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1"/>
  </p:notesMasterIdLst>
  <p:sldIdLst>
    <p:sldId id="311" r:id="rId2"/>
    <p:sldId id="304" r:id="rId3"/>
    <p:sldId id="305" r:id="rId4"/>
    <p:sldId id="312" r:id="rId5"/>
    <p:sldId id="313" r:id="rId6"/>
    <p:sldId id="317" r:id="rId7"/>
    <p:sldId id="318" r:id="rId8"/>
    <p:sldId id="315" r:id="rId9"/>
    <p:sldId id="316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736" userDrawn="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>
        <p:guide pos="12736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99-0048-9CB5-FF7DE56D85F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9-0048-9CB5-FF7DE56D8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03-7A42-B09D-95248FAC5E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03-7A42-B09D-95248FAC5E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03-7A42-B09D-95248FAC5E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03-7A42-B09D-95248FAC5EF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9-0048-9CB5-FF7DE56D8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BF-C742-BFCF-82BAD4C5688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BF-C742-BFCF-82BAD4C568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BF-C742-BFCF-82BAD4C568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BF-C742-BFCF-82BAD4C5688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9-0048-9CB5-FF7DE56D8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03-7A42-B09D-95248FAC5EF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03-7A42-B09D-95248FAC5E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03-7A42-B09D-95248FAC5E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03-7A42-B09D-95248FAC5EF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9-0048-9CB5-FF7DE56D8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3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1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0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9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1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4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226">
            <a:extLst>
              <a:ext uri="{FF2B5EF4-FFF2-40B4-BE49-F238E27FC236}">
                <a16:creationId xmlns:a16="http://schemas.microsoft.com/office/drawing/2014/main" id="{12ABFB84-2906-B343-BC1E-DC9C90F8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775" y="7763179"/>
            <a:ext cx="1761820" cy="2436458"/>
          </a:xfrm>
          <a:custGeom>
            <a:avLst/>
            <a:gdLst>
              <a:gd name="T0" fmla="*/ 1277 w 1602"/>
              <a:gd name="T1" fmla="*/ 1412 h 2214"/>
              <a:gd name="T2" fmla="*/ 1466 w 1602"/>
              <a:gd name="T3" fmla="*/ 855 h 2214"/>
              <a:gd name="T4" fmla="*/ 1088 w 1602"/>
              <a:gd name="T5" fmla="*/ 72 h 2214"/>
              <a:gd name="T6" fmla="*/ 126 w 1602"/>
              <a:gd name="T7" fmla="*/ 558 h 2214"/>
              <a:gd name="T8" fmla="*/ 306 w 1602"/>
              <a:gd name="T9" fmla="*/ 1412 h 2214"/>
              <a:gd name="T10" fmla="*/ 549 w 1602"/>
              <a:gd name="T11" fmla="*/ 1376 h 2214"/>
              <a:gd name="T12" fmla="*/ 36 w 1602"/>
              <a:gd name="T13" fmla="*/ 2069 h 2214"/>
              <a:gd name="T14" fmla="*/ 1511 w 1602"/>
              <a:gd name="T15" fmla="*/ 2168 h 2214"/>
              <a:gd name="T16" fmla="*/ 1016 w 1602"/>
              <a:gd name="T17" fmla="*/ 1376 h 2214"/>
              <a:gd name="T18" fmla="*/ 998 w 1602"/>
              <a:gd name="T19" fmla="*/ 1214 h 2214"/>
              <a:gd name="T20" fmla="*/ 810 w 1602"/>
              <a:gd name="T21" fmla="*/ 1619 h 2214"/>
              <a:gd name="T22" fmla="*/ 639 w 1602"/>
              <a:gd name="T23" fmla="*/ 1421 h 2214"/>
              <a:gd name="T24" fmla="*/ 863 w 1602"/>
              <a:gd name="T25" fmla="*/ 1260 h 2214"/>
              <a:gd name="T26" fmla="*/ 989 w 1602"/>
              <a:gd name="T27" fmla="*/ 1430 h 2214"/>
              <a:gd name="T28" fmla="*/ 1466 w 1602"/>
              <a:gd name="T29" fmla="*/ 2132 h 2214"/>
              <a:gd name="T30" fmla="*/ 90 w 1602"/>
              <a:gd name="T31" fmla="*/ 2087 h 2214"/>
              <a:gd name="T32" fmla="*/ 711 w 1602"/>
              <a:gd name="T33" fmla="*/ 1646 h 2214"/>
              <a:gd name="T34" fmla="*/ 54 w 1602"/>
              <a:gd name="T35" fmla="*/ 1106 h 2214"/>
              <a:gd name="T36" fmla="*/ 135 w 1602"/>
              <a:gd name="T37" fmla="*/ 882 h 2214"/>
              <a:gd name="T38" fmla="*/ 180 w 1602"/>
              <a:gd name="T39" fmla="*/ 567 h 2214"/>
              <a:gd name="T40" fmla="*/ 882 w 1602"/>
              <a:gd name="T41" fmla="*/ 207 h 2214"/>
              <a:gd name="T42" fmla="*/ 1394 w 1602"/>
              <a:gd name="T43" fmla="*/ 585 h 2214"/>
              <a:gd name="T44" fmla="*/ 1403 w 1602"/>
              <a:gd name="T45" fmla="*/ 846 h 2214"/>
              <a:gd name="T46" fmla="*/ 1493 w 1602"/>
              <a:gd name="T47" fmla="*/ 1241 h 2214"/>
              <a:gd name="T48" fmla="*/ 1259 w 1602"/>
              <a:gd name="T49" fmla="*/ 855 h 2214"/>
              <a:gd name="T50" fmla="*/ 1268 w 1602"/>
              <a:gd name="T51" fmla="*/ 540 h 2214"/>
              <a:gd name="T52" fmla="*/ 1016 w 1602"/>
              <a:gd name="T53" fmla="*/ 315 h 2214"/>
              <a:gd name="T54" fmla="*/ 944 w 1602"/>
              <a:gd name="T55" fmla="*/ 333 h 2214"/>
              <a:gd name="T56" fmla="*/ 279 w 1602"/>
              <a:gd name="T57" fmla="*/ 648 h 2214"/>
              <a:gd name="T58" fmla="*/ 54 w 1602"/>
              <a:gd name="T59" fmla="*/ 1106 h 2214"/>
              <a:gd name="T60" fmla="*/ 980 w 1602"/>
              <a:gd name="T61" fmla="*/ 315 h 2214"/>
              <a:gd name="T62" fmla="*/ 1268 w 1602"/>
              <a:gd name="T63" fmla="*/ 657 h 2214"/>
              <a:gd name="T64" fmla="*/ 549 w 1602"/>
              <a:gd name="T65" fmla="*/ 1152 h 2214"/>
              <a:gd name="T66" fmla="*/ 360 w 1602"/>
              <a:gd name="T67" fmla="*/ 720 h 2214"/>
              <a:gd name="T68" fmla="*/ 432 w 1602"/>
              <a:gd name="T69" fmla="*/ 729 h 2214"/>
              <a:gd name="T70" fmla="*/ 486 w 1602"/>
              <a:gd name="T71" fmla="*/ 720 h 2214"/>
              <a:gd name="T72" fmla="*/ 531 w 1602"/>
              <a:gd name="T73" fmla="*/ 720 h 2214"/>
              <a:gd name="T74" fmla="*/ 576 w 1602"/>
              <a:gd name="T75" fmla="*/ 711 h 2214"/>
              <a:gd name="T76" fmla="*/ 620 w 1602"/>
              <a:gd name="T77" fmla="*/ 693 h 2214"/>
              <a:gd name="T78" fmla="*/ 666 w 1602"/>
              <a:gd name="T79" fmla="*/ 675 h 2214"/>
              <a:gd name="T80" fmla="*/ 711 w 1602"/>
              <a:gd name="T81" fmla="*/ 657 h 2214"/>
              <a:gd name="T82" fmla="*/ 747 w 1602"/>
              <a:gd name="T83" fmla="*/ 639 h 2214"/>
              <a:gd name="T84" fmla="*/ 791 w 1602"/>
              <a:gd name="T85" fmla="*/ 612 h 2214"/>
              <a:gd name="T86" fmla="*/ 827 w 1602"/>
              <a:gd name="T87" fmla="*/ 585 h 2214"/>
              <a:gd name="T88" fmla="*/ 854 w 1602"/>
              <a:gd name="T89" fmla="*/ 549 h 2214"/>
              <a:gd name="T90" fmla="*/ 890 w 1602"/>
              <a:gd name="T91" fmla="*/ 522 h 2214"/>
              <a:gd name="T92" fmla="*/ 918 w 1602"/>
              <a:gd name="T93" fmla="*/ 486 h 2214"/>
              <a:gd name="T94" fmla="*/ 944 w 1602"/>
              <a:gd name="T95" fmla="*/ 441 h 2214"/>
              <a:gd name="T96" fmla="*/ 971 w 1602"/>
              <a:gd name="T97" fmla="*/ 405 h 2214"/>
              <a:gd name="T98" fmla="*/ 980 w 1602"/>
              <a:gd name="T99" fmla="*/ 423 h 2214"/>
              <a:gd name="T100" fmla="*/ 998 w 1602"/>
              <a:gd name="T101" fmla="*/ 459 h 2214"/>
              <a:gd name="T102" fmla="*/ 1016 w 1602"/>
              <a:gd name="T103" fmla="*/ 495 h 2214"/>
              <a:gd name="T104" fmla="*/ 1052 w 1602"/>
              <a:gd name="T105" fmla="*/ 522 h 2214"/>
              <a:gd name="T106" fmla="*/ 1079 w 1602"/>
              <a:gd name="T107" fmla="*/ 549 h 2214"/>
              <a:gd name="T108" fmla="*/ 1115 w 1602"/>
              <a:gd name="T109" fmla="*/ 567 h 2214"/>
              <a:gd name="T110" fmla="*/ 1151 w 1602"/>
              <a:gd name="T111" fmla="*/ 576 h 2214"/>
              <a:gd name="T112" fmla="*/ 1196 w 1602"/>
              <a:gd name="T113" fmla="*/ 594 h 2214"/>
              <a:gd name="T114" fmla="*/ 1214 w 1602"/>
              <a:gd name="T115" fmla="*/ 594 h 2214"/>
              <a:gd name="T116" fmla="*/ 1034 w 1602"/>
              <a:gd name="T117" fmla="*/ 1133 h 2214"/>
              <a:gd name="T118" fmla="*/ 890 w 1602"/>
              <a:gd name="T119" fmla="*/ 1197 h 2214"/>
              <a:gd name="T120" fmla="*/ 603 w 1602"/>
              <a:gd name="T121" fmla="*/ 1178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2" h="2214">
                <a:moveTo>
                  <a:pt x="998" y="1214"/>
                </a:moveTo>
                <a:lnTo>
                  <a:pt x="998" y="1214"/>
                </a:lnTo>
                <a:cubicBezTo>
                  <a:pt x="1016" y="1277"/>
                  <a:pt x="1061" y="1331"/>
                  <a:pt x="1115" y="1358"/>
                </a:cubicBezTo>
                <a:cubicBezTo>
                  <a:pt x="1169" y="1394"/>
                  <a:pt x="1223" y="1412"/>
                  <a:pt x="1277" y="1412"/>
                </a:cubicBezTo>
                <a:cubicBezTo>
                  <a:pt x="1304" y="1412"/>
                  <a:pt x="1322" y="1412"/>
                  <a:pt x="1349" y="1403"/>
                </a:cubicBezTo>
                <a:cubicBezTo>
                  <a:pt x="1430" y="1385"/>
                  <a:pt x="1493" y="1340"/>
                  <a:pt x="1538" y="1268"/>
                </a:cubicBezTo>
                <a:cubicBezTo>
                  <a:pt x="1583" y="1197"/>
                  <a:pt x="1601" y="1116"/>
                  <a:pt x="1583" y="1034"/>
                </a:cubicBezTo>
                <a:cubicBezTo>
                  <a:pt x="1565" y="963"/>
                  <a:pt x="1529" y="900"/>
                  <a:pt x="1466" y="855"/>
                </a:cubicBezTo>
                <a:cubicBezTo>
                  <a:pt x="1502" y="810"/>
                  <a:pt x="1511" y="747"/>
                  <a:pt x="1502" y="684"/>
                </a:cubicBezTo>
                <a:cubicBezTo>
                  <a:pt x="1493" y="657"/>
                  <a:pt x="1475" y="621"/>
                  <a:pt x="1448" y="594"/>
                </a:cubicBezTo>
                <a:cubicBezTo>
                  <a:pt x="1466" y="549"/>
                  <a:pt x="1475" y="504"/>
                  <a:pt x="1475" y="459"/>
                </a:cubicBezTo>
                <a:cubicBezTo>
                  <a:pt x="1475" y="243"/>
                  <a:pt x="1304" y="72"/>
                  <a:pt x="1088" y="72"/>
                </a:cubicBezTo>
                <a:cubicBezTo>
                  <a:pt x="1016" y="72"/>
                  <a:pt x="953" y="90"/>
                  <a:pt x="890" y="126"/>
                </a:cubicBezTo>
                <a:cubicBezTo>
                  <a:pt x="800" y="45"/>
                  <a:pt x="692" y="0"/>
                  <a:pt x="576" y="0"/>
                </a:cubicBezTo>
                <a:cubicBezTo>
                  <a:pt x="324" y="0"/>
                  <a:pt x="117" y="207"/>
                  <a:pt x="117" y="468"/>
                </a:cubicBezTo>
                <a:cubicBezTo>
                  <a:pt x="117" y="495"/>
                  <a:pt x="117" y="531"/>
                  <a:pt x="126" y="558"/>
                </a:cubicBezTo>
                <a:cubicBezTo>
                  <a:pt x="54" y="594"/>
                  <a:pt x="9" y="666"/>
                  <a:pt x="9" y="747"/>
                </a:cubicBezTo>
                <a:cubicBezTo>
                  <a:pt x="9" y="810"/>
                  <a:pt x="36" y="864"/>
                  <a:pt x="72" y="909"/>
                </a:cubicBezTo>
                <a:cubicBezTo>
                  <a:pt x="27" y="963"/>
                  <a:pt x="0" y="1034"/>
                  <a:pt x="0" y="1106"/>
                </a:cubicBezTo>
                <a:cubicBezTo>
                  <a:pt x="0" y="1277"/>
                  <a:pt x="135" y="1412"/>
                  <a:pt x="306" y="1412"/>
                </a:cubicBezTo>
                <a:cubicBezTo>
                  <a:pt x="432" y="1412"/>
                  <a:pt x="540" y="1340"/>
                  <a:pt x="585" y="1232"/>
                </a:cubicBezTo>
                <a:cubicBezTo>
                  <a:pt x="603" y="1241"/>
                  <a:pt x="630" y="1250"/>
                  <a:pt x="648" y="1260"/>
                </a:cubicBezTo>
                <a:cubicBezTo>
                  <a:pt x="648" y="1358"/>
                  <a:pt x="648" y="1358"/>
                  <a:pt x="648" y="1358"/>
                </a:cubicBezTo>
                <a:cubicBezTo>
                  <a:pt x="549" y="1376"/>
                  <a:pt x="549" y="1376"/>
                  <a:pt x="549" y="1376"/>
                </a:cubicBezTo>
                <a:lnTo>
                  <a:pt x="549" y="1376"/>
                </a:lnTo>
                <a:cubicBezTo>
                  <a:pt x="315" y="1430"/>
                  <a:pt x="315" y="1430"/>
                  <a:pt x="315" y="1430"/>
                </a:cubicBezTo>
                <a:cubicBezTo>
                  <a:pt x="270" y="1430"/>
                  <a:pt x="243" y="1466"/>
                  <a:pt x="225" y="1502"/>
                </a:cubicBezTo>
                <a:cubicBezTo>
                  <a:pt x="36" y="2069"/>
                  <a:pt x="36" y="2069"/>
                  <a:pt x="36" y="2069"/>
                </a:cubicBezTo>
                <a:cubicBezTo>
                  <a:pt x="27" y="2105"/>
                  <a:pt x="36" y="2141"/>
                  <a:pt x="54" y="2168"/>
                </a:cubicBezTo>
                <a:cubicBezTo>
                  <a:pt x="72" y="2195"/>
                  <a:pt x="108" y="2213"/>
                  <a:pt x="144" y="2213"/>
                </a:cubicBezTo>
                <a:cubicBezTo>
                  <a:pt x="1421" y="2213"/>
                  <a:pt x="1421" y="2213"/>
                  <a:pt x="1421" y="2213"/>
                </a:cubicBezTo>
                <a:cubicBezTo>
                  <a:pt x="1457" y="2213"/>
                  <a:pt x="1493" y="2195"/>
                  <a:pt x="1511" y="2168"/>
                </a:cubicBezTo>
                <a:cubicBezTo>
                  <a:pt x="1538" y="2141"/>
                  <a:pt x="1538" y="2105"/>
                  <a:pt x="1529" y="2069"/>
                </a:cubicBezTo>
                <a:cubicBezTo>
                  <a:pt x="1340" y="1502"/>
                  <a:pt x="1340" y="1502"/>
                  <a:pt x="1340" y="1502"/>
                </a:cubicBezTo>
                <a:cubicBezTo>
                  <a:pt x="1322" y="1466"/>
                  <a:pt x="1295" y="1430"/>
                  <a:pt x="1259" y="1430"/>
                </a:cubicBezTo>
                <a:cubicBezTo>
                  <a:pt x="1016" y="1376"/>
                  <a:pt x="1016" y="1376"/>
                  <a:pt x="1016" y="1376"/>
                </a:cubicBezTo>
                <a:lnTo>
                  <a:pt x="1016" y="1376"/>
                </a:lnTo>
                <a:cubicBezTo>
                  <a:pt x="918" y="1358"/>
                  <a:pt x="918" y="1358"/>
                  <a:pt x="918" y="1358"/>
                </a:cubicBezTo>
                <a:cubicBezTo>
                  <a:pt x="918" y="1250"/>
                  <a:pt x="918" y="1250"/>
                  <a:pt x="918" y="1250"/>
                </a:cubicBezTo>
                <a:cubicBezTo>
                  <a:pt x="944" y="1241"/>
                  <a:pt x="971" y="1232"/>
                  <a:pt x="998" y="1214"/>
                </a:cubicBezTo>
                <a:close/>
                <a:moveTo>
                  <a:pt x="926" y="1421"/>
                </a:moveTo>
                <a:lnTo>
                  <a:pt x="926" y="1421"/>
                </a:lnTo>
                <a:lnTo>
                  <a:pt x="926" y="1421"/>
                </a:lnTo>
                <a:cubicBezTo>
                  <a:pt x="810" y="1619"/>
                  <a:pt x="810" y="1619"/>
                  <a:pt x="810" y="1619"/>
                </a:cubicBezTo>
                <a:cubicBezTo>
                  <a:pt x="800" y="1637"/>
                  <a:pt x="791" y="1637"/>
                  <a:pt x="783" y="1637"/>
                </a:cubicBezTo>
                <a:cubicBezTo>
                  <a:pt x="783" y="1637"/>
                  <a:pt x="764" y="1637"/>
                  <a:pt x="755" y="1619"/>
                </a:cubicBezTo>
                <a:cubicBezTo>
                  <a:pt x="639" y="1421"/>
                  <a:pt x="639" y="1421"/>
                  <a:pt x="639" y="1421"/>
                </a:cubicBezTo>
                <a:lnTo>
                  <a:pt x="639" y="1421"/>
                </a:lnTo>
                <a:cubicBezTo>
                  <a:pt x="702" y="1403"/>
                  <a:pt x="702" y="1403"/>
                  <a:pt x="702" y="1403"/>
                </a:cubicBezTo>
                <a:cubicBezTo>
                  <a:pt x="702" y="1268"/>
                  <a:pt x="702" y="1268"/>
                  <a:pt x="702" y="1268"/>
                </a:cubicBezTo>
                <a:cubicBezTo>
                  <a:pt x="728" y="1268"/>
                  <a:pt x="747" y="1268"/>
                  <a:pt x="774" y="1268"/>
                </a:cubicBezTo>
                <a:cubicBezTo>
                  <a:pt x="800" y="1268"/>
                  <a:pt x="836" y="1268"/>
                  <a:pt x="863" y="1260"/>
                </a:cubicBezTo>
                <a:cubicBezTo>
                  <a:pt x="863" y="1403"/>
                  <a:pt x="863" y="1403"/>
                  <a:pt x="863" y="1403"/>
                </a:cubicBezTo>
                <a:lnTo>
                  <a:pt x="926" y="1421"/>
                </a:lnTo>
                <a:close/>
                <a:moveTo>
                  <a:pt x="989" y="1430"/>
                </a:moveTo>
                <a:lnTo>
                  <a:pt x="989" y="1430"/>
                </a:lnTo>
                <a:cubicBezTo>
                  <a:pt x="1241" y="1484"/>
                  <a:pt x="1241" y="1484"/>
                  <a:pt x="1241" y="1484"/>
                </a:cubicBezTo>
                <a:cubicBezTo>
                  <a:pt x="1268" y="1484"/>
                  <a:pt x="1277" y="1502"/>
                  <a:pt x="1286" y="1520"/>
                </a:cubicBezTo>
                <a:cubicBezTo>
                  <a:pt x="1475" y="2087"/>
                  <a:pt x="1475" y="2087"/>
                  <a:pt x="1475" y="2087"/>
                </a:cubicBezTo>
                <a:cubicBezTo>
                  <a:pt x="1484" y="2105"/>
                  <a:pt x="1475" y="2123"/>
                  <a:pt x="1466" y="2132"/>
                </a:cubicBezTo>
                <a:cubicBezTo>
                  <a:pt x="1457" y="2150"/>
                  <a:pt x="1439" y="2159"/>
                  <a:pt x="1421" y="2159"/>
                </a:cubicBezTo>
                <a:cubicBezTo>
                  <a:pt x="144" y="2159"/>
                  <a:pt x="144" y="2159"/>
                  <a:pt x="144" y="2159"/>
                </a:cubicBezTo>
                <a:cubicBezTo>
                  <a:pt x="126" y="2159"/>
                  <a:pt x="108" y="2150"/>
                  <a:pt x="99" y="2132"/>
                </a:cubicBezTo>
                <a:cubicBezTo>
                  <a:pt x="90" y="2123"/>
                  <a:pt x="90" y="2105"/>
                  <a:pt x="90" y="2087"/>
                </a:cubicBezTo>
                <a:cubicBezTo>
                  <a:pt x="279" y="1520"/>
                  <a:pt x="279" y="1520"/>
                  <a:pt x="279" y="1520"/>
                </a:cubicBezTo>
                <a:cubicBezTo>
                  <a:pt x="288" y="1502"/>
                  <a:pt x="306" y="1484"/>
                  <a:pt x="324" y="1484"/>
                </a:cubicBezTo>
                <a:cubicBezTo>
                  <a:pt x="585" y="1430"/>
                  <a:pt x="585" y="1430"/>
                  <a:pt x="585" y="1430"/>
                </a:cubicBezTo>
                <a:cubicBezTo>
                  <a:pt x="711" y="1646"/>
                  <a:pt x="711" y="1646"/>
                  <a:pt x="711" y="1646"/>
                </a:cubicBezTo>
                <a:cubicBezTo>
                  <a:pt x="728" y="1673"/>
                  <a:pt x="755" y="1691"/>
                  <a:pt x="783" y="1691"/>
                </a:cubicBezTo>
                <a:cubicBezTo>
                  <a:pt x="819" y="1691"/>
                  <a:pt x="846" y="1673"/>
                  <a:pt x="854" y="1646"/>
                </a:cubicBezTo>
                <a:lnTo>
                  <a:pt x="989" y="1430"/>
                </a:lnTo>
                <a:close/>
                <a:moveTo>
                  <a:pt x="54" y="1106"/>
                </a:moveTo>
                <a:lnTo>
                  <a:pt x="54" y="1106"/>
                </a:lnTo>
                <a:cubicBezTo>
                  <a:pt x="54" y="1034"/>
                  <a:pt x="81" y="972"/>
                  <a:pt x="135" y="927"/>
                </a:cubicBezTo>
                <a:cubicBezTo>
                  <a:pt x="162" y="900"/>
                  <a:pt x="162" y="900"/>
                  <a:pt x="162" y="900"/>
                </a:cubicBezTo>
                <a:cubicBezTo>
                  <a:pt x="135" y="882"/>
                  <a:pt x="135" y="882"/>
                  <a:pt x="135" y="882"/>
                </a:cubicBezTo>
                <a:cubicBezTo>
                  <a:pt x="90" y="846"/>
                  <a:pt x="63" y="801"/>
                  <a:pt x="63" y="747"/>
                </a:cubicBezTo>
                <a:cubicBezTo>
                  <a:pt x="63" y="684"/>
                  <a:pt x="99" y="621"/>
                  <a:pt x="162" y="603"/>
                </a:cubicBezTo>
                <a:cubicBezTo>
                  <a:pt x="189" y="594"/>
                  <a:pt x="189" y="594"/>
                  <a:pt x="189" y="594"/>
                </a:cubicBezTo>
                <a:cubicBezTo>
                  <a:pt x="180" y="567"/>
                  <a:pt x="180" y="567"/>
                  <a:pt x="180" y="567"/>
                </a:cubicBezTo>
                <a:cubicBezTo>
                  <a:pt x="171" y="531"/>
                  <a:pt x="171" y="504"/>
                  <a:pt x="171" y="468"/>
                </a:cubicBezTo>
                <a:cubicBezTo>
                  <a:pt x="171" y="243"/>
                  <a:pt x="351" y="63"/>
                  <a:pt x="576" y="63"/>
                </a:cubicBezTo>
                <a:cubicBezTo>
                  <a:pt x="684" y="63"/>
                  <a:pt x="791" y="108"/>
                  <a:pt x="863" y="189"/>
                </a:cubicBezTo>
                <a:cubicBezTo>
                  <a:pt x="882" y="207"/>
                  <a:pt x="882" y="207"/>
                  <a:pt x="882" y="207"/>
                </a:cubicBezTo>
                <a:cubicBezTo>
                  <a:pt x="899" y="189"/>
                  <a:pt x="899" y="189"/>
                  <a:pt x="899" y="189"/>
                </a:cubicBezTo>
                <a:cubicBezTo>
                  <a:pt x="953" y="153"/>
                  <a:pt x="1025" y="135"/>
                  <a:pt x="1088" y="135"/>
                </a:cubicBezTo>
                <a:cubicBezTo>
                  <a:pt x="1268" y="135"/>
                  <a:pt x="1421" y="279"/>
                  <a:pt x="1421" y="459"/>
                </a:cubicBezTo>
                <a:cubicBezTo>
                  <a:pt x="1421" y="504"/>
                  <a:pt x="1412" y="549"/>
                  <a:pt x="1394" y="585"/>
                </a:cubicBezTo>
                <a:cubicBezTo>
                  <a:pt x="1385" y="603"/>
                  <a:pt x="1385" y="603"/>
                  <a:pt x="1385" y="603"/>
                </a:cubicBezTo>
                <a:cubicBezTo>
                  <a:pt x="1394" y="621"/>
                  <a:pt x="1394" y="621"/>
                  <a:pt x="1394" y="621"/>
                </a:cubicBezTo>
                <a:cubicBezTo>
                  <a:pt x="1421" y="639"/>
                  <a:pt x="1439" y="666"/>
                  <a:pt x="1448" y="702"/>
                </a:cubicBezTo>
                <a:cubicBezTo>
                  <a:pt x="1457" y="756"/>
                  <a:pt x="1439" y="810"/>
                  <a:pt x="1403" y="846"/>
                </a:cubicBezTo>
                <a:cubicBezTo>
                  <a:pt x="1385" y="873"/>
                  <a:pt x="1385" y="873"/>
                  <a:pt x="1385" y="873"/>
                </a:cubicBezTo>
                <a:cubicBezTo>
                  <a:pt x="1412" y="891"/>
                  <a:pt x="1412" y="891"/>
                  <a:pt x="1412" y="891"/>
                </a:cubicBezTo>
                <a:cubicBezTo>
                  <a:pt x="1475" y="927"/>
                  <a:pt x="1511" y="981"/>
                  <a:pt x="1529" y="1053"/>
                </a:cubicBezTo>
                <a:cubicBezTo>
                  <a:pt x="1538" y="1116"/>
                  <a:pt x="1529" y="1178"/>
                  <a:pt x="1493" y="1241"/>
                </a:cubicBezTo>
                <a:cubicBezTo>
                  <a:pt x="1457" y="1296"/>
                  <a:pt x="1403" y="1331"/>
                  <a:pt x="1340" y="1349"/>
                </a:cubicBezTo>
                <a:cubicBezTo>
                  <a:pt x="1268" y="1367"/>
                  <a:pt x="1205" y="1349"/>
                  <a:pt x="1142" y="1313"/>
                </a:cubicBezTo>
                <a:cubicBezTo>
                  <a:pt x="1097" y="1286"/>
                  <a:pt x="1061" y="1241"/>
                  <a:pt x="1043" y="1188"/>
                </a:cubicBezTo>
                <a:cubicBezTo>
                  <a:pt x="1160" y="1116"/>
                  <a:pt x="1241" y="998"/>
                  <a:pt x="1259" y="855"/>
                </a:cubicBezTo>
                <a:cubicBezTo>
                  <a:pt x="1322" y="846"/>
                  <a:pt x="1367" y="792"/>
                  <a:pt x="1367" y="729"/>
                </a:cubicBezTo>
                <a:cubicBezTo>
                  <a:pt x="1367" y="666"/>
                  <a:pt x="1322" y="612"/>
                  <a:pt x="1268" y="594"/>
                </a:cubicBezTo>
                <a:lnTo>
                  <a:pt x="1268" y="594"/>
                </a:lnTo>
                <a:cubicBezTo>
                  <a:pt x="1268" y="540"/>
                  <a:pt x="1268" y="540"/>
                  <a:pt x="1268" y="540"/>
                </a:cubicBezTo>
                <a:cubicBezTo>
                  <a:pt x="1241" y="540"/>
                  <a:pt x="1241" y="540"/>
                  <a:pt x="1241" y="540"/>
                </a:cubicBezTo>
                <a:cubicBezTo>
                  <a:pt x="1232" y="540"/>
                  <a:pt x="1214" y="540"/>
                  <a:pt x="1205" y="531"/>
                </a:cubicBezTo>
                <a:cubicBezTo>
                  <a:pt x="1106" y="522"/>
                  <a:pt x="1025" y="441"/>
                  <a:pt x="1016" y="342"/>
                </a:cubicBezTo>
                <a:cubicBezTo>
                  <a:pt x="1016" y="333"/>
                  <a:pt x="1016" y="324"/>
                  <a:pt x="1016" y="315"/>
                </a:cubicBezTo>
                <a:cubicBezTo>
                  <a:pt x="1016" y="288"/>
                  <a:pt x="1016" y="288"/>
                  <a:pt x="1016" y="288"/>
                </a:cubicBezTo>
                <a:cubicBezTo>
                  <a:pt x="962" y="288"/>
                  <a:pt x="962" y="288"/>
                  <a:pt x="962" y="288"/>
                </a:cubicBezTo>
                <a:cubicBezTo>
                  <a:pt x="953" y="306"/>
                  <a:pt x="953" y="306"/>
                  <a:pt x="953" y="306"/>
                </a:cubicBezTo>
                <a:cubicBezTo>
                  <a:pt x="953" y="315"/>
                  <a:pt x="944" y="324"/>
                  <a:pt x="944" y="333"/>
                </a:cubicBezTo>
                <a:cubicBezTo>
                  <a:pt x="854" y="531"/>
                  <a:pt x="656" y="666"/>
                  <a:pt x="432" y="666"/>
                </a:cubicBezTo>
                <a:cubicBezTo>
                  <a:pt x="405" y="666"/>
                  <a:pt x="378" y="666"/>
                  <a:pt x="342" y="666"/>
                </a:cubicBezTo>
                <a:cubicBezTo>
                  <a:pt x="333" y="657"/>
                  <a:pt x="324" y="657"/>
                  <a:pt x="315" y="657"/>
                </a:cubicBezTo>
                <a:cubicBezTo>
                  <a:pt x="279" y="648"/>
                  <a:pt x="279" y="648"/>
                  <a:pt x="279" y="648"/>
                </a:cubicBezTo>
                <a:cubicBezTo>
                  <a:pt x="279" y="774"/>
                  <a:pt x="279" y="774"/>
                  <a:pt x="279" y="774"/>
                </a:cubicBezTo>
                <a:cubicBezTo>
                  <a:pt x="279" y="963"/>
                  <a:pt x="378" y="1125"/>
                  <a:pt x="531" y="1205"/>
                </a:cubicBezTo>
                <a:cubicBezTo>
                  <a:pt x="495" y="1296"/>
                  <a:pt x="405" y="1358"/>
                  <a:pt x="306" y="1358"/>
                </a:cubicBezTo>
                <a:cubicBezTo>
                  <a:pt x="171" y="1358"/>
                  <a:pt x="54" y="1241"/>
                  <a:pt x="54" y="1106"/>
                </a:cubicBezTo>
                <a:close/>
                <a:moveTo>
                  <a:pt x="980" y="315"/>
                </a:moveTo>
                <a:lnTo>
                  <a:pt x="980" y="315"/>
                </a:lnTo>
                <a:close/>
                <a:moveTo>
                  <a:pt x="980" y="315"/>
                </a:moveTo>
                <a:lnTo>
                  <a:pt x="980" y="315"/>
                </a:lnTo>
                <a:close/>
                <a:moveTo>
                  <a:pt x="1268" y="774"/>
                </a:moveTo>
                <a:lnTo>
                  <a:pt x="1268" y="774"/>
                </a:lnTo>
                <a:cubicBezTo>
                  <a:pt x="1268" y="765"/>
                  <a:pt x="1268" y="765"/>
                  <a:pt x="1268" y="765"/>
                </a:cubicBezTo>
                <a:cubicBezTo>
                  <a:pt x="1268" y="657"/>
                  <a:pt x="1268" y="657"/>
                  <a:pt x="1268" y="657"/>
                </a:cubicBezTo>
                <a:cubicBezTo>
                  <a:pt x="1295" y="666"/>
                  <a:pt x="1304" y="693"/>
                  <a:pt x="1304" y="729"/>
                </a:cubicBezTo>
                <a:cubicBezTo>
                  <a:pt x="1304" y="756"/>
                  <a:pt x="1295" y="783"/>
                  <a:pt x="1268" y="801"/>
                </a:cubicBezTo>
                <a:cubicBezTo>
                  <a:pt x="1268" y="792"/>
                  <a:pt x="1268" y="783"/>
                  <a:pt x="1268" y="774"/>
                </a:cubicBezTo>
                <a:close/>
                <a:moveTo>
                  <a:pt x="549" y="1152"/>
                </a:moveTo>
                <a:lnTo>
                  <a:pt x="549" y="1152"/>
                </a:lnTo>
                <a:cubicBezTo>
                  <a:pt x="423" y="1080"/>
                  <a:pt x="333" y="936"/>
                  <a:pt x="333" y="774"/>
                </a:cubicBezTo>
                <a:cubicBezTo>
                  <a:pt x="333" y="720"/>
                  <a:pt x="333" y="720"/>
                  <a:pt x="333" y="720"/>
                </a:cubicBezTo>
                <a:cubicBezTo>
                  <a:pt x="342" y="720"/>
                  <a:pt x="351" y="720"/>
                  <a:pt x="360" y="720"/>
                </a:cubicBezTo>
                <a:cubicBezTo>
                  <a:pt x="369" y="720"/>
                  <a:pt x="369" y="720"/>
                  <a:pt x="369" y="720"/>
                </a:cubicBezTo>
                <a:cubicBezTo>
                  <a:pt x="378" y="720"/>
                  <a:pt x="387" y="720"/>
                  <a:pt x="396" y="720"/>
                </a:cubicBezTo>
                <a:cubicBezTo>
                  <a:pt x="396" y="720"/>
                  <a:pt x="396" y="729"/>
                  <a:pt x="405" y="729"/>
                </a:cubicBezTo>
                <a:cubicBezTo>
                  <a:pt x="414" y="729"/>
                  <a:pt x="423" y="729"/>
                  <a:pt x="432" y="729"/>
                </a:cubicBezTo>
                <a:cubicBezTo>
                  <a:pt x="441" y="729"/>
                  <a:pt x="450" y="729"/>
                  <a:pt x="450" y="729"/>
                </a:cubicBezTo>
                <a:cubicBezTo>
                  <a:pt x="459" y="729"/>
                  <a:pt x="459" y="729"/>
                  <a:pt x="459" y="729"/>
                </a:cubicBezTo>
                <a:cubicBezTo>
                  <a:pt x="468" y="720"/>
                  <a:pt x="468" y="720"/>
                  <a:pt x="477" y="720"/>
                </a:cubicBezTo>
                <a:lnTo>
                  <a:pt x="486" y="720"/>
                </a:lnTo>
                <a:lnTo>
                  <a:pt x="495" y="720"/>
                </a:lnTo>
                <a:cubicBezTo>
                  <a:pt x="504" y="720"/>
                  <a:pt x="504" y="720"/>
                  <a:pt x="504" y="720"/>
                </a:cubicBezTo>
                <a:cubicBezTo>
                  <a:pt x="513" y="720"/>
                  <a:pt x="513" y="720"/>
                  <a:pt x="522" y="720"/>
                </a:cubicBezTo>
                <a:lnTo>
                  <a:pt x="531" y="720"/>
                </a:lnTo>
                <a:cubicBezTo>
                  <a:pt x="531" y="720"/>
                  <a:pt x="540" y="720"/>
                  <a:pt x="540" y="711"/>
                </a:cubicBezTo>
                <a:cubicBezTo>
                  <a:pt x="549" y="711"/>
                  <a:pt x="549" y="711"/>
                  <a:pt x="549" y="711"/>
                </a:cubicBezTo>
                <a:cubicBezTo>
                  <a:pt x="558" y="711"/>
                  <a:pt x="558" y="711"/>
                  <a:pt x="567" y="711"/>
                </a:cubicBezTo>
                <a:lnTo>
                  <a:pt x="576" y="711"/>
                </a:lnTo>
                <a:cubicBezTo>
                  <a:pt x="576" y="711"/>
                  <a:pt x="585" y="702"/>
                  <a:pt x="594" y="702"/>
                </a:cubicBezTo>
                <a:lnTo>
                  <a:pt x="594" y="702"/>
                </a:lnTo>
                <a:cubicBezTo>
                  <a:pt x="603" y="702"/>
                  <a:pt x="612" y="702"/>
                  <a:pt x="620" y="693"/>
                </a:cubicBezTo>
                <a:lnTo>
                  <a:pt x="620" y="693"/>
                </a:lnTo>
                <a:cubicBezTo>
                  <a:pt x="630" y="693"/>
                  <a:pt x="630" y="693"/>
                  <a:pt x="639" y="693"/>
                </a:cubicBezTo>
                <a:cubicBezTo>
                  <a:pt x="639" y="693"/>
                  <a:pt x="639" y="684"/>
                  <a:pt x="648" y="684"/>
                </a:cubicBezTo>
                <a:lnTo>
                  <a:pt x="656" y="684"/>
                </a:lnTo>
                <a:lnTo>
                  <a:pt x="666" y="675"/>
                </a:lnTo>
                <a:cubicBezTo>
                  <a:pt x="675" y="675"/>
                  <a:pt x="675" y="675"/>
                  <a:pt x="675" y="675"/>
                </a:cubicBezTo>
                <a:cubicBezTo>
                  <a:pt x="684" y="675"/>
                  <a:pt x="684" y="675"/>
                  <a:pt x="684" y="666"/>
                </a:cubicBezTo>
                <a:cubicBezTo>
                  <a:pt x="692" y="666"/>
                  <a:pt x="692" y="666"/>
                  <a:pt x="702" y="666"/>
                </a:cubicBezTo>
                <a:cubicBezTo>
                  <a:pt x="702" y="666"/>
                  <a:pt x="702" y="657"/>
                  <a:pt x="711" y="657"/>
                </a:cubicBezTo>
                <a:cubicBezTo>
                  <a:pt x="711" y="657"/>
                  <a:pt x="711" y="657"/>
                  <a:pt x="720" y="657"/>
                </a:cubicBezTo>
                <a:cubicBezTo>
                  <a:pt x="720" y="648"/>
                  <a:pt x="720" y="648"/>
                  <a:pt x="728" y="648"/>
                </a:cubicBezTo>
                <a:cubicBezTo>
                  <a:pt x="728" y="648"/>
                  <a:pt x="738" y="648"/>
                  <a:pt x="738" y="639"/>
                </a:cubicBezTo>
                <a:lnTo>
                  <a:pt x="747" y="639"/>
                </a:lnTo>
                <a:cubicBezTo>
                  <a:pt x="755" y="639"/>
                  <a:pt x="755" y="630"/>
                  <a:pt x="764" y="630"/>
                </a:cubicBezTo>
                <a:lnTo>
                  <a:pt x="764" y="630"/>
                </a:lnTo>
                <a:cubicBezTo>
                  <a:pt x="774" y="621"/>
                  <a:pt x="774" y="621"/>
                  <a:pt x="783" y="612"/>
                </a:cubicBezTo>
                <a:cubicBezTo>
                  <a:pt x="783" y="612"/>
                  <a:pt x="783" y="612"/>
                  <a:pt x="791" y="612"/>
                </a:cubicBezTo>
                <a:cubicBezTo>
                  <a:pt x="791" y="612"/>
                  <a:pt x="791" y="603"/>
                  <a:pt x="800" y="603"/>
                </a:cubicBezTo>
                <a:cubicBezTo>
                  <a:pt x="800" y="603"/>
                  <a:pt x="800" y="594"/>
                  <a:pt x="810" y="594"/>
                </a:cubicBezTo>
                <a:cubicBezTo>
                  <a:pt x="810" y="594"/>
                  <a:pt x="810" y="594"/>
                  <a:pt x="819" y="585"/>
                </a:cubicBezTo>
                <a:cubicBezTo>
                  <a:pt x="819" y="585"/>
                  <a:pt x="819" y="585"/>
                  <a:pt x="827" y="585"/>
                </a:cubicBezTo>
                <a:cubicBezTo>
                  <a:pt x="827" y="576"/>
                  <a:pt x="827" y="576"/>
                  <a:pt x="836" y="576"/>
                </a:cubicBezTo>
                <a:lnTo>
                  <a:pt x="836" y="567"/>
                </a:lnTo>
                <a:cubicBezTo>
                  <a:pt x="846" y="567"/>
                  <a:pt x="846" y="558"/>
                  <a:pt x="854" y="558"/>
                </a:cubicBezTo>
                <a:cubicBezTo>
                  <a:pt x="854" y="558"/>
                  <a:pt x="854" y="558"/>
                  <a:pt x="854" y="549"/>
                </a:cubicBezTo>
                <a:cubicBezTo>
                  <a:pt x="863" y="549"/>
                  <a:pt x="863" y="549"/>
                  <a:pt x="863" y="540"/>
                </a:cubicBezTo>
                <a:cubicBezTo>
                  <a:pt x="872" y="540"/>
                  <a:pt x="872" y="540"/>
                  <a:pt x="872" y="540"/>
                </a:cubicBezTo>
                <a:cubicBezTo>
                  <a:pt x="872" y="531"/>
                  <a:pt x="882" y="531"/>
                  <a:pt x="882" y="522"/>
                </a:cubicBezTo>
                <a:lnTo>
                  <a:pt x="890" y="522"/>
                </a:lnTo>
                <a:cubicBezTo>
                  <a:pt x="890" y="513"/>
                  <a:pt x="899" y="513"/>
                  <a:pt x="899" y="504"/>
                </a:cubicBezTo>
                <a:lnTo>
                  <a:pt x="908" y="504"/>
                </a:lnTo>
                <a:cubicBezTo>
                  <a:pt x="908" y="495"/>
                  <a:pt x="908" y="495"/>
                  <a:pt x="918" y="486"/>
                </a:cubicBezTo>
                <a:lnTo>
                  <a:pt x="918" y="486"/>
                </a:lnTo>
                <a:cubicBezTo>
                  <a:pt x="926" y="477"/>
                  <a:pt x="926" y="477"/>
                  <a:pt x="926" y="468"/>
                </a:cubicBezTo>
                <a:cubicBezTo>
                  <a:pt x="935" y="468"/>
                  <a:pt x="935" y="468"/>
                  <a:pt x="935" y="459"/>
                </a:cubicBezTo>
                <a:cubicBezTo>
                  <a:pt x="935" y="459"/>
                  <a:pt x="935" y="459"/>
                  <a:pt x="944" y="450"/>
                </a:cubicBezTo>
                <a:cubicBezTo>
                  <a:pt x="944" y="450"/>
                  <a:pt x="944" y="450"/>
                  <a:pt x="944" y="441"/>
                </a:cubicBezTo>
                <a:cubicBezTo>
                  <a:pt x="953" y="441"/>
                  <a:pt x="953" y="441"/>
                  <a:pt x="953" y="432"/>
                </a:cubicBezTo>
                <a:cubicBezTo>
                  <a:pt x="953" y="432"/>
                  <a:pt x="953" y="432"/>
                  <a:pt x="962" y="423"/>
                </a:cubicBezTo>
                <a:lnTo>
                  <a:pt x="962" y="414"/>
                </a:lnTo>
                <a:cubicBezTo>
                  <a:pt x="971" y="414"/>
                  <a:pt x="971" y="405"/>
                  <a:pt x="971" y="405"/>
                </a:cubicBezTo>
                <a:lnTo>
                  <a:pt x="971" y="405"/>
                </a:lnTo>
                <a:lnTo>
                  <a:pt x="971" y="405"/>
                </a:lnTo>
                <a:cubicBezTo>
                  <a:pt x="971" y="414"/>
                  <a:pt x="980" y="414"/>
                  <a:pt x="980" y="423"/>
                </a:cubicBezTo>
                <a:lnTo>
                  <a:pt x="980" y="423"/>
                </a:lnTo>
                <a:cubicBezTo>
                  <a:pt x="980" y="432"/>
                  <a:pt x="980" y="432"/>
                  <a:pt x="989" y="441"/>
                </a:cubicBezTo>
                <a:lnTo>
                  <a:pt x="989" y="441"/>
                </a:lnTo>
                <a:cubicBezTo>
                  <a:pt x="989" y="450"/>
                  <a:pt x="998" y="450"/>
                  <a:pt x="998" y="459"/>
                </a:cubicBezTo>
                <a:lnTo>
                  <a:pt x="998" y="459"/>
                </a:lnTo>
                <a:cubicBezTo>
                  <a:pt x="998" y="459"/>
                  <a:pt x="1007" y="468"/>
                  <a:pt x="1007" y="477"/>
                </a:cubicBezTo>
                <a:lnTo>
                  <a:pt x="1007" y="477"/>
                </a:lnTo>
                <a:cubicBezTo>
                  <a:pt x="1016" y="477"/>
                  <a:pt x="1016" y="486"/>
                  <a:pt x="1016" y="486"/>
                </a:cubicBezTo>
                <a:cubicBezTo>
                  <a:pt x="1016" y="486"/>
                  <a:pt x="1016" y="486"/>
                  <a:pt x="1016" y="495"/>
                </a:cubicBezTo>
                <a:cubicBezTo>
                  <a:pt x="1025" y="495"/>
                  <a:pt x="1025" y="495"/>
                  <a:pt x="1034" y="504"/>
                </a:cubicBezTo>
                <a:lnTo>
                  <a:pt x="1034" y="504"/>
                </a:lnTo>
                <a:cubicBezTo>
                  <a:pt x="1034" y="513"/>
                  <a:pt x="1043" y="513"/>
                  <a:pt x="1043" y="513"/>
                </a:cubicBezTo>
                <a:cubicBezTo>
                  <a:pt x="1043" y="522"/>
                  <a:pt x="1043" y="522"/>
                  <a:pt x="1052" y="522"/>
                </a:cubicBezTo>
                <a:cubicBezTo>
                  <a:pt x="1052" y="522"/>
                  <a:pt x="1052" y="531"/>
                  <a:pt x="1061" y="531"/>
                </a:cubicBezTo>
                <a:lnTo>
                  <a:pt x="1061" y="531"/>
                </a:lnTo>
                <a:cubicBezTo>
                  <a:pt x="1070" y="540"/>
                  <a:pt x="1070" y="540"/>
                  <a:pt x="1079" y="540"/>
                </a:cubicBezTo>
                <a:cubicBezTo>
                  <a:pt x="1079" y="540"/>
                  <a:pt x="1079" y="540"/>
                  <a:pt x="1079" y="549"/>
                </a:cubicBezTo>
                <a:cubicBezTo>
                  <a:pt x="1088" y="549"/>
                  <a:pt x="1088" y="549"/>
                  <a:pt x="1097" y="558"/>
                </a:cubicBezTo>
                <a:lnTo>
                  <a:pt x="1097" y="558"/>
                </a:lnTo>
                <a:cubicBezTo>
                  <a:pt x="1106" y="558"/>
                  <a:pt x="1106" y="558"/>
                  <a:pt x="1106" y="567"/>
                </a:cubicBezTo>
                <a:cubicBezTo>
                  <a:pt x="1115" y="567"/>
                  <a:pt x="1115" y="567"/>
                  <a:pt x="1115" y="567"/>
                </a:cubicBezTo>
                <a:cubicBezTo>
                  <a:pt x="1115" y="567"/>
                  <a:pt x="1124" y="567"/>
                  <a:pt x="1133" y="576"/>
                </a:cubicBezTo>
                <a:lnTo>
                  <a:pt x="1133" y="576"/>
                </a:lnTo>
                <a:cubicBezTo>
                  <a:pt x="1142" y="576"/>
                  <a:pt x="1142" y="576"/>
                  <a:pt x="1151" y="576"/>
                </a:cubicBezTo>
                <a:lnTo>
                  <a:pt x="1151" y="576"/>
                </a:lnTo>
                <a:cubicBezTo>
                  <a:pt x="1160" y="585"/>
                  <a:pt x="1160" y="585"/>
                  <a:pt x="1169" y="585"/>
                </a:cubicBezTo>
                <a:lnTo>
                  <a:pt x="1169" y="585"/>
                </a:lnTo>
                <a:cubicBezTo>
                  <a:pt x="1178" y="585"/>
                  <a:pt x="1178" y="585"/>
                  <a:pt x="1187" y="585"/>
                </a:cubicBezTo>
                <a:cubicBezTo>
                  <a:pt x="1187" y="585"/>
                  <a:pt x="1187" y="594"/>
                  <a:pt x="1196" y="594"/>
                </a:cubicBezTo>
                <a:lnTo>
                  <a:pt x="1196" y="594"/>
                </a:lnTo>
                <a:cubicBezTo>
                  <a:pt x="1205" y="594"/>
                  <a:pt x="1205" y="594"/>
                  <a:pt x="1214" y="594"/>
                </a:cubicBezTo>
                <a:lnTo>
                  <a:pt x="1214" y="594"/>
                </a:lnTo>
                <a:lnTo>
                  <a:pt x="1214" y="594"/>
                </a:lnTo>
                <a:cubicBezTo>
                  <a:pt x="1214" y="765"/>
                  <a:pt x="1214" y="765"/>
                  <a:pt x="1214" y="765"/>
                </a:cubicBezTo>
                <a:cubicBezTo>
                  <a:pt x="1214" y="774"/>
                  <a:pt x="1214" y="774"/>
                  <a:pt x="1214" y="774"/>
                </a:cubicBezTo>
                <a:cubicBezTo>
                  <a:pt x="1214" y="810"/>
                  <a:pt x="1205" y="837"/>
                  <a:pt x="1205" y="864"/>
                </a:cubicBezTo>
                <a:cubicBezTo>
                  <a:pt x="1178" y="972"/>
                  <a:pt x="1115" y="1070"/>
                  <a:pt x="1034" y="1133"/>
                </a:cubicBezTo>
                <a:cubicBezTo>
                  <a:pt x="1025" y="1133"/>
                  <a:pt x="1016" y="1142"/>
                  <a:pt x="1007" y="1152"/>
                </a:cubicBezTo>
                <a:cubicBezTo>
                  <a:pt x="998" y="1152"/>
                  <a:pt x="989" y="1161"/>
                  <a:pt x="980" y="1161"/>
                </a:cubicBezTo>
                <a:cubicBezTo>
                  <a:pt x="962" y="1169"/>
                  <a:pt x="944" y="1178"/>
                  <a:pt x="918" y="1188"/>
                </a:cubicBezTo>
                <a:cubicBezTo>
                  <a:pt x="908" y="1197"/>
                  <a:pt x="899" y="1197"/>
                  <a:pt x="890" y="1197"/>
                </a:cubicBezTo>
                <a:cubicBezTo>
                  <a:pt x="854" y="1205"/>
                  <a:pt x="810" y="1214"/>
                  <a:pt x="774" y="1214"/>
                </a:cubicBezTo>
                <a:cubicBezTo>
                  <a:pt x="738" y="1214"/>
                  <a:pt x="711" y="1214"/>
                  <a:pt x="675" y="1205"/>
                </a:cubicBezTo>
                <a:cubicBezTo>
                  <a:pt x="666" y="1205"/>
                  <a:pt x="656" y="1197"/>
                  <a:pt x="648" y="1197"/>
                </a:cubicBezTo>
                <a:cubicBezTo>
                  <a:pt x="630" y="1197"/>
                  <a:pt x="620" y="1188"/>
                  <a:pt x="603" y="1178"/>
                </a:cubicBezTo>
                <a:cubicBezTo>
                  <a:pt x="594" y="1178"/>
                  <a:pt x="585" y="1169"/>
                  <a:pt x="576" y="1169"/>
                </a:cubicBezTo>
                <a:cubicBezTo>
                  <a:pt x="567" y="1161"/>
                  <a:pt x="558" y="1161"/>
                  <a:pt x="549" y="1152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27">
            <a:extLst>
              <a:ext uri="{FF2B5EF4-FFF2-40B4-BE49-F238E27FC236}">
                <a16:creationId xmlns:a16="http://schemas.microsoft.com/office/drawing/2014/main" id="{3349BE08-E1DA-6340-A6A3-7127700FE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946" y="7782593"/>
            <a:ext cx="1674457" cy="2417044"/>
          </a:xfrm>
          <a:custGeom>
            <a:avLst/>
            <a:gdLst>
              <a:gd name="T0" fmla="*/ 1512 w 1521"/>
              <a:gd name="T1" fmla="*/ 2051 h 2196"/>
              <a:gd name="T2" fmla="*/ 1233 w 1521"/>
              <a:gd name="T3" fmla="*/ 1403 h 2196"/>
              <a:gd name="T4" fmla="*/ 936 w 1521"/>
              <a:gd name="T5" fmla="*/ 1313 h 2196"/>
              <a:gd name="T6" fmla="*/ 1332 w 1521"/>
              <a:gd name="T7" fmla="*/ 747 h 2196"/>
              <a:gd name="T8" fmla="*/ 1332 w 1521"/>
              <a:gd name="T9" fmla="*/ 513 h 2196"/>
              <a:gd name="T10" fmla="*/ 702 w 1521"/>
              <a:gd name="T11" fmla="*/ 0 h 2196"/>
              <a:gd name="T12" fmla="*/ 189 w 1521"/>
              <a:gd name="T13" fmla="*/ 693 h 2196"/>
              <a:gd name="T14" fmla="*/ 261 w 1521"/>
              <a:gd name="T15" fmla="*/ 864 h 2196"/>
              <a:gd name="T16" fmla="*/ 585 w 1521"/>
              <a:gd name="T17" fmla="*/ 1349 h 2196"/>
              <a:gd name="T18" fmla="*/ 207 w 1521"/>
              <a:gd name="T19" fmla="*/ 1475 h 2196"/>
              <a:gd name="T20" fmla="*/ 28 w 1521"/>
              <a:gd name="T21" fmla="*/ 2150 h 2196"/>
              <a:gd name="T22" fmla="*/ 1404 w 1521"/>
              <a:gd name="T23" fmla="*/ 2195 h 2196"/>
              <a:gd name="T24" fmla="*/ 1512 w 1521"/>
              <a:gd name="T25" fmla="*/ 2051 h 2196"/>
              <a:gd name="T26" fmla="*/ 1440 w 1521"/>
              <a:gd name="T27" fmla="*/ 2114 h 2196"/>
              <a:gd name="T28" fmla="*/ 117 w 1521"/>
              <a:gd name="T29" fmla="*/ 2132 h 2196"/>
              <a:gd name="T30" fmla="*/ 72 w 1521"/>
              <a:gd name="T31" fmla="*/ 2069 h 2196"/>
              <a:gd name="T32" fmla="*/ 297 w 1521"/>
              <a:gd name="T33" fmla="*/ 1466 h 2196"/>
              <a:gd name="T34" fmla="*/ 585 w 1521"/>
              <a:gd name="T35" fmla="*/ 1511 h 2196"/>
              <a:gd name="T36" fmla="*/ 765 w 1521"/>
              <a:gd name="T37" fmla="*/ 1673 h 2196"/>
              <a:gd name="T38" fmla="*/ 936 w 1521"/>
              <a:gd name="T39" fmla="*/ 1412 h 2196"/>
              <a:gd name="T40" fmla="*/ 1260 w 1521"/>
              <a:gd name="T41" fmla="*/ 1502 h 2196"/>
              <a:gd name="T42" fmla="*/ 1440 w 1521"/>
              <a:gd name="T43" fmla="*/ 2114 h 2196"/>
              <a:gd name="T44" fmla="*/ 324 w 1521"/>
              <a:gd name="T45" fmla="*/ 846 h 2196"/>
              <a:gd name="T46" fmla="*/ 324 w 1521"/>
              <a:gd name="T47" fmla="*/ 711 h 2196"/>
              <a:gd name="T48" fmla="*/ 324 w 1521"/>
              <a:gd name="T49" fmla="*/ 576 h 2196"/>
              <a:gd name="T50" fmla="*/ 747 w 1521"/>
              <a:gd name="T51" fmla="*/ 522 h 2196"/>
              <a:gd name="T52" fmla="*/ 1197 w 1521"/>
              <a:gd name="T53" fmla="*/ 576 h 2196"/>
              <a:gd name="T54" fmla="*/ 1197 w 1521"/>
              <a:gd name="T55" fmla="*/ 711 h 2196"/>
              <a:gd name="T56" fmla="*/ 1197 w 1521"/>
              <a:gd name="T57" fmla="*/ 846 h 2196"/>
              <a:gd name="T58" fmla="*/ 756 w 1521"/>
              <a:gd name="T59" fmla="*/ 1278 h 2196"/>
              <a:gd name="T60" fmla="*/ 324 w 1521"/>
              <a:gd name="T61" fmla="*/ 846 h 2196"/>
              <a:gd name="T62" fmla="*/ 252 w 1521"/>
              <a:gd name="T63" fmla="*/ 513 h 2196"/>
              <a:gd name="T64" fmla="*/ 819 w 1521"/>
              <a:gd name="T65" fmla="*/ 63 h 2196"/>
              <a:gd name="T66" fmla="*/ 1269 w 1521"/>
              <a:gd name="T67" fmla="*/ 657 h 2196"/>
              <a:gd name="T68" fmla="*/ 1260 w 1521"/>
              <a:gd name="T69" fmla="*/ 513 h 2196"/>
              <a:gd name="T70" fmla="*/ 1098 w 1521"/>
              <a:gd name="T71" fmla="*/ 414 h 2196"/>
              <a:gd name="T72" fmla="*/ 1053 w 1521"/>
              <a:gd name="T73" fmla="*/ 396 h 2196"/>
              <a:gd name="T74" fmla="*/ 468 w 1521"/>
              <a:gd name="T75" fmla="*/ 405 h 2196"/>
              <a:gd name="T76" fmla="*/ 423 w 1521"/>
              <a:gd name="T77" fmla="*/ 423 h 2196"/>
              <a:gd name="T78" fmla="*/ 297 w 1521"/>
              <a:gd name="T79" fmla="*/ 513 h 2196"/>
              <a:gd name="T80" fmla="*/ 261 w 1521"/>
              <a:gd name="T81" fmla="*/ 513 h 2196"/>
              <a:gd name="T82" fmla="*/ 252 w 1521"/>
              <a:gd name="T83" fmla="*/ 639 h 2196"/>
              <a:gd name="T84" fmla="*/ 1260 w 1521"/>
              <a:gd name="T85" fmla="*/ 810 h 2196"/>
              <a:gd name="T86" fmla="*/ 1251 w 1521"/>
              <a:gd name="T87" fmla="*/ 819 h 2196"/>
              <a:gd name="T88" fmla="*/ 1251 w 1521"/>
              <a:gd name="T89" fmla="*/ 711 h 2196"/>
              <a:gd name="T90" fmla="*/ 1260 w 1521"/>
              <a:gd name="T91" fmla="*/ 693 h 2196"/>
              <a:gd name="T92" fmla="*/ 1296 w 1521"/>
              <a:gd name="T93" fmla="*/ 747 h 2196"/>
              <a:gd name="T94" fmla="*/ 1260 w 1521"/>
              <a:gd name="T95" fmla="*/ 810 h 2196"/>
              <a:gd name="T96" fmla="*/ 243 w 1521"/>
              <a:gd name="T97" fmla="*/ 747 h 2196"/>
              <a:gd name="T98" fmla="*/ 261 w 1521"/>
              <a:gd name="T99" fmla="*/ 711 h 2196"/>
              <a:gd name="T100" fmla="*/ 261 w 1521"/>
              <a:gd name="T101" fmla="*/ 747 h 2196"/>
              <a:gd name="T102" fmla="*/ 243 w 1521"/>
              <a:gd name="T103" fmla="*/ 747 h 2196"/>
              <a:gd name="T104" fmla="*/ 756 w 1521"/>
              <a:gd name="T105" fmla="*/ 1349 h 2196"/>
              <a:gd name="T106" fmla="*/ 873 w 1521"/>
              <a:gd name="T107" fmla="*/ 1376 h 2196"/>
              <a:gd name="T108" fmla="*/ 765 w 1521"/>
              <a:gd name="T109" fmla="*/ 1610 h 2196"/>
              <a:gd name="T110" fmla="*/ 648 w 1521"/>
              <a:gd name="T111" fmla="*/ 1376 h 2196"/>
              <a:gd name="T112" fmla="*/ 756 w 1521"/>
              <a:gd name="T113" fmla="*/ 1349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1" h="2196">
                <a:moveTo>
                  <a:pt x="1512" y="2051"/>
                </a:moveTo>
                <a:lnTo>
                  <a:pt x="1512" y="2051"/>
                </a:lnTo>
                <a:cubicBezTo>
                  <a:pt x="1323" y="1475"/>
                  <a:pt x="1323" y="1475"/>
                  <a:pt x="1323" y="1475"/>
                </a:cubicBezTo>
                <a:cubicBezTo>
                  <a:pt x="1305" y="1439"/>
                  <a:pt x="1278" y="1412"/>
                  <a:pt x="1233" y="1403"/>
                </a:cubicBezTo>
                <a:cubicBezTo>
                  <a:pt x="936" y="1349"/>
                  <a:pt x="936" y="1349"/>
                  <a:pt x="936" y="1349"/>
                </a:cubicBezTo>
                <a:cubicBezTo>
                  <a:pt x="936" y="1313"/>
                  <a:pt x="936" y="1313"/>
                  <a:pt x="936" y="1313"/>
                </a:cubicBezTo>
                <a:cubicBezTo>
                  <a:pt x="1125" y="1242"/>
                  <a:pt x="1260" y="1062"/>
                  <a:pt x="1260" y="855"/>
                </a:cubicBezTo>
                <a:cubicBezTo>
                  <a:pt x="1305" y="837"/>
                  <a:pt x="1332" y="801"/>
                  <a:pt x="1332" y="747"/>
                </a:cubicBezTo>
                <a:lnTo>
                  <a:pt x="1332" y="738"/>
                </a:lnTo>
                <a:cubicBezTo>
                  <a:pt x="1332" y="513"/>
                  <a:pt x="1332" y="513"/>
                  <a:pt x="1332" y="513"/>
                </a:cubicBezTo>
                <a:cubicBezTo>
                  <a:pt x="1332" y="225"/>
                  <a:pt x="1107" y="0"/>
                  <a:pt x="819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414" y="0"/>
                  <a:pt x="189" y="225"/>
                  <a:pt x="189" y="513"/>
                </a:cubicBezTo>
                <a:cubicBezTo>
                  <a:pt x="189" y="693"/>
                  <a:pt x="189" y="693"/>
                  <a:pt x="189" y="693"/>
                </a:cubicBezTo>
                <a:cubicBezTo>
                  <a:pt x="180" y="711"/>
                  <a:pt x="171" y="729"/>
                  <a:pt x="171" y="747"/>
                </a:cubicBezTo>
                <a:cubicBezTo>
                  <a:pt x="171" y="810"/>
                  <a:pt x="216" y="855"/>
                  <a:pt x="261" y="864"/>
                </a:cubicBezTo>
                <a:cubicBezTo>
                  <a:pt x="270" y="1071"/>
                  <a:pt x="405" y="1250"/>
                  <a:pt x="585" y="1313"/>
                </a:cubicBezTo>
                <a:cubicBezTo>
                  <a:pt x="585" y="1349"/>
                  <a:pt x="585" y="1349"/>
                  <a:pt x="585" y="1349"/>
                </a:cubicBezTo>
                <a:cubicBezTo>
                  <a:pt x="288" y="1403"/>
                  <a:pt x="288" y="1403"/>
                  <a:pt x="288" y="1403"/>
                </a:cubicBezTo>
                <a:cubicBezTo>
                  <a:pt x="252" y="1412"/>
                  <a:pt x="216" y="1439"/>
                  <a:pt x="207" y="1475"/>
                </a:cubicBezTo>
                <a:cubicBezTo>
                  <a:pt x="9" y="2051"/>
                  <a:pt x="9" y="2051"/>
                  <a:pt x="9" y="2051"/>
                </a:cubicBezTo>
                <a:cubicBezTo>
                  <a:pt x="0" y="2087"/>
                  <a:pt x="9" y="2123"/>
                  <a:pt x="28" y="2150"/>
                </a:cubicBezTo>
                <a:cubicBezTo>
                  <a:pt x="55" y="2186"/>
                  <a:pt x="81" y="2195"/>
                  <a:pt x="117" y="2195"/>
                </a:cubicBezTo>
                <a:cubicBezTo>
                  <a:pt x="1404" y="2195"/>
                  <a:pt x="1404" y="2195"/>
                  <a:pt x="1404" y="2195"/>
                </a:cubicBezTo>
                <a:cubicBezTo>
                  <a:pt x="1440" y="2195"/>
                  <a:pt x="1476" y="2186"/>
                  <a:pt x="1494" y="2150"/>
                </a:cubicBezTo>
                <a:cubicBezTo>
                  <a:pt x="1520" y="2123"/>
                  <a:pt x="1520" y="2087"/>
                  <a:pt x="1512" y="2051"/>
                </a:cubicBezTo>
                <a:close/>
                <a:moveTo>
                  <a:pt x="1440" y="2114"/>
                </a:moveTo>
                <a:lnTo>
                  <a:pt x="1440" y="2114"/>
                </a:lnTo>
                <a:cubicBezTo>
                  <a:pt x="1431" y="2123"/>
                  <a:pt x="1422" y="2132"/>
                  <a:pt x="1404" y="2132"/>
                </a:cubicBezTo>
                <a:cubicBezTo>
                  <a:pt x="117" y="2132"/>
                  <a:pt x="117" y="2132"/>
                  <a:pt x="117" y="2132"/>
                </a:cubicBezTo>
                <a:cubicBezTo>
                  <a:pt x="108" y="2132"/>
                  <a:pt x="91" y="2123"/>
                  <a:pt x="81" y="2114"/>
                </a:cubicBezTo>
                <a:cubicBezTo>
                  <a:pt x="72" y="2105"/>
                  <a:pt x="72" y="2087"/>
                  <a:pt x="72" y="2069"/>
                </a:cubicBezTo>
                <a:cubicBezTo>
                  <a:pt x="261" y="1502"/>
                  <a:pt x="261" y="1502"/>
                  <a:pt x="261" y="1502"/>
                </a:cubicBezTo>
                <a:cubicBezTo>
                  <a:pt x="270" y="1484"/>
                  <a:pt x="288" y="1466"/>
                  <a:pt x="297" y="1466"/>
                </a:cubicBezTo>
                <a:cubicBezTo>
                  <a:pt x="585" y="1412"/>
                  <a:pt x="585" y="1412"/>
                  <a:pt x="585" y="1412"/>
                </a:cubicBezTo>
                <a:cubicBezTo>
                  <a:pt x="585" y="1511"/>
                  <a:pt x="585" y="1511"/>
                  <a:pt x="585" y="1511"/>
                </a:cubicBezTo>
                <a:lnTo>
                  <a:pt x="585" y="1511"/>
                </a:lnTo>
                <a:cubicBezTo>
                  <a:pt x="594" y="1601"/>
                  <a:pt x="666" y="1673"/>
                  <a:pt x="765" y="1673"/>
                </a:cubicBezTo>
                <a:cubicBezTo>
                  <a:pt x="855" y="1673"/>
                  <a:pt x="927" y="1601"/>
                  <a:pt x="936" y="1511"/>
                </a:cubicBezTo>
                <a:cubicBezTo>
                  <a:pt x="936" y="1412"/>
                  <a:pt x="936" y="1412"/>
                  <a:pt x="936" y="1412"/>
                </a:cubicBezTo>
                <a:cubicBezTo>
                  <a:pt x="1224" y="1466"/>
                  <a:pt x="1224" y="1466"/>
                  <a:pt x="1224" y="1466"/>
                </a:cubicBezTo>
                <a:cubicBezTo>
                  <a:pt x="1242" y="1466"/>
                  <a:pt x="1251" y="1484"/>
                  <a:pt x="1260" y="1502"/>
                </a:cubicBezTo>
                <a:cubicBezTo>
                  <a:pt x="1448" y="2069"/>
                  <a:pt x="1448" y="2069"/>
                  <a:pt x="1448" y="2069"/>
                </a:cubicBezTo>
                <a:cubicBezTo>
                  <a:pt x="1458" y="2087"/>
                  <a:pt x="1448" y="2105"/>
                  <a:pt x="1440" y="2114"/>
                </a:cubicBezTo>
                <a:close/>
                <a:moveTo>
                  <a:pt x="324" y="846"/>
                </a:moveTo>
                <a:lnTo>
                  <a:pt x="324" y="846"/>
                </a:lnTo>
                <a:cubicBezTo>
                  <a:pt x="324" y="747"/>
                  <a:pt x="324" y="747"/>
                  <a:pt x="324" y="747"/>
                </a:cubicBezTo>
                <a:cubicBezTo>
                  <a:pt x="324" y="711"/>
                  <a:pt x="324" y="711"/>
                  <a:pt x="324" y="711"/>
                </a:cubicBezTo>
                <a:cubicBezTo>
                  <a:pt x="324" y="675"/>
                  <a:pt x="324" y="675"/>
                  <a:pt x="324" y="675"/>
                </a:cubicBezTo>
                <a:cubicBezTo>
                  <a:pt x="324" y="576"/>
                  <a:pt x="324" y="576"/>
                  <a:pt x="324" y="576"/>
                </a:cubicBezTo>
                <a:cubicBezTo>
                  <a:pt x="387" y="567"/>
                  <a:pt x="441" y="531"/>
                  <a:pt x="468" y="477"/>
                </a:cubicBezTo>
                <a:cubicBezTo>
                  <a:pt x="558" y="504"/>
                  <a:pt x="657" y="522"/>
                  <a:pt x="747" y="522"/>
                </a:cubicBezTo>
                <a:cubicBezTo>
                  <a:pt x="855" y="522"/>
                  <a:pt x="954" y="504"/>
                  <a:pt x="1053" y="468"/>
                </a:cubicBezTo>
                <a:cubicBezTo>
                  <a:pt x="1080" y="522"/>
                  <a:pt x="1134" y="567"/>
                  <a:pt x="1197" y="576"/>
                </a:cubicBezTo>
                <a:cubicBezTo>
                  <a:pt x="1197" y="675"/>
                  <a:pt x="1197" y="675"/>
                  <a:pt x="1197" y="675"/>
                </a:cubicBezTo>
                <a:cubicBezTo>
                  <a:pt x="1197" y="711"/>
                  <a:pt x="1197" y="711"/>
                  <a:pt x="1197" y="711"/>
                </a:cubicBezTo>
                <a:cubicBezTo>
                  <a:pt x="1197" y="747"/>
                  <a:pt x="1197" y="747"/>
                  <a:pt x="1197" y="747"/>
                </a:cubicBezTo>
                <a:cubicBezTo>
                  <a:pt x="1197" y="846"/>
                  <a:pt x="1197" y="846"/>
                  <a:pt x="1197" y="846"/>
                </a:cubicBezTo>
                <a:cubicBezTo>
                  <a:pt x="1197" y="1035"/>
                  <a:pt x="1071" y="1196"/>
                  <a:pt x="900" y="1259"/>
                </a:cubicBezTo>
                <a:cubicBezTo>
                  <a:pt x="855" y="1278"/>
                  <a:pt x="810" y="1278"/>
                  <a:pt x="756" y="1278"/>
                </a:cubicBezTo>
                <a:cubicBezTo>
                  <a:pt x="711" y="1278"/>
                  <a:pt x="666" y="1278"/>
                  <a:pt x="621" y="1259"/>
                </a:cubicBezTo>
                <a:cubicBezTo>
                  <a:pt x="450" y="1196"/>
                  <a:pt x="324" y="1035"/>
                  <a:pt x="324" y="846"/>
                </a:cubicBezTo>
                <a:close/>
                <a:moveTo>
                  <a:pt x="252" y="513"/>
                </a:moveTo>
                <a:lnTo>
                  <a:pt x="252" y="513"/>
                </a:lnTo>
                <a:cubicBezTo>
                  <a:pt x="252" y="261"/>
                  <a:pt x="450" y="63"/>
                  <a:pt x="702" y="63"/>
                </a:cubicBezTo>
                <a:cubicBezTo>
                  <a:pt x="819" y="63"/>
                  <a:pt x="819" y="63"/>
                  <a:pt x="819" y="63"/>
                </a:cubicBezTo>
                <a:cubicBezTo>
                  <a:pt x="1071" y="63"/>
                  <a:pt x="1269" y="261"/>
                  <a:pt x="1269" y="513"/>
                </a:cubicBezTo>
                <a:cubicBezTo>
                  <a:pt x="1269" y="657"/>
                  <a:pt x="1269" y="657"/>
                  <a:pt x="1269" y="657"/>
                </a:cubicBezTo>
                <a:cubicBezTo>
                  <a:pt x="1269" y="648"/>
                  <a:pt x="1260" y="648"/>
                  <a:pt x="1260" y="648"/>
                </a:cubicBezTo>
                <a:cubicBezTo>
                  <a:pt x="1260" y="513"/>
                  <a:pt x="1260" y="513"/>
                  <a:pt x="1260" y="513"/>
                </a:cubicBezTo>
                <a:cubicBezTo>
                  <a:pt x="1224" y="513"/>
                  <a:pt x="1224" y="513"/>
                  <a:pt x="1224" y="513"/>
                </a:cubicBezTo>
                <a:cubicBezTo>
                  <a:pt x="1170" y="513"/>
                  <a:pt x="1116" y="477"/>
                  <a:pt x="1098" y="414"/>
                </a:cubicBezTo>
                <a:cubicBezTo>
                  <a:pt x="1089" y="378"/>
                  <a:pt x="1089" y="378"/>
                  <a:pt x="1089" y="378"/>
                </a:cubicBezTo>
                <a:cubicBezTo>
                  <a:pt x="1053" y="396"/>
                  <a:pt x="1053" y="396"/>
                  <a:pt x="1053" y="396"/>
                </a:cubicBezTo>
                <a:cubicBezTo>
                  <a:pt x="954" y="441"/>
                  <a:pt x="855" y="459"/>
                  <a:pt x="747" y="459"/>
                </a:cubicBezTo>
                <a:cubicBezTo>
                  <a:pt x="648" y="459"/>
                  <a:pt x="558" y="441"/>
                  <a:pt x="468" y="405"/>
                </a:cubicBezTo>
                <a:cubicBezTo>
                  <a:pt x="432" y="387"/>
                  <a:pt x="432" y="387"/>
                  <a:pt x="432" y="387"/>
                </a:cubicBezTo>
                <a:cubicBezTo>
                  <a:pt x="423" y="423"/>
                  <a:pt x="423" y="423"/>
                  <a:pt x="423" y="423"/>
                </a:cubicBezTo>
                <a:cubicBezTo>
                  <a:pt x="405" y="477"/>
                  <a:pt x="360" y="513"/>
                  <a:pt x="297" y="513"/>
                </a:cubicBezTo>
                <a:lnTo>
                  <a:pt x="297" y="513"/>
                </a:lnTo>
                <a:lnTo>
                  <a:pt x="297" y="513"/>
                </a:lnTo>
                <a:cubicBezTo>
                  <a:pt x="261" y="513"/>
                  <a:pt x="261" y="513"/>
                  <a:pt x="261" y="513"/>
                </a:cubicBezTo>
                <a:cubicBezTo>
                  <a:pt x="261" y="639"/>
                  <a:pt x="261" y="639"/>
                  <a:pt x="261" y="639"/>
                </a:cubicBezTo>
                <a:lnTo>
                  <a:pt x="252" y="639"/>
                </a:lnTo>
                <a:lnTo>
                  <a:pt x="252" y="513"/>
                </a:lnTo>
                <a:close/>
                <a:moveTo>
                  <a:pt x="1260" y="810"/>
                </a:moveTo>
                <a:lnTo>
                  <a:pt x="1260" y="810"/>
                </a:lnTo>
                <a:cubicBezTo>
                  <a:pt x="1251" y="810"/>
                  <a:pt x="1251" y="810"/>
                  <a:pt x="1251" y="819"/>
                </a:cubicBezTo>
                <a:cubicBezTo>
                  <a:pt x="1251" y="747"/>
                  <a:pt x="1251" y="747"/>
                  <a:pt x="1251" y="747"/>
                </a:cubicBezTo>
                <a:cubicBezTo>
                  <a:pt x="1251" y="711"/>
                  <a:pt x="1251" y="711"/>
                  <a:pt x="1251" y="711"/>
                </a:cubicBezTo>
                <a:cubicBezTo>
                  <a:pt x="1251" y="684"/>
                  <a:pt x="1251" y="684"/>
                  <a:pt x="1251" y="684"/>
                </a:cubicBezTo>
                <a:cubicBezTo>
                  <a:pt x="1251" y="693"/>
                  <a:pt x="1251" y="693"/>
                  <a:pt x="1260" y="693"/>
                </a:cubicBezTo>
                <a:cubicBezTo>
                  <a:pt x="1269" y="693"/>
                  <a:pt x="1269" y="702"/>
                  <a:pt x="1278" y="711"/>
                </a:cubicBezTo>
                <a:cubicBezTo>
                  <a:pt x="1287" y="720"/>
                  <a:pt x="1287" y="729"/>
                  <a:pt x="1296" y="747"/>
                </a:cubicBezTo>
                <a:lnTo>
                  <a:pt x="1296" y="747"/>
                </a:lnTo>
                <a:cubicBezTo>
                  <a:pt x="1296" y="774"/>
                  <a:pt x="1278" y="801"/>
                  <a:pt x="1260" y="810"/>
                </a:cubicBezTo>
                <a:close/>
                <a:moveTo>
                  <a:pt x="243" y="747"/>
                </a:moveTo>
                <a:lnTo>
                  <a:pt x="243" y="747"/>
                </a:lnTo>
                <a:cubicBezTo>
                  <a:pt x="243" y="729"/>
                  <a:pt x="252" y="720"/>
                  <a:pt x="261" y="711"/>
                </a:cubicBezTo>
                <a:lnTo>
                  <a:pt x="261" y="711"/>
                </a:lnTo>
                <a:lnTo>
                  <a:pt x="261" y="711"/>
                </a:lnTo>
                <a:cubicBezTo>
                  <a:pt x="261" y="747"/>
                  <a:pt x="261" y="747"/>
                  <a:pt x="261" y="747"/>
                </a:cubicBezTo>
                <a:cubicBezTo>
                  <a:pt x="261" y="792"/>
                  <a:pt x="261" y="792"/>
                  <a:pt x="261" y="792"/>
                </a:cubicBezTo>
                <a:cubicBezTo>
                  <a:pt x="243" y="783"/>
                  <a:pt x="243" y="774"/>
                  <a:pt x="243" y="747"/>
                </a:cubicBezTo>
                <a:close/>
                <a:moveTo>
                  <a:pt x="756" y="1349"/>
                </a:moveTo>
                <a:lnTo>
                  <a:pt x="756" y="1349"/>
                </a:lnTo>
                <a:cubicBezTo>
                  <a:pt x="801" y="1349"/>
                  <a:pt x="837" y="1340"/>
                  <a:pt x="873" y="1331"/>
                </a:cubicBezTo>
                <a:cubicBezTo>
                  <a:pt x="873" y="1376"/>
                  <a:pt x="873" y="1376"/>
                  <a:pt x="873" y="1376"/>
                </a:cubicBezTo>
                <a:cubicBezTo>
                  <a:pt x="873" y="1511"/>
                  <a:pt x="873" y="1511"/>
                  <a:pt x="873" y="1511"/>
                </a:cubicBezTo>
                <a:cubicBezTo>
                  <a:pt x="864" y="1565"/>
                  <a:pt x="819" y="1610"/>
                  <a:pt x="765" y="1610"/>
                </a:cubicBezTo>
                <a:cubicBezTo>
                  <a:pt x="702" y="1610"/>
                  <a:pt x="657" y="1565"/>
                  <a:pt x="648" y="1511"/>
                </a:cubicBezTo>
                <a:cubicBezTo>
                  <a:pt x="648" y="1376"/>
                  <a:pt x="648" y="1376"/>
                  <a:pt x="648" y="1376"/>
                </a:cubicBezTo>
                <a:cubicBezTo>
                  <a:pt x="648" y="1331"/>
                  <a:pt x="648" y="1331"/>
                  <a:pt x="648" y="1331"/>
                </a:cubicBezTo>
                <a:cubicBezTo>
                  <a:pt x="684" y="1340"/>
                  <a:pt x="720" y="1349"/>
                  <a:pt x="756" y="1349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28">
            <a:extLst>
              <a:ext uri="{FF2B5EF4-FFF2-40B4-BE49-F238E27FC236}">
                <a16:creationId xmlns:a16="http://schemas.microsoft.com/office/drawing/2014/main" id="{45709DAC-B6D1-5648-813A-7CC4D0EB8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480" y="6874986"/>
            <a:ext cx="208702" cy="208702"/>
          </a:xfrm>
          <a:custGeom>
            <a:avLst/>
            <a:gdLst>
              <a:gd name="T0" fmla="*/ 188 w 189"/>
              <a:gd name="T1" fmla="*/ 98 h 189"/>
              <a:gd name="T2" fmla="*/ 188 w 189"/>
              <a:gd name="T3" fmla="*/ 98 h 189"/>
              <a:gd name="T4" fmla="*/ 89 w 189"/>
              <a:gd name="T5" fmla="*/ 188 h 189"/>
              <a:gd name="T6" fmla="*/ 0 w 189"/>
              <a:gd name="T7" fmla="*/ 98 h 189"/>
              <a:gd name="T8" fmla="*/ 89 w 189"/>
              <a:gd name="T9" fmla="*/ 0 h 189"/>
              <a:gd name="T10" fmla="*/ 188 w 189"/>
              <a:gd name="T11" fmla="*/ 9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89">
                <a:moveTo>
                  <a:pt x="188" y="98"/>
                </a:moveTo>
                <a:lnTo>
                  <a:pt x="188" y="98"/>
                </a:lnTo>
                <a:cubicBezTo>
                  <a:pt x="188" y="152"/>
                  <a:pt x="144" y="188"/>
                  <a:pt x="89" y="188"/>
                </a:cubicBezTo>
                <a:cubicBezTo>
                  <a:pt x="45" y="188"/>
                  <a:pt x="0" y="152"/>
                  <a:pt x="0" y="98"/>
                </a:cubicBezTo>
                <a:cubicBezTo>
                  <a:pt x="0" y="44"/>
                  <a:pt x="45" y="0"/>
                  <a:pt x="89" y="0"/>
                </a:cubicBezTo>
                <a:cubicBezTo>
                  <a:pt x="144" y="0"/>
                  <a:pt x="188" y="44"/>
                  <a:pt x="188" y="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29">
            <a:extLst>
              <a:ext uri="{FF2B5EF4-FFF2-40B4-BE49-F238E27FC236}">
                <a16:creationId xmlns:a16="http://schemas.microsoft.com/office/drawing/2014/main" id="{9A60877F-DEA2-BA48-B373-2731BD94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480" y="10879128"/>
            <a:ext cx="208702" cy="198992"/>
          </a:xfrm>
          <a:custGeom>
            <a:avLst/>
            <a:gdLst>
              <a:gd name="T0" fmla="*/ 188 w 189"/>
              <a:gd name="T1" fmla="*/ 90 h 181"/>
              <a:gd name="T2" fmla="*/ 188 w 189"/>
              <a:gd name="T3" fmla="*/ 90 h 181"/>
              <a:gd name="T4" fmla="*/ 89 w 189"/>
              <a:gd name="T5" fmla="*/ 180 h 181"/>
              <a:gd name="T6" fmla="*/ 0 w 189"/>
              <a:gd name="T7" fmla="*/ 90 h 181"/>
              <a:gd name="T8" fmla="*/ 89 w 189"/>
              <a:gd name="T9" fmla="*/ 0 h 181"/>
              <a:gd name="T10" fmla="*/ 188 w 189"/>
              <a:gd name="T11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81">
                <a:moveTo>
                  <a:pt x="188" y="90"/>
                </a:moveTo>
                <a:lnTo>
                  <a:pt x="188" y="90"/>
                </a:lnTo>
                <a:cubicBezTo>
                  <a:pt x="188" y="144"/>
                  <a:pt x="144" y="180"/>
                  <a:pt x="89" y="180"/>
                </a:cubicBezTo>
                <a:cubicBezTo>
                  <a:pt x="45" y="180"/>
                  <a:pt x="0" y="144"/>
                  <a:pt x="0" y="90"/>
                </a:cubicBezTo>
                <a:cubicBezTo>
                  <a:pt x="0" y="36"/>
                  <a:pt x="45" y="0"/>
                  <a:pt x="89" y="0"/>
                </a:cubicBezTo>
                <a:cubicBezTo>
                  <a:pt x="144" y="0"/>
                  <a:pt x="188" y="36"/>
                  <a:pt x="188" y="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30">
            <a:extLst>
              <a:ext uri="{FF2B5EF4-FFF2-40B4-BE49-F238E27FC236}">
                <a16:creationId xmlns:a16="http://schemas.microsoft.com/office/drawing/2014/main" id="{37D769E6-5805-E948-AE5A-F95EC311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8123" y="8884336"/>
            <a:ext cx="208702" cy="198995"/>
          </a:xfrm>
          <a:custGeom>
            <a:avLst/>
            <a:gdLst>
              <a:gd name="T0" fmla="*/ 90 w 190"/>
              <a:gd name="T1" fmla="*/ 180 h 181"/>
              <a:gd name="T2" fmla="*/ 90 w 190"/>
              <a:gd name="T3" fmla="*/ 180 h 181"/>
              <a:gd name="T4" fmla="*/ 0 w 190"/>
              <a:gd name="T5" fmla="*/ 89 h 181"/>
              <a:gd name="T6" fmla="*/ 90 w 190"/>
              <a:gd name="T7" fmla="*/ 0 h 181"/>
              <a:gd name="T8" fmla="*/ 189 w 190"/>
              <a:gd name="T9" fmla="*/ 89 h 181"/>
              <a:gd name="T10" fmla="*/ 90 w 190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81">
                <a:moveTo>
                  <a:pt x="90" y="180"/>
                </a:moveTo>
                <a:lnTo>
                  <a:pt x="90" y="180"/>
                </a:lnTo>
                <a:cubicBezTo>
                  <a:pt x="45" y="180"/>
                  <a:pt x="0" y="144"/>
                  <a:pt x="0" y="89"/>
                </a:cubicBezTo>
                <a:cubicBezTo>
                  <a:pt x="0" y="36"/>
                  <a:pt x="45" y="0"/>
                  <a:pt x="90" y="0"/>
                </a:cubicBezTo>
                <a:cubicBezTo>
                  <a:pt x="144" y="0"/>
                  <a:pt x="189" y="36"/>
                  <a:pt x="189" y="89"/>
                </a:cubicBezTo>
                <a:cubicBezTo>
                  <a:pt x="189" y="144"/>
                  <a:pt x="144" y="180"/>
                  <a:pt x="90" y="180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31">
            <a:extLst>
              <a:ext uri="{FF2B5EF4-FFF2-40B4-BE49-F238E27FC236}">
                <a16:creationId xmlns:a16="http://schemas.microsoft.com/office/drawing/2014/main" id="{FD48EDE5-3312-8341-BEAB-3673420F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837" y="8884336"/>
            <a:ext cx="208702" cy="198995"/>
          </a:xfrm>
          <a:custGeom>
            <a:avLst/>
            <a:gdLst>
              <a:gd name="T0" fmla="*/ 90 w 189"/>
              <a:gd name="T1" fmla="*/ 180 h 181"/>
              <a:gd name="T2" fmla="*/ 90 w 189"/>
              <a:gd name="T3" fmla="*/ 180 h 181"/>
              <a:gd name="T4" fmla="*/ 0 w 189"/>
              <a:gd name="T5" fmla="*/ 89 h 181"/>
              <a:gd name="T6" fmla="*/ 90 w 189"/>
              <a:gd name="T7" fmla="*/ 0 h 181"/>
              <a:gd name="T8" fmla="*/ 188 w 189"/>
              <a:gd name="T9" fmla="*/ 89 h 181"/>
              <a:gd name="T10" fmla="*/ 90 w 189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81">
                <a:moveTo>
                  <a:pt x="90" y="180"/>
                </a:moveTo>
                <a:lnTo>
                  <a:pt x="90" y="180"/>
                </a:lnTo>
                <a:cubicBezTo>
                  <a:pt x="45" y="180"/>
                  <a:pt x="0" y="144"/>
                  <a:pt x="0" y="89"/>
                </a:cubicBezTo>
                <a:cubicBezTo>
                  <a:pt x="0" y="36"/>
                  <a:pt x="45" y="0"/>
                  <a:pt x="90" y="0"/>
                </a:cubicBezTo>
                <a:cubicBezTo>
                  <a:pt x="144" y="0"/>
                  <a:pt x="188" y="36"/>
                  <a:pt x="188" y="89"/>
                </a:cubicBezTo>
                <a:cubicBezTo>
                  <a:pt x="188" y="144"/>
                  <a:pt x="144" y="180"/>
                  <a:pt x="90" y="1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32">
            <a:extLst>
              <a:ext uri="{FF2B5EF4-FFF2-40B4-BE49-F238E27FC236}">
                <a16:creationId xmlns:a16="http://schemas.microsoft.com/office/drawing/2014/main" id="{2F7A42BC-290A-AD48-A1F6-734D6058D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996" y="7457407"/>
            <a:ext cx="228116" cy="218409"/>
          </a:xfrm>
          <a:custGeom>
            <a:avLst/>
            <a:gdLst>
              <a:gd name="T0" fmla="*/ 171 w 208"/>
              <a:gd name="T1" fmla="*/ 162 h 199"/>
              <a:gd name="T2" fmla="*/ 171 w 208"/>
              <a:gd name="T3" fmla="*/ 162 h 199"/>
              <a:gd name="T4" fmla="*/ 36 w 208"/>
              <a:gd name="T5" fmla="*/ 162 h 199"/>
              <a:gd name="T6" fmla="*/ 36 w 208"/>
              <a:gd name="T7" fmla="*/ 36 h 199"/>
              <a:gd name="T8" fmla="*/ 171 w 208"/>
              <a:gd name="T9" fmla="*/ 36 h 199"/>
              <a:gd name="T10" fmla="*/ 171 w 208"/>
              <a:gd name="T11" fmla="*/ 16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199">
                <a:moveTo>
                  <a:pt x="171" y="162"/>
                </a:moveTo>
                <a:lnTo>
                  <a:pt x="171" y="162"/>
                </a:lnTo>
                <a:cubicBezTo>
                  <a:pt x="135" y="198"/>
                  <a:pt x="72" y="198"/>
                  <a:pt x="36" y="162"/>
                </a:cubicBezTo>
                <a:cubicBezTo>
                  <a:pt x="0" y="126"/>
                  <a:pt x="0" y="72"/>
                  <a:pt x="36" y="36"/>
                </a:cubicBezTo>
                <a:cubicBezTo>
                  <a:pt x="72" y="0"/>
                  <a:pt x="135" y="0"/>
                  <a:pt x="171" y="36"/>
                </a:cubicBezTo>
                <a:cubicBezTo>
                  <a:pt x="207" y="72"/>
                  <a:pt x="207" y="126"/>
                  <a:pt x="171" y="16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33">
            <a:extLst>
              <a:ext uri="{FF2B5EF4-FFF2-40B4-BE49-F238E27FC236}">
                <a16:creationId xmlns:a16="http://schemas.microsoft.com/office/drawing/2014/main" id="{CC73ACB2-9790-6D46-B09D-B87C3238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50" y="10277293"/>
            <a:ext cx="228116" cy="228113"/>
          </a:xfrm>
          <a:custGeom>
            <a:avLst/>
            <a:gdLst>
              <a:gd name="T0" fmla="*/ 171 w 208"/>
              <a:gd name="T1" fmla="*/ 171 h 208"/>
              <a:gd name="T2" fmla="*/ 171 w 208"/>
              <a:gd name="T3" fmla="*/ 171 h 208"/>
              <a:gd name="T4" fmla="*/ 36 w 208"/>
              <a:gd name="T5" fmla="*/ 171 h 208"/>
              <a:gd name="T6" fmla="*/ 36 w 208"/>
              <a:gd name="T7" fmla="*/ 36 h 208"/>
              <a:gd name="T8" fmla="*/ 171 w 208"/>
              <a:gd name="T9" fmla="*/ 36 h 208"/>
              <a:gd name="T10" fmla="*/ 171 w 208"/>
              <a:gd name="T11" fmla="*/ 17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08">
                <a:moveTo>
                  <a:pt x="171" y="171"/>
                </a:moveTo>
                <a:lnTo>
                  <a:pt x="171" y="171"/>
                </a:lnTo>
                <a:cubicBezTo>
                  <a:pt x="135" y="207"/>
                  <a:pt x="72" y="207"/>
                  <a:pt x="36" y="171"/>
                </a:cubicBezTo>
                <a:cubicBezTo>
                  <a:pt x="0" y="135"/>
                  <a:pt x="0" y="81"/>
                  <a:pt x="36" y="36"/>
                </a:cubicBezTo>
                <a:cubicBezTo>
                  <a:pt x="72" y="0"/>
                  <a:pt x="135" y="0"/>
                  <a:pt x="171" y="36"/>
                </a:cubicBezTo>
                <a:cubicBezTo>
                  <a:pt x="207" y="81"/>
                  <a:pt x="207" y="135"/>
                  <a:pt x="171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34">
            <a:extLst>
              <a:ext uri="{FF2B5EF4-FFF2-40B4-BE49-F238E27FC236}">
                <a16:creationId xmlns:a16="http://schemas.microsoft.com/office/drawing/2014/main" id="{21FE3C71-5E34-CD4A-8658-C08F6B7E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996" y="10277293"/>
            <a:ext cx="228116" cy="228113"/>
          </a:xfrm>
          <a:custGeom>
            <a:avLst/>
            <a:gdLst>
              <a:gd name="T0" fmla="*/ 36 w 208"/>
              <a:gd name="T1" fmla="*/ 171 h 208"/>
              <a:gd name="T2" fmla="*/ 36 w 208"/>
              <a:gd name="T3" fmla="*/ 171 h 208"/>
              <a:gd name="T4" fmla="*/ 36 w 208"/>
              <a:gd name="T5" fmla="*/ 36 h 208"/>
              <a:gd name="T6" fmla="*/ 171 w 208"/>
              <a:gd name="T7" fmla="*/ 36 h 208"/>
              <a:gd name="T8" fmla="*/ 171 w 208"/>
              <a:gd name="T9" fmla="*/ 171 h 208"/>
              <a:gd name="T10" fmla="*/ 36 w 208"/>
              <a:gd name="T11" fmla="*/ 17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08">
                <a:moveTo>
                  <a:pt x="36" y="171"/>
                </a:moveTo>
                <a:lnTo>
                  <a:pt x="36" y="171"/>
                </a:lnTo>
                <a:cubicBezTo>
                  <a:pt x="0" y="135"/>
                  <a:pt x="0" y="81"/>
                  <a:pt x="36" y="36"/>
                </a:cubicBezTo>
                <a:cubicBezTo>
                  <a:pt x="72" y="0"/>
                  <a:pt x="135" y="0"/>
                  <a:pt x="171" y="36"/>
                </a:cubicBezTo>
                <a:cubicBezTo>
                  <a:pt x="207" y="81"/>
                  <a:pt x="207" y="135"/>
                  <a:pt x="171" y="171"/>
                </a:cubicBezTo>
                <a:cubicBezTo>
                  <a:pt x="135" y="207"/>
                  <a:pt x="72" y="207"/>
                  <a:pt x="36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35">
            <a:extLst>
              <a:ext uri="{FF2B5EF4-FFF2-40B4-BE49-F238E27FC236}">
                <a16:creationId xmlns:a16="http://schemas.microsoft.com/office/drawing/2014/main" id="{98A87957-F2A8-BA4C-BB39-C58F2E1A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50" y="7457407"/>
            <a:ext cx="228116" cy="218409"/>
          </a:xfrm>
          <a:custGeom>
            <a:avLst/>
            <a:gdLst>
              <a:gd name="T0" fmla="*/ 36 w 208"/>
              <a:gd name="T1" fmla="*/ 162 h 199"/>
              <a:gd name="T2" fmla="*/ 36 w 208"/>
              <a:gd name="T3" fmla="*/ 162 h 199"/>
              <a:gd name="T4" fmla="*/ 36 w 208"/>
              <a:gd name="T5" fmla="*/ 36 h 199"/>
              <a:gd name="T6" fmla="*/ 171 w 208"/>
              <a:gd name="T7" fmla="*/ 36 h 199"/>
              <a:gd name="T8" fmla="*/ 171 w 208"/>
              <a:gd name="T9" fmla="*/ 162 h 199"/>
              <a:gd name="T10" fmla="*/ 36 w 208"/>
              <a:gd name="T11" fmla="*/ 16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199">
                <a:moveTo>
                  <a:pt x="36" y="162"/>
                </a:moveTo>
                <a:lnTo>
                  <a:pt x="36" y="162"/>
                </a:lnTo>
                <a:cubicBezTo>
                  <a:pt x="0" y="126"/>
                  <a:pt x="0" y="72"/>
                  <a:pt x="36" y="36"/>
                </a:cubicBezTo>
                <a:cubicBezTo>
                  <a:pt x="72" y="0"/>
                  <a:pt x="135" y="0"/>
                  <a:pt x="171" y="36"/>
                </a:cubicBezTo>
                <a:cubicBezTo>
                  <a:pt x="207" y="72"/>
                  <a:pt x="207" y="126"/>
                  <a:pt x="171" y="162"/>
                </a:cubicBezTo>
                <a:cubicBezTo>
                  <a:pt x="135" y="198"/>
                  <a:pt x="72" y="198"/>
                  <a:pt x="36" y="1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36">
            <a:extLst>
              <a:ext uri="{FF2B5EF4-FFF2-40B4-BE49-F238E27FC236}">
                <a16:creationId xmlns:a16="http://schemas.microsoft.com/office/drawing/2014/main" id="{649A2D5D-7C42-4C4A-A4DF-52FEDC25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252" y="9622069"/>
            <a:ext cx="237820" cy="237823"/>
          </a:xfrm>
          <a:custGeom>
            <a:avLst/>
            <a:gdLst>
              <a:gd name="T0" fmla="*/ 71 w 216"/>
              <a:gd name="T1" fmla="*/ 198 h 217"/>
              <a:gd name="T2" fmla="*/ 71 w 216"/>
              <a:gd name="T3" fmla="*/ 198 h 217"/>
              <a:gd name="T4" fmla="*/ 27 w 216"/>
              <a:gd name="T5" fmla="*/ 72 h 217"/>
              <a:gd name="T6" fmla="*/ 143 w 216"/>
              <a:gd name="T7" fmla="*/ 27 h 217"/>
              <a:gd name="T8" fmla="*/ 197 w 216"/>
              <a:gd name="T9" fmla="*/ 144 h 217"/>
              <a:gd name="T10" fmla="*/ 71 w 216"/>
              <a:gd name="T11" fmla="*/ 19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" h="217">
                <a:moveTo>
                  <a:pt x="71" y="198"/>
                </a:moveTo>
                <a:lnTo>
                  <a:pt x="71" y="198"/>
                </a:lnTo>
                <a:cubicBezTo>
                  <a:pt x="27" y="180"/>
                  <a:pt x="0" y="117"/>
                  <a:pt x="27" y="72"/>
                </a:cubicBezTo>
                <a:cubicBezTo>
                  <a:pt x="44" y="27"/>
                  <a:pt x="99" y="0"/>
                  <a:pt x="143" y="27"/>
                </a:cubicBezTo>
                <a:cubicBezTo>
                  <a:pt x="188" y="45"/>
                  <a:pt x="215" y="99"/>
                  <a:pt x="197" y="144"/>
                </a:cubicBezTo>
                <a:cubicBezTo>
                  <a:pt x="179" y="189"/>
                  <a:pt x="116" y="216"/>
                  <a:pt x="71" y="198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37">
            <a:extLst>
              <a:ext uri="{FF2B5EF4-FFF2-40B4-BE49-F238E27FC236}">
                <a16:creationId xmlns:a16="http://schemas.microsoft.com/office/drawing/2014/main" id="{FFF856CD-5185-C044-8045-6497BBAC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590" y="8098069"/>
            <a:ext cx="228113" cy="228116"/>
          </a:xfrm>
          <a:custGeom>
            <a:avLst/>
            <a:gdLst>
              <a:gd name="T0" fmla="*/ 72 w 207"/>
              <a:gd name="T1" fmla="*/ 189 h 208"/>
              <a:gd name="T2" fmla="*/ 72 w 207"/>
              <a:gd name="T3" fmla="*/ 189 h 208"/>
              <a:gd name="T4" fmla="*/ 18 w 207"/>
              <a:gd name="T5" fmla="*/ 72 h 208"/>
              <a:gd name="T6" fmla="*/ 144 w 207"/>
              <a:gd name="T7" fmla="*/ 18 h 208"/>
              <a:gd name="T8" fmla="*/ 189 w 207"/>
              <a:gd name="T9" fmla="*/ 144 h 208"/>
              <a:gd name="T10" fmla="*/ 72 w 207"/>
              <a:gd name="T11" fmla="*/ 18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" h="208">
                <a:moveTo>
                  <a:pt x="72" y="189"/>
                </a:moveTo>
                <a:lnTo>
                  <a:pt x="72" y="189"/>
                </a:lnTo>
                <a:cubicBezTo>
                  <a:pt x="18" y="171"/>
                  <a:pt x="0" y="117"/>
                  <a:pt x="18" y="72"/>
                </a:cubicBezTo>
                <a:cubicBezTo>
                  <a:pt x="36" y="18"/>
                  <a:pt x="90" y="0"/>
                  <a:pt x="144" y="18"/>
                </a:cubicBezTo>
                <a:cubicBezTo>
                  <a:pt x="189" y="36"/>
                  <a:pt x="206" y="90"/>
                  <a:pt x="189" y="144"/>
                </a:cubicBezTo>
                <a:cubicBezTo>
                  <a:pt x="170" y="189"/>
                  <a:pt x="117" y="207"/>
                  <a:pt x="72" y="1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38">
            <a:extLst>
              <a:ext uri="{FF2B5EF4-FFF2-40B4-BE49-F238E27FC236}">
                <a16:creationId xmlns:a16="http://schemas.microsoft.com/office/drawing/2014/main" id="{3B356D8B-9953-E64B-9DFB-17B74ED8E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68" y="10714108"/>
            <a:ext cx="237820" cy="228113"/>
          </a:xfrm>
          <a:custGeom>
            <a:avLst/>
            <a:gdLst>
              <a:gd name="T0" fmla="*/ 27 w 217"/>
              <a:gd name="T1" fmla="*/ 72 h 208"/>
              <a:gd name="T2" fmla="*/ 27 w 217"/>
              <a:gd name="T3" fmla="*/ 72 h 208"/>
              <a:gd name="T4" fmla="*/ 144 w 217"/>
              <a:gd name="T5" fmla="*/ 19 h 208"/>
              <a:gd name="T6" fmla="*/ 198 w 217"/>
              <a:gd name="T7" fmla="*/ 144 h 208"/>
              <a:gd name="T8" fmla="*/ 72 w 217"/>
              <a:gd name="T9" fmla="*/ 189 h 208"/>
              <a:gd name="T10" fmla="*/ 27 w 217"/>
              <a:gd name="T11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08">
                <a:moveTo>
                  <a:pt x="27" y="72"/>
                </a:moveTo>
                <a:lnTo>
                  <a:pt x="27" y="72"/>
                </a:lnTo>
                <a:cubicBezTo>
                  <a:pt x="45" y="19"/>
                  <a:pt x="99" y="0"/>
                  <a:pt x="144" y="19"/>
                </a:cubicBezTo>
                <a:cubicBezTo>
                  <a:pt x="189" y="36"/>
                  <a:pt x="216" y="91"/>
                  <a:pt x="198" y="144"/>
                </a:cubicBezTo>
                <a:cubicBezTo>
                  <a:pt x="180" y="189"/>
                  <a:pt x="126" y="207"/>
                  <a:pt x="72" y="189"/>
                </a:cubicBezTo>
                <a:cubicBezTo>
                  <a:pt x="27" y="171"/>
                  <a:pt x="0" y="117"/>
                  <a:pt x="27" y="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39">
            <a:extLst>
              <a:ext uri="{FF2B5EF4-FFF2-40B4-BE49-F238E27FC236}">
                <a16:creationId xmlns:a16="http://schemas.microsoft.com/office/drawing/2014/main" id="{3036CDDC-5A01-6646-AA5E-F30FA397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774" y="7010885"/>
            <a:ext cx="228113" cy="237823"/>
          </a:xfrm>
          <a:custGeom>
            <a:avLst/>
            <a:gdLst>
              <a:gd name="T0" fmla="*/ 18 w 208"/>
              <a:gd name="T1" fmla="*/ 72 h 217"/>
              <a:gd name="T2" fmla="*/ 18 w 208"/>
              <a:gd name="T3" fmla="*/ 72 h 217"/>
              <a:gd name="T4" fmla="*/ 144 w 208"/>
              <a:gd name="T5" fmla="*/ 27 h 217"/>
              <a:gd name="T6" fmla="*/ 189 w 208"/>
              <a:gd name="T7" fmla="*/ 144 h 217"/>
              <a:gd name="T8" fmla="*/ 72 w 208"/>
              <a:gd name="T9" fmla="*/ 198 h 217"/>
              <a:gd name="T10" fmla="*/ 18 w 208"/>
              <a:gd name="T11" fmla="*/ 7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17">
                <a:moveTo>
                  <a:pt x="18" y="72"/>
                </a:moveTo>
                <a:lnTo>
                  <a:pt x="18" y="72"/>
                </a:lnTo>
                <a:cubicBezTo>
                  <a:pt x="36" y="27"/>
                  <a:pt x="90" y="0"/>
                  <a:pt x="144" y="27"/>
                </a:cubicBezTo>
                <a:cubicBezTo>
                  <a:pt x="189" y="45"/>
                  <a:pt x="207" y="99"/>
                  <a:pt x="189" y="144"/>
                </a:cubicBezTo>
                <a:cubicBezTo>
                  <a:pt x="171" y="189"/>
                  <a:pt x="117" y="216"/>
                  <a:pt x="72" y="198"/>
                </a:cubicBezTo>
                <a:cubicBezTo>
                  <a:pt x="18" y="180"/>
                  <a:pt x="0" y="126"/>
                  <a:pt x="18" y="7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40">
            <a:extLst>
              <a:ext uri="{FF2B5EF4-FFF2-40B4-BE49-F238E27FC236}">
                <a16:creationId xmlns:a16="http://schemas.microsoft.com/office/drawing/2014/main" id="{37AA2108-C05F-F542-A8B6-34072E1D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774" y="10714108"/>
            <a:ext cx="237820" cy="228113"/>
          </a:xfrm>
          <a:custGeom>
            <a:avLst/>
            <a:gdLst>
              <a:gd name="T0" fmla="*/ 18 w 217"/>
              <a:gd name="T1" fmla="*/ 144 h 208"/>
              <a:gd name="T2" fmla="*/ 18 w 217"/>
              <a:gd name="T3" fmla="*/ 144 h 208"/>
              <a:gd name="T4" fmla="*/ 72 w 217"/>
              <a:gd name="T5" fmla="*/ 19 h 208"/>
              <a:gd name="T6" fmla="*/ 189 w 217"/>
              <a:gd name="T7" fmla="*/ 72 h 208"/>
              <a:gd name="T8" fmla="*/ 144 w 217"/>
              <a:gd name="T9" fmla="*/ 189 h 208"/>
              <a:gd name="T10" fmla="*/ 18 w 217"/>
              <a:gd name="T11" fmla="*/ 14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08">
                <a:moveTo>
                  <a:pt x="18" y="144"/>
                </a:moveTo>
                <a:lnTo>
                  <a:pt x="18" y="144"/>
                </a:lnTo>
                <a:cubicBezTo>
                  <a:pt x="0" y="91"/>
                  <a:pt x="27" y="36"/>
                  <a:pt x="72" y="19"/>
                </a:cubicBezTo>
                <a:cubicBezTo>
                  <a:pt x="117" y="0"/>
                  <a:pt x="171" y="19"/>
                  <a:pt x="189" y="72"/>
                </a:cubicBezTo>
                <a:cubicBezTo>
                  <a:pt x="216" y="117"/>
                  <a:pt x="189" y="171"/>
                  <a:pt x="144" y="189"/>
                </a:cubicBezTo>
                <a:cubicBezTo>
                  <a:pt x="99" y="207"/>
                  <a:pt x="36" y="189"/>
                  <a:pt x="18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41">
            <a:extLst>
              <a:ext uri="{FF2B5EF4-FFF2-40B4-BE49-F238E27FC236}">
                <a16:creationId xmlns:a16="http://schemas.microsoft.com/office/drawing/2014/main" id="{3CD93DBF-C673-384E-8A77-E64B83363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68" y="7020592"/>
            <a:ext cx="237820" cy="228116"/>
          </a:xfrm>
          <a:custGeom>
            <a:avLst/>
            <a:gdLst>
              <a:gd name="T0" fmla="*/ 18 w 217"/>
              <a:gd name="T1" fmla="*/ 135 h 208"/>
              <a:gd name="T2" fmla="*/ 18 w 217"/>
              <a:gd name="T3" fmla="*/ 135 h 208"/>
              <a:gd name="T4" fmla="*/ 72 w 217"/>
              <a:gd name="T5" fmla="*/ 18 h 208"/>
              <a:gd name="T6" fmla="*/ 198 w 217"/>
              <a:gd name="T7" fmla="*/ 63 h 208"/>
              <a:gd name="T8" fmla="*/ 144 w 217"/>
              <a:gd name="T9" fmla="*/ 189 h 208"/>
              <a:gd name="T10" fmla="*/ 18 w 217"/>
              <a:gd name="T11" fmla="*/ 13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08">
                <a:moveTo>
                  <a:pt x="18" y="135"/>
                </a:moveTo>
                <a:lnTo>
                  <a:pt x="18" y="135"/>
                </a:lnTo>
                <a:cubicBezTo>
                  <a:pt x="0" y="90"/>
                  <a:pt x="27" y="36"/>
                  <a:pt x="72" y="18"/>
                </a:cubicBezTo>
                <a:cubicBezTo>
                  <a:pt x="117" y="0"/>
                  <a:pt x="171" y="18"/>
                  <a:pt x="198" y="63"/>
                </a:cubicBezTo>
                <a:cubicBezTo>
                  <a:pt x="216" y="117"/>
                  <a:pt x="189" y="171"/>
                  <a:pt x="144" y="189"/>
                </a:cubicBezTo>
                <a:cubicBezTo>
                  <a:pt x="99" y="207"/>
                  <a:pt x="45" y="189"/>
                  <a:pt x="18" y="1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42">
            <a:extLst>
              <a:ext uri="{FF2B5EF4-FFF2-40B4-BE49-F238E27FC236}">
                <a16:creationId xmlns:a16="http://schemas.microsoft.com/office/drawing/2014/main" id="{9732A17B-97AE-644B-8B77-842371C8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590" y="9631776"/>
            <a:ext cx="237820" cy="228116"/>
          </a:xfrm>
          <a:custGeom>
            <a:avLst/>
            <a:gdLst>
              <a:gd name="T0" fmla="*/ 72 w 217"/>
              <a:gd name="T1" fmla="*/ 18 h 208"/>
              <a:gd name="T2" fmla="*/ 72 w 217"/>
              <a:gd name="T3" fmla="*/ 18 h 208"/>
              <a:gd name="T4" fmla="*/ 189 w 217"/>
              <a:gd name="T5" fmla="*/ 63 h 208"/>
              <a:gd name="T6" fmla="*/ 144 w 217"/>
              <a:gd name="T7" fmla="*/ 189 h 208"/>
              <a:gd name="T8" fmla="*/ 18 w 217"/>
              <a:gd name="T9" fmla="*/ 135 h 208"/>
              <a:gd name="T10" fmla="*/ 72 w 217"/>
              <a:gd name="T11" fmla="*/ 1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08">
                <a:moveTo>
                  <a:pt x="72" y="18"/>
                </a:moveTo>
                <a:lnTo>
                  <a:pt x="72" y="18"/>
                </a:lnTo>
                <a:cubicBezTo>
                  <a:pt x="117" y="0"/>
                  <a:pt x="170" y="18"/>
                  <a:pt x="189" y="63"/>
                </a:cubicBezTo>
                <a:cubicBezTo>
                  <a:pt x="216" y="117"/>
                  <a:pt x="189" y="171"/>
                  <a:pt x="144" y="189"/>
                </a:cubicBezTo>
                <a:cubicBezTo>
                  <a:pt x="90" y="207"/>
                  <a:pt x="36" y="189"/>
                  <a:pt x="18" y="135"/>
                </a:cubicBezTo>
                <a:cubicBezTo>
                  <a:pt x="0" y="90"/>
                  <a:pt x="26" y="36"/>
                  <a:pt x="72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43">
            <a:extLst>
              <a:ext uri="{FF2B5EF4-FFF2-40B4-BE49-F238E27FC236}">
                <a16:creationId xmlns:a16="http://schemas.microsoft.com/office/drawing/2014/main" id="{0D658BCE-FFE2-4E4A-8A8D-9B60CB3C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252" y="8098069"/>
            <a:ext cx="237820" cy="228116"/>
          </a:xfrm>
          <a:custGeom>
            <a:avLst/>
            <a:gdLst>
              <a:gd name="T0" fmla="*/ 71 w 216"/>
              <a:gd name="T1" fmla="*/ 18 h 208"/>
              <a:gd name="T2" fmla="*/ 71 w 216"/>
              <a:gd name="T3" fmla="*/ 18 h 208"/>
              <a:gd name="T4" fmla="*/ 197 w 216"/>
              <a:gd name="T5" fmla="*/ 72 h 208"/>
              <a:gd name="T6" fmla="*/ 143 w 216"/>
              <a:gd name="T7" fmla="*/ 189 h 208"/>
              <a:gd name="T8" fmla="*/ 27 w 216"/>
              <a:gd name="T9" fmla="*/ 135 h 208"/>
              <a:gd name="T10" fmla="*/ 71 w 216"/>
              <a:gd name="T11" fmla="*/ 1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" h="208">
                <a:moveTo>
                  <a:pt x="71" y="18"/>
                </a:moveTo>
                <a:lnTo>
                  <a:pt x="71" y="18"/>
                </a:lnTo>
                <a:cubicBezTo>
                  <a:pt x="116" y="0"/>
                  <a:pt x="170" y="18"/>
                  <a:pt x="197" y="72"/>
                </a:cubicBezTo>
                <a:cubicBezTo>
                  <a:pt x="215" y="117"/>
                  <a:pt x="188" y="171"/>
                  <a:pt x="143" y="189"/>
                </a:cubicBezTo>
                <a:cubicBezTo>
                  <a:pt x="99" y="207"/>
                  <a:pt x="44" y="189"/>
                  <a:pt x="27" y="135"/>
                </a:cubicBezTo>
                <a:cubicBezTo>
                  <a:pt x="0" y="90"/>
                  <a:pt x="27" y="36"/>
                  <a:pt x="71" y="18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44">
            <a:extLst>
              <a:ext uri="{FF2B5EF4-FFF2-40B4-BE49-F238E27FC236}">
                <a16:creationId xmlns:a16="http://schemas.microsoft.com/office/drawing/2014/main" id="{B4125FA2-B5F2-5A47-B175-3A2957B5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358" y="6874986"/>
            <a:ext cx="208702" cy="208702"/>
          </a:xfrm>
          <a:custGeom>
            <a:avLst/>
            <a:gdLst>
              <a:gd name="T0" fmla="*/ 189 w 190"/>
              <a:gd name="T1" fmla="*/ 98 h 189"/>
              <a:gd name="T2" fmla="*/ 189 w 190"/>
              <a:gd name="T3" fmla="*/ 98 h 189"/>
              <a:gd name="T4" fmla="*/ 99 w 190"/>
              <a:gd name="T5" fmla="*/ 188 h 189"/>
              <a:gd name="T6" fmla="*/ 0 w 190"/>
              <a:gd name="T7" fmla="*/ 98 h 189"/>
              <a:gd name="T8" fmla="*/ 99 w 190"/>
              <a:gd name="T9" fmla="*/ 0 h 189"/>
              <a:gd name="T10" fmla="*/ 189 w 190"/>
              <a:gd name="T11" fmla="*/ 9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89">
                <a:moveTo>
                  <a:pt x="189" y="98"/>
                </a:moveTo>
                <a:lnTo>
                  <a:pt x="189" y="98"/>
                </a:lnTo>
                <a:cubicBezTo>
                  <a:pt x="189" y="152"/>
                  <a:pt x="153" y="188"/>
                  <a:pt x="99" y="188"/>
                </a:cubicBezTo>
                <a:cubicBezTo>
                  <a:pt x="45" y="188"/>
                  <a:pt x="0" y="152"/>
                  <a:pt x="0" y="98"/>
                </a:cubicBezTo>
                <a:cubicBezTo>
                  <a:pt x="0" y="44"/>
                  <a:pt x="45" y="0"/>
                  <a:pt x="99" y="0"/>
                </a:cubicBezTo>
                <a:cubicBezTo>
                  <a:pt x="153" y="0"/>
                  <a:pt x="189" y="44"/>
                  <a:pt x="189" y="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45">
            <a:extLst>
              <a:ext uri="{FF2B5EF4-FFF2-40B4-BE49-F238E27FC236}">
                <a16:creationId xmlns:a16="http://schemas.microsoft.com/office/drawing/2014/main" id="{9D9BD420-B665-F944-A175-ED3D4F93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358" y="10879128"/>
            <a:ext cx="208702" cy="198992"/>
          </a:xfrm>
          <a:custGeom>
            <a:avLst/>
            <a:gdLst>
              <a:gd name="T0" fmla="*/ 189 w 190"/>
              <a:gd name="T1" fmla="*/ 90 h 181"/>
              <a:gd name="T2" fmla="*/ 189 w 190"/>
              <a:gd name="T3" fmla="*/ 90 h 181"/>
              <a:gd name="T4" fmla="*/ 99 w 190"/>
              <a:gd name="T5" fmla="*/ 180 h 181"/>
              <a:gd name="T6" fmla="*/ 0 w 190"/>
              <a:gd name="T7" fmla="*/ 90 h 181"/>
              <a:gd name="T8" fmla="*/ 99 w 190"/>
              <a:gd name="T9" fmla="*/ 0 h 181"/>
              <a:gd name="T10" fmla="*/ 189 w 190"/>
              <a:gd name="T11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81">
                <a:moveTo>
                  <a:pt x="189" y="90"/>
                </a:moveTo>
                <a:lnTo>
                  <a:pt x="189" y="90"/>
                </a:lnTo>
                <a:cubicBezTo>
                  <a:pt x="189" y="144"/>
                  <a:pt x="153" y="180"/>
                  <a:pt x="99" y="180"/>
                </a:cubicBezTo>
                <a:cubicBezTo>
                  <a:pt x="45" y="180"/>
                  <a:pt x="0" y="144"/>
                  <a:pt x="0" y="90"/>
                </a:cubicBezTo>
                <a:cubicBezTo>
                  <a:pt x="0" y="36"/>
                  <a:pt x="45" y="0"/>
                  <a:pt x="99" y="0"/>
                </a:cubicBezTo>
                <a:cubicBezTo>
                  <a:pt x="153" y="0"/>
                  <a:pt x="189" y="36"/>
                  <a:pt x="189" y="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46">
            <a:extLst>
              <a:ext uri="{FF2B5EF4-FFF2-40B4-BE49-F238E27FC236}">
                <a16:creationId xmlns:a16="http://schemas.microsoft.com/office/drawing/2014/main" id="{CBE0DFEF-E953-A14E-B550-90469A61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708" y="8884336"/>
            <a:ext cx="198995" cy="198995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0 w 181"/>
              <a:gd name="T5" fmla="*/ 89 h 181"/>
              <a:gd name="T6" fmla="*/ 90 w 181"/>
              <a:gd name="T7" fmla="*/ 0 h 181"/>
              <a:gd name="T8" fmla="*/ 180 w 181"/>
              <a:gd name="T9" fmla="*/ 89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36" y="180"/>
                  <a:pt x="0" y="144"/>
                  <a:pt x="0" y="89"/>
                </a:cubicBezTo>
                <a:cubicBezTo>
                  <a:pt x="0" y="36"/>
                  <a:pt x="36" y="0"/>
                  <a:pt x="90" y="0"/>
                </a:cubicBezTo>
                <a:cubicBezTo>
                  <a:pt x="144" y="0"/>
                  <a:pt x="180" y="36"/>
                  <a:pt x="180" y="89"/>
                </a:cubicBezTo>
                <a:cubicBezTo>
                  <a:pt x="180" y="144"/>
                  <a:pt x="144" y="180"/>
                  <a:pt x="90" y="180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47">
            <a:extLst>
              <a:ext uri="{FF2B5EF4-FFF2-40B4-BE49-F238E27FC236}">
                <a16:creationId xmlns:a16="http://schemas.microsoft.com/office/drawing/2014/main" id="{939DEC4C-9E48-1F42-B0A1-D500292F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715" y="8884336"/>
            <a:ext cx="208702" cy="198995"/>
          </a:xfrm>
          <a:custGeom>
            <a:avLst/>
            <a:gdLst>
              <a:gd name="T0" fmla="*/ 99 w 190"/>
              <a:gd name="T1" fmla="*/ 180 h 181"/>
              <a:gd name="T2" fmla="*/ 99 w 190"/>
              <a:gd name="T3" fmla="*/ 180 h 181"/>
              <a:gd name="T4" fmla="*/ 0 w 190"/>
              <a:gd name="T5" fmla="*/ 89 h 181"/>
              <a:gd name="T6" fmla="*/ 99 w 190"/>
              <a:gd name="T7" fmla="*/ 0 h 181"/>
              <a:gd name="T8" fmla="*/ 189 w 190"/>
              <a:gd name="T9" fmla="*/ 89 h 181"/>
              <a:gd name="T10" fmla="*/ 99 w 190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81">
                <a:moveTo>
                  <a:pt x="99" y="180"/>
                </a:moveTo>
                <a:lnTo>
                  <a:pt x="99" y="180"/>
                </a:lnTo>
                <a:cubicBezTo>
                  <a:pt x="45" y="180"/>
                  <a:pt x="0" y="144"/>
                  <a:pt x="0" y="89"/>
                </a:cubicBezTo>
                <a:cubicBezTo>
                  <a:pt x="0" y="36"/>
                  <a:pt x="45" y="0"/>
                  <a:pt x="99" y="0"/>
                </a:cubicBezTo>
                <a:cubicBezTo>
                  <a:pt x="144" y="0"/>
                  <a:pt x="189" y="36"/>
                  <a:pt x="189" y="89"/>
                </a:cubicBezTo>
                <a:cubicBezTo>
                  <a:pt x="189" y="144"/>
                  <a:pt x="144" y="180"/>
                  <a:pt x="99" y="1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48">
            <a:extLst>
              <a:ext uri="{FF2B5EF4-FFF2-40B4-BE49-F238E27FC236}">
                <a16:creationId xmlns:a16="http://schemas.microsoft.com/office/drawing/2014/main" id="{FC262478-CC71-6B4F-8E94-A6F82C73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874" y="7457407"/>
            <a:ext cx="228116" cy="218409"/>
          </a:xfrm>
          <a:custGeom>
            <a:avLst/>
            <a:gdLst>
              <a:gd name="T0" fmla="*/ 171 w 208"/>
              <a:gd name="T1" fmla="*/ 162 h 199"/>
              <a:gd name="T2" fmla="*/ 171 w 208"/>
              <a:gd name="T3" fmla="*/ 162 h 199"/>
              <a:gd name="T4" fmla="*/ 36 w 208"/>
              <a:gd name="T5" fmla="*/ 162 h 199"/>
              <a:gd name="T6" fmla="*/ 36 w 208"/>
              <a:gd name="T7" fmla="*/ 36 h 199"/>
              <a:gd name="T8" fmla="*/ 171 w 208"/>
              <a:gd name="T9" fmla="*/ 36 h 199"/>
              <a:gd name="T10" fmla="*/ 171 w 208"/>
              <a:gd name="T11" fmla="*/ 16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199">
                <a:moveTo>
                  <a:pt x="171" y="162"/>
                </a:moveTo>
                <a:lnTo>
                  <a:pt x="171" y="162"/>
                </a:lnTo>
                <a:cubicBezTo>
                  <a:pt x="135" y="198"/>
                  <a:pt x="72" y="198"/>
                  <a:pt x="36" y="162"/>
                </a:cubicBezTo>
                <a:cubicBezTo>
                  <a:pt x="0" y="126"/>
                  <a:pt x="0" y="72"/>
                  <a:pt x="36" y="36"/>
                </a:cubicBezTo>
                <a:cubicBezTo>
                  <a:pt x="72" y="0"/>
                  <a:pt x="135" y="0"/>
                  <a:pt x="171" y="36"/>
                </a:cubicBezTo>
                <a:cubicBezTo>
                  <a:pt x="207" y="72"/>
                  <a:pt x="207" y="126"/>
                  <a:pt x="171" y="16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49">
            <a:extLst>
              <a:ext uri="{FF2B5EF4-FFF2-40B4-BE49-F238E27FC236}">
                <a16:creationId xmlns:a16="http://schemas.microsoft.com/office/drawing/2014/main" id="{4CC976C1-334C-3543-8139-2B6C9890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135" y="10277293"/>
            <a:ext cx="218409" cy="228113"/>
          </a:xfrm>
          <a:custGeom>
            <a:avLst/>
            <a:gdLst>
              <a:gd name="T0" fmla="*/ 162 w 199"/>
              <a:gd name="T1" fmla="*/ 171 h 208"/>
              <a:gd name="T2" fmla="*/ 162 w 199"/>
              <a:gd name="T3" fmla="*/ 171 h 208"/>
              <a:gd name="T4" fmla="*/ 36 w 199"/>
              <a:gd name="T5" fmla="*/ 171 h 208"/>
              <a:gd name="T6" fmla="*/ 36 w 199"/>
              <a:gd name="T7" fmla="*/ 36 h 208"/>
              <a:gd name="T8" fmla="*/ 162 w 199"/>
              <a:gd name="T9" fmla="*/ 36 h 208"/>
              <a:gd name="T10" fmla="*/ 162 w 199"/>
              <a:gd name="T11" fmla="*/ 17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208">
                <a:moveTo>
                  <a:pt x="162" y="171"/>
                </a:moveTo>
                <a:lnTo>
                  <a:pt x="162" y="171"/>
                </a:lnTo>
                <a:cubicBezTo>
                  <a:pt x="126" y="207"/>
                  <a:pt x="72" y="207"/>
                  <a:pt x="36" y="171"/>
                </a:cubicBezTo>
                <a:cubicBezTo>
                  <a:pt x="0" y="135"/>
                  <a:pt x="0" y="81"/>
                  <a:pt x="36" y="36"/>
                </a:cubicBezTo>
                <a:cubicBezTo>
                  <a:pt x="72" y="0"/>
                  <a:pt x="126" y="0"/>
                  <a:pt x="162" y="36"/>
                </a:cubicBezTo>
                <a:cubicBezTo>
                  <a:pt x="198" y="81"/>
                  <a:pt x="198" y="135"/>
                  <a:pt x="162" y="1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50">
            <a:extLst>
              <a:ext uri="{FF2B5EF4-FFF2-40B4-BE49-F238E27FC236}">
                <a16:creationId xmlns:a16="http://schemas.microsoft.com/office/drawing/2014/main" id="{8E3B338D-8E7A-D34C-B1EA-68570409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874" y="10277293"/>
            <a:ext cx="228116" cy="228113"/>
          </a:xfrm>
          <a:custGeom>
            <a:avLst/>
            <a:gdLst>
              <a:gd name="T0" fmla="*/ 36 w 208"/>
              <a:gd name="T1" fmla="*/ 171 h 208"/>
              <a:gd name="T2" fmla="*/ 36 w 208"/>
              <a:gd name="T3" fmla="*/ 171 h 208"/>
              <a:gd name="T4" fmla="*/ 36 w 208"/>
              <a:gd name="T5" fmla="*/ 36 h 208"/>
              <a:gd name="T6" fmla="*/ 171 w 208"/>
              <a:gd name="T7" fmla="*/ 36 h 208"/>
              <a:gd name="T8" fmla="*/ 171 w 208"/>
              <a:gd name="T9" fmla="*/ 171 h 208"/>
              <a:gd name="T10" fmla="*/ 36 w 208"/>
              <a:gd name="T11" fmla="*/ 17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08">
                <a:moveTo>
                  <a:pt x="36" y="171"/>
                </a:moveTo>
                <a:lnTo>
                  <a:pt x="36" y="171"/>
                </a:lnTo>
                <a:cubicBezTo>
                  <a:pt x="0" y="135"/>
                  <a:pt x="0" y="81"/>
                  <a:pt x="36" y="36"/>
                </a:cubicBezTo>
                <a:cubicBezTo>
                  <a:pt x="72" y="0"/>
                  <a:pt x="135" y="0"/>
                  <a:pt x="171" y="36"/>
                </a:cubicBezTo>
                <a:cubicBezTo>
                  <a:pt x="207" y="81"/>
                  <a:pt x="207" y="135"/>
                  <a:pt x="171" y="171"/>
                </a:cubicBezTo>
                <a:cubicBezTo>
                  <a:pt x="135" y="207"/>
                  <a:pt x="72" y="207"/>
                  <a:pt x="36" y="171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51">
            <a:extLst>
              <a:ext uri="{FF2B5EF4-FFF2-40B4-BE49-F238E27FC236}">
                <a16:creationId xmlns:a16="http://schemas.microsoft.com/office/drawing/2014/main" id="{C7E5D432-E6B8-924D-8B28-CBF8E41BD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135" y="7457407"/>
            <a:ext cx="218409" cy="218409"/>
          </a:xfrm>
          <a:custGeom>
            <a:avLst/>
            <a:gdLst>
              <a:gd name="T0" fmla="*/ 36 w 199"/>
              <a:gd name="T1" fmla="*/ 162 h 199"/>
              <a:gd name="T2" fmla="*/ 36 w 199"/>
              <a:gd name="T3" fmla="*/ 162 h 199"/>
              <a:gd name="T4" fmla="*/ 36 w 199"/>
              <a:gd name="T5" fmla="*/ 36 h 199"/>
              <a:gd name="T6" fmla="*/ 162 w 199"/>
              <a:gd name="T7" fmla="*/ 36 h 199"/>
              <a:gd name="T8" fmla="*/ 162 w 199"/>
              <a:gd name="T9" fmla="*/ 162 h 199"/>
              <a:gd name="T10" fmla="*/ 36 w 199"/>
              <a:gd name="T11" fmla="*/ 16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199">
                <a:moveTo>
                  <a:pt x="36" y="162"/>
                </a:moveTo>
                <a:lnTo>
                  <a:pt x="36" y="162"/>
                </a:lnTo>
                <a:cubicBezTo>
                  <a:pt x="0" y="126"/>
                  <a:pt x="0" y="72"/>
                  <a:pt x="36" y="36"/>
                </a:cubicBezTo>
                <a:cubicBezTo>
                  <a:pt x="72" y="0"/>
                  <a:pt x="126" y="0"/>
                  <a:pt x="162" y="36"/>
                </a:cubicBezTo>
                <a:cubicBezTo>
                  <a:pt x="198" y="72"/>
                  <a:pt x="198" y="126"/>
                  <a:pt x="162" y="162"/>
                </a:cubicBezTo>
                <a:cubicBezTo>
                  <a:pt x="126" y="198"/>
                  <a:pt x="72" y="198"/>
                  <a:pt x="36" y="1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52">
            <a:extLst>
              <a:ext uri="{FF2B5EF4-FFF2-40B4-BE49-F238E27FC236}">
                <a16:creationId xmlns:a16="http://schemas.microsoft.com/office/drawing/2014/main" id="{84E39CE1-64E2-AA4C-BB2F-9BBCFADDC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837" y="9622069"/>
            <a:ext cx="228113" cy="237823"/>
          </a:xfrm>
          <a:custGeom>
            <a:avLst/>
            <a:gdLst>
              <a:gd name="T0" fmla="*/ 72 w 208"/>
              <a:gd name="T1" fmla="*/ 198 h 217"/>
              <a:gd name="T2" fmla="*/ 72 w 208"/>
              <a:gd name="T3" fmla="*/ 198 h 217"/>
              <a:gd name="T4" fmla="*/ 18 w 208"/>
              <a:gd name="T5" fmla="*/ 72 h 217"/>
              <a:gd name="T6" fmla="*/ 144 w 208"/>
              <a:gd name="T7" fmla="*/ 27 h 217"/>
              <a:gd name="T8" fmla="*/ 189 w 208"/>
              <a:gd name="T9" fmla="*/ 144 h 217"/>
              <a:gd name="T10" fmla="*/ 72 w 208"/>
              <a:gd name="T11" fmla="*/ 19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17">
                <a:moveTo>
                  <a:pt x="72" y="198"/>
                </a:moveTo>
                <a:lnTo>
                  <a:pt x="72" y="198"/>
                </a:lnTo>
                <a:cubicBezTo>
                  <a:pt x="18" y="180"/>
                  <a:pt x="0" y="117"/>
                  <a:pt x="18" y="72"/>
                </a:cubicBezTo>
                <a:cubicBezTo>
                  <a:pt x="36" y="27"/>
                  <a:pt x="90" y="0"/>
                  <a:pt x="144" y="27"/>
                </a:cubicBezTo>
                <a:cubicBezTo>
                  <a:pt x="189" y="45"/>
                  <a:pt x="207" y="99"/>
                  <a:pt x="189" y="144"/>
                </a:cubicBezTo>
                <a:cubicBezTo>
                  <a:pt x="171" y="189"/>
                  <a:pt x="117" y="216"/>
                  <a:pt x="72" y="198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53">
            <a:extLst>
              <a:ext uri="{FF2B5EF4-FFF2-40B4-BE49-F238E27FC236}">
                <a16:creationId xmlns:a16="http://schemas.microsoft.com/office/drawing/2014/main" id="{DE30E144-A0E9-8343-8F7C-AB18CF74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468" y="8098069"/>
            <a:ext cx="237820" cy="228116"/>
          </a:xfrm>
          <a:custGeom>
            <a:avLst/>
            <a:gdLst>
              <a:gd name="T0" fmla="*/ 72 w 217"/>
              <a:gd name="T1" fmla="*/ 189 h 208"/>
              <a:gd name="T2" fmla="*/ 72 w 217"/>
              <a:gd name="T3" fmla="*/ 189 h 208"/>
              <a:gd name="T4" fmla="*/ 27 w 217"/>
              <a:gd name="T5" fmla="*/ 72 h 208"/>
              <a:gd name="T6" fmla="*/ 144 w 217"/>
              <a:gd name="T7" fmla="*/ 18 h 208"/>
              <a:gd name="T8" fmla="*/ 198 w 217"/>
              <a:gd name="T9" fmla="*/ 144 h 208"/>
              <a:gd name="T10" fmla="*/ 72 w 217"/>
              <a:gd name="T11" fmla="*/ 18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08">
                <a:moveTo>
                  <a:pt x="72" y="189"/>
                </a:moveTo>
                <a:lnTo>
                  <a:pt x="72" y="189"/>
                </a:lnTo>
                <a:cubicBezTo>
                  <a:pt x="27" y="171"/>
                  <a:pt x="0" y="117"/>
                  <a:pt x="27" y="72"/>
                </a:cubicBezTo>
                <a:cubicBezTo>
                  <a:pt x="45" y="18"/>
                  <a:pt x="99" y="0"/>
                  <a:pt x="144" y="18"/>
                </a:cubicBezTo>
                <a:cubicBezTo>
                  <a:pt x="189" y="36"/>
                  <a:pt x="216" y="90"/>
                  <a:pt x="198" y="144"/>
                </a:cubicBezTo>
                <a:cubicBezTo>
                  <a:pt x="171" y="189"/>
                  <a:pt x="117" y="207"/>
                  <a:pt x="72" y="1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54">
            <a:extLst>
              <a:ext uri="{FF2B5EF4-FFF2-40B4-BE49-F238E27FC236}">
                <a16:creationId xmlns:a16="http://schemas.microsoft.com/office/drawing/2014/main" id="{2A740B16-F866-784A-A057-0FF1FAE4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3653" y="10714108"/>
            <a:ext cx="228113" cy="228113"/>
          </a:xfrm>
          <a:custGeom>
            <a:avLst/>
            <a:gdLst>
              <a:gd name="T0" fmla="*/ 19 w 208"/>
              <a:gd name="T1" fmla="*/ 72 h 208"/>
              <a:gd name="T2" fmla="*/ 19 w 208"/>
              <a:gd name="T3" fmla="*/ 72 h 208"/>
              <a:gd name="T4" fmla="*/ 144 w 208"/>
              <a:gd name="T5" fmla="*/ 19 h 208"/>
              <a:gd name="T6" fmla="*/ 189 w 208"/>
              <a:gd name="T7" fmla="*/ 144 h 208"/>
              <a:gd name="T8" fmla="*/ 72 w 208"/>
              <a:gd name="T9" fmla="*/ 189 h 208"/>
              <a:gd name="T10" fmla="*/ 19 w 208"/>
              <a:gd name="T11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08">
                <a:moveTo>
                  <a:pt x="19" y="72"/>
                </a:moveTo>
                <a:lnTo>
                  <a:pt x="19" y="72"/>
                </a:lnTo>
                <a:cubicBezTo>
                  <a:pt x="36" y="19"/>
                  <a:pt x="90" y="0"/>
                  <a:pt x="144" y="19"/>
                </a:cubicBezTo>
                <a:cubicBezTo>
                  <a:pt x="189" y="36"/>
                  <a:pt x="207" y="91"/>
                  <a:pt x="189" y="144"/>
                </a:cubicBezTo>
                <a:cubicBezTo>
                  <a:pt x="171" y="189"/>
                  <a:pt x="118" y="207"/>
                  <a:pt x="72" y="189"/>
                </a:cubicBezTo>
                <a:cubicBezTo>
                  <a:pt x="19" y="171"/>
                  <a:pt x="0" y="117"/>
                  <a:pt x="19" y="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55">
            <a:extLst>
              <a:ext uri="{FF2B5EF4-FFF2-40B4-BE49-F238E27FC236}">
                <a16:creationId xmlns:a16="http://schemas.microsoft.com/office/drawing/2014/main" id="{C393E22E-5C23-FA44-961A-607E60D1A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7652" y="7010885"/>
            <a:ext cx="237820" cy="237823"/>
          </a:xfrm>
          <a:custGeom>
            <a:avLst/>
            <a:gdLst>
              <a:gd name="T0" fmla="*/ 17 w 217"/>
              <a:gd name="T1" fmla="*/ 72 h 217"/>
              <a:gd name="T2" fmla="*/ 17 w 217"/>
              <a:gd name="T3" fmla="*/ 72 h 217"/>
              <a:gd name="T4" fmla="*/ 144 w 217"/>
              <a:gd name="T5" fmla="*/ 27 h 217"/>
              <a:gd name="T6" fmla="*/ 197 w 217"/>
              <a:gd name="T7" fmla="*/ 144 h 217"/>
              <a:gd name="T8" fmla="*/ 72 w 217"/>
              <a:gd name="T9" fmla="*/ 198 h 217"/>
              <a:gd name="T10" fmla="*/ 17 w 217"/>
              <a:gd name="T11" fmla="*/ 7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17">
                <a:moveTo>
                  <a:pt x="17" y="72"/>
                </a:moveTo>
                <a:lnTo>
                  <a:pt x="17" y="72"/>
                </a:lnTo>
                <a:cubicBezTo>
                  <a:pt x="45" y="27"/>
                  <a:pt x="99" y="0"/>
                  <a:pt x="144" y="27"/>
                </a:cubicBezTo>
                <a:cubicBezTo>
                  <a:pt x="188" y="45"/>
                  <a:pt x="216" y="99"/>
                  <a:pt x="197" y="144"/>
                </a:cubicBezTo>
                <a:cubicBezTo>
                  <a:pt x="171" y="189"/>
                  <a:pt x="117" y="216"/>
                  <a:pt x="72" y="198"/>
                </a:cubicBezTo>
                <a:cubicBezTo>
                  <a:pt x="27" y="180"/>
                  <a:pt x="0" y="126"/>
                  <a:pt x="17" y="7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56">
            <a:extLst>
              <a:ext uri="{FF2B5EF4-FFF2-40B4-BE49-F238E27FC236}">
                <a16:creationId xmlns:a16="http://schemas.microsoft.com/office/drawing/2014/main" id="{E5EA19FA-0CDC-CD4C-A13F-79449571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7652" y="10714108"/>
            <a:ext cx="237820" cy="228113"/>
          </a:xfrm>
          <a:custGeom>
            <a:avLst/>
            <a:gdLst>
              <a:gd name="T0" fmla="*/ 27 w 217"/>
              <a:gd name="T1" fmla="*/ 144 h 208"/>
              <a:gd name="T2" fmla="*/ 27 w 217"/>
              <a:gd name="T3" fmla="*/ 144 h 208"/>
              <a:gd name="T4" fmla="*/ 72 w 217"/>
              <a:gd name="T5" fmla="*/ 19 h 208"/>
              <a:gd name="T6" fmla="*/ 197 w 217"/>
              <a:gd name="T7" fmla="*/ 72 h 208"/>
              <a:gd name="T8" fmla="*/ 144 w 217"/>
              <a:gd name="T9" fmla="*/ 189 h 208"/>
              <a:gd name="T10" fmla="*/ 27 w 217"/>
              <a:gd name="T11" fmla="*/ 14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08">
                <a:moveTo>
                  <a:pt x="27" y="144"/>
                </a:moveTo>
                <a:lnTo>
                  <a:pt x="27" y="144"/>
                </a:lnTo>
                <a:cubicBezTo>
                  <a:pt x="0" y="91"/>
                  <a:pt x="27" y="36"/>
                  <a:pt x="72" y="19"/>
                </a:cubicBezTo>
                <a:cubicBezTo>
                  <a:pt x="125" y="0"/>
                  <a:pt x="180" y="19"/>
                  <a:pt x="197" y="72"/>
                </a:cubicBezTo>
                <a:cubicBezTo>
                  <a:pt x="216" y="117"/>
                  <a:pt x="188" y="171"/>
                  <a:pt x="144" y="189"/>
                </a:cubicBezTo>
                <a:cubicBezTo>
                  <a:pt x="99" y="207"/>
                  <a:pt x="45" y="189"/>
                  <a:pt x="27" y="144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57">
            <a:extLst>
              <a:ext uri="{FF2B5EF4-FFF2-40B4-BE49-F238E27FC236}">
                <a16:creationId xmlns:a16="http://schemas.microsoft.com/office/drawing/2014/main" id="{F353FC32-1DC0-B243-8043-5685DC4F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3653" y="7020592"/>
            <a:ext cx="228113" cy="228116"/>
          </a:xfrm>
          <a:custGeom>
            <a:avLst/>
            <a:gdLst>
              <a:gd name="T0" fmla="*/ 19 w 208"/>
              <a:gd name="T1" fmla="*/ 135 h 208"/>
              <a:gd name="T2" fmla="*/ 19 w 208"/>
              <a:gd name="T3" fmla="*/ 135 h 208"/>
              <a:gd name="T4" fmla="*/ 63 w 208"/>
              <a:gd name="T5" fmla="*/ 18 h 208"/>
              <a:gd name="T6" fmla="*/ 189 w 208"/>
              <a:gd name="T7" fmla="*/ 63 h 208"/>
              <a:gd name="T8" fmla="*/ 135 w 208"/>
              <a:gd name="T9" fmla="*/ 189 h 208"/>
              <a:gd name="T10" fmla="*/ 19 w 208"/>
              <a:gd name="T11" fmla="*/ 13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08">
                <a:moveTo>
                  <a:pt x="19" y="135"/>
                </a:moveTo>
                <a:lnTo>
                  <a:pt x="19" y="135"/>
                </a:lnTo>
                <a:cubicBezTo>
                  <a:pt x="0" y="90"/>
                  <a:pt x="19" y="36"/>
                  <a:pt x="63" y="18"/>
                </a:cubicBezTo>
                <a:cubicBezTo>
                  <a:pt x="118" y="0"/>
                  <a:pt x="171" y="18"/>
                  <a:pt x="189" y="63"/>
                </a:cubicBezTo>
                <a:cubicBezTo>
                  <a:pt x="207" y="117"/>
                  <a:pt x="189" y="171"/>
                  <a:pt x="135" y="189"/>
                </a:cubicBezTo>
                <a:cubicBezTo>
                  <a:pt x="90" y="207"/>
                  <a:pt x="36" y="189"/>
                  <a:pt x="19" y="1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58">
            <a:extLst>
              <a:ext uri="{FF2B5EF4-FFF2-40B4-BE49-F238E27FC236}">
                <a16:creationId xmlns:a16="http://schemas.microsoft.com/office/drawing/2014/main" id="{088660A9-F0A1-5840-B708-E34FD83B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468" y="9631776"/>
            <a:ext cx="237820" cy="228116"/>
          </a:xfrm>
          <a:custGeom>
            <a:avLst/>
            <a:gdLst>
              <a:gd name="T0" fmla="*/ 72 w 217"/>
              <a:gd name="T1" fmla="*/ 18 h 208"/>
              <a:gd name="T2" fmla="*/ 72 w 217"/>
              <a:gd name="T3" fmla="*/ 18 h 208"/>
              <a:gd name="T4" fmla="*/ 198 w 217"/>
              <a:gd name="T5" fmla="*/ 63 h 208"/>
              <a:gd name="T6" fmla="*/ 144 w 217"/>
              <a:gd name="T7" fmla="*/ 189 h 208"/>
              <a:gd name="T8" fmla="*/ 27 w 217"/>
              <a:gd name="T9" fmla="*/ 135 h 208"/>
              <a:gd name="T10" fmla="*/ 72 w 217"/>
              <a:gd name="T11" fmla="*/ 1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208">
                <a:moveTo>
                  <a:pt x="72" y="18"/>
                </a:moveTo>
                <a:lnTo>
                  <a:pt x="72" y="18"/>
                </a:lnTo>
                <a:cubicBezTo>
                  <a:pt x="117" y="0"/>
                  <a:pt x="180" y="18"/>
                  <a:pt x="198" y="63"/>
                </a:cubicBezTo>
                <a:cubicBezTo>
                  <a:pt x="216" y="117"/>
                  <a:pt x="189" y="171"/>
                  <a:pt x="144" y="189"/>
                </a:cubicBezTo>
                <a:cubicBezTo>
                  <a:pt x="99" y="207"/>
                  <a:pt x="45" y="189"/>
                  <a:pt x="27" y="135"/>
                </a:cubicBezTo>
                <a:cubicBezTo>
                  <a:pt x="0" y="90"/>
                  <a:pt x="27" y="36"/>
                  <a:pt x="72" y="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59">
            <a:extLst>
              <a:ext uri="{FF2B5EF4-FFF2-40B4-BE49-F238E27FC236}">
                <a16:creationId xmlns:a16="http://schemas.microsoft.com/office/drawing/2014/main" id="{C556673A-8D9F-1641-BDAF-FAE9B893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837" y="8098069"/>
            <a:ext cx="228113" cy="228116"/>
          </a:xfrm>
          <a:custGeom>
            <a:avLst/>
            <a:gdLst>
              <a:gd name="T0" fmla="*/ 72 w 208"/>
              <a:gd name="T1" fmla="*/ 18 h 208"/>
              <a:gd name="T2" fmla="*/ 72 w 208"/>
              <a:gd name="T3" fmla="*/ 18 h 208"/>
              <a:gd name="T4" fmla="*/ 189 w 208"/>
              <a:gd name="T5" fmla="*/ 72 h 208"/>
              <a:gd name="T6" fmla="*/ 135 w 208"/>
              <a:gd name="T7" fmla="*/ 189 h 208"/>
              <a:gd name="T8" fmla="*/ 18 w 208"/>
              <a:gd name="T9" fmla="*/ 135 h 208"/>
              <a:gd name="T10" fmla="*/ 72 w 208"/>
              <a:gd name="T11" fmla="*/ 1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208">
                <a:moveTo>
                  <a:pt x="72" y="18"/>
                </a:moveTo>
                <a:lnTo>
                  <a:pt x="72" y="18"/>
                </a:lnTo>
                <a:cubicBezTo>
                  <a:pt x="117" y="0"/>
                  <a:pt x="171" y="18"/>
                  <a:pt x="189" y="72"/>
                </a:cubicBezTo>
                <a:cubicBezTo>
                  <a:pt x="207" y="117"/>
                  <a:pt x="189" y="171"/>
                  <a:pt x="135" y="189"/>
                </a:cubicBezTo>
                <a:cubicBezTo>
                  <a:pt x="90" y="207"/>
                  <a:pt x="36" y="189"/>
                  <a:pt x="18" y="135"/>
                </a:cubicBezTo>
                <a:cubicBezTo>
                  <a:pt x="0" y="90"/>
                  <a:pt x="18" y="36"/>
                  <a:pt x="72" y="18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60">
            <a:extLst>
              <a:ext uri="{FF2B5EF4-FFF2-40B4-BE49-F238E27FC236}">
                <a16:creationId xmlns:a16="http://schemas.microsoft.com/office/drawing/2014/main" id="{92D1B078-6B9F-074B-BF88-35F7834B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577" y="6350808"/>
            <a:ext cx="752294" cy="752294"/>
          </a:xfrm>
          <a:custGeom>
            <a:avLst/>
            <a:gdLst>
              <a:gd name="T0" fmla="*/ 585 w 685"/>
              <a:gd name="T1" fmla="*/ 99 h 684"/>
              <a:gd name="T2" fmla="*/ 585 w 685"/>
              <a:gd name="T3" fmla="*/ 99 h 684"/>
              <a:gd name="T4" fmla="*/ 342 w 685"/>
              <a:gd name="T5" fmla="*/ 0 h 684"/>
              <a:gd name="T6" fmla="*/ 99 w 685"/>
              <a:gd name="T7" fmla="*/ 99 h 684"/>
              <a:gd name="T8" fmla="*/ 0 w 685"/>
              <a:gd name="T9" fmla="*/ 342 h 684"/>
              <a:gd name="T10" fmla="*/ 99 w 685"/>
              <a:gd name="T11" fmla="*/ 584 h 684"/>
              <a:gd name="T12" fmla="*/ 342 w 685"/>
              <a:gd name="T13" fmla="*/ 683 h 684"/>
              <a:gd name="T14" fmla="*/ 342 w 685"/>
              <a:gd name="T15" fmla="*/ 683 h 684"/>
              <a:gd name="T16" fmla="*/ 342 w 685"/>
              <a:gd name="T17" fmla="*/ 683 h 684"/>
              <a:gd name="T18" fmla="*/ 342 w 685"/>
              <a:gd name="T19" fmla="*/ 683 h 684"/>
              <a:gd name="T20" fmla="*/ 585 w 685"/>
              <a:gd name="T21" fmla="*/ 584 h 684"/>
              <a:gd name="T22" fmla="*/ 684 w 685"/>
              <a:gd name="T23" fmla="*/ 342 h 684"/>
              <a:gd name="T24" fmla="*/ 585 w 685"/>
              <a:gd name="T25" fmla="*/ 99 h 684"/>
              <a:gd name="T26" fmla="*/ 144 w 685"/>
              <a:gd name="T27" fmla="*/ 548 h 684"/>
              <a:gd name="T28" fmla="*/ 144 w 685"/>
              <a:gd name="T29" fmla="*/ 548 h 684"/>
              <a:gd name="T30" fmla="*/ 144 w 685"/>
              <a:gd name="T31" fmla="*/ 548 h 684"/>
              <a:gd name="T32" fmla="*/ 144 w 685"/>
              <a:gd name="T33" fmla="*/ 548 h 684"/>
              <a:gd name="T34" fmla="*/ 342 w 685"/>
              <a:gd name="T35" fmla="*/ 486 h 684"/>
              <a:gd name="T36" fmla="*/ 540 w 685"/>
              <a:gd name="T37" fmla="*/ 548 h 684"/>
              <a:gd name="T38" fmla="*/ 540 w 685"/>
              <a:gd name="T39" fmla="*/ 557 h 684"/>
              <a:gd name="T40" fmla="*/ 540 w 685"/>
              <a:gd name="T41" fmla="*/ 557 h 684"/>
              <a:gd name="T42" fmla="*/ 342 w 685"/>
              <a:gd name="T43" fmla="*/ 638 h 684"/>
              <a:gd name="T44" fmla="*/ 342 w 685"/>
              <a:gd name="T45" fmla="*/ 638 h 684"/>
              <a:gd name="T46" fmla="*/ 144 w 685"/>
              <a:gd name="T47" fmla="*/ 548 h 684"/>
              <a:gd name="T48" fmla="*/ 576 w 685"/>
              <a:gd name="T49" fmla="*/ 521 h 684"/>
              <a:gd name="T50" fmla="*/ 576 w 685"/>
              <a:gd name="T51" fmla="*/ 521 h 684"/>
              <a:gd name="T52" fmla="*/ 567 w 685"/>
              <a:gd name="T53" fmla="*/ 521 h 684"/>
              <a:gd name="T54" fmla="*/ 468 w 685"/>
              <a:gd name="T55" fmla="*/ 459 h 684"/>
              <a:gd name="T56" fmla="*/ 342 w 685"/>
              <a:gd name="T57" fmla="*/ 441 h 684"/>
              <a:gd name="T58" fmla="*/ 117 w 685"/>
              <a:gd name="T59" fmla="*/ 512 h 684"/>
              <a:gd name="T60" fmla="*/ 108 w 685"/>
              <a:gd name="T61" fmla="*/ 521 h 684"/>
              <a:gd name="T62" fmla="*/ 45 w 685"/>
              <a:gd name="T63" fmla="*/ 342 h 684"/>
              <a:gd name="T64" fmla="*/ 135 w 685"/>
              <a:gd name="T65" fmla="*/ 126 h 684"/>
              <a:gd name="T66" fmla="*/ 342 w 685"/>
              <a:gd name="T67" fmla="*/ 45 h 684"/>
              <a:gd name="T68" fmla="*/ 558 w 685"/>
              <a:gd name="T69" fmla="*/ 126 h 684"/>
              <a:gd name="T70" fmla="*/ 639 w 685"/>
              <a:gd name="T71" fmla="*/ 342 h 684"/>
              <a:gd name="T72" fmla="*/ 576 w 685"/>
              <a:gd name="T73" fmla="*/ 521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5" h="684">
                <a:moveTo>
                  <a:pt x="585" y="99"/>
                </a:moveTo>
                <a:lnTo>
                  <a:pt x="585" y="99"/>
                </a:lnTo>
                <a:cubicBezTo>
                  <a:pt x="522" y="36"/>
                  <a:pt x="441" y="0"/>
                  <a:pt x="342" y="0"/>
                </a:cubicBezTo>
                <a:cubicBezTo>
                  <a:pt x="252" y="0"/>
                  <a:pt x="171" y="36"/>
                  <a:pt x="99" y="99"/>
                </a:cubicBezTo>
                <a:cubicBezTo>
                  <a:pt x="36" y="162"/>
                  <a:pt x="0" y="252"/>
                  <a:pt x="0" y="342"/>
                </a:cubicBezTo>
                <a:cubicBezTo>
                  <a:pt x="0" y="432"/>
                  <a:pt x="36" y="512"/>
                  <a:pt x="99" y="584"/>
                </a:cubicBezTo>
                <a:cubicBezTo>
                  <a:pt x="171" y="647"/>
                  <a:pt x="252" y="683"/>
                  <a:pt x="342" y="683"/>
                </a:cubicBezTo>
                <a:lnTo>
                  <a:pt x="342" y="683"/>
                </a:lnTo>
                <a:lnTo>
                  <a:pt x="342" y="683"/>
                </a:lnTo>
                <a:lnTo>
                  <a:pt x="342" y="683"/>
                </a:lnTo>
                <a:cubicBezTo>
                  <a:pt x="441" y="683"/>
                  <a:pt x="522" y="647"/>
                  <a:pt x="585" y="584"/>
                </a:cubicBezTo>
                <a:cubicBezTo>
                  <a:pt x="648" y="512"/>
                  <a:pt x="684" y="432"/>
                  <a:pt x="684" y="342"/>
                </a:cubicBezTo>
                <a:cubicBezTo>
                  <a:pt x="684" y="252"/>
                  <a:pt x="648" y="162"/>
                  <a:pt x="585" y="99"/>
                </a:cubicBezTo>
                <a:close/>
                <a:moveTo>
                  <a:pt x="144" y="548"/>
                </a:moveTo>
                <a:lnTo>
                  <a:pt x="144" y="548"/>
                </a:lnTo>
                <a:lnTo>
                  <a:pt x="144" y="548"/>
                </a:lnTo>
                <a:lnTo>
                  <a:pt x="144" y="548"/>
                </a:lnTo>
                <a:cubicBezTo>
                  <a:pt x="189" y="512"/>
                  <a:pt x="270" y="486"/>
                  <a:pt x="342" y="486"/>
                </a:cubicBezTo>
                <a:cubicBezTo>
                  <a:pt x="423" y="486"/>
                  <a:pt x="495" y="512"/>
                  <a:pt x="540" y="548"/>
                </a:cubicBezTo>
                <a:cubicBezTo>
                  <a:pt x="540" y="548"/>
                  <a:pt x="540" y="548"/>
                  <a:pt x="540" y="557"/>
                </a:cubicBezTo>
                <a:lnTo>
                  <a:pt x="540" y="557"/>
                </a:lnTo>
                <a:cubicBezTo>
                  <a:pt x="486" y="611"/>
                  <a:pt x="423" y="638"/>
                  <a:pt x="342" y="638"/>
                </a:cubicBezTo>
                <a:lnTo>
                  <a:pt x="342" y="638"/>
                </a:lnTo>
                <a:cubicBezTo>
                  <a:pt x="270" y="638"/>
                  <a:pt x="198" y="602"/>
                  <a:pt x="144" y="548"/>
                </a:cubicBezTo>
                <a:close/>
                <a:moveTo>
                  <a:pt x="576" y="521"/>
                </a:moveTo>
                <a:lnTo>
                  <a:pt x="576" y="521"/>
                </a:lnTo>
                <a:cubicBezTo>
                  <a:pt x="576" y="521"/>
                  <a:pt x="576" y="521"/>
                  <a:pt x="567" y="521"/>
                </a:cubicBezTo>
                <a:cubicBezTo>
                  <a:pt x="549" y="495"/>
                  <a:pt x="513" y="477"/>
                  <a:pt x="468" y="459"/>
                </a:cubicBezTo>
                <a:cubicBezTo>
                  <a:pt x="432" y="450"/>
                  <a:pt x="387" y="441"/>
                  <a:pt x="342" y="441"/>
                </a:cubicBezTo>
                <a:cubicBezTo>
                  <a:pt x="252" y="441"/>
                  <a:pt x="171" y="468"/>
                  <a:pt x="117" y="512"/>
                </a:cubicBezTo>
                <a:cubicBezTo>
                  <a:pt x="117" y="512"/>
                  <a:pt x="117" y="521"/>
                  <a:pt x="108" y="521"/>
                </a:cubicBezTo>
                <a:cubicBezTo>
                  <a:pt x="72" y="468"/>
                  <a:pt x="45" y="405"/>
                  <a:pt x="45" y="342"/>
                </a:cubicBezTo>
                <a:cubicBezTo>
                  <a:pt x="45" y="261"/>
                  <a:pt x="81" y="189"/>
                  <a:pt x="135" y="126"/>
                </a:cubicBezTo>
                <a:cubicBezTo>
                  <a:pt x="189" y="72"/>
                  <a:pt x="270" y="45"/>
                  <a:pt x="342" y="45"/>
                </a:cubicBezTo>
                <a:cubicBezTo>
                  <a:pt x="423" y="45"/>
                  <a:pt x="495" y="72"/>
                  <a:pt x="558" y="126"/>
                </a:cubicBezTo>
                <a:cubicBezTo>
                  <a:pt x="612" y="189"/>
                  <a:pt x="639" y="261"/>
                  <a:pt x="639" y="342"/>
                </a:cubicBezTo>
                <a:cubicBezTo>
                  <a:pt x="639" y="405"/>
                  <a:pt x="621" y="477"/>
                  <a:pt x="576" y="5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61">
            <a:extLst>
              <a:ext uri="{FF2B5EF4-FFF2-40B4-BE49-F238E27FC236}">
                <a16:creationId xmlns:a16="http://schemas.microsoft.com/office/drawing/2014/main" id="{64ED00D9-F6FB-F24E-AF87-6EB5E376D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158" y="6428464"/>
            <a:ext cx="397987" cy="388280"/>
          </a:xfrm>
          <a:custGeom>
            <a:avLst/>
            <a:gdLst>
              <a:gd name="T0" fmla="*/ 180 w 361"/>
              <a:gd name="T1" fmla="*/ 0 h 352"/>
              <a:gd name="T2" fmla="*/ 180 w 361"/>
              <a:gd name="T3" fmla="*/ 0 h 352"/>
              <a:gd name="T4" fmla="*/ 0 w 361"/>
              <a:gd name="T5" fmla="*/ 171 h 352"/>
              <a:gd name="T6" fmla="*/ 180 w 361"/>
              <a:gd name="T7" fmla="*/ 351 h 352"/>
              <a:gd name="T8" fmla="*/ 360 w 361"/>
              <a:gd name="T9" fmla="*/ 171 h 352"/>
              <a:gd name="T10" fmla="*/ 180 w 361"/>
              <a:gd name="T11" fmla="*/ 0 h 352"/>
              <a:gd name="T12" fmla="*/ 180 w 361"/>
              <a:gd name="T13" fmla="*/ 306 h 352"/>
              <a:gd name="T14" fmla="*/ 180 w 361"/>
              <a:gd name="T15" fmla="*/ 306 h 352"/>
              <a:gd name="T16" fmla="*/ 45 w 361"/>
              <a:gd name="T17" fmla="*/ 171 h 352"/>
              <a:gd name="T18" fmla="*/ 180 w 361"/>
              <a:gd name="T19" fmla="*/ 45 h 352"/>
              <a:gd name="T20" fmla="*/ 315 w 361"/>
              <a:gd name="T21" fmla="*/ 171 h 352"/>
              <a:gd name="T22" fmla="*/ 180 w 361"/>
              <a:gd name="T23" fmla="*/ 30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1" h="352">
                <a:moveTo>
                  <a:pt x="180" y="0"/>
                </a:moveTo>
                <a:lnTo>
                  <a:pt x="180" y="0"/>
                </a:lnTo>
                <a:cubicBezTo>
                  <a:pt x="81" y="0"/>
                  <a:pt x="0" y="81"/>
                  <a:pt x="0" y="171"/>
                </a:cubicBezTo>
                <a:cubicBezTo>
                  <a:pt x="0" y="270"/>
                  <a:pt x="81" y="351"/>
                  <a:pt x="180" y="351"/>
                </a:cubicBezTo>
                <a:cubicBezTo>
                  <a:pt x="279" y="351"/>
                  <a:pt x="360" y="270"/>
                  <a:pt x="360" y="171"/>
                </a:cubicBezTo>
                <a:cubicBezTo>
                  <a:pt x="360" y="81"/>
                  <a:pt x="279" y="0"/>
                  <a:pt x="180" y="0"/>
                </a:cubicBezTo>
                <a:close/>
                <a:moveTo>
                  <a:pt x="180" y="306"/>
                </a:moveTo>
                <a:lnTo>
                  <a:pt x="180" y="306"/>
                </a:lnTo>
                <a:cubicBezTo>
                  <a:pt x="108" y="306"/>
                  <a:pt x="45" y="243"/>
                  <a:pt x="45" y="171"/>
                </a:cubicBezTo>
                <a:cubicBezTo>
                  <a:pt x="45" y="99"/>
                  <a:pt x="108" y="45"/>
                  <a:pt x="180" y="45"/>
                </a:cubicBezTo>
                <a:cubicBezTo>
                  <a:pt x="252" y="45"/>
                  <a:pt x="315" y="99"/>
                  <a:pt x="315" y="171"/>
                </a:cubicBezTo>
                <a:cubicBezTo>
                  <a:pt x="315" y="243"/>
                  <a:pt x="252" y="306"/>
                  <a:pt x="180" y="3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62">
            <a:extLst>
              <a:ext uri="{FF2B5EF4-FFF2-40B4-BE49-F238E27FC236}">
                <a16:creationId xmlns:a16="http://schemas.microsoft.com/office/drawing/2014/main" id="{6719FFC2-CEAE-2049-93D9-B8718967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4424" y="10811178"/>
            <a:ext cx="761998" cy="771705"/>
          </a:xfrm>
          <a:custGeom>
            <a:avLst/>
            <a:gdLst>
              <a:gd name="T0" fmla="*/ 351 w 693"/>
              <a:gd name="T1" fmla="*/ 701 h 702"/>
              <a:gd name="T2" fmla="*/ 351 w 693"/>
              <a:gd name="T3" fmla="*/ 701 h 702"/>
              <a:gd name="T4" fmla="*/ 99 w 693"/>
              <a:gd name="T5" fmla="*/ 602 h 702"/>
              <a:gd name="T6" fmla="*/ 0 w 693"/>
              <a:gd name="T7" fmla="*/ 350 h 702"/>
              <a:gd name="T8" fmla="*/ 99 w 693"/>
              <a:gd name="T9" fmla="*/ 107 h 702"/>
              <a:gd name="T10" fmla="*/ 351 w 693"/>
              <a:gd name="T11" fmla="*/ 0 h 702"/>
              <a:gd name="T12" fmla="*/ 594 w 693"/>
              <a:gd name="T13" fmla="*/ 107 h 702"/>
              <a:gd name="T14" fmla="*/ 692 w 693"/>
              <a:gd name="T15" fmla="*/ 350 h 702"/>
              <a:gd name="T16" fmla="*/ 594 w 693"/>
              <a:gd name="T17" fmla="*/ 602 h 702"/>
              <a:gd name="T18" fmla="*/ 351 w 693"/>
              <a:gd name="T19" fmla="*/ 701 h 702"/>
              <a:gd name="T20" fmla="*/ 351 w 693"/>
              <a:gd name="T21" fmla="*/ 44 h 702"/>
              <a:gd name="T22" fmla="*/ 351 w 693"/>
              <a:gd name="T23" fmla="*/ 44 h 702"/>
              <a:gd name="T24" fmla="*/ 135 w 693"/>
              <a:gd name="T25" fmla="*/ 134 h 702"/>
              <a:gd name="T26" fmla="*/ 45 w 693"/>
              <a:gd name="T27" fmla="*/ 350 h 702"/>
              <a:gd name="T28" fmla="*/ 135 w 693"/>
              <a:gd name="T29" fmla="*/ 566 h 702"/>
              <a:gd name="T30" fmla="*/ 351 w 693"/>
              <a:gd name="T31" fmla="*/ 656 h 702"/>
              <a:gd name="T32" fmla="*/ 558 w 693"/>
              <a:gd name="T33" fmla="*/ 566 h 702"/>
              <a:gd name="T34" fmla="*/ 647 w 693"/>
              <a:gd name="T35" fmla="*/ 350 h 702"/>
              <a:gd name="T36" fmla="*/ 558 w 693"/>
              <a:gd name="T37" fmla="*/ 134 h 702"/>
              <a:gd name="T38" fmla="*/ 351 w 693"/>
              <a:gd name="T39" fmla="*/ 4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3" h="702">
                <a:moveTo>
                  <a:pt x="351" y="701"/>
                </a:moveTo>
                <a:lnTo>
                  <a:pt x="351" y="701"/>
                </a:lnTo>
                <a:cubicBezTo>
                  <a:pt x="252" y="701"/>
                  <a:pt x="171" y="665"/>
                  <a:pt x="99" y="602"/>
                </a:cubicBezTo>
                <a:cubicBezTo>
                  <a:pt x="36" y="530"/>
                  <a:pt x="0" y="440"/>
                  <a:pt x="0" y="350"/>
                </a:cubicBezTo>
                <a:cubicBezTo>
                  <a:pt x="0" y="260"/>
                  <a:pt x="36" y="170"/>
                  <a:pt x="99" y="107"/>
                </a:cubicBezTo>
                <a:cubicBezTo>
                  <a:pt x="171" y="35"/>
                  <a:pt x="252" y="0"/>
                  <a:pt x="351" y="0"/>
                </a:cubicBezTo>
                <a:cubicBezTo>
                  <a:pt x="441" y="0"/>
                  <a:pt x="531" y="35"/>
                  <a:pt x="594" y="107"/>
                </a:cubicBezTo>
                <a:cubicBezTo>
                  <a:pt x="656" y="170"/>
                  <a:pt x="692" y="260"/>
                  <a:pt x="692" y="350"/>
                </a:cubicBezTo>
                <a:cubicBezTo>
                  <a:pt x="692" y="440"/>
                  <a:pt x="656" y="530"/>
                  <a:pt x="594" y="602"/>
                </a:cubicBezTo>
                <a:cubicBezTo>
                  <a:pt x="531" y="665"/>
                  <a:pt x="441" y="701"/>
                  <a:pt x="351" y="701"/>
                </a:cubicBezTo>
                <a:close/>
                <a:moveTo>
                  <a:pt x="351" y="44"/>
                </a:moveTo>
                <a:lnTo>
                  <a:pt x="351" y="44"/>
                </a:lnTo>
                <a:cubicBezTo>
                  <a:pt x="270" y="44"/>
                  <a:pt x="189" y="80"/>
                  <a:pt x="135" y="134"/>
                </a:cubicBezTo>
                <a:cubicBezTo>
                  <a:pt x="72" y="197"/>
                  <a:pt x="45" y="269"/>
                  <a:pt x="45" y="350"/>
                </a:cubicBezTo>
                <a:cubicBezTo>
                  <a:pt x="45" y="431"/>
                  <a:pt x="72" y="512"/>
                  <a:pt x="135" y="566"/>
                </a:cubicBezTo>
                <a:cubicBezTo>
                  <a:pt x="189" y="620"/>
                  <a:pt x="270" y="656"/>
                  <a:pt x="351" y="656"/>
                </a:cubicBezTo>
                <a:cubicBezTo>
                  <a:pt x="432" y="656"/>
                  <a:pt x="504" y="620"/>
                  <a:pt x="558" y="566"/>
                </a:cubicBezTo>
                <a:cubicBezTo>
                  <a:pt x="620" y="512"/>
                  <a:pt x="647" y="431"/>
                  <a:pt x="647" y="350"/>
                </a:cubicBezTo>
                <a:cubicBezTo>
                  <a:pt x="647" y="269"/>
                  <a:pt x="620" y="197"/>
                  <a:pt x="558" y="134"/>
                </a:cubicBezTo>
                <a:cubicBezTo>
                  <a:pt x="504" y="80"/>
                  <a:pt x="432" y="44"/>
                  <a:pt x="351" y="4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63">
            <a:extLst>
              <a:ext uri="{FF2B5EF4-FFF2-40B4-BE49-F238E27FC236}">
                <a16:creationId xmlns:a16="http://schemas.microsoft.com/office/drawing/2014/main" id="{6395D05D-D88B-A64E-BD02-AF88AF9D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123" y="10971343"/>
            <a:ext cx="397987" cy="247530"/>
          </a:xfrm>
          <a:custGeom>
            <a:avLst/>
            <a:gdLst>
              <a:gd name="T0" fmla="*/ 351 w 360"/>
              <a:gd name="T1" fmla="*/ 45 h 226"/>
              <a:gd name="T2" fmla="*/ 351 w 360"/>
              <a:gd name="T3" fmla="*/ 45 h 226"/>
              <a:gd name="T4" fmla="*/ 171 w 360"/>
              <a:gd name="T5" fmla="*/ 216 h 226"/>
              <a:gd name="T6" fmla="*/ 153 w 360"/>
              <a:gd name="T7" fmla="*/ 225 h 226"/>
              <a:gd name="T8" fmla="*/ 27 w 360"/>
              <a:gd name="T9" fmla="*/ 225 h 226"/>
              <a:gd name="T10" fmla="*/ 0 w 360"/>
              <a:gd name="T11" fmla="*/ 207 h 226"/>
              <a:gd name="T12" fmla="*/ 27 w 360"/>
              <a:gd name="T13" fmla="*/ 180 h 226"/>
              <a:gd name="T14" fmla="*/ 144 w 360"/>
              <a:gd name="T15" fmla="*/ 180 h 226"/>
              <a:gd name="T16" fmla="*/ 315 w 360"/>
              <a:gd name="T17" fmla="*/ 9 h 226"/>
              <a:gd name="T18" fmla="*/ 351 w 360"/>
              <a:gd name="T19" fmla="*/ 9 h 226"/>
              <a:gd name="T20" fmla="*/ 351 w 360"/>
              <a:gd name="T21" fmla="*/ 4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0" h="226">
                <a:moveTo>
                  <a:pt x="351" y="45"/>
                </a:moveTo>
                <a:lnTo>
                  <a:pt x="351" y="45"/>
                </a:lnTo>
                <a:cubicBezTo>
                  <a:pt x="171" y="216"/>
                  <a:pt x="171" y="216"/>
                  <a:pt x="171" y="216"/>
                </a:cubicBezTo>
                <a:cubicBezTo>
                  <a:pt x="171" y="225"/>
                  <a:pt x="162" y="225"/>
                  <a:pt x="153" y="225"/>
                </a:cubicBezTo>
                <a:cubicBezTo>
                  <a:pt x="27" y="225"/>
                  <a:pt x="27" y="225"/>
                  <a:pt x="27" y="225"/>
                </a:cubicBezTo>
                <a:cubicBezTo>
                  <a:pt x="9" y="225"/>
                  <a:pt x="0" y="216"/>
                  <a:pt x="0" y="207"/>
                </a:cubicBezTo>
                <a:cubicBezTo>
                  <a:pt x="0" y="198"/>
                  <a:pt x="9" y="180"/>
                  <a:pt x="27" y="180"/>
                </a:cubicBezTo>
                <a:cubicBezTo>
                  <a:pt x="144" y="180"/>
                  <a:pt x="144" y="180"/>
                  <a:pt x="144" y="180"/>
                </a:cubicBezTo>
                <a:cubicBezTo>
                  <a:pt x="315" y="9"/>
                  <a:pt x="315" y="9"/>
                  <a:pt x="315" y="9"/>
                </a:cubicBezTo>
                <a:cubicBezTo>
                  <a:pt x="323" y="0"/>
                  <a:pt x="342" y="0"/>
                  <a:pt x="351" y="9"/>
                </a:cubicBezTo>
                <a:cubicBezTo>
                  <a:pt x="359" y="18"/>
                  <a:pt x="359" y="36"/>
                  <a:pt x="351" y="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64">
            <a:extLst>
              <a:ext uri="{FF2B5EF4-FFF2-40B4-BE49-F238E27FC236}">
                <a16:creationId xmlns:a16="http://schemas.microsoft.com/office/drawing/2014/main" id="{7A57C875-40C1-284D-B8B0-73DB9F0D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4424" y="8602833"/>
            <a:ext cx="761998" cy="771708"/>
          </a:xfrm>
          <a:custGeom>
            <a:avLst/>
            <a:gdLst>
              <a:gd name="T0" fmla="*/ 351 w 693"/>
              <a:gd name="T1" fmla="*/ 701 h 702"/>
              <a:gd name="T2" fmla="*/ 351 w 693"/>
              <a:gd name="T3" fmla="*/ 701 h 702"/>
              <a:gd name="T4" fmla="*/ 99 w 693"/>
              <a:gd name="T5" fmla="*/ 602 h 702"/>
              <a:gd name="T6" fmla="*/ 0 w 693"/>
              <a:gd name="T7" fmla="*/ 351 h 702"/>
              <a:gd name="T8" fmla="*/ 99 w 693"/>
              <a:gd name="T9" fmla="*/ 108 h 702"/>
              <a:gd name="T10" fmla="*/ 351 w 693"/>
              <a:gd name="T11" fmla="*/ 0 h 702"/>
              <a:gd name="T12" fmla="*/ 594 w 693"/>
              <a:gd name="T13" fmla="*/ 108 h 702"/>
              <a:gd name="T14" fmla="*/ 692 w 693"/>
              <a:gd name="T15" fmla="*/ 351 h 702"/>
              <a:gd name="T16" fmla="*/ 594 w 693"/>
              <a:gd name="T17" fmla="*/ 602 h 702"/>
              <a:gd name="T18" fmla="*/ 351 w 693"/>
              <a:gd name="T19" fmla="*/ 701 h 702"/>
              <a:gd name="T20" fmla="*/ 351 w 693"/>
              <a:gd name="T21" fmla="*/ 45 h 702"/>
              <a:gd name="T22" fmla="*/ 351 w 693"/>
              <a:gd name="T23" fmla="*/ 45 h 702"/>
              <a:gd name="T24" fmla="*/ 135 w 693"/>
              <a:gd name="T25" fmla="*/ 135 h 702"/>
              <a:gd name="T26" fmla="*/ 45 w 693"/>
              <a:gd name="T27" fmla="*/ 351 h 702"/>
              <a:gd name="T28" fmla="*/ 135 w 693"/>
              <a:gd name="T29" fmla="*/ 566 h 702"/>
              <a:gd name="T30" fmla="*/ 351 w 693"/>
              <a:gd name="T31" fmla="*/ 656 h 702"/>
              <a:gd name="T32" fmla="*/ 558 w 693"/>
              <a:gd name="T33" fmla="*/ 566 h 702"/>
              <a:gd name="T34" fmla="*/ 647 w 693"/>
              <a:gd name="T35" fmla="*/ 351 h 702"/>
              <a:gd name="T36" fmla="*/ 558 w 693"/>
              <a:gd name="T37" fmla="*/ 135 h 702"/>
              <a:gd name="T38" fmla="*/ 351 w 693"/>
              <a:gd name="T39" fmla="*/ 45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3" h="702">
                <a:moveTo>
                  <a:pt x="351" y="701"/>
                </a:moveTo>
                <a:lnTo>
                  <a:pt x="351" y="701"/>
                </a:lnTo>
                <a:cubicBezTo>
                  <a:pt x="252" y="701"/>
                  <a:pt x="171" y="665"/>
                  <a:pt x="99" y="602"/>
                </a:cubicBezTo>
                <a:cubicBezTo>
                  <a:pt x="36" y="531"/>
                  <a:pt x="0" y="440"/>
                  <a:pt x="0" y="351"/>
                </a:cubicBezTo>
                <a:cubicBezTo>
                  <a:pt x="0" y="261"/>
                  <a:pt x="36" y="171"/>
                  <a:pt x="99" y="108"/>
                </a:cubicBezTo>
                <a:cubicBezTo>
                  <a:pt x="171" y="36"/>
                  <a:pt x="252" y="0"/>
                  <a:pt x="351" y="0"/>
                </a:cubicBezTo>
                <a:cubicBezTo>
                  <a:pt x="441" y="0"/>
                  <a:pt x="531" y="36"/>
                  <a:pt x="594" y="108"/>
                </a:cubicBezTo>
                <a:cubicBezTo>
                  <a:pt x="656" y="171"/>
                  <a:pt x="692" y="261"/>
                  <a:pt x="692" y="351"/>
                </a:cubicBezTo>
                <a:cubicBezTo>
                  <a:pt x="692" y="440"/>
                  <a:pt x="656" y="531"/>
                  <a:pt x="594" y="602"/>
                </a:cubicBezTo>
                <a:cubicBezTo>
                  <a:pt x="531" y="665"/>
                  <a:pt x="441" y="701"/>
                  <a:pt x="351" y="701"/>
                </a:cubicBezTo>
                <a:close/>
                <a:moveTo>
                  <a:pt x="351" y="45"/>
                </a:moveTo>
                <a:lnTo>
                  <a:pt x="351" y="45"/>
                </a:lnTo>
                <a:cubicBezTo>
                  <a:pt x="270" y="45"/>
                  <a:pt x="189" y="81"/>
                  <a:pt x="135" y="135"/>
                </a:cubicBezTo>
                <a:cubicBezTo>
                  <a:pt x="72" y="198"/>
                  <a:pt x="45" y="269"/>
                  <a:pt x="45" y="351"/>
                </a:cubicBezTo>
                <a:cubicBezTo>
                  <a:pt x="45" y="432"/>
                  <a:pt x="72" y="512"/>
                  <a:pt x="135" y="566"/>
                </a:cubicBezTo>
                <a:cubicBezTo>
                  <a:pt x="189" y="620"/>
                  <a:pt x="270" y="656"/>
                  <a:pt x="351" y="656"/>
                </a:cubicBezTo>
                <a:cubicBezTo>
                  <a:pt x="432" y="656"/>
                  <a:pt x="504" y="620"/>
                  <a:pt x="558" y="566"/>
                </a:cubicBezTo>
                <a:cubicBezTo>
                  <a:pt x="620" y="512"/>
                  <a:pt x="647" y="432"/>
                  <a:pt x="647" y="351"/>
                </a:cubicBezTo>
                <a:cubicBezTo>
                  <a:pt x="647" y="269"/>
                  <a:pt x="620" y="198"/>
                  <a:pt x="558" y="135"/>
                </a:cubicBezTo>
                <a:cubicBezTo>
                  <a:pt x="504" y="81"/>
                  <a:pt x="432" y="45"/>
                  <a:pt x="351" y="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65">
            <a:extLst>
              <a:ext uri="{FF2B5EF4-FFF2-40B4-BE49-F238E27FC236}">
                <a16:creationId xmlns:a16="http://schemas.microsoft.com/office/drawing/2014/main" id="{B11AE85E-56C8-2345-AD73-C54C3056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0322" y="8753293"/>
            <a:ext cx="475643" cy="407694"/>
          </a:xfrm>
          <a:custGeom>
            <a:avLst/>
            <a:gdLst>
              <a:gd name="T0" fmla="*/ 432 w 433"/>
              <a:gd name="T1" fmla="*/ 36 h 369"/>
              <a:gd name="T2" fmla="*/ 432 w 433"/>
              <a:gd name="T3" fmla="*/ 36 h 369"/>
              <a:gd name="T4" fmla="*/ 171 w 433"/>
              <a:gd name="T5" fmla="*/ 360 h 369"/>
              <a:gd name="T6" fmla="*/ 162 w 433"/>
              <a:gd name="T7" fmla="*/ 360 h 369"/>
              <a:gd name="T8" fmla="*/ 162 w 433"/>
              <a:gd name="T9" fmla="*/ 360 h 369"/>
              <a:gd name="T10" fmla="*/ 162 w 433"/>
              <a:gd name="T11" fmla="*/ 360 h 369"/>
              <a:gd name="T12" fmla="*/ 162 w 433"/>
              <a:gd name="T13" fmla="*/ 360 h 369"/>
              <a:gd name="T14" fmla="*/ 162 w 433"/>
              <a:gd name="T15" fmla="*/ 360 h 369"/>
              <a:gd name="T16" fmla="*/ 162 w 433"/>
              <a:gd name="T17" fmla="*/ 360 h 369"/>
              <a:gd name="T18" fmla="*/ 162 w 433"/>
              <a:gd name="T19" fmla="*/ 360 h 369"/>
              <a:gd name="T20" fmla="*/ 153 w 433"/>
              <a:gd name="T21" fmla="*/ 360 h 369"/>
              <a:gd name="T22" fmla="*/ 153 w 433"/>
              <a:gd name="T23" fmla="*/ 360 h 369"/>
              <a:gd name="T24" fmla="*/ 153 w 433"/>
              <a:gd name="T25" fmla="*/ 360 h 369"/>
              <a:gd name="T26" fmla="*/ 153 w 433"/>
              <a:gd name="T27" fmla="*/ 368 h 369"/>
              <a:gd name="T28" fmla="*/ 153 w 433"/>
              <a:gd name="T29" fmla="*/ 368 h 369"/>
              <a:gd name="T30" fmla="*/ 153 w 433"/>
              <a:gd name="T31" fmla="*/ 368 h 369"/>
              <a:gd name="T32" fmla="*/ 153 w 433"/>
              <a:gd name="T33" fmla="*/ 368 h 369"/>
              <a:gd name="T34" fmla="*/ 153 w 433"/>
              <a:gd name="T35" fmla="*/ 368 h 369"/>
              <a:gd name="T36" fmla="*/ 153 w 433"/>
              <a:gd name="T37" fmla="*/ 368 h 369"/>
              <a:gd name="T38" fmla="*/ 153 w 433"/>
              <a:gd name="T39" fmla="*/ 368 h 369"/>
              <a:gd name="T40" fmla="*/ 153 w 433"/>
              <a:gd name="T41" fmla="*/ 368 h 369"/>
              <a:gd name="T42" fmla="*/ 153 w 433"/>
              <a:gd name="T43" fmla="*/ 368 h 369"/>
              <a:gd name="T44" fmla="*/ 144 w 433"/>
              <a:gd name="T45" fmla="*/ 360 h 369"/>
              <a:gd name="T46" fmla="*/ 144 w 433"/>
              <a:gd name="T47" fmla="*/ 360 h 369"/>
              <a:gd name="T48" fmla="*/ 144 w 433"/>
              <a:gd name="T49" fmla="*/ 360 h 369"/>
              <a:gd name="T50" fmla="*/ 144 w 433"/>
              <a:gd name="T51" fmla="*/ 360 h 369"/>
              <a:gd name="T52" fmla="*/ 144 w 433"/>
              <a:gd name="T53" fmla="*/ 360 h 369"/>
              <a:gd name="T54" fmla="*/ 144 w 433"/>
              <a:gd name="T55" fmla="*/ 360 h 369"/>
              <a:gd name="T56" fmla="*/ 135 w 433"/>
              <a:gd name="T57" fmla="*/ 360 h 369"/>
              <a:gd name="T58" fmla="*/ 135 w 433"/>
              <a:gd name="T59" fmla="*/ 360 h 369"/>
              <a:gd name="T60" fmla="*/ 135 w 433"/>
              <a:gd name="T61" fmla="*/ 360 h 369"/>
              <a:gd name="T62" fmla="*/ 9 w 433"/>
              <a:gd name="T63" fmla="*/ 233 h 369"/>
              <a:gd name="T64" fmla="*/ 9 w 433"/>
              <a:gd name="T65" fmla="*/ 197 h 369"/>
              <a:gd name="T66" fmla="*/ 36 w 433"/>
              <a:gd name="T67" fmla="*/ 197 h 369"/>
              <a:gd name="T68" fmla="*/ 153 w 433"/>
              <a:gd name="T69" fmla="*/ 314 h 369"/>
              <a:gd name="T70" fmla="*/ 396 w 433"/>
              <a:gd name="T71" fmla="*/ 9 h 369"/>
              <a:gd name="T72" fmla="*/ 422 w 433"/>
              <a:gd name="T73" fmla="*/ 9 h 369"/>
              <a:gd name="T74" fmla="*/ 432 w 433"/>
              <a:gd name="T75" fmla="*/ 3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3" h="369">
                <a:moveTo>
                  <a:pt x="432" y="36"/>
                </a:moveTo>
                <a:lnTo>
                  <a:pt x="432" y="36"/>
                </a:lnTo>
                <a:cubicBezTo>
                  <a:pt x="171" y="360"/>
                  <a:pt x="171" y="360"/>
                  <a:pt x="171" y="360"/>
                </a:cubicBezTo>
                <a:cubicBezTo>
                  <a:pt x="162" y="360"/>
                  <a:pt x="162" y="360"/>
                  <a:pt x="162" y="360"/>
                </a:cubicBezTo>
                <a:lnTo>
                  <a:pt x="162" y="360"/>
                </a:lnTo>
                <a:lnTo>
                  <a:pt x="162" y="360"/>
                </a:lnTo>
                <a:lnTo>
                  <a:pt x="162" y="360"/>
                </a:lnTo>
                <a:lnTo>
                  <a:pt x="162" y="360"/>
                </a:lnTo>
                <a:lnTo>
                  <a:pt x="162" y="360"/>
                </a:lnTo>
                <a:lnTo>
                  <a:pt x="162" y="360"/>
                </a:lnTo>
                <a:lnTo>
                  <a:pt x="153" y="360"/>
                </a:lnTo>
                <a:lnTo>
                  <a:pt x="153" y="360"/>
                </a:lnTo>
                <a:lnTo>
                  <a:pt x="153" y="360"/>
                </a:lnTo>
                <a:lnTo>
                  <a:pt x="153" y="368"/>
                </a:lnTo>
                <a:lnTo>
                  <a:pt x="153" y="368"/>
                </a:lnTo>
                <a:lnTo>
                  <a:pt x="153" y="368"/>
                </a:lnTo>
                <a:lnTo>
                  <a:pt x="153" y="368"/>
                </a:lnTo>
                <a:lnTo>
                  <a:pt x="153" y="368"/>
                </a:lnTo>
                <a:lnTo>
                  <a:pt x="153" y="368"/>
                </a:lnTo>
                <a:lnTo>
                  <a:pt x="153" y="368"/>
                </a:lnTo>
                <a:lnTo>
                  <a:pt x="153" y="368"/>
                </a:lnTo>
                <a:lnTo>
                  <a:pt x="153" y="368"/>
                </a:lnTo>
                <a:cubicBezTo>
                  <a:pt x="144" y="368"/>
                  <a:pt x="144" y="360"/>
                  <a:pt x="144" y="360"/>
                </a:cubicBezTo>
                <a:lnTo>
                  <a:pt x="144" y="360"/>
                </a:lnTo>
                <a:lnTo>
                  <a:pt x="144" y="360"/>
                </a:lnTo>
                <a:lnTo>
                  <a:pt x="144" y="360"/>
                </a:lnTo>
                <a:lnTo>
                  <a:pt x="144" y="360"/>
                </a:lnTo>
                <a:lnTo>
                  <a:pt x="144" y="360"/>
                </a:lnTo>
                <a:cubicBezTo>
                  <a:pt x="144" y="360"/>
                  <a:pt x="144" y="360"/>
                  <a:pt x="135" y="360"/>
                </a:cubicBezTo>
                <a:lnTo>
                  <a:pt x="135" y="360"/>
                </a:lnTo>
                <a:lnTo>
                  <a:pt x="135" y="360"/>
                </a:lnTo>
                <a:cubicBezTo>
                  <a:pt x="9" y="233"/>
                  <a:pt x="9" y="233"/>
                  <a:pt x="9" y="233"/>
                </a:cubicBezTo>
                <a:cubicBezTo>
                  <a:pt x="0" y="225"/>
                  <a:pt x="0" y="206"/>
                  <a:pt x="9" y="197"/>
                </a:cubicBezTo>
                <a:cubicBezTo>
                  <a:pt x="18" y="197"/>
                  <a:pt x="27" y="197"/>
                  <a:pt x="36" y="197"/>
                </a:cubicBezTo>
                <a:cubicBezTo>
                  <a:pt x="153" y="314"/>
                  <a:pt x="153" y="314"/>
                  <a:pt x="153" y="314"/>
                </a:cubicBezTo>
                <a:cubicBezTo>
                  <a:pt x="396" y="9"/>
                  <a:pt x="396" y="9"/>
                  <a:pt x="396" y="9"/>
                </a:cubicBezTo>
                <a:cubicBezTo>
                  <a:pt x="405" y="0"/>
                  <a:pt x="414" y="0"/>
                  <a:pt x="422" y="9"/>
                </a:cubicBezTo>
                <a:cubicBezTo>
                  <a:pt x="432" y="9"/>
                  <a:pt x="432" y="27"/>
                  <a:pt x="432" y="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66">
            <a:extLst>
              <a:ext uri="{FF2B5EF4-FFF2-40B4-BE49-F238E27FC236}">
                <a16:creationId xmlns:a16="http://schemas.microsoft.com/office/drawing/2014/main" id="{899C5A91-27B9-3A43-978D-2BF3D9E8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284" y="10869421"/>
            <a:ext cx="742587" cy="189285"/>
          </a:xfrm>
          <a:custGeom>
            <a:avLst/>
            <a:gdLst>
              <a:gd name="T0" fmla="*/ 18 w 676"/>
              <a:gd name="T1" fmla="*/ 171 h 172"/>
              <a:gd name="T2" fmla="*/ 18 w 676"/>
              <a:gd name="T3" fmla="*/ 171 h 172"/>
              <a:gd name="T4" fmla="*/ 9 w 676"/>
              <a:gd name="T5" fmla="*/ 162 h 172"/>
              <a:gd name="T6" fmla="*/ 9 w 676"/>
              <a:gd name="T7" fmla="*/ 126 h 172"/>
              <a:gd name="T8" fmla="*/ 342 w 676"/>
              <a:gd name="T9" fmla="*/ 0 h 172"/>
              <a:gd name="T10" fmla="*/ 666 w 676"/>
              <a:gd name="T11" fmla="*/ 126 h 172"/>
              <a:gd name="T12" fmla="*/ 666 w 676"/>
              <a:gd name="T13" fmla="*/ 153 h 172"/>
              <a:gd name="T14" fmla="*/ 639 w 676"/>
              <a:gd name="T15" fmla="*/ 162 h 172"/>
              <a:gd name="T16" fmla="*/ 342 w 676"/>
              <a:gd name="T17" fmla="*/ 45 h 172"/>
              <a:gd name="T18" fmla="*/ 36 w 676"/>
              <a:gd name="T19" fmla="*/ 162 h 172"/>
              <a:gd name="T20" fmla="*/ 18 w 676"/>
              <a:gd name="T21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6" h="172">
                <a:moveTo>
                  <a:pt x="18" y="171"/>
                </a:moveTo>
                <a:lnTo>
                  <a:pt x="18" y="171"/>
                </a:lnTo>
                <a:lnTo>
                  <a:pt x="9" y="162"/>
                </a:lnTo>
                <a:cubicBezTo>
                  <a:pt x="0" y="153"/>
                  <a:pt x="0" y="135"/>
                  <a:pt x="9" y="126"/>
                </a:cubicBezTo>
                <a:cubicBezTo>
                  <a:pt x="90" y="45"/>
                  <a:pt x="207" y="0"/>
                  <a:pt x="342" y="0"/>
                </a:cubicBezTo>
                <a:cubicBezTo>
                  <a:pt x="468" y="0"/>
                  <a:pt x="585" y="45"/>
                  <a:pt x="666" y="126"/>
                </a:cubicBezTo>
                <a:cubicBezTo>
                  <a:pt x="675" y="135"/>
                  <a:pt x="675" y="144"/>
                  <a:pt x="666" y="153"/>
                </a:cubicBezTo>
                <a:cubicBezTo>
                  <a:pt x="657" y="162"/>
                  <a:pt x="648" y="171"/>
                  <a:pt x="639" y="162"/>
                </a:cubicBezTo>
                <a:cubicBezTo>
                  <a:pt x="558" y="90"/>
                  <a:pt x="450" y="45"/>
                  <a:pt x="342" y="45"/>
                </a:cubicBezTo>
                <a:cubicBezTo>
                  <a:pt x="225" y="45"/>
                  <a:pt x="108" y="90"/>
                  <a:pt x="36" y="162"/>
                </a:cubicBezTo>
                <a:cubicBezTo>
                  <a:pt x="36" y="162"/>
                  <a:pt x="27" y="171"/>
                  <a:pt x="18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67">
            <a:extLst>
              <a:ext uri="{FF2B5EF4-FFF2-40B4-BE49-F238E27FC236}">
                <a16:creationId xmlns:a16="http://schemas.microsoft.com/office/drawing/2014/main" id="{69A24F67-FEA7-0D42-8D4B-E18BC110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642" y="11345064"/>
            <a:ext cx="179578" cy="179578"/>
          </a:xfrm>
          <a:custGeom>
            <a:avLst/>
            <a:gdLst>
              <a:gd name="T0" fmla="*/ 81 w 163"/>
              <a:gd name="T1" fmla="*/ 45 h 163"/>
              <a:gd name="T2" fmla="*/ 81 w 163"/>
              <a:gd name="T3" fmla="*/ 45 h 163"/>
              <a:gd name="T4" fmla="*/ 117 w 163"/>
              <a:gd name="T5" fmla="*/ 81 h 163"/>
              <a:gd name="T6" fmla="*/ 81 w 163"/>
              <a:gd name="T7" fmla="*/ 117 h 163"/>
              <a:gd name="T8" fmla="*/ 45 w 163"/>
              <a:gd name="T9" fmla="*/ 81 h 163"/>
              <a:gd name="T10" fmla="*/ 81 w 163"/>
              <a:gd name="T11" fmla="*/ 45 h 163"/>
              <a:gd name="T12" fmla="*/ 81 w 163"/>
              <a:gd name="T13" fmla="*/ 0 h 163"/>
              <a:gd name="T14" fmla="*/ 81 w 163"/>
              <a:gd name="T15" fmla="*/ 0 h 163"/>
              <a:gd name="T16" fmla="*/ 0 w 163"/>
              <a:gd name="T17" fmla="*/ 81 h 163"/>
              <a:gd name="T18" fmla="*/ 81 w 163"/>
              <a:gd name="T19" fmla="*/ 162 h 163"/>
              <a:gd name="T20" fmla="*/ 162 w 163"/>
              <a:gd name="T21" fmla="*/ 81 h 163"/>
              <a:gd name="T22" fmla="*/ 81 w 163"/>
              <a:gd name="T23" fmla="*/ 0 h 163"/>
              <a:gd name="T24" fmla="*/ 81 w 163"/>
              <a:gd name="T25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3" h="163">
                <a:moveTo>
                  <a:pt x="81" y="45"/>
                </a:moveTo>
                <a:lnTo>
                  <a:pt x="81" y="45"/>
                </a:lnTo>
                <a:cubicBezTo>
                  <a:pt x="99" y="45"/>
                  <a:pt x="117" y="63"/>
                  <a:pt x="117" y="81"/>
                </a:cubicBezTo>
                <a:cubicBezTo>
                  <a:pt x="117" y="99"/>
                  <a:pt x="99" y="117"/>
                  <a:pt x="81" y="117"/>
                </a:cubicBezTo>
                <a:cubicBezTo>
                  <a:pt x="63" y="117"/>
                  <a:pt x="45" y="99"/>
                  <a:pt x="45" y="81"/>
                </a:cubicBezTo>
                <a:cubicBezTo>
                  <a:pt x="45" y="63"/>
                  <a:pt x="63" y="45"/>
                  <a:pt x="81" y="45"/>
                </a:cubicBezTo>
                <a:lnTo>
                  <a:pt x="81" y="0"/>
                </a:ln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6" y="162"/>
                  <a:pt x="162" y="126"/>
                  <a:pt x="162" y="81"/>
                </a:cubicBezTo>
                <a:cubicBezTo>
                  <a:pt x="162" y="36"/>
                  <a:pt x="126" y="0"/>
                  <a:pt x="81" y="0"/>
                </a:cubicBezTo>
                <a:lnTo>
                  <a:pt x="81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68">
            <a:extLst>
              <a:ext uri="{FF2B5EF4-FFF2-40B4-BE49-F238E27FC236}">
                <a16:creationId xmlns:a16="http://schemas.microsoft.com/office/drawing/2014/main" id="{79773727-31F9-AE4D-B312-76023851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233" y="11019878"/>
            <a:ext cx="596982" cy="150460"/>
          </a:xfrm>
          <a:custGeom>
            <a:avLst/>
            <a:gdLst>
              <a:gd name="T0" fmla="*/ 27 w 541"/>
              <a:gd name="T1" fmla="*/ 135 h 136"/>
              <a:gd name="T2" fmla="*/ 27 w 541"/>
              <a:gd name="T3" fmla="*/ 135 h 136"/>
              <a:gd name="T4" fmla="*/ 9 w 541"/>
              <a:gd name="T5" fmla="*/ 126 h 136"/>
              <a:gd name="T6" fmla="*/ 9 w 541"/>
              <a:gd name="T7" fmla="*/ 99 h 136"/>
              <a:gd name="T8" fmla="*/ 270 w 541"/>
              <a:gd name="T9" fmla="*/ 0 h 136"/>
              <a:gd name="T10" fmla="*/ 531 w 541"/>
              <a:gd name="T11" fmla="*/ 99 h 136"/>
              <a:gd name="T12" fmla="*/ 531 w 541"/>
              <a:gd name="T13" fmla="*/ 126 h 136"/>
              <a:gd name="T14" fmla="*/ 504 w 541"/>
              <a:gd name="T15" fmla="*/ 126 h 136"/>
              <a:gd name="T16" fmla="*/ 270 w 541"/>
              <a:gd name="T17" fmla="*/ 45 h 136"/>
              <a:gd name="T18" fmla="*/ 45 w 541"/>
              <a:gd name="T19" fmla="*/ 126 h 136"/>
              <a:gd name="T20" fmla="*/ 27 w 541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1" h="136">
                <a:moveTo>
                  <a:pt x="27" y="135"/>
                </a:moveTo>
                <a:lnTo>
                  <a:pt x="27" y="135"/>
                </a:lnTo>
                <a:cubicBezTo>
                  <a:pt x="18" y="135"/>
                  <a:pt x="18" y="135"/>
                  <a:pt x="9" y="126"/>
                </a:cubicBezTo>
                <a:cubicBezTo>
                  <a:pt x="0" y="117"/>
                  <a:pt x="0" y="108"/>
                  <a:pt x="9" y="99"/>
                </a:cubicBezTo>
                <a:cubicBezTo>
                  <a:pt x="81" y="36"/>
                  <a:pt x="171" y="0"/>
                  <a:pt x="270" y="0"/>
                </a:cubicBezTo>
                <a:cubicBezTo>
                  <a:pt x="369" y="0"/>
                  <a:pt x="468" y="36"/>
                  <a:pt x="531" y="99"/>
                </a:cubicBezTo>
                <a:cubicBezTo>
                  <a:pt x="540" y="99"/>
                  <a:pt x="540" y="117"/>
                  <a:pt x="531" y="126"/>
                </a:cubicBezTo>
                <a:cubicBezTo>
                  <a:pt x="522" y="135"/>
                  <a:pt x="513" y="135"/>
                  <a:pt x="504" y="126"/>
                </a:cubicBezTo>
                <a:cubicBezTo>
                  <a:pt x="441" y="72"/>
                  <a:pt x="360" y="45"/>
                  <a:pt x="270" y="45"/>
                </a:cubicBezTo>
                <a:cubicBezTo>
                  <a:pt x="180" y="45"/>
                  <a:pt x="99" y="72"/>
                  <a:pt x="45" y="126"/>
                </a:cubicBezTo>
                <a:cubicBezTo>
                  <a:pt x="36" y="135"/>
                  <a:pt x="36" y="135"/>
                  <a:pt x="27" y="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69">
            <a:extLst>
              <a:ext uri="{FF2B5EF4-FFF2-40B4-BE49-F238E27FC236}">
                <a16:creationId xmlns:a16="http://schemas.microsoft.com/office/drawing/2014/main" id="{ABE456A3-68B1-0644-AD73-0918EF51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451" y="11170338"/>
            <a:ext cx="417401" cy="121336"/>
          </a:xfrm>
          <a:custGeom>
            <a:avLst/>
            <a:gdLst>
              <a:gd name="T0" fmla="*/ 27 w 379"/>
              <a:gd name="T1" fmla="*/ 108 h 109"/>
              <a:gd name="T2" fmla="*/ 27 w 379"/>
              <a:gd name="T3" fmla="*/ 108 h 109"/>
              <a:gd name="T4" fmla="*/ 9 w 379"/>
              <a:gd name="T5" fmla="*/ 99 h 109"/>
              <a:gd name="T6" fmla="*/ 18 w 379"/>
              <a:gd name="T7" fmla="*/ 63 h 109"/>
              <a:gd name="T8" fmla="*/ 189 w 379"/>
              <a:gd name="T9" fmla="*/ 0 h 109"/>
              <a:gd name="T10" fmla="*/ 369 w 379"/>
              <a:gd name="T11" fmla="*/ 63 h 109"/>
              <a:gd name="T12" fmla="*/ 369 w 379"/>
              <a:gd name="T13" fmla="*/ 99 h 109"/>
              <a:gd name="T14" fmla="*/ 342 w 379"/>
              <a:gd name="T15" fmla="*/ 99 h 109"/>
              <a:gd name="T16" fmla="*/ 189 w 379"/>
              <a:gd name="T17" fmla="*/ 45 h 109"/>
              <a:gd name="T18" fmla="*/ 45 w 379"/>
              <a:gd name="T19" fmla="*/ 99 h 109"/>
              <a:gd name="T20" fmla="*/ 27 w 379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9" h="109">
                <a:moveTo>
                  <a:pt x="27" y="108"/>
                </a:moveTo>
                <a:lnTo>
                  <a:pt x="27" y="108"/>
                </a:lnTo>
                <a:cubicBezTo>
                  <a:pt x="27" y="108"/>
                  <a:pt x="18" y="99"/>
                  <a:pt x="9" y="99"/>
                </a:cubicBezTo>
                <a:cubicBezTo>
                  <a:pt x="0" y="90"/>
                  <a:pt x="9" y="72"/>
                  <a:pt x="18" y="63"/>
                </a:cubicBezTo>
                <a:cubicBezTo>
                  <a:pt x="54" y="18"/>
                  <a:pt x="126" y="0"/>
                  <a:pt x="189" y="0"/>
                </a:cubicBezTo>
                <a:cubicBezTo>
                  <a:pt x="261" y="0"/>
                  <a:pt x="324" y="18"/>
                  <a:pt x="369" y="63"/>
                </a:cubicBezTo>
                <a:cubicBezTo>
                  <a:pt x="378" y="72"/>
                  <a:pt x="378" y="90"/>
                  <a:pt x="369" y="99"/>
                </a:cubicBezTo>
                <a:cubicBezTo>
                  <a:pt x="360" y="108"/>
                  <a:pt x="351" y="108"/>
                  <a:pt x="342" y="99"/>
                </a:cubicBezTo>
                <a:cubicBezTo>
                  <a:pt x="306" y="63"/>
                  <a:pt x="252" y="45"/>
                  <a:pt x="189" y="45"/>
                </a:cubicBezTo>
                <a:cubicBezTo>
                  <a:pt x="135" y="45"/>
                  <a:pt x="81" y="63"/>
                  <a:pt x="45" y="99"/>
                </a:cubicBezTo>
                <a:cubicBezTo>
                  <a:pt x="45" y="99"/>
                  <a:pt x="36" y="108"/>
                  <a:pt x="27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70">
            <a:extLst>
              <a:ext uri="{FF2B5EF4-FFF2-40B4-BE49-F238E27FC236}">
                <a16:creationId xmlns:a16="http://schemas.microsoft.com/office/drawing/2014/main" id="{769FB2B8-43AC-9A4C-A65F-1021ED48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532" y="6826451"/>
            <a:ext cx="320331" cy="315479"/>
          </a:xfrm>
          <a:custGeom>
            <a:avLst/>
            <a:gdLst>
              <a:gd name="T0" fmla="*/ 207 w 289"/>
              <a:gd name="T1" fmla="*/ 287 h 288"/>
              <a:gd name="T2" fmla="*/ 207 w 289"/>
              <a:gd name="T3" fmla="*/ 287 h 288"/>
              <a:gd name="T4" fmla="*/ 189 w 289"/>
              <a:gd name="T5" fmla="*/ 278 h 288"/>
              <a:gd name="T6" fmla="*/ 27 w 289"/>
              <a:gd name="T7" fmla="*/ 116 h 288"/>
              <a:gd name="T8" fmla="*/ 18 w 289"/>
              <a:gd name="T9" fmla="*/ 18 h 288"/>
              <a:gd name="T10" fmla="*/ 72 w 289"/>
              <a:gd name="T11" fmla="*/ 0 h 288"/>
              <a:gd name="T12" fmla="*/ 117 w 289"/>
              <a:gd name="T13" fmla="*/ 18 h 288"/>
              <a:gd name="T14" fmla="*/ 288 w 289"/>
              <a:gd name="T15" fmla="*/ 179 h 288"/>
              <a:gd name="T16" fmla="*/ 288 w 289"/>
              <a:gd name="T17" fmla="*/ 197 h 288"/>
              <a:gd name="T18" fmla="*/ 288 w 289"/>
              <a:gd name="T19" fmla="*/ 215 h 288"/>
              <a:gd name="T20" fmla="*/ 216 w 289"/>
              <a:gd name="T21" fmla="*/ 278 h 288"/>
              <a:gd name="T22" fmla="*/ 207 w 289"/>
              <a:gd name="T23" fmla="*/ 287 h 288"/>
              <a:gd name="T24" fmla="*/ 72 w 289"/>
              <a:gd name="T25" fmla="*/ 45 h 288"/>
              <a:gd name="T26" fmla="*/ 72 w 289"/>
              <a:gd name="T27" fmla="*/ 45 h 288"/>
              <a:gd name="T28" fmla="*/ 72 w 289"/>
              <a:gd name="T29" fmla="*/ 45 h 288"/>
              <a:gd name="T30" fmla="*/ 54 w 289"/>
              <a:gd name="T31" fmla="*/ 54 h 288"/>
              <a:gd name="T32" fmla="*/ 54 w 289"/>
              <a:gd name="T33" fmla="*/ 80 h 288"/>
              <a:gd name="T34" fmla="*/ 207 w 289"/>
              <a:gd name="T35" fmla="*/ 233 h 288"/>
              <a:gd name="T36" fmla="*/ 233 w 289"/>
              <a:gd name="T37" fmla="*/ 197 h 288"/>
              <a:gd name="T38" fmla="*/ 90 w 289"/>
              <a:gd name="T39" fmla="*/ 45 h 288"/>
              <a:gd name="T40" fmla="*/ 72 w 289"/>
              <a:gd name="T41" fmla="*/ 4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88">
                <a:moveTo>
                  <a:pt x="207" y="287"/>
                </a:moveTo>
                <a:lnTo>
                  <a:pt x="207" y="287"/>
                </a:lnTo>
                <a:cubicBezTo>
                  <a:pt x="197" y="287"/>
                  <a:pt x="189" y="278"/>
                  <a:pt x="189" y="278"/>
                </a:cubicBezTo>
                <a:cubicBezTo>
                  <a:pt x="27" y="116"/>
                  <a:pt x="27" y="116"/>
                  <a:pt x="27" y="116"/>
                </a:cubicBezTo>
                <a:cubicBezTo>
                  <a:pt x="0" y="89"/>
                  <a:pt x="0" y="45"/>
                  <a:pt x="18" y="18"/>
                </a:cubicBezTo>
                <a:cubicBezTo>
                  <a:pt x="36" y="9"/>
                  <a:pt x="54" y="0"/>
                  <a:pt x="72" y="0"/>
                </a:cubicBezTo>
                <a:cubicBezTo>
                  <a:pt x="90" y="0"/>
                  <a:pt x="108" y="0"/>
                  <a:pt x="117" y="18"/>
                </a:cubicBezTo>
                <a:cubicBezTo>
                  <a:pt x="288" y="179"/>
                  <a:pt x="288" y="179"/>
                  <a:pt x="288" y="179"/>
                </a:cubicBezTo>
                <a:cubicBezTo>
                  <a:pt x="288" y="188"/>
                  <a:pt x="288" y="188"/>
                  <a:pt x="288" y="197"/>
                </a:cubicBezTo>
                <a:cubicBezTo>
                  <a:pt x="288" y="206"/>
                  <a:pt x="288" y="206"/>
                  <a:pt x="288" y="215"/>
                </a:cubicBezTo>
                <a:cubicBezTo>
                  <a:pt x="216" y="278"/>
                  <a:pt x="216" y="278"/>
                  <a:pt x="216" y="278"/>
                </a:cubicBezTo>
                <a:lnTo>
                  <a:pt x="207" y="287"/>
                </a:lnTo>
                <a:close/>
                <a:moveTo>
                  <a:pt x="72" y="45"/>
                </a:moveTo>
                <a:lnTo>
                  <a:pt x="72" y="45"/>
                </a:lnTo>
                <a:lnTo>
                  <a:pt x="72" y="45"/>
                </a:lnTo>
                <a:cubicBezTo>
                  <a:pt x="63" y="45"/>
                  <a:pt x="63" y="45"/>
                  <a:pt x="54" y="54"/>
                </a:cubicBezTo>
                <a:cubicBezTo>
                  <a:pt x="45" y="63"/>
                  <a:pt x="45" y="71"/>
                  <a:pt x="54" y="80"/>
                </a:cubicBezTo>
                <a:cubicBezTo>
                  <a:pt x="207" y="233"/>
                  <a:pt x="207" y="233"/>
                  <a:pt x="207" y="233"/>
                </a:cubicBezTo>
                <a:cubicBezTo>
                  <a:pt x="233" y="197"/>
                  <a:pt x="233" y="197"/>
                  <a:pt x="233" y="197"/>
                </a:cubicBezTo>
                <a:cubicBezTo>
                  <a:pt x="90" y="45"/>
                  <a:pt x="90" y="45"/>
                  <a:pt x="90" y="45"/>
                </a:cubicBezTo>
                <a:cubicBezTo>
                  <a:pt x="81" y="45"/>
                  <a:pt x="81" y="45"/>
                  <a:pt x="72" y="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71">
            <a:extLst>
              <a:ext uri="{FF2B5EF4-FFF2-40B4-BE49-F238E27FC236}">
                <a16:creationId xmlns:a16="http://schemas.microsoft.com/office/drawing/2014/main" id="{53DF0D5D-07F4-344B-9F41-026B13D5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838" y="6418757"/>
            <a:ext cx="485350" cy="485350"/>
          </a:xfrm>
          <a:custGeom>
            <a:avLst/>
            <a:gdLst>
              <a:gd name="T0" fmla="*/ 216 w 442"/>
              <a:gd name="T1" fmla="*/ 440 h 441"/>
              <a:gd name="T2" fmla="*/ 216 w 442"/>
              <a:gd name="T3" fmla="*/ 440 h 441"/>
              <a:gd name="T4" fmla="*/ 0 w 442"/>
              <a:gd name="T5" fmla="*/ 216 h 441"/>
              <a:gd name="T6" fmla="*/ 216 w 442"/>
              <a:gd name="T7" fmla="*/ 0 h 441"/>
              <a:gd name="T8" fmla="*/ 441 w 442"/>
              <a:gd name="T9" fmla="*/ 216 h 441"/>
              <a:gd name="T10" fmla="*/ 216 w 442"/>
              <a:gd name="T11" fmla="*/ 440 h 441"/>
              <a:gd name="T12" fmla="*/ 216 w 442"/>
              <a:gd name="T13" fmla="*/ 45 h 441"/>
              <a:gd name="T14" fmla="*/ 216 w 442"/>
              <a:gd name="T15" fmla="*/ 45 h 441"/>
              <a:gd name="T16" fmla="*/ 45 w 442"/>
              <a:gd name="T17" fmla="*/ 216 h 441"/>
              <a:gd name="T18" fmla="*/ 216 w 442"/>
              <a:gd name="T19" fmla="*/ 396 h 441"/>
              <a:gd name="T20" fmla="*/ 396 w 442"/>
              <a:gd name="T21" fmla="*/ 216 h 441"/>
              <a:gd name="T22" fmla="*/ 216 w 442"/>
              <a:gd name="T23" fmla="*/ 4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2" h="441">
                <a:moveTo>
                  <a:pt x="216" y="440"/>
                </a:moveTo>
                <a:lnTo>
                  <a:pt x="216" y="440"/>
                </a:lnTo>
                <a:cubicBezTo>
                  <a:pt x="99" y="440"/>
                  <a:pt x="0" y="342"/>
                  <a:pt x="0" y="216"/>
                </a:cubicBezTo>
                <a:cubicBezTo>
                  <a:pt x="0" y="99"/>
                  <a:pt x="99" y="0"/>
                  <a:pt x="216" y="0"/>
                </a:cubicBezTo>
                <a:cubicBezTo>
                  <a:pt x="342" y="0"/>
                  <a:pt x="441" y="99"/>
                  <a:pt x="441" y="216"/>
                </a:cubicBezTo>
                <a:cubicBezTo>
                  <a:pt x="441" y="342"/>
                  <a:pt x="342" y="440"/>
                  <a:pt x="216" y="440"/>
                </a:cubicBezTo>
                <a:close/>
                <a:moveTo>
                  <a:pt x="216" y="45"/>
                </a:moveTo>
                <a:lnTo>
                  <a:pt x="216" y="45"/>
                </a:lnTo>
                <a:cubicBezTo>
                  <a:pt x="126" y="45"/>
                  <a:pt x="45" y="117"/>
                  <a:pt x="45" y="216"/>
                </a:cubicBezTo>
                <a:cubicBezTo>
                  <a:pt x="45" y="315"/>
                  <a:pt x="126" y="396"/>
                  <a:pt x="216" y="396"/>
                </a:cubicBezTo>
                <a:cubicBezTo>
                  <a:pt x="315" y="396"/>
                  <a:pt x="396" y="315"/>
                  <a:pt x="396" y="216"/>
                </a:cubicBezTo>
                <a:cubicBezTo>
                  <a:pt x="396" y="117"/>
                  <a:pt x="315" y="45"/>
                  <a:pt x="216" y="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80">
            <a:extLst>
              <a:ext uri="{FF2B5EF4-FFF2-40B4-BE49-F238E27FC236}">
                <a16:creationId xmlns:a16="http://schemas.microsoft.com/office/drawing/2014/main" id="{C6D4635E-752E-E448-B338-B07F006B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30" y="8534884"/>
            <a:ext cx="485350" cy="771708"/>
          </a:xfrm>
          <a:custGeom>
            <a:avLst/>
            <a:gdLst>
              <a:gd name="T0" fmla="*/ 225 w 442"/>
              <a:gd name="T1" fmla="*/ 701 h 702"/>
              <a:gd name="T2" fmla="*/ 225 w 442"/>
              <a:gd name="T3" fmla="*/ 701 h 702"/>
              <a:gd name="T4" fmla="*/ 207 w 442"/>
              <a:gd name="T5" fmla="*/ 692 h 702"/>
              <a:gd name="T6" fmla="*/ 99 w 442"/>
              <a:gd name="T7" fmla="*/ 503 h 702"/>
              <a:gd name="T8" fmla="*/ 0 w 442"/>
              <a:gd name="T9" fmla="*/ 225 h 702"/>
              <a:gd name="T10" fmla="*/ 216 w 442"/>
              <a:gd name="T11" fmla="*/ 0 h 702"/>
              <a:gd name="T12" fmla="*/ 441 w 442"/>
              <a:gd name="T13" fmla="*/ 225 h 702"/>
              <a:gd name="T14" fmla="*/ 342 w 442"/>
              <a:gd name="T15" fmla="*/ 503 h 702"/>
              <a:gd name="T16" fmla="*/ 243 w 442"/>
              <a:gd name="T17" fmla="*/ 683 h 702"/>
              <a:gd name="T18" fmla="*/ 225 w 442"/>
              <a:gd name="T19" fmla="*/ 701 h 702"/>
              <a:gd name="T20" fmla="*/ 216 w 442"/>
              <a:gd name="T21" fmla="*/ 45 h 702"/>
              <a:gd name="T22" fmla="*/ 216 w 442"/>
              <a:gd name="T23" fmla="*/ 45 h 702"/>
              <a:gd name="T24" fmla="*/ 45 w 442"/>
              <a:gd name="T25" fmla="*/ 225 h 702"/>
              <a:gd name="T26" fmla="*/ 144 w 442"/>
              <a:gd name="T27" fmla="*/ 486 h 702"/>
              <a:gd name="T28" fmla="*/ 225 w 442"/>
              <a:gd name="T29" fmla="*/ 629 h 702"/>
              <a:gd name="T30" fmla="*/ 297 w 442"/>
              <a:gd name="T31" fmla="*/ 486 h 702"/>
              <a:gd name="T32" fmla="*/ 396 w 442"/>
              <a:gd name="T33" fmla="*/ 225 h 702"/>
              <a:gd name="T34" fmla="*/ 216 w 442"/>
              <a:gd name="T35" fmla="*/ 45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2" h="702">
                <a:moveTo>
                  <a:pt x="225" y="701"/>
                </a:moveTo>
                <a:lnTo>
                  <a:pt x="225" y="701"/>
                </a:lnTo>
                <a:cubicBezTo>
                  <a:pt x="216" y="701"/>
                  <a:pt x="207" y="692"/>
                  <a:pt x="207" y="692"/>
                </a:cubicBezTo>
                <a:cubicBezTo>
                  <a:pt x="207" y="683"/>
                  <a:pt x="153" y="602"/>
                  <a:pt x="99" y="503"/>
                </a:cubicBezTo>
                <a:cubicBezTo>
                  <a:pt x="36" y="378"/>
                  <a:pt x="0" y="279"/>
                  <a:pt x="0" y="225"/>
                </a:cubicBezTo>
                <a:cubicBezTo>
                  <a:pt x="0" y="99"/>
                  <a:pt x="99" y="0"/>
                  <a:pt x="216" y="0"/>
                </a:cubicBezTo>
                <a:cubicBezTo>
                  <a:pt x="342" y="0"/>
                  <a:pt x="441" y="99"/>
                  <a:pt x="441" y="225"/>
                </a:cubicBezTo>
                <a:cubicBezTo>
                  <a:pt x="441" y="279"/>
                  <a:pt x="405" y="378"/>
                  <a:pt x="342" y="503"/>
                </a:cubicBezTo>
                <a:cubicBezTo>
                  <a:pt x="288" y="602"/>
                  <a:pt x="243" y="683"/>
                  <a:pt x="243" y="683"/>
                </a:cubicBezTo>
                <a:cubicBezTo>
                  <a:pt x="234" y="692"/>
                  <a:pt x="234" y="701"/>
                  <a:pt x="225" y="701"/>
                </a:cubicBezTo>
                <a:close/>
                <a:moveTo>
                  <a:pt x="216" y="45"/>
                </a:moveTo>
                <a:lnTo>
                  <a:pt x="216" y="45"/>
                </a:lnTo>
                <a:cubicBezTo>
                  <a:pt x="126" y="45"/>
                  <a:pt x="45" y="126"/>
                  <a:pt x="45" y="225"/>
                </a:cubicBezTo>
                <a:cubicBezTo>
                  <a:pt x="45" y="252"/>
                  <a:pt x="63" y="332"/>
                  <a:pt x="144" y="486"/>
                </a:cubicBezTo>
                <a:cubicBezTo>
                  <a:pt x="171" y="548"/>
                  <a:pt x="207" y="602"/>
                  <a:pt x="225" y="629"/>
                </a:cubicBezTo>
                <a:cubicBezTo>
                  <a:pt x="243" y="602"/>
                  <a:pt x="270" y="548"/>
                  <a:pt x="297" y="486"/>
                </a:cubicBezTo>
                <a:cubicBezTo>
                  <a:pt x="378" y="332"/>
                  <a:pt x="396" y="252"/>
                  <a:pt x="396" y="225"/>
                </a:cubicBezTo>
                <a:cubicBezTo>
                  <a:pt x="396" y="126"/>
                  <a:pt x="315" y="45"/>
                  <a:pt x="216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81">
            <a:extLst>
              <a:ext uri="{FF2B5EF4-FFF2-40B4-BE49-F238E27FC236}">
                <a16:creationId xmlns:a16="http://schemas.microsoft.com/office/drawing/2014/main" id="{C9AE0DBF-F73B-794F-B4EC-D63EF361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521" y="8656223"/>
            <a:ext cx="228113" cy="228113"/>
          </a:xfrm>
          <a:custGeom>
            <a:avLst/>
            <a:gdLst>
              <a:gd name="T0" fmla="*/ 99 w 208"/>
              <a:gd name="T1" fmla="*/ 207 h 208"/>
              <a:gd name="T2" fmla="*/ 99 w 208"/>
              <a:gd name="T3" fmla="*/ 207 h 208"/>
              <a:gd name="T4" fmla="*/ 0 w 208"/>
              <a:gd name="T5" fmla="*/ 108 h 208"/>
              <a:gd name="T6" fmla="*/ 99 w 208"/>
              <a:gd name="T7" fmla="*/ 0 h 208"/>
              <a:gd name="T8" fmla="*/ 207 w 208"/>
              <a:gd name="T9" fmla="*/ 108 h 208"/>
              <a:gd name="T10" fmla="*/ 99 w 208"/>
              <a:gd name="T11" fmla="*/ 207 h 208"/>
              <a:gd name="T12" fmla="*/ 99 w 208"/>
              <a:gd name="T13" fmla="*/ 45 h 208"/>
              <a:gd name="T14" fmla="*/ 99 w 208"/>
              <a:gd name="T15" fmla="*/ 45 h 208"/>
              <a:gd name="T16" fmla="*/ 45 w 208"/>
              <a:gd name="T17" fmla="*/ 108 h 208"/>
              <a:gd name="T18" fmla="*/ 99 w 208"/>
              <a:gd name="T19" fmla="*/ 162 h 208"/>
              <a:gd name="T20" fmla="*/ 162 w 208"/>
              <a:gd name="T21" fmla="*/ 108 h 208"/>
              <a:gd name="T22" fmla="*/ 99 w 208"/>
              <a:gd name="T23" fmla="*/ 4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8">
                <a:moveTo>
                  <a:pt x="99" y="207"/>
                </a:moveTo>
                <a:lnTo>
                  <a:pt x="99" y="207"/>
                </a:lnTo>
                <a:cubicBezTo>
                  <a:pt x="45" y="207"/>
                  <a:pt x="0" y="162"/>
                  <a:pt x="0" y="108"/>
                </a:cubicBezTo>
                <a:cubicBezTo>
                  <a:pt x="0" y="54"/>
                  <a:pt x="45" y="0"/>
                  <a:pt x="99" y="0"/>
                </a:cubicBezTo>
                <a:cubicBezTo>
                  <a:pt x="162" y="0"/>
                  <a:pt x="207" y="54"/>
                  <a:pt x="207" y="108"/>
                </a:cubicBezTo>
                <a:cubicBezTo>
                  <a:pt x="207" y="162"/>
                  <a:pt x="162" y="207"/>
                  <a:pt x="99" y="207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72" y="45"/>
                  <a:pt x="45" y="72"/>
                  <a:pt x="45" y="108"/>
                </a:cubicBezTo>
                <a:cubicBezTo>
                  <a:pt x="45" y="135"/>
                  <a:pt x="72" y="162"/>
                  <a:pt x="99" y="162"/>
                </a:cubicBezTo>
                <a:cubicBezTo>
                  <a:pt x="135" y="162"/>
                  <a:pt x="162" y="135"/>
                  <a:pt x="162" y="108"/>
                </a:cubicBezTo>
                <a:cubicBezTo>
                  <a:pt x="162" y="72"/>
                  <a:pt x="135" y="45"/>
                  <a:pt x="99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CuadroTexto 648">
            <a:extLst>
              <a:ext uri="{FF2B5EF4-FFF2-40B4-BE49-F238E27FC236}">
                <a16:creationId xmlns:a16="http://schemas.microsoft.com/office/drawing/2014/main" id="{CC3B7333-97EB-B440-9252-C77C0025E913}"/>
              </a:ext>
            </a:extLst>
          </p:cNvPr>
          <p:cNvSpPr txBox="1"/>
          <p:nvPr/>
        </p:nvSpPr>
        <p:spPr>
          <a:xfrm>
            <a:off x="9008318" y="746540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650" name="CuadroTexto 649">
            <a:extLst>
              <a:ext uri="{FF2B5EF4-FFF2-40B4-BE49-F238E27FC236}">
                <a16:creationId xmlns:a16="http://schemas.microsoft.com/office/drawing/2014/main" id="{0D3FAEB2-119A-414F-B605-3771EE141641}"/>
              </a:ext>
            </a:extLst>
          </p:cNvPr>
          <p:cNvSpPr txBox="1"/>
          <p:nvPr/>
        </p:nvSpPr>
        <p:spPr>
          <a:xfrm>
            <a:off x="2451398" y="226196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53AB4107-A2FA-E341-9CCC-26008149469D}"/>
              </a:ext>
            </a:extLst>
          </p:cNvPr>
          <p:cNvSpPr txBox="1"/>
          <p:nvPr/>
        </p:nvSpPr>
        <p:spPr>
          <a:xfrm>
            <a:off x="19467881" y="59981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C4CB82EF-7A15-2144-B831-2D32D7B9950E}"/>
              </a:ext>
            </a:extLst>
          </p:cNvPr>
          <p:cNvSpPr/>
          <p:nvPr/>
        </p:nvSpPr>
        <p:spPr>
          <a:xfrm>
            <a:off x="19439312" y="6636999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35864D44-46B0-964A-AA8C-7F304808C4AE}"/>
              </a:ext>
            </a:extLst>
          </p:cNvPr>
          <p:cNvSpPr txBox="1"/>
          <p:nvPr/>
        </p:nvSpPr>
        <p:spPr>
          <a:xfrm>
            <a:off x="19455875" y="104103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7BA59B32-55CC-CF4C-9196-E66562BA8A2D}"/>
              </a:ext>
            </a:extLst>
          </p:cNvPr>
          <p:cNvSpPr/>
          <p:nvPr/>
        </p:nvSpPr>
        <p:spPr>
          <a:xfrm>
            <a:off x="19427306" y="11049157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52C7EE40-50DF-FB48-AED9-115F7C989A4A}"/>
              </a:ext>
            </a:extLst>
          </p:cNvPr>
          <p:cNvSpPr txBox="1"/>
          <p:nvPr/>
        </p:nvSpPr>
        <p:spPr>
          <a:xfrm>
            <a:off x="3074714" y="58217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C3C2F14B-770E-2B42-9286-97FB5C5C2787}"/>
              </a:ext>
            </a:extLst>
          </p:cNvPr>
          <p:cNvSpPr/>
          <p:nvPr/>
        </p:nvSpPr>
        <p:spPr>
          <a:xfrm>
            <a:off x="913733" y="6460508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F60C863B-F211-1644-9978-25E7C2D40769}"/>
              </a:ext>
            </a:extLst>
          </p:cNvPr>
          <p:cNvSpPr txBox="1"/>
          <p:nvPr/>
        </p:nvSpPr>
        <p:spPr>
          <a:xfrm>
            <a:off x="3092023" y="1037798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8380527E-A1BC-B543-BE78-6634EC8F0588}"/>
              </a:ext>
            </a:extLst>
          </p:cNvPr>
          <p:cNvSpPr/>
          <p:nvPr/>
        </p:nvSpPr>
        <p:spPr>
          <a:xfrm>
            <a:off x="931042" y="1101678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191AFDBA-EEEB-FC49-9E7F-6832DE1969BA}"/>
              </a:ext>
            </a:extLst>
          </p:cNvPr>
          <p:cNvSpPr txBox="1"/>
          <p:nvPr/>
        </p:nvSpPr>
        <p:spPr>
          <a:xfrm>
            <a:off x="19427306" y="82380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CAFAD2E0-D5EA-1C41-B083-7156B7061FF8}"/>
              </a:ext>
            </a:extLst>
          </p:cNvPr>
          <p:cNvSpPr/>
          <p:nvPr/>
        </p:nvSpPr>
        <p:spPr>
          <a:xfrm>
            <a:off x="19398737" y="8876806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EEEE3721-4E79-4340-B9B8-5088403DF70A}"/>
              </a:ext>
            </a:extLst>
          </p:cNvPr>
          <p:cNvSpPr txBox="1"/>
          <p:nvPr/>
        </p:nvSpPr>
        <p:spPr>
          <a:xfrm>
            <a:off x="2978235" y="823947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67066BC8-EC9A-644C-B2E0-1D5FD636BA41}"/>
              </a:ext>
            </a:extLst>
          </p:cNvPr>
          <p:cNvSpPr/>
          <p:nvPr/>
        </p:nvSpPr>
        <p:spPr>
          <a:xfrm>
            <a:off x="817254" y="8878272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166">
            <a:extLst>
              <a:ext uri="{FF2B5EF4-FFF2-40B4-BE49-F238E27FC236}">
                <a16:creationId xmlns:a16="http://schemas.microsoft.com/office/drawing/2014/main" id="{C598A4CC-1B53-FC49-8080-4862E4C7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470" y="3238816"/>
            <a:ext cx="5344953" cy="7371501"/>
          </a:xfrm>
          <a:custGeom>
            <a:avLst/>
            <a:gdLst>
              <a:gd name="T0" fmla="*/ 3824 w 4780"/>
              <a:gd name="T1" fmla="*/ 4202 h 6592"/>
              <a:gd name="T2" fmla="*/ 4375 w 4780"/>
              <a:gd name="T3" fmla="*/ 2544 h 6592"/>
              <a:gd name="T4" fmla="*/ 3249 w 4780"/>
              <a:gd name="T5" fmla="*/ 214 h 6592"/>
              <a:gd name="T6" fmla="*/ 362 w 4780"/>
              <a:gd name="T7" fmla="*/ 1650 h 6592"/>
              <a:gd name="T8" fmla="*/ 912 w 4780"/>
              <a:gd name="T9" fmla="*/ 4202 h 6592"/>
              <a:gd name="T10" fmla="*/ 1651 w 4780"/>
              <a:gd name="T11" fmla="*/ 4107 h 6592"/>
              <a:gd name="T12" fmla="*/ 112 w 4780"/>
              <a:gd name="T13" fmla="*/ 6161 h 6592"/>
              <a:gd name="T14" fmla="*/ 4521 w 4780"/>
              <a:gd name="T15" fmla="*/ 6462 h 6592"/>
              <a:gd name="T16" fmla="*/ 3025 w 4780"/>
              <a:gd name="T17" fmla="*/ 4107 h 6592"/>
              <a:gd name="T18" fmla="*/ 2974 w 4780"/>
              <a:gd name="T19" fmla="*/ 3626 h 6592"/>
              <a:gd name="T20" fmla="*/ 2416 w 4780"/>
              <a:gd name="T21" fmla="*/ 4829 h 6592"/>
              <a:gd name="T22" fmla="*/ 1909 w 4780"/>
              <a:gd name="T23" fmla="*/ 4219 h 6592"/>
              <a:gd name="T24" fmla="*/ 2570 w 4780"/>
              <a:gd name="T25" fmla="*/ 3755 h 6592"/>
              <a:gd name="T26" fmla="*/ 2939 w 4780"/>
              <a:gd name="T27" fmla="*/ 4253 h 6592"/>
              <a:gd name="T28" fmla="*/ 4383 w 4780"/>
              <a:gd name="T29" fmla="*/ 6359 h 6592"/>
              <a:gd name="T30" fmla="*/ 276 w 4780"/>
              <a:gd name="T31" fmla="*/ 6213 h 6592"/>
              <a:gd name="T32" fmla="*/ 2115 w 4780"/>
              <a:gd name="T33" fmla="*/ 4915 h 6592"/>
              <a:gd name="T34" fmla="*/ 172 w 4780"/>
              <a:gd name="T35" fmla="*/ 3283 h 6592"/>
              <a:gd name="T36" fmla="*/ 396 w 4780"/>
              <a:gd name="T37" fmla="*/ 2613 h 6592"/>
              <a:gd name="T38" fmla="*/ 542 w 4780"/>
              <a:gd name="T39" fmla="*/ 1676 h 6592"/>
              <a:gd name="T40" fmla="*/ 2630 w 4780"/>
              <a:gd name="T41" fmla="*/ 593 h 6592"/>
              <a:gd name="T42" fmla="*/ 4151 w 4780"/>
              <a:gd name="T43" fmla="*/ 1745 h 6592"/>
              <a:gd name="T44" fmla="*/ 4194 w 4780"/>
              <a:gd name="T45" fmla="*/ 2509 h 6592"/>
              <a:gd name="T46" fmla="*/ 4461 w 4780"/>
              <a:gd name="T47" fmla="*/ 3686 h 6592"/>
              <a:gd name="T48" fmla="*/ 3756 w 4780"/>
              <a:gd name="T49" fmla="*/ 2552 h 6592"/>
              <a:gd name="T50" fmla="*/ 3782 w 4780"/>
              <a:gd name="T51" fmla="*/ 1590 h 6592"/>
              <a:gd name="T52" fmla="*/ 3017 w 4780"/>
              <a:gd name="T53" fmla="*/ 919 h 6592"/>
              <a:gd name="T54" fmla="*/ 2810 w 4780"/>
              <a:gd name="T55" fmla="*/ 979 h 6592"/>
              <a:gd name="T56" fmla="*/ 834 w 4780"/>
              <a:gd name="T57" fmla="*/ 1925 h 6592"/>
              <a:gd name="T58" fmla="*/ 172 w 4780"/>
              <a:gd name="T59" fmla="*/ 3283 h 6592"/>
              <a:gd name="T60" fmla="*/ 2931 w 4780"/>
              <a:gd name="T61" fmla="*/ 919 h 6592"/>
              <a:gd name="T62" fmla="*/ 3782 w 4780"/>
              <a:gd name="T63" fmla="*/ 1951 h 6592"/>
              <a:gd name="T64" fmla="*/ 1642 w 4780"/>
              <a:gd name="T65" fmla="*/ 3437 h 6592"/>
              <a:gd name="T66" fmla="*/ 1084 w 4780"/>
              <a:gd name="T67" fmla="*/ 2140 h 6592"/>
              <a:gd name="T68" fmla="*/ 1281 w 4780"/>
              <a:gd name="T69" fmla="*/ 2157 h 6592"/>
              <a:gd name="T70" fmla="*/ 1445 w 4780"/>
              <a:gd name="T71" fmla="*/ 2148 h 6592"/>
              <a:gd name="T72" fmla="*/ 1582 w 4780"/>
              <a:gd name="T73" fmla="*/ 2131 h 6592"/>
              <a:gd name="T74" fmla="*/ 1711 w 4780"/>
              <a:gd name="T75" fmla="*/ 2105 h 6592"/>
              <a:gd name="T76" fmla="*/ 1857 w 4780"/>
              <a:gd name="T77" fmla="*/ 2062 h 6592"/>
              <a:gd name="T78" fmla="*/ 1986 w 4780"/>
              <a:gd name="T79" fmla="*/ 2011 h 6592"/>
              <a:gd name="T80" fmla="*/ 2106 w 4780"/>
              <a:gd name="T81" fmla="*/ 1959 h 6592"/>
              <a:gd name="T82" fmla="*/ 2227 w 4780"/>
              <a:gd name="T83" fmla="*/ 1891 h 6592"/>
              <a:gd name="T84" fmla="*/ 2356 w 4780"/>
              <a:gd name="T85" fmla="*/ 1813 h 6592"/>
              <a:gd name="T86" fmla="*/ 2458 w 4780"/>
              <a:gd name="T87" fmla="*/ 1727 h 6592"/>
              <a:gd name="T88" fmla="*/ 2552 w 4780"/>
              <a:gd name="T89" fmla="*/ 1641 h 6592"/>
              <a:gd name="T90" fmla="*/ 2647 w 4780"/>
              <a:gd name="T91" fmla="*/ 1547 h 6592"/>
              <a:gd name="T92" fmla="*/ 2750 w 4780"/>
              <a:gd name="T93" fmla="*/ 1426 h 6592"/>
              <a:gd name="T94" fmla="*/ 2827 w 4780"/>
              <a:gd name="T95" fmla="*/ 1315 h 6592"/>
              <a:gd name="T96" fmla="*/ 2896 w 4780"/>
              <a:gd name="T97" fmla="*/ 1203 h 6592"/>
              <a:gd name="T98" fmla="*/ 2922 w 4780"/>
              <a:gd name="T99" fmla="*/ 1254 h 6592"/>
              <a:gd name="T100" fmla="*/ 2974 w 4780"/>
              <a:gd name="T101" fmla="*/ 1358 h 6592"/>
              <a:gd name="T102" fmla="*/ 3042 w 4780"/>
              <a:gd name="T103" fmla="*/ 1452 h 6592"/>
              <a:gd name="T104" fmla="*/ 3128 w 4780"/>
              <a:gd name="T105" fmla="*/ 1538 h 6592"/>
              <a:gd name="T106" fmla="*/ 3223 w 4780"/>
              <a:gd name="T107" fmla="*/ 1616 h 6592"/>
              <a:gd name="T108" fmla="*/ 3326 w 4780"/>
              <a:gd name="T109" fmla="*/ 1676 h 6592"/>
              <a:gd name="T110" fmla="*/ 3438 w 4780"/>
              <a:gd name="T111" fmla="*/ 1719 h 6592"/>
              <a:gd name="T112" fmla="*/ 3558 w 4780"/>
              <a:gd name="T113" fmla="*/ 1745 h 6592"/>
              <a:gd name="T114" fmla="*/ 3610 w 4780"/>
              <a:gd name="T115" fmla="*/ 1762 h 6592"/>
              <a:gd name="T116" fmla="*/ 3077 w 4780"/>
              <a:gd name="T117" fmla="*/ 3359 h 6592"/>
              <a:gd name="T118" fmla="*/ 2655 w 4780"/>
              <a:gd name="T119" fmla="*/ 3566 h 6592"/>
              <a:gd name="T120" fmla="*/ 1797 w 4780"/>
              <a:gd name="T121" fmla="*/ 3514 h 6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780" h="6592">
                <a:moveTo>
                  <a:pt x="2974" y="3626"/>
                </a:moveTo>
                <a:lnTo>
                  <a:pt x="2974" y="3626"/>
                </a:lnTo>
                <a:cubicBezTo>
                  <a:pt x="3042" y="3798"/>
                  <a:pt x="3163" y="3952"/>
                  <a:pt x="3326" y="4056"/>
                </a:cubicBezTo>
                <a:cubicBezTo>
                  <a:pt x="3481" y="4150"/>
                  <a:pt x="3653" y="4202"/>
                  <a:pt x="3824" y="4202"/>
                </a:cubicBezTo>
                <a:cubicBezTo>
                  <a:pt x="3885" y="4202"/>
                  <a:pt x="3954" y="4193"/>
                  <a:pt x="4022" y="4176"/>
                </a:cubicBezTo>
                <a:cubicBezTo>
                  <a:pt x="4263" y="4124"/>
                  <a:pt x="4469" y="3978"/>
                  <a:pt x="4598" y="3772"/>
                </a:cubicBezTo>
                <a:cubicBezTo>
                  <a:pt x="4727" y="3566"/>
                  <a:pt x="4779" y="3326"/>
                  <a:pt x="4718" y="3085"/>
                </a:cubicBezTo>
                <a:cubicBezTo>
                  <a:pt x="4676" y="2862"/>
                  <a:pt x="4555" y="2681"/>
                  <a:pt x="4375" y="2544"/>
                </a:cubicBezTo>
                <a:cubicBezTo>
                  <a:pt x="4478" y="2398"/>
                  <a:pt x="4512" y="2217"/>
                  <a:pt x="4469" y="2045"/>
                </a:cubicBezTo>
                <a:cubicBezTo>
                  <a:pt x="4452" y="1933"/>
                  <a:pt x="4400" y="1839"/>
                  <a:pt x="4332" y="1753"/>
                </a:cubicBezTo>
                <a:cubicBezTo>
                  <a:pt x="4375" y="1633"/>
                  <a:pt x="4400" y="1495"/>
                  <a:pt x="4400" y="1358"/>
                </a:cubicBezTo>
                <a:cubicBezTo>
                  <a:pt x="4400" y="730"/>
                  <a:pt x="3885" y="214"/>
                  <a:pt x="3249" y="214"/>
                </a:cubicBezTo>
                <a:cubicBezTo>
                  <a:pt x="3042" y="214"/>
                  <a:pt x="2836" y="266"/>
                  <a:pt x="2655" y="378"/>
                </a:cubicBezTo>
                <a:cubicBezTo>
                  <a:pt x="2399" y="137"/>
                  <a:pt x="2072" y="0"/>
                  <a:pt x="1711" y="0"/>
                </a:cubicBezTo>
                <a:cubicBezTo>
                  <a:pt x="955" y="0"/>
                  <a:pt x="336" y="618"/>
                  <a:pt x="336" y="1375"/>
                </a:cubicBezTo>
                <a:cubicBezTo>
                  <a:pt x="336" y="1469"/>
                  <a:pt x="344" y="1564"/>
                  <a:pt x="362" y="1650"/>
                </a:cubicBezTo>
                <a:cubicBezTo>
                  <a:pt x="155" y="1762"/>
                  <a:pt x="18" y="1976"/>
                  <a:pt x="18" y="2226"/>
                </a:cubicBezTo>
                <a:cubicBezTo>
                  <a:pt x="18" y="2398"/>
                  <a:pt x="95" y="2570"/>
                  <a:pt x="224" y="2690"/>
                </a:cubicBezTo>
                <a:cubicBezTo>
                  <a:pt x="78" y="2853"/>
                  <a:pt x="0" y="3068"/>
                  <a:pt x="0" y="3283"/>
                </a:cubicBezTo>
                <a:cubicBezTo>
                  <a:pt x="0" y="3789"/>
                  <a:pt x="413" y="4202"/>
                  <a:pt x="912" y="4202"/>
                </a:cubicBezTo>
                <a:cubicBezTo>
                  <a:pt x="1281" y="4202"/>
                  <a:pt x="1599" y="3978"/>
                  <a:pt x="1745" y="3669"/>
                </a:cubicBezTo>
                <a:cubicBezTo>
                  <a:pt x="1806" y="3694"/>
                  <a:pt x="1866" y="3720"/>
                  <a:pt x="1934" y="3738"/>
                </a:cubicBezTo>
                <a:cubicBezTo>
                  <a:pt x="1934" y="4047"/>
                  <a:pt x="1934" y="4047"/>
                  <a:pt x="1934" y="4047"/>
                </a:cubicBezTo>
                <a:cubicBezTo>
                  <a:pt x="1651" y="4107"/>
                  <a:pt x="1651" y="4107"/>
                  <a:pt x="1651" y="4107"/>
                </a:cubicBezTo>
                <a:lnTo>
                  <a:pt x="1651" y="4107"/>
                </a:lnTo>
                <a:cubicBezTo>
                  <a:pt x="929" y="4245"/>
                  <a:pt x="929" y="4245"/>
                  <a:pt x="929" y="4245"/>
                </a:cubicBezTo>
                <a:cubicBezTo>
                  <a:pt x="817" y="4270"/>
                  <a:pt x="723" y="4348"/>
                  <a:pt x="680" y="4460"/>
                </a:cubicBezTo>
                <a:cubicBezTo>
                  <a:pt x="112" y="6161"/>
                  <a:pt x="112" y="6161"/>
                  <a:pt x="112" y="6161"/>
                </a:cubicBezTo>
                <a:cubicBezTo>
                  <a:pt x="78" y="6265"/>
                  <a:pt x="95" y="6368"/>
                  <a:pt x="164" y="6462"/>
                </a:cubicBezTo>
                <a:cubicBezTo>
                  <a:pt x="224" y="6548"/>
                  <a:pt x="318" y="6591"/>
                  <a:pt x="422" y="6591"/>
                </a:cubicBezTo>
                <a:cubicBezTo>
                  <a:pt x="4254" y="6591"/>
                  <a:pt x="4254" y="6591"/>
                  <a:pt x="4254" y="6591"/>
                </a:cubicBezTo>
                <a:cubicBezTo>
                  <a:pt x="4358" y="6591"/>
                  <a:pt x="4452" y="6548"/>
                  <a:pt x="4521" y="6462"/>
                </a:cubicBezTo>
                <a:cubicBezTo>
                  <a:pt x="4581" y="6368"/>
                  <a:pt x="4598" y="6265"/>
                  <a:pt x="4564" y="6161"/>
                </a:cubicBezTo>
                <a:cubicBezTo>
                  <a:pt x="3996" y="4460"/>
                  <a:pt x="3996" y="4460"/>
                  <a:pt x="3996" y="4460"/>
                </a:cubicBezTo>
                <a:cubicBezTo>
                  <a:pt x="3954" y="4348"/>
                  <a:pt x="3859" y="4270"/>
                  <a:pt x="3747" y="4245"/>
                </a:cubicBezTo>
                <a:cubicBezTo>
                  <a:pt x="3025" y="4107"/>
                  <a:pt x="3025" y="4107"/>
                  <a:pt x="3025" y="4107"/>
                </a:cubicBezTo>
                <a:lnTo>
                  <a:pt x="3025" y="4107"/>
                </a:lnTo>
                <a:cubicBezTo>
                  <a:pt x="2742" y="4047"/>
                  <a:pt x="2742" y="4047"/>
                  <a:pt x="2742" y="4047"/>
                </a:cubicBezTo>
                <a:cubicBezTo>
                  <a:pt x="2742" y="3720"/>
                  <a:pt x="2742" y="3720"/>
                  <a:pt x="2742" y="3720"/>
                </a:cubicBezTo>
                <a:cubicBezTo>
                  <a:pt x="2819" y="3694"/>
                  <a:pt x="2896" y="3660"/>
                  <a:pt x="2974" y="3626"/>
                </a:cubicBezTo>
                <a:close/>
                <a:moveTo>
                  <a:pt x="2767" y="4219"/>
                </a:moveTo>
                <a:lnTo>
                  <a:pt x="2767" y="4219"/>
                </a:lnTo>
                <a:lnTo>
                  <a:pt x="2767" y="4219"/>
                </a:lnTo>
                <a:cubicBezTo>
                  <a:pt x="2416" y="4829"/>
                  <a:pt x="2416" y="4829"/>
                  <a:pt x="2416" y="4829"/>
                </a:cubicBezTo>
                <a:cubicBezTo>
                  <a:pt x="2390" y="4872"/>
                  <a:pt x="2356" y="4872"/>
                  <a:pt x="2339" y="4872"/>
                </a:cubicBezTo>
                <a:cubicBezTo>
                  <a:pt x="2321" y="4872"/>
                  <a:pt x="2287" y="4872"/>
                  <a:pt x="2261" y="4829"/>
                </a:cubicBezTo>
                <a:cubicBezTo>
                  <a:pt x="1909" y="4219"/>
                  <a:pt x="1909" y="4219"/>
                  <a:pt x="1909" y="4219"/>
                </a:cubicBezTo>
                <a:lnTo>
                  <a:pt x="1909" y="4219"/>
                </a:lnTo>
                <a:cubicBezTo>
                  <a:pt x="2106" y="4185"/>
                  <a:pt x="2106" y="4185"/>
                  <a:pt x="2106" y="4185"/>
                </a:cubicBezTo>
                <a:cubicBezTo>
                  <a:pt x="2106" y="3772"/>
                  <a:pt x="2106" y="3772"/>
                  <a:pt x="2106" y="3772"/>
                </a:cubicBezTo>
                <a:cubicBezTo>
                  <a:pt x="2167" y="3781"/>
                  <a:pt x="2235" y="3781"/>
                  <a:pt x="2304" y="3781"/>
                </a:cubicBezTo>
                <a:cubicBezTo>
                  <a:pt x="2399" y="3781"/>
                  <a:pt x="2484" y="3772"/>
                  <a:pt x="2570" y="3755"/>
                </a:cubicBezTo>
                <a:cubicBezTo>
                  <a:pt x="2570" y="4185"/>
                  <a:pt x="2570" y="4185"/>
                  <a:pt x="2570" y="4185"/>
                </a:cubicBezTo>
                <a:lnTo>
                  <a:pt x="2767" y="4219"/>
                </a:lnTo>
                <a:close/>
                <a:moveTo>
                  <a:pt x="2939" y="4253"/>
                </a:moveTo>
                <a:lnTo>
                  <a:pt x="2939" y="4253"/>
                </a:lnTo>
                <a:cubicBezTo>
                  <a:pt x="3713" y="4408"/>
                  <a:pt x="3713" y="4408"/>
                  <a:pt x="3713" y="4408"/>
                </a:cubicBezTo>
                <a:cubicBezTo>
                  <a:pt x="3773" y="4416"/>
                  <a:pt x="3816" y="4460"/>
                  <a:pt x="3833" y="4520"/>
                </a:cubicBezTo>
                <a:cubicBezTo>
                  <a:pt x="4400" y="6213"/>
                  <a:pt x="4400" y="6213"/>
                  <a:pt x="4400" y="6213"/>
                </a:cubicBezTo>
                <a:cubicBezTo>
                  <a:pt x="4418" y="6265"/>
                  <a:pt x="4409" y="6316"/>
                  <a:pt x="4383" y="6359"/>
                </a:cubicBezTo>
                <a:cubicBezTo>
                  <a:pt x="4349" y="6402"/>
                  <a:pt x="4306" y="6428"/>
                  <a:pt x="4254" y="6428"/>
                </a:cubicBezTo>
                <a:cubicBezTo>
                  <a:pt x="422" y="6428"/>
                  <a:pt x="422" y="6428"/>
                  <a:pt x="422" y="6428"/>
                </a:cubicBezTo>
                <a:cubicBezTo>
                  <a:pt x="370" y="6428"/>
                  <a:pt x="327" y="6402"/>
                  <a:pt x="293" y="6359"/>
                </a:cubicBezTo>
                <a:cubicBezTo>
                  <a:pt x="267" y="6316"/>
                  <a:pt x="258" y="6265"/>
                  <a:pt x="276" y="6213"/>
                </a:cubicBezTo>
                <a:cubicBezTo>
                  <a:pt x="843" y="4520"/>
                  <a:pt x="843" y="4520"/>
                  <a:pt x="843" y="4520"/>
                </a:cubicBezTo>
                <a:cubicBezTo>
                  <a:pt x="860" y="4460"/>
                  <a:pt x="903" y="4416"/>
                  <a:pt x="963" y="4408"/>
                </a:cubicBezTo>
                <a:cubicBezTo>
                  <a:pt x="1737" y="4253"/>
                  <a:pt x="1737" y="4253"/>
                  <a:pt x="1737" y="4253"/>
                </a:cubicBezTo>
                <a:cubicBezTo>
                  <a:pt x="2115" y="4915"/>
                  <a:pt x="2115" y="4915"/>
                  <a:pt x="2115" y="4915"/>
                </a:cubicBezTo>
                <a:cubicBezTo>
                  <a:pt x="2167" y="4992"/>
                  <a:pt x="2244" y="5044"/>
                  <a:pt x="2339" y="5044"/>
                </a:cubicBezTo>
                <a:cubicBezTo>
                  <a:pt x="2432" y="5044"/>
                  <a:pt x="2518" y="4992"/>
                  <a:pt x="2561" y="4915"/>
                </a:cubicBezTo>
                <a:lnTo>
                  <a:pt x="2939" y="4253"/>
                </a:lnTo>
                <a:close/>
                <a:moveTo>
                  <a:pt x="172" y="3283"/>
                </a:moveTo>
                <a:lnTo>
                  <a:pt x="172" y="3283"/>
                </a:lnTo>
                <a:cubicBezTo>
                  <a:pt x="172" y="3077"/>
                  <a:pt x="250" y="2888"/>
                  <a:pt x="405" y="2742"/>
                </a:cubicBezTo>
                <a:cubicBezTo>
                  <a:pt x="482" y="2673"/>
                  <a:pt x="482" y="2673"/>
                  <a:pt x="482" y="2673"/>
                </a:cubicBezTo>
                <a:cubicBezTo>
                  <a:pt x="396" y="2613"/>
                  <a:pt x="396" y="2613"/>
                  <a:pt x="396" y="2613"/>
                </a:cubicBezTo>
                <a:cubicBezTo>
                  <a:pt x="267" y="2526"/>
                  <a:pt x="190" y="2380"/>
                  <a:pt x="190" y="2226"/>
                </a:cubicBezTo>
                <a:cubicBezTo>
                  <a:pt x="190" y="2028"/>
                  <a:pt x="310" y="1848"/>
                  <a:pt x="490" y="1779"/>
                </a:cubicBezTo>
                <a:cubicBezTo>
                  <a:pt x="559" y="1753"/>
                  <a:pt x="559" y="1753"/>
                  <a:pt x="559" y="1753"/>
                </a:cubicBezTo>
                <a:cubicBezTo>
                  <a:pt x="542" y="1676"/>
                  <a:pt x="542" y="1676"/>
                  <a:pt x="542" y="1676"/>
                </a:cubicBezTo>
                <a:cubicBezTo>
                  <a:pt x="516" y="1581"/>
                  <a:pt x="508" y="1478"/>
                  <a:pt x="508" y="1375"/>
                </a:cubicBezTo>
                <a:cubicBezTo>
                  <a:pt x="508" y="713"/>
                  <a:pt x="1049" y="171"/>
                  <a:pt x="1711" y="171"/>
                </a:cubicBezTo>
                <a:cubicBezTo>
                  <a:pt x="2046" y="171"/>
                  <a:pt x="2356" y="300"/>
                  <a:pt x="2587" y="541"/>
                </a:cubicBezTo>
                <a:cubicBezTo>
                  <a:pt x="2630" y="593"/>
                  <a:pt x="2630" y="593"/>
                  <a:pt x="2630" y="593"/>
                </a:cubicBezTo>
                <a:cubicBezTo>
                  <a:pt x="2690" y="550"/>
                  <a:pt x="2690" y="550"/>
                  <a:pt x="2690" y="550"/>
                </a:cubicBezTo>
                <a:cubicBezTo>
                  <a:pt x="2853" y="438"/>
                  <a:pt x="3051" y="378"/>
                  <a:pt x="3249" y="378"/>
                </a:cubicBezTo>
                <a:cubicBezTo>
                  <a:pt x="3790" y="378"/>
                  <a:pt x="4229" y="816"/>
                  <a:pt x="4229" y="1358"/>
                </a:cubicBezTo>
                <a:cubicBezTo>
                  <a:pt x="4229" y="1495"/>
                  <a:pt x="4203" y="1624"/>
                  <a:pt x="4151" y="1745"/>
                </a:cubicBezTo>
                <a:cubicBezTo>
                  <a:pt x="4134" y="1796"/>
                  <a:pt x="4134" y="1796"/>
                  <a:pt x="4134" y="1796"/>
                </a:cubicBezTo>
                <a:cubicBezTo>
                  <a:pt x="4168" y="1839"/>
                  <a:pt x="4168" y="1839"/>
                  <a:pt x="4168" y="1839"/>
                </a:cubicBezTo>
                <a:cubicBezTo>
                  <a:pt x="4237" y="1899"/>
                  <a:pt x="4289" y="1985"/>
                  <a:pt x="4306" y="2080"/>
                </a:cubicBezTo>
                <a:cubicBezTo>
                  <a:pt x="4340" y="2234"/>
                  <a:pt x="4297" y="2389"/>
                  <a:pt x="4194" y="2509"/>
                </a:cubicBezTo>
                <a:cubicBezTo>
                  <a:pt x="4125" y="2587"/>
                  <a:pt x="4125" y="2587"/>
                  <a:pt x="4125" y="2587"/>
                </a:cubicBezTo>
                <a:cubicBezTo>
                  <a:pt x="4212" y="2638"/>
                  <a:pt x="4212" y="2638"/>
                  <a:pt x="4212" y="2638"/>
                </a:cubicBezTo>
                <a:cubicBezTo>
                  <a:pt x="4392" y="2742"/>
                  <a:pt x="4512" y="2913"/>
                  <a:pt x="4555" y="3120"/>
                </a:cubicBezTo>
                <a:cubicBezTo>
                  <a:pt x="4598" y="3317"/>
                  <a:pt x="4564" y="3514"/>
                  <a:pt x="4461" y="3686"/>
                </a:cubicBezTo>
                <a:cubicBezTo>
                  <a:pt x="4349" y="3858"/>
                  <a:pt x="4186" y="3970"/>
                  <a:pt x="3988" y="4013"/>
                </a:cubicBezTo>
                <a:cubicBezTo>
                  <a:pt x="3790" y="4056"/>
                  <a:pt x="3593" y="4021"/>
                  <a:pt x="3421" y="3910"/>
                </a:cubicBezTo>
                <a:cubicBezTo>
                  <a:pt x="3283" y="3823"/>
                  <a:pt x="3171" y="3694"/>
                  <a:pt x="3120" y="3540"/>
                </a:cubicBezTo>
                <a:cubicBezTo>
                  <a:pt x="3455" y="3317"/>
                  <a:pt x="3687" y="2965"/>
                  <a:pt x="3756" y="2552"/>
                </a:cubicBezTo>
                <a:cubicBezTo>
                  <a:pt x="3936" y="2509"/>
                  <a:pt x="4074" y="2346"/>
                  <a:pt x="4074" y="2157"/>
                </a:cubicBezTo>
                <a:cubicBezTo>
                  <a:pt x="4074" y="1968"/>
                  <a:pt x="3945" y="1813"/>
                  <a:pt x="3782" y="1770"/>
                </a:cubicBezTo>
                <a:cubicBezTo>
                  <a:pt x="3782" y="1762"/>
                  <a:pt x="3782" y="1762"/>
                  <a:pt x="3782" y="1762"/>
                </a:cubicBezTo>
                <a:cubicBezTo>
                  <a:pt x="3782" y="1590"/>
                  <a:pt x="3782" y="1590"/>
                  <a:pt x="3782" y="1590"/>
                </a:cubicBezTo>
                <a:cubicBezTo>
                  <a:pt x="3696" y="1590"/>
                  <a:pt x="3696" y="1590"/>
                  <a:pt x="3696" y="1590"/>
                </a:cubicBezTo>
                <a:cubicBezTo>
                  <a:pt x="3661" y="1590"/>
                  <a:pt x="3636" y="1590"/>
                  <a:pt x="3601" y="1590"/>
                </a:cubicBezTo>
                <a:cubicBezTo>
                  <a:pt x="3309" y="1547"/>
                  <a:pt x="3068" y="1306"/>
                  <a:pt x="3025" y="1005"/>
                </a:cubicBezTo>
                <a:cubicBezTo>
                  <a:pt x="3025" y="979"/>
                  <a:pt x="3017" y="954"/>
                  <a:pt x="3017" y="919"/>
                </a:cubicBezTo>
                <a:cubicBezTo>
                  <a:pt x="3017" y="833"/>
                  <a:pt x="3017" y="833"/>
                  <a:pt x="3017" y="833"/>
                </a:cubicBezTo>
                <a:cubicBezTo>
                  <a:pt x="2871" y="833"/>
                  <a:pt x="2871" y="833"/>
                  <a:pt x="2871" y="833"/>
                </a:cubicBezTo>
                <a:cubicBezTo>
                  <a:pt x="2853" y="894"/>
                  <a:pt x="2853" y="894"/>
                  <a:pt x="2853" y="894"/>
                </a:cubicBezTo>
                <a:cubicBezTo>
                  <a:pt x="2836" y="919"/>
                  <a:pt x="2827" y="954"/>
                  <a:pt x="2810" y="979"/>
                </a:cubicBezTo>
                <a:cubicBezTo>
                  <a:pt x="2552" y="1590"/>
                  <a:pt x="1952" y="1985"/>
                  <a:pt x="1281" y="1985"/>
                </a:cubicBezTo>
                <a:cubicBezTo>
                  <a:pt x="1204" y="1985"/>
                  <a:pt x="1118" y="1976"/>
                  <a:pt x="1032" y="1968"/>
                </a:cubicBezTo>
                <a:cubicBezTo>
                  <a:pt x="998" y="1959"/>
                  <a:pt x="963" y="1951"/>
                  <a:pt x="929" y="1951"/>
                </a:cubicBezTo>
                <a:cubicBezTo>
                  <a:pt x="834" y="1925"/>
                  <a:pt x="834" y="1925"/>
                  <a:pt x="834" y="1925"/>
                </a:cubicBezTo>
                <a:cubicBezTo>
                  <a:pt x="834" y="2312"/>
                  <a:pt x="834" y="2312"/>
                  <a:pt x="834" y="2312"/>
                </a:cubicBezTo>
                <a:cubicBezTo>
                  <a:pt x="834" y="2862"/>
                  <a:pt x="1135" y="3342"/>
                  <a:pt x="1591" y="3600"/>
                </a:cubicBezTo>
                <a:cubicBezTo>
                  <a:pt x="1470" y="3849"/>
                  <a:pt x="1212" y="4030"/>
                  <a:pt x="912" y="4030"/>
                </a:cubicBezTo>
                <a:cubicBezTo>
                  <a:pt x="508" y="4030"/>
                  <a:pt x="172" y="3694"/>
                  <a:pt x="172" y="3283"/>
                </a:cubicBezTo>
                <a:close/>
                <a:moveTo>
                  <a:pt x="2939" y="919"/>
                </a:moveTo>
                <a:lnTo>
                  <a:pt x="2939" y="919"/>
                </a:lnTo>
                <a:close/>
                <a:moveTo>
                  <a:pt x="2931" y="919"/>
                </a:moveTo>
                <a:lnTo>
                  <a:pt x="2931" y="919"/>
                </a:lnTo>
                <a:close/>
                <a:moveTo>
                  <a:pt x="3782" y="2312"/>
                </a:moveTo>
                <a:lnTo>
                  <a:pt x="3782" y="2312"/>
                </a:lnTo>
                <a:cubicBezTo>
                  <a:pt x="3782" y="2277"/>
                  <a:pt x="3782" y="2277"/>
                  <a:pt x="3782" y="2277"/>
                </a:cubicBezTo>
                <a:cubicBezTo>
                  <a:pt x="3782" y="1951"/>
                  <a:pt x="3782" y="1951"/>
                  <a:pt x="3782" y="1951"/>
                </a:cubicBezTo>
                <a:cubicBezTo>
                  <a:pt x="3850" y="1985"/>
                  <a:pt x="3902" y="2062"/>
                  <a:pt x="3902" y="2157"/>
                </a:cubicBezTo>
                <a:cubicBezTo>
                  <a:pt x="3902" y="2243"/>
                  <a:pt x="3850" y="2329"/>
                  <a:pt x="3773" y="2363"/>
                </a:cubicBezTo>
                <a:cubicBezTo>
                  <a:pt x="3782" y="2346"/>
                  <a:pt x="3782" y="2329"/>
                  <a:pt x="3782" y="2312"/>
                </a:cubicBezTo>
                <a:close/>
                <a:moveTo>
                  <a:pt x="1642" y="3437"/>
                </a:moveTo>
                <a:lnTo>
                  <a:pt x="1642" y="3437"/>
                </a:lnTo>
                <a:cubicBezTo>
                  <a:pt x="1256" y="3206"/>
                  <a:pt x="998" y="2793"/>
                  <a:pt x="998" y="2312"/>
                </a:cubicBezTo>
                <a:cubicBezTo>
                  <a:pt x="998" y="2131"/>
                  <a:pt x="998" y="2131"/>
                  <a:pt x="998" y="2131"/>
                </a:cubicBezTo>
                <a:cubicBezTo>
                  <a:pt x="1023" y="2131"/>
                  <a:pt x="1058" y="2140"/>
                  <a:pt x="1084" y="2140"/>
                </a:cubicBezTo>
                <a:cubicBezTo>
                  <a:pt x="1092" y="2140"/>
                  <a:pt x="1101" y="2140"/>
                  <a:pt x="1109" y="2140"/>
                </a:cubicBezTo>
                <a:cubicBezTo>
                  <a:pt x="1127" y="2148"/>
                  <a:pt x="1152" y="2148"/>
                  <a:pt x="1169" y="2148"/>
                </a:cubicBezTo>
                <a:cubicBezTo>
                  <a:pt x="1178" y="2148"/>
                  <a:pt x="1187" y="2148"/>
                  <a:pt x="1195" y="2148"/>
                </a:cubicBezTo>
                <a:cubicBezTo>
                  <a:pt x="1230" y="2148"/>
                  <a:pt x="1256" y="2157"/>
                  <a:pt x="1281" y="2157"/>
                </a:cubicBezTo>
                <a:cubicBezTo>
                  <a:pt x="1307" y="2157"/>
                  <a:pt x="1333" y="2148"/>
                  <a:pt x="1350" y="2148"/>
                </a:cubicBezTo>
                <a:cubicBezTo>
                  <a:pt x="1359" y="2148"/>
                  <a:pt x="1367" y="2148"/>
                  <a:pt x="1376" y="2148"/>
                </a:cubicBezTo>
                <a:cubicBezTo>
                  <a:pt x="1393" y="2148"/>
                  <a:pt x="1402" y="2148"/>
                  <a:pt x="1419" y="2148"/>
                </a:cubicBezTo>
                <a:cubicBezTo>
                  <a:pt x="1427" y="2148"/>
                  <a:pt x="1436" y="2148"/>
                  <a:pt x="1445" y="2148"/>
                </a:cubicBezTo>
                <a:cubicBezTo>
                  <a:pt x="1462" y="2148"/>
                  <a:pt x="1470" y="2140"/>
                  <a:pt x="1487" y="2140"/>
                </a:cubicBezTo>
                <a:cubicBezTo>
                  <a:pt x="1496" y="2140"/>
                  <a:pt x="1505" y="2140"/>
                  <a:pt x="1513" y="2140"/>
                </a:cubicBezTo>
                <a:cubicBezTo>
                  <a:pt x="1531" y="2140"/>
                  <a:pt x="1539" y="2131"/>
                  <a:pt x="1556" y="2131"/>
                </a:cubicBezTo>
                <a:cubicBezTo>
                  <a:pt x="1565" y="2131"/>
                  <a:pt x="1574" y="2131"/>
                  <a:pt x="1582" y="2131"/>
                </a:cubicBezTo>
                <a:cubicBezTo>
                  <a:pt x="1591" y="2123"/>
                  <a:pt x="1608" y="2123"/>
                  <a:pt x="1625" y="2123"/>
                </a:cubicBezTo>
                <a:cubicBezTo>
                  <a:pt x="1634" y="2123"/>
                  <a:pt x="1642" y="2123"/>
                  <a:pt x="1651" y="2114"/>
                </a:cubicBezTo>
                <a:cubicBezTo>
                  <a:pt x="1659" y="2114"/>
                  <a:pt x="1677" y="2114"/>
                  <a:pt x="1685" y="2105"/>
                </a:cubicBezTo>
                <a:cubicBezTo>
                  <a:pt x="1694" y="2105"/>
                  <a:pt x="1703" y="2105"/>
                  <a:pt x="1711" y="2105"/>
                </a:cubicBezTo>
                <a:cubicBezTo>
                  <a:pt x="1728" y="2097"/>
                  <a:pt x="1745" y="2097"/>
                  <a:pt x="1763" y="2088"/>
                </a:cubicBezTo>
                <a:cubicBezTo>
                  <a:pt x="1763" y="2088"/>
                  <a:pt x="1771" y="2088"/>
                  <a:pt x="1780" y="2088"/>
                </a:cubicBezTo>
                <a:cubicBezTo>
                  <a:pt x="1797" y="2080"/>
                  <a:pt x="1823" y="2071"/>
                  <a:pt x="1840" y="2071"/>
                </a:cubicBezTo>
                <a:cubicBezTo>
                  <a:pt x="1849" y="2062"/>
                  <a:pt x="1849" y="2062"/>
                  <a:pt x="1857" y="2062"/>
                </a:cubicBezTo>
                <a:cubicBezTo>
                  <a:pt x="1874" y="2054"/>
                  <a:pt x="1883" y="2054"/>
                  <a:pt x="1900" y="2045"/>
                </a:cubicBezTo>
                <a:cubicBezTo>
                  <a:pt x="1909" y="2045"/>
                  <a:pt x="1917" y="2037"/>
                  <a:pt x="1926" y="2037"/>
                </a:cubicBezTo>
                <a:cubicBezTo>
                  <a:pt x="1934" y="2028"/>
                  <a:pt x="1952" y="2028"/>
                  <a:pt x="1960" y="2020"/>
                </a:cubicBezTo>
                <a:cubicBezTo>
                  <a:pt x="1969" y="2020"/>
                  <a:pt x="1978" y="2020"/>
                  <a:pt x="1986" y="2011"/>
                </a:cubicBezTo>
                <a:cubicBezTo>
                  <a:pt x="2003" y="2011"/>
                  <a:pt x="2012" y="2002"/>
                  <a:pt x="2021" y="1994"/>
                </a:cubicBezTo>
                <a:cubicBezTo>
                  <a:pt x="2029" y="1994"/>
                  <a:pt x="2038" y="1985"/>
                  <a:pt x="2046" y="1985"/>
                </a:cubicBezTo>
                <a:cubicBezTo>
                  <a:pt x="2063" y="1976"/>
                  <a:pt x="2072" y="1976"/>
                  <a:pt x="2081" y="1968"/>
                </a:cubicBezTo>
                <a:cubicBezTo>
                  <a:pt x="2089" y="1968"/>
                  <a:pt x="2098" y="1959"/>
                  <a:pt x="2106" y="1959"/>
                </a:cubicBezTo>
                <a:cubicBezTo>
                  <a:pt x="2124" y="1951"/>
                  <a:pt x="2132" y="1942"/>
                  <a:pt x="2141" y="1942"/>
                </a:cubicBezTo>
                <a:cubicBezTo>
                  <a:pt x="2149" y="1933"/>
                  <a:pt x="2158" y="1933"/>
                  <a:pt x="2167" y="1925"/>
                </a:cubicBezTo>
                <a:cubicBezTo>
                  <a:pt x="2184" y="1916"/>
                  <a:pt x="2192" y="1908"/>
                  <a:pt x="2201" y="1908"/>
                </a:cubicBezTo>
                <a:cubicBezTo>
                  <a:pt x="2209" y="1899"/>
                  <a:pt x="2218" y="1899"/>
                  <a:pt x="2227" y="1891"/>
                </a:cubicBezTo>
                <a:cubicBezTo>
                  <a:pt x="2244" y="1882"/>
                  <a:pt x="2261" y="1873"/>
                  <a:pt x="2278" y="1856"/>
                </a:cubicBezTo>
                <a:lnTo>
                  <a:pt x="2278" y="1856"/>
                </a:lnTo>
                <a:cubicBezTo>
                  <a:pt x="2296" y="1848"/>
                  <a:pt x="2313" y="1839"/>
                  <a:pt x="2330" y="1822"/>
                </a:cubicBezTo>
                <a:cubicBezTo>
                  <a:pt x="2339" y="1822"/>
                  <a:pt x="2347" y="1813"/>
                  <a:pt x="2356" y="1813"/>
                </a:cubicBezTo>
                <a:cubicBezTo>
                  <a:pt x="2364" y="1804"/>
                  <a:pt x="2373" y="1796"/>
                  <a:pt x="2390" y="1787"/>
                </a:cubicBezTo>
                <a:cubicBezTo>
                  <a:pt x="2390" y="1779"/>
                  <a:pt x="2399" y="1770"/>
                  <a:pt x="2407" y="1770"/>
                </a:cubicBezTo>
                <a:cubicBezTo>
                  <a:pt x="2416" y="1762"/>
                  <a:pt x="2425" y="1753"/>
                  <a:pt x="2441" y="1745"/>
                </a:cubicBezTo>
                <a:cubicBezTo>
                  <a:pt x="2441" y="1736"/>
                  <a:pt x="2449" y="1736"/>
                  <a:pt x="2458" y="1727"/>
                </a:cubicBezTo>
                <a:cubicBezTo>
                  <a:pt x="2467" y="1719"/>
                  <a:pt x="2475" y="1710"/>
                  <a:pt x="2484" y="1701"/>
                </a:cubicBezTo>
                <a:cubicBezTo>
                  <a:pt x="2492" y="1693"/>
                  <a:pt x="2501" y="1693"/>
                  <a:pt x="2509" y="1684"/>
                </a:cubicBezTo>
                <a:cubicBezTo>
                  <a:pt x="2518" y="1676"/>
                  <a:pt x="2527" y="1667"/>
                  <a:pt x="2535" y="1658"/>
                </a:cubicBezTo>
                <a:cubicBezTo>
                  <a:pt x="2544" y="1650"/>
                  <a:pt x="2552" y="1641"/>
                  <a:pt x="2552" y="1641"/>
                </a:cubicBezTo>
                <a:cubicBezTo>
                  <a:pt x="2570" y="1633"/>
                  <a:pt x="2578" y="1624"/>
                  <a:pt x="2587" y="1607"/>
                </a:cubicBezTo>
                <a:cubicBezTo>
                  <a:pt x="2596" y="1607"/>
                  <a:pt x="2596" y="1598"/>
                  <a:pt x="2604" y="1590"/>
                </a:cubicBezTo>
                <a:cubicBezTo>
                  <a:pt x="2613" y="1581"/>
                  <a:pt x="2630" y="1573"/>
                  <a:pt x="2638" y="1555"/>
                </a:cubicBezTo>
                <a:lnTo>
                  <a:pt x="2647" y="1547"/>
                </a:lnTo>
                <a:cubicBezTo>
                  <a:pt x="2664" y="1529"/>
                  <a:pt x="2681" y="1512"/>
                  <a:pt x="2690" y="1495"/>
                </a:cubicBezTo>
                <a:cubicBezTo>
                  <a:pt x="2699" y="1495"/>
                  <a:pt x="2699" y="1487"/>
                  <a:pt x="2699" y="1487"/>
                </a:cubicBezTo>
                <a:cubicBezTo>
                  <a:pt x="2716" y="1469"/>
                  <a:pt x="2724" y="1461"/>
                  <a:pt x="2733" y="1444"/>
                </a:cubicBezTo>
                <a:cubicBezTo>
                  <a:pt x="2742" y="1435"/>
                  <a:pt x="2742" y="1435"/>
                  <a:pt x="2750" y="1426"/>
                </a:cubicBezTo>
                <a:cubicBezTo>
                  <a:pt x="2759" y="1418"/>
                  <a:pt x="2767" y="1401"/>
                  <a:pt x="2776" y="1392"/>
                </a:cubicBezTo>
                <a:cubicBezTo>
                  <a:pt x="2776" y="1383"/>
                  <a:pt x="2784" y="1375"/>
                  <a:pt x="2784" y="1366"/>
                </a:cubicBezTo>
                <a:cubicBezTo>
                  <a:pt x="2793" y="1358"/>
                  <a:pt x="2802" y="1349"/>
                  <a:pt x="2810" y="1340"/>
                </a:cubicBezTo>
                <a:cubicBezTo>
                  <a:pt x="2819" y="1332"/>
                  <a:pt x="2819" y="1323"/>
                  <a:pt x="2827" y="1315"/>
                </a:cubicBezTo>
                <a:cubicBezTo>
                  <a:pt x="2836" y="1306"/>
                  <a:pt x="2836" y="1289"/>
                  <a:pt x="2845" y="1280"/>
                </a:cubicBezTo>
                <a:cubicBezTo>
                  <a:pt x="2853" y="1272"/>
                  <a:pt x="2853" y="1263"/>
                  <a:pt x="2862" y="1254"/>
                </a:cubicBezTo>
                <a:cubicBezTo>
                  <a:pt x="2871" y="1246"/>
                  <a:pt x="2879" y="1237"/>
                  <a:pt x="2879" y="1220"/>
                </a:cubicBezTo>
                <a:cubicBezTo>
                  <a:pt x="2888" y="1211"/>
                  <a:pt x="2888" y="1211"/>
                  <a:pt x="2896" y="1203"/>
                </a:cubicBezTo>
                <a:cubicBezTo>
                  <a:pt x="2896" y="1194"/>
                  <a:pt x="2896" y="1194"/>
                  <a:pt x="2896" y="1194"/>
                </a:cubicBezTo>
                <a:cubicBezTo>
                  <a:pt x="2896" y="1194"/>
                  <a:pt x="2896" y="1194"/>
                  <a:pt x="2905" y="1194"/>
                </a:cubicBezTo>
                <a:cubicBezTo>
                  <a:pt x="2905" y="1211"/>
                  <a:pt x="2913" y="1229"/>
                  <a:pt x="2922" y="1246"/>
                </a:cubicBezTo>
                <a:lnTo>
                  <a:pt x="2922" y="1254"/>
                </a:lnTo>
                <a:cubicBezTo>
                  <a:pt x="2931" y="1263"/>
                  <a:pt x="2939" y="1280"/>
                  <a:pt x="2939" y="1298"/>
                </a:cubicBezTo>
                <a:cubicBezTo>
                  <a:pt x="2948" y="1298"/>
                  <a:pt x="2948" y="1306"/>
                  <a:pt x="2948" y="1306"/>
                </a:cubicBezTo>
                <a:cubicBezTo>
                  <a:pt x="2956" y="1323"/>
                  <a:pt x="2965" y="1340"/>
                  <a:pt x="2974" y="1358"/>
                </a:cubicBezTo>
                <a:lnTo>
                  <a:pt x="2974" y="1358"/>
                </a:lnTo>
                <a:cubicBezTo>
                  <a:pt x="2982" y="1366"/>
                  <a:pt x="2991" y="1383"/>
                  <a:pt x="3008" y="1401"/>
                </a:cubicBezTo>
                <a:lnTo>
                  <a:pt x="3008" y="1409"/>
                </a:lnTo>
                <a:cubicBezTo>
                  <a:pt x="3025" y="1426"/>
                  <a:pt x="3034" y="1435"/>
                  <a:pt x="3042" y="1444"/>
                </a:cubicBezTo>
                <a:cubicBezTo>
                  <a:pt x="3042" y="1452"/>
                  <a:pt x="3042" y="1452"/>
                  <a:pt x="3042" y="1452"/>
                </a:cubicBezTo>
                <a:cubicBezTo>
                  <a:pt x="3060" y="1469"/>
                  <a:pt x="3068" y="1478"/>
                  <a:pt x="3077" y="1495"/>
                </a:cubicBezTo>
                <a:cubicBezTo>
                  <a:pt x="3085" y="1495"/>
                  <a:pt x="3085" y="1495"/>
                  <a:pt x="3085" y="1504"/>
                </a:cubicBezTo>
                <a:cubicBezTo>
                  <a:pt x="3102" y="1512"/>
                  <a:pt x="3111" y="1521"/>
                  <a:pt x="3120" y="1529"/>
                </a:cubicBezTo>
                <a:cubicBezTo>
                  <a:pt x="3120" y="1538"/>
                  <a:pt x="3128" y="1538"/>
                  <a:pt x="3128" y="1538"/>
                </a:cubicBezTo>
                <a:cubicBezTo>
                  <a:pt x="3137" y="1547"/>
                  <a:pt x="3154" y="1564"/>
                  <a:pt x="3163" y="1573"/>
                </a:cubicBezTo>
                <a:cubicBezTo>
                  <a:pt x="3171" y="1573"/>
                  <a:pt x="3171" y="1581"/>
                  <a:pt x="3180" y="1581"/>
                </a:cubicBezTo>
                <a:cubicBezTo>
                  <a:pt x="3189" y="1590"/>
                  <a:pt x="3197" y="1598"/>
                  <a:pt x="3214" y="1607"/>
                </a:cubicBezTo>
                <a:cubicBezTo>
                  <a:pt x="3214" y="1607"/>
                  <a:pt x="3214" y="1616"/>
                  <a:pt x="3223" y="1616"/>
                </a:cubicBezTo>
                <a:cubicBezTo>
                  <a:pt x="3231" y="1624"/>
                  <a:pt x="3249" y="1633"/>
                  <a:pt x="3266" y="1641"/>
                </a:cubicBezTo>
                <a:cubicBezTo>
                  <a:pt x="3266" y="1641"/>
                  <a:pt x="3274" y="1641"/>
                  <a:pt x="3274" y="1650"/>
                </a:cubicBezTo>
                <a:cubicBezTo>
                  <a:pt x="3283" y="1658"/>
                  <a:pt x="3300" y="1658"/>
                  <a:pt x="3309" y="1667"/>
                </a:cubicBezTo>
                <a:cubicBezTo>
                  <a:pt x="3318" y="1667"/>
                  <a:pt x="3318" y="1676"/>
                  <a:pt x="3326" y="1676"/>
                </a:cubicBezTo>
                <a:cubicBezTo>
                  <a:pt x="3343" y="1684"/>
                  <a:pt x="3352" y="1693"/>
                  <a:pt x="3369" y="1693"/>
                </a:cubicBezTo>
                <a:cubicBezTo>
                  <a:pt x="3378" y="1693"/>
                  <a:pt x="3378" y="1701"/>
                  <a:pt x="3378" y="1701"/>
                </a:cubicBezTo>
                <a:cubicBezTo>
                  <a:pt x="3395" y="1701"/>
                  <a:pt x="3412" y="1710"/>
                  <a:pt x="3421" y="1719"/>
                </a:cubicBezTo>
                <a:cubicBezTo>
                  <a:pt x="3429" y="1719"/>
                  <a:pt x="3429" y="1719"/>
                  <a:pt x="3438" y="1719"/>
                </a:cubicBezTo>
                <a:cubicBezTo>
                  <a:pt x="3455" y="1727"/>
                  <a:pt x="3472" y="1727"/>
                  <a:pt x="3489" y="1736"/>
                </a:cubicBezTo>
                <a:cubicBezTo>
                  <a:pt x="3489" y="1736"/>
                  <a:pt x="3489" y="1736"/>
                  <a:pt x="3498" y="1736"/>
                </a:cubicBezTo>
                <a:cubicBezTo>
                  <a:pt x="3507" y="1736"/>
                  <a:pt x="3524" y="1745"/>
                  <a:pt x="3541" y="1745"/>
                </a:cubicBezTo>
                <a:cubicBezTo>
                  <a:pt x="3549" y="1745"/>
                  <a:pt x="3549" y="1745"/>
                  <a:pt x="3558" y="1745"/>
                </a:cubicBezTo>
                <a:cubicBezTo>
                  <a:pt x="3567" y="1753"/>
                  <a:pt x="3567" y="1753"/>
                  <a:pt x="3575" y="1753"/>
                </a:cubicBezTo>
                <a:cubicBezTo>
                  <a:pt x="3593" y="1753"/>
                  <a:pt x="3601" y="1753"/>
                  <a:pt x="3610" y="1753"/>
                </a:cubicBezTo>
                <a:lnTo>
                  <a:pt x="3610" y="1753"/>
                </a:lnTo>
                <a:cubicBezTo>
                  <a:pt x="3610" y="1762"/>
                  <a:pt x="3610" y="1762"/>
                  <a:pt x="3610" y="1762"/>
                </a:cubicBezTo>
                <a:cubicBezTo>
                  <a:pt x="3610" y="2277"/>
                  <a:pt x="3610" y="2277"/>
                  <a:pt x="3610" y="2277"/>
                </a:cubicBezTo>
                <a:cubicBezTo>
                  <a:pt x="3610" y="2312"/>
                  <a:pt x="3610" y="2312"/>
                  <a:pt x="3610" y="2312"/>
                </a:cubicBezTo>
                <a:cubicBezTo>
                  <a:pt x="3610" y="2398"/>
                  <a:pt x="3601" y="2484"/>
                  <a:pt x="3584" y="2561"/>
                </a:cubicBezTo>
                <a:cubicBezTo>
                  <a:pt x="3524" y="2888"/>
                  <a:pt x="3335" y="3171"/>
                  <a:pt x="3077" y="3359"/>
                </a:cubicBezTo>
                <a:cubicBezTo>
                  <a:pt x="3051" y="3377"/>
                  <a:pt x="3025" y="3394"/>
                  <a:pt x="2999" y="3411"/>
                </a:cubicBezTo>
                <a:cubicBezTo>
                  <a:pt x="2974" y="3428"/>
                  <a:pt x="2948" y="3445"/>
                  <a:pt x="2922" y="3454"/>
                </a:cubicBezTo>
                <a:cubicBezTo>
                  <a:pt x="2862" y="3488"/>
                  <a:pt x="2802" y="3514"/>
                  <a:pt x="2742" y="3540"/>
                </a:cubicBezTo>
                <a:cubicBezTo>
                  <a:pt x="2716" y="3548"/>
                  <a:pt x="2681" y="3557"/>
                  <a:pt x="2655" y="3566"/>
                </a:cubicBezTo>
                <a:cubicBezTo>
                  <a:pt x="2544" y="3600"/>
                  <a:pt x="2425" y="3617"/>
                  <a:pt x="2304" y="3617"/>
                </a:cubicBezTo>
                <a:cubicBezTo>
                  <a:pt x="2209" y="3617"/>
                  <a:pt x="2115" y="3600"/>
                  <a:pt x="2021" y="3583"/>
                </a:cubicBezTo>
                <a:cubicBezTo>
                  <a:pt x="1995" y="3574"/>
                  <a:pt x="1960" y="3566"/>
                  <a:pt x="1934" y="3557"/>
                </a:cubicBezTo>
                <a:cubicBezTo>
                  <a:pt x="1892" y="3548"/>
                  <a:pt x="1840" y="3531"/>
                  <a:pt x="1797" y="3514"/>
                </a:cubicBezTo>
                <a:cubicBezTo>
                  <a:pt x="1771" y="3506"/>
                  <a:pt x="1745" y="3488"/>
                  <a:pt x="1720" y="3480"/>
                </a:cubicBezTo>
                <a:cubicBezTo>
                  <a:pt x="1694" y="3463"/>
                  <a:pt x="1668" y="3454"/>
                  <a:pt x="1642" y="343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29">
            <a:extLst>
              <a:ext uri="{FF2B5EF4-FFF2-40B4-BE49-F238E27FC236}">
                <a16:creationId xmlns:a16="http://schemas.microsoft.com/office/drawing/2014/main" id="{D742706F-E527-1447-9C32-6E9739A5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480" y="4294000"/>
            <a:ext cx="5690107" cy="335292"/>
          </a:xfrm>
          <a:custGeom>
            <a:avLst/>
            <a:gdLst>
              <a:gd name="T0" fmla="*/ 4943 w 5090"/>
              <a:gd name="T1" fmla="*/ 301 h 302"/>
              <a:gd name="T2" fmla="*/ 4943 w 5090"/>
              <a:gd name="T3" fmla="*/ 301 h 302"/>
              <a:gd name="T4" fmla="*/ 147 w 5090"/>
              <a:gd name="T5" fmla="*/ 301 h 302"/>
              <a:gd name="T6" fmla="*/ 0 w 5090"/>
              <a:gd name="T7" fmla="*/ 155 h 302"/>
              <a:gd name="T8" fmla="*/ 0 w 5090"/>
              <a:gd name="T9" fmla="*/ 155 h 302"/>
              <a:gd name="T10" fmla="*/ 147 w 5090"/>
              <a:gd name="T11" fmla="*/ 0 h 302"/>
              <a:gd name="T12" fmla="*/ 4943 w 5090"/>
              <a:gd name="T13" fmla="*/ 0 h 302"/>
              <a:gd name="T14" fmla="*/ 5089 w 5090"/>
              <a:gd name="T15" fmla="*/ 155 h 302"/>
              <a:gd name="T16" fmla="*/ 5089 w 5090"/>
              <a:gd name="T17" fmla="*/ 155 h 302"/>
              <a:gd name="T18" fmla="*/ 4943 w 5090"/>
              <a:gd name="T19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0" h="302">
                <a:moveTo>
                  <a:pt x="4943" y="301"/>
                </a:moveTo>
                <a:lnTo>
                  <a:pt x="4943" y="301"/>
                </a:lnTo>
                <a:cubicBezTo>
                  <a:pt x="147" y="301"/>
                  <a:pt x="147" y="301"/>
                  <a:pt x="147" y="301"/>
                </a:cubicBezTo>
                <a:cubicBezTo>
                  <a:pt x="61" y="301"/>
                  <a:pt x="0" y="232"/>
                  <a:pt x="0" y="155"/>
                </a:cubicBezTo>
                <a:lnTo>
                  <a:pt x="0" y="155"/>
                </a:lnTo>
                <a:cubicBezTo>
                  <a:pt x="0" y="69"/>
                  <a:pt x="61" y="0"/>
                  <a:pt x="147" y="0"/>
                </a:cubicBezTo>
                <a:cubicBezTo>
                  <a:pt x="4943" y="0"/>
                  <a:pt x="4943" y="0"/>
                  <a:pt x="4943" y="0"/>
                </a:cubicBezTo>
                <a:cubicBezTo>
                  <a:pt x="5029" y="0"/>
                  <a:pt x="5089" y="69"/>
                  <a:pt x="5089" y="155"/>
                </a:cubicBezTo>
                <a:lnTo>
                  <a:pt x="5089" y="155"/>
                </a:lnTo>
                <a:cubicBezTo>
                  <a:pt x="5089" y="232"/>
                  <a:pt x="5029" y="301"/>
                  <a:pt x="4943" y="30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30">
            <a:extLst>
              <a:ext uri="{FF2B5EF4-FFF2-40B4-BE49-F238E27FC236}">
                <a16:creationId xmlns:a16="http://schemas.microsoft.com/office/drawing/2014/main" id="{FF8DC48E-B54F-8646-8BA1-B305F7A9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480" y="4294000"/>
            <a:ext cx="3786830" cy="335292"/>
          </a:xfrm>
          <a:custGeom>
            <a:avLst/>
            <a:gdLst>
              <a:gd name="T0" fmla="*/ 3232 w 3388"/>
              <a:gd name="T1" fmla="*/ 301 h 302"/>
              <a:gd name="T2" fmla="*/ 3232 w 3388"/>
              <a:gd name="T3" fmla="*/ 301 h 302"/>
              <a:gd name="T4" fmla="*/ 147 w 3388"/>
              <a:gd name="T5" fmla="*/ 301 h 302"/>
              <a:gd name="T6" fmla="*/ 0 w 3388"/>
              <a:gd name="T7" fmla="*/ 155 h 302"/>
              <a:gd name="T8" fmla="*/ 0 w 3388"/>
              <a:gd name="T9" fmla="*/ 155 h 302"/>
              <a:gd name="T10" fmla="*/ 147 w 3388"/>
              <a:gd name="T11" fmla="*/ 0 h 302"/>
              <a:gd name="T12" fmla="*/ 3232 w 3388"/>
              <a:gd name="T13" fmla="*/ 0 h 302"/>
              <a:gd name="T14" fmla="*/ 3387 w 3388"/>
              <a:gd name="T15" fmla="*/ 155 h 302"/>
              <a:gd name="T16" fmla="*/ 3387 w 3388"/>
              <a:gd name="T17" fmla="*/ 155 h 302"/>
              <a:gd name="T18" fmla="*/ 3232 w 3388"/>
              <a:gd name="T19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8" h="302">
                <a:moveTo>
                  <a:pt x="3232" y="301"/>
                </a:moveTo>
                <a:lnTo>
                  <a:pt x="3232" y="301"/>
                </a:lnTo>
                <a:cubicBezTo>
                  <a:pt x="147" y="301"/>
                  <a:pt x="147" y="301"/>
                  <a:pt x="147" y="301"/>
                </a:cubicBezTo>
                <a:cubicBezTo>
                  <a:pt x="61" y="301"/>
                  <a:pt x="0" y="232"/>
                  <a:pt x="0" y="155"/>
                </a:cubicBezTo>
                <a:lnTo>
                  <a:pt x="0" y="155"/>
                </a:lnTo>
                <a:cubicBezTo>
                  <a:pt x="0" y="69"/>
                  <a:pt x="61" y="0"/>
                  <a:pt x="147" y="0"/>
                </a:cubicBezTo>
                <a:cubicBezTo>
                  <a:pt x="3232" y="0"/>
                  <a:pt x="3232" y="0"/>
                  <a:pt x="3232" y="0"/>
                </a:cubicBezTo>
                <a:cubicBezTo>
                  <a:pt x="3319" y="0"/>
                  <a:pt x="3387" y="69"/>
                  <a:pt x="3387" y="155"/>
                </a:cubicBezTo>
                <a:lnTo>
                  <a:pt x="3387" y="155"/>
                </a:lnTo>
                <a:cubicBezTo>
                  <a:pt x="3387" y="232"/>
                  <a:pt x="3319" y="301"/>
                  <a:pt x="3232" y="3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96">
            <a:extLst>
              <a:ext uri="{FF2B5EF4-FFF2-40B4-BE49-F238E27FC236}">
                <a16:creationId xmlns:a16="http://schemas.microsoft.com/office/drawing/2014/main" id="{BD3B7FE6-6AC3-9B49-BD42-69BECC69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480" y="7553240"/>
            <a:ext cx="5690107" cy="345154"/>
          </a:xfrm>
          <a:custGeom>
            <a:avLst/>
            <a:gdLst>
              <a:gd name="T0" fmla="*/ 4943 w 5090"/>
              <a:gd name="T1" fmla="*/ 309 h 310"/>
              <a:gd name="T2" fmla="*/ 4943 w 5090"/>
              <a:gd name="T3" fmla="*/ 309 h 310"/>
              <a:gd name="T4" fmla="*/ 147 w 5090"/>
              <a:gd name="T5" fmla="*/ 309 h 310"/>
              <a:gd name="T6" fmla="*/ 0 w 5090"/>
              <a:gd name="T7" fmla="*/ 155 h 310"/>
              <a:gd name="T8" fmla="*/ 0 w 5090"/>
              <a:gd name="T9" fmla="*/ 155 h 310"/>
              <a:gd name="T10" fmla="*/ 147 w 5090"/>
              <a:gd name="T11" fmla="*/ 0 h 310"/>
              <a:gd name="T12" fmla="*/ 4943 w 5090"/>
              <a:gd name="T13" fmla="*/ 0 h 310"/>
              <a:gd name="T14" fmla="*/ 5089 w 5090"/>
              <a:gd name="T15" fmla="*/ 155 h 310"/>
              <a:gd name="T16" fmla="*/ 5089 w 5090"/>
              <a:gd name="T17" fmla="*/ 155 h 310"/>
              <a:gd name="T18" fmla="*/ 4943 w 5090"/>
              <a:gd name="T1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0" h="310">
                <a:moveTo>
                  <a:pt x="4943" y="309"/>
                </a:moveTo>
                <a:lnTo>
                  <a:pt x="4943" y="309"/>
                </a:lnTo>
                <a:cubicBezTo>
                  <a:pt x="147" y="309"/>
                  <a:pt x="147" y="309"/>
                  <a:pt x="147" y="309"/>
                </a:cubicBezTo>
                <a:cubicBezTo>
                  <a:pt x="61" y="309"/>
                  <a:pt x="0" y="241"/>
                  <a:pt x="0" y="155"/>
                </a:cubicBezTo>
                <a:lnTo>
                  <a:pt x="0" y="155"/>
                </a:lnTo>
                <a:cubicBezTo>
                  <a:pt x="0" y="69"/>
                  <a:pt x="61" y="0"/>
                  <a:pt x="147" y="0"/>
                </a:cubicBezTo>
                <a:cubicBezTo>
                  <a:pt x="4943" y="0"/>
                  <a:pt x="4943" y="0"/>
                  <a:pt x="4943" y="0"/>
                </a:cubicBezTo>
                <a:cubicBezTo>
                  <a:pt x="5029" y="0"/>
                  <a:pt x="5089" y="69"/>
                  <a:pt x="5089" y="155"/>
                </a:cubicBezTo>
                <a:lnTo>
                  <a:pt x="5089" y="155"/>
                </a:lnTo>
                <a:cubicBezTo>
                  <a:pt x="5089" y="241"/>
                  <a:pt x="5029" y="309"/>
                  <a:pt x="4943" y="30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97">
            <a:extLst>
              <a:ext uri="{FF2B5EF4-FFF2-40B4-BE49-F238E27FC236}">
                <a16:creationId xmlns:a16="http://schemas.microsoft.com/office/drawing/2014/main" id="{2C76C123-291B-BF4E-A838-ECE42C2A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480" y="7553240"/>
            <a:ext cx="4758190" cy="345154"/>
          </a:xfrm>
          <a:custGeom>
            <a:avLst/>
            <a:gdLst>
              <a:gd name="T0" fmla="*/ 4101 w 4256"/>
              <a:gd name="T1" fmla="*/ 309 h 310"/>
              <a:gd name="T2" fmla="*/ 4101 w 4256"/>
              <a:gd name="T3" fmla="*/ 309 h 310"/>
              <a:gd name="T4" fmla="*/ 147 w 4256"/>
              <a:gd name="T5" fmla="*/ 309 h 310"/>
              <a:gd name="T6" fmla="*/ 0 w 4256"/>
              <a:gd name="T7" fmla="*/ 155 h 310"/>
              <a:gd name="T8" fmla="*/ 0 w 4256"/>
              <a:gd name="T9" fmla="*/ 155 h 310"/>
              <a:gd name="T10" fmla="*/ 147 w 4256"/>
              <a:gd name="T11" fmla="*/ 0 h 310"/>
              <a:gd name="T12" fmla="*/ 4101 w 4256"/>
              <a:gd name="T13" fmla="*/ 0 h 310"/>
              <a:gd name="T14" fmla="*/ 4255 w 4256"/>
              <a:gd name="T15" fmla="*/ 155 h 310"/>
              <a:gd name="T16" fmla="*/ 4255 w 4256"/>
              <a:gd name="T17" fmla="*/ 155 h 310"/>
              <a:gd name="T18" fmla="*/ 4101 w 4256"/>
              <a:gd name="T1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56" h="310">
                <a:moveTo>
                  <a:pt x="4101" y="309"/>
                </a:moveTo>
                <a:lnTo>
                  <a:pt x="4101" y="309"/>
                </a:lnTo>
                <a:cubicBezTo>
                  <a:pt x="147" y="309"/>
                  <a:pt x="147" y="309"/>
                  <a:pt x="147" y="309"/>
                </a:cubicBezTo>
                <a:cubicBezTo>
                  <a:pt x="61" y="309"/>
                  <a:pt x="0" y="241"/>
                  <a:pt x="0" y="155"/>
                </a:cubicBezTo>
                <a:lnTo>
                  <a:pt x="0" y="155"/>
                </a:lnTo>
                <a:cubicBezTo>
                  <a:pt x="0" y="69"/>
                  <a:pt x="61" y="0"/>
                  <a:pt x="147" y="0"/>
                </a:cubicBezTo>
                <a:cubicBezTo>
                  <a:pt x="4101" y="0"/>
                  <a:pt x="4101" y="0"/>
                  <a:pt x="4101" y="0"/>
                </a:cubicBezTo>
                <a:cubicBezTo>
                  <a:pt x="4187" y="0"/>
                  <a:pt x="4255" y="69"/>
                  <a:pt x="4255" y="155"/>
                </a:cubicBezTo>
                <a:lnTo>
                  <a:pt x="4255" y="155"/>
                </a:lnTo>
                <a:cubicBezTo>
                  <a:pt x="4255" y="241"/>
                  <a:pt x="4187" y="309"/>
                  <a:pt x="4101" y="3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3">
            <a:extLst>
              <a:ext uri="{FF2B5EF4-FFF2-40B4-BE49-F238E27FC236}">
                <a16:creationId xmlns:a16="http://schemas.microsoft.com/office/drawing/2014/main" id="{5B843DEA-BC09-4C4F-8570-4CBAE026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480" y="10812477"/>
            <a:ext cx="5690107" cy="345154"/>
          </a:xfrm>
          <a:custGeom>
            <a:avLst/>
            <a:gdLst>
              <a:gd name="T0" fmla="*/ 4943 w 5090"/>
              <a:gd name="T1" fmla="*/ 309 h 310"/>
              <a:gd name="T2" fmla="*/ 4943 w 5090"/>
              <a:gd name="T3" fmla="*/ 309 h 310"/>
              <a:gd name="T4" fmla="*/ 147 w 5090"/>
              <a:gd name="T5" fmla="*/ 309 h 310"/>
              <a:gd name="T6" fmla="*/ 0 w 5090"/>
              <a:gd name="T7" fmla="*/ 154 h 310"/>
              <a:gd name="T8" fmla="*/ 0 w 5090"/>
              <a:gd name="T9" fmla="*/ 154 h 310"/>
              <a:gd name="T10" fmla="*/ 147 w 5090"/>
              <a:gd name="T11" fmla="*/ 0 h 310"/>
              <a:gd name="T12" fmla="*/ 4943 w 5090"/>
              <a:gd name="T13" fmla="*/ 0 h 310"/>
              <a:gd name="T14" fmla="*/ 5089 w 5090"/>
              <a:gd name="T15" fmla="*/ 154 h 310"/>
              <a:gd name="T16" fmla="*/ 5089 w 5090"/>
              <a:gd name="T17" fmla="*/ 154 h 310"/>
              <a:gd name="T18" fmla="*/ 4943 w 5090"/>
              <a:gd name="T1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0" h="310">
                <a:moveTo>
                  <a:pt x="4943" y="309"/>
                </a:moveTo>
                <a:lnTo>
                  <a:pt x="4943" y="309"/>
                </a:lnTo>
                <a:cubicBezTo>
                  <a:pt x="147" y="309"/>
                  <a:pt x="147" y="309"/>
                  <a:pt x="147" y="309"/>
                </a:cubicBezTo>
                <a:cubicBezTo>
                  <a:pt x="61" y="309"/>
                  <a:pt x="0" y="240"/>
                  <a:pt x="0" y="154"/>
                </a:cubicBezTo>
                <a:lnTo>
                  <a:pt x="0" y="154"/>
                </a:lnTo>
                <a:cubicBezTo>
                  <a:pt x="0" y="69"/>
                  <a:pt x="61" y="0"/>
                  <a:pt x="147" y="0"/>
                </a:cubicBezTo>
                <a:cubicBezTo>
                  <a:pt x="4943" y="0"/>
                  <a:pt x="4943" y="0"/>
                  <a:pt x="4943" y="0"/>
                </a:cubicBezTo>
                <a:cubicBezTo>
                  <a:pt x="5029" y="0"/>
                  <a:pt x="5089" y="69"/>
                  <a:pt x="5089" y="154"/>
                </a:cubicBezTo>
                <a:lnTo>
                  <a:pt x="5089" y="154"/>
                </a:lnTo>
                <a:cubicBezTo>
                  <a:pt x="5089" y="240"/>
                  <a:pt x="5029" y="309"/>
                  <a:pt x="4943" y="30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4">
            <a:extLst>
              <a:ext uri="{FF2B5EF4-FFF2-40B4-BE49-F238E27FC236}">
                <a16:creationId xmlns:a16="http://schemas.microsoft.com/office/drawing/2014/main" id="{9F3728E6-1253-9944-9BCE-C6699E0B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480" y="10812477"/>
            <a:ext cx="2233637" cy="345154"/>
          </a:xfrm>
          <a:custGeom>
            <a:avLst/>
            <a:gdLst>
              <a:gd name="T0" fmla="*/ 1840 w 1996"/>
              <a:gd name="T1" fmla="*/ 309 h 310"/>
              <a:gd name="T2" fmla="*/ 1840 w 1996"/>
              <a:gd name="T3" fmla="*/ 309 h 310"/>
              <a:gd name="T4" fmla="*/ 147 w 1996"/>
              <a:gd name="T5" fmla="*/ 309 h 310"/>
              <a:gd name="T6" fmla="*/ 0 w 1996"/>
              <a:gd name="T7" fmla="*/ 154 h 310"/>
              <a:gd name="T8" fmla="*/ 0 w 1996"/>
              <a:gd name="T9" fmla="*/ 154 h 310"/>
              <a:gd name="T10" fmla="*/ 147 w 1996"/>
              <a:gd name="T11" fmla="*/ 0 h 310"/>
              <a:gd name="T12" fmla="*/ 1840 w 1996"/>
              <a:gd name="T13" fmla="*/ 0 h 310"/>
              <a:gd name="T14" fmla="*/ 1995 w 1996"/>
              <a:gd name="T15" fmla="*/ 154 h 310"/>
              <a:gd name="T16" fmla="*/ 1995 w 1996"/>
              <a:gd name="T17" fmla="*/ 154 h 310"/>
              <a:gd name="T18" fmla="*/ 1840 w 1996"/>
              <a:gd name="T1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6" h="310">
                <a:moveTo>
                  <a:pt x="1840" y="309"/>
                </a:moveTo>
                <a:lnTo>
                  <a:pt x="1840" y="309"/>
                </a:lnTo>
                <a:cubicBezTo>
                  <a:pt x="147" y="309"/>
                  <a:pt x="147" y="309"/>
                  <a:pt x="147" y="309"/>
                </a:cubicBezTo>
                <a:cubicBezTo>
                  <a:pt x="61" y="309"/>
                  <a:pt x="0" y="240"/>
                  <a:pt x="0" y="154"/>
                </a:cubicBezTo>
                <a:lnTo>
                  <a:pt x="0" y="154"/>
                </a:lnTo>
                <a:cubicBezTo>
                  <a:pt x="0" y="69"/>
                  <a:pt x="61" y="0"/>
                  <a:pt x="147" y="0"/>
                </a:cubicBezTo>
                <a:cubicBezTo>
                  <a:pt x="1840" y="0"/>
                  <a:pt x="1840" y="0"/>
                  <a:pt x="1840" y="0"/>
                </a:cubicBezTo>
                <a:cubicBezTo>
                  <a:pt x="1926" y="0"/>
                  <a:pt x="1995" y="69"/>
                  <a:pt x="1995" y="154"/>
                </a:cubicBezTo>
                <a:lnTo>
                  <a:pt x="1995" y="154"/>
                </a:lnTo>
                <a:cubicBezTo>
                  <a:pt x="1995" y="240"/>
                  <a:pt x="1926" y="309"/>
                  <a:pt x="1840" y="3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8">
            <a:extLst>
              <a:ext uri="{FF2B5EF4-FFF2-40B4-BE49-F238E27FC236}">
                <a16:creationId xmlns:a16="http://schemas.microsoft.com/office/drawing/2014/main" id="{27812FCD-BEF5-D74B-AAC5-63CF2D6A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820" y="9126154"/>
            <a:ext cx="818508" cy="991086"/>
          </a:xfrm>
          <a:custGeom>
            <a:avLst/>
            <a:gdLst>
              <a:gd name="T0" fmla="*/ 722 w 732"/>
              <a:gd name="T1" fmla="*/ 697 h 887"/>
              <a:gd name="T2" fmla="*/ 722 w 732"/>
              <a:gd name="T3" fmla="*/ 697 h 887"/>
              <a:gd name="T4" fmla="*/ 645 w 732"/>
              <a:gd name="T5" fmla="*/ 516 h 887"/>
              <a:gd name="T6" fmla="*/ 636 w 732"/>
              <a:gd name="T7" fmla="*/ 327 h 887"/>
              <a:gd name="T8" fmla="*/ 645 w 732"/>
              <a:gd name="T9" fmla="*/ 276 h 887"/>
              <a:gd name="T10" fmla="*/ 636 w 732"/>
              <a:gd name="T11" fmla="*/ 224 h 887"/>
              <a:gd name="T12" fmla="*/ 361 w 732"/>
              <a:gd name="T13" fmla="*/ 0 h 887"/>
              <a:gd name="T14" fmla="*/ 189 w 732"/>
              <a:gd name="T15" fmla="*/ 61 h 887"/>
              <a:gd name="T16" fmla="*/ 86 w 732"/>
              <a:gd name="T17" fmla="*/ 215 h 887"/>
              <a:gd name="T18" fmla="*/ 86 w 732"/>
              <a:gd name="T19" fmla="*/ 276 h 887"/>
              <a:gd name="T20" fmla="*/ 86 w 732"/>
              <a:gd name="T21" fmla="*/ 327 h 887"/>
              <a:gd name="T22" fmla="*/ 86 w 732"/>
              <a:gd name="T23" fmla="*/ 344 h 887"/>
              <a:gd name="T24" fmla="*/ 95 w 732"/>
              <a:gd name="T25" fmla="*/ 344 h 887"/>
              <a:gd name="T26" fmla="*/ 86 w 732"/>
              <a:gd name="T27" fmla="*/ 516 h 887"/>
              <a:gd name="T28" fmla="*/ 17 w 732"/>
              <a:gd name="T29" fmla="*/ 697 h 887"/>
              <a:gd name="T30" fmla="*/ 9 w 732"/>
              <a:gd name="T31" fmla="*/ 740 h 887"/>
              <a:gd name="T32" fmla="*/ 43 w 732"/>
              <a:gd name="T33" fmla="*/ 765 h 887"/>
              <a:gd name="T34" fmla="*/ 43 w 732"/>
              <a:gd name="T35" fmla="*/ 765 h 887"/>
              <a:gd name="T36" fmla="*/ 155 w 732"/>
              <a:gd name="T37" fmla="*/ 765 h 887"/>
              <a:gd name="T38" fmla="*/ 232 w 732"/>
              <a:gd name="T39" fmla="*/ 852 h 887"/>
              <a:gd name="T40" fmla="*/ 370 w 732"/>
              <a:gd name="T41" fmla="*/ 886 h 887"/>
              <a:gd name="T42" fmla="*/ 499 w 732"/>
              <a:gd name="T43" fmla="*/ 852 h 887"/>
              <a:gd name="T44" fmla="*/ 576 w 732"/>
              <a:gd name="T45" fmla="*/ 765 h 887"/>
              <a:gd name="T46" fmla="*/ 688 w 732"/>
              <a:gd name="T47" fmla="*/ 765 h 887"/>
              <a:gd name="T48" fmla="*/ 688 w 732"/>
              <a:gd name="T49" fmla="*/ 765 h 887"/>
              <a:gd name="T50" fmla="*/ 722 w 732"/>
              <a:gd name="T51" fmla="*/ 740 h 887"/>
              <a:gd name="T52" fmla="*/ 722 w 732"/>
              <a:gd name="T53" fmla="*/ 697 h 887"/>
              <a:gd name="T54" fmla="*/ 473 w 732"/>
              <a:gd name="T55" fmla="*/ 800 h 887"/>
              <a:gd name="T56" fmla="*/ 473 w 732"/>
              <a:gd name="T57" fmla="*/ 800 h 887"/>
              <a:gd name="T58" fmla="*/ 370 w 732"/>
              <a:gd name="T59" fmla="*/ 834 h 887"/>
              <a:gd name="T60" fmla="*/ 267 w 732"/>
              <a:gd name="T61" fmla="*/ 800 h 887"/>
              <a:gd name="T62" fmla="*/ 224 w 732"/>
              <a:gd name="T63" fmla="*/ 765 h 887"/>
              <a:gd name="T64" fmla="*/ 370 w 732"/>
              <a:gd name="T65" fmla="*/ 765 h 887"/>
              <a:gd name="T66" fmla="*/ 507 w 732"/>
              <a:gd name="T67" fmla="*/ 765 h 887"/>
              <a:gd name="T68" fmla="*/ 473 w 732"/>
              <a:gd name="T69" fmla="*/ 800 h 887"/>
              <a:gd name="T70" fmla="*/ 602 w 732"/>
              <a:gd name="T71" fmla="*/ 705 h 887"/>
              <a:gd name="T72" fmla="*/ 602 w 732"/>
              <a:gd name="T73" fmla="*/ 705 h 887"/>
              <a:gd name="T74" fmla="*/ 602 w 732"/>
              <a:gd name="T75" fmla="*/ 705 h 887"/>
              <a:gd name="T76" fmla="*/ 370 w 732"/>
              <a:gd name="T77" fmla="*/ 705 h 887"/>
              <a:gd name="T78" fmla="*/ 77 w 732"/>
              <a:gd name="T79" fmla="*/ 705 h 887"/>
              <a:gd name="T80" fmla="*/ 138 w 732"/>
              <a:gd name="T81" fmla="*/ 525 h 887"/>
              <a:gd name="T82" fmla="*/ 146 w 732"/>
              <a:gd name="T83" fmla="*/ 327 h 887"/>
              <a:gd name="T84" fmla="*/ 146 w 732"/>
              <a:gd name="T85" fmla="*/ 318 h 887"/>
              <a:gd name="T86" fmla="*/ 146 w 732"/>
              <a:gd name="T87" fmla="*/ 318 h 887"/>
              <a:gd name="T88" fmla="*/ 146 w 732"/>
              <a:gd name="T89" fmla="*/ 267 h 887"/>
              <a:gd name="T90" fmla="*/ 146 w 732"/>
              <a:gd name="T91" fmla="*/ 233 h 887"/>
              <a:gd name="T92" fmla="*/ 224 w 732"/>
              <a:gd name="T93" fmla="*/ 104 h 887"/>
              <a:gd name="T94" fmla="*/ 361 w 732"/>
              <a:gd name="T95" fmla="*/ 61 h 887"/>
              <a:gd name="T96" fmla="*/ 585 w 732"/>
              <a:gd name="T97" fmla="*/ 233 h 887"/>
              <a:gd name="T98" fmla="*/ 585 w 732"/>
              <a:gd name="T99" fmla="*/ 267 h 887"/>
              <a:gd name="T100" fmla="*/ 585 w 732"/>
              <a:gd name="T101" fmla="*/ 327 h 887"/>
              <a:gd name="T102" fmla="*/ 593 w 732"/>
              <a:gd name="T103" fmla="*/ 525 h 887"/>
              <a:gd name="T104" fmla="*/ 653 w 732"/>
              <a:gd name="T105" fmla="*/ 705 h 887"/>
              <a:gd name="T106" fmla="*/ 602 w 732"/>
              <a:gd name="T107" fmla="*/ 705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2" h="887">
                <a:moveTo>
                  <a:pt x="722" y="697"/>
                </a:moveTo>
                <a:lnTo>
                  <a:pt x="722" y="697"/>
                </a:lnTo>
                <a:cubicBezTo>
                  <a:pt x="688" y="654"/>
                  <a:pt x="662" y="594"/>
                  <a:pt x="645" y="516"/>
                </a:cubicBezTo>
                <a:cubicBezTo>
                  <a:pt x="636" y="447"/>
                  <a:pt x="636" y="370"/>
                  <a:pt x="636" y="327"/>
                </a:cubicBezTo>
                <a:cubicBezTo>
                  <a:pt x="636" y="310"/>
                  <a:pt x="645" y="284"/>
                  <a:pt x="645" y="276"/>
                </a:cubicBezTo>
                <a:cubicBezTo>
                  <a:pt x="645" y="258"/>
                  <a:pt x="645" y="241"/>
                  <a:pt x="636" y="224"/>
                </a:cubicBezTo>
                <a:cubicBezTo>
                  <a:pt x="619" y="95"/>
                  <a:pt x="499" y="0"/>
                  <a:pt x="361" y="0"/>
                </a:cubicBezTo>
                <a:cubicBezTo>
                  <a:pt x="301" y="0"/>
                  <a:pt x="241" y="26"/>
                  <a:pt x="189" y="61"/>
                </a:cubicBezTo>
                <a:cubicBezTo>
                  <a:pt x="138" y="104"/>
                  <a:pt x="103" y="155"/>
                  <a:pt x="86" y="215"/>
                </a:cubicBezTo>
                <a:cubicBezTo>
                  <a:pt x="86" y="233"/>
                  <a:pt x="86" y="258"/>
                  <a:pt x="86" y="276"/>
                </a:cubicBezTo>
                <a:cubicBezTo>
                  <a:pt x="86" y="284"/>
                  <a:pt x="86" y="301"/>
                  <a:pt x="86" y="327"/>
                </a:cubicBezTo>
                <a:cubicBezTo>
                  <a:pt x="86" y="344"/>
                  <a:pt x="86" y="344"/>
                  <a:pt x="86" y="344"/>
                </a:cubicBezTo>
                <a:cubicBezTo>
                  <a:pt x="95" y="344"/>
                  <a:pt x="95" y="344"/>
                  <a:pt x="95" y="344"/>
                </a:cubicBezTo>
                <a:cubicBezTo>
                  <a:pt x="95" y="387"/>
                  <a:pt x="95" y="456"/>
                  <a:pt x="86" y="516"/>
                </a:cubicBezTo>
                <a:cubicBezTo>
                  <a:pt x="69" y="602"/>
                  <a:pt x="52" y="654"/>
                  <a:pt x="17" y="697"/>
                </a:cubicBezTo>
                <a:cubicBezTo>
                  <a:pt x="9" y="705"/>
                  <a:pt x="0" y="723"/>
                  <a:pt x="9" y="740"/>
                </a:cubicBezTo>
                <a:cubicBezTo>
                  <a:pt x="17" y="748"/>
                  <a:pt x="35" y="765"/>
                  <a:pt x="43" y="765"/>
                </a:cubicBezTo>
                <a:lnTo>
                  <a:pt x="43" y="765"/>
                </a:lnTo>
                <a:cubicBezTo>
                  <a:pt x="155" y="765"/>
                  <a:pt x="155" y="765"/>
                  <a:pt x="155" y="765"/>
                </a:cubicBezTo>
                <a:cubicBezTo>
                  <a:pt x="172" y="800"/>
                  <a:pt x="198" y="826"/>
                  <a:pt x="232" y="852"/>
                </a:cubicBezTo>
                <a:cubicBezTo>
                  <a:pt x="275" y="877"/>
                  <a:pt x="318" y="886"/>
                  <a:pt x="370" y="886"/>
                </a:cubicBezTo>
                <a:cubicBezTo>
                  <a:pt x="413" y="886"/>
                  <a:pt x="464" y="877"/>
                  <a:pt x="499" y="852"/>
                </a:cubicBezTo>
                <a:cubicBezTo>
                  <a:pt x="533" y="826"/>
                  <a:pt x="559" y="800"/>
                  <a:pt x="576" y="765"/>
                </a:cubicBezTo>
                <a:cubicBezTo>
                  <a:pt x="688" y="765"/>
                  <a:pt x="688" y="765"/>
                  <a:pt x="688" y="765"/>
                </a:cubicBezTo>
                <a:lnTo>
                  <a:pt x="688" y="765"/>
                </a:lnTo>
                <a:cubicBezTo>
                  <a:pt x="705" y="765"/>
                  <a:pt x="714" y="757"/>
                  <a:pt x="722" y="740"/>
                </a:cubicBezTo>
                <a:cubicBezTo>
                  <a:pt x="731" y="723"/>
                  <a:pt x="731" y="705"/>
                  <a:pt x="722" y="697"/>
                </a:cubicBezTo>
                <a:close/>
                <a:moveTo>
                  <a:pt x="473" y="800"/>
                </a:moveTo>
                <a:lnTo>
                  <a:pt x="473" y="800"/>
                </a:lnTo>
                <a:cubicBezTo>
                  <a:pt x="439" y="817"/>
                  <a:pt x="404" y="834"/>
                  <a:pt x="370" y="834"/>
                </a:cubicBezTo>
                <a:cubicBezTo>
                  <a:pt x="327" y="834"/>
                  <a:pt x="293" y="817"/>
                  <a:pt x="267" y="800"/>
                </a:cubicBezTo>
                <a:cubicBezTo>
                  <a:pt x="249" y="791"/>
                  <a:pt x="232" y="774"/>
                  <a:pt x="224" y="765"/>
                </a:cubicBezTo>
                <a:cubicBezTo>
                  <a:pt x="370" y="765"/>
                  <a:pt x="370" y="765"/>
                  <a:pt x="370" y="765"/>
                </a:cubicBezTo>
                <a:cubicBezTo>
                  <a:pt x="507" y="765"/>
                  <a:pt x="507" y="765"/>
                  <a:pt x="507" y="765"/>
                </a:cubicBezTo>
                <a:cubicBezTo>
                  <a:pt x="499" y="774"/>
                  <a:pt x="481" y="791"/>
                  <a:pt x="473" y="800"/>
                </a:cubicBezTo>
                <a:close/>
                <a:moveTo>
                  <a:pt x="602" y="705"/>
                </a:moveTo>
                <a:lnTo>
                  <a:pt x="602" y="705"/>
                </a:lnTo>
                <a:lnTo>
                  <a:pt x="602" y="705"/>
                </a:lnTo>
                <a:cubicBezTo>
                  <a:pt x="370" y="705"/>
                  <a:pt x="370" y="705"/>
                  <a:pt x="370" y="705"/>
                </a:cubicBezTo>
                <a:cubicBezTo>
                  <a:pt x="77" y="705"/>
                  <a:pt x="77" y="705"/>
                  <a:pt x="77" y="705"/>
                </a:cubicBezTo>
                <a:cubicBezTo>
                  <a:pt x="112" y="662"/>
                  <a:pt x="129" y="602"/>
                  <a:pt x="138" y="525"/>
                </a:cubicBezTo>
                <a:cubicBezTo>
                  <a:pt x="146" y="456"/>
                  <a:pt x="146" y="379"/>
                  <a:pt x="146" y="327"/>
                </a:cubicBezTo>
                <a:cubicBezTo>
                  <a:pt x="146" y="318"/>
                  <a:pt x="146" y="318"/>
                  <a:pt x="146" y="318"/>
                </a:cubicBezTo>
                <a:lnTo>
                  <a:pt x="146" y="318"/>
                </a:lnTo>
                <a:cubicBezTo>
                  <a:pt x="146" y="293"/>
                  <a:pt x="146" y="276"/>
                  <a:pt x="146" y="267"/>
                </a:cubicBezTo>
                <a:cubicBezTo>
                  <a:pt x="146" y="258"/>
                  <a:pt x="146" y="241"/>
                  <a:pt x="146" y="233"/>
                </a:cubicBezTo>
                <a:cubicBezTo>
                  <a:pt x="155" y="181"/>
                  <a:pt x="181" y="138"/>
                  <a:pt x="224" y="104"/>
                </a:cubicBezTo>
                <a:cubicBezTo>
                  <a:pt x="267" y="78"/>
                  <a:pt x="310" y="61"/>
                  <a:pt x="361" y="61"/>
                </a:cubicBezTo>
                <a:cubicBezTo>
                  <a:pt x="473" y="61"/>
                  <a:pt x="568" y="138"/>
                  <a:pt x="585" y="233"/>
                </a:cubicBezTo>
                <a:cubicBezTo>
                  <a:pt x="585" y="250"/>
                  <a:pt x="585" y="258"/>
                  <a:pt x="585" y="267"/>
                </a:cubicBezTo>
                <a:cubicBezTo>
                  <a:pt x="585" y="284"/>
                  <a:pt x="585" y="301"/>
                  <a:pt x="585" y="327"/>
                </a:cubicBezTo>
                <a:cubicBezTo>
                  <a:pt x="576" y="370"/>
                  <a:pt x="576" y="447"/>
                  <a:pt x="593" y="525"/>
                </a:cubicBezTo>
                <a:cubicBezTo>
                  <a:pt x="602" y="594"/>
                  <a:pt x="628" y="654"/>
                  <a:pt x="653" y="705"/>
                </a:cubicBezTo>
                <a:lnTo>
                  <a:pt x="602" y="7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9">
            <a:extLst>
              <a:ext uri="{FF2B5EF4-FFF2-40B4-BE49-F238E27FC236}">
                <a16:creationId xmlns:a16="http://schemas.microsoft.com/office/drawing/2014/main" id="{265FDA5F-4C73-7248-99B5-8BC07A7E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405" y="2661917"/>
            <a:ext cx="759338" cy="877677"/>
          </a:xfrm>
          <a:custGeom>
            <a:avLst/>
            <a:gdLst>
              <a:gd name="T0" fmla="*/ 679 w 680"/>
              <a:gd name="T1" fmla="*/ 773 h 783"/>
              <a:gd name="T2" fmla="*/ 679 w 680"/>
              <a:gd name="T3" fmla="*/ 765 h 783"/>
              <a:gd name="T4" fmla="*/ 679 w 680"/>
              <a:gd name="T5" fmla="*/ 756 h 783"/>
              <a:gd name="T6" fmla="*/ 679 w 680"/>
              <a:gd name="T7" fmla="*/ 756 h 783"/>
              <a:gd name="T8" fmla="*/ 679 w 680"/>
              <a:gd name="T9" fmla="*/ 748 h 783"/>
              <a:gd name="T10" fmla="*/ 679 w 680"/>
              <a:gd name="T11" fmla="*/ 739 h 783"/>
              <a:gd name="T12" fmla="*/ 369 w 680"/>
              <a:gd name="T13" fmla="*/ 17 h 783"/>
              <a:gd name="T14" fmla="*/ 369 w 680"/>
              <a:gd name="T15" fmla="*/ 17 h 783"/>
              <a:gd name="T16" fmla="*/ 361 w 680"/>
              <a:gd name="T17" fmla="*/ 8 h 783"/>
              <a:gd name="T18" fmla="*/ 361 w 680"/>
              <a:gd name="T19" fmla="*/ 8 h 783"/>
              <a:gd name="T20" fmla="*/ 352 w 680"/>
              <a:gd name="T21" fmla="*/ 8 h 783"/>
              <a:gd name="T22" fmla="*/ 352 w 680"/>
              <a:gd name="T23" fmla="*/ 0 h 783"/>
              <a:gd name="T24" fmla="*/ 352 w 680"/>
              <a:gd name="T25" fmla="*/ 0 h 783"/>
              <a:gd name="T26" fmla="*/ 344 w 680"/>
              <a:gd name="T27" fmla="*/ 0 h 783"/>
              <a:gd name="T28" fmla="*/ 344 w 680"/>
              <a:gd name="T29" fmla="*/ 0 h 783"/>
              <a:gd name="T30" fmla="*/ 335 w 680"/>
              <a:gd name="T31" fmla="*/ 0 h 783"/>
              <a:gd name="T32" fmla="*/ 335 w 680"/>
              <a:gd name="T33" fmla="*/ 0 h 783"/>
              <a:gd name="T34" fmla="*/ 326 w 680"/>
              <a:gd name="T35" fmla="*/ 0 h 783"/>
              <a:gd name="T36" fmla="*/ 326 w 680"/>
              <a:gd name="T37" fmla="*/ 8 h 783"/>
              <a:gd name="T38" fmla="*/ 326 w 680"/>
              <a:gd name="T39" fmla="*/ 8 h 783"/>
              <a:gd name="T40" fmla="*/ 318 w 680"/>
              <a:gd name="T41" fmla="*/ 8 h 783"/>
              <a:gd name="T42" fmla="*/ 318 w 680"/>
              <a:gd name="T43" fmla="*/ 17 h 783"/>
              <a:gd name="T44" fmla="*/ 318 w 680"/>
              <a:gd name="T45" fmla="*/ 17 h 783"/>
              <a:gd name="T46" fmla="*/ 9 w 680"/>
              <a:gd name="T47" fmla="*/ 739 h 783"/>
              <a:gd name="T48" fmla="*/ 0 w 680"/>
              <a:gd name="T49" fmla="*/ 748 h 783"/>
              <a:gd name="T50" fmla="*/ 0 w 680"/>
              <a:gd name="T51" fmla="*/ 756 h 783"/>
              <a:gd name="T52" fmla="*/ 0 w 680"/>
              <a:gd name="T53" fmla="*/ 756 h 783"/>
              <a:gd name="T54" fmla="*/ 0 w 680"/>
              <a:gd name="T55" fmla="*/ 756 h 783"/>
              <a:gd name="T56" fmla="*/ 9 w 680"/>
              <a:gd name="T57" fmla="*/ 765 h 783"/>
              <a:gd name="T58" fmla="*/ 9 w 680"/>
              <a:gd name="T59" fmla="*/ 773 h 783"/>
              <a:gd name="T60" fmla="*/ 9 w 680"/>
              <a:gd name="T61" fmla="*/ 773 h 783"/>
              <a:gd name="T62" fmla="*/ 9 w 680"/>
              <a:gd name="T63" fmla="*/ 773 h 783"/>
              <a:gd name="T64" fmla="*/ 17 w 680"/>
              <a:gd name="T65" fmla="*/ 782 h 783"/>
              <a:gd name="T66" fmla="*/ 17 w 680"/>
              <a:gd name="T67" fmla="*/ 782 h 783"/>
              <a:gd name="T68" fmla="*/ 26 w 680"/>
              <a:gd name="T69" fmla="*/ 782 h 783"/>
              <a:gd name="T70" fmla="*/ 26 w 680"/>
              <a:gd name="T71" fmla="*/ 782 h 783"/>
              <a:gd name="T72" fmla="*/ 34 w 680"/>
              <a:gd name="T73" fmla="*/ 782 h 783"/>
              <a:gd name="T74" fmla="*/ 43 w 680"/>
              <a:gd name="T75" fmla="*/ 782 h 783"/>
              <a:gd name="T76" fmla="*/ 344 w 680"/>
              <a:gd name="T77" fmla="*/ 584 h 783"/>
              <a:gd name="T78" fmla="*/ 636 w 680"/>
              <a:gd name="T79" fmla="*/ 782 h 783"/>
              <a:gd name="T80" fmla="*/ 645 w 680"/>
              <a:gd name="T81" fmla="*/ 782 h 783"/>
              <a:gd name="T82" fmla="*/ 653 w 680"/>
              <a:gd name="T83" fmla="*/ 782 h 783"/>
              <a:gd name="T84" fmla="*/ 653 w 680"/>
              <a:gd name="T85" fmla="*/ 782 h 783"/>
              <a:gd name="T86" fmla="*/ 662 w 680"/>
              <a:gd name="T87" fmla="*/ 782 h 783"/>
              <a:gd name="T88" fmla="*/ 662 w 680"/>
              <a:gd name="T89" fmla="*/ 782 h 783"/>
              <a:gd name="T90" fmla="*/ 361 w 680"/>
              <a:gd name="T91" fmla="*/ 524 h 783"/>
              <a:gd name="T92" fmla="*/ 361 w 680"/>
              <a:gd name="T93" fmla="*/ 524 h 783"/>
              <a:gd name="T94" fmla="*/ 352 w 680"/>
              <a:gd name="T95" fmla="*/ 524 h 783"/>
              <a:gd name="T96" fmla="*/ 352 w 680"/>
              <a:gd name="T97" fmla="*/ 524 h 783"/>
              <a:gd name="T98" fmla="*/ 344 w 680"/>
              <a:gd name="T99" fmla="*/ 524 h 783"/>
              <a:gd name="T100" fmla="*/ 344 w 680"/>
              <a:gd name="T101" fmla="*/ 524 h 783"/>
              <a:gd name="T102" fmla="*/ 335 w 680"/>
              <a:gd name="T103" fmla="*/ 524 h 783"/>
              <a:gd name="T104" fmla="*/ 335 w 680"/>
              <a:gd name="T105" fmla="*/ 524 h 783"/>
              <a:gd name="T106" fmla="*/ 326 w 680"/>
              <a:gd name="T107" fmla="*/ 524 h 783"/>
              <a:gd name="T108" fmla="*/ 326 w 680"/>
              <a:gd name="T109" fmla="*/ 524 h 783"/>
              <a:gd name="T110" fmla="*/ 95 w 680"/>
              <a:gd name="T111" fmla="*/ 679 h 783"/>
              <a:gd name="T112" fmla="*/ 361 w 680"/>
              <a:gd name="T113" fmla="*/ 524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0" h="783">
                <a:moveTo>
                  <a:pt x="670" y="773"/>
                </a:moveTo>
                <a:lnTo>
                  <a:pt x="670" y="773"/>
                </a:lnTo>
                <a:cubicBezTo>
                  <a:pt x="670" y="773"/>
                  <a:pt x="670" y="773"/>
                  <a:pt x="679" y="773"/>
                </a:cubicBezTo>
                <a:lnTo>
                  <a:pt x="679" y="773"/>
                </a:lnTo>
                <a:lnTo>
                  <a:pt x="679" y="765"/>
                </a:lnTo>
                <a:lnTo>
                  <a:pt x="679" y="765"/>
                </a:lnTo>
                <a:lnTo>
                  <a:pt x="679" y="765"/>
                </a:lnTo>
                <a:cubicBezTo>
                  <a:pt x="679" y="765"/>
                  <a:pt x="679" y="765"/>
                  <a:pt x="679" y="756"/>
                </a:cubicBezTo>
                <a:lnTo>
                  <a:pt x="679" y="756"/>
                </a:lnTo>
                <a:lnTo>
                  <a:pt x="679" y="756"/>
                </a:lnTo>
                <a:lnTo>
                  <a:pt x="679" y="756"/>
                </a:lnTo>
                <a:lnTo>
                  <a:pt x="679" y="756"/>
                </a:lnTo>
                <a:lnTo>
                  <a:pt x="679" y="756"/>
                </a:lnTo>
                <a:lnTo>
                  <a:pt x="679" y="756"/>
                </a:lnTo>
                <a:cubicBezTo>
                  <a:pt x="679" y="748"/>
                  <a:pt x="679" y="748"/>
                  <a:pt x="679" y="748"/>
                </a:cubicBezTo>
                <a:lnTo>
                  <a:pt x="679" y="748"/>
                </a:lnTo>
                <a:lnTo>
                  <a:pt x="679" y="748"/>
                </a:lnTo>
                <a:cubicBezTo>
                  <a:pt x="679" y="748"/>
                  <a:pt x="679" y="748"/>
                  <a:pt x="679" y="739"/>
                </a:cubicBezTo>
                <a:lnTo>
                  <a:pt x="679" y="739"/>
                </a:lnTo>
                <a:cubicBezTo>
                  <a:pt x="369" y="17"/>
                  <a:pt x="369" y="17"/>
                  <a:pt x="369" y="17"/>
                </a:cubicBezTo>
                <a:lnTo>
                  <a:pt x="369" y="17"/>
                </a:lnTo>
                <a:lnTo>
                  <a:pt x="369" y="17"/>
                </a:lnTo>
                <a:lnTo>
                  <a:pt x="369" y="17"/>
                </a:lnTo>
                <a:lnTo>
                  <a:pt x="369" y="17"/>
                </a:lnTo>
                <a:lnTo>
                  <a:pt x="361" y="17"/>
                </a:lnTo>
                <a:cubicBezTo>
                  <a:pt x="361" y="8"/>
                  <a:pt x="361" y="8"/>
                  <a:pt x="361" y="8"/>
                </a:cubicBezTo>
                <a:lnTo>
                  <a:pt x="361" y="8"/>
                </a:lnTo>
                <a:lnTo>
                  <a:pt x="361" y="8"/>
                </a:lnTo>
                <a:lnTo>
                  <a:pt x="361" y="8"/>
                </a:lnTo>
                <a:lnTo>
                  <a:pt x="361" y="8"/>
                </a:lnTo>
                <a:lnTo>
                  <a:pt x="361" y="8"/>
                </a:lnTo>
                <a:lnTo>
                  <a:pt x="361" y="8"/>
                </a:lnTo>
                <a:cubicBezTo>
                  <a:pt x="361" y="8"/>
                  <a:pt x="361" y="8"/>
                  <a:pt x="352" y="8"/>
                </a:cubicBezTo>
                <a:lnTo>
                  <a:pt x="352" y="8"/>
                </a:lnTo>
                <a:lnTo>
                  <a:pt x="352" y="0"/>
                </a:lnTo>
                <a:lnTo>
                  <a:pt x="352" y="0"/>
                </a:lnTo>
                <a:lnTo>
                  <a:pt x="352" y="0"/>
                </a:lnTo>
                <a:lnTo>
                  <a:pt x="352" y="0"/>
                </a:lnTo>
                <a:lnTo>
                  <a:pt x="352" y="0"/>
                </a:lnTo>
                <a:lnTo>
                  <a:pt x="352" y="0"/>
                </a:lnTo>
                <a:lnTo>
                  <a:pt x="344" y="0"/>
                </a:lnTo>
                <a:lnTo>
                  <a:pt x="344" y="0"/>
                </a:lnTo>
                <a:lnTo>
                  <a:pt x="344" y="0"/>
                </a:lnTo>
                <a:lnTo>
                  <a:pt x="344" y="0"/>
                </a:lnTo>
                <a:lnTo>
                  <a:pt x="344" y="0"/>
                </a:lnTo>
                <a:lnTo>
                  <a:pt x="344" y="0"/>
                </a:lnTo>
                <a:lnTo>
                  <a:pt x="335" y="0"/>
                </a:lnTo>
                <a:lnTo>
                  <a:pt x="335" y="0"/>
                </a:lnTo>
                <a:lnTo>
                  <a:pt x="335" y="0"/>
                </a:lnTo>
                <a:lnTo>
                  <a:pt x="335" y="0"/>
                </a:lnTo>
                <a:lnTo>
                  <a:pt x="335" y="0"/>
                </a:lnTo>
                <a:lnTo>
                  <a:pt x="335" y="0"/>
                </a:lnTo>
                <a:cubicBezTo>
                  <a:pt x="335" y="0"/>
                  <a:pt x="335" y="0"/>
                  <a:pt x="326" y="0"/>
                </a:cubicBezTo>
                <a:lnTo>
                  <a:pt x="326" y="0"/>
                </a:lnTo>
                <a:lnTo>
                  <a:pt x="326" y="0"/>
                </a:lnTo>
                <a:lnTo>
                  <a:pt x="326" y="8"/>
                </a:lnTo>
                <a:lnTo>
                  <a:pt x="326" y="8"/>
                </a:lnTo>
                <a:lnTo>
                  <a:pt x="326" y="8"/>
                </a:lnTo>
                <a:lnTo>
                  <a:pt x="326" y="8"/>
                </a:lnTo>
                <a:lnTo>
                  <a:pt x="326" y="8"/>
                </a:lnTo>
                <a:lnTo>
                  <a:pt x="326" y="8"/>
                </a:lnTo>
                <a:cubicBezTo>
                  <a:pt x="318" y="8"/>
                  <a:pt x="318" y="8"/>
                  <a:pt x="318" y="8"/>
                </a:cubicBezTo>
                <a:lnTo>
                  <a:pt x="318" y="8"/>
                </a:lnTo>
                <a:lnTo>
                  <a:pt x="318" y="8"/>
                </a:lnTo>
                <a:cubicBezTo>
                  <a:pt x="318" y="8"/>
                  <a:pt x="318" y="8"/>
                  <a:pt x="318" y="17"/>
                </a:cubicBezTo>
                <a:lnTo>
                  <a:pt x="318" y="17"/>
                </a:lnTo>
                <a:lnTo>
                  <a:pt x="318" y="17"/>
                </a:lnTo>
                <a:lnTo>
                  <a:pt x="318" y="17"/>
                </a:lnTo>
                <a:lnTo>
                  <a:pt x="318" y="17"/>
                </a:lnTo>
                <a:lnTo>
                  <a:pt x="318" y="17"/>
                </a:lnTo>
                <a:cubicBezTo>
                  <a:pt x="9" y="739"/>
                  <a:pt x="9" y="739"/>
                  <a:pt x="9" y="739"/>
                </a:cubicBezTo>
                <a:lnTo>
                  <a:pt x="9" y="739"/>
                </a:lnTo>
                <a:cubicBezTo>
                  <a:pt x="9" y="748"/>
                  <a:pt x="9" y="748"/>
                  <a:pt x="9" y="748"/>
                </a:cubicBezTo>
                <a:lnTo>
                  <a:pt x="0" y="748"/>
                </a:lnTo>
                <a:lnTo>
                  <a:pt x="0" y="748"/>
                </a:lnTo>
                <a:lnTo>
                  <a:pt x="0" y="748"/>
                </a:lnTo>
                <a:lnTo>
                  <a:pt x="0" y="748"/>
                </a:lnTo>
                <a:cubicBezTo>
                  <a:pt x="0" y="756"/>
                  <a:pt x="0" y="756"/>
                  <a:pt x="0" y="756"/>
                </a:cubicBezTo>
                <a:lnTo>
                  <a:pt x="0" y="756"/>
                </a:lnTo>
                <a:lnTo>
                  <a:pt x="0" y="756"/>
                </a:lnTo>
                <a:lnTo>
                  <a:pt x="0" y="756"/>
                </a:lnTo>
                <a:lnTo>
                  <a:pt x="0" y="756"/>
                </a:lnTo>
                <a:lnTo>
                  <a:pt x="0" y="756"/>
                </a:lnTo>
                <a:lnTo>
                  <a:pt x="0" y="756"/>
                </a:lnTo>
                <a:cubicBezTo>
                  <a:pt x="0" y="765"/>
                  <a:pt x="0" y="765"/>
                  <a:pt x="0" y="765"/>
                </a:cubicBezTo>
                <a:lnTo>
                  <a:pt x="0" y="765"/>
                </a:lnTo>
                <a:cubicBezTo>
                  <a:pt x="9" y="765"/>
                  <a:pt x="9" y="765"/>
                  <a:pt x="9" y="765"/>
                </a:cubicBezTo>
                <a:lnTo>
                  <a:pt x="9" y="765"/>
                </a:lnTo>
                <a:lnTo>
                  <a:pt x="9" y="765"/>
                </a:lnTo>
                <a:lnTo>
                  <a:pt x="9" y="773"/>
                </a:lnTo>
                <a:lnTo>
                  <a:pt x="9" y="773"/>
                </a:lnTo>
                <a:lnTo>
                  <a:pt x="9" y="773"/>
                </a:lnTo>
                <a:lnTo>
                  <a:pt x="9" y="773"/>
                </a:lnTo>
                <a:lnTo>
                  <a:pt x="9" y="773"/>
                </a:lnTo>
                <a:lnTo>
                  <a:pt x="9" y="773"/>
                </a:lnTo>
                <a:lnTo>
                  <a:pt x="9" y="773"/>
                </a:lnTo>
                <a:cubicBezTo>
                  <a:pt x="17" y="773"/>
                  <a:pt x="17" y="773"/>
                  <a:pt x="17" y="773"/>
                </a:cubicBezTo>
                <a:lnTo>
                  <a:pt x="17" y="782"/>
                </a:lnTo>
                <a:lnTo>
                  <a:pt x="17" y="782"/>
                </a:lnTo>
                <a:lnTo>
                  <a:pt x="17" y="782"/>
                </a:lnTo>
                <a:lnTo>
                  <a:pt x="17" y="782"/>
                </a:lnTo>
                <a:lnTo>
                  <a:pt x="17" y="782"/>
                </a:lnTo>
                <a:lnTo>
                  <a:pt x="26" y="782"/>
                </a:lnTo>
                <a:lnTo>
                  <a:pt x="26" y="782"/>
                </a:lnTo>
                <a:lnTo>
                  <a:pt x="26" y="782"/>
                </a:lnTo>
                <a:lnTo>
                  <a:pt x="26" y="782"/>
                </a:lnTo>
                <a:lnTo>
                  <a:pt x="26" y="782"/>
                </a:lnTo>
                <a:lnTo>
                  <a:pt x="26" y="782"/>
                </a:lnTo>
                <a:lnTo>
                  <a:pt x="34" y="782"/>
                </a:lnTo>
                <a:lnTo>
                  <a:pt x="34" y="782"/>
                </a:lnTo>
                <a:lnTo>
                  <a:pt x="34" y="782"/>
                </a:lnTo>
                <a:lnTo>
                  <a:pt x="43" y="782"/>
                </a:lnTo>
                <a:lnTo>
                  <a:pt x="43" y="782"/>
                </a:lnTo>
                <a:lnTo>
                  <a:pt x="43" y="782"/>
                </a:lnTo>
                <a:cubicBezTo>
                  <a:pt x="43" y="782"/>
                  <a:pt x="43" y="782"/>
                  <a:pt x="51" y="782"/>
                </a:cubicBezTo>
                <a:lnTo>
                  <a:pt x="51" y="782"/>
                </a:lnTo>
                <a:cubicBezTo>
                  <a:pt x="344" y="584"/>
                  <a:pt x="344" y="584"/>
                  <a:pt x="344" y="584"/>
                </a:cubicBezTo>
                <a:cubicBezTo>
                  <a:pt x="636" y="782"/>
                  <a:pt x="636" y="782"/>
                  <a:pt x="636" y="782"/>
                </a:cubicBezTo>
                <a:lnTo>
                  <a:pt x="636" y="782"/>
                </a:lnTo>
                <a:lnTo>
                  <a:pt x="636" y="782"/>
                </a:lnTo>
                <a:lnTo>
                  <a:pt x="636" y="782"/>
                </a:lnTo>
                <a:lnTo>
                  <a:pt x="636" y="782"/>
                </a:lnTo>
                <a:cubicBezTo>
                  <a:pt x="645" y="782"/>
                  <a:pt x="645" y="782"/>
                  <a:pt x="645" y="782"/>
                </a:cubicBezTo>
                <a:cubicBezTo>
                  <a:pt x="653" y="782"/>
                  <a:pt x="653" y="782"/>
                  <a:pt x="653" y="782"/>
                </a:cubicBezTo>
                <a:lnTo>
                  <a:pt x="653" y="782"/>
                </a:lnTo>
                <a:lnTo>
                  <a:pt x="653" y="782"/>
                </a:lnTo>
                <a:lnTo>
                  <a:pt x="653" y="782"/>
                </a:lnTo>
                <a:lnTo>
                  <a:pt x="653" y="782"/>
                </a:lnTo>
                <a:lnTo>
                  <a:pt x="653" y="782"/>
                </a:lnTo>
                <a:cubicBezTo>
                  <a:pt x="662" y="782"/>
                  <a:pt x="662" y="782"/>
                  <a:pt x="662" y="782"/>
                </a:cubicBezTo>
                <a:lnTo>
                  <a:pt x="662" y="782"/>
                </a:lnTo>
                <a:lnTo>
                  <a:pt x="662" y="782"/>
                </a:lnTo>
                <a:lnTo>
                  <a:pt x="662" y="782"/>
                </a:lnTo>
                <a:lnTo>
                  <a:pt x="662" y="782"/>
                </a:lnTo>
                <a:lnTo>
                  <a:pt x="662" y="782"/>
                </a:lnTo>
                <a:lnTo>
                  <a:pt x="662" y="782"/>
                </a:lnTo>
                <a:cubicBezTo>
                  <a:pt x="670" y="782"/>
                  <a:pt x="670" y="773"/>
                  <a:pt x="670" y="773"/>
                </a:cubicBezTo>
                <a:close/>
                <a:moveTo>
                  <a:pt x="361" y="524"/>
                </a:moveTo>
                <a:lnTo>
                  <a:pt x="361" y="524"/>
                </a:lnTo>
                <a:lnTo>
                  <a:pt x="361" y="524"/>
                </a:lnTo>
                <a:lnTo>
                  <a:pt x="361" y="524"/>
                </a:lnTo>
                <a:lnTo>
                  <a:pt x="361" y="524"/>
                </a:lnTo>
                <a:lnTo>
                  <a:pt x="352" y="524"/>
                </a:lnTo>
                <a:lnTo>
                  <a:pt x="352" y="524"/>
                </a:lnTo>
                <a:lnTo>
                  <a:pt x="352" y="524"/>
                </a:lnTo>
                <a:lnTo>
                  <a:pt x="352" y="524"/>
                </a:lnTo>
                <a:lnTo>
                  <a:pt x="352" y="524"/>
                </a:lnTo>
                <a:lnTo>
                  <a:pt x="352" y="524"/>
                </a:lnTo>
                <a:lnTo>
                  <a:pt x="344" y="524"/>
                </a:lnTo>
                <a:lnTo>
                  <a:pt x="344" y="524"/>
                </a:lnTo>
                <a:lnTo>
                  <a:pt x="344" y="524"/>
                </a:lnTo>
                <a:lnTo>
                  <a:pt x="344" y="524"/>
                </a:lnTo>
                <a:lnTo>
                  <a:pt x="344" y="524"/>
                </a:lnTo>
                <a:lnTo>
                  <a:pt x="344" y="524"/>
                </a:lnTo>
                <a:cubicBezTo>
                  <a:pt x="344" y="524"/>
                  <a:pt x="344" y="524"/>
                  <a:pt x="335" y="524"/>
                </a:cubicBezTo>
                <a:lnTo>
                  <a:pt x="335" y="524"/>
                </a:lnTo>
                <a:lnTo>
                  <a:pt x="335" y="524"/>
                </a:lnTo>
                <a:lnTo>
                  <a:pt x="335" y="524"/>
                </a:lnTo>
                <a:lnTo>
                  <a:pt x="335" y="524"/>
                </a:lnTo>
                <a:lnTo>
                  <a:pt x="335" y="524"/>
                </a:lnTo>
                <a:lnTo>
                  <a:pt x="335" y="524"/>
                </a:lnTo>
                <a:cubicBezTo>
                  <a:pt x="326" y="524"/>
                  <a:pt x="326" y="524"/>
                  <a:pt x="326" y="524"/>
                </a:cubicBezTo>
                <a:lnTo>
                  <a:pt x="326" y="524"/>
                </a:lnTo>
                <a:lnTo>
                  <a:pt x="326" y="524"/>
                </a:lnTo>
                <a:lnTo>
                  <a:pt x="326" y="524"/>
                </a:lnTo>
                <a:lnTo>
                  <a:pt x="326" y="524"/>
                </a:lnTo>
                <a:lnTo>
                  <a:pt x="326" y="524"/>
                </a:lnTo>
                <a:cubicBezTo>
                  <a:pt x="95" y="679"/>
                  <a:pt x="95" y="679"/>
                  <a:pt x="95" y="679"/>
                </a:cubicBezTo>
                <a:cubicBezTo>
                  <a:pt x="344" y="103"/>
                  <a:pt x="344" y="103"/>
                  <a:pt x="344" y="103"/>
                </a:cubicBezTo>
                <a:cubicBezTo>
                  <a:pt x="584" y="679"/>
                  <a:pt x="584" y="679"/>
                  <a:pt x="584" y="679"/>
                </a:cubicBezTo>
                <a:lnTo>
                  <a:pt x="361" y="5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70">
            <a:extLst>
              <a:ext uri="{FF2B5EF4-FFF2-40B4-BE49-F238E27FC236}">
                <a16:creationId xmlns:a16="http://schemas.microsoft.com/office/drawing/2014/main" id="{93D2733C-A8F5-0145-BED1-0E63E1E2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137" y="6004979"/>
            <a:ext cx="1010806" cy="877677"/>
          </a:xfrm>
          <a:custGeom>
            <a:avLst/>
            <a:gdLst>
              <a:gd name="T0" fmla="*/ 456 w 904"/>
              <a:gd name="T1" fmla="*/ 782 h 783"/>
              <a:gd name="T2" fmla="*/ 456 w 904"/>
              <a:gd name="T3" fmla="*/ 782 h 783"/>
              <a:gd name="T4" fmla="*/ 430 w 904"/>
              <a:gd name="T5" fmla="*/ 774 h 783"/>
              <a:gd name="T6" fmla="*/ 129 w 904"/>
              <a:gd name="T7" fmla="*/ 473 h 783"/>
              <a:gd name="T8" fmla="*/ 129 w 904"/>
              <a:gd name="T9" fmla="*/ 464 h 783"/>
              <a:gd name="T10" fmla="*/ 69 w 904"/>
              <a:gd name="T11" fmla="*/ 413 h 783"/>
              <a:gd name="T12" fmla="*/ 0 w 904"/>
              <a:gd name="T13" fmla="*/ 241 h 783"/>
              <a:gd name="T14" fmla="*/ 69 w 904"/>
              <a:gd name="T15" fmla="*/ 69 h 783"/>
              <a:gd name="T16" fmla="*/ 241 w 904"/>
              <a:gd name="T17" fmla="*/ 0 h 783"/>
              <a:gd name="T18" fmla="*/ 413 w 904"/>
              <a:gd name="T19" fmla="*/ 69 h 783"/>
              <a:gd name="T20" fmla="*/ 456 w 904"/>
              <a:gd name="T21" fmla="*/ 103 h 783"/>
              <a:gd name="T22" fmla="*/ 490 w 904"/>
              <a:gd name="T23" fmla="*/ 69 h 783"/>
              <a:gd name="T24" fmla="*/ 662 w 904"/>
              <a:gd name="T25" fmla="*/ 0 h 783"/>
              <a:gd name="T26" fmla="*/ 834 w 904"/>
              <a:gd name="T27" fmla="*/ 69 h 783"/>
              <a:gd name="T28" fmla="*/ 903 w 904"/>
              <a:gd name="T29" fmla="*/ 241 h 783"/>
              <a:gd name="T30" fmla="*/ 834 w 904"/>
              <a:gd name="T31" fmla="*/ 413 h 783"/>
              <a:gd name="T32" fmla="*/ 834 w 904"/>
              <a:gd name="T33" fmla="*/ 413 h 783"/>
              <a:gd name="T34" fmla="*/ 774 w 904"/>
              <a:gd name="T35" fmla="*/ 464 h 783"/>
              <a:gd name="T36" fmla="*/ 774 w 904"/>
              <a:gd name="T37" fmla="*/ 473 h 783"/>
              <a:gd name="T38" fmla="*/ 473 w 904"/>
              <a:gd name="T39" fmla="*/ 774 h 783"/>
              <a:gd name="T40" fmla="*/ 456 w 904"/>
              <a:gd name="T41" fmla="*/ 782 h 783"/>
              <a:gd name="T42" fmla="*/ 172 w 904"/>
              <a:gd name="T43" fmla="*/ 430 h 783"/>
              <a:gd name="T44" fmla="*/ 172 w 904"/>
              <a:gd name="T45" fmla="*/ 430 h 783"/>
              <a:gd name="T46" fmla="*/ 456 w 904"/>
              <a:gd name="T47" fmla="*/ 705 h 783"/>
              <a:gd name="T48" fmla="*/ 731 w 904"/>
              <a:gd name="T49" fmla="*/ 430 h 783"/>
              <a:gd name="T50" fmla="*/ 731 w 904"/>
              <a:gd name="T51" fmla="*/ 430 h 783"/>
              <a:gd name="T52" fmla="*/ 791 w 904"/>
              <a:gd name="T53" fmla="*/ 370 h 783"/>
              <a:gd name="T54" fmla="*/ 851 w 904"/>
              <a:gd name="T55" fmla="*/ 241 h 783"/>
              <a:gd name="T56" fmla="*/ 791 w 904"/>
              <a:gd name="T57" fmla="*/ 112 h 783"/>
              <a:gd name="T58" fmla="*/ 662 w 904"/>
              <a:gd name="T59" fmla="*/ 51 h 783"/>
              <a:gd name="T60" fmla="*/ 533 w 904"/>
              <a:gd name="T61" fmla="*/ 112 h 783"/>
              <a:gd name="T62" fmla="*/ 473 w 904"/>
              <a:gd name="T63" fmla="*/ 163 h 783"/>
              <a:gd name="T64" fmla="*/ 456 w 904"/>
              <a:gd name="T65" fmla="*/ 172 h 783"/>
              <a:gd name="T66" fmla="*/ 430 w 904"/>
              <a:gd name="T67" fmla="*/ 163 h 783"/>
              <a:gd name="T68" fmla="*/ 370 w 904"/>
              <a:gd name="T69" fmla="*/ 112 h 783"/>
              <a:gd name="T70" fmla="*/ 241 w 904"/>
              <a:gd name="T71" fmla="*/ 51 h 783"/>
              <a:gd name="T72" fmla="*/ 112 w 904"/>
              <a:gd name="T73" fmla="*/ 112 h 783"/>
              <a:gd name="T74" fmla="*/ 60 w 904"/>
              <a:gd name="T75" fmla="*/ 241 h 783"/>
              <a:gd name="T76" fmla="*/ 112 w 904"/>
              <a:gd name="T77" fmla="*/ 370 h 783"/>
              <a:gd name="T78" fmla="*/ 172 w 904"/>
              <a:gd name="T79" fmla="*/ 430 h 783"/>
              <a:gd name="T80" fmla="*/ 817 w 904"/>
              <a:gd name="T81" fmla="*/ 387 h 783"/>
              <a:gd name="T82" fmla="*/ 817 w 904"/>
              <a:gd name="T83" fmla="*/ 387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4" h="783">
                <a:moveTo>
                  <a:pt x="456" y="782"/>
                </a:moveTo>
                <a:lnTo>
                  <a:pt x="456" y="782"/>
                </a:lnTo>
                <a:cubicBezTo>
                  <a:pt x="447" y="782"/>
                  <a:pt x="438" y="774"/>
                  <a:pt x="430" y="774"/>
                </a:cubicBezTo>
                <a:cubicBezTo>
                  <a:pt x="129" y="473"/>
                  <a:pt x="129" y="473"/>
                  <a:pt x="129" y="473"/>
                </a:cubicBezTo>
                <a:cubicBezTo>
                  <a:pt x="129" y="473"/>
                  <a:pt x="129" y="473"/>
                  <a:pt x="129" y="464"/>
                </a:cubicBezTo>
                <a:cubicBezTo>
                  <a:pt x="69" y="413"/>
                  <a:pt x="69" y="413"/>
                  <a:pt x="69" y="413"/>
                </a:cubicBezTo>
                <a:cubicBezTo>
                  <a:pt x="26" y="361"/>
                  <a:pt x="0" y="301"/>
                  <a:pt x="0" y="241"/>
                </a:cubicBezTo>
                <a:cubicBezTo>
                  <a:pt x="0" y="172"/>
                  <a:pt x="26" y="112"/>
                  <a:pt x="69" y="69"/>
                </a:cubicBezTo>
                <a:cubicBezTo>
                  <a:pt x="121" y="17"/>
                  <a:pt x="181" y="0"/>
                  <a:pt x="241" y="0"/>
                </a:cubicBezTo>
                <a:cubicBezTo>
                  <a:pt x="310" y="0"/>
                  <a:pt x="370" y="17"/>
                  <a:pt x="413" y="69"/>
                </a:cubicBezTo>
                <a:cubicBezTo>
                  <a:pt x="456" y="103"/>
                  <a:pt x="456" y="103"/>
                  <a:pt x="456" y="103"/>
                </a:cubicBezTo>
                <a:cubicBezTo>
                  <a:pt x="490" y="69"/>
                  <a:pt x="490" y="69"/>
                  <a:pt x="490" y="69"/>
                </a:cubicBezTo>
                <a:cubicBezTo>
                  <a:pt x="542" y="17"/>
                  <a:pt x="602" y="0"/>
                  <a:pt x="662" y="0"/>
                </a:cubicBezTo>
                <a:cubicBezTo>
                  <a:pt x="731" y="0"/>
                  <a:pt x="791" y="17"/>
                  <a:pt x="834" y="69"/>
                </a:cubicBezTo>
                <a:cubicBezTo>
                  <a:pt x="877" y="112"/>
                  <a:pt x="903" y="172"/>
                  <a:pt x="903" y="241"/>
                </a:cubicBezTo>
                <a:cubicBezTo>
                  <a:pt x="903" y="301"/>
                  <a:pt x="877" y="361"/>
                  <a:pt x="834" y="413"/>
                </a:cubicBezTo>
                <a:lnTo>
                  <a:pt x="834" y="413"/>
                </a:lnTo>
                <a:cubicBezTo>
                  <a:pt x="774" y="464"/>
                  <a:pt x="774" y="464"/>
                  <a:pt x="774" y="464"/>
                </a:cubicBezTo>
                <a:cubicBezTo>
                  <a:pt x="774" y="473"/>
                  <a:pt x="774" y="473"/>
                  <a:pt x="774" y="473"/>
                </a:cubicBezTo>
                <a:cubicBezTo>
                  <a:pt x="473" y="774"/>
                  <a:pt x="473" y="774"/>
                  <a:pt x="473" y="774"/>
                </a:cubicBezTo>
                <a:cubicBezTo>
                  <a:pt x="464" y="774"/>
                  <a:pt x="464" y="782"/>
                  <a:pt x="456" y="782"/>
                </a:cubicBezTo>
                <a:close/>
                <a:moveTo>
                  <a:pt x="172" y="430"/>
                </a:moveTo>
                <a:lnTo>
                  <a:pt x="172" y="430"/>
                </a:lnTo>
                <a:cubicBezTo>
                  <a:pt x="456" y="705"/>
                  <a:pt x="456" y="705"/>
                  <a:pt x="456" y="705"/>
                </a:cubicBezTo>
                <a:cubicBezTo>
                  <a:pt x="731" y="430"/>
                  <a:pt x="731" y="430"/>
                  <a:pt x="731" y="430"/>
                </a:cubicBezTo>
                <a:lnTo>
                  <a:pt x="731" y="430"/>
                </a:lnTo>
                <a:cubicBezTo>
                  <a:pt x="791" y="370"/>
                  <a:pt x="791" y="370"/>
                  <a:pt x="791" y="370"/>
                </a:cubicBezTo>
                <a:cubicBezTo>
                  <a:pt x="826" y="335"/>
                  <a:pt x="851" y="284"/>
                  <a:pt x="851" y="241"/>
                </a:cubicBezTo>
                <a:cubicBezTo>
                  <a:pt x="851" y="189"/>
                  <a:pt x="826" y="146"/>
                  <a:pt x="791" y="112"/>
                </a:cubicBezTo>
                <a:cubicBezTo>
                  <a:pt x="757" y="69"/>
                  <a:pt x="714" y="51"/>
                  <a:pt x="662" y="51"/>
                </a:cubicBezTo>
                <a:cubicBezTo>
                  <a:pt x="610" y="51"/>
                  <a:pt x="567" y="69"/>
                  <a:pt x="533" y="112"/>
                </a:cubicBezTo>
                <a:cubicBezTo>
                  <a:pt x="473" y="163"/>
                  <a:pt x="473" y="163"/>
                  <a:pt x="473" y="163"/>
                </a:cubicBezTo>
                <a:cubicBezTo>
                  <a:pt x="464" y="172"/>
                  <a:pt x="464" y="172"/>
                  <a:pt x="456" y="172"/>
                </a:cubicBezTo>
                <a:cubicBezTo>
                  <a:pt x="447" y="172"/>
                  <a:pt x="438" y="172"/>
                  <a:pt x="430" y="163"/>
                </a:cubicBezTo>
                <a:cubicBezTo>
                  <a:pt x="370" y="112"/>
                  <a:pt x="370" y="112"/>
                  <a:pt x="370" y="112"/>
                </a:cubicBezTo>
                <a:cubicBezTo>
                  <a:pt x="335" y="69"/>
                  <a:pt x="292" y="51"/>
                  <a:pt x="241" y="51"/>
                </a:cubicBezTo>
                <a:cubicBezTo>
                  <a:pt x="198" y="51"/>
                  <a:pt x="146" y="69"/>
                  <a:pt x="112" y="112"/>
                </a:cubicBezTo>
                <a:cubicBezTo>
                  <a:pt x="78" y="146"/>
                  <a:pt x="60" y="189"/>
                  <a:pt x="60" y="241"/>
                </a:cubicBezTo>
                <a:cubicBezTo>
                  <a:pt x="60" y="284"/>
                  <a:pt x="78" y="335"/>
                  <a:pt x="112" y="370"/>
                </a:cubicBezTo>
                <a:cubicBezTo>
                  <a:pt x="172" y="430"/>
                  <a:pt x="172" y="430"/>
                  <a:pt x="172" y="430"/>
                </a:cubicBezTo>
                <a:close/>
                <a:moveTo>
                  <a:pt x="817" y="387"/>
                </a:moveTo>
                <a:lnTo>
                  <a:pt x="817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CuadroTexto 395">
            <a:extLst>
              <a:ext uri="{FF2B5EF4-FFF2-40B4-BE49-F238E27FC236}">
                <a16:creationId xmlns:a16="http://schemas.microsoft.com/office/drawing/2014/main" id="{7BFFF01B-33EF-154E-BA0C-CCC26328430D}"/>
              </a:ext>
            </a:extLst>
          </p:cNvPr>
          <p:cNvSpPr txBox="1"/>
          <p:nvPr/>
        </p:nvSpPr>
        <p:spPr>
          <a:xfrm>
            <a:off x="21945541" y="7323748"/>
            <a:ext cx="1485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424" name="CuadroTexto 395">
            <a:extLst>
              <a:ext uri="{FF2B5EF4-FFF2-40B4-BE49-F238E27FC236}">
                <a16:creationId xmlns:a16="http://schemas.microsoft.com/office/drawing/2014/main" id="{C08F4FDA-F9ED-1941-8CDD-85618C6545BE}"/>
              </a:ext>
            </a:extLst>
          </p:cNvPr>
          <p:cNvSpPr txBox="1"/>
          <p:nvPr/>
        </p:nvSpPr>
        <p:spPr>
          <a:xfrm>
            <a:off x="21930395" y="4043536"/>
            <a:ext cx="1485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425" name="CuadroTexto 395">
            <a:extLst>
              <a:ext uri="{FF2B5EF4-FFF2-40B4-BE49-F238E27FC236}">
                <a16:creationId xmlns:a16="http://schemas.microsoft.com/office/drawing/2014/main" id="{DA8A7049-AF26-B444-B7F2-FF3FE9559A02}"/>
              </a:ext>
            </a:extLst>
          </p:cNvPr>
          <p:cNvSpPr txBox="1"/>
          <p:nvPr/>
        </p:nvSpPr>
        <p:spPr>
          <a:xfrm>
            <a:off x="21948653" y="10543406"/>
            <a:ext cx="1485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25%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15D663-94F2-7649-9AEF-9151286917A6}"/>
              </a:ext>
            </a:extLst>
          </p:cNvPr>
          <p:cNvGrpSpPr/>
          <p:nvPr/>
        </p:nvGrpSpPr>
        <p:grpSpPr>
          <a:xfrm>
            <a:off x="1437716" y="4502143"/>
            <a:ext cx="6361037" cy="4716592"/>
            <a:chOff x="2232442" y="3643574"/>
            <a:chExt cx="6361037" cy="4716592"/>
          </a:xfrm>
        </p:grpSpPr>
        <p:sp>
          <p:nvSpPr>
            <p:cNvPr id="28" name="CuadroTexto 598">
              <a:extLst>
                <a:ext uri="{FF2B5EF4-FFF2-40B4-BE49-F238E27FC236}">
                  <a16:creationId xmlns:a16="http://schemas.microsoft.com/office/drawing/2014/main" id="{634B1223-65EA-B44D-8081-09DB092672A4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29" name="CuadroTexto 599">
              <a:extLst>
                <a:ext uri="{FF2B5EF4-FFF2-40B4-BE49-F238E27FC236}">
                  <a16:creationId xmlns:a16="http://schemas.microsoft.com/office/drawing/2014/main" id="{0441B897-CC1D-7249-9A98-3FD0DDDC70A0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882071-09A8-7443-AD1D-57396D896FBB}"/>
              </a:ext>
            </a:extLst>
          </p:cNvPr>
          <p:cNvGrpSpPr/>
          <p:nvPr/>
        </p:nvGrpSpPr>
        <p:grpSpPr>
          <a:xfrm>
            <a:off x="17914654" y="2269786"/>
            <a:ext cx="4080935" cy="1592908"/>
            <a:chOff x="17509065" y="2241660"/>
            <a:chExt cx="4080935" cy="159290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A39DCC43-E2E9-0B44-866C-6C5D274ABFB0}"/>
                </a:ext>
              </a:extLst>
            </p:cNvPr>
            <p:cNvSpPr txBox="1"/>
            <p:nvPr/>
          </p:nvSpPr>
          <p:spPr>
            <a:xfrm>
              <a:off x="17537634" y="224166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3290B652-72B6-8645-A2C0-A86C4D3AB314}"/>
                </a:ext>
              </a:extLst>
            </p:cNvPr>
            <p:cNvSpPr/>
            <p:nvPr/>
          </p:nvSpPr>
          <p:spPr>
            <a:xfrm>
              <a:off x="17509065" y="2880461"/>
              <a:ext cx="408093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BB3A2-DB26-8841-BB3A-D72B80EBDE3F}"/>
              </a:ext>
            </a:extLst>
          </p:cNvPr>
          <p:cNvGrpSpPr/>
          <p:nvPr/>
        </p:nvGrpSpPr>
        <p:grpSpPr>
          <a:xfrm>
            <a:off x="17914654" y="8773305"/>
            <a:ext cx="4436476" cy="1592908"/>
            <a:chOff x="24582110" y="7759514"/>
            <a:chExt cx="4436476" cy="159290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32E04D93-AC2D-CF45-9979-C36CB122D14A}"/>
                </a:ext>
              </a:extLst>
            </p:cNvPr>
            <p:cNvSpPr txBox="1"/>
            <p:nvPr/>
          </p:nvSpPr>
          <p:spPr>
            <a:xfrm>
              <a:off x="24610679" y="77595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9676B47E-F51C-344B-92EB-42B468002889}"/>
                </a:ext>
              </a:extLst>
            </p:cNvPr>
            <p:cNvSpPr/>
            <p:nvPr/>
          </p:nvSpPr>
          <p:spPr>
            <a:xfrm>
              <a:off x="24582110" y="8398315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7D94AA-855C-234E-8787-18F0D4FAD545}"/>
              </a:ext>
            </a:extLst>
          </p:cNvPr>
          <p:cNvGrpSpPr/>
          <p:nvPr/>
        </p:nvGrpSpPr>
        <p:grpSpPr>
          <a:xfrm>
            <a:off x="17914654" y="5554648"/>
            <a:ext cx="4436476" cy="1592908"/>
            <a:chOff x="25180269" y="5032223"/>
            <a:chExt cx="4436476" cy="159290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756B8380-C28A-F449-BA0D-959AE51A5800}"/>
                </a:ext>
              </a:extLst>
            </p:cNvPr>
            <p:cNvSpPr txBox="1"/>
            <p:nvPr/>
          </p:nvSpPr>
          <p:spPr>
            <a:xfrm>
              <a:off x="25208838" y="503222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DA18D37B-B494-B04A-A043-4D9439DD68F0}"/>
                </a:ext>
              </a:extLst>
            </p:cNvPr>
            <p:cNvSpPr/>
            <p:nvPr/>
          </p:nvSpPr>
          <p:spPr>
            <a:xfrm>
              <a:off x="25180269" y="567102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45FCA6A9-492C-C443-AC69-C85AA113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081" y="3239319"/>
            <a:ext cx="5068605" cy="7330588"/>
          </a:xfrm>
          <a:custGeom>
            <a:avLst/>
            <a:gdLst>
              <a:gd name="T0" fmla="*/ 4519 w 4554"/>
              <a:gd name="T1" fmla="*/ 6142 h 6589"/>
              <a:gd name="T2" fmla="*/ 3694 w 4554"/>
              <a:gd name="T3" fmla="*/ 4209 h 6589"/>
              <a:gd name="T4" fmla="*/ 2792 w 4554"/>
              <a:gd name="T5" fmla="*/ 3942 h 6589"/>
              <a:gd name="T6" fmla="*/ 3986 w 4554"/>
              <a:gd name="T7" fmla="*/ 2251 h 6589"/>
              <a:gd name="T8" fmla="*/ 3986 w 4554"/>
              <a:gd name="T9" fmla="*/ 1529 h 6589"/>
              <a:gd name="T10" fmla="*/ 2080 w 4554"/>
              <a:gd name="T11" fmla="*/ 0 h 6589"/>
              <a:gd name="T12" fmla="*/ 559 w 4554"/>
              <a:gd name="T13" fmla="*/ 2079 h 6589"/>
              <a:gd name="T14" fmla="*/ 782 w 4554"/>
              <a:gd name="T15" fmla="*/ 2595 h 6589"/>
              <a:gd name="T16" fmla="*/ 1753 w 4554"/>
              <a:gd name="T17" fmla="*/ 4028 h 6589"/>
              <a:gd name="T18" fmla="*/ 602 w 4554"/>
              <a:gd name="T19" fmla="*/ 4432 h 6589"/>
              <a:gd name="T20" fmla="*/ 78 w 4554"/>
              <a:gd name="T21" fmla="*/ 6451 h 6589"/>
              <a:gd name="T22" fmla="*/ 4201 w 4554"/>
              <a:gd name="T23" fmla="*/ 6588 h 6589"/>
              <a:gd name="T24" fmla="*/ 4519 w 4554"/>
              <a:gd name="T25" fmla="*/ 6142 h 6589"/>
              <a:gd name="T26" fmla="*/ 4321 w 4554"/>
              <a:gd name="T27" fmla="*/ 6331 h 6589"/>
              <a:gd name="T28" fmla="*/ 353 w 4554"/>
              <a:gd name="T29" fmla="*/ 6400 h 6589"/>
              <a:gd name="T30" fmla="*/ 215 w 4554"/>
              <a:gd name="T31" fmla="*/ 6202 h 6589"/>
              <a:gd name="T32" fmla="*/ 894 w 4554"/>
              <a:gd name="T33" fmla="*/ 4398 h 6589"/>
              <a:gd name="T34" fmla="*/ 1753 w 4554"/>
              <a:gd name="T35" fmla="*/ 4518 h 6589"/>
              <a:gd name="T36" fmla="*/ 2269 w 4554"/>
              <a:gd name="T37" fmla="*/ 5025 h 6589"/>
              <a:gd name="T38" fmla="*/ 2792 w 4554"/>
              <a:gd name="T39" fmla="*/ 4226 h 6589"/>
              <a:gd name="T40" fmla="*/ 3771 w 4554"/>
              <a:gd name="T41" fmla="*/ 4492 h 6589"/>
              <a:gd name="T42" fmla="*/ 4321 w 4554"/>
              <a:gd name="T43" fmla="*/ 6331 h 6589"/>
              <a:gd name="T44" fmla="*/ 971 w 4554"/>
              <a:gd name="T45" fmla="*/ 2543 h 6589"/>
              <a:gd name="T46" fmla="*/ 971 w 4554"/>
              <a:gd name="T47" fmla="*/ 2131 h 6589"/>
              <a:gd name="T48" fmla="*/ 971 w 4554"/>
              <a:gd name="T49" fmla="*/ 1727 h 6589"/>
              <a:gd name="T50" fmla="*/ 2234 w 4554"/>
              <a:gd name="T51" fmla="*/ 1572 h 6589"/>
              <a:gd name="T52" fmla="*/ 3574 w 4554"/>
              <a:gd name="T53" fmla="*/ 1727 h 6589"/>
              <a:gd name="T54" fmla="*/ 3574 w 4554"/>
              <a:gd name="T55" fmla="*/ 2131 h 6589"/>
              <a:gd name="T56" fmla="*/ 3574 w 4554"/>
              <a:gd name="T57" fmla="*/ 2543 h 6589"/>
              <a:gd name="T58" fmla="*/ 2269 w 4554"/>
              <a:gd name="T59" fmla="*/ 3839 h 6589"/>
              <a:gd name="T60" fmla="*/ 971 w 4554"/>
              <a:gd name="T61" fmla="*/ 2543 h 6589"/>
              <a:gd name="T62" fmla="*/ 748 w 4554"/>
              <a:gd name="T63" fmla="*/ 1529 h 6589"/>
              <a:gd name="T64" fmla="*/ 2458 w 4554"/>
              <a:gd name="T65" fmla="*/ 198 h 6589"/>
              <a:gd name="T66" fmla="*/ 3789 w 4554"/>
              <a:gd name="T67" fmla="*/ 1959 h 6589"/>
              <a:gd name="T68" fmla="*/ 3763 w 4554"/>
              <a:gd name="T69" fmla="*/ 1538 h 6589"/>
              <a:gd name="T70" fmla="*/ 3282 w 4554"/>
              <a:gd name="T71" fmla="*/ 1246 h 6589"/>
              <a:gd name="T72" fmla="*/ 3153 w 4554"/>
              <a:gd name="T73" fmla="*/ 1177 h 6589"/>
              <a:gd name="T74" fmla="*/ 1392 w 4554"/>
              <a:gd name="T75" fmla="*/ 1211 h 6589"/>
              <a:gd name="T76" fmla="*/ 1263 w 4554"/>
              <a:gd name="T77" fmla="*/ 1271 h 6589"/>
              <a:gd name="T78" fmla="*/ 885 w 4554"/>
              <a:gd name="T79" fmla="*/ 1538 h 6589"/>
              <a:gd name="T80" fmla="*/ 782 w 4554"/>
              <a:gd name="T81" fmla="*/ 1538 h 6589"/>
              <a:gd name="T82" fmla="*/ 748 w 4554"/>
              <a:gd name="T83" fmla="*/ 1916 h 6589"/>
              <a:gd name="T84" fmla="*/ 3763 w 4554"/>
              <a:gd name="T85" fmla="*/ 2423 h 6589"/>
              <a:gd name="T86" fmla="*/ 3728 w 4554"/>
              <a:gd name="T87" fmla="*/ 2440 h 6589"/>
              <a:gd name="T88" fmla="*/ 3728 w 4554"/>
              <a:gd name="T89" fmla="*/ 2131 h 6589"/>
              <a:gd name="T90" fmla="*/ 3763 w 4554"/>
              <a:gd name="T91" fmla="*/ 2079 h 6589"/>
              <a:gd name="T92" fmla="*/ 3866 w 4554"/>
              <a:gd name="T93" fmla="*/ 2225 h 6589"/>
              <a:gd name="T94" fmla="*/ 3763 w 4554"/>
              <a:gd name="T95" fmla="*/ 2423 h 6589"/>
              <a:gd name="T96" fmla="*/ 714 w 4554"/>
              <a:gd name="T97" fmla="*/ 2225 h 6589"/>
              <a:gd name="T98" fmla="*/ 774 w 4554"/>
              <a:gd name="T99" fmla="*/ 2122 h 6589"/>
              <a:gd name="T100" fmla="*/ 774 w 4554"/>
              <a:gd name="T101" fmla="*/ 2225 h 6589"/>
              <a:gd name="T102" fmla="*/ 705 w 4554"/>
              <a:gd name="T103" fmla="*/ 2251 h 6589"/>
              <a:gd name="T104" fmla="*/ 2269 w 4554"/>
              <a:gd name="T105" fmla="*/ 4037 h 6589"/>
              <a:gd name="T106" fmla="*/ 2594 w 4554"/>
              <a:gd name="T107" fmla="*/ 3994 h 6589"/>
              <a:gd name="T108" fmla="*/ 2594 w 4554"/>
              <a:gd name="T109" fmla="*/ 4518 h 6589"/>
              <a:gd name="T110" fmla="*/ 1942 w 4554"/>
              <a:gd name="T111" fmla="*/ 4518 h 6589"/>
              <a:gd name="T112" fmla="*/ 1942 w 4554"/>
              <a:gd name="T113" fmla="*/ 3994 h 6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54" h="6589">
                <a:moveTo>
                  <a:pt x="4519" y="6142"/>
                </a:moveTo>
                <a:lnTo>
                  <a:pt x="4519" y="6142"/>
                </a:lnTo>
                <a:cubicBezTo>
                  <a:pt x="3952" y="4432"/>
                  <a:pt x="3952" y="4432"/>
                  <a:pt x="3952" y="4432"/>
                </a:cubicBezTo>
                <a:cubicBezTo>
                  <a:pt x="3909" y="4320"/>
                  <a:pt x="3814" y="4226"/>
                  <a:pt x="3694" y="4209"/>
                </a:cubicBezTo>
                <a:cubicBezTo>
                  <a:pt x="2792" y="4037"/>
                  <a:pt x="2792" y="4037"/>
                  <a:pt x="2792" y="4037"/>
                </a:cubicBezTo>
                <a:cubicBezTo>
                  <a:pt x="2792" y="3942"/>
                  <a:pt x="2792" y="3942"/>
                  <a:pt x="2792" y="3942"/>
                </a:cubicBezTo>
                <a:cubicBezTo>
                  <a:pt x="3350" y="3728"/>
                  <a:pt x="3754" y="3187"/>
                  <a:pt x="3763" y="2560"/>
                </a:cubicBezTo>
                <a:cubicBezTo>
                  <a:pt x="3892" y="2517"/>
                  <a:pt x="3986" y="2397"/>
                  <a:pt x="3986" y="2251"/>
                </a:cubicBezTo>
                <a:cubicBezTo>
                  <a:pt x="3986" y="2234"/>
                  <a:pt x="3986" y="2225"/>
                  <a:pt x="3986" y="2208"/>
                </a:cubicBezTo>
                <a:cubicBezTo>
                  <a:pt x="3986" y="1529"/>
                  <a:pt x="3986" y="1529"/>
                  <a:pt x="3986" y="1529"/>
                </a:cubicBezTo>
                <a:cubicBezTo>
                  <a:pt x="3986" y="687"/>
                  <a:pt x="3299" y="0"/>
                  <a:pt x="2458" y="0"/>
                </a:cubicBezTo>
                <a:cubicBezTo>
                  <a:pt x="2080" y="0"/>
                  <a:pt x="2080" y="0"/>
                  <a:pt x="2080" y="0"/>
                </a:cubicBezTo>
                <a:cubicBezTo>
                  <a:pt x="1246" y="0"/>
                  <a:pt x="559" y="687"/>
                  <a:pt x="559" y="1529"/>
                </a:cubicBezTo>
                <a:cubicBezTo>
                  <a:pt x="559" y="2079"/>
                  <a:pt x="559" y="2079"/>
                  <a:pt x="559" y="2079"/>
                </a:cubicBezTo>
                <a:cubicBezTo>
                  <a:pt x="533" y="2131"/>
                  <a:pt x="516" y="2191"/>
                  <a:pt x="516" y="2251"/>
                </a:cubicBezTo>
                <a:cubicBezTo>
                  <a:pt x="516" y="2414"/>
                  <a:pt x="628" y="2552"/>
                  <a:pt x="782" y="2595"/>
                </a:cubicBezTo>
                <a:cubicBezTo>
                  <a:pt x="800" y="3213"/>
                  <a:pt x="1203" y="3736"/>
                  <a:pt x="1753" y="3942"/>
                </a:cubicBezTo>
                <a:cubicBezTo>
                  <a:pt x="1753" y="4028"/>
                  <a:pt x="1753" y="4028"/>
                  <a:pt x="1753" y="4028"/>
                </a:cubicBezTo>
                <a:cubicBezTo>
                  <a:pt x="860" y="4209"/>
                  <a:pt x="860" y="4209"/>
                  <a:pt x="860" y="4209"/>
                </a:cubicBezTo>
                <a:cubicBezTo>
                  <a:pt x="739" y="4226"/>
                  <a:pt x="636" y="4320"/>
                  <a:pt x="602" y="4432"/>
                </a:cubicBezTo>
                <a:cubicBezTo>
                  <a:pt x="35" y="6142"/>
                  <a:pt x="35" y="6142"/>
                  <a:pt x="35" y="6142"/>
                </a:cubicBezTo>
                <a:cubicBezTo>
                  <a:pt x="0" y="6245"/>
                  <a:pt x="18" y="6356"/>
                  <a:pt x="78" y="6451"/>
                </a:cubicBezTo>
                <a:cubicBezTo>
                  <a:pt x="147" y="6537"/>
                  <a:pt x="241" y="6588"/>
                  <a:pt x="353" y="6588"/>
                </a:cubicBezTo>
                <a:cubicBezTo>
                  <a:pt x="4201" y="6588"/>
                  <a:pt x="4201" y="6588"/>
                  <a:pt x="4201" y="6588"/>
                </a:cubicBezTo>
                <a:cubicBezTo>
                  <a:pt x="4304" y="6588"/>
                  <a:pt x="4407" y="6537"/>
                  <a:pt x="4476" y="6451"/>
                </a:cubicBezTo>
                <a:cubicBezTo>
                  <a:pt x="4536" y="6356"/>
                  <a:pt x="4553" y="6245"/>
                  <a:pt x="4519" y="6142"/>
                </a:cubicBezTo>
                <a:close/>
                <a:moveTo>
                  <a:pt x="4321" y="6331"/>
                </a:moveTo>
                <a:lnTo>
                  <a:pt x="4321" y="6331"/>
                </a:lnTo>
                <a:cubicBezTo>
                  <a:pt x="4287" y="6374"/>
                  <a:pt x="4244" y="6400"/>
                  <a:pt x="4201" y="6400"/>
                </a:cubicBezTo>
                <a:cubicBezTo>
                  <a:pt x="353" y="6400"/>
                  <a:pt x="353" y="6400"/>
                  <a:pt x="353" y="6400"/>
                </a:cubicBezTo>
                <a:cubicBezTo>
                  <a:pt x="310" y="6400"/>
                  <a:pt x="267" y="6374"/>
                  <a:pt x="232" y="6331"/>
                </a:cubicBezTo>
                <a:cubicBezTo>
                  <a:pt x="207" y="6296"/>
                  <a:pt x="198" y="6245"/>
                  <a:pt x="215" y="6202"/>
                </a:cubicBezTo>
                <a:cubicBezTo>
                  <a:pt x="782" y="4492"/>
                  <a:pt x="782" y="4492"/>
                  <a:pt x="782" y="4492"/>
                </a:cubicBezTo>
                <a:cubicBezTo>
                  <a:pt x="800" y="4441"/>
                  <a:pt x="843" y="4406"/>
                  <a:pt x="894" y="4398"/>
                </a:cubicBezTo>
                <a:cubicBezTo>
                  <a:pt x="1753" y="4226"/>
                  <a:pt x="1753" y="4226"/>
                  <a:pt x="1753" y="4226"/>
                </a:cubicBezTo>
                <a:cubicBezTo>
                  <a:pt x="1753" y="4518"/>
                  <a:pt x="1753" y="4518"/>
                  <a:pt x="1753" y="4518"/>
                </a:cubicBezTo>
                <a:cubicBezTo>
                  <a:pt x="1753" y="4527"/>
                  <a:pt x="1753" y="4527"/>
                  <a:pt x="1753" y="4527"/>
                </a:cubicBezTo>
                <a:cubicBezTo>
                  <a:pt x="1762" y="4801"/>
                  <a:pt x="1994" y="5025"/>
                  <a:pt x="2269" y="5025"/>
                </a:cubicBezTo>
                <a:cubicBezTo>
                  <a:pt x="2551" y="5025"/>
                  <a:pt x="2775" y="4801"/>
                  <a:pt x="2792" y="4527"/>
                </a:cubicBezTo>
                <a:cubicBezTo>
                  <a:pt x="2792" y="4226"/>
                  <a:pt x="2792" y="4226"/>
                  <a:pt x="2792" y="4226"/>
                </a:cubicBezTo>
                <a:cubicBezTo>
                  <a:pt x="3660" y="4398"/>
                  <a:pt x="3660" y="4398"/>
                  <a:pt x="3660" y="4398"/>
                </a:cubicBezTo>
                <a:cubicBezTo>
                  <a:pt x="3711" y="4406"/>
                  <a:pt x="3754" y="4441"/>
                  <a:pt x="3771" y="4492"/>
                </a:cubicBezTo>
                <a:cubicBezTo>
                  <a:pt x="4339" y="6202"/>
                  <a:pt x="4339" y="6202"/>
                  <a:pt x="4339" y="6202"/>
                </a:cubicBezTo>
                <a:cubicBezTo>
                  <a:pt x="4356" y="6245"/>
                  <a:pt x="4347" y="6296"/>
                  <a:pt x="4321" y="6331"/>
                </a:cubicBezTo>
                <a:close/>
                <a:moveTo>
                  <a:pt x="971" y="2543"/>
                </a:moveTo>
                <a:lnTo>
                  <a:pt x="971" y="2543"/>
                </a:lnTo>
                <a:cubicBezTo>
                  <a:pt x="971" y="2225"/>
                  <a:pt x="971" y="2225"/>
                  <a:pt x="971" y="2225"/>
                </a:cubicBezTo>
                <a:cubicBezTo>
                  <a:pt x="971" y="2131"/>
                  <a:pt x="971" y="2131"/>
                  <a:pt x="971" y="2131"/>
                </a:cubicBezTo>
                <a:cubicBezTo>
                  <a:pt x="971" y="2036"/>
                  <a:pt x="971" y="2036"/>
                  <a:pt x="971" y="2036"/>
                </a:cubicBezTo>
                <a:cubicBezTo>
                  <a:pt x="971" y="1727"/>
                  <a:pt x="971" y="1727"/>
                  <a:pt x="971" y="1727"/>
                </a:cubicBezTo>
                <a:cubicBezTo>
                  <a:pt x="1160" y="1701"/>
                  <a:pt x="1324" y="1589"/>
                  <a:pt x="1409" y="1426"/>
                </a:cubicBezTo>
                <a:cubicBezTo>
                  <a:pt x="1676" y="1521"/>
                  <a:pt x="1951" y="1572"/>
                  <a:pt x="2234" y="1572"/>
                </a:cubicBezTo>
                <a:cubicBezTo>
                  <a:pt x="2551" y="1572"/>
                  <a:pt x="2852" y="1512"/>
                  <a:pt x="3136" y="1392"/>
                </a:cubicBezTo>
                <a:cubicBezTo>
                  <a:pt x="3213" y="1572"/>
                  <a:pt x="3376" y="1693"/>
                  <a:pt x="3574" y="1727"/>
                </a:cubicBezTo>
                <a:cubicBezTo>
                  <a:pt x="3574" y="2036"/>
                  <a:pt x="3574" y="2036"/>
                  <a:pt x="3574" y="2036"/>
                </a:cubicBezTo>
                <a:cubicBezTo>
                  <a:pt x="3574" y="2131"/>
                  <a:pt x="3574" y="2131"/>
                  <a:pt x="3574" y="2131"/>
                </a:cubicBezTo>
                <a:cubicBezTo>
                  <a:pt x="3574" y="2225"/>
                  <a:pt x="3574" y="2225"/>
                  <a:pt x="3574" y="2225"/>
                </a:cubicBezTo>
                <a:cubicBezTo>
                  <a:pt x="3574" y="2543"/>
                  <a:pt x="3574" y="2543"/>
                  <a:pt x="3574" y="2543"/>
                </a:cubicBezTo>
                <a:cubicBezTo>
                  <a:pt x="3574" y="3110"/>
                  <a:pt x="3204" y="3590"/>
                  <a:pt x="2689" y="3770"/>
                </a:cubicBezTo>
                <a:cubicBezTo>
                  <a:pt x="2560" y="3813"/>
                  <a:pt x="2415" y="3839"/>
                  <a:pt x="2269" y="3839"/>
                </a:cubicBezTo>
                <a:cubicBezTo>
                  <a:pt x="2123" y="3839"/>
                  <a:pt x="1977" y="3813"/>
                  <a:pt x="1848" y="3770"/>
                </a:cubicBezTo>
                <a:cubicBezTo>
                  <a:pt x="1341" y="3590"/>
                  <a:pt x="971" y="3110"/>
                  <a:pt x="971" y="2543"/>
                </a:cubicBezTo>
                <a:close/>
                <a:moveTo>
                  <a:pt x="748" y="1529"/>
                </a:moveTo>
                <a:lnTo>
                  <a:pt x="748" y="1529"/>
                </a:lnTo>
                <a:cubicBezTo>
                  <a:pt x="748" y="790"/>
                  <a:pt x="1350" y="198"/>
                  <a:pt x="2080" y="198"/>
                </a:cubicBezTo>
                <a:cubicBezTo>
                  <a:pt x="2458" y="198"/>
                  <a:pt x="2458" y="198"/>
                  <a:pt x="2458" y="198"/>
                </a:cubicBezTo>
                <a:cubicBezTo>
                  <a:pt x="3196" y="198"/>
                  <a:pt x="3789" y="790"/>
                  <a:pt x="3789" y="1529"/>
                </a:cubicBezTo>
                <a:cubicBezTo>
                  <a:pt x="3789" y="1959"/>
                  <a:pt x="3789" y="1959"/>
                  <a:pt x="3789" y="1959"/>
                </a:cubicBezTo>
                <a:cubicBezTo>
                  <a:pt x="3780" y="1950"/>
                  <a:pt x="3771" y="1950"/>
                  <a:pt x="3763" y="1950"/>
                </a:cubicBezTo>
                <a:cubicBezTo>
                  <a:pt x="3763" y="1538"/>
                  <a:pt x="3763" y="1538"/>
                  <a:pt x="3763" y="1538"/>
                </a:cubicBezTo>
                <a:cubicBezTo>
                  <a:pt x="3668" y="1538"/>
                  <a:pt x="3668" y="1538"/>
                  <a:pt x="3668" y="1538"/>
                </a:cubicBezTo>
                <a:cubicBezTo>
                  <a:pt x="3488" y="1538"/>
                  <a:pt x="3325" y="1418"/>
                  <a:pt x="3282" y="1246"/>
                </a:cubicBezTo>
                <a:cubicBezTo>
                  <a:pt x="3256" y="1125"/>
                  <a:pt x="3256" y="1125"/>
                  <a:pt x="3256" y="1125"/>
                </a:cubicBezTo>
                <a:cubicBezTo>
                  <a:pt x="3153" y="1177"/>
                  <a:pt x="3153" y="1177"/>
                  <a:pt x="3153" y="1177"/>
                </a:cubicBezTo>
                <a:cubicBezTo>
                  <a:pt x="2861" y="1315"/>
                  <a:pt x="2551" y="1375"/>
                  <a:pt x="2234" y="1375"/>
                </a:cubicBezTo>
                <a:cubicBezTo>
                  <a:pt x="1942" y="1375"/>
                  <a:pt x="1659" y="1323"/>
                  <a:pt x="1392" y="1211"/>
                </a:cubicBezTo>
                <a:cubicBezTo>
                  <a:pt x="1298" y="1168"/>
                  <a:pt x="1298" y="1168"/>
                  <a:pt x="1298" y="1168"/>
                </a:cubicBezTo>
                <a:cubicBezTo>
                  <a:pt x="1263" y="1271"/>
                  <a:pt x="1263" y="1271"/>
                  <a:pt x="1263" y="1271"/>
                </a:cubicBezTo>
                <a:cubicBezTo>
                  <a:pt x="1212" y="1435"/>
                  <a:pt x="1066" y="1538"/>
                  <a:pt x="894" y="1538"/>
                </a:cubicBezTo>
                <a:cubicBezTo>
                  <a:pt x="885" y="1538"/>
                  <a:pt x="885" y="1538"/>
                  <a:pt x="885" y="1538"/>
                </a:cubicBezTo>
                <a:cubicBezTo>
                  <a:pt x="885" y="1538"/>
                  <a:pt x="885" y="1538"/>
                  <a:pt x="877" y="1538"/>
                </a:cubicBezTo>
                <a:cubicBezTo>
                  <a:pt x="782" y="1538"/>
                  <a:pt x="782" y="1538"/>
                  <a:pt x="782" y="1538"/>
                </a:cubicBezTo>
                <a:cubicBezTo>
                  <a:pt x="782" y="1907"/>
                  <a:pt x="782" y="1907"/>
                  <a:pt x="782" y="1907"/>
                </a:cubicBezTo>
                <a:cubicBezTo>
                  <a:pt x="765" y="1907"/>
                  <a:pt x="756" y="1916"/>
                  <a:pt x="748" y="1916"/>
                </a:cubicBezTo>
                <a:lnTo>
                  <a:pt x="748" y="1529"/>
                </a:lnTo>
                <a:close/>
                <a:moveTo>
                  <a:pt x="3763" y="2423"/>
                </a:moveTo>
                <a:lnTo>
                  <a:pt x="3763" y="2423"/>
                </a:lnTo>
                <a:cubicBezTo>
                  <a:pt x="3754" y="2431"/>
                  <a:pt x="3737" y="2440"/>
                  <a:pt x="3728" y="2440"/>
                </a:cubicBezTo>
                <a:cubicBezTo>
                  <a:pt x="3728" y="2225"/>
                  <a:pt x="3728" y="2225"/>
                  <a:pt x="3728" y="2225"/>
                </a:cubicBezTo>
                <a:cubicBezTo>
                  <a:pt x="3728" y="2131"/>
                  <a:pt x="3728" y="2131"/>
                  <a:pt x="3728" y="2131"/>
                </a:cubicBezTo>
                <a:cubicBezTo>
                  <a:pt x="3728" y="2062"/>
                  <a:pt x="3728" y="2062"/>
                  <a:pt x="3728" y="2062"/>
                </a:cubicBezTo>
                <a:cubicBezTo>
                  <a:pt x="3737" y="2062"/>
                  <a:pt x="3754" y="2071"/>
                  <a:pt x="3763" y="2079"/>
                </a:cubicBezTo>
                <a:cubicBezTo>
                  <a:pt x="3789" y="2088"/>
                  <a:pt x="3806" y="2105"/>
                  <a:pt x="3823" y="2131"/>
                </a:cubicBezTo>
                <a:cubicBezTo>
                  <a:pt x="3849" y="2156"/>
                  <a:pt x="3857" y="2191"/>
                  <a:pt x="3866" y="2225"/>
                </a:cubicBezTo>
                <a:cubicBezTo>
                  <a:pt x="3866" y="2234"/>
                  <a:pt x="3866" y="2242"/>
                  <a:pt x="3866" y="2251"/>
                </a:cubicBezTo>
                <a:cubicBezTo>
                  <a:pt x="3866" y="2328"/>
                  <a:pt x="3823" y="2388"/>
                  <a:pt x="3763" y="2423"/>
                </a:cubicBezTo>
                <a:close/>
                <a:moveTo>
                  <a:pt x="714" y="2225"/>
                </a:moveTo>
                <a:lnTo>
                  <a:pt x="714" y="2225"/>
                </a:lnTo>
                <a:cubicBezTo>
                  <a:pt x="714" y="2191"/>
                  <a:pt x="739" y="2156"/>
                  <a:pt x="765" y="2131"/>
                </a:cubicBezTo>
                <a:cubicBezTo>
                  <a:pt x="765" y="2122"/>
                  <a:pt x="774" y="2122"/>
                  <a:pt x="774" y="2122"/>
                </a:cubicBezTo>
                <a:cubicBezTo>
                  <a:pt x="774" y="2131"/>
                  <a:pt x="774" y="2131"/>
                  <a:pt x="774" y="2131"/>
                </a:cubicBezTo>
                <a:cubicBezTo>
                  <a:pt x="774" y="2225"/>
                  <a:pt x="774" y="2225"/>
                  <a:pt x="774" y="2225"/>
                </a:cubicBezTo>
                <a:cubicBezTo>
                  <a:pt x="774" y="2388"/>
                  <a:pt x="774" y="2388"/>
                  <a:pt x="774" y="2388"/>
                </a:cubicBezTo>
                <a:cubicBezTo>
                  <a:pt x="731" y="2354"/>
                  <a:pt x="705" y="2302"/>
                  <a:pt x="705" y="2251"/>
                </a:cubicBezTo>
                <a:cubicBezTo>
                  <a:pt x="705" y="2242"/>
                  <a:pt x="705" y="2234"/>
                  <a:pt x="714" y="2225"/>
                </a:cubicBezTo>
                <a:close/>
                <a:moveTo>
                  <a:pt x="2269" y="4037"/>
                </a:moveTo>
                <a:lnTo>
                  <a:pt x="2269" y="4037"/>
                </a:lnTo>
                <a:cubicBezTo>
                  <a:pt x="2381" y="4037"/>
                  <a:pt x="2491" y="4020"/>
                  <a:pt x="2594" y="3994"/>
                </a:cubicBezTo>
                <a:cubicBezTo>
                  <a:pt x="2594" y="4123"/>
                  <a:pt x="2594" y="4123"/>
                  <a:pt x="2594" y="4123"/>
                </a:cubicBezTo>
                <a:cubicBezTo>
                  <a:pt x="2594" y="4518"/>
                  <a:pt x="2594" y="4518"/>
                  <a:pt x="2594" y="4518"/>
                </a:cubicBezTo>
                <a:cubicBezTo>
                  <a:pt x="2586" y="4698"/>
                  <a:pt x="2449" y="4836"/>
                  <a:pt x="2269" y="4836"/>
                </a:cubicBezTo>
                <a:cubicBezTo>
                  <a:pt x="2097" y="4836"/>
                  <a:pt x="1951" y="4698"/>
                  <a:pt x="1942" y="4518"/>
                </a:cubicBezTo>
                <a:cubicBezTo>
                  <a:pt x="1942" y="4114"/>
                  <a:pt x="1942" y="4114"/>
                  <a:pt x="1942" y="4114"/>
                </a:cubicBezTo>
                <a:cubicBezTo>
                  <a:pt x="1942" y="3994"/>
                  <a:pt x="1942" y="3994"/>
                  <a:pt x="1942" y="3994"/>
                </a:cubicBezTo>
                <a:cubicBezTo>
                  <a:pt x="2045" y="4020"/>
                  <a:pt x="2157" y="4037"/>
                  <a:pt x="2269" y="403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2" name="Freeform 227">
            <a:extLst>
              <a:ext uri="{FF2B5EF4-FFF2-40B4-BE49-F238E27FC236}">
                <a16:creationId xmlns:a16="http://schemas.microsoft.com/office/drawing/2014/main" id="{C0E3758A-B6E1-DA4B-9CE7-653F65E9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667" y="4308976"/>
            <a:ext cx="5672129" cy="333655"/>
          </a:xfrm>
          <a:custGeom>
            <a:avLst/>
            <a:gdLst>
              <a:gd name="T0" fmla="*/ 4940 w 5096"/>
              <a:gd name="T1" fmla="*/ 301 h 302"/>
              <a:gd name="T2" fmla="*/ 4940 w 5096"/>
              <a:gd name="T3" fmla="*/ 301 h 302"/>
              <a:gd name="T4" fmla="*/ 154 w 5096"/>
              <a:gd name="T5" fmla="*/ 301 h 302"/>
              <a:gd name="T6" fmla="*/ 0 w 5096"/>
              <a:gd name="T7" fmla="*/ 155 h 302"/>
              <a:gd name="T8" fmla="*/ 0 w 5096"/>
              <a:gd name="T9" fmla="*/ 155 h 302"/>
              <a:gd name="T10" fmla="*/ 154 w 5096"/>
              <a:gd name="T11" fmla="*/ 0 h 302"/>
              <a:gd name="T12" fmla="*/ 4940 w 5096"/>
              <a:gd name="T13" fmla="*/ 0 h 302"/>
              <a:gd name="T14" fmla="*/ 5095 w 5096"/>
              <a:gd name="T15" fmla="*/ 155 h 302"/>
              <a:gd name="T16" fmla="*/ 5095 w 5096"/>
              <a:gd name="T17" fmla="*/ 155 h 302"/>
              <a:gd name="T18" fmla="*/ 4940 w 5096"/>
              <a:gd name="T19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6" h="302">
                <a:moveTo>
                  <a:pt x="4940" y="301"/>
                </a:moveTo>
                <a:lnTo>
                  <a:pt x="4940" y="301"/>
                </a:lnTo>
                <a:cubicBezTo>
                  <a:pt x="154" y="301"/>
                  <a:pt x="154" y="301"/>
                  <a:pt x="154" y="301"/>
                </a:cubicBezTo>
                <a:cubicBezTo>
                  <a:pt x="69" y="301"/>
                  <a:pt x="0" y="232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4" y="0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5026" y="0"/>
                  <a:pt x="5095" y="69"/>
                  <a:pt x="5095" y="155"/>
                </a:cubicBezTo>
                <a:lnTo>
                  <a:pt x="5095" y="155"/>
                </a:lnTo>
                <a:cubicBezTo>
                  <a:pt x="5095" y="232"/>
                  <a:pt x="5026" y="301"/>
                  <a:pt x="4940" y="30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28">
            <a:extLst>
              <a:ext uri="{FF2B5EF4-FFF2-40B4-BE49-F238E27FC236}">
                <a16:creationId xmlns:a16="http://schemas.microsoft.com/office/drawing/2014/main" id="{4231CAF0-715F-A24F-9561-957C4A9C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667" y="4308976"/>
            <a:ext cx="3778148" cy="333655"/>
          </a:xfrm>
          <a:custGeom>
            <a:avLst/>
            <a:gdLst>
              <a:gd name="T0" fmla="*/ 3239 w 3395"/>
              <a:gd name="T1" fmla="*/ 301 h 302"/>
              <a:gd name="T2" fmla="*/ 3239 w 3395"/>
              <a:gd name="T3" fmla="*/ 301 h 302"/>
              <a:gd name="T4" fmla="*/ 154 w 3395"/>
              <a:gd name="T5" fmla="*/ 301 h 302"/>
              <a:gd name="T6" fmla="*/ 0 w 3395"/>
              <a:gd name="T7" fmla="*/ 155 h 302"/>
              <a:gd name="T8" fmla="*/ 0 w 3395"/>
              <a:gd name="T9" fmla="*/ 155 h 302"/>
              <a:gd name="T10" fmla="*/ 154 w 3395"/>
              <a:gd name="T11" fmla="*/ 0 h 302"/>
              <a:gd name="T12" fmla="*/ 3239 w 3395"/>
              <a:gd name="T13" fmla="*/ 0 h 302"/>
              <a:gd name="T14" fmla="*/ 3394 w 3395"/>
              <a:gd name="T15" fmla="*/ 155 h 302"/>
              <a:gd name="T16" fmla="*/ 3394 w 3395"/>
              <a:gd name="T17" fmla="*/ 155 h 302"/>
              <a:gd name="T18" fmla="*/ 3239 w 3395"/>
              <a:gd name="T19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95" h="302">
                <a:moveTo>
                  <a:pt x="3239" y="301"/>
                </a:moveTo>
                <a:lnTo>
                  <a:pt x="3239" y="301"/>
                </a:lnTo>
                <a:cubicBezTo>
                  <a:pt x="154" y="301"/>
                  <a:pt x="154" y="301"/>
                  <a:pt x="154" y="301"/>
                </a:cubicBezTo>
                <a:cubicBezTo>
                  <a:pt x="69" y="301"/>
                  <a:pt x="0" y="232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4" y="0"/>
                </a:cubicBezTo>
                <a:cubicBezTo>
                  <a:pt x="3239" y="0"/>
                  <a:pt x="3239" y="0"/>
                  <a:pt x="3239" y="0"/>
                </a:cubicBezTo>
                <a:cubicBezTo>
                  <a:pt x="3325" y="0"/>
                  <a:pt x="3394" y="69"/>
                  <a:pt x="3394" y="155"/>
                </a:cubicBezTo>
                <a:lnTo>
                  <a:pt x="3394" y="155"/>
                </a:lnTo>
                <a:cubicBezTo>
                  <a:pt x="3394" y="232"/>
                  <a:pt x="3325" y="301"/>
                  <a:pt x="3239" y="3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2">
            <a:extLst>
              <a:ext uri="{FF2B5EF4-FFF2-40B4-BE49-F238E27FC236}">
                <a16:creationId xmlns:a16="http://schemas.microsoft.com/office/drawing/2014/main" id="{481A07F4-88FA-DA4A-BA5B-884BAB86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667" y="7547389"/>
            <a:ext cx="5672129" cy="343468"/>
          </a:xfrm>
          <a:custGeom>
            <a:avLst/>
            <a:gdLst>
              <a:gd name="T0" fmla="*/ 4940 w 5096"/>
              <a:gd name="T1" fmla="*/ 309 h 310"/>
              <a:gd name="T2" fmla="*/ 4940 w 5096"/>
              <a:gd name="T3" fmla="*/ 309 h 310"/>
              <a:gd name="T4" fmla="*/ 154 w 5096"/>
              <a:gd name="T5" fmla="*/ 309 h 310"/>
              <a:gd name="T6" fmla="*/ 0 w 5096"/>
              <a:gd name="T7" fmla="*/ 154 h 310"/>
              <a:gd name="T8" fmla="*/ 0 w 5096"/>
              <a:gd name="T9" fmla="*/ 154 h 310"/>
              <a:gd name="T10" fmla="*/ 154 w 5096"/>
              <a:gd name="T11" fmla="*/ 0 h 310"/>
              <a:gd name="T12" fmla="*/ 4940 w 5096"/>
              <a:gd name="T13" fmla="*/ 0 h 310"/>
              <a:gd name="T14" fmla="*/ 5095 w 5096"/>
              <a:gd name="T15" fmla="*/ 154 h 310"/>
              <a:gd name="T16" fmla="*/ 5095 w 5096"/>
              <a:gd name="T17" fmla="*/ 154 h 310"/>
              <a:gd name="T18" fmla="*/ 4940 w 5096"/>
              <a:gd name="T1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6" h="310">
                <a:moveTo>
                  <a:pt x="4940" y="309"/>
                </a:moveTo>
                <a:lnTo>
                  <a:pt x="4940" y="309"/>
                </a:lnTo>
                <a:cubicBezTo>
                  <a:pt x="154" y="309"/>
                  <a:pt x="154" y="309"/>
                  <a:pt x="154" y="309"/>
                </a:cubicBezTo>
                <a:cubicBezTo>
                  <a:pt x="69" y="309"/>
                  <a:pt x="0" y="240"/>
                  <a:pt x="0" y="154"/>
                </a:cubicBezTo>
                <a:lnTo>
                  <a:pt x="0" y="154"/>
                </a:lnTo>
                <a:cubicBezTo>
                  <a:pt x="0" y="68"/>
                  <a:pt x="69" y="0"/>
                  <a:pt x="154" y="0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5026" y="0"/>
                  <a:pt x="5095" y="68"/>
                  <a:pt x="5095" y="154"/>
                </a:cubicBezTo>
                <a:lnTo>
                  <a:pt x="5095" y="154"/>
                </a:lnTo>
                <a:cubicBezTo>
                  <a:pt x="5095" y="240"/>
                  <a:pt x="5026" y="309"/>
                  <a:pt x="4940" y="30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3">
            <a:extLst>
              <a:ext uri="{FF2B5EF4-FFF2-40B4-BE49-F238E27FC236}">
                <a16:creationId xmlns:a16="http://schemas.microsoft.com/office/drawing/2014/main" id="{B1BF4CEA-743B-7F47-B31B-4141B430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667" y="7547389"/>
            <a:ext cx="4734950" cy="343468"/>
          </a:xfrm>
          <a:custGeom>
            <a:avLst/>
            <a:gdLst>
              <a:gd name="T0" fmla="*/ 4107 w 4254"/>
              <a:gd name="T1" fmla="*/ 309 h 310"/>
              <a:gd name="T2" fmla="*/ 4107 w 4254"/>
              <a:gd name="T3" fmla="*/ 309 h 310"/>
              <a:gd name="T4" fmla="*/ 154 w 4254"/>
              <a:gd name="T5" fmla="*/ 309 h 310"/>
              <a:gd name="T6" fmla="*/ 0 w 4254"/>
              <a:gd name="T7" fmla="*/ 154 h 310"/>
              <a:gd name="T8" fmla="*/ 0 w 4254"/>
              <a:gd name="T9" fmla="*/ 154 h 310"/>
              <a:gd name="T10" fmla="*/ 154 w 4254"/>
              <a:gd name="T11" fmla="*/ 0 h 310"/>
              <a:gd name="T12" fmla="*/ 4107 w 4254"/>
              <a:gd name="T13" fmla="*/ 0 h 310"/>
              <a:gd name="T14" fmla="*/ 4253 w 4254"/>
              <a:gd name="T15" fmla="*/ 154 h 310"/>
              <a:gd name="T16" fmla="*/ 4253 w 4254"/>
              <a:gd name="T17" fmla="*/ 154 h 310"/>
              <a:gd name="T18" fmla="*/ 4107 w 4254"/>
              <a:gd name="T1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54" h="310">
                <a:moveTo>
                  <a:pt x="4107" y="309"/>
                </a:moveTo>
                <a:lnTo>
                  <a:pt x="4107" y="309"/>
                </a:lnTo>
                <a:cubicBezTo>
                  <a:pt x="154" y="309"/>
                  <a:pt x="154" y="309"/>
                  <a:pt x="154" y="309"/>
                </a:cubicBezTo>
                <a:cubicBezTo>
                  <a:pt x="69" y="309"/>
                  <a:pt x="0" y="240"/>
                  <a:pt x="0" y="154"/>
                </a:cubicBezTo>
                <a:lnTo>
                  <a:pt x="0" y="154"/>
                </a:lnTo>
                <a:cubicBezTo>
                  <a:pt x="0" y="68"/>
                  <a:pt x="69" y="0"/>
                  <a:pt x="154" y="0"/>
                </a:cubicBezTo>
                <a:cubicBezTo>
                  <a:pt x="4107" y="0"/>
                  <a:pt x="4107" y="0"/>
                  <a:pt x="4107" y="0"/>
                </a:cubicBezTo>
                <a:cubicBezTo>
                  <a:pt x="4193" y="0"/>
                  <a:pt x="4253" y="68"/>
                  <a:pt x="4253" y="154"/>
                </a:cubicBezTo>
                <a:lnTo>
                  <a:pt x="4253" y="154"/>
                </a:lnTo>
                <a:cubicBezTo>
                  <a:pt x="4253" y="240"/>
                  <a:pt x="4193" y="309"/>
                  <a:pt x="4107" y="3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9">
            <a:extLst>
              <a:ext uri="{FF2B5EF4-FFF2-40B4-BE49-F238E27FC236}">
                <a16:creationId xmlns:a16="http://schemas.microsoft.com/office/drawing/2014/main" id="{DF20FBAA-8469-454F-B3F5-7E59D048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667" y="10790710"/>
            <a:ext cx="5672129" cy="343468"/>
          </a:xfrm>
          <a:custGeom>
            <a:avLst/>
            <a:gdLst>
              <a:gd name="T0" fmla="*/ 4940 w 5096"/>
              <a:gd name="T1" fmla="*/ 309 h 310"/>
              <a:gd name="T2" fmla="*/ 4940 w 5096"/>
              <a:gd name="T3" fmla="*/ 309 h 310"/>
              <a:gd name="T4" fmla="*/ 154 w 5096"/>
              <a:gd name="T5" fmla="*/ 309 h 310"/>
              <a:gd name="T6" fmla="*/ 0 w 5096"/>
              <a:gd name="T7" fmla="*/ 155 h 310"/>
              <a:gd name="T8" fmla="*/ 0 w 5096"/>
              <a:gd name="T9" fmla="*/ 155 h 310"/>
              <a:gd name="T10" fmla="*/ 154 w 5096"/>
              <a:gd name="T11" fmla="*/ 0 h 310"/>
              <a:gd name="T12" fmla="*/ 4940 w 5096"/>
              <a:gd name="T13" fmla="*/ 0 h 310"/>
              <a:gd name="T14" fmla="*/ 5095 w 5096"/>
              <a:gd name="T15" fmla="*/ 155 h 310"/>
              <a:gd name="T16" fmla="*/ 5095 w 5096"/>
              <a:gd name="T17" fmla="*/ 155 h 310"/>
              <a:gd name="T18" fmla="*/ 4940 w 5096"/>
              <a:gd name="T1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6" h="310">
                <a:moveTo>
                  <a:pt x="4940" y="309"/>
                </a:moveTo>
                <a:lnTo>
                  <a:pt x="4940" y="309"/>
                </a:lnTo>
                <a:cubicBezTo>
                  <a:pt x="154" y="309"/>
                  <a:pt x="154" y="309"/>
                  <a:pt x="154" y="309"/>
                </a:cubicBezTo>
                <a:cubicBezTo>
                  <a:pt x="69" y="309"/>
                  <a:pt x="0" y="241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4" y="0"/>
                </a:cubicBezTo>
                <a:cubicBezTo>
                  <a:pt x="4940" y="0"/>
                  <a:pt x="4940" y="0"/>
                  <a:pt x="4940" y="0"/>
                </a:cubicBezTo>
                <a:cubicBezTo>
                  <a:pt x="5026" y="0"/>
                  <a:pt x="5095" y="69"/>
                  <a:pt x="5095" y="155"/>
                </a:cubicBezTo>
                <a:lnTo>
                  <a:pt x="5095" y="155"/>
                </a:lnTo>
                <a:cubicBezTo>
                  <a:pt x="5095" y="241"/>
                  <a:pt x="5026" y="309"/>
                  <a:pt x="4940" y="30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0">
            <a:extLst>
              <a:ext uri="{FF2B5EF4-FFF2-40B4-BE49-F238E27FC236}">
                <a16:creationId xmlns:a16="http://schemas.microsoft.com/office/drawing/2014/main" id="{3CF9316B-2AD9-494F-997F-F67E9C7B7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667" y="10790710"/>
            <a:ext cx="2217822" cy="343468"/>
          </a:xfrm>
          <a:custGeom>
            <a:avLst/>
            <a:gdLst>
              <a:gd name="T0" fmla="*/ 1847 w 1994"/>
              <a:gd name="T1" fmla="*/ 309 h 310"/>
              <a:gd name="T2" fmla="*/ 1847 w 1994"/>
              <a:gd name="T3" fmla="*/ 309 h 310"/>
              <a:gd name="T4" fmla="*/ 154 w 1994"/>
              <a:gd name="T5" fmla="*/ 309 h 310"/>
              <a:gd name="T6" fmla="*/ 0 w 1994"/>
              <a:gd name="T7" fmla="*/ 155 h 310"/>
              <a:gd name="T8" fmla="*/ 0 w 1994"/>
              <a:gd name="T9" fmla="*/ 155 h 310"/>
              <a:gd name="T10" fmla="*/ 154 w 1994"/>
              <a:gd name="T11" fmla="*/ 0 h 310"/>
              <a:gd name="T12" fmla="*/ 1847 w 1994"/>
              <a:gd name="T13" fmla="*/ 0 h 310"/>
              <a:gd name="T14" fmla="*/ 1993 w 1994"/>
              <a:gd name="T15" fmla="*/ 155 h 310"/>
              <a:gd name="T16" fmla="*/ 1993 w 1994"/>
              <a:gd name="T17" fmla="*/ 155 h 310"/>
              <a:gd name="T18" fmla="*/ 1847 w 1994"/>
              <a:gd name="T19" fmla="*/ 30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4" h="310">
                <a:moveTo>
                  <a:pt x="1847" y="309"/>
                </a:moveTo>
                <a:lnTo>
                  <a:pt x="1847" y="309"/>
                </a:lnTo>
                <a:cubicBezTo>
                  <a:pt x="154" y="309"/>
                  <a:pt x="154" y="309"/>
                  <a:pt x="154" y="309"/>
                </a:cubicBezTo>
                <a:cubicBezTo>
                  <a:pt x="69" y="309"/>
                  <a:pt x="0" y="241"/>
                  <a:pt x="0" y="155"/>
                </a:cubicBezTo>
                <a:lnTo>
                  <a:pt x="0" y="155"/>
                </a:lnTo>
                <a:cubicBezTo>
                  <a:pt x="0" y="69"/>
                  <a:pt x="69" y="0"/>
                  <a:pt x="154" y="0"/>
                </a:cubicBezTo>
                <a:cubicBezTo>
                  <a:pt x="1847" y="0"/>
                  <a:pt x="1847" y="0"/>
                  <a:pt x="1847" y="0"/>
                </a:cubicBezTo>
                <a:cubicBezTo>
                  <a:pt x="1925" y="0"/>
                  <a:pt x="1993" y="69"/>
                  <a:pt x="1993" y="155"/>
                </a:cubicBezTo>
                <a:lnTo>
                  <a:pt x="1993" y="155"/>
                </a:lnTo>
                <a:cubicBezTo>
                  <a:pt x="1993" y="241"/>
                  <a:pt x="1925" y="309"/>
                  <a:pt x="1847" y="3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4">
            <a:extLst>
              <a:ext uri="{FF2B5EF4-FFF2-40B4-BE49-F238E27FC236}">
                <a16:creationId xmlns:a16="http://schemas.microsoft.com/office/drawing/2014/main" id="{B0F1E6F9-5AEB-CA44-9935-53F41A931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014" y="9137155"/>
            <a:ext cx="804696" cy="888112"/>
          </a:xfrm>
          <a:custGeom>
            <a:avLst/>
            <a:gdLst>
              <a:gd name="T0" fmla="*/ 679 w 723"/>
              <a:gd name="T1" fmla="*/ 189 h 800"/>
              <a:gd name="T2" fmla="*/ 679 w 723"/>
              <a:gd name="T3" fmla="*/ 189 h 800"/>
              <a:gd name="T4" fmla="*/ 619 w 723"/>
              <a:gd name="T5" fmla="*/ 189 h 800"/>
              <a:gd name="T6" fmla="*/ 619 w 723"/>
              <a:gd name="T7" fmla="*/ 34 h 800"/>
              <a:gd name="T8" fmla="*/ 585 w 723"/>
              <a:gd name="T9" fmla="*/ 0 h 800"/>
              <a:gd name="T10" fmla="*/ 155 w 723"/>
              <a:gd name="T11" fmla="*/ 0 h 800"/>
              <a:gd name="T12" fmla="*/ 112 w 723"/>
              <a:gd name="T13" fmla="*/ 34 h 800"/>
              <a:gd name="T14" fmla="*/ 112 w 723"/>
              <a:gd name="T15" fmla="*/ 189 h 800"/>
              <a:gd name="T16" fmla="*/ 43 w 723"/>
              <a:gd name="T17" fmla="*/ 189 h 800"/>
              <a:gd name="T18" fmla="*/ 0 w 723"/>
              <a:gd name="T19" fmla="*/ 232 h 800"/>
              <a:gd name="T20" fmla="*/ 0 w 723"/>
              <a:gd name="T21" fmla="*/ 644 h 800"/>
              <a:gd name="T22" fmla="*/ 43 w 723"/>
              <a:gd name="T23" fmla="*/ 687 h 800"/>
              <a:gd name="T24" fmla="*/ 112 w 723"/>
              <a:gd name="T25" fmla="*/ 687 h 800"/>
              <a:gd name="T26" fmla="*/ 112 w 723"/>
              <a:gd name="T27" fmla="*/ 764 h 800"/>
              <a:gd name="T28" fmla="*/ 155 w 723"/>
              <a:gd name="T29" fmla="*/ 799 h 800"/>
              <a:gd name="T30" fmla="*/ 585 w 723"/>
              <a:gd name="T31" fmla="*/ 799 h 800"/>
              <a:gd name="T32" fmla="*/ 619 w 723"/>
              <a:gd name="T33" fmla="*/ 764 h 800"/>
              <a:gd name="T34" fmla="*/ 619 w 723"/>
              <a:gd name="T35" fmla="*/ 687 h 800"/>
              <a:gd name="T36" fmla="*/ 679 w 723"/>
              <a:gd name="T37" fmla="*/ 687 h 800"/>
              <a:gd name="T38" fmla="*/ 722 w 723"/>
              <a:gd name="T39" fmla="*/ 644 h 800"/>
              <a:gd name="T40" fmla="*/ 722 w 723"/>
              <a:gd name="T41" fmla="*/ 232 h 800"/>
              <a:gd name="T42" fmla="*/ 679 w 723"/>
              <a:gd name="T43" fmla="*/ 189 h 800"/>
              <a:gd name="T44" fmla="*/ 172 w 723"/>
              <a:gd name="T45" fmla="*/ 60 h 800"/>
              <a:gd name="T46" fmla="*/ 172 w 723"/>
              <a:gd name="T47" fmla="*/ 60 h 800"/>
              <a:gd name="T48" fmla="*/ 559 w 723"/>
              <a:gd name="T49" fmla="*/ 60 h 800"/>
              <a:gd name="T50" fmla="*/ 559 w 723"/>
              <a:gd name="T51" fmla="*/ 189 h 800"/>
              <a:gd name="T52" fmla="*/ 172 w 723"/>
              <a:gd name="T53" fmla="*/ 189 h 800"/>
              <a:gd name="T54" fmla="*/ 172 w 723"/>
              <a:gd name="T55" fmla="*/ 60 h 800"/>
              <a:gd name="T56" fmla="*/ 559 w 723"/>
              <a:gd name="T57" fmla="*/ 739 h 800"/>
              <a:gd name="T58" fmla="*/ 559 w 723"/>
              <a:gd name="T59" fmla="*/ 739 h 800"/>
              <a:gd name="T60" fmla="*/ 172 w 723"/>
              <a:gd name="T61" fmla="*/ 739 h 800"/>
              <a:gd name="T62" fmla="*/ 172 w 723"/>
              <a:gd name="T63" fmla="*/ 524 h 800"/>
              <a:gd name="T64" fmla="*/ 559 w 723"/>
              <a:gd name="T65" fmla="*/ 524 h 800"/>
              <a:gd name="T66" fmla="*/ 559 w 723"/>
              <a:gd name="T67" fmla="*/ 739 h 800"/>
              <a:gd name="T68" fmla="*/ 662 w 723"/>
              <a:gd name="T69" fmla="*/ 627 h 800"/>
              <a:gd name="T70" fmla="*/ 662 w 723"/>
              <a:gd name="T71" fmla="*/ 627 h 800"/>
              <a:gd name="T72" fmla="*/ 619 w 723"/>
              <a:gd name="T73" fmla="*/ 627 h 800"/>
              <a:gd name="T74" fmla="*/ 619 w 723"/>
              <a:gd name="T75" fmla="*/ 498 h 800"/>
              <a:gd name="T76" fmla="*/ 585 w 723"/>
              <a:gd name="T77" fmla="*/ 464 h 800"/>
              <a:gd name="T78" fmla="*/ 155 w 723"/>
              <a:gd name="T79" fmla="*/ 464 h 800"/>
              <a:gd name="T80" fmla="*/ 112 w 723"/>
              <a:gd name="T81" fmla="*/ 498 h 800"/>
              <a:gd name="T82" fmla="*/ 112 w 723"/>
              <a:gd name="T83" fmla="*/ 627 h 800"/>
              <a:gd name="T84" fmla="*/ 69 w 723"/>
              <a:gd name="T85" fmla="*/ 627 h 800"/>
              <a:gd name="T86" fmla="*/ 69 w 723"/>
              <a:gd name="T87" fmla="*/ 249 h 800"/>
              <a:gd name="T88" fmla="*/ 155 w 723"/>
              <a:gd name="T89" fmla="*/ 249 h 800"/>
              <a:gd name="T90" fmla="*/ 585 w 723"/>
              <a:gd name="T91" fmla="*/ 249 h 800"/>
              <a:gd name="T92" fmla="*/ 662 w 723"/>
              <a:gd name="T93" fmla="*/ 249 h 800"/>
              <a:gd name="T94" fmla="*/ 662 w 723"/>
              <a:gd name="T95" fmla="*/ 627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3" h="800">
                <a:moveTo>
                  <a:pt x="679" y="189"/>
                </a:moveTo>
                <a:lnTo>
                  <a:pt x="679" y="189"/>
                </a:lnTo>
                <a:cubicBezTo>
                  <a:pt x="619" y="189"/>
                  <a:pt x="619" y="189"/>
                  <a:pt x="619" y="189"/>
                </a:cubicBezTo>
                <a:cubicBezTo>
                  <a:pt x="619" y="34"/>
                  <a:pt x="619" y="34"/>
                  <a:pt x="619" y="34"/>
                </a:cubicBezTo>
                <a:cubicBezTo>
                  <a:pt x="619" y="17"/>
                  <a:pt x="602" y="0"/>
                  <a:pt x="585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29" y="0"/>
                  <a:pt x="112" y="17"/>
                  <a:pt x="112" y="34"/>
                </a:cubicBezTo>
                <a:cubicBezTo>
                  <a:pt x="112" y="189"/>
                  <a:pt x="112" y="189"/>
                  <a:pt x="112" y="189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26" y="189"/>
                  <a:pt x="0" y="206"/>
                  <a:pt x="0" y="232"/>
                </a:cubicBezTo>
                <a:cubicBezTo>
                  <a:pt x="0" y="644"/>
                  <a:pt x="0" y="644"/>
                  <a:pt x="0" y="644"/>
                </a:cubicBezTo>
                <a:cubicBezTo>
                  <a:pt x="0" y="670"/>
                  <a:pt x="26" y="687"/>
                  <a:pt x="43" y="687"/>
                </a:cubicBezTo>
                <a:cubicBezTo>
                  <a:pt x="112" y="687"/>
                  <a:pt x="112" y="687"/>
                  <a:pt x="112" y="687"/>
                </a:cubicBezTo>
                <a:cubicBezTo>
                  <a:pt x="112" y="764"/>
                  <a:pt x="112" y="764"/>
                  <a:pt x="112" y="764"/>
                </a:cubicBezTo>
                <a:cubicBezTo>
                  <a:pt x="112" y="781"/>
                  <a:pt x="129" y="799"/>
                  <a:pt x="155" y="799"/>
                </a:cubicBezTo>
                <a:cubicBezTo>
                  <a:pt x="585" y="799"/>
                  <a:pt x="585" y="799"/>
                  <a:pt x="585" y="799"/>
                </a:cubicBezTo>
                <a:cubicBezTo>
                  <a:pt x="602" y="799"/>
                  <a:pt x="619" y="781"/>
                  <a:pt x="619" y="764"/>
                </a:cubicBezTo>
                <a:cubicBezTo>
                  <a:pt x="619" y="687"/>
                  <a:pt x="619" y="687"/>
                  <a:pt x="619" y="687"/>
                </a:cubicBezTo>
                <a:cubicBezTo>
                  <a:pt x="679" y="687"/>
                  <a:pt x="679" y="687"/>
                  <a:pt x="679" y="687"/>
                </a:cubicBezTo>
                <a:cubicBezTo>
                  <a:pt x="705" y="687"/>
                  <a:pt x="722" y="670"/>
                  <a:pt x="722" y="644"/>
                </a:cubicBezTo>
                <a:cubicBezTo>
                  <a:pt x="722" y="232"/>
                  <a:pt x="722" y="232"/>
                  <a:pt x="722" y="232"/>
                </a:cubicBezTo>
                <a:cubicBezTo>
                  <a:pt x="722" y="206"/>
                  <a:pt x="705" y="189"/>
                  <a:pt x="679" y="189"/>
                </a:cubicBezTo>
                <a:close/>
                <a:moveTo>
                  <a:pt x="172" y="60"/>
                </a:moveTo>
                <a:lnTo>
                  <a:pt x="172" y="60"/>
                </a:lnTo>
                <a:cubicBezTo>
                  <a:pt x="559" y="60"/>
                  <a:pt x="559" y="60"/>
                  <a:pt x="559" y="60"/>
                </a:cubicBezTo>
                <a:cubicBezTo>
                  <a:pt x="559" y="189"/>
                  <a:pt x="559" y="189"/>
                  <a:pt x="559" y="189"/>
                </a:cubicBezTo>
                <a:cubicBezTo>
                  <a:pt x="172" y="189"/>
                  <a:pt x="172" y="189"/>
                  <a:pt x="172" y="189"/>
                </a:cubicBezTo>
                <a:lnTo>
                  <a:pt x="172" y="60"/>
                </a:lnTo>
                <a:close/>
                <a:moveTo>
                  <a:pt x="559" y="739"/>
                </a:moveTo>
                <a:lnTo>
                  <a:pt x="559" y="739"/>
                </a:lnTo>
                <a:cubicBezTo>
                  <a:pt x="172" y="739"/>
                  <a:pt x="172" y="739"/>
                  <a:pt x="172" y="739"/>
                </a:cubicBezTo>
                <a:cubicBezTo>
                  <a:pt x="172" y="524"/>
                  <a:pt x="172" y="524"/>
                  <a:pt x="172" y="524"/>
                </a:cubicBezTo>
                <a:cubicBezTo>
                  <a:pt x="559" y="524"/>
                  <a:pt x="559" y="524"/>
                  <a:pt x="559" y="524"/>
                </a:cubicBezTo>
                <a:lnTo>
                  <a:pt x="559" y="739"/>
                </a:lnTo>
                <a:close/>
                <a:moveTo>
                  <a:pt x="662" y="627"/>
                </a:moveTo>
                <a:lnTo>
                  <a:pt x="662" y="627"/>
                </a:lnTo>
                <a:cubicBezTo>
                  <a:pt x="619" y="627"/>
                  <a:pt x="619" y="627"/>
                  <a:pt x="619" y="627"/>
                </a:cubicBezTo>
                <a:cubicBezTo>
                  <a:pt x="619" y="498"/>
                  <a:pt x="619" y="498"/>
                  <a:pt x="619" y="498"/>
                </a:cubicBezTo>
                <a:cubicBezTo>
                  <a:pt x="619" y="481"/>
                  <a:pt x="602" y="464"/>
                  <a:pt x="585" y="464"/>
                </a:cubicBezTo>
                <a:cubicBezTo>
                  <a:pt x="155" y="464"/>
                  <a:pt x="155" y="464"/>
                  <a:pt x="155" y="464"/>
                </a:cubicBezTo>
                <a:cubicBezTo>
                  <a:pt x="129" y="464"/>
                  <a:pt x="112" y="481"/>
                  <a:pt x="112" y="498"/>
                </a:cubicBezTo>
                <a:cubicBezTo>
                  <a:pt x="112" y="627"/>
                  <a:pt x="112" y="627"/>
                  <a:pt x="112" y="627"/>
                </a:cubicBezTo>
                <a:cubicBezTo>
                  <a:pt x="69" y="627"/>
                  <a:pt x="69" y="627"/>
                  <a:pt x="69" y="627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155" y="249"/>
                  <a:pt x="155" y="249"/>
                  <a:pt x="155" y="249"/>
                </a:cubicBezTo>
                <a:cubicBezTo>
                  <a:pt x="585" y="249"/>
                  <a:pt x="585" y="249"/>
                  <a:pt x="585" y="249"/>
                </a:cubicBezTo>
                <a:cubicBezTo>
                  <a:pt x="662" y="249"/>
                  <a:pt x="662" y="249"/>
                  <a:pt x="662" y="249"/>
                </a:cubicBezTo>
                <a:lnTo>
                  <a:pt x="662" y="6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5">
            <a:extLst>
              <a:ext uri="{FF2B5EF4-FFF2-40B4-BE49-F238E27FC236}">
                <a16:creationId xmlns:a16="http://schemas.microsoft.com/office/drawing/2014/main" id="{FE380E3B-5223-BC41-9985-59382391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950" y="9470810"/>
            <a:ext cx="191359" cy="68694"/>
          </a:xfrm>
          <a:custGeom>
            <a:avLst/>
            <a:gdLst>
              <a:gd name="T0" fmla="*/ 137 w 173"/>
              <a:gd name="T1" fmla="*/ 0 h 62"/>
              <a:gd name="T2" fmla="*/ 137 w 173"/>
              <a:gd name="T3" fmla="*/ 0 h 62"/>
              <a:gd name="T4" fmla="*/ 34 w 173"/>
              <a:gd name="T5" fmla="*/ 0 h 62"/>
              <a:gd name="T6" fmla="*/ 0 w 173"/>
              <a:gd name="T7" fmla="*/ 35 h 62"/>
              <a:gd name="T8" fmla="*/ 34 w 173"/>
              <a:gd name="T9" fmla="*/ 61 h 62"/>
              <a:gd name="T10" fmla="*/ 137 w 173"/>
              <a:gd name="T11" fmla="*/ 61 h 62"/>
              <a:gd name="T12" fmla="*/ 172 w 173"/>
              <a:gd name="T13" fmla="*/ 35 h 62"/>
              <a:gd name="T14" fmla="*/ 137 w 173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62">
                <a:moveTo>
                  <a:pt x="137" y="0"/>
                </a:moveTo>
                <a:lnTo>
                  <a:pt x="137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52"/>
                  <a:pt x="17" y="61"/>
                  <a:pt x="34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54" y="61"/>
                  <a:pt x="172" y="52"/>
                  <a:pt x="172" y="35"/>
                </a:cubicBezTo>
                <a:cubicBezTo>
                  <a:pt x="172" y="18"/>
                  <a:pt x="154" y="0"/>
                  <a:pt x="1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6">
            <a:extLst>
              <a:ext uri="{FF2B5EF4-FFF2-40B4-BE49-F238E27FC236}">
                <a16:creationId xmlns:a16="http://schemas.microsoft.com/office/drawing/2014/main" id="{5ECC380C-C265-A447-805E-5A0982FF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894" y="6212771"/>
            <a:ext cx="804696" cy="554457"/>
          </a:xfrm>
          <a:custGeom>
            <a:avLst/>
            <a:gdLst>
              <a:gd name="T0" fmla="*/ 679 w 723"/>
              <a:gd name="T1" fmla="*/ 0 h 499"/>
              <a:gd name="T2" fmla="*/ 679 w 723"/>
              <a:gd name="T3" fmla="*/ 0 h 499"/>
              <a:gd name="T4" fmla="*/ 472 w 723"/>
              <a:gd name="T5" fmla="*/ 0 h 499"/>
              <a:gd name="T6" fmla="*/ 438 w 723"/>
              <a:gd name="T7" fmla="*/ 26 h 499"/>
              <a:gd name="T8" fmla="*/ 472 w 723"/>
              <a:gd name="T9" fmla="*/ 60 h 499"/>
              <a:gd name="T10" fmla="*/ 662 w 723"/>
              <a:gd name="T11" fmla="*/ 60 h 499"/>
              <a:gd name="T12" fmla="*/ 662 w 723"/>
              <a:gd name="T13" fmla="*/ 438 h 499"/>
              <a:gd name="T14" fmla="*/ 60 w 723"/>
              <a:gd name="T15" fmla="*/ 438 h 499"/>
              <a:gd name="T16" fmla="*/ 60 w 723"/>
              <a:gd name="T17" fmla="*/ 60 h 499"/>
              <a:gd name="T18" fmla="*/ 249 w 723"/>
              <a:gd name="T19" fmla="*/ 60 h 499"/>
              <a:gd name="T20" fmla="*/ 284 w 723"/>
              <a:gd name="T21" fmla="*/ 26 h 499"/>
              <a:gd name="T22" fmla="*/ 249 w 723"/>
              <a:gd name="T23" fmla="*/ 0 h 499"/>
              <a:gd name="T24" fmla="*/ 43 w 723"/>
              <a:gd name="T25" fmla="*/ 0 h 499"/>
              <a:gd name="T26" fmla="*/ 0 w 723"/>
              <a:gd name="T27" fmla="*/ 43 h 499"/>
              <a:gd name="T28" fmla="*/ 0 w 723"/>
              <a:gd name="T29" fmla="*/ 455 h 499"/>
              <a:gd name="T30" fmla="*/ 43 w 723"/>
              <a:gd name="T31" fmla="*/ 498 h 499"/>
              <a:gd name="T32" fmla="*/ 679 w 723"/>
              <a:gd name="T33" fmla="*/ 498 h 499"/>
              <a:gd name="T34" fmla="*/ 722 w 723"/>
              <a:gd name="T35" fmla="*/ 455 h 499"/>
              <a:gd name="T36" fmla="*/ 722 w 723"/>
              <a:gd name="T37" fmla="*/ 43 h 499"/>
              <a:gd name="T38" fmla="*/ 679 w 723"/>
              <a:gd name="T39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3" h="499">
                <a:moveTo>
                  <a:pt x="679" y="0"/>
                </a:moveTo>
                <a:lnTo>
                  <a:pt x="679" y="0"/>
                </a:lnTo>
                <a:cubicBezTo>
                  <a:pt x="472" y="0"/>
                  <a:pt x="472" y="0"/>
                  <a:pt x="472" y="0"/>
                </a:cubicBezTo>
                <a:cubicBezTo>
                  <a:pt x="455" y="0"/>
                  <a:pt x="438" y="8"/>
                  <a:pt x="438" y="26"/>
                </a:cubicBezTo>
                <a:cubicBezTo>
                  <a:pt x="438" y="43"/>
                  <a:pt x="455" y="60"/>
                  <a:pt x="472" y="60"/>
                </a:cubicBezTo>
                <a:cubicBezTo>
                  <a:pt x="662" y="60"/>
                  <a:pt x="662" y="60"/>
                  <a:pt x="662" y="60"/>
                </a:cubicBezTo>
                <a:cubicBezTo>
                  <a:pt x="662" y="438"/>
                  <a:pt x="662" y="438"/>
                  <a:pt x="662" y="438"/>
                </a:cubicBezTo>
                <a:cubicBezTo>
                  <a:pt x="60" y="438"/>
                  <a:pt x="60" y="438"/>
                  <a:pt x="60" y="438"/>
                </a:cubicBezTo>
                <a:cubicBezTo>
                  <a:pt x="60" y="60"/>
                  <a:pt x="60" y="60"/>
                  <a:pt x="60" y="60"/>
                </a:cubicBezTo>
                <a:cubicBezTo>
                  <a:pt x="249" y="60"/>
                  <a:pt x="249" y="60"/>
                  <a:pt x="249" y="60"/>
                </a:cubicBezTo>
                <a:cubicBezTo>
                  <a:pt x="266" y="60"/>
                  <a:pt x="284" y="43"/>
                  <a:pt x="284" y="26"/>
                </a:cubicBezTo>
                <a:cubicBezTo>
                  <a:pt x="284" y="8"/>
                  <a:pt x="266" y="0"/>
                  <a:pt x="2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26" y="0"/>
                  <a:pt x="0" y="17"/>
                  <a:pt x="0" y="43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81"/>
                  <a:pt x="26" y="498"/>
                  <a:pt x="43" y="498"/>
                </a:cubicBezTo>
                <a:cubicBezTo>
                  <a:pt x="679" y="498"/>
                  <a:pt x="679" y="498"/>
                  <a:pt x="679" y="498"/>
                </a:cubicBezTo>
                <a:cubicBezTo>
                  <a:pt x="705" y="498"/>
                  <a:pt x="722" y="481"/>
                  <a:pt x="722" y="455"/>
                </a:cubicBezTo>
                <a:cubicBezTo>
                  <a:pt x="722" y="43"/>
                  <a:pt x="722" y="43"/>
                  <a:pt x="722" y="43"/>
                </a:cubicBezTo>
                <a:cubicBezTo>
                  <a:pt x="722" y="17"/>
                  <a:pt x="705" y="0"/>
                  <a:pt x="67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7">
            <a:extLst>
              <a:ext uri="{FF2B5EF4-FFF2-40B4-BE49-F238E27FC236}">
                <a16:creationId xmlns:a16="http://schemas.microsoft.com/office/drawing/2014/main" id="{91CCEB7A-33A6-6348-BE72-8EB1A524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883" y="5908556"/>
            <a:ext cx="392535" cy="593711"/>
          </a:xfrm>
          <a:custGeom>
            <a:avLst/>
            <a:gdLst>
              <a:gd name="T0" fmla="*/ 34 w 353"/>
              <a:gd name="T1" fmla="*/ 206 h 534"/>
              <a:gd name="T2" fmla="*/ 34 w 353"/>
              <a:gd name="T3" fmla="*/ 206 h 534"/>
              <a:gd name="T4" fmla="*/ 51 w 353"/>
              <a:gd name="T5" fmla="*/ 198 h 534"/>
              <a:gd name="T6" fmla="*/ 146 w 353"/>
              <a:gd name="T7" fmla="*/ 103 h 534"/>
              <a:gd name="T8" fmla="*/ 146 w 353"/>
              <a:gd name="T9" fmla="*/ 498 h 534"/>
              <a:gd name="T10" fmla="*/ 180 w 353"/>
              <a:gd name="T11" fmla="*/ 533 h 534"/>
              <a:gd name="T12" fmla="*/ 180 w 353"/>
              <a:gd name="T13" fmla="*/ 533 h 534"/>
              <a:gd name="T14" fmla="*/ 206 w 353"/>
              <a:gd name="T15" fmla="*/ 498 h 534"/>
              <a:gd name="T16" fmla="*/ 206 w 353"/>
              <a:gd name="T17" fmla="*/ 103 h 534"/>
              <a:gd name="T18" fmla="*/ 301 w 353"/>
              <a:gd name="T19" fmla="*/ 198 h 534"/>
              <a:gd name="T20" fmla="*/ 326 w 353"/>
              <a:gd name="T21" fmla="*/ 206 h 534"/>
              <a:gd name="T22" fmla="*/ 344 w 353"/>
              <a:gd name="T23" fmla="*/ 198 h 534"/>
              <a:gd name="T24" fmla="*/ 344 w 353"/>
              <a:gd name="T25" fmla="*/ 155 h 534"/>
              <a:gd name="T26" fmla="*/ 197 w 353"/>
              <a:gd name="T27" fmla="*/ 8 h 534"/>
              <a:gd name="T28" fmla="*/ 197 w 353"/>
              <a:gd name="T29" fmla="*/ 8 h 534"/>
              <a:gd name="T30" fmla="*/ 197 w 353"/>
              <a:gd name="T31" fmla="*/ 8 h 534"/>
              <a:gd name="T32" fmla="*/ 197 w 353"/>
              <a:gd name="T33" fmla="*/ 8 h 534"/>
              <a:gd name="T34" fmla="*/ 197 w 353"/>
              <a:gd name="T35" fmla="*/ 8 h 534"/>
              <a:gd name="T36" fmla="*/ 189 w 353"/>
              <a:gd name="T37" fmla="*/ 8 h 534"/>
              <a:gd name="T38" fmla="*/ 189 w 353"/>
              <a:gd name="T39" fmla="*/ 8 h 534"/>
              <a:gd name="T40" fmla="*/ 189 w 353"/>
              <a:gd name="T41" fmla="*/ 8 h 534"/>
              <a:gd name="T42" fmla="*/ 189 w 353"/>
              <a:gd name="T43" fmla="*/ 0 h 534"/>
              <a:gd name="T44" fmla="*/ 189 w 353"/>
              <a:gd name="T45" fmla="*/ 0 h 534"/>
              <a:gd name="T46" fmla="*/ 189 w 353"/>
              <a:gd name="T47" fmla="*/ 0 h 534"/>
              <a:gd name="T48" fmla="*/ 189 w 353"/>
              <a:gd name="T49" fmla="*/ 0 h 534"/>
              <a:gd name="T50" fmla="*/ 180 w 353"/>
              <a:gd name="T51" fmla="*/ 0 h 534"/>
              <a:gd name="T52" fmla="*/ 180 w 353"/>
              <a:gd name="T53" fmla="*/ 0 h 534"/>
              <a:gd name="T54" fmla="*/ 180 w 353"/>
              <a:gd name="T55" fmla="*/ 0 h 534"/>
              <a:gd name="T56" fmla="*/ 155 w 353"/>
              <a:gd name="T57" fmla="*/ 8 h 534"/>
              <a:gd name="T58" fmla="*/ 155 w 353"/>
              <a:gd name="T59" fmla="*/ 8 h 534"/>
              <a:gd name="T60" fmla="*/ 9 w 353"/>
              <a:gd name="T61" fmla="*/ 155 h 534"/>
              <a:gd name="T62" fmla="*/ 9 w 353"/>
              <a:gd name="T63" fmla="*/ 198 h 534"/>
              <a:gd name="T64" fmla="*/ 34 w 353"/>
              <a:gd name="T65" fmla="*/ 206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3" h="534">
                <a:moveTo>
                  <a:pt x="34" y="206"/>
                </a:moveTo>
                <a:lnTo>
                  <a:pt x="34" y="206"/>
                </a:lnTo>
                <a:cubicBezTo>
                  <a:pt x="43" y="206"/>
                  <a:pt x="51" y="206"/>
                  <a:pt x="51" y="198"/>
                </a:cubicBezTo>
                <a:cubicBezTo>
                  <a:pt x="146" y="103"/>
                  <a:pt x="146" y="103"/>
                  <a:pt x="146" y="103"/>
                </a:cubicBezTo>
                <a:cubicBezTo>
                  <a:pt x="146" y="498"/>
                  <a:pt x="146" y="498"/>
                  <a:pt x="146" y="498"/>
                </a:cubicBezTo>
                <a:cubicBezTo>
                  <a:pt x="146" y="515"/>
                  <a:pt x="163" y="533"/>
                  <a:pt x="180" y="533"/>
                </a:cubicBezTo>
                <a:lnTo>
                  <a:pt x="180" y="533"/>
                </a:lnTo>
                <a:cubicBezTo>
                  <a:pt x="197" y="533"/>
                  <a:pt x="206" y="515"/>
                  <a:pt x="206" y="498"/>
                </a:cubicBezTo>
                <a:cubicBezTo>
                  <a:pt x="206" y="103"/>
                  <a:pt x="206" y="103"/>
                  <a:pt x="206" y="103"/>
                </a:cubicBezTo>
                <a:cubicBezTo>
                  <a:pt x="301" y="198"/>
                  <a:pt x="301" y="198"/>
                  <a:pt x="301" y="198"/>
                </a:cubicBezTo>
                <a:cubicBezTo>
                  <a:pt x="309" y="206"/>
                  <a:pt x="318" y="206"/>
                  <a:pt x="326" y="206"/>
                </a:cubicBezTo>
                <a:cubicBezTo>
                  <a:pt x="326" y="206"/>
                  <a:pt x="335" y="206"/>
                  <a:pt x="344" y="198"/>
                </a:cubicBezTo>
                <a:cubicBezTo>
                  <a:pt x="352" y="189"/>
                  <a:pt x="352" y="163"/>
                  <a:pt x="344" y="155"/>
                </a:cubicBezTo>
                <a:cubicBezTo>
                  <a:pt x="197" y="8"/>
                  <a:pt x="197" y="8"/>
                  <a:pt x="197" y="8"/>
                </a:cubicBezTo>
                <a:lnTo>
                  <a:pt x="197" y="8"/>
                </a:lnTo>
                <a:lnTo>
                  <a:pt x="197" y="8"/>
                </a:lnTo>
                <a:lnTo>
                  <a:pt x="197" y="8"/>
                </a:lnTo>
                <a:lnTo>
                  <a:pt x="197" y="8"/>
                </a:lnTo>
                <a:lnTo>
                  <a:pt x="189" y="8"/>
                </a:lnTo>
                <a:lnTo>
                  <a:pt x="189" y="8"/>
                </a:lnTo>
                <a:lnTo>
                  <a:pt x="189" y="8"/>
                </a:lnTo>
                <a:cubicBezTo>
                  <a:pt x="189" y="8"/>
                  <a:pt x="189" y="8"/>
                  <a:pt x="189" y="0"/>
                </a:cubicBezTo>
                <a:lnTo>
                  <a:pt x="189" y="0"/>
                </a:lnTo>
                <a:lnTo>
                  <a:pt x="189" y="0"/>
                </a:lnTo>
                <a:lnTo>
                  <a:pt x="189" y="0"/>
                </a:lnTo>
                <a:lnTo>
                  <a:pt x="180" y="0"/>
                </a:lnTo>
                <a:lnTo>
                  <a:pt x="180" y="0"/>
                </a:lnTo>
                <a:lnTo>
                  <a:pt x="180" y="0"/>
                </a:lnTo>
                <a:cubicBezTo>
                  <a:pt x="172" y="0"/>
                  <a:pt x="163" y="0"/>
                  <a:pt x="155" y="8"/>
                </a:cubicBezTo>
                <a:lnTo>
                  <a:pt x="155" y="8"/>
                </a:lnTo>
                <a:cubicBezTo>
                  <a:pt x="9" y="155"/>
                  <a:pt x="9" y="155"/>
                  <a:pt x="9" y="155"/>
                </a:cubicBezTo>
                <a:cubicBezTo>
                  <a:pt x="0" y="163"/>
                  <a:pt x="0" y="189"/>
                  <a:pt x="9" y="198"/>
                </a:cubicBezTo>
                <a:cubicBezTo>
                  <a:pt x="17" y="206"/>
                  <a:pt x="26" y="206"/>
                  <a:pt x="34" y="2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68">
            <a:extLst>
              <a:ext uri="{FF2B5EF4-FFF2-40B4-BE49-F238E27FC236}">
                <a16:creationId xmlns:a16="http://schemas.microsoft.com/office/drawing/2014/main" id="{3BBC02A3-3B72-7C49-BFDC-85D72BAD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707" y="2552383"/>
            <a:ext cx="804696" cy="1054939"/>
          </a:xfrm>
          <a:custGeom>
            <a:avLst/>
            <a:gdLst>
              <a:gd name="T0" fmla="*/ 678 w 722"/>
              <a:gd name="T1" fmla="*/ 447 h 947"/>
              <a:gd name="T2" fmla="*/ 678 w 722"/>
              <a:gd name="T3" fmla="*/ 447 h 947"/>
              <a:gd name="T4" fmla="*/ 661 w 722"/>
              <a:gd name="T5" fmla="*/ 447 h 947"/>
              <a:gd name="T6" fmla="*/ 661 w 722"/>
              <a:gd name="T7" fmla="*/ 301 h 947"/>
              <a:gd name="T8" fmla="*/ 360 w 722"/>
              <a:gd name="T9" fmla="*/ 0 h 947"/>
              <a:gd name="T10" fmla="*/ 60 w 722"/>
              <a:gd name="T11" fmla="*/ 301 h 947"/>
              <a:gd name="T12" fmla="*/ 60 w 722"/>
              <a:gd name="T13" fmla="*/ 447 h 947"/>
              <a:gd name="T14" fmla="*/ 43 w 722"/>
              <a:gd name="T15" fmla="*/ 447 h 947"/>
              <a:gd name="T16" fmla="*/ 0 w 722"/>
              <a:gd name="T17" fmla="*/ 490 h 947"/>
              <a:gd name="T18" fmla="*/ 0 w 722"/>
              <a:gd name="T19" fmla="*/ 903 h 947"/>
              <a:gd name="T20" fmla="*/ 43 w 722"/>
              <a:gd name="T21" fmla="*/ 946 h 947"/>
              <a:gd name="T22" fmla="*/ 678 w 722"/>
              <a:gd name="T23" fmla="*/ 946 h 947"/>
              <a:gd name="T24" fmla="*/ 721 w 722"/>
              <a:gd name="T25" fmla="*/ 903 h 947"/>
              <a:gd name="T26" fmla="*/ 721 w 722"/>
              <a:gd name="T27" fmla="*/ 490 h 947"/>
              <a:gd name="T28" fmla="*/ 678 w 722"/>
              <a:gd name="T29" fmla="*/ 447 h 947"/>
              <a:gd name="T30" fmla="*/ 120 w 722"/>
              <a:gd name="T31" fmla="*/ 301 h 947"/>
              <a:gd name="T32" fmla="*/ 120 w 722"/>
              <a:gd name="T33" fmla="*/ 301 h 947"/>
              <a:gd name="T34" fmla="*/ 360 w 722"/>
              <a:gd name="T35" fmla="*/ 61 h 947"/>
              <a:gd name="T36" fmla="*/ 601 w 722"/>
              <a:gd name="T37" fmla="*/ 301 h 947"/>
              <a:gd name="T38" fmla="*/ 601 w 722"/>
              <a:gd name="T39" fmla="*/ 447 h 947"/>
              <a:gd name="T40" fmla="*/ 120 w 722"/>
              <a:gd name="T41" fmla="*/ 447 h 947"/>
              <a:gd name="T42" fmla="*/ 120 w 722"/>
              <a:gd name="T43" fmla="*/ 301 h 947"/>
              <a:gd name="T44" fmla="*/ 661 w 722"/>
              <a:gd name="T45" fmla="*/ 885 h 947"/>
              <a:gd name="T46" fmla="*/ 661 w 722"/>
              <a:gd name="T47" fmla="*/ 885 h 947"/>
              <a:gd name="T48" fmla="*/ 60 w 722"/>
              <a:gd name="T49" fmla="*/ 885 h 947"/>
              <a:gd name="T50" fmla="*/ 60 w 722"/>
              <a:gd name="T51" fmla="*/ 507 h 947"/>
              <a:gd name="T52" fmla="*/ 661 w 722"/>
              <a:gd name="T53" fmla="*/ 507 h 947"/>
              <a:gd name="T54" fmla="*/ 661 w 722"/>
              <a:gd name="T55" fmla="*/ 885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2" h="947">
                <a:moveTo>
                  <a:pt x="678" y="447"/>
                </a:moveTo>
                <a:lnTo>
                  <a:pt x="678" y="447"/>
                </a:lnTo>
                <a:cubicBezTo>
                  <a:pt x="661" y="447"/>
                  <a:pt x="661" y="447"/>
                  <a:pt x="661" y="447"/>
                </a:cubicBezTo>
                <a:cubicBezTo>
                  <a:pt x="661" y="301"/>
                  <a:pt x="661" y="301"/>
                  <a:pt x="661" y="301"/>
                </a:cubicBezTo>
                <a:cubicBezTo>
                  <a:pt x="661" y="138"/>
                  <a:pt x="524" y="0"/>
                  <a:pt x="360" y="0"/>
                </a:cubicBezTo>
                <a:cubicBezTo>
                  <a:pt x="197" y="0"/>
                  <a:pt x="60" y="138"/>
                  <a:pt x="60" y="301"/>
                </a:cubicBezTo>
                <a:cubicBezTo>
                  <a:pt x="60" y="447"/>
                  <a:pt x="60" y="447"/>
                  <a:pt x="60" y="447"/>
                </a:cubicBezTo>
                <a:cubicBezTo>
                  <a:pt x="43" y="447"/>
                  <a:pt x="43" y="447"/>
                  <a:pt x="43" y="447"/>
                </a:cubicBezTo>
                <a:cubicBezTo>
                  <a:pt x="17" y="447"/>
                  <a:pt x="0" y="464"/>
                  <a:pt x="0" y="490"/>
                </a:cubicBezTo>
                <a:cubicBezTo>
                  <a:pt x="0" y="903"/>
                  <a:pt x="0" y="903"/>
                  <a:pt x="0" y="903"/>
                </a:cubicBezTo>
                <a:cubicBezTo>
                  <a:pt x="0" y="928"/>
                  <a:pt x="17" y="946"/>
                  <a:pt x="43" y="946"/>
                </a:cubicBezTo>
                <a:cubicBezTo>
                  <a:pt x="678" y="946"/>
                  <a:pt x="678" y="946"/>
                  <a:pt x="678" y="946"/>
                </a:cubicBezTo>
                <a:cubicBezTo>
                  <a:pt x="704" y="946"/>
                  <a:pt x="721" y="928"/>
                  <a:pt x="721" y="903"/>
                </a:cubicBezTo>
                <a:cubicBezTo>
                  <a:pt x="721" y="490"/>
                  <a:pt x="721" y="490"/>
                  <a:pt x="721" y="490"/>
                </a:cubicBezTo>
                <a:cubicBezTo>
                  <a:pt x="721" y="464"/>
                  <a:pt x="704" y="447"/>
                  <a:pt x="678" y="447"/>
                </a:cubicBezTo>
                <a:close/>
                <a:moveTo>
                  <a:pt x="120" y="301"/>
                </a:moveTo>
                <a:lnTo>
                  <a:pt x="120" y="301"/>
                </a:lnTo>
                <a:cubicBezTo>
                  <a:pt x="120" y="172"/>
                  <a:pt x="231" y="61"/>
                  <a:pt x="360" y="61"/>
                </a:cubicBezTo>
                <a:cubicBezTo>
                  <a:pt x="489" y="61"/>
                  <a:pt x="601" y="172"/>
                  <a:pt x="601" y="301"/>
                </a:cubicBezTo>
                <a:cubicBezTo>
                  <a:pt x="601" y="447"/>
                  <a:pt x="601" y="447"/>
                  <a:pt x="601" y="447"/>
                </a:cubicBezTo>
                <a:cubicBezTo>
                  <a:pt x="120" y="447"/>
                  <a:pt x="120" y="447"/>
                  <a:pt x="120" y="447"/>
                </a:cubicBezTo>
                <a:lnTo>
                  <a:pt x="120" y="301"/>
                </a:lnTo>
                <a:close/>
                <a:moveTo>
                  <a:pt x="661" y="885"/>
                </a:moveTo>
                <a:lnTo>
                  <a:pt x="661" y="885"/>
                </a:lnTo>
                <a:cubicBezTo>
                  <a:pt x="60" y="885"/>
                  <a:pt x="60" y="885"/>
                  <a:pt x="60" y="885"/>
                </a:cubicBezTo>
                <a:cubicBezTo>
                  <a:pt x="60" y="507"/>
                  <a:pt x="60" y="507"/>
                  <a:pt x="60" y="507"/>
                </a:cubicBezTo>
                <a:cubicBezTo>
                  <a:pt x="661" y="507"/>
                  <a:pt x="661" y="507"/>
                  <a:pt x="661" y="507"/>
                </a:cubicBezTo>
                <a:lnTo>
                  <a:pt x="661" y="8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9">
            <a:extLst>
              <a:ext uri="{FF2B5EF4-FFF2-40B4-BE49-F238E27FC236}">
                <a16:creationId xmlns:a16="http://schemas.microsoft.com/office/drawing/2014/main" id="{D45F9D73-410D-5C4E-B49B-19C1D4EDB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4978" y="3229506"/>
            <a:ext cx="68694" cy="191362"/>
          </a:xfrm>
          <a:custGeom>
            <a:avLst/>
            <a:gdLst>
              <a:gd name="T0" fmla="*/ 35 w 62"/>
              <a:gd name="T1" fmla="*/ 172 h 173"/>
              <a:gd name="T2" fmla="*/ 35 w 62"/>
              <a:gd name="T3" fmla="*/ 172 h 173"/>
              <a:gd name="T4" fmla="*/ 61 w 62"/>
              <a:gd name="T5" fmla="*/ 138 h 173"/>
              <a:gd name="T6" fmla="*/ 61 w 62"/>
              <a:gd name="T7" fmla="*/ 35 h 173"/>
              <a:gd name="T8" fmla="*/ 35 w 62"/>
              <a:gd name="T9" fmla="*/ 0 h 173"/>
              <a:gd name="T10" fmla="*/ 0 w 62"/>
              <a:gd name="T11" fmla="*/ 35 h 173"/>
              <a:gd name="T12" fmla="*/ 0 w 62"/>
              <a:gd name="T13" fmla="*/ 138 h 173"/>
              <a:gd name="T14" fmla="*/ 35 w 62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73">
                <a:moveTo>
                  <a:pt x="35" y="172"/>
                </a:moveTo>
                <a:lnTo>
                  <a:pt x="35" y="172"/>
                </a:lnTo>
                <a:cubicBezTo>
                  <a:pt x="52" y="172"/>
                  <a:pt x="61" y="155"/>
                  <a:pt x="61" y="138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18"/>
                  <a:pt x="52" y="0"/>
                  <a:pt x="35" y="0"/>
                </a:cubicBezTo>
                <a:cubicBezTo>
                  <a:pt x="18" y="0"/>
                  <a:pt x="0" y="18"/>
                  <a:pt x="0" y="35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55"/>
                  <a:pt x="18" y="172"/>
                  <a:pt x="35" y="1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CuadroTexto 395">
            <a:extLst>
              <a:ext uri="{FF2B5EF4-FFF2-40B4-BE49-F238E27FC236}">
                <a16:creationId xmlns:a16="http://schemas.microsoft.com/office/drawing/2014/main" id="{D0BE191F-BB34-4143-9952-A79D97D6F579}"/>
              </a:ext>
            </a:extLst>
          </p:cNvPr>
          <p:cNvSpPr txBox="1"/>
          <p:nvPr/>
        </p:nvSpPr>
        <p:spPr>
          <a:xfrm>
            <a:off x="21864859" y="7323748"/>
            <a:ext cx="1485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80%</a:t>
            </a:r>
          </a:p>
        </p:txBody>
      </p:sp>
      <p:sp>
        <p:nvSpPr>
          <p:cNvPr id="384" name="CuadroTexto 395">
            <a:extLst>
              <a:ext uri="{FF2B5EF4-FFF2-40B4-BE49-F238E27FC236}">
                <a16:creationId xmlns:a16="http://schemas.microsoft.com/office/drawing/2014/main" id="{455B40DB-16AE-9F47-BF0F-94A79EB30B46}"/>
              </a:ext>
            </a:extLst>
          </p:cNvPr>
          <p:cNvSpPr txBox="1"/>
          <p:nvPr/>
        </p:nvSpPr>
        <p:spPr>
          <a:xfrm>
            <a:off x="21849713" y="4043536"/>
            <a:ext cx="1485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385" name="CuadroTexto 395">
            <a:extLst>
              <a:ext uri="{FF2B5EF4-FFF2-40B4-BE49-F238E27FC236}">
                <a16:creationId xmlns:a16="http://schemas.microsoft.com/office/drawing/2014/main" id="{7D822A13-17B3-2247-80CE-69DD45A970BE}"/>
              </a:ext>
            </a:extLst>
          </p:cNvPr>
          <p:cNvSpPr txBox="1"/>
          <p:nvPr/>
        </p:nvSpPr>
        <p:spPr>
          <a:xfrm>
            <a:off x="21867971" y="10543406"/>
            <a:ext cx="1485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25%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7AFF3A-C6B2-B647-B375-2AFB7FC0F54A}"/>
              </a:ext>
            </a:extLst>
          </p:cNvPr>
          <p:cNvGrpSpPr/>
          <p:nvPr/>
        </p:nvGrpSpPr>
        <p:grpSpPr>
          <a:xfrm>
            <a:off x="1437716" y="4502143"/>
            <a:ext cx="6361037" cy="4716592"/>
            <a:chOff x="2232442" y="3643574"/>
            <a:chExt cx="6361037" cy="4716592"/>
          </a:xfrm>
        </p:grpSpPr>
        <p:sp>
          <p:nvSpPr>
            <p:cNvPr id="44" name="CuadroTexto 598">
              <a:extLst>
                <a:ext uri="{FF2B5EF4-FFF2-40B4-BE49-F238E27FC236}">
                  <a16:creationId xmlns:a16="http://schemas.microsoft.com/office/drawing/2014/main" id="{33EF676A-A449-004C-A97D-1806B61EF0E3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45" name="CuadroTexto 599">
              <a:extLst>
                <a:ext uri="{FF2B5EF4-FFF2-40B4-BE49-F238E27FC236}">
                  <a16:creationId xmlns:a16="http://schemas.microsoft.com/office/drawing/2014/main" id="{99718C39-229A-F84E-938C-48CA09743C5C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D0655D-3B4E-5842-9053-F6B413FD3307}"/>
              </a:ext>
            </a:extLst>
          </p:cNvPr>
          <p:cNvGrpSpPr/>
          <p:nvPr/>
        </p:nvGrpSpPr>
        <p:grpSpPr>
          <a:xfrm>
            <a:off x="17820061" y="2269786"/>
            <a:ext cx="4080935" cy="1592908"/>
            <a:chOff x="17509065" y="2241660"/>
            <a:chExt cx="4080935" cy="159290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FC0EB07B-BF29-E244-B4D9-05F57041063D}"/>
                </a:ext>
              </a:extLst>
            </p:cNvPr>
            <p:cNvSpPr txBox="1"/>
            <p:nvPr/>
          </p:nvSpPr>
          <p:spPr>
            <a:xfrm>
              <a:off x="17537634" y="224166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8A0C3A03-1D97-824A-96D3-DF0566679289}"/>
                </a:ext>
              </a:extLst>
            </p:cNvPr>
            <p:cNvSpPr/>
            <p:nvPr/>
          </p:nvSpPr>
          <p:spPr>
            <a:xfrm>
              <a:off x="17509065" y="2880461"/>
              <a:ext cx="408093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EC335D-D331-DC42-BAF8-AFF9FB04EDCC}"/>
              </a:ext>
            </a:extLst>
          </p:cNvPr>
          <p:cNvGrpSpPr/>
          <p:nvPr/>
        </p:nvGrpSpPr>
        <p:grpSpPr>
          <a:xfrm>
            <a:off x="17820061" y="8773305"/>
            <a:ext cx="4436476" cy="1592908"/>
            <a:chOff x="24582110" y="7759514"/>
            <a:chExt cx="4436476" cy="159290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EDB46C18-6808-744D-BB6D-7BA386EFBE04}"/>
                </a:ext>
              </a:extLst>
            </p:cNvPr>
            <p:cNvSpPr txBox="1"/>
            <p:nvPr/>
          </p:nvSpPr>
          <p:spPr>
            <a:xfrm>
              <a:off x="24610679" y="77595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6DA1B777-1B00-5449-8AA4-C40287553272}"/>
                </a:ext>
              </a:extLst>
            </p:cNvPr>
            <p:cNvSpPr/>
            <p:nvPr/>
          </p:nvSpPr>
          <p:spPr>
            <a:xfrm>
              <a:off x="24582110" y="8398315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9D921A-6DBA-3442-A4AF-C40DC0FB545C}"/>
              </a:ext>
            </a:extLst>
          </p:cNvPr>
          <p:cNvGrpSpPr/>
          <p:nvPr/>
        </p:nvGrpSpPr>
        <p:grpSpPr>
          <a:xfrm>
            <a:off x="17820061" y="5554648"/>
            <a:ext cx="4436476" cy="1592908"/>
            <a:chOff x="25180269" y="5032223"/>
            <a:chExt cx="4436476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B4F41648-DBDA-5D4F-AECE-B45038A993AE}"/>
                </a:ext>
              </a:extLst>
            </p:cNvPr>
            <p:cNvSpPr txBox="1"/>
            <p:nvPr/>
          </p:nvSpPr>
          <p:spPr>
            <a:xfrm>
              <a:off x="25208838" y="503222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FDEDA113-261D-1A48-830B-6FC3A0E2D114}"/>
                </a:ext>
              </a:extLst>
            </p:cNvPr>
            <p:cNvSpPr/>
            <p:nvPr/>
          </p:nvSpPr>
          <p:spPr>
            <a:xfrm>
              <a:off x="25180269" y="567102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6">
            <a:extLst>
              <a:ext uri="{FF2B5EF4-FFF2-40B4-BE49-F238E27FC236}">
                <a16:creationId xmlns:a16="http://schemas.microsoft.com/office/drawing/2014/main" id="{A96B0518-CF84-D84E-81DD-C0CCB2CA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513" y="6975457"/>
            <a:ext cx="1766930" cy="2443525"/>
          </a:xfrm>
          <a:custGeom>
            <a:avLst/>
            <a:gdLst>
              <a:gd name="T0" fmla="*/ 1277 w 1601"/>
              <a:gd name="T1" fmla="*/ 1412 h 2214"/>
              <a:gd name="T2" fmla="*/ 1466 w 1601"/>
              <a:gd name="T3" fmla="*/ 855 h 2214"/>
              <a:gd name="T4" fmla="*/ 1088 w 1601"/>
              <a:gd name="T5" fmla="*/ 72 h 2214"/>
              <a:gd name="T6" fmla="*/ 116 w 1601"/>
              <a:gd name="T7" fmla="*/ 558 h 2214"/>
              <a:gd name="T8" fmla="*/ 305 w 1601"/>
              <a:gd name="T9" fmla="*/ 1412 h 2214"/>
              <a:gd name="T10" fmla="*/ 548 w 1601"/>
              <a:gd name="T11" fmla="*/ 1376 h 2214"/>
              <a:gd name="T12" fmla="*/ 35 w 1601"/>
              <a:gd name="T13" fmla="*/ 2069 h 2214"/>
              <a:gd name="T14" fmla="*/ 1511 w 1601"/>
              <a:gd name="T15" fmla="*/ 2168 h 2214"/>
              <a:gd name="T16" fmla="*/ 1016 w 1601"/>
              <a:gd name="T17" fmla="*/ 1376 h 2214"/>
              <a:gd name="T18" fmla="*/ 998 w 1601"/>
              <a:gd name="T19" fmla="*/ 1214 h 2214"/>
              <a:gd name="T20" fmla="*/ 809 w 1601"/>
              <a:gd name="T21" fmla="*/ 1619 h 2214"/>
              <a:gd name="T22" fmla="*/ 638 w 1601"/>
              <a:gd name="T23" fmla="*/ 1421 h 2214"/>
              <a:gd name="T24" fmla="*/ 863 w 1601"/>
              <a:gd name="T25" fmla="*/ 1259 h 2214"/>
              <a:gd name="T26" fmla="*/ 980 w 1601"/>
              <a:gd name="T27" fmla="*/ 1430 h 2214"/>
              <a:gd name="T28" fmla="*/ 1466 w 1601"/>
              <a:gd name="T29" fmla="*/ 2132 h 2214"/>
              <a:gd name="T30" fmla="*/ 89 w 1601"/>
              <a:gd name="T31" fmla="*/ 2087 h 2214"/>
              <a:gd name="T32" fmla="*/ 710 w 1601"/>
              <a:gd name="T33" fmla="*/ 1646 h 2214"/>
              <a:gd name="T34" fmla="*/ 53 w 1601"/>
              <a:gd name="T35" fmla="*/ 1107 h 2214"/>
              <a:gd name="T36" fmla="*/ 125 w 1601"/>
              <a:gd name="T37" fmla="*/ 882 h 2214"/>
              <a:gd name="T38" fmla="*/ 179 w 1601"/>
              <a:gd name="T39" fmla="*/ 567 h 2214"/>
              <a:gd name="T40" fmla="*/ 881 w 1601"/>
              <a:gd name="T41" fmla="*/ 198 h 2214"/>
              <a:gd name="T42" fmla="*/ 1394 w 1601"/>
              <a:gd name="T43" fmla="*/ 585 h 2214"/>
              <a:gd name="T44" fmla="*/ 1403 w 1601"/>
              <a:gd name="T45" fmla="*/ 846 h 2214"/>
              <a:gd name="T46" fmla="*/ 1492 w 1601"/>
              <a:gd name="T47" fmla="*/ 1241 h 2214"/>
              <a:gd name="T48" fmla="*/ 1259 w 1601"/>
              <a:gd name="T49" fmla="*/ 855 h 2214"/>
              <a:gd name="T50" fmla="*/ 1268 w 1601"/>
              <a:gd name="T51" fmla="*/ 540 h 2214"/>
              <a:gd name="T52" fmla="*/ 1007 w 1601"/>
              <a:gd name="T53" fmla="*/ 315 h 2214"/>
              <a:gd name="T54" fmla="*/ 944 w 1601"/>
              <a:gd name="T55" fmla="*/ 333 h 2214"/>
              <a:gd name="T56" fmla="*/ 278 w 1601"/>
              <a:gd name="T57" fmla="*/ 648 h 2214"/>
              <a:gd name="T58" fmla="*/ 53 w 1601"/>
              <a:gd name="T59" fmla="*/ 1107 h 2214"/>
              <a:gd name="T60" fmla="*/ 980 w 1601"/>
              <a:gd name="T61" fmla="*/ 315 h 2214"/>
              <a:gd name="T62" fmla="*/ 1268 w 1601"/>
              <a:gd name="T63" fmla="*/ 657 h 2214"/>
              <a:gd name="T64" fmla="*/ 548 w 1601"/>
              <a:gd name="T65" fmla="*/ 1151 h 2214"/>
              <a:gd name="T66" fmla="*/ 359 w 1601"/>
              <a:gd name="T67" fmla="*/ 720 h 2214"/>
              <a:gd name="T68" fmla="*/ 431 w 1601"/>
              <a:gd name="T69" fmla="*/ 729 h 2214"/>
              <a:gd name="T70" fmla="*/ 485 w 1601"/>
              <a:gd name="T71" fmla="*/ 720 h 2214"/>
              <a:gd name="T72" fmla="*/ 530 w 1601"/>
              <a:gd name="T73" fmla="*/ 720 h 2214"/>
              <a:gd name="T74" fmla="*/ 575 w 1601"/>
              <a:gd name="T75" fmla="*/ 711 h 2214"/>
              <a:gd name="T76" fmla="*/ 620 w 1601"/>
              <a:gd name="T77" fmla="*/ 693 h 2214"/>
              <a:gd name="T78" fmla="*/ 665 w 1601"/>
              <a:gd name="T79" fmla="*/ 675 h 2214"/>
              <a:gd name="T80" fmla="*/ 701 w 1601"/>
              <a:gd name="T81" fmla="*/ 657 h 2214"/>
              <a:gd name="T82" fmla="*/ 746 w 1601"/>
              <a:gd name="T83" fmla="*/ 639 h 2214"/>
              <a:gd name="T84" fmla="*/ 782 w 1601"/>
              <a:gd name="T85" fmla="*/ 612 h 2214"/>
              <a:gd name="T86" fmla="*/ 818 w 1601"/>
              <a:gd name="T87" fmla="*/ 585 h 2214"/>
              <a:gd name="T88" fmla="*/ 854 w 1601"/>
              <a:gd name="T89" fmla="*/ 549 h 2214"/>
              <a:gd name="T90" fmla="*/ 890 w 1601"/>
              <a:gd name="T91" fmla="*/ 522 h 2214"/>
              <a:gd name="T92" fmla="*/ 917 w 1601"/>
              <a:gd name="T93" fmla="*/ 477 h 2214"/>
              <a:gd name="T94" fmla="*/ 944 w 1601"/>
              <a:gd name="T95" fmla="*/ 441 h 2214"/>
              <a:gd name="T96" fmla="*/ 971 w 1601"/>
              <a:gd name="T97" fmla="*/ 405 h 2214"/>
              <a:gd name="T98" fmla="*/ 980 w 1601"/>
              <a:gd name="T99" fmla="*/ 423 h 2214"/>
              <a:gd name="T100" fmla="*/ 998 w 1601"/>
              <a:gd name="T101" fmla="*/ 459 h 2214"/>
              <a:gd name="T102" fmla="*/ 1016 w 1601"/>
              <a:gd name="T103" fmla="*/ 486 h 2214"/>
              <a:gd name="T104" fmla="*/ 1043 w 1601"/>
              <a:gd name="T105" fmla="*/ 522 h 2214"/>
              <a:gd name="T106" fmla="*/ 1079 w 1601"/>
              <a:gd name="T107" fmla="*/ 540 h 2214"/>
              <a:gd name="T108" fmla="*/ 1115 w 1601"/>
              <a:gd name="T109" fmla="*/ 567 h 2214"/>
              <a:gd name="T110" fmla="*/ 1151 w 1601"/>
              <a:gd name="T111" fmla="*/ 576 h 2214"/>
              <a:gd name="T112" fmla="*/ 1187 w 1601"/>
              <a:gd name="T113" fmla="*/ 594 h 2214"/>
              <a:gd name="T114" fmla="*/ 1205 w 1601"/>
              <a:gd name="T115" fmla="*/ 594 h 2214"/>
              <a:gd name="T116" fmla="*/ 1034 w 1601"/>
              <a:gd name="T117" fmla="*/ 1134 h 2214"/>
              <a:gd name="T118" fmla="*/ 890 w 1601"/>
              <a:gd name="T119" fmla="*/ 1196 h 2214"/>
              <a:gd name="T120" fmla="*/ 602 w 1601"/>
              <a:gd name="T121" fmla="*/ 1178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1" h="2214">
                <a:moveTo>
                  <a:pt x="998" y="1214"/>
                </a:moveTo>
                <a:lnTo>
                  <a:pt x="998" y="1214"/>
                </a:lnTo>
                <a:cubicBezTo>
                  <a:pt x="1016" y="1277"/>
                  <a:pt x="1061" y="1331"/>
                  <a:pt x="1115" y="1358"/>
                </a:cubicBezTo>
                <a:cubicBezTo>
                  <a:pt x="1160" y="1394"/>
                  <a:pt x="1223" y="1412"/>
                  <a:pt x="1277" y="1412"/>
                </a:cubicBezTo>
                <a:cubicBezTo>
                  <a:pt x="1304" y="1412"/>
                  <a:pt x="1322" y="1412"/>
                  <a:pt x="1349" y="1403"/>
                </a:cubicBezTo>
                <a:cubicBezTo>
                  <a:pt x="1430" y="1385"/>
                  <a:pt x="1492" y="1340"/>
                  <a:pt x="1538" y="1269"/>
                </a:cubicBezTo>
                <a:cubicBezTo>
                  <a:pt x="1582" y="1196"/>
                  <a:pt x="1600" y="1115"/>
                  <a:pt x="1582" y="1035"/>
                </a:cubicBezTo>
                <a:cubicBezTo>
                  <a:pt x="1564" y="963"/>
                  <a:pt x="1519" y="900"/>
                  <a:pt x="1466" y="855"/>
                </a:cubicBezTo>
                <a:cubicBezTo>
                  <a:pt x="1502" y="810"/>
                  <a:pt x="1511" y="747"/>
                  <a:pt x="1492" y="684"/>
                </a:cubicBezTo>
                <a:cubicBezTo>
                  <a:pt x="1492" y="648"/>
                  <a:pt x="1475" y="621"/>
                  <a:pt x="1448" y="594"/>
                </a:cubicBezTo>
                <a:cubicBezTo>
                  <a:pt x="1466" y="549"/>
                  <a:pt x="1475" y="504"/>
                  <a:pt x="1475" y="459"/>
                </a:cubicBezTo>
                <a:cubicBezTo>
                  <a:pt x="1475" y="243"/>
                  <a:pt x="1304" y="72"/>
                  <a:pt x="1088" y="72"/>
                </a:cubicBezTo>
                <a:cubicBezTo>
                  <a:pt x="1016" y="72"/>
                  <a:pt x="944" y="90"/>
                  <a:pt x="890" y="126"/>
                </a:cubicBezTo>
                <a:cubicBezTo>
                  <a:pt x="800" y="45"/>
                  <a:pt x="692" y="0"/>
                  <a:pt x="575" y="0"/>
                </a:cubicBezTo>
                <a:cubicBezTo>
                  <a:pt x="314" y="0"/>
                  <a:pt x="107" y="207"/>
                  <a:pt x="107" y="468"/>
                </a:cubicBezTo>
                <a:cubicBezTo>
                  <a:pt x="107" y="495"/>
                  <a:pt x="116" y="531"/>
                  <a:pt x="116" y="558"/>
                </a:cubicBezTo>
                <a:cubicBezTo>
                  <a:pt x="53" y="594"/>
                  <a:pt x="8" y="666"/>
                  <a:pt x="8" y="747"/>
                </a:cubicBezTo>
                <a:cubicBezTo>
                  <a:pt x="8" y="810"/>
                  <a:pt x="27" y="864"/>
                  <a:pt x="71" y="909"/>
                </a:cubicBezTo>
                <a:cubicBezTo>
                  <a:pt x="27" y="963"/>
                  <a:pt x="0" y="1035"/>
                  <a:pt x="0" y="1107"/>
                </a:cubicBezTo>
                <a:cubicBezTo>
                  <a:pt x="0" y="1277"/>
                  <a:pt x="134" y="1412"/>
                  <a:pt x="305" y="1412"/>
                </a:cubicBezTo>
                <a:cubicBezTo>
                  <a:pt x="431" y="1412"/>
                  <a:pt x="530" y="1340"/>
                  <a:pt x="584" y="1233"/>
                </a:cubicBezTo>
                <a:cubicBezTo>
                  <a:pt x="602" y="1241"/>
                  <a:pt x="620" y="1250"/>
                  <a:pt x="647" y="1259"/>
                </a:cubicBezTo>
                <a:cubicBezTo>
                  <a:pt x="647" y="1358"/>
                  <a:pt x="647" y="1358"/>
                  <a:pt x="647" y="1358"/>
                </a:cubicBezTo>
                <a:cubicBezTo>
                  <a:pt x="548" y="1376"/>
                  <a:pt x="548" y="1376"/>
                  <a:pt x="548" y="1376"/>
                </a:cubicBezTo>
                <a:lnTo>
                  <a:pt x="548" y="1376"/>
                </a:lnTo>
                <a:cubicBezTo>
                  <a:pt x="305" y="1430"/>
                  <a:pt x="305" y="1430"/>
                  <a:pt x="305" y="1430"/>
                </a:cubicBezTo>
                <a:cubicBezTo>
                  <a:pt x="269" y="1430"/>
                  <a:pt x="242" y="1466"/>
                  <a:pt x="224" y="1502"/>
                </a:cubicBezTo>
                <a:cubicBezTo>
                  <a:pt x="35" y="2069"/>
                  <a:pt x="35" y="2069"/>
                  <a:pt x="35" y="2069"/>
                </a:cubicBezTo>
                <a:cubicBezTo>
                  <a:pt x="27" y="2105"/>
                  <a:pt x="27" y="2141"/>
                  <a:pt x="53" y="2168"/>
                </a:cubicBezTo>
                <a:cubicBezTo>
                  <a:pt x="71" y="2195"/>
                  <a:pt x="107" y="2213"/>
                  <a:pt x="143" y="2213"/>
                </a:cubicBezTo>
                <a:cubicBezTo>
                  <a:pt x="1420" y="2213"/>
                  <a:pt x="1420" y="2213"/>
                  <a:pt x="1420" y="2213"/>
                </a:cubicBezTo>
                <a:cubicBezTo>
                  <a:pt x="1456" y="2213"/>
                  <a:pt x="1492" y="2195"/>
                  <a:pt x="1511" y="2168"/>
                </a:cubicBezTo>
                <a:cubicBezTo>
                  <a:pt x="1528" y="2141"/>
                  <a:pt x="1538" y="2105"/>
                  <a:pt x="1528" y="2069"/>
                </a:cubicBezTo>
                <a:cubicBezTo>
                  <a:pt x="1340" y="1502"/>
                  <a:pt x="1340" y="1502"/>
                  <a:pt x="1340" y="1502"/>
                </a:cubicBezTo>
                <a:cubicBezTo>
                  <a:pt x="1322" y="1466"/>
                  <a:pt x="1295" y="1430"/>
                  <a:pt x="1250" y="1430"/>
                </a:cubicBezTo>
                <a:cubicBezTo>
                  <a:pt x="1016" y="1376"/>
                  <a:pt x="1016" y="1376"/>
                  <a:pt x="1016" y="1376"/>
                </a:cubicBezTo>
                <a:lnTo>
                  <a:pt x="1016" y="1376"/>
                </a:lnTo>
                <a:cubicBezTo>
                  <a:pt x="917" y="1358"/>
                  <a:pt x="917" y="1358"/>
                  <a:pt x="917" y="1358"/>
                </a:cubicBezTo>
                <a:cubicBezTo>
                  <a:pt x="917" y="1250"/>
                  <a:pt x="917" y="1250"/>
                  <a:pt x="917" y="1250"/>
                </a:cubicBezTo>
                <a:cubicBezTo>
                  <a:pt x="944" y="1241"/>
                  <a:pt x="971" y="1233"/>
                  <a:pt x="998" y="1214"/>
                </a:cubicBezTo>
                <a:close/>
                <a:moveTo>
                  <a:pt x="926" y="1421"/>
                </a:moveTo>
                <a:lnTo>
                  <a:pt x="926" y="1421"/>
                </a:lnTo>
                <a:lnTo>
                  <a:pt x="926" y="1421"/>
                </a:lnTo>
                <a:cubicBezTo>
                  <a:pt x="809" y="1619"/>
                  <a:pt x="809" y="1619"/>
                  <a:pt x="809" y="1619"/>
                </a:cubicBezTo>
                <a:cubicBezTo>
                  <a:pt x="800" y="1637"/>
                  <a:pt x="791" y="1637"/>
                  <a:pt x="782" y="1637"/>
                </a:cubicBezTo>
                <a:cubicBezTo>
                  <a:pt x="773" y="1637"/>
                  <a:pt x="764" y="1637"/>
                  <a:pt x="755" y="1619"/>
                </a:cubicBezTo>
                <a:cubicBezTo>
                  <a:pt x="638" y="1421"/>
                  <a:pt x="638" y="1421"/>
                  <a:pt x="638" y="1421"/>
                </a:cubicBezTo>
                <a:lnTo>
                  <a:pt x="638" y="1421"/>
                </a:lnTo>
                <a:cubicBezTo>
                  <a:pt x="701" y="1403"/>
                  <a:pt x="701" y="1403"/>
                  <a:pt x="701" y="1403"/>
                </a:cubicBezTo>
                <a:cubicBezTo>
                  <a:pt x="701" y="1269"/>
                  <a:pt x="701" y="1269"/>
                  <a:pt x="701" y="1269"/>
                </a:cubicBezTo>
                <a:cubicBezTo>
                  <a:pt x="728" y="1269"/>
                  <a:pt x="746" y="1269"/>
                  <a:pt x="773" y="1269"/>
                </a:cubicBezTo>
                <a:cubicBezTo>
                  <a:pt x="800" y="1269"/>
                  <a:pt x="827" y="1269"/>
                  <a:pt x="863" y="1259"/>
                </a:cubicBezTo>
                <a:cubicBezTo>
                  <a:pt x="863" y="1403"/>
                  <a:pt x="863" y="1403"/>
                  <a:pt x="863" y="1403"/>
                </a:cubicBezTo>
                <a:lnTo>
                  <a:pt x="926" y="1421"/>
                </a:lnTo>
                <a:close/>
                <a:moveTo>
                  <a:pt x="980" y="1430"/>
                </a:moveTo>
                <a:lnTo>
                  <a:pt x="980" y="1430"/>
                </a:lnTo>
                <a:cubicBezTo>
                  <a:pt x="1241" y="1484"/>
                  <a:pt x="1241" y="1484"/>
                  <a:pt x="1241" y="1484"/>
                </a:cubicBezTo>
                <a:cubicBezTo>
                  <a:pt x="1259" y="1484"/>
                  <a:pt x="1277" y="1502"/>
                  <a:pt x="1286" y="1520"/>
                </a:cubicBezTo>
                <a:cubicBezTo>
                  <a:pt x="1475" y="2087"/>
                  <a:pt x="1475" y="2087"/>
                  <a:pt x="1475" y="2087"/>
                </a:cubicBezTo>
                <a:cubicBezTo>
                  <a:pt x="1475" y="2105"/>
                  <a:pt x="1475" y="2123"/>
                  <a:pt x="1466" y="2132"/>
                </a:cubicBezTo>
                <a:cubicBezTo>
                  <a:pt x="1456" y="2150"/>
                  <a:pt x="1439" y="2159"/>
                  <a:pt x="1420" y="2159"/>
                </a:cubicBezTo>
                <a:cubicBezTo>
                  <a:pt x="143" y="2159"/>
                  <a:pt x="143" y="2159"/>
                  <a:pt x="143" y="2159"/>
                </a:cubicBezTo>
                <a:cubicBezTo>
                  <a:pt x="125" y="2159"/>
                  <a:pt x="107" y="2150"/>
                  <a:pt x="99" y="2132"/>
                </a:cubicBezTo>
                <a:cubicBezTo>
                  <a:pt x="89" y="2123"/>
                  <a:pt x="80" y="2105"/>
                  <a:pt x="89" y="2087"/>
                </a:cubicBezTo>
                <a:cubicBezTo>
                  <a:pt x="278" y="1520"/>
                  <a:pt x="278" y="1520"/>
                  <a:pt x="278" y="1520"/>
                </a:cubicBezTo>
                <a:cubicBezTo>
                  <a:pt x="287" y="1502"/>
                  <a:pt x="305" y="1484"/>
                  <a:pt x="323" y="1484"/>
                </a:cubicBezTo>
                <a:cubicBezTo>
                  <a:pt x="584" y="1430"/>
                  <a:pt x="584" y="1430"/>
                  <a:pt x="584" y="1430"/>
                </a:cubicBezTo>
                <a:cubicBezTo>
                  <a:pt x="710" y="1646"/>
                  <a:pt x="710" y="1646"/>
                  <a:pt x="710" y="1646"/>
                </a:cubicBezTo>
                <a:cubicBezTo>
                  <a:pt x="719" y="1673"/>
                  <a:pt x="746" y="1691"/>
                  <a:pt x="782" y="1691"/>
                </a:cubicBezTo>
                <a:cubicBezTo>
                  <a:pt x="809" y="1691"/>
                  <a:pt x="836" y="1673"/>
                  <a:pt x="854" y="1646"/>
                </a:cubicBezTo>
                <a:lnTo>
                  <a:pt x="980" y="1430"/>
                </a:lnTo>
                <a:close/>
                <a:moveTo>
                  <a:pt x="53" y="1107"/>
                </a:moveTo>
                <a:lnTo>
                  <a:pt x="53" y="1107"/>
                </a:lnTo>
                <a:cubicBezTo>
                  <a:pt x="53" y="1035"/>
                  <a:pt x="80" y="972"/>
                  <a:pt x="134" y="927"/>
                </a:cubicBezTo>
                <a:cubicBezTo>
                  <a:pt x="161" y="900"/>
                  <a:pt x="161" y="900"/>
                  <a:pt x="161" y="900"/>
                </a:cubicBezTo>
                <a:cubicBezTo>
                  <a:pt x="125" y="882"/>
                  <a:pt x="125" y="882"/>
                  <a:pt x="125" y="882"/>
                </a:cubicBezTo>
                <a:cubicBezTo>
                  <a:pt x="89" y="846"/>
                  <a:pt x="63" y="801"/>
                  <a:pt x="63" y="747"/>
                </a:cubicBezTo>
                <a:cubicBezTo>
                  <a:pt x="63" y="684"/>
                  <a:pt x="99" y="621"/>
                  <a:pt x="161" y="603"/>
                </a:cubicBezTo>
                <a:cubicBezTo>
                  <a:pt x="188" y="594"/>
                  <a:pt x="188" y="594"/>
                  <a:pt x="188" y="594"/>
                </a:cubicBezTo>
                <a:cubicBezTo>
                  <a:pt x="179" y="567"/>
                  <a:pt x="179" y="567"/>
                  <a:pt x="179" y="567"/>
                </a:cubicBezTo>
                <a:cubicBezTo>
                  <a:pt x="170" y="531"/>
                  <a:pt x="170" y="495"/>
                  <a:pt x="170" y="468"/>
                </a:cubicBezTo>
                <a:cubicBezTo>
                  <a:pt x="170" y="243"/>
                  <a:pt x="350" y="63"/>
                  <a:pt x="575" y="63"/>
                </a:cubicBezTo>
                <a:cubicBezTo>
                  <a:pt x="683" y="63"/>
                  <a:pt x="791" y="108"/>
                  <a:pt x="863" y="189"/>
                </a:cubicBezTo>
                <a:cubicBezTo>
                  <a:pt x="881" y="198"/>
                  <a:pt x="881" y="198"/>
                  <a:pt x="881" y="198"/>
                </a:cubicBezTo>
                <a:cubicBezTo>
                  <a:pt x="899" y="189"/>
                  <a:pt x="899" y="189"/>
                  <a:pt x="899" y="189"/>
                </a:cubicBezTo>
                <a:cubicBezTo>
                  <a:pt x="953" y="153"/>
                  <a:pt x="1016" y="126"/>
                  <a:pt x="1088" y="126"/>
                </a:cubicBezTo>
                <a:cubicBezTo>
                  <a:pt x="1268" y="126"/>
                  <a:pt x="1412" y="279"/>
                  <a:pt x="1412" y="459"/>
                </a:cubicBezTo>
                <a:cubicBezTo>
                  <a:pt x="1412" y="504"/>
                  <a:pt x="1403" y="549"/>
                  <a:pt x="1394" y="585"/>
                </a:cubicBezTo>
                <a:cubicBezTo>
                  <a:pt x="1384" y="603"/>
                  <a:pt x="1384" y="603"/>
                  <a:pt x="1384" y="603"/>
                </a:cubicBezTo>
                <a:cubicBezTo>
                  <a:pt x="1394" y="621"/>
                  <a:pt x="1394" y="621"/>
                  <a:pt x="1394" y="621"/>
                </a:cubicBezTo>
                <a:cubicBezTo>
                  <a:pt x="1420" y="639"/>
                  <a:pt x="1439" y="666"/>
                  <a:pt x="1439" y="702"/>
                </a:cubicBezTo>
                <a:cubicBezTo>
                  <a:pt x="1456" y="756"/>
                  <a:pt x="1439" y="810"/>
                  <a:pt x="1403" y="846"/>
                </a:cubicBezTo>
                <a:cubicBezTo>
                  <a:pt x="1376" y="873"/>
                  <a:pt x="1376" y="873"/>
                  <a:pt x="1376" y="873"/>
                </a:cubicBezTo>
                <a:cubicBezTo>
                  <a:pt x="1412" y="891"/>
                  <a:pt x="1412" y="891"/>
                  <a:pt x="1412" y="891"/>
                </a:cubicBezTo>
                <a:cubicBezTo>
                  <a:pt x="1466" y="927"/>
                  <a:pt x="1511" y="981"/>
                  <a:pt x="1528" y="1053"/>
                </a:cubicBezTo>
                <a:cubicBezTo>
                  <a:pt x="1538" y="1115"/>
                  <a:pt x="1528" y="1178"/>
                  <a:pt x="1492" y="1241"/>
                </a:cubicBezTo>
                <a:cubicBezTo>
                  <a:pt x="1456" y="1295"/>
                  <a:pt x="1403" y="1331"/>
                  <a:pt x="1331" y="1349"/>
                </a:cubicBezTo>
                <a:cubicBezTo>
                  <a:pt x="1268" y="1367"/>
                  <a:pt x="1205" y="1349"/>
                  <a:pt x="1142" y="1313"/>
                </a:cubicBezTo>
                <a:cubicBezTo>
                  <a:pt x="1097" y="1286"/>
                  <a:pt x="1061" y="1241"/>
                  <a:pt x="1043" y="1187"/>
                </a:cubicBezTo>
                <a:cubicBezTo>
                  <a:pt x="1151" y="1115"/>
                  <a:pt x="1232" y="999"/>
                  <a:pt x="1259" y="855"/>
                </a:cubicBezTo>
                <a:cubicBezTo>
                  <a:pt x="1313" y="846"/>
                  <a:pt x="1358" y="792"/>
                  <a:pt x="1358" y="729"/>
                </a:cubicBezTo>
                <a:cubicBezTo>
                  <a:pt x="1358" y="666"/>
                  <a:pt x="1322" y="612"/>
                  <a:pt x="1268" y="594"/>
                </a:cubicBezTo>
                <a:lnTo>
                  <a:pt x="1268" y="594"/>
                </a:lnTo>
                <a:cubicBezTo>
                  <a:pt x="1268" y="540"/>
                  <a:pt x="1268" y="540"/>
                  <a:pt x="1268" y="540"/>
                </a:cubicBezTo>
                <a:cubicBezTo>
                  <a:pt x="1232" y="540"/>
                  <a:pt x="1232" y="540"/>
                  <a:pt x="1232" y="540"/>
                </a:cubicBezTo>
                <a:cubicBezTo>
                  <a:pt x="1223" y="540"/>
                  <a:pt x="1214" y="540"/>
                  <a:pt x="1205" y="531"/>
                </a:cubicBezTo>
                <a:cubicBezTo>
                  <a:pt x="1106" y="522"/>
                  <a:pt x="1025" y="441"/>
                  <a:pt x="1016" y="342"/>
                </a:cubicBezTo>
                <a:cubicBezTo>
                  <a:pt x="1007" y="333"/>
                  <a:pt x="1007" y="324"/>
                  <a:pt x="1007" y="315"/>
                </a:cubicBezTo>
                <a:cubicBezTo>
                  <a:pt x="1007" y="279"/>
                  <a:pt x="1007" y="279"/>
                  <a:pt x="1007" y="279"/>
                </a:cubicBezTo>
                <a:cubicBezTo>
                  <a:pt x="962" y="279"/>
                  <a:pt x="962" y="279"/>
                  <a:pt x="962" y="279"/>
                </a:cubicBezTo>
                <a:cubicBezTo>
                  <a:pt x="953" y="306"/>
                  <a:pt x="953" y="306"/>
                  <a:pt x="953" y="306"/>
                </a:cubicBezTo>
                <a:cubicBezTo>
                  <a:pt x="953" y="315"/>
                  <a:pt x="944" y="324"/>
                  <a:pt x="944" y="333"/>
                </a:cubicBezTo>
                <a:cubicBezTo>
                  <a:pt x="854" y="531"/>
                  <a:pt x="647" y="666"/>
                  <a:pt x="431" y="666"/>
                </a:cubicBezTo>
                <a:cubicBezTo>
                  <a:pt x="404" y="666"/>
                  <a:pt x="368" y="666"/>
                  <a:pt x="341" y="666"/>
                </a:cubicBezTo>
                <a:cubicBezTo>
                  <a:pt x="332" y="657"/>
                  <a:pt x="323" y="657"/>
                  <a:pt x="314" y="657"/>
                </a:cubicBezTo>
                <a:cubicBezTo>
                  <a:pt x="278" y="648"/>
                  <a:pt x="278" y="648"/>
                  <a:pt x="278" y="648"/>
                </a:cubicBezTo>
                <a:cubicBezTo>
                  <a:pt x="278" y="774"/>
                  <a:pt x="278" y="774"/>
                  <a:pt x="278" y="774"/>
                </a:cubicBezTo>
                <a:cubicBezTo>
                  <a:pt x="278" y="963"/>
                  <a:pt x="377" y="1125"/>
                  <a:pt x="530" y="1206"/>
                </a:cubicBezTo>
                <a:cubicBezTo>
                  <a:pt x="494" y="1295"/>
                  <a:pt x="404" y="1358"/>
                  <a:pt x="305" y="1358"/>
                </a:cubicBezTo>
                <a:cubicBezTo>
                  <a:pt x="170" y="1358"/>
                  <a:pt x="53" y="1241"/>
                  <a:pt x="53" y="1107"/>
                </a:cubicBezTo>
                <a:close/>
                <a:moveTo>
                  <a:pt x="980" y="315"/>
                </a:moveTo>
                <a:lnTo>
                  <a:pt x="980" y="315"/>
                </a:lnTo>
                <a:close/>
                <a:moveTo>
                  <a:pt x="980" y="315"/>
                </a:moveTo>
                <a:lnTo>
                  <a:pt x="980" y="315"/>
                </a:lnTo>
                <a:close/>
                <a:moveTo>
                  <a:pt x="1268" y="774"/>
                </a:moveTo>
                <a:lnTo>
                  <a:pt x="1268" y="774"/>
                </a:lnTo>
                <a:cubicBezTo>
                  <a:pt x="1268" y="765"/>
                  <a:pt x="1268" y="765"/>
                  <a:pt x="1268" y="765"/>
                </a:cubicBezTo>
                <a:cubicBezTo>
                  <a:pt x="1268" y="657"/>
                  <a:pt x="1268" y="657"/>
                  <a:pt x="1268" y="657"/>
                </a:cubicBezTo>
                <a:cubicBezTo>
                  <a:pt x="1286" y="666"/>
                  <a:pt x="1304" y="693"/>
                  <a:pt x="1304" y="729"/>
                </a:cubicBezTo>
                <a:cubicBezTo>
                  <a:pt x="1304" y="756"/>
                  <a:pt x="1286" y="783"/>
                  <a:pt x="1268" y="801"/>
                </a:cubicBezTo>
                <a:cubicBezTo>
                  <a:pt x="1268" y="792"/>
                  <a:pt x="1268" y="783"/>
                  <a:pt x="1268" y="774"/>
                </a:cubicBezTo>
                <a:close/>
                <a:moveTo>
                  <a:pt x="548" y="1151"/>
                </a:moveTo>
                <a:lnTo>
                  <a:pt x="548" y="1151"/>
                </a:lnTo>
                <a:cubicBezTo>
                  <a:pt x="422" y="1079"/>
                  <a:pt x="332" y="936"/>
                  <a:pt x="332" y="774"/>
                </a:cubicBezTo>
                <a:cubicBezTo>
                  <a:pt x="332" y="720"/>
                  <a:pt x="332" y="720"/>
                  <a:pt x="332" y="720"/>
                </a:cubicBezTo>
                <a:cubicBezTo>
                  <a:pt x="341" y="720"/>
                  <a:pt x="350" y="720"/>
                  <a:pt x="359" y="720"/>
                </a:cubicBezTo>
                <a:lnTo>
                  <a:pt x="368" y="720"/>
                </a:lnTo>
                <a:cubicBezTo>
                  <a:pt x="377" y="720"/>
                  <a:pt x="386" y="720"/>
                  <a:pt x="386" y="720"/>
                </a:cubicBezTo>
                <a:cubicBezTo>
                  <a:pt x="395" y="720"/>
                  <a:pt x="395" y="720"/>
                  <a:pt x="395" y="729"/>
                </a:cubicBezTo>
                <a:cubicBezTo>
                  <a:pt x="413" y="729"/>
                  <a:pt x="422" y="729"/>
                  <a:pt x="431" y="729"/>
                </a:cubicBezTo>
                <a:cubicBezTo>
                  <a:pt x="440" y="729"/>
                  <a:pt x="440" y="729"/>
                  <a:pt x="449" y="729"/>
                </a:cubicBezTo>
                <a:cubicBezTo>
                  <a:pt x="449" y="729"/>
                  <a:pt x="458" y="729"/>
                  <a:pt x="458" y="720"/>
                </a:cubicBezTo>
                <a:cubicBezTo>
                  <a:pt x="467" y="720"/>
                  <a:pt x="467" y="720"/>
                  <a:pt x="476" y="720"/>
                </a:cubicBezTo>
                <a:cubicBezTo>
                  <a:pt x="476" y="720"/>
                  <a:pt x="476" y="720"/>
                  <a:pt x="485" y="720"/>
                </a:cubicBezTo>
                <a:lnTo>
                  <a:pt x="494" y="720"/>
                </a:lnTo>
                <a:cubicBezTo>
                  <a:pt x="503" y="720"/>
                  <a:pt x="503" y="720"/>
                  <a:pt x="503" y="720"/>
                </a:cubicBezTo>
                <a:cubicBezTo>
                  <a:pt x="512" y="720"/>
                  <a:pt x="512" y="720"/>
                  <a:pt x="521" y="720"/>
                </a:cubicBezTo>
                <a:cubicBezTo>
                  <a:pt x="521" y="720"/>
                  <a:pt x="521" y="720"/>
                  <a:pt x="530" y="720"/>
                </a:cubicBezTo>
                <a:cubicBezTo>
                  <a:pt x="530" y="720"/>
                  <a:pt x="539" y="720"/>
                  <a:pt x="539" y="711"/>
                </a:cubicBezTo>
                <a:cubicBezTo>
                  <a:pt x="548" y="711"/>
                  <a:pt x="548" y="711"/>
                  <a:pt x="548" y="711"/>
                </a:cubicBezTo>
                <a:cubicBezTo>
                  <a:pt x="557" y="711"/>
                  <a:pt x="557" y="711"/>
                  <a:pt x="566" y="711"/>
                </a:cubicBezTo>
                <a:cubicBezTo>
                  <a:pt x="566" y="711"/>
                  <a:pt x="566" y="711"/>
                  <a:pt x="575" y="711"/>
                </a:cubicBezTo>
                <a:lnTo>
                  <a:pt x="584" y="702"/>
                </a:lnTo>
                <a:cubicBezTo>
                  <a:pt x="593" y="702"/>
                  <a:pt x="593" y="702"/>
                  <a:pt x="593" y="702"/>
                </a:cubicBezTo>
                <a:cubicBezTo>
                  <a:pt x="602" y="702"/>
                  <a:pt x="611" y="702"/>
                  <a:pt x="611" y="693"/>
                </a:cubicBezTo>
                <a:cubicBezTo>
                  <a:pt x="620" y="693"/>
                  <a:pt x="620" y="693"/>
                  <a:pt x="620" y="693"/>
                </a:cubicBezTo>
                <a:cubicBezTo>
                  <a:pt x="629" y="693"/>
                  <a:pt x="629" y="693"/>
                  <a:pt x="638" y="693"/>
                </a:cubicBezTo>
                <a:cubicBezTo>
                  <a:pt x="638" y="684"/>
                  <a:pt x="638" y="684"/>
                  <a:pt x="647" y="684"/>
                </a:cubicBezTo>
                <a:cubicBezTo>
                  <a:pt x="647" y="684"/>
                  <a:pt x="647" y="684"/>
                  <a:pt x="656" y="684"/>
                </a:cubicBezTo>
                <a:lnTo>
                  <a:pt x="665" y="675"/>
                </a:lnTo>
                <a:lnTo>
                  <a:pt x="674" y="675"/>
                </a:lnTo>
                <a:cubicBezTo>
                  <a:pt x="683" y="675"/>
                  <a:pt x="683" y="666"/>
                  <a:pt x="683" y="666"/>
                </a:cubicBezTo>
                <a:cubicBezTo>
                  <a:pt x="692" y="666"/>
                  <a:pt x="692" y="666"/>
                  <a:pt x="692" y="666"/>
                </a:cubicBezTo>
                <a:cubicBezTo>
                  <a:pt x="701" y="666"/>
                  <a:pt x="701" y="657"/>
                  <a:pt x="701" y="657"/>
                </a:cubicBezTo>
                <a:cubicBezTo>
                  <a:pt x="710" y="657"/>
                  <a:pt x="710" y="657"/>
                  <a:pt x="719" y="657"/>
                </a:cubicBezTo>
                <a:cubicBezTo>
                  <a:pt x="719" y="648"/>
                  <a:pt x="719" y="648"/>
                  <a:pt x="728" y="648"/>
                </a:cubicBezTo>
                <a:cubicBezTo>
                  <a:pt x="728" y="648"/>
                  <a:pt x="728" y="648"/>
                  <a:pt x="737" y="639"/>
                </a:cubicBezTo>
                <a:cubicBezTo>
                  <a:pt x="737" y="639"/>
                  <a:pt x="737" y="639"/>
                  <a:pt x="746" y="639"/>
                </a:cubicBezTo>
                <a:cubicBezTo>
                  <a:pt x="746" y="639"/>
                  <a:pt x="755" y="630"/>
                  <a:pt x="764" y="630"/>
                </a:cubicBezTo>
                <a:lnTo>
                  <a:pt x="764" y="630"/>
                </a:lnTo>
                <a:cubicBezTo>
                  <a:pt x="764" y="621"/>
                  <a:pt x="773" y="621"/>
                  <a:pt x="782" y="612"/>
                </a:cubicBezTo>
                <a:lnTo>
                  <a:pt x="782" y="612"/>
                </a:lnTo>
                <a:cubicBezTo>
                  <a:pt x="791" y="603"/>
                  <a:pt x="791" y="603"/>
                  <a:pt x="800" y="603"/>
                </a:cubicBezTo>
                <a:lnTo>
                  <a:pt x="800" y="594"/>
                </a:lnTo>
                <a:cubicBezTo>
                  <a:pt x="809" y="594"/>
                  <a:pt x="809" y="594"/>
                  <a:pt x="818" y="585"/>
                </a:cubicBezTo>
                <a:lnTo>
                  <a:pt x="818" y="585"/>
                </a:lnTo>
                <a:cubicBezTo>
                  <a:pt x="827" y="576"/>
                  <a:pt x="827" y="576"/>
                  <a:pt x="836" y="576"/>
                </a:cubicBezTo>
                <a:lnTo>
                  <a:pt x="836" y="567"/>
                </a:lnTo>
                <a:cubicBezTo>
                  <a:pt x="845" y="567"/>
                  <a:pt x="845" y="558"/>
                  <a:pt x="845" y="558"/>
                </a:cubicBezTo>
                <a:cubicBezTo>
                  <a:pt x="854" y="558"/>
                  <a:pt x="854" y="558"/>
                  <a:pt x="854" y="549"/>
                </a:cubicBezTo>
                <a:cubicBezTo>
                  <a:pt x="854" y="549"/>
                  <a:pt x="863" y="549"/>
                  <a:pt x="863" y="540"/>
                </a:cubicBezTo>
                <a:lnTo>
                  <a:pt x="872" y="540"/>
                </a:lnTo>
                <a:cubicBezTo>
                  <a:pt x="872" y="531"/>
                  <a:pt x="881" y="531"/>
                  <a:pt x="881" y="522"/>
                </a:cubicBezTo>
                <a:cubicBezTo>
                  <a:pt x="881" y="522"/>
                  <a:pt x="881" y="522"/>
                  <a:pt x="890" y="522"/>
                </a:cubicBezTo>
                <a:cubicBezTo>
                  <a:pt x="890" y="513"/>
                  <a:pt x="899" y="513"/>
                  <a:pt x="899" y="504"/>
                </a:cubicBezTo>
                <a:cubicBezTo>
                  <a:pt x="899" y="504"/>
                  <a:pt x="899" y="504"/>
                  <a:pt x="908" y="504"/>
                </a:cubicBezTo>
                <a:cubicBezTo>
                  <a:pt x="908" y="495"/>
                  <a:pt x="908" y="495"/>
                  <a:pt x="917" y="486"/>
                </a:cubicBezTo>
                <a:cubicBezTo>
                  <a:pt x="917" y="486"/>
                  <a:pt x="917" y="486"/>
                  <a:pt x="917" y="477"/>
                </a:cubicBezTo>
                <a:cubicBezTo>
                  <a:pt x="926" y="477"/>
                  <a:pt x="926" y="477"/>
                  <a:pt x="926" y="468"/>
                </a:cubicBezTo>
                <a:cubicBezTo>
                  <a:pt x="926" y="468"/>
                  <a:pt x="935" y="468"/>
                  <a:pt x="935" y="459"/>
                </a:cubicBezTo>
                <a:cubicBezTo>
                  <a:pt x="935" y="459"/>
                  <a:pt x="935" y="459"/>
                  <a:pt x="944" y="450"/>
                </a:cubicBezTo>
                <a:cubicBezTo>
                  <a:pt x="944" y="450"/>
                  <a:pt x="944" y="450"/>
                  <a:pt x="944" y="441"/>
                </a:cubicBezTo>
                <a:cubicBezTo>
                  <a:pt x="944" y="441"/>
                  <a:pt x="953" y="441"/>
                  <a:pt x="953" y="432"/>
                </a:cubicBezTo>
                <a:cubicBezTo>
                  <a:pt x="953" y="432"/>
                  <a:pt x="953" y="432"/>
                  <a:pt x="953" y="423"/>
                </a:cubicBezTo>
                <a:cubicBezTo>
                  <a:pt x="962" y="423"/>
                  <a:pt x="962" y="414"/>
                  <a:pt x="962" y="414"/>
                </a:cubicBezTo>
                <a:lnTo>
                  <a:pt x="971" y="405"/>
                </a:lnTo>
                <a:lnTo>
                  <a:pt x="971" y="405"/>
                </a:lnTo>
                <a:lnTo>
                  <a:pt x="971" y="405"/>
                </a:lnTo>
                <a:cubicBezTo>
                  <a:pt x="971" y="414"/>
                  <a:pt x="971" y="414"/>
                  <a:pt x="980" y="423"/>
                </a:cubicBezTo>
                <a:lnTo>
                  <a:pt x="980" y="423"/>
                </a:lnTo>
                <a:cubicBezTo>
                  <a:pt x="980" y="432"/>
                  <a:pt x="980" y="432"/>
                  <a:pt x="980" y="441"/>
                </a:cubicBezTo>
                <a:cubicBezTo>
                  <a:pt x="989" y="441"/>
                  <a:pt x="989" y="441"/>
                  <a:pt x="989" y="441"/>
                </a:cubicBezTo>
                <a:cubicBezTo>
                  <a:pt x="989" y="450"/>
                  <a:pt x="989" y="450"/>
                  <a:pt x="998" y="459"/>
                </a:cubicBezTo>
                <a:lnTo>
                  <a:pt x="998" y="459"/>
                </a:lnTo>
                <a:cubicBezTo>
                  <a:pt x="998" y="459"/>
                  <a:pt x="998" y="468"/>
                  <a:pt x="1007" y="468"/>
                </a:cubicBezTo>
                <a:cubicBezTo>
                  <a:pt x="1007" y="477"/>
                  <a:pt x="1007" y="477"/>
                  <a:pt x="1007" y="477"/>
                </a:cubicBezTo>
                <a:lnTo>
                  <a:pt x="1016" y="486"/>
                </a:lnTo>
                <a:lnTo>
                  <a:pt x="1016" y="486"/>
                </a:lnTo>
                <a:cubicBezTo>
                  <a:pt x="1025" y="495"/>
                  <a:pt x="1025" y="495"/>
                  <a:pt x="1034" y="504"/>
                </a:cubicBezTo>
                <a:lnTo>
                  <a:pt x="1034" y="504"/>
                </a:lnTo>
                <a:cubicBezTo>
                  <a:pt x="1034" y="513"/>
                  <a:pt x="1043" y="513"/>
                  <a:pt x="1043" y="513"/>
                </a:cubicBezTo>
                <a:cubicBezTo>
                  <a:pt x="1043" y="522"/>
                  <a:pt x="1043" y="522"/>
                  <a:pt x="1043" y="522"/>
                </a:cubicBezTo>
                <a:cubicBezTo>
                  <a:pt x="1052" y="522"/>
                  <a:pt x="1052" y="531"/>
                  <a:pt x="1061" y="531"/>
                </a:cubicBezTo>
                <a:lnTo>
                  <a:pt x="1061" y="531"/>
                </a:lnTo>
                <a:cubicBezTo>
                  <a:pt x="1070" y="540"/>
                  <a:pt x="1070" y="540"/>
                  <a:pt x="1070" y="540"/>
                </a:cubicBezTo>
                <a:cubicBezTo>
                  <a:pt x="1079" y="540"/>
                  <a:pt x="1079" y="540"/>
                  <a:pt x="1079" y="540"/>
                </a:cubicBezTo>
                <a:cubicBezTo>
                  <a:pt x="1079" y="549"/>
                  <a:pt x="1088" y="549"/>
                  <a:pt x="1088" y="558"/>
                </a:cubicBezTo>
                <a:cubicBezTo>
                  <a:pt x="1097" y="558"/>
                  <a:pt x="1097" y="558"/>
                  <a:pt x="1097" y="558"/>
                </a:cubicBezTo>
                <a:cubicBezTo>
                  <a:pt x="1097" y="558"/>
                  <a:pt x="1106" y="558"/>
                  <a:pt x="1106" y="567"/>
                </a:cubicBezTo>
                <a:lnTo>
                  <a:pt x="1115" y="567"/>
                </a:lnTo>
                <a:cubicBezTo>
                  <a:pt x="1115" y="567"/>
                  <a:pt x="1124" y="567"/>
                  <a:pt x="1124" y="576"/>
                </a:cubicBezTo>
                <a:cubicBezTo>
                  <a:pt x="1133" y="576"/>
                  <a:pt x="1133" y="576"/>
                  <a:pt x="1133" y="576"/>
                </a:cubicBezTo>
                <a:lnTo>
                  <a:pt x="1142" y="576"/>
                </a:lnTo>
                <a:cubicBezTo>
                  <a:pt x="1151" y="576"/>
                  <a:pt x="1151" y="576"/>
                  <a:pt x="1151" y="576"/>
                </a:cubicBezTo>
                <a:cubicBezTo>
                  <a:pt x="1151" y="585"/>
                  <a:pt x="1160" y="585"/>
                  <a:pt x="1169" y="585"/>
                </a:cubicBezTo>
                <a:lnTo>
                  <a:pt x="1169" y="585"/>
                </a:lnTo>
                <a:cubicBezTo>
                  <a:pt x="1178" y="585"/>
                  <a:pt x="1178" y="585"/>
                  <a:pt x="1187" y="585"/>
                </a:cubicBezTo>
                <a:cubicBezTo>
                  <a:pt x="1187" y="585"/>
                  <a:pt x="1187" y="585"/>
                  <a:pt x="1187" y="594"/>
                </a:cubicBezTo>
                <a:cubicBezTo>
                  <a:pt x="1196" y="594"/>
                  <a:pt x="1196" y="594"/>
                  <a:pt x="1196" y="594"/>
                </a:cubicBezTo>
                <a:cubicBezTo>
                  <a:pt x="1205" y="594"/>
                  <a:pt x="1205" y="594"/>
                  <a:pt x="1205" y="594"/>
                </a:cubicBezTo>
                <a:lnTo>
                  <a:pt x="1205" y="594"/>
                </a:lnTo>
                <a:lnTo>
                  <a:pt x="1205" y="594"/>
                </a:lnTo>
                <a:cubicBezTo>
                  <a:pt x="1205" y="765"/>
                  <a:pt x="1205" y="765"/>
                  <a:pt x="1205" y="765"/>
                </a:cubicBezTo>
                <a:cubicBezTo>
                  <a:pt x="1205" y="774"/>
                  <a:pt x="1205" y="774"/>
                  <a:pt x="1205" y="774"/>
                </a:cubicBezTo>
                <a:cubicBezTo>
                  <a:pt x="1205" y="810"/>
                  <a:pt x="1205" y="837"/>
                  <a:pt x="1196" y="864"/>
                </a:cubicBezTo>
                <a:cubicBezTo>
                  <a:pt x="1178" y="972"/>
                  <a:pt x="1115" y="1071"/>
                  <a:pt x="1034" y="1134"/>
                </a:cubicBezTo>
                <a:cubicBezTo>
                  <a:pt x="1025" y="1134"/>
                  <a:pt x="1016" y="1142"/>
                  <a:pt x="1007" y="1151"/>
                </a:cubicBezTo>
                <a:cubicBezTo>
                  <a:pt x="998" y="1151"/>
                  <a:pt x="989" y="1161"/>
                  <a:pt x="980" y="1161"/>
                </a:cubicBezTo>
                <a:cubicBezTo>
                  <a:pt x="962" y="1170"/>
                  <a:pt x="935" y="1178"/>
                  <a:pt x="917" y="1187"/>
                </a:cubicBezTo>
                <a:cubicBezTo>
                  <a:pt x="908" y="1196"/>
                  <a:pt x="899" y="1196"/>
                  <a:pt x="890" y="1196"/>
                </a:cubicBezTo>
                <a:cubicBezTo>
                  <a:pt x="854" y="1206"/>
                  <a:pt x="809" y="1214"/>
                  <a:pt x="773" y="1214"/>
                </a:cubicBezTo>
                <a:cubicBezTo>
                  <a:pt x="737" y="1214"/>
                  <a:pt x="701" y="1214"/>
                  <a:pt x="674" y="1206"/>
                </a:cubicBezTo>
                <a:cubicBezTo>
                  <a:pt x="665" y="1206"/>
                  <a:pt x="656" y="1196"/>
                  <a:pt x="647" y="1196"/>
                </a:cubicBezTo>
                <a:cubicBezTo>
                  <a:pt x="629" y="1196"/>
                  <a:pt x="620" y="1187"/>
                  <a:pt x="602" y="1178"/>
                </a:cubicBezTo>
                <a:cubicBezTo>
                  <a:pt x="593" y="1178"/>
                  <a:pt x="584" y="1170"/>
                  <a:pt x="575" y="1170"/>
                </a:cubicBezTo>
                <a:cubicBezTo>
                  <a:pt x="566" y="1161"/>
                  <a:pt x="557" y="1161"/>
                  <a:pt x="548" y="1151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7">
            <a:extLst>
              <a:ext uri="{FF2B5EF4-FFF2-40B4-BE49-F238E27FC236}">
                <a16:creationId xmlns:a16="http://schemas.microsoft.com/office/drawing/2014/main" id="{795A5D63-906C-FB42-81D6-B737048B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714" y="6766153"/>
            <a:ext cx="1679317" cy="2433790"/>
          </a:xfrm>
          <a:custGeom>
            <a:avLst/>
            <a:gdLst>
              <a:gd name="T0" fmla="*/ 1511 w 1521"/>
              <a:gd name="T1" fmla="*/ 2050 h 2204"/>
              <a:gd name="T2" fmla="*/ 1232 w 1521"/>
              <a:gd name="T3" fmla="*/ 1402 h 2204"/>
              <a:gd name="T4" fmla="*/ 927 w 1521"/>
              <a:gd name="T5" fmla="*/ 1313 h 2204"/>
              <a:gd name="T6" fmla="*/ 1331 w 1521"/>
              <a:gd name="T7" fmla="*/ 755 h 2204"/>
              <a:gd name="T8" fmla="*/ 1331 w 1521"/>
              <a:gd name="T9" fmla="*/ 512 h 2204"/>
              <a:gd name="T10" fmla="*/ 693 w 1521"/>
              <a:gd name="T11" fmla="*/ 0 h 2204"/>
              <a:gd name="T12" fmla="*/ 189 w 1521"/>
              <a:gd name="T13" fmla="*/ 692 h 2204"/>
              <a:gd name="T14" fmla="*/ 261 w 1521"/>
              <a:gd name="T15" fmla="*/ 863 h 2204"/>
              <a:gd name="T16" fmla="*/ 585 w 1521"/>
              <a:gd name="T17" fmla="*/ 1349 h 2204"/>
              <a:gd name="T18" fmla="*/ 198 w 1521"/>
              <a:gd name="T19" fmla="*/ 1483 h 2204"/>
              <a:gd name="T20" fmla="*/ 27 w 1521"/>
              <a:gd name="T21" fmla="*/ 2149 h 2204"/>
              <a:gd name="T22" fmla="*/ 1403 w 1521"/>
              <a:gd name="T23" fmla="*/ 2203 h 2204"/>
              <a:gd name="T24" fmla="*/ 1511 w 1521"/>
              <a:gd name="T25" fmla="*/ 2050 h 2204"/>
              <a:gd name="T26" fmla="*/ 1439 w 1521"/>
              <a:gd name="T27" fmla="*/ 2113 h 2204"/>
              <a:gd name="T28" fmla="*/ 117 w 1521"/>
              <a:gd name="T29" fmla="*/ 2131 h 2204"/>
              <a:gd name="T30" fmla="*/ 72 w 1521"/>
              <a:gd name="T31" fmla="*/ 2068 h 2204"/>
              <a:gd name="T32" fmla="*/ 297 w 1521"/>
              <a:gd name="T33" fmla="*/ 1465 h 2204"/>
              <a:gd name="T34" fmla="*/ 585 w 1521"/>
              <a:gd name="T35" fmla="*/ 1510 h 2204"/>
              <a:gd name="T36" fmla="*/ 756 w 1521"/>
              <a:gd name="T37" fmla="*/ 1681 h 2204"/>
              <a:gd name="T38" fmla="*/ 927 w 1521"/>
              <a:gd name="T39" fmla="*/ 1411 h 2204"/>
              <a:gd name="T40" fmla="*/ 1260 w 1521"/>
              <a:gd name="T41" fmla="*/ 1501 h 2204"/>
              <a:gd name="T42" fmla="*/ 1439 w 1521"/>
              <a:gd name="T43" fmla="*/ 2113 h 2204"/>
              <a:gd name="T44" fmla="*/ 324 w 1521"/>
              <a:gd name="T45" fmla="*/ 845 h 2204"/>
              <a:gd name="T46" fmla="*/ 324 w 1521"/>
              <a:gd name="T47" fmla="*/ 710 h 2204"/>
              <a:gd name="T48" fmla="*/ 324 w 1521"/>
              <a:gd name="T49" fmla="*/ 575 h 2204"/>
              <a:gd name="T50" fmla="*/ 747 w 1521"/>
              <a:gd name="T51" fmla="*/ 521 h 2204"/>
              <a:gd name="T52" fmla="*/ 1188 w 1521"/>
              <a:gd name="T53" fmla="*/ 575 h 2204"/>
              <a:gd name="T54" fmla="*/ 1188 w 1521"/>
              <a:gd name="T55" fmla="*/ 710 h 2204"/>
              <a:gd name="T56" fmla="*/ 1188 w 1521"/>
              <a:gd name="T57" fmla="*/ 845 h 2204"/>
              <a:gd name="T58" fmla="*/ 756 w 1521"/>
              <a:gd name="T59" fmla="*/ 1286 h 2204"/>
              <a:gd name="T60" fmla="*/ 324 w 1521"/>
              <a:gd name="T61" fmla="*/ 845 h 2204"/>
              <a:gd name="T62" fmla="*/ 252 w 1521"/>
              <a:gd name="T63" fmla="*/ 512 h 2204"/>
              <a:gd name="T64" fmla="*/ 819 w 1521"/>
              <a:gd name="T65" fmla="*/ 63 h 2204"/>
              <a:gd name="T66" fmla="*/ 1268 w 1521"/>
              <a:gd name="T67" fmla="*/ 656 h 2204"/>
              <a:gd name="T68" fmla="*/ 1260 w 1521"/>
              <a:gd name="T69" fmla="*/ 512 h 2204"/>
              <a:gd name="T70" fmla="*/ 1097 w 1521"/>
              <a:gd name="T71" fmla="*/ 413 h 2204"/>
              <a:gd name="T72" fmla="*/ 1053 w 1521"/>
              <a:gd name="T73" fmla="*/ 395 h 2204"/>
              <a:gd name="T74" fmla="*/ 468 w 1521"/>
              <a:gd name="T75" fmla="*/ 404 h 2204"/>
              <a:gd name="T76" fmla="*/ 423 w 1521"/>
              <a:gd name="T77" fmla="*/ 422 h 2204"/>
              <a:gd name="T78" fmla="*/ 297 w 1521"/>
              <a:gd name="T79" fmla="*/ 512 h 2204"/>
              <a:gd name="T80" fmla="*/ 261 w 1521"/>
              <a:gd name="T81" fmla="*/ 512 h 2204"/>
              <a:gd name="T82" fmla="*/ 252 w 1521"/>
              <a:gd name="T83" fmla="*/ 638 h 2204"/>
              <a:gd name="T84" fmla="*/ 1260 w 1521"/>
              <a:gd name="T85" fmla="*/ 809 h 2204"/>
              <a:gd name="T86" fmla="*/ 1241 w 1521"/>
              <a:gd name="T87" fmla="*/ 818 h 2204"/>
              <a:gd name="T88" fmla="*/ 1241 w 1521"/>
              <a:gd name="T89" fmla="*/ 710 h 2204"/>
              <a:gd name="T90" fmla="*/ 1260 w 1521"/>
              <a:gd name="T91" fmla="*/ 692 h 2204"/>
              <a:gd name="T92" fmla="*/ 1287 w 1521"/>
              <a:gd name="T93" fmla="*/ 746 h 2204"/>
              <a:gd name="T94" fmla="*/ 1260 w 1521"/>
              <a:gd name="T95" fmla="*/ 809 h 2204"/>
              <a:gd name="T96" fmla="*/ 234 w 1521"/>
              <a:gd name="T97" fmla="*/ 746 h 2204"/>
              <a:gd name="T98" fmla="*/ 261 w 1521"/>
              <a:gd name="T99" fmla="*/ 710 h 2204"/>
              <a:gd name="T100" fmla="*/ 261 w 1521"/>
              <a:gd name="T101" fmla="*/ 746 h 2204"/>
              <a:gd name="T102" fmla="*/ 234 w 1521"/>
              <a:gd name="T103" fmla="*/ 755 h 2204"/>
              <a:gd name="T104" fmla="*/ 756 w 1521"/>
              <a:gd name="T105" fmla="*/ 1349 h 2204"/>
              <a:gd name="T106" fmla="*/ 864 w 1521"/>
              <a:gd name="T107" fmla="*/ 1330 h 2204"/>
              <a:gd name="T108" fmla="*/ 864 w 1521"/>
              <a:gd name="T109" fmla="*/ 1510 h 2204"/>
              <a:gd name="T110" fmla="*/ 648 w 1521"/>
              <a:gd name="T111" fmla="*/ 1510 h 2204"/>
              <a:gd name="T112" fmla="*/ 648 w 1521"/>
              <a:gd name="T113" fmla="*/ 1330 h 2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1" h="2204">
                <a:moveTo>
                  <a:pt x="1511" y="2050"/>
                </a:moveTo>
                <a:lnTo>
                  <a:pt x="1511" y="2050"/>
                </a:lnTo>
                <a:cubicBezTo>
                  <a:pt x="1323" y="1483"/>
                  <a:pt x="1323" y="1483"/>
                  <a:pt x="1323" y="1483"/>
                </a:cubicBezTo>
                <a:cubicBezTo>
                  <a:pt x="1304" y="1438"/>
                  <a:pt x="1268" y="1411"/>
                  <a:pt x="1232" y="1402"/>
                </a:cubicBezTo>
                <a:cubicBezTo>
                  <a:pt x="927" y="1349"/>
                  <a:pt x="927" y="1349"/>
                  <a:pt x="927" y="1349"/>
                </a:cubicBezTo>
                <a:cubicBezTo>
                  <a:pt x="927" y="1313"/>
                  <a:pt x="927" y="1313"/>
                  <a:pt x="927" y="1313"/>
                </a:cubicBezTo>
                <a:cubicBezTo>
                  <a:pt x="1116" y="1250"/>
                  <a:pt x="1251" y="1070"/>
                  <a:pt x="1260" y="854"/>
                </a:cubicBezTo>
                <a:cubicBezTo>
                  <a:pt x="1296" y="836"/>
                  <a:pt x="1331" y="800"/>
                  <a:pt x="1331" y="755"/>
                </a:cubicBezTo>
                <a:cubicBezTo>
                  <a:pt x="1331" y="746"/>
                  <a:pt x="1331" y="746"/>
                  <a:pt x="1331" y="737"/>
                </a:cubicBezTo>
                <a:cubicBezTo>
                  <a:pt x="1331" y="512"/>
                  <a:pt x="1331" y="512"/>
                  <a:pt x="1331" y="512"/>
                </a:cubicBezTo>
                <a:cubicBezTo>
                  <a:pt x="1331" y="233"/>
                  <a:pt x="1097" y="0"/>
                  <a:pt x="819" y="0"/>
                </a:cubicBezTo>
                <a:cubicBezTo>
                  <a:pt x="693" y="0"/>
                  <a:pt x="693" y="0"/>
                  <a:pt x="693" y="0"/>
                </a:cubicBezTo>
                <a:cubicBezTo>
                  <a:pt x="414" y="0"/>
                  <a:pt x="189" y="233"/>
                  <a:pt x="189" y="512"/>
                </a:cubicBezTo>
                <a:cubicBezTo>
                  <a:pt x="189" y="692"/>
                  <a:pt x="189" y="692"/>
                  <a:pt x="189" y="692"/>
                </a:cubicBezTo>
                <a:cubicBezTo>
                  <a:pt x="180" y="710"/>
                  <a:pt x="171" y="728"/>
                  <a:pt x="171" y="755"/>
                </a:cubicBezTo>
                <a:cubicBezTo>
                  <a:pt x="171" y="809"/>
                  <a:pt x="207" y="854"/>
                  <a:pt x="261" y="863"/>
                </a:cubicBezTo>
                <a:cubicBezTo>
                  <a:pt x="270" y="1070"/>
                  <a:pt x="396" y="1250"/>
                  <a:pt x="585" y="1313"/>
                </a:cubicBezTo>
                <a:cubicBezTo>
                  <a:pt x="585" y="1349"/>
                  <a:pt x="585" y="1349"/>
                  <a:pt x="585" y="1349"/>
                </a:cubicBezTo>
                <a:cubicBezTo>
                  <a:pt x="288" y="1402"/>
                  <a:pt x="288" y="1402"/>
                  <a:pt x="288" y="1402"/>
                </a:cubicBezTo>
                <a:cubicBezTo>
                  <a:pt x="243" y="1411"/>
                  <a:pt x="216" y="1438"/>
                  <a:pt x="198" y="1483"/>
                </a:cubicBezTo>
                <a:cubicBezTo>
                  <a:pt x="9" y="2050"/>
                  <a:pt x="9" y="2050"/>
                  <a:pt x="9" y="2050"/>
                </a:cubicBezTo>
                <a:cubicBezTo>
                  <a:pt x="0" y="2086"/>
                  <a:pt x="9" y="2122"/>
                  <a:pt x="27" y="2149"/>
                </a:cubicBezTo>
                <a:cubicBezTo>
                  <a:pt x="45" y="2185"/>
                  <a:pt x="81" y="2203"/>
                  <a:pt x="117" y="2203"/>
                </a:cubicBezTo>
                <a:cubicBezTo>
                  <a:pt x="1403" y="2203"/>
                  <a:pt x="1403" y="2203"/>
                  <a:pt x="1403" y="2203"/>
                </a:cubicBezTo>
                <a:cubicBezTo>
                  <a:pt x="1439" y="2203"/>
                  <a:pt x="1475" y="2185"/>
                  <a:pt x="1493" y="2149"/>
                </a:cubicBezTo>
                <a:cubicBezTo>
                  <a:pt x="1511" y="2122"/>
                  <a:pt x="1520" y="2086"/>
                  <a:pt x="1511" y="2050"/>
                </a:cubicBezTo>
                <a:close/>
                <a:moveTo>
                  <a:pt x="1439" y="2113"/>
                </a:moveTo>
                <a:lnTo>
                  <a:pt x="1439" y="2113"/>
                </a:lnTo>
                <a:cubicBezTo>
                  <a:pt x="1430" y="2131"/>
                  <a:pt x="1412" y="2131"/>
                  <a:pt x="1403" y="2131"/>
                </a:cubicBezTo>
                <a:cubicBezTo>
                  <a:pt x="117" y="2131"/>
                  <a:pt x="117" y="2131"/>
                  <a:pt x="117" y="2131"/>
                </a:cubicBezTo>
                <a:cubicBezTo>
                  <a:pt x="99" y="2131"/>
                  <a:pt x="90" y="2131"/>
                  <a:pt x="81" y="2113"/>
                </a:cubicBezTo>
                <a:cubicBezTo>
                  <a:pt x="72" y="2104"/>
                  <a:pt x="63" y="2086"/>
                  <a:pt x="72" y="2068"/>
                </a:cubicBezTo>
                <a:cubicBezTo>
                  <a:pt x="261" y="1501"/>
                  <a:pt x="261" y="1501"/>
                  <a:pt x="261" y="1501"/>
                </a:cubicBezTo>
                <a:cubicBezTo>
                  <a:pt x="270" y="1483"/>
                  <a:pt x="279" y="1474"/>
                  <a:pt x="297" y="1465"/>
                </a:cubicBezTo>
                <a:cubicBezTo>
                  <a:pt x="585" y="1411"/>
                  <a:pt x="585" y="1411"/>
                  <a:pt x="585" y="1411"/>
                </a:cubicBezTo>
                <a:cubicBezTo>
                  <a:pt x="585" y="1510"/>
                  <a:pt x="585" y="1510"/>
                  <a:pt x="585" y="1510"/>
                </a:cubicBezTo>
                <a:lnTo>
                  <a:pt x="585" y="1510"/>
                </a:lnTo>
                <a:cubicBezTo>
                  <a:pt x="585" y="1600"/>
                  <a:pt x="666" y="1681"/>
                  <a:pt x="756" y="1681"/>
                </a:cubicBezTo>
                <a:cubicBezTo>
                  <a:pt x="855" y="1681"/>
                  <a:pt x="927" y="1600"/>
                  <a:pt x="927" y="1510"/>
                </a:cubicBezTo>
                <a:cubicBezTo>
                  <a:pt x="927" y="1411"/>
                  <a:pt x="927" y="1411"/>
                  <a:pt x="927" y="1411"/>
                </a:cubicBezTo>
                <a:cubicBezTo>
                  <a:pt x="1224" y="1465"/>
                  <a:pt x="1224" y="1465"/>
                  <a:pt x="1224" y="1465"/>
                </a:cubicBezTo>
                <a:cubicBezTo>
                  <a:pt x="1241" y="1474"/>
                  <a:pt x="1251" y="1483"/>
                  <a:pt x="1260" y="1501"/>
                </a:cubicBezTo>
                <a:cubicBezTo>
                  <a:pt x="1448" y="2068"/>
                  <a:pt x="1448" y="2068"/>
                  <a:pt x="1448" y="2068"/>
                </a:cubicBezTo>
                <a:cubicBezTo>
                  <a:pt x="1448" y="2086"/>
                  <a:pt x="1448" y="2104"/>
                  <a:pt x="1439" y="2113"/>
                </a:cubicBezTo>
                <a:close/>
                <a:moveTo>
                  <a:pt x="324" y="845"/>
                </a:moveTo>
                <a:lnTo>
                  <a:pt x="324" y="845"/>
                </a:lnTo>
                <a:cubicBezTo>
                  <a:pt x="324" y="746"/>
                  <a:pt x="324" y="746"/>
                  <a:pt x="324" y="746"/>
                </a:cubicBezTo>
                <a:cubicBezTo>
                  <a:pt x="324" y="710"/>
                  <a:pt x="324" y="710"/>
                  <a:pt x="324" y="710"/>
                </a:cubicBezTo>
                <a:cubicBezTo>
                  <a:pt x="324" y="683"/>
                  <a:pt x="324" y="683"/>
                  <a:pt x="324" y="683"/>
                </a:cubicBezTo>
                <a:cubicBezTo>
                  <a:pt x="324" y="575"/>
                  <a:pt x="324" y="575"/>
                  <a:pt x="324" y="575"/>
                </a:cubicBezTo>
                <a:cubicBezTo>
                  <a:pt x="387" y="566"/>
                  <a:pt x="441" y="530"/>
                  <a:pt x="468" y="476"/>
                </a:cubicBezTo>
                <a:cubicBezTo>
                  <a:pt x="558" y="512"/>
                  <a:pt x="648" y="521"/>
                  <a:pt x="747" y="521"/>
                </a:cubicBezTo>
                <a:cubicBezTo>
                  <a:pt x="855" y="521"/>
                  <a:pt x="954" y="503"/>
                  <a:pt x="1044" y="467"/>
                </a:cubicBezTo>
                <a:cubicBezTo>
                  <a:pt x="1071" y="521"/>
                  <a:pt x="1125" y="566"/>
                  <a:pt x="1188" y="575"/>
                </a:cubicBezTo>
                <a:cubicBezTo>
                  <a:pt x="1188" y="683"/>
                  <a:pt x="1188" y="683"/>
                  <a:pt x="1188" y="683"/>
                </a:cubicBezTo>
                <a:cubicBezTo>
                  <a:pt x="1188" y="710"/>
                  <a:pt x="1188" y="710"/>
                  <a:pt x="1188" y="710"/>
                </a:cubicBezTo>
                <a:cubicBezTo>
                  <a:pt x="1188" y="746"/>
                  <a:pt x="1188" y="746"/>
                  <a:pt x="1188" y="746"/>
                </a:cubicBezTo>
                <a:cubicBezTo>
                  <a:pt x="1188" y="845"/>
                  <a:pt x="1188" y="845"/>
                  <a:pt x="1188" y="845"/>
                </a:cubicBezTo>
                <a:cubicBezTo>
                  <a:pt x="1188" y="1043"/>
                  <a:pt x="1071" y="1205"/>
                  <a:pt x="900" y="1259"/>
                </a:cubicBezTo>
                <a:cubicBezTo>
                  <a:pt x="855" y="1277"/>
                  <a:pt x="810" y="1286"/>
                  <a:pt x="756" y="1286"/>
                </a:cubicBezTo>
                <a:cubicBezTo>
                  <a:pt x="711" y="1286"/>
                  <a:pt x="657" y="1277"/>
                  <a:pt x="621" y="1259"/>
                </a:cubicBezTo>
                <a:cubicBezTo>
                  <a:pt x="450" y="1205"/>
                  <a:pt x="324" y="1043"/>
                  <a:pt x="324" y="845"/>
                </a:cubicBezTo>
                <a:close/>
                <a:moveTo>
                  <a:pt x="252" y="512"/>
                </a:moveTo>
                <a:lnTo>
                  <a:pt x="252" y="512"/>
                </a:lnTo>
                <a:cubicBezTo>
                  <a:pt x="252" y="269"/>
                  <a:pt x="450" y="63"/>
                  <a:pt x="693" y="63"/>
                </a:cubicBezTo>
                <a:cubicBezTo>
                  <a:pt x="819" y="63"/>
                  <a:pt x="819" y="63"/>
                  <a:pt x="819" y="63"/>
                </a:cubicBezTo>
                <a:cubicBezTo>
                  <a:pt x="1062" y="63"/>
                  <a:pt x="1268" y="269"/>
                  <a:pt x="1268" y="512"/>
                </a:cubicBezTo>
                <a:cubicBezTo>
                  <a:pt x="1268" y="656"/>
                  <a:pt x="1268" y="656"/>
                  <a:pt x="1268" y="656"/>
                </a:cubicBezTo>
                <a:cubicBezTo>
                  <a:pt x="1260" y="656"/>
                  <a:pt x="1260" y="647"/>
                  <a:pt x="1260" y="647"/>
                </a:cubicBezTo>
                <a:cubicBezTo>
                  <a:pt x="1260" y="512"/>
                  <a:pt x="1260" y="512"/>
                  <a:pt x="1260" y="512"/>
                </a:cubicBezTo>
                <a:cubicBezTo>
                  <a:pt x="1224" y="512"/>
                  <a:pt x="1224" y="512"/>
                  <a:pt x="1224" y="512"/>
                </a:cubicBezTo>
                <a:cubicBezTo>
                  <a:pt x="1161" y="512"/>
                  <a:pt x="1107" y="476"/>
                  <a:pt x="1097" y="413"/>
                </a:cubicBezTo>
                <a:cubicBezTo>
                  <a:pt x="1089" y="377"/>
                  <a:pt x="1089" y="377"/>
                  <a:pt x="1089" y="377"/>
                </a:cubicBezTo>
                <a:cubicBezTo>
                  <a:pt x="1053" y="395"/>
                  <a:pt x="1053" y="395"/>
                  <a:pt x="1053" y="395"/>
                </a:cubicBezTo>
                <a:cubicBezTo>
                  <a:pt x="954" y="440"/>
                  <a:pt x="855" y="458"/>
                  <a:pt x="747" y="458"/>
                </a:cubicBezTo>
                <a:cubicBezTo>
                  <a:pt x="648" y="458"/>
                  <a:pt x="558" y="440"/>
                  <a:pt x="468" y="404"/>
                </a:cubicBezTo>
                <a:cubicBezTo>
                  <a:pt x="432" y="386"/>
                  <a:pt x="432" y="386"/>
                  <a:pt x="432" y="386"/>
                </a:cubicBezTo>
                <a:cubicBezTo>
                  <a:pt x="423" y="422"/>
                  <a:pt x="423" y="422"/>
                  <a:pt x="423" y="422"/>
                </a:cubicBezTo>
                <a:cubicBezTo>
                  <a:pt x="405" y="476"/>
                  <a:pt x="351" y="512"/>
                  <a:pt x="297" y="512"/>
                </a:cubicBezTo>
                <a:lnTo>
                  <a:pt x="297" y="512"/>
                </a:lnTo>
                <a:lnTo>
                  <a:pt x="297" y="512"/>
                </a:lnTo>
                <a:cubicBezTo>
                  <a:pt x="261" y="512"/>
                  <a:pt x="261" y="512"/>
                  <a:pt x="261" y="512"/>
                </a:cubicBezTo>
                <a:cubicBezTo>
                  <a:pt x="261" y="638"/>
                  <a:pt x="261" y="638"/>
                  <a:pt x="261" y="638"/>
                </a:cubicBezTo>
                <a:cubicBezTo>
                  <a:pt x="252" y="638"/>
                  <a:pt x="252" y="638"/>
                  <a:pt x="252" y="638"/>
                </a:cubicBezTo>
                <a:lnTo>
                  <a:pt x="252" y="512"/>
                </a:lnTo>
                <a:close/>
                <a:moveTo>
                  <a:pt x="1260" y="809"/>
                </a:moveTo>
                <a:lnTo>
                  <a:pt x="1260" y="809"/>
                </a:lnTo>
                <a:cubicBezTo>
                  <a:pt x="1251" y="809"/>
                  <a:pt x="1251" y="818"/>
                  <a:pt x="1241" y="818"/>
                </a:cubicBezTo>
                <a:cubicBezTo>
                  <a:pt x="1241" y="746"/>
                  <a:pt x="1241" y="746"/>
                  <a:pt x="1241" y="746"/>
                </a:cubicBezTo>
                <a:cubicBezTo>
                  <a:pt x="1241" y="710"/>
                  <a:pt x="1241" y="710"/>
                  <a:pt x="1241" y="710"/>
                </a:cubicBezTo>
                <a:cubicBezTo>
                  <a:pt x="1241" y="692"/>
                  <a:pt x="1241" y="692"/>
                  <a:pt x="1241" y="692"/>
                </a:cubicBezTo>
                <a:cubicBezTo>
                  <a:pt x="1251" y="692"/>
                  <a:pt x="1251" y="692"/>
                  <a:pt x="1260" y="692"/>
                </a:cubicBezTo>
                <a:cubicBezTo>
                  <a:pt x="1260" y="701"/>
                  <a:pt x="1268" y="701"/>
                  <a:pt x="1277" y="710"/>
                </a:cubicBezTo>
                <a:cubicBezTo>
                  <a:pt x="1287" y="719"/>
                  <a:pt x="1287" y="728"/>
                  <a:pt x="1287" y="746"/>
                </a:cubicBezTo>
                <a:cubicBezTo>
                  <a:pt x="1287" y="746"/>
                  <a:pt x="1287" y="746"/>
                  <a:pt x="1287" y="755"/>
                </a:cubicBezTo>
                <a:cubicBezTo>
                  <a:pt x="1287" y="773"/>
                  <a:pt x="1277" y="800"/>
                  <a:pt x="1260" y="809"/>
                </a:cubicBezTo>
                <a:close/>
                <a:moveTo>
                  <a:pt x="234" y="746"/>
                </a:moveTo>
                <a:lnTo>
                  <a:pt x="234" y="746"/>
                </a:lnTo>
                <a:cubicBezTo>
                  <a:pt x="243" y="728"/>
                  <a:pt x="243" y="719"/>
                  <a:pt x="252" y="710"/>
                </a:cubicBezTo>
                <a:lnTo>
                  <a:pt x="261" y="710"/>
                </a:lnTo>
                <a:lnTo>
                  <a:pt x="261" y="710"/>
                </a:lnTo>
                <a:cubicBezTo>
                  <a:pt x="261" y="746"/>
                  <a:pt x="261" y="746"/>
                  <a:pt x="261" y="746"/>
                </a:cubicBezTo>
                <a:cubicBezTo>
                  <a:pt x="261" y="800"/>
                  <a:pt x="261" y="800"/>
                  <a:pt x="261" y="800"/>
                </a:cubicBezTo>
                <a:cubicBezTo>
                  <a:pt x="243" y="782"/>
                  <a:pt x="234" y="773"/>
                  <a:pt x="234" y="755"/>
                </a:cubicBezTo>
                <a:cubicBezTo>
                  <a:pt x="234" y="746"/>
                  <a:pt x="234" y="746"/>
                  <a:pt x="234" y="746"/>
                </a:cubicBezTo>
                <a:close/>
                <a:moveTo>
                  <a:pt x="756" y="1349"/>
                </a:moveTo>
                <a:lnTo>
                  <a:pt x="756" y="1349"/>
                </a:lnTo>
                <a:cubicBezTo>
                  <a:pt x="792" y="1349"/>
                  <a:pt x="828" y="1339"/>
                  <a:pt x="864" y="1330"/>
                </a:cubicBezTo>
                <a:cubicBezTo>
                  <a:pt x="864" y="1375"/>
                  <a:pt x="864" y="1375"/>
                  <a:pt x="864" y="1375"/>
                </a:cubicBezTo>
                <a:cubicBezTo>
                  <a:pt x="864" y="1510"/>
                  <a:pt x="864" y="1510"/>
                  <a:pt x="864" y="1510"/>
                </a:cubicBezTo>
                <a:cubicBezTo>
                  <a:pt x="864" y="1564"/>
                  <a:pt x="819" y="1609"/>
                  <a:pt x="756" y="1609"/>
                </a:cubicBezTo>
                <a:cubicBezTo>
                  <a:pt x="702" y="1609"/>
                  <a:pt x="648" y="1564"/>
                  <a:pt x="648" y="1510"/>
                </a:cubicBezTo>
                <a:cubicBezTo>
                  <a:pt x="648" y="1375"/>
                  <a:pt x="648" y="1375"/>
                  <a:pt x="648" y="1375"/>
                </a:cubicBezTo>
                <a:cubicBezTo>
                  <a:pt x="648" y="1330"/>
                  <a:pt x="648" y="1330"/>
                  <a:pt x="648" y="1330"/>
                </a:cubicBezTo>
                <a:cubicBezTo>
                  <a:pt x="684" y="1339"/>
                  <a:pt x="720" y="1349"/>
                  <a:pt x="756" y="1349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2">
            <a:extLst>
              <a:ext uri="{FF2B5EF4-FFF2-40B4-BE49-F238E27FC236}">
                <a16:creationId xmlns:a16="http://schemas.microsoft.com/office/drawing/2014/main" id="{A944E9BB-3312-984F-97CE-BD936F30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810" y="10090709"/>
            <a:ext cx="1212026" cy="783682"/>
          </a:xfrm>
          <a:custGeom>
            <a:avLst/>
            <a:gdLst>
              <a:gd name="T0" fmla="*/ 1097 w 1098"/>
              <a:gd name="T1" fmla="*/ 54 h 712"/>
              <a:gd name="T2" fmla="*/ 1097 w 1098"/>
              <a:gd name="T3" fmla="*/ 54 h 712"/>
              <a:gd name="T4" fmla="*/ 1097 w 1098"/>
              <a:gd name="T5" fmla="*/ 36 h 712"/>
              <a:gd name="T6" fmla="*/ 1088 w 1098"/>
              <a:gd name="T7" fmla="*/ 27 h 712"/>
              <a:gd name="T8" fmla="*/ 1043 w 1098"/>
              <a:gd name="T9" fmla="*/ 0 h 712"/>
              <a:gd name="T10" fmla="*/ 54 w 1098"/>
              <a:gd name="T11" fmla="*/ 0 h 712"/>
              <a:gd name="T12" fmla="*/ 9 w 1098"/>
              <a:gd name="T13" fmla="*/ 27 h 712"/>
              <a:gd name="T14" fmla="*/ 0 w 1098"/>
              <a:gd name="T15" fmla="*/ 36 h 712"/>
              <a:gd name="T16" fmla="*/ 0 w 1098"/>
              <a:gd name="T17" fmla="*/ 54 h 712"/>
              <a:gd name="T18" fmla="*/ 0 w 1098"/>
              <a:gd name="T19" fmla="*/ 54 h 712"/>
              <a:gd name="T20" fmla="*/ 0 w 1098"/>
              <a:gd name="T21" fmla="*/ 657 h 712"/>
              <a:gd name="T22" fmla="*/ 54 w 1098"/>
              <a:gd name="T23" fmla="*/ 711 h 712"/>
              <a:gd name="T24" fmla="*/ 1043 w 1098"/>
              <a:gd name="T25" fmla="*/ 711 h 712"/>
              <a:gd name="T26" fmla="*/ 1097 w 1098"/>
              <a:gd name="T27" fmla="*/ 657 h 712"/>
              <a:gd name="T28" fmla="*/ 1097 w 1098"/>
              <a:gd name="T29" fmla="*/ 54 h 712"/>
              <a:gd name="T30" fmla="*/ 549 w 1098"/>
              <a:gd name="T31" fmla="*/ 270 h 712"/>
              <a:gd name="T32" fmla="*/ 549 w 1098"/>
              <a:gd name="T33" fmla="*/ 270 h 712"/>
              <a:gd name="T34" fmla="*/ 162 w 1098"/>
              <a:gd name="T35" fmla="*/ 72 h 712"/>
              <a:gd name="T36" fmla="*/ 935 w 1098"/>
              <a:gd name="T37" fmla="*/ 72 h 712"/>
              <a:gd name="T38" fmla="*/ 549 w 1098"/>
              <a:gd name="T39" fmla="*/ 270 h 712"/>
              <a:gd name="T40" fmla="*/ 72 w 1098"/>
              <a:gd name="T41" fmla="*/ 639 h 712"/>
              <a:gd name="T42" fmla="*/ 72 w 1098"/>
              <a:gd name="T43" fmla="*/ 639 h 712"/>
              <a:gd name="T44" fmla="*/ 72 w 1098"/>
              <a:gd name="T45" fmla="*/ 108 h 712"/>
              <a:gd name="T46" fmla="*/ 531 w 1098"/>
              <a:gd name="T47" fmla="*/ 342 h 712"/>
              <a:gd name="T48" fmla="*/ 531 w 1098"/>
              <a:gd name="T49" fmla="*/ 342 h 712"/>
              <a:gd name="T50" fmla="*/ 531 w 1098"/>
              <a:gd name="T51" fmla="*/ 342 h 712"/>
              <a:gd name="T52" fmla="*/ 531 w 1098"/>
              <a:gd name="T53" fmla="*/ 342 h 712"/>
              <a:gd name="T54" fmla="*/ 531 w 1098"/>
              <a:gd name="T55" fmla="*/ 342 h 712"/>
              <a:gd name="T56" fmla="*/ 531 w 1098"/>
              <a:gd name="T57" fmla="*/ 342 h 712"/>
              <a:gd name="T58" fmla="*/ 540 w 1098"/>
              <a:gd name="T59" fmla="*/ 342 h 712"/>
              <a:gd name="T60" fmla="*/ 540 w 1098"/>
              <a:gd name="T61" fmla="*/ 342 h 712"/>
              <a:gd name="T62" fmla="*/ 540 w 1098"/>
              <a:gd name="T63" fmla="*/ 342 h 712"/>
              <a:gd name="T64" fmla="*/ 540 w 1098"/>
              <a:gd name="T65" fmla="*/ 342 h 712"/>
              <a:gd name="T66" fmla="*/ 540 w 1098"/>
              <a:gd name="T67" fmla="*/ 342 h 712"/>
              <a:gd name="T68" fmla="*/ 540 w 1098"/>
              <a:gd name="T69" fmla="*/ 342 h 712"/>
              <a:gd name="T70" fmla="*/ 540 w 1098"/>
              <a:gd name="T71" fmla="*/ 342 h 712"/>
              <a:gd name="T72" fmla="*/ 549 w 1098"/>
              <a:gd name="T73" fmla="*/ 342 h 712"/>
              <a:gd name="T74" fmla="*/ 549 w 1098"/>
              <a:gd name="T75" fmla="*/ 342 h 712"/>
              <a:gd name="T76" fmla="*/ 549 w 1098"/>
              <a:gd name="T77" fmla="*/ 342 h 712"/>
              <a:gd name="T78" fmla="*/ 549 w 1098"/>
              <a:gd name="T79" fmla="*/ 342 h 712"/>
              <a:gd name="T80" fmla="*/ 549 w 1098"/>
              <a:gd name="T81" fmla="*/ 342 h 712"/>
              <a:gd name="T82" fmla="*/ 549 w 1098"/>
              <a:gd name="T83" fmla="*/ 342 h 712"/>
              <a:gd name="T84" fmla="*/ 549 w 1098"/>
              <a:gd name="T85" fmla="*/ 342 h 712"/>
              <a:gd name="T86" fmla="*/ 549 w 1098"/>
              <a:gd name="T87" fmla="*/ 342 h 712"/>
              <a:gd name="T88" fmla="*/ 549 w 1098"/>
              <a:gd name="T89" fmla="*/ 342 h 712"/>
              <a:gd name="T90" fmla="*/ 558 w 1098"/>
              <a:gd name="T91" fmla="*/ 342 h 712"/>
              <a:gd name="T92" fmla="*/ 558 w 1098"/>
              <a:gd name="T93" fmla="*/ 342 h 712"/>
              <a:gd name="T94" fmla="*/ 558 w 1098"/>
              <a:gd name="T95" fmla="*/ 342 h 712"/>
              <a:gd name="T96" fmla="*/ 558 w 1098"/>
              <a:gd name="T97" fmla="*/ 342 h 712"/>
              <a:gd name="T98" fmla="*/ 558 w 1098"/>
              <a:gd name="T99" fmla="*/ 342 h 712"/>
              <a:gd name="T100" fmla="*/ 558 w 1098"/>
              <a:gd name="T101" fmla="*/ 342 h 712"/>
              <a:gd name="T102" fmla="*/ 558 w 1098"/>
              <a:gd name="T103" fmla="*/ 342 h 712"/>
              <a:gd name="T104" fmla="*/ 558 w 1098"/>
              <a:gd name="T105" fmla="*/ 342 h 712"/>
              <a:gd name="T106" fmla="*/ 567 w 1098"/>
              <a:gd name="T107" fmla="*/ 342 h 712"/>
              <a:gd name="T108" fmla="*/ 567 w 1098"/>
              <a:gd name="T109" fmla="*/ 342 h 712"/>
              <a:gd name="T110" fmla="*/ 567 w 1098"/>
              <a:gd name="T111" fmla="*/ 342 h 712"/>
              <a:gd name="T112" fmla="*/ 1026 w 1098"/>
              <a:gd name="T113" fmla="*/ 108 h 712"/>
              <a:gd name="T114" fmla="*/ 1026 w 1098"/>
              <a:gd name="T115" fmla="*/ 639 h 712"/>
              <a:gd name="T116" fmla="*/ 72 w 1098"/>
              <a:gd name="T117" fmla="*/ 639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98" h="712">
                <a:moveTo>
                  <a:pt x="1097" y="54"/>
                </a:moveTo>
                <a:lnTo>
                  <a:pt x="1097" y="54"/>
                </a:lnTo>
                <a:cubicBezTo>
                  <a:pt x="1097" y="45"/>
                  <a:pt x="1097" y="36"/>
                  <a:pt x="1097" y="36"/>
                </a:cubicBezTo>
                <a:cubicBezTo>
                  <a:pt x="1097" y="27"/>
                  <a:pt x="1088" y="27"/>
                  <a:pt x="1088" y="27"/>
                </a:cubicBezTo>
                <a:cubicBezTo>
                  <a:pt x="1079" y="9"/>
                  <a:pt x="1061" y="0"/>
                  <a:pt x="104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6" y="0"/>
                  <a:pt x="18" y="9"/>
                  <a:pt x="9" y="27"/>
                </a:cubicBezTo>
                <a:cubicBezTo>
                  <a:pt x="9" y="27"/>
                  <a:pt x="0" y="27"/>
                  <a:pt x="0" y="36"/>
                </a:cubicBezTo>
                <a:cubicBezTo>
                  <a:pt x="0" y="36"/>
                  <a:pt x="0" y="45"/>
                  <a:pt x="0" y="54"/>
                </a:cubicBezTo>
                <a:lnTo>
                  <a:pt x="0" y="54"/>
                </a:lnTo>
                <a:cubicBezTo>
                  <a:pt x="0" y="657"/>
                  <a:pt x="0" y="657"/>
                  <a:pt x="0" y="657"/>
                </a:cubicBezTo>
                <a:cubicBezTo>
                  <a:pt x="0" y="684"/>
                  <a:pt x="18" y="711"/>
                  <a:pt x="54" y="711"/>
                </a:cubicBezTo>
                <a:cubicBezTo>
                  <a:pt x="1043" y="711"/>
                  <a:pt x="1043" y="711"/>
                  <a:pt x="1043" y="711"/>
                </a:cubicBezTo>
                <a:cubicBezTo>
                  <a:pt x="1070" y="711"/>
                  <a:pt x="1097" y="684"/>
                  <a:pt x="1097" y="657"/>
                </a:cubicBezTo>
                <a:cubicBezTo>
                  <a:pt x="1097" y="54"/>
                  <a:pt x="1097" y="54"/>
                  <a:pt x="1097" y="54"/>
                </a:cubicBezTo>
                <a:close/>
                <a:moveTo>
                  <a:pt x="549" y="270"/>
                </a:moveTo>
                <a:lnTo>
                  <a:pt x="549" y="270"/>
                </a:lnTo>
                <a:cubicBezTo>
                  <a:pt x="162" y="72"/>
                  <a:pt x="162" y="72"/>
                  <a:pt x="162" y="72"/>
                </a:cubicBezTo>
                <a:cubicBezTo>
                  <a:pt x="935" y="72"/>
                  <a:pt x="935" y="72"/>
                  <a:pt x="935" y="72"/>
                </a:cubicBezTo>
                <a:lnTo>
                  <a:pt x="549" y="270"/>
                </a:lnTo>
                <a:close/>
                <a:moveTo>
                  <a:pt x="72" y="639"/>
                </a:moveTo>
                <a:lnTo>
                  <a:pt x="72" y="639"/>
                </a:lnTo>
                <a:cubicBezTo>
                  <a:pt x="72" y="108"/>
                  <a:pt x="72" y="108"/>
                  <a:pt x="72" y="108"/>
                </a:cubicBezTo>
                <a:cubicBezTo>
                  <a:pt x="531" y="342"/>
                  <a:pt x="531" y="342"/>
                  <a:pt x="531" y="342"/>
                </a:cubicBezTo>
                <a:lnTo>
                  <a:pt x="531" y="342"/>
                </a:lnTo>
                <a:lnTo>
                  <a:pt x="531" y="342"/>
                </a:lnTo>
                <a:lnTo>
                  <a:pt x="531" y="342"/>
                </a:lnTo>
                <a:lnTo>
                  <a:pt x="531" y="342"/>
                </a:lnTo>
                <a:lnTo>
                  <a:pt x="531" y="342"/>
                </a:lnTo>
                <a:lnTo>
                  <a:pt x="540" y="342"/>
                </a:lnTo>
                <a:lnTo>
                  <a:pt x="540" y="342"/>
                </a:lnTo>
                <a:lnTo>
                  <a:pt x="540" y="342"/>
                </a:lnTo>
                <a:lnTo>
                  <a:pt x="540" y="342"/>
                </a:lnTo>
                <a:lnTo>
                  <a:pt x="540" y="342"/>
                </a:lnTo>
                <a:lnTo>
                  <a:pt x="540" y="342"/>
                </a:lnTo>
                <a:lnTo>
                  <a:pt x="540" y="342"/>
                </a:lnTo>
                <a:cubicBezTo>
                  <a:pt x="540" y="342"/>
                  <a:pt x="540" y="342"/>
                  <a:pt x="549" y="342"/>
                </a:cubicBezTo>
                <a:lnTo>
                  <a:pt x="549" y="342"/>
                </a:lnTo>
                <a:lnTo>
                  <a:pt x="549" y="342"/>
                </a:lnTo>
                <a:lnTo>
                  <a:pt x="549" y="342"/>
                </a:lnTo>
                <a:lnTo>
                  <a:pt x="549" y="342"/>
                </a:lnTo>
                <a:lnTo>
                  <a:pt x="549" y="342"/>
                </a:lnTo>
                <a:lnTo>
                  <a:pt x="549" y="342"/>
                </a:lnTo>
                <a:lnTo>
                  <a:pt x="549" y="342"/>
                </a:lnTo>
                <a:lnTo>
                  <a:pt x="549" y="342"/>
                </a:lnTo>
                <a:lnTo>
                  <a:pt x="558" y="342"/>
                </a:lnTo>
                <a:lnTo>
                  <a:pt x="558" y="342"/>
                </a:lnTo>
                <a:lnTo>
                  <a:pt x="558" y="342"/>
                </a:lnTo>
                <a:lnTo>
                  <a:pt x="558" y="342"/>
                </a:lnTo>
                <a:lnTo>
                  <a:pt x="558" y="342"/>
                </a:lnTo>
                <a:lnTo>
                  <a:pt x="558" y="342"/>
                </a:lnTo>
                <a:lnTo>
                  <a:pt x="558" y="342"/>
                </a:lnTo>
                <a:lnTo>
                  <a:pt x="558" y="342"/>
                </a:lnTo>
                <a:lnTo>
                  <a:pt x="567" y="342"/>
                </a:lnTo>
                <a:lnTo>
                  <a:pt x="567" y="342"/>
                </a:lnTo>
                <a:lnTo>
                  <a:pt x="567" y="342"/>
                </a:lnTo>
                <a:cubicBezTo>
                  <a:pt x="1026" y="108"/>
                  <a:pt x="1026" y="108"/>
                  <a:pt x="1026" y="108"/>
                </a:cubicBezTo>
                <a:cubicBezTo>
                  <a:pt x="1026" y="639"/>
                  <a:pt x="1026" y="639"/>
                  <a:pt x="1026" y="639"/>
                </a:cubicBezTo>
                <a:lnTo>
                  <a:pt x="72" y="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3">
            <a:extLst>
              <a:ext uri="{FF2B5EF4-FFF2-40B4-BE49-F238E27FC236}">
                <a16:creationId xmlns:a16="http://schemas.microsoft.com/office/drawing/2014/main" id="{FA22FF90-0BEB-A945-B9F1-A516629F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981" y="9871669"/>
            <a:ext cx="924840" cy="1221761"/>
          </a:xfrm>
          <a:custGeom>
            <a:avLst/>
            <a:gdLst>
              <a:gd name="T0" fmla="*/ 27 w 837"/>
              <a:gd name="T1" fmla="*/ 1106 h 1107"/>
              <a:gd name="T2" fmla="*/ 27 w 837"/>
              <a:gd name="T3" fmla="*/ 1106 h 1107"/>
              <a:gd name="T4" fmla="*/ 9 w 837"/>
              <a:gd name="T5" fmla="*/ 1097 h 1107"/>
              <a:gd name="T6" fmla="*/ 0 w 837"/>
              <a:gd name="T7" fmla="*/ 1070 h 1107"/>
              <a:gd name="T8" fmla="*/ 0 w 837"/>
              <a:gd name="T9" fmla="*/ 71 h 1107"/>
              <a:gd name="T10" fmla="*/ 45 w 837"/>
              <a:gd name="T11" fmla="*/ 0 h 1107"/>
              <a:gd name="T12" fmla="*/ 782 w 837"/>
              <a:gd name="T13" fmla="*/ 0 h 1107"/>
              <a:gd name="T14" fmla="*/ 836 w 837"/>
              <a:gd name="T15" fmla="*/ 71 h 1107"/>
              <a:gd name="T16" fmla="*/ 836 w 837"/>
              <a:gd name="T17" fmla="*/ 1070 h 1107"/>
              <a:gd name="T18" fmla="*/ 818 w 837"/>
              <a:gd name="T19" fmla="*/ 1097 h 1107"/>
              <a:gd name="T20" fmla="*/ 782 w 837"/>
              <a:gd name="T21" fmla="*/ 1097 h 1107"/>
              <a:gd name="T22" fmla="*/ 414 w 837"/>
              <a:gd name="T23" fmla="*/ 917 h 1107"/>
              <a:gd name="T24" fmla="*/ 45 w 837"/>
              <a:gd name="T25" fmla="*/ 1097 h 1107"/>
              <a:gd name="T26" fmla="*/ 27 w 837"/>
              <a:gd name="T27" fmla="*/ 1106 h 1107"/>
              <a:gd name="T28" fmla="*/ 414 w 837"/>
              <a:gd name="T29" fmla="*/ 845 h 1107"/>
              <a:gd name="T30" fmla="*/ 414 w 837"/>
              <a:gd name="T31" fmla="*/ 845 h 1107"/>
              <a:gd name="T32" fmla="*/ 431 w 837"/>
              <a:gd name="T33" fmla="*/ 845 h 1107"/>
              <a:gd name="T34" fmla="*/ 764 w 837"/>
              <a:gd name="T35" fmla="*/ 1007 h 1107"/>
              <a:gd name="T36" fmla="*/ 764 w 837"/>
              <a:gd name="T37" fmla="*/ 71 h 1107"/>
              <a:gd name="T38" fmla="*/ 63 w 837"/>
              <a:gd name="T39" fmla="*/ 71 h 1107"/>
              <a:gd name="T40" fmla="*/ 63 w 837"/>
              <a:gd name="T41" fmla="*/ 1007 h 1107"/>
              <a:gd name="T42" fmla="*/ 395 w 837"/>
              <a:gd name="T43" fmla="*/ 845 h 1107"/>
              <a:gd name="T44" fmla="*/ 414 w 837"/>
              <a:gd name="T45" fmla="*/ 845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7" h="1107">
                <a:moveTo>
                  <a:pt x="27" y="1106"/>
                </a:moveTo>
                <a:lnTo>
                  <a:pt x="27" y="1106"/>
                </a:lnTo>
                <a:cubicBezTo>
                  <a:pt x="27" y="1106"/>
                  <a:pt x="18" y="1097"/>
                  <a:pt x="9" y="1097"/>
                </a:cubicBezTo>
                <a:cubicBezTo>
                  <a:pt x="0" y="1088"/>
                  <a:pt x="0" y="1079"/>
                  <a:pt x="0" y="1070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18" y="0"/>
                  <a:pt x="45" y="0"/>
                </a:cubicBezTo>
                <a:cubicBezTo>
                  <a:pt x="782" y="0"/>
                  <a:pt x="782" y="0"/>
                  <a:pt x="782" y="0"/>
                </a:cubicBezTo>
                <a:cubicBezTo>
                  <a:pt x="818" y="0"/>
                  <a:pt x="836" y="27"/>
                  <a:pt x="836" y="71"/>
                </a:cubicBezTo>
                <a:cubicBezTo>
                  <a:pt x="836" y="1070"/>
                  <a:pt x="836" y="1070"/>
                  <a:pt x="836" y="1070"/>
                </a:cubicBezTo>
                <a:cubicBezTo>
                  <a:pt x="836" y="1079"/>
                  <a:pt x="827" y="1088"/>
                  <a:pt x="818" y="1097"/>
                </a:cubicBezTo>
                <a:cubicBezTo>
                  <a:pt x="809" y="1106"/>
                  <a:pt x="791" y="1106"/>
                  <a:pt x="782" y="1097"/>
                </a:cubicBezTo>
                <a:cubicBezTo>
                  <a:pt x="414" y="917"/>
                  <a:pt x="414" y="917"/>
                  <a:pt x="414" y="917"/>
                </a:cubicBezTo>
                <a:cubicBezTo>
                  <a:pt x="45" y="1097"/>
                  <a:pt x="45" y="1097"/>
                  <a:pt x="45" y="1097"/>
                </a:cubicBezTo>
                <a:cubicBezTo>
                  <a:pt x="45" y="1097"/>
                  <a:pt x="36" y="1106"/>
                  <a:pt x="27" y="1106"/>
                </a:cubicBezTo>
                <a:close/>
                <a:moveTo>
                  <a:pt x="414" y="845"/>
                </a:moveTo>
                <a:lnTo>
                  <a:pt x="414" y="845"/>
                </a:lnTo>
                <a:cubicBezTo>
                  <a:pt x="423" y="845"/>
                  <a:pt x="423" y="845"/>
                  <a:pt x="431" y="845"/>
                </a:cubicBezTo>
                <a:cubicBezTo>
                  <a:pt x="764" y="1007"/>
                  <a:pt x="764" y="1007"/>
                  <a:pt x="764" y="1007"/>
                </a:cubicBezTo>
                <a:cubicBezTo>
                  <a:pt x="764" y="71"/>
                  <a:pt x="764" y="71"/>
                  <a:pt x="764" y="71"/>
                </a:cubicBezTo>
                <a:cubicBezTo>
                  <a:pt x="63" y="71"/>
                  <a:pt x="63" y="71"/>
                  <a:pt x="63" y="71"/>
                </a:cubicBezTo>
                <a:cubicBezTo>
                  <a:pt x="63" y="1007"/>
                  <a:pt x="63" y="1007"/>
                  <a:pt x="63" y="1007"/>
                </a:cubicBezTo>
                <a:cubicBezTo>
                  <a:pt x="395" y="845"/>
                  <a:pt x="395" y="845"/>
                  <a:pt x="395" y="845"/>
                </a:cubicBezTo>
                <a:cubicBezTo>
                  <a:pt x="404" y="845"/>
                  <a:pt x="414" y="845"/>
                  <a:pt x="414" y="8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Line 294">
            <a:extLst>
              <a:ext uri="{FF2B5EF4-FFF2-40B4-BE49-F238E27FC236}">
                <a16:creationId xmlns:a16="http://schemas.microsoft.com/office/drawing/2014/main" id="{E9C2036A-56AF-494A-8420-93F724C35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861" y="8572024"/>
            <a:ext cx="2292629" cy="486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76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9" name="Freeform 295">
            <a:extLst>
              <a:ext uri="{FF2B5EF4-FFF2-40B4-BE49-F238E27FC236}">
                <a16:creationId xmlns:a16="http://schemas.microsoft.com/office/drawing/2014/main" id="{DCEBA2D8-CBDD-BD4D-A528-45488884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715" y="8503878"/>
            <a:ext cx="150893" cy="150897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0 w 136"/>
              <a:gd name="T5" fmla="*/ 63 h 136"/>
              <a:gd name="T6" fmla="*/ 72 w 136"/>
              <a:gd name="T7" fmla="*/ 0 h 136"/>
              <a:gd name="T8" fmla="*/ 135 w 136"/>
              <a:gd name="T9" fmla="*/ 63 h 136"/>
              <a:gd name="T10" fmla="*/ 72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  <a:cubicBezTo>
                  <a:pt x="135" y="99"/>
                  <a:pt x="108" y="135"/>
                  <a:pt x="72" y="135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Line 297">
            <a:extLst>
              <a:ext uri="{FF2B5EF4-FFF2-40B4-BE49-F238E27FC236}">
                <a16:creationId xmlns:a16="http://schemas.microsoft.com/office/drawing/2014/main" id="{AC555B08-E63A-3947-BC2D-EFA1AE8860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13624" y="8572024"/>
            <a:ext cx="2292629" cy="486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76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2" name="Freeform 298">
            <a:extLst>
              <a:ext uri="{FF2B5EF4-FFF2-40B4-BE49-F238E27FC236}">
                <a16:creationId xmlns:a16="http://schemas.microsoft.com/office/drawing/2014/main" id="{BDF36F88-FD57-0146-8269-4F1490D5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241" y="8503878"/>
            <a:ext cx="150893" cy="150897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135 w 136"/>
              <a:gd name="T5" fmla="*/ 63 h 136"/>
              <a:gd name="T6" fmla="*/ 63 w 136"/>
              <a:gd name="T7" fmla="*/ 135 h 136"/>
              <a:gd name="T8" fmla="*/ 0 w 136"/>
              <a:gd name="T9" fmla="*/ 63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99" y="0"/>
                  <a:pt x="135" y="27"/>
                  <a:pt x="135" y="63"/>
                </a:cubicBezTo>
                <a:cubicBezTo>
                  <a:pt x="135" y="99"/>
                  <a:pt x="99" y="135"/>
                  <a:pt x="63" y="135"/>
                </a:cubicBez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00">
            <a:extLst>
              <a:ext uri="{FF2B5EF4-FFF2-40B4-BE49-F238E27FC236}">
                <a16:creationId xmlns:a16="http://schemas.microsoft.com/office/drawing/2014/main" id="{B63342CA-7976-2F46-AA9C-0972A85D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673" y="7452480"/>
            <a:ext cx="608449" cy="2205015"/>
          </a:xfrm>
          <a:custGeom>
            <a:avLst/>
            <a:gdLst>
              <a:gd name="T0" fmla="*/ 0 w 550"/>
              <a:gd name="T1" fmla="*/ 1826 h 1998"/>
              <a:gd name="T2" fmla="*/ 549 w 550"/>
              <a:gd name="T3" fmla="*/ 1997 h 1998"/>
              <a:gd name="T4" fmla="*/ 549 w 550"/>
              <a:gd name="T5" fmla="*/ 0 h 1998"/>
              <a:gd name="T6" fmla="*/ 0 w 550"/>
              <a:gd name="T7" fmla="*/ 180 h 1998"/>
              <a:gd name="T8" fmla="*/ 0 w 550"/>
              <a:gd name="T9" fmla="*/ 1826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0" h="1998">
                <a:moveTo>
                  <a:pt x="0" y="1826"/>
                </a:moveTo>
                <a:lnTo>
                  <a:pt x="549" y="1997"/>
                </a:lnTo>
                <a:lnTo>
                  <a:pt x="549" y="0"/>
                </a:lnTo>
                <a:lnTo>
                  <a:pt x="0" y="180"/>
                </a:lnTo>
                <a:lnTo>
                  <a:pt x="0" y="1826"/>
                </a:lnTo>
              </a:path>
            </a:pathLst>
          </a:custGeom>
          <a:solidFill>
            <a:srgbClr val="525E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0E0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01">
            <a:extLst>
              <a:ext uri="{FF2B5EF4-FFF2-40B4-BE49-F238E27FC236}">
                <a16:creationId xmlns:a16="http://schemas.microsoft.com/office/drawing/2014/main" id="{74F18E97-00B6-014F-B64D-1B3283829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673" y="7452480"/>
            <a:ext cx="608449" cy="2205015"/>
          </a:xfrm>
          <a:custGeom>
            <a:avLst/>
            <a:gdLst>
              <a:gd name="T0" fmla="*/ 0 w 550"/>
              <a:gd name="T1" fmla="*/ 1826 h 1998"/>
              <a:gd name="T2" fmla="*/ 549 w 550"/>
              <a:gd name="T3" fmla="*/ 1997 h 1998"/>
              <a:gd name="T4" fmla="*/ 549 w 550"/>
              <a:gd name="T5" fmla="*/ 0 h 1998"/>
              <a:gd name="T6" fmla="*/ 0 w 550"/>
              <a:gd name="T7" fmla="*/ 180 h 1998"/>
              <a:gd name="T8" fmla="*/ 0 w 550"/>
              <a:gd name="T9" fmla="*/ 1826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0" h="1998">
                <a:moveTo>
                  <a:pt x="0" y="1826"/>
                </a:moveTo>
                <a:lnTo>
                  <a:pt x="549" y="1997"/>
                </a:lnTo>
                <a:lnTo>
                  <a:pt x="549" y="0"/>
                </a:lnTo>
                <a:lnTo>
                  <a:pt x="0" y="180"/>
                </a:lnTo>
                <a:lnTo>
                  <a:pt x="0" y="1826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2">
            <a:extLst>
              <a:ext uri="{FF2B5EF4-FFF2-40B4-BE49-F238E27FC236}">
                <a16:creationId xmlns:a16="http://schemas.microsoft.com/office/drawing/2014/main" id="{F71071CE-AD04-1048-8074-00CF93F8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286" y="10825715"/>
            <a:ext cx="1995708" cy="1518685"/>
          </a:xfrm>
          <a:custGeom>
            <a:avLst/>
            <a:gdLst>
              <a:gd name="T0" fmla="*/ 98 w 1808"/>
              <a:gd name="T1" fmla="*/ 800 h 1377"/>
              <a:gd name="T2" fmla="*/ 98 w 1808"/>
              <a:gd name="T3" fmla="*/ 800 h 1377"/>
              <a:gd name="T4" fmla="*/ 0 w 1808"/>
              <a:gd name="T5" fmla="*/ 827 h 1377"/>
              <a:gd name="T6" fmla="*/ 0 w 1808"/>
              <a:gd name="T7" fmla="*/ 1376 h 1377"/>
              <a:gd name="T8" fmla="*/ 368 w 1808"/>
              <a:gd name="T9" fmla="*/ 1277 h 1377"/>
              <a:gd name="T10" fmla="*/ 1807 w 1808"/>
              <a:gd name="T11" fmla="*/ 441 h 1377"/>
              <a:gd name="T12" fmla="*/ 1483 w 1808"/>
              <a:gd name="T13" fmla="*/ 0 h 1377"/>
              <a:gd name="T14" fmla="*/ 98 w 1808"/>
              <a:gd name="T15" fmla="*/ 80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8" h="1377">
                <a:moveTo>
                  <a:pt x="98" y="800"/>
                </a:moveTo>
                <a:lnTo>
                  <a:pt x="98" y="800"/>
                </a:lnTo>
                <a:cubicBezTo>
                  <a:pt x="62" y="818"/>
                  <a:pt x="27" y="827"/>
                  <a:pt x="0" y="827"/>
                </a:cubicBezTo>
                <a:cubicBezTo>
                  <a:pt x="0" y="1376"/>
                  <a:pt x="0" y="1376"/>
                  <a:pt x="0" y="1376"/>
                </a:cubicBezTo>
                <a:cubicBezTo>
                  <a:pt x="125" y="1376"/>
                  <a:pt x="251" y="1340"/>
                  <a:pt x="368" y="1277"/>
                </a:cubicBezTo>
                <a:cubicBezTo>
                  <a:pt x="1807" y="441"/>
                  <a:pt x="1807" y="441"/>
                  <a:pt x="1807" y="441"/>
                </a:cubicBezTo>
                <a:cubicBezTo>
                  <a:pt x="1483" y="0"/>
                  <a:pt x="1483" y="0"/>
                  <a:pt x="1483" y="0"/>
                </a:cubicBezTo>
                <a:lnTo>
                  <a:pt x="98" y="80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03">
            <a:extLst>
              <a:ext uri="{FF2B5EF4-FFF2-40B4-BE49-F238E27FC236}">
                <a16:creationId xmlns:a16="http://schemas.microsoft.com/office/drawing/2014/main" id="{7FA4D2C3-BA72-0642-996A-8376B35C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659" y="9467658"/>
            <a:ext cx="1747463" cy="1849681"/>
          </a:xfrm>
          <a:custGeom>
            <a:avLst/>
            <a:gdLst>
              <a:gd name="T0" fmla="*/ 1034 w 1584"/>
              <a:gd name="T1" fmla="*/ 521 h 1674"/>
              <a:gd name="T2" fmla="*/ 1034 w 1584"/>
              <a:gd name="T3" fmla="*/ 521 h 1674"/>
              <a:gd name="T4" fmla="*/ 935 w 1584"/>
              <a:gd name="T5" fmla="*/ 692 h 1674"/>
              <a:gd name="T6" fmla="*/ 0 w 1584"/>
              <a:gd name="T7" fmla="*/ 1232 h 1674"/>
              <a:gd name="T8" fmla="*/ 324 w 1584"/>
              <a:gd name="T9" fmla="*/ 1673 h 1674"/>
              <a:gd name="T10" fmla="*/ 1205 w 1584"/>
              <a:gd name="T11" fmla="*/ 1160 h 1674"/>
              <a:gd name="T12" fmla="*/ 1583 w 1584"/>
              <a:gd name="T13" fmla="*/ 521 h 1674"/>
              <a:gd name="T14" fmla="*/ 1583 w 1584"/>
              <a:gd name="T15" fmla="*/ 171 h 1674"/>
              <a:gd name="T16" fmla="*/ 1034 w 1584"/>
              <a:gd name="T17" fmla="*/ 0 h 1674"/>
              <a:gd name="T18" fmla="*/ 1034 w 1584"/>
              <a:gd name="T19" fmla="*/ 521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4" h="1674">
                <a:moveTo>
                  <a:pt x="1034" y="521"/>
                </a:moveTo>
                <a:lnTo>
                  <a:pt x="1034" y="521"/>
                </a:lnTo>
                <a:cubicBezTo>
                  <a:pt x="1034" y="584"/>
                  <a:pt x="998" y="656"/>
                  <a:pt x="935" y="692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324" y="1673"/>
                  <a:pt x="324" y="1673"/>
                  <a:pt x="324" y="1673"/>
                </a:cubicBezTo>
                <a:cubicBezTo>
                  <a:pt x="1205" y="1160"/>
                  <a:pt x="1205" y="1160"/>
                  <a:pt x="1205" y="1160"/>
                </a:cubicBezTo>
                <a:cubicBezTo>
                  <a:pt x="1439" y="1034"/>
                  <a:pt x="1583" y="782"/>
                  <a:pt x="1583" y="521"/>
                </a:cubicBezTo>
                <a:cubicBezTo>
                  <a:pt x="1583" y="171"/>
                  <a:pt x="1583" y="171"/>
                  <a:pt x="1583" y="171"/>
                </a:cubicBezTo>
                <a:cubicBezTo>
                  <a:pt x="1034" y="0"/>
                  <a:pt x="1034" y="0"/>
                  <a:pt x="1034" y="0"/>
                </a:cubicBezTo>
                <a:lnTo>
                  <a:pt x="1034" y="521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04">
            <a:extLst>
              <a:ext uri="{FF2B5EF4-FFF2-40B4-BE49-F238E27FC236}">
                <a16:creationId xmlns:a16="http://schemas.microsoft.com/office/drawing/2014/main" id="{B4C2D2C6-D31F-064C-9289-0DC7F72B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659" y="9467658"/>
            <a:ext cx="1747463" cy="1849681"/>
          </a:xfrm>
          <a:custGeom>
            <a:avLst/>
            <a:gdLst>
              <a:gd name="T0" fmla="*/ 1034 w 1584"/>
              <a:gd name="T1" fmla="*/ 521 h 1674"/>
              <a:gd name="T2" fmla="*/ 1034 w 1584"/>
              <a:gd name="T3" fmla="*/ 521 h 1674"/>
              <a:gd name="T4" fmla="*/ 935 w 1584"/>
              <a:gd name="T5" fmla="*/ 692 h 1674"/>
              <a:gd name="T6" fmla="*/ 0 w 1584"/>
              <a:gd name="T7" fmla="*/ 1232 h 1674"/>
              <a:gd name="T8" fmla="*/ 324 w 1584"/>
              <a:gd name="T9" fmla="*/ 1673 h 1674"/>
              <a:gd name="T10" fmla="*/ 1205 w 1584"/>
              <a:gd name="T11" fmla="*/ 1160 h 1674"/>
              <a:gd name="T12" fmla="*/ 1583 w 1584"/>
              <a:gd name="T13" fmla="*/ 521 h 1674"/>
              <a:gd name="T14" fmla="*/ 1583 w 1584"/>
              <a:gd name="T15" fmla="*/ 171 h 1674"/>
              <a:gd name="T16" fmla="*/ 1034 w 1584"/>
              <a:gd name="T17" fmla="*/ 0 h 1674"/>
              <a:gd name="T18" fmla="*/ 1034 w 1584"/>
              <a:gd name="T19" fmla="*/ 521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4" h="1674">
                <a:moveTo>
                  <a:pt x="1034" y="521"/>
                </a:moveTo>
                <a:lnTo>
                  <a:pt x="1034" y="521"/>
                </a:lnTo>
                <a:cubicBezTo>
                  <a:pt x="1034" y="584"/>
                  <a:pt x="998" y="656"/>
                  <a:pt x="935" y="692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324" y="1673"/>
                  <a:pt x="324" y="1673"/>
                  <a:pt x="324" y="1673"/>
                </a:cubicBezTo>
                <a:cubicBezTo>
                  <a:pt x="1205" y="1160"/>
                  <a:pt x="1205" y="1160"/>
                  <a:pt x="1205" y="1160"/>
                </a:cubicBezTo>
                <a:cubicBezTo>
                  <a:pt x="1439" y="1034"/>
                  <a:pt x="1583" y="782"/>
                  <a:pt x="1583" y="521"/>
                </a:cubicBezTo>
                <a:cubicBezTo>
                  <a:pt x="1583" y="171"/>
                  <a:pt x="1583" y="171"/>
                  <a:pt x="1583" y="171"/>
                </a:cubicBezTo>
                <a:cubicBezTo>
                  <a:pt x="1034" y="0"/>
                  <a:pt x="1034" y="0"/>
                  <a:pt x="1034" y="0"/>
                </a:cubicBezTo>
                <a:lnTo>
                  <a:pt x="1034" y="521"/>
                </a:ln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05">
            <a:extLst>
              <a:ext uri="{FF2B5EF4-FFF2-40B4-BE49-F238E27FC236}">
                <a16:creationId xmlns:a16="http://schemas.microsoft.com/office/drawing/2014/main" id="{1151DA69-3EE7-7B4B-920A-759F66AD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43" y="4770445"/>
            <a:ext cx="2005443" cy="1518685"/>
          </a:xfrm>
          <a:custGeom>
            <a:avLst/>
            <a:gdLst>
              <a:gd name="T0" fmla="*/ 1709 w 1818"/>
              <a:gd name="T1" fmla="*/ 575 h 1377"/>
              <a:gd name="T2" fmla="*/ 1709 w 1818"/>
              <a:gd name="T3" fmla="*/ 575 h 1377"/>
              <a:gd name="T4" fmla="*/ 1817 w 1818"/>
              <a:gd name="T5" fmla="*/ 548 h 1377"/>
              <a:gd name="T6" fmla="*/ 1817 w 1818"/>
              <a:gd name="T7" fmla="*/ 0 h 1377"/>
              <a:gd name="T8" fmla="*/ 1439 w 1818"/>
              <a:gd name="T9" fmla="*/ 99 h 1377"/>
              <a:gd name="T10" fmla="*/ 0 w 1818"/>
              <a:gd name="T11" fmla="*/ 935 h 1377"/>
              <a:gd name="T12" fmla="*/ 324 w 1818"/>
              <a:gd name="T13" fmla="*/ 1376 h 1377"/>
              <a:gd name="T14" fmla="*/ 1709 w 1818"/>
              <a:gd name="T15" fmla="*/ 575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8" h="1377">
                <a:moveTo>
                  <a:pt x="1709" y="575"/>
                </a:moveTo>
                <a:lnTo>
                  <a:pt x="1709" y="575"/>
                </a:lnTo>
                <a:cubicBezTo>
                  <a:pt x="1745" y="557"/>
                  <a:pt x="1781" y="548"/>
                  <a:pt x="1817" y="548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1682" y="0"/>
                  <a:pt x="1556" y="36"/>
                  <a:pt x="1439" y="99"/>
                </a:cubicBezTo>
                <a:cubicBezTo>
                  <a:pt x="0" y="935"/>
                  <a:pt x="0" y="935"/>
                  <a:pt x="0" y="935"/>
                </a:cubicBezTo>
                <a:cubicBezTo>
                  <a:pt x="324" y="1376"/>
                  <a:pt x="324" y="1376"/>
                  <a:pt x="324" y="1376"/>
                </a:cubicBezTo>
                <a:lnTo>
                  <a:pt x="1709" y="57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06">
            <a:extLst>
              <a:ext uri="{FF2B5EF4-FFF2-40B4-BE49-F238E27FC236}">
                <a16:creationId xmlns:a16="http://schemas.microsoft.com/office/drawing/2014/main" id="{25BE0BD7-59EE-FE43-9EE1-EE0F647CF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659" y="5807238"/>
            <a:ext cx="1747463" cy="1844815"/>
          </a:xfrm>
          <a:custGeom>
            <a:avLst/>
            <a:gdLst>
              <a:gd name="T0" fmla="*/ 1205 w 1584"/>
              <a:gd name="T1" fmla="*/ 504 h 1673"/>
              <a:gd name="T2" fmla="*/ 1205 w 1584"/>
              <a:gd name="T3" fmla="*/ 504 h 1673"/>
              <a:gd name="T4" fmla="*/ 324 w 1584"/>
              <a:gd name="T5" fmla="*/ 0 h 1673"/>
              <a:gd name="T6" fmla="*/ 0 w 1584"/>
              <a:gd name="T7" fmla="*/ 441 h 1673"/>
              <a:gd name="T8" fmla="*/ 935 w 1584"/>
              <a:gd name="T9" fmla="*/ 979 h 1673"/>
              <a:gd name="T10" fmla="*/ 1034 w 1584"/>
              <a:gd name="T11" fmla="*/ 1150 h 1673"/>
              <a:gd name="T12" fmla="*/ 1034 w 1584"/>
              <a:gd name="T13" fmla="*/ 1672 h 1673"/>
              <a:gd name="T14" fmla="*/ 1583 w 1584"/>
              <a:gd name="T15" fmla="*/ 1492 h 1673"/>
              <a:gd name="T16" fmla="*/ 1583 w 1584"/>
              <a:gd name="T17" fmla="*/ 1150 h 1673"/>
              <a:gd name="T18" fmla="*/ 1205 w 1584"/>
              <a:gd name="T19" fmla="*/ 504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4" h="1673">
                <a:moveTo>
                  <a:pt x="1205" y="504"/>
                </a:moveTo>
                <a:lnTo>
                  <a:pt x="1205" y="504"/>
                </a:lnTo>
                <a:cubicBezTo>
                  <a:pt x="324" y="0"/>
                  <a:pt x="324" y="0"/>
                  <a:pt x="324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935" y="979"/>
                  <a:pt x="935" y="979"/>
                  <a:pt x="935" y="979"/>
                </a:cubicBezTo>
                <a:cubicBezTo>
                  <a:pt x="998" y="1015"/>
                  <a:pt x="1034" y="1078"/>
                  <a:pt x="1034" y="1150"/>
                </a:cubicBezTo>
                <a:cubicBezTo>
                  <a:pt x="1034" y="1672"/>
                  <a:pt x="1034" y="1672"/>
                  <a:pt x="1034" y="1672"/>
                </a:cubicBezTo>
                <a:cubicBezTo>
                  <a:pt x="1583" y="1492"/>
                  <a:pt x="1583" y="1492"/>
                  <a:pt x="1583" y="1492"/>
                </a:cubicBezTo>
                <a:cubicBezTo>
                  <a:pt x="1583" y="1150"/>
                  <a:pt x="1583" y="1150"/>
                  <a:pt x="1583" y="1150"/>
                </a:cubicBezTo>
                <a:cubicBezTo>
                  <a:pt x="1583" y="891"/>
                  <a:pt x="1439" y="639"/>
                  <a:pt x="1205" y="5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07">
            <a:extLst>
              <a:ext uri="{FF2B5EF4-FFF2-40B4-BE49-F238E27FC236}">
                <a16:creationId xmlns:a16="http://schemas.microsoft.com/office/drawing/2014/main" id="{DBF9AD1D-66B4-B44E-961C-B9A9006D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659" y="5807238"/>
            <a:ext cx="1747463" cy="1844815"/>
          </a:xfrm>
          <a:custGeom>
            <a:avLst/>
            <a:gdLst>
              <a:gd name="T0" fmla="*/ 1205 w 1584"/>
              <a:gd name="T1" fmla="*/ 504 h 1673"/>
              <a:gd name="T2" fmla="*/ 1205 w 1584"/>
              <a:gd name="T3" fmla="*/ 504 h 1673"/>
              <a:gd name="T4" fmla="*/ 324 w 1584"/>
              <a:gd name="T5" fmla="*/ 0 h 1673"/>
              <a:gd name="T6" fmla="*/ 0 w 1584"/>
              <a:gd name="T7" fmla="*/ 441 h 1673"/>
              <a:gd name="T8" fmla="*/ 935 w 1584"/>
              <a:gd name="T9" fmla="*/ 979 h 1673"/>
              <a:gd name="T10" fmla="*/ 1034 w 1584"/>
              <a:gd name="T11" fmla="*/ 1150 h 1673"/>
              <a:gd name="T12" fmla="*/ 1034 w 1584"/>
              <a:gd name="T13" fmla="*/ 1672 h 1673"/>
              <a:gd name="T14" fmla="*/ 1583 w 1584"/>
              <a:gd name="T15" fmla="*/ 1492 h 1673"/>
              <a:gd name="T16" fmla="*/ 1583 w 1584"/>
              <a:gd name="T17" fmla="*/ 1150 h 1673"/>
              <a:gd name="T18" fmla="*/ 1205 w 1584"/>
              <a:gd name="T19" fmla="*/ 504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4" h="1673">
                <a:moveTo>
                  <a:pt x="1205" y="504"/>
                </a:moveTo>
                <a:lnTo>
                  <a:pt x="1205" y="504"/>
                </a:lnTo>
                <a:cubicBezTo>
                  <a:pt x="324" y="0"/>
                  <a:pt x="324" y="0"/>
                  <a:pt x="324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935" y="979"/>
                  <a:pt x="935" y="979"/>
                  <a:pt x="935" y="979"/>
                </a:cubicBezTo>
                <a:cubicBezTo>
                  <a:pt x="998" y="1015"/>
                  <a:pt x="1034" y="1078"/>
                  <a:pt x="1034" y="1150"/>
                </a:cubicBezTo>
                <a:cubicBezTo>
                  <a:pt x="1034" y="1672"/>
                  <a:pt x="1034" y="1672"/>
                  <a:pt x="1034" y="1672"/>
                </a:cubicBezTo>
                <a:cubicBezTo>
                  <a:pt x="1583" y="1492"/>
                  <a:pt x="1583" y="1492"/>
                  <a:pt x="1583" y="1492"/>
                </a:cubicBezTo>
                <a:cubicBezTo>
                  <a:pt x="1583" y="1150"/>
                  <a:pt x="1583" y="1150"/>
                  <a:pt x="1583" y="1150"/>
                </a:cubicBezTo>
                <a:cubicBezTo>
                  <a:pt x="1583" y="891"/>
                  <a:pt x="1439" y="639"/>
                  <a:pt x="1205" y="504"/>
                </a:cubicBez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08">
            <a:extLst>
              <a:ext uri="{FF2B5EF4-FFF2-40B4-BE49-F238E27FC236}">
                <a16:creationId xmlns:a16="http://schemas.microsoft.com/office/drawing/2014/main" id="{7F21A90F-6996-E948-B0F5-25D7C267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286" y="4770445"/>
            <a:ext cx="1995708" cy="1518685"/>
          </a:xfrm>
          <a:custGeom>
            <a:avLst/>
            <a:gdLst>
              <a:gd name="T0" fmla="*/ 98 w 1808"/>
              <a:gd name="T1" fmla="*/ 575 h 1377"/>
              <a:gd name="T2" fmla="*/ 98 w 1808"/>
              <a:gd name="T3" fmla="*/ 575 h 1377"/>
              <a:gd name="T4" fmla="*/ 1483 w 1808"/>
              <a:gd name="T5" fmla="*/ 1376 h 1377"/>
              <a:gd name="T6" fmla="*/ 1807 w 1808"/>
              <a:gd name="T7" fmla="*/ 935 h 1377"/>
              <a:gd name="T8" fmla="*/ 368 w 1808"/>
              <a:gd name="T9" fmla="*/ 99 h 1377"/>
              <a:gd name="T10" fmla="*/ 0 w 1808"/>
              <a:gd name="T11" fmla="*/ 0 h 1377"/>
              <a:gd name="T12" fmla="*/ 0 w 1808"/>
              <a:gd name="T13" fmla="*/ 548 h 1377"/>
              <a:gd name="T14" fmla="*/ 98 w 1808"/>
              <a:gd name="T15" fmla="*/ 575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8" h="1377">
                <a:moveTo>
                  <a:pt x="98" y="575"/>
                </a:moveTo>
                <a:lnTo>
                  <a:pt x="98" y="575"/>
                </a:lnTo>
                <a:cubicBezTo>
                  <a:pt x="1483" y="1376"/>
                  <a:pt x="1483" y="1376"/>
                  <a:pt x="1483" y="1376"/>
                </a:cubicBezTo>
                <a:cubicBezTo>
                  <a:pt x="1807" y="935"/>
                  <a:pt x="1807" y="935"/>
                  <a:pt x="1807" y="935"/>
                </a:cubicBezTo>
                <a:cubicBezTo>
                  <a:pt x="368" y="99"/>
                  <a:pt x="368" y="99"/>
                  <a:pt x="368" y="99"/>
                </a:cubicBezTo>
                <a:cubicBezTo>
                  <a:pt x="251" y="36"/>
                  <a:pt x="125" y="0"/>
                  <a:pt x="0" y="0"/>
                </a:cubicBezTo>
                <a:cubicBezTo>
                  <a:pt x="0" y="548"/>
                  <a:pt x="0" y="548"/>
                  <a:pt x="0" y="548"/>
                </a:cubicBezTo>
                <a:cubicBezTo>
                  <a:pt x="27" y="548"/>
                  <a:pt x="62" y="557"/>
                  <a:pt x="98" y="5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09">
            <a:extLst>
              <a:ext uri="{FF2B5EF4-FFF2-40B4-BE49-F238E27FC236}">
                <a16:creationId xmlns:a16="http://schemas.microsoft.com/office/drawing/2014/main" id="{0FB8AD43-C5B5-F64F-9B2F-E578E6B6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286" y="4770445"/>
            <a:ext cx="1995708" cy="1518685"/>
          </a:xfrm>
          <a:custGeom>
            <a:avLst/>
            <a:gdLst>
              <a:gd name="T0" fmla="*/ 98 w 1808"/>
              <a:gd name="T1" fmla="*/ 575 h 1377"/>
              <a:gd name="T2" fmla="*/ 98 w 1808"/>
              <a:gd name="T3" fmla="*/ 575 h 1377"/>
              <a:gd name="T4" fmla="*/ 1483 w 1808"/>
              <a:gd name="T5" fmla="*/ 1376 h 1377"/>
              <a:gd name="T6" fmla="*/ 1807 w 1808"/>
              <a:gd name="T7" fmla="*/ 935 h 1377"/>
              <a:gd name="T8" fmla="*/ 368 w 1808"/>
              <a:gd name="T9" fmla="*/ 99 h 1377"/>
              <a:gd name="T10" fmla="*/ 0 w 1808"/>
              <a:gd name="T11" fmla="*/ 0 h 1377"/>
              <a:gd name="T12" fmla="*/ 0 w 1808"/>
              <a:gd name="T13" fmla="*/ 548 h 1377"/>
              <a:gd name="T14" fmla="*/ 98 w 1808"/>
              <a:gd name="T15" fmla="*/ 575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8" h="1377">
                <a:moveTo>
                  <a:pt x="98" y="575"/>
                </a:moveTo>
                <a:lnTo>
                  <a:pt x="98" y="575"/>
                </a:lnTo>
                <a:cubicBezTo>
                  <a:pt x="1483" y="1376"/>
                  <a:pt x="1483" y="1376"/>
                  <a:pt x="1483" y="1376"/>
                </a:cubicBezTo>
                <a:cubicBezTo>
                  <a:pt x="1807" y="935"/>
                  <a:pt x="1807" y="935"/>
                  <a:pt x="1807" y="935"/>
                </a:cubicBezTo>
                <a:cubicBezTo>
                  <a:pt x="368" y="99"/>
                  <a:pt x="368" y="99"/>
                  <a:pt x="368" y="99"/>
                </a:cubicBezTo>
                <a:cubicBezTo>
                  <a:pt x="251" y="36"/>
                  <a:pt x="125" y="0"/>
                  <a:pt x="0" y="0"/>
                </a:cubicBezTo>
                <a:cubicBezTo>
                  <a:pt x="0" y="548"/>
                  <a:pt x="0" y="548"/>
                  <a:pt x="0" y="548"/>
                </a:cubicBezTo>
                <a:cubicBezTo>
                  <a:pt x="27" y="548"/>
                  <a:pt x="62" y="557"/>
                  <a:pt x="98" y="575"/>
                </a:cubicBezTo>
              </a:path>
            </a:pathLst>
          </a:cu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10">
            <a:extLst>
              <a:ext uri="{FF2B5EF4-FFF2-40B4-BE49-F238E27FC236}">
                <a16:creationId xmlns:a16="http://schemas.microsoft.com/office/drawing/2014/main" id="{3C5E6C04-7293-4F43-B7DE-047A1DB15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581" y="5807238"/>
            <a:ext cx="1747463" cy="1844815"/>
          </a:xfrm>
          <a:custGeom>
            <a:avLst/>
            <a:gdLst>
              <a:gd name="T0" fmla="*/ 549 w 1584"/>
              <a:gd name="T1" fmla="*/ 1150 h 1673"/>
              <a:gd name="T2" fmla="*/ 549 w 1584"/>
              <a:gd name="T3" fmla="*/ 1150 h 1673"/>
              <a:gd name="T4" fmla="*/ 647 w 1584"/>
              <a:gd name="T5" fmla="*/ 979 h 1673"/>
              <a:gd name="T6" fmla="*/ 1583 w 1584"/>
              <a:gd name="T7" fmla="*/ 441 h 1673"/>
              <a:gd name="T8" fmla="*/ 1259 w 1584"/>
              <a:gd name="T9" fmla="*/ 0 h 1673"/>
              <a:gd name="T10" fmla="*/ 378 w 1584"/>
              <a:gd name="T11" fmla="*/ 504 h 1673"/>
              <a:gd name="T12" fmla="*/ 0 w 1584"/>
              <a:gd name="T13" fmla="*/ 1150 h 1673"/>
              <a:gd name="T14" fmla="*/ 0 w 1584"/>
              <a:gd name="T15" fmla="*/ 1492 h 1673"/>
              <a:gd name="T16" fmla="*/ 549 w 1584"/>
              <a:gd name="T17" fmla="*/ 1672 h 1673"/>
              <a:gd name="T18" fmla="*/ 549 w 1584"/>
              <a:gd name="T19" fmla="*/ 1150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4" h="1673">
                <a:moveTo>
                  <a:pt x="549" y="1150"/>
                </a:moveTo>
                <a:lnTo>
                  <a:pt x="549" y="1150"/>
                </a:lnTo>
                <a:cubicBezTo>
                  <a:pt x="549" y="1078"/>
                  <a:pt x="585" y="1015"/>
                  <a:pt x="647" y="979"/>
                </a:cubicBezTo>
                <a:cubicBezTo>
                  <a:pt x="1583" y="441"/>
                  <a:pt x="1583" y="441"/>
                  <a:pt x="1583" y="441"/>
                </a:cubicBezTo>
                <a:cubicBezTo>
                  <a:pt x="1259" y="0"/>
                  <a:pt x="1259" y="0"/>
                  <a:pt x="1259" y="0"/>
                </a:cubicBezTo>
                <a:cubicBezTo>
                  <a:pt x="378" y="504"/>
                  <a:pt x="378" y="504"/>
                  <a:pt x="378" y="504"/>
                </a:cubicBezTo>
                <a:cubicBezTo>
                  <a:pt x="144" y="639"/>
                  <a:pt x="0" y="891"/>
                  <a:pt x="0" y="1150"/>
                </a:cubicBezTo>
                <a:cubicBezTo>
                  <a:pt x="0" y="1492"/>
                  <a:pt x="0" y="1492"/>
                  <a:pt x="0" y="1492"/>
                </a:cubicBezTo>
                <a:cubicBezTo>
                  <a:pt x="549" y="1672"/>
                  <a:pt x="549" y="1672"/>
                  <a:pt x="549" y="1672"/>
                </a:cubicBezTo>
                <a:lnTo>
                  <a:pt x="549" y="115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11">
            <a:extLst>
              <a:ext uri="{FF2B5EF4-FFF2-40B4-BE49-F238E27FC236}">
                <a16:creationId xmlns:a16="http://schemas.microsoft.com/office/drawing/2014/main" id="{AFF53761-C563-1A49-BD91-4DBAD058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581" y="9467658"/>
            <a:ext cx="1747463" cy="1849681"/>
          </a:xfrm>
          <a:custGeom>
            <a:avLst/>
            <a:gdLst>
              <a:gd name="T0" fmla="*/ 647 w 1584"/>
              <a:gd name="T1" fmla="*/ 692 h 1674"/>
              <a:gd name="T2" fmla="*/ 647 w 1584"/>
              <a:gd name="T3" fmla="*/ 692 h 1674"/>
              <a:gd name="T4" fmla="*/ 549 w 1584"/>
              <a:gd name="T5" fmla="*/ 521 h 1674"/>
              <a:gd name="T6" fmla="*/ 549 w 1584"/>
              <a:gd name="T7" fmla="*/ 0 h 1674"/>
              <a:gd name="T8" fmla="*/ 0 w 1584"/>
              <a:gd name="T9" fmla="*/ 171 h 1674"/>
              <a:gd name="T10" fmla="*/ 0 w 1584"/>
              <a:gd name="T11" fmla="*/ 521 h 1674"/>
              <a:gd name="T12" fmla="*/ 378 w 1584"/>
              <a:gd name="T13" fmla="*/ 1160 h 1674"/>
              <a:gd name="T14" fmla="*/ 1259 w 1584"/>
              <a:gd name="T15" fmla="*/ 1673 h 1674"/>
              <a:gd name="T16" fmla="*/ 1583 w 1584"/>
              <a:gd name="T17" fmla="*/ 1232 h 1674"/>
              <a:gd name="T18" fmla="*/ 647 w 1584"/>
              <a:gd name="T19" fmla="*/ 692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4" h="1674">
                <a:moveTo>
                  <a:pt x="647" y="692"/>
                </a:moveTo>
                <a:lnTo>
                  <a:pt x="647" y="692"/>
                </a:lnTo>
                <a:cubicBezTo>
                  <a:pt x="585" y="656"/>
                  <a:pt x="549" y="584"/>
                  <a:pt x="549" y="521"/>
                </a:cubicBezTo>
                <a:cubicBezTo>
                  <a:pt x="549" y="0"/>
                  <a:pt x="549" y="0"/>
                  <a:pt x="549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521"/>
                  <a:pt x="0" y="521"/>
                  <a:pt x="0" y="521"/>
                </a:cubicBezTo>
                <a:cubicBezTo>
                  <a:pt x="0" y="782"/>
                  <a:pt x="144" y="1034"/>
                  <a:pt x="378" y="1160"/>
                </a:cubicBezTo>
                <a:cubicBezTo>
                  <a:pt x="1259" y="1673"/>
                  <a:pt x="1259" y="1673"/>
                  <a:pt x="1259" y="1673"/>
                </a:cubicBezTo>
                <a:cubicBezTo>
                  <a:pt x="1583" y="1232"/>
                  <a:pt x="1583" y="1232"/>
                  <a:pt x="1583" y="1232"/>
                </a:cubicBezTo>
                <a:lnTo>
                  <a:pt x="647" y="69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12">
            <a:extLst>
              <a:ext uri="{FF2B5EF4-FFF2-40B4-BE49-F238E27FC236}">
                <a16:creationId xmlns:a16="http://schemas.microsoft.com/office/drawing/2014/main" id="{98153F1E-66B2-7C45-BA53-DE15BBE5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581" y="7452480"/>
            <a:ext cx="608449" cy="2205015"/>
          </a:xfrm>
          <a:custGeom>
            <a:avLst/>
            <a:gdLst>
              <a:gd name="T0" fmla="*/ 549 w 550"/>
              <a:gd name="T1" fmla="*/ 180 h 1998"/>
              <a:gd name="T2" fmla="*/ 0 w 550"/>
              <a:gd name="T3" fmla="*/ 0 h 1998"/>
              <a:gd name="T4" fmla="*/ 0 w 550"/>
              <a:gd name="T5" fmla="*/ 1997 h 1998"/>
              <a:gd name="T6" fmla="*/ 549 w 550"/>
              <a:gd name="T7" fmla="*/ 1826 h 1998"/>
              <a:gd name="T8" fmla="*/ 549 w 550"/>
              <a:gd name="T9" fmla="*/ 180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0" h="1998">
                <a:moveTo>
                  <a:pt x="549" y="180"/>
                </a:moveTo>
                <a:lnTo>
                  <a:pt x="0" y="0"/>
                </a:lnTo>
                <a:lnTo>
                  <a:pt x="0" y="1997"/>
                </a:lnTo>
                <a:lnTo>
                  <a:pt x="549" y="1826"/>
                </a:lnTo>
                <a:lnTo>
                  <a:pt x="549" y="180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13">
            <a:extLst>
              <a:ext uri="{FF2B5EF4-FFF2-40B4-BE49-F238E27FC236}">
                <a16:creationId xmlns:a16="http://schemas.microsoft.com/office/drawing/2014/main" id="{B90F0D77-094A-8549-8316-EE0948F2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43" y="10825715"/>
            <a:ext cx="2005443" cy="1518685"/>
          </a:xfrm>
          <a:custGeom>
            <a:avLst/>
            <a:gdLst>
              <a:gd name="T0" fmla="*/ 1709 w 1818"/>
              <a:gd name="T1" fmla="*/ 800 h 1377"/>
              <a:gd name="T2" fmla="*/ 1709 w 1818"/>
              <a:gd name="T3" fmla="*/ 800 h 1377"/>
              <a:gd name="T4" fmla="*/ 324 w 1818"/>
              <a:gd name="T5" fmla="*/ 0 h 1377"/>
              <a:gd name="T6" fmla="*/ 0 w 1818"/>
              <a:gd name="T7" fmla="*/ 441 h 1377"/>
              <a:gd name="T8" fmla="*/ 1439 w 1818"/>
              <a:gd name="T9" fmla="*/ 1277 h 1377"/>
              <a:gd name="T10" fmla="*/ 1817 w 1818"/>
              <a:gd name="T11" fmla="*/ 1376 h 1377"/>
              <a:gd name="T12" fmla="*/ 1817 w 1818"/>
              <a:gd name="T13" fmla="*/ 827 h 1377"/>
              <a:gd name="T14" fmla="*/ 1709 w 1818"/>
              <a:gd name="T15" fmla="*/ 80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8" h="1377">
                <a:moveTo>
                  <a:pt x="1709" y="800"/>
                </a:moveTo>
                <a:lnTo>
                  <a:pt x="1709" y="800"/>
                </a:lnTo>
                <a:cubicBezTo>
                  <a:pt x="324" y="0"/>
                  <a:pt x="324" y="0"/>
                  <a:pt x="324" y="0"/>
                </a:cubicBezTo>
                <a:cubicBezTo>
                  <a:pt x="0" y="441"/>
                  <a:pt x="0" y="441"/>
                  <a:pt x="0" y="441"/>
                </a:cubicBezTo>
                <a:cubicBezTo>
                  <a:pt x="1439" y="1277"/>
                  <a:pt x="1439" y="1277"/>
                  <a:pt x="1439" y="1277"/>
                </a:cubicBezTo>
                <a:cubicBezTo>
                  <a:pt x="1556" y="1340"/>
                  <a:pt x="1682" y="1376"/>
                  <a:pt x="1817" y="1376"/>
                </a:cubicBezTo>
                <a:cubicBezTo>
                  <a:pt x="1817" y="827"/>
                  <a:pt x="1817" y="827"/>
                  <a:pt x="1817" y="827"/>
                </a:cubicBezTo>
                <a:cubicBezTo>
                  <a:pt x="1781" y="827"/>
                  <a:pt x="1745" y="818"/>
                  <a:pt x="1709" y="80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14">
            <a:extLst>
              <a:ext uri="{FF2B5EF4-FFF2-40B4-BE49-F238E27FC236}">
                <a16:creationId xmlns:a16="http://schemas.microsoft.com/office/drawing/2014/main" id="{84DC4ECA-0B9A-D14F-B60B-0B29A0F2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33" y="7491421"/>
            <a:ext cx="2175810" cy="2166075"/>
          </a:xfrm>
          <a:custGeom>
            <a:avLst/>
            <a:gdLst>
              <a:gd name="T0" fmla="*/ 1970 w 1971"/>
              <a:gd name="T1" fmla="*/ 980 h 1962"/>
              <a:gd name="T2" fmla="*/ 1970 w 1971"/>
              <a:gd name="T3" fmla="*/ 980 h 1962"/>
              <a:gd name="T4" fmla="*/ 990 w 1971"/>
              <a:gd name="T5" fmla="*/ 1961 h 1962"/>
              <a:gd name="T6" fmla="*/ 0 w 1971"/>
              <a:gd name="T7" fmla="*/ 980 h 1962"/>
              <a:gd name="T8" fmla="*/ 990 w 1971"/>
              <a:gd name="T9" fmla="*/ 0 h 1962"/>
              <a:gd name="T10" fmla="*/ 1970 w 1971"/>
              <a:gd name="T11" fmla="*/ 980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1" h="1962">
                <a:moveTo>
                  <a:pt x="1970" y="980"/>
                </a:moveTo>
                <a:lnTo>
                  <a:pt x="1970" y="980"/>
                </a:lnTo>
                <a:cubicBezTo>
                  <a:pt x="1970" y="1529"/>
                  <a:pt x="1529" y="1961"/>
                  <a:pt x="990" y="1961"/>
                </a:cubicBezTo>
                <a:cubicBezTo>
                  <a:pt x="441" y="1961"/>
                  <a:pt x="0" y="1529"/>
                  <a:pt x="0" y="980"/>
                </a:cubicBezTo>
                <a:cubicBezTo>
                  <a:pt x="0" y="441"/>
                  <a:pt x="441" y="0"/>
                  <a:pt x="990" y="0"/>
                </a:cubicBezTo>
                <a:cubicBezTo>
                  <a:pt x="1529" y="0"/>
                  <a:pt x="1970" y="441"/>
                  <a:pt x="1970" y="9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15">
            <a:extLst>
              <a:ext uri="{FF2B5EF4-FFF2-40B4-BE49-F238E27FC236}">
                <a16:creationId xmlns:a16="http://schemas.microsoft.com/office/drawing/2014/main" id="{5CF340DA-25AD-2145-8AC0-4333E5D70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994" y="7491421"/>
            <a:ext cx="2175807" cy="2166075"/>
          </a:xfrm>
          <a:custGeom>
            <a:avLst/>
            <a:gdLst>
              <a:gd name="T0" fmla="*/ 1969 w 1970"/>
              <a:gd name="T1" fmla="*/ 980 h 1962"/>
              <a:gd name="T2" fmla="*/ 1969 w 1970"/>
              <a:gd name="T3" fmla="*/ 980 h 1962"/>
              <a:gd name="T4" fmla="*/ 989 w 1970"/>
              <a:gd name="T5" fmla="*/ 1961 h 1962"/>
              <a:gd name="T6" fmla="*/ 0 w 1970"/>
              <a:gd name="T7" fmla="*/ 980 h 1962"/>
              <a:gd name="T8" fmla="*/ 989 w 1970"/>
              <a:gd name="T9" fmla="*/ 0 h 1962"/>
              <a:gd name="T10" fmla="*/ 1969 w 1970"/>
              <a:gd name="T11" fmla="*/ 980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0" h="1962">
                <a:moveTo>
                  <a:pt x="1969" y="980"/>
                </a:moveTo>
                <a:lnTo>
                  <a:pt x="1969" y="980"/>
                </a:lnTo>
                <a:cubicBezTo>
                  <a:pt x="1969" y="1529"/>
                  <a:pt x="1529" y="1961"/>
                  <a:pt x="989" y="1961"/>
                </a:cubicBezTo>
                <a:cubicBezTo>
                  <a:pt x="440" y="1961"/>
                  <a:pt x="0" y="1529"/>
                  <a:pt x="0" y="980"/>
                </a:cubicBezTo>
                <a:cubicBezTo>
                  <a:pt x="0" y="441"/>
                  <a:pt x="440" y="0"/>
                  <a:pt x="989" y="0"/>
                </a:cubicBezTo>
                <a:cubicBezTo>
                  <a:pt x="1529" y="0"/>
                  <a:pt x="1969" y="441"/>
                  <a:pt x="1969" y="980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16">
            <a:extLst>
              <a:ext uri="{FF2B5EF4-FFF2-40B4-BE49-F238E27FC236}">
                <a16:creationId xmlns:a16="http://schemas.microsoft.com/office/drawing/2014/main" id="{9D1BC5F9-2070-8C43-9394-0C6B52FF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994" y="7491421"/>
            <a:ext cx="2175807" cy="2166075"/>
          </a:xfrm>
          <a:custGeom>
            <a:avLst/>
            <a:gdLst>
              <a:gd name="T0" fmla="*/ 1969 w 1970"/>
              <a:gd name="T1" fmla="*/ 980 h 1962"/>
              <a:gd name="T2" fmla="*/ 1969 w 1970"/>
              <a:gd name="T3" fmla="*/ 980 h 1962"/>
              <a:gd name="T4" fmla="*/ 989 w 1970"/>
              <a:gd name="T5" fmla="*/ 1961 h 1962"/>
              <a:gd name="T6" fmla="*/ 0 w 1970"/>
              <a:gd name="T7" fmla="*/ 980 h 1962"/>
              <a:gd name="T8" fmla="*/ 989 w 1970"/>
              <a:gd name="T9" fmla="*/ 0 h 1962"/>
              <a:gd name="T10" fmla="*/ 1969 w 1970"/>
              <a:gd name="T11" fmla="*/ 980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0" h="1962">
                <a:moveTo>
                  <a:pt x="1969" y="980"/>
                </a:moveTo>
                <a:lnTo>
                  <a:pt x="1969" y="980"/>
                </a:lnTo>
                <a:cubicBezTo>
                  <a:pt x="1969" y="1529"/>
                  <a:pt x="1529" y="1961"/>
                  <a:pt x="989" y="1961"/>
                </a:cubicBezTo>
                <a:cubicBezTo>
                  <a:pt x="440" y="1961"/>
                  <a:pt x="0" y="1529"/>
                  <a:pt x="0" y="980"/>
                </a:cubicBezTo>
                <a:cubicBezTo>
                  <a:pt x="0" y="441"/>
                  <a:pt x="440" y="0"/>
                  <a:pt x="989" y="0"/>
                </a:cubicBezTo>
                <a:cubicBezTo>
                  <a:pt x="1529" y="0"/>
                  <a:pt x="1969" y="441"/>
                  <a:pt x="1969" y="980"/>
                </a:cubicBez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CuadroTexto 356">
            <a:extLst>
              <a:ext uri="{FF2B5EF4-FFF2-40B4-BE49-F238E27FC236}">
                <a16:creationId xmlns:a16="http://schemas.microsoft.com/office/drawing/2014/main" id="{D73600C4-0C72-1947-BFD7-E9453F44164D}"/>
              </a:ext>
            </a:extLst>
          </p:cNvPr>
          <p:cNvSpPr txBox="1"/>
          <p:nvPr/>
        </p:nvSpPr>
        <p:spPr>
          <a:xfrm>
            <a:off x="9008318" y="80032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358" name="CuadroTexto 357">
            <a:extLst>
              <a:ext uri="{FF2B5EF4-FFF2-40B4-BE49-F238E27FC236}">
                <a16:creationId xmlns:a16="http://schemas.microsoft.com/office/drawing/2014/main" id="{835FFEC3-D3D4-AC4E-AC1D-7252EFA3C6C6}"/>
              </a:ext>
            </a:extLst>
          </p:cNvPr>
          <p:cNvSpPr txBox="1"/>
          <p:nvPr/>
        </p:nvSpPr>
        <p:spPr>
          <a:xfrm>
            <a:off x="2451398" y="2315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5" name="CuadroTexto 364">
            <a:extLst>
              <a:ext uri="{FF2B5EF4-FFF2-40B4-BE49-F238E27FC236}">
                <a16:creationId xmlns:a16="http://schemas.microsoft.com/office/drawing/2014/main" id="{6F87C113-0395-A142-A11B-E89CD15765AC}"/>
              </a:ext>
            </a:extLst>
          </p:cNvPr>
          <p:cNvSpPr txBox="1"/>
          <p:nvPr/>
        </p:nvSpPr>
        <p:spPr>
          <a:xfrm>
            <a:off x="8303638" y="8163827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60%</a:t>
            </a:r>
          </a:p>
        </p:txBody>
      </p:sp>
      <p:sp>
        <p:nvSpPr>
          <p:cNvPr id="366" name="CuadroTexto 365">
            <a:extLst>
              <a:ext uri="{FF2B5EF4-FFF2-40B4-BE49-F238E27FC236}">
                <a16:creationId xmlns:a16="http://schemas.microsoft.com/office/drawing/2014/main" id="{19F28ED7-02E6-CC4E-8A84-16C7D3EF1BE1}"/>
              </a:ext>
            </a:extLst>
          </p:cNvPr>
          <p:cNvSpPr txBox="1"/>
          <p:nvPr/>
        </p:nvSpPr>
        <p:spPr>
          <a:xfrm>
            <a:off x="14470217" y="8156525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40%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D12E20-8AE1-8A4C-AEEB-FEEFB14B326A}"/>
              </a:ext>
            </a:extLst>
          </p:cNvPr>
          <p:cNvGrpSpPr/>
          <p:nvPr/>
        </p:nvGrpSpPr>
        <p:grpSpPr>
          <a:xfrm>
            <a:off x="4009200" y="9686096"/>
            <a:ext cx="4080935" cy="1592908"/>
            <a:chOff x="17509065" y="2241660"/>
            <a:chExt cx="4080935" cy="159290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F1C97C0E-EF27-F144-8E6E-72D17E887548}"/>
                </a:ext>
              </a:extLst>
            </p:cNvPr>
            <p:cNvSpPr txBox="1"/>
            <p:nvPr/>
          </p:nvSpPr>
          <p:spPr>
            <a:xfrm>
              <a:off x="17537634" y="224166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7984DF58-E921-354F-B622-291D9DFBBB48}"/>
                </a:ext>
              </a:extLst>
            </p:cNvPr>
            <p:cNvSpPr/>
            <p:nvPr/>
          </p:nvSpPr>
          <p:spPr>
            <a:xfrm>
              <a:off x="17509065" y="2880461"/>
              <a:ext cx="408093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C846F8-640F-9744-BC79-7AA3765E183A}"/>
              </a:ext>
            </a:extLst>
          </p:cNvPr>
          <p:cNvGrpSpPr/>
          <p:nvPr/>
        </p:nvGrpSpPr>
        <p:grpSpPr>
          <a:xfrm flipH="1">
            <a:off x="15688210" y="9686095"/>
            <a:ext cx="4436476" cy="1592908"/>
            <a:chOff x="25180269" y="5032223"/>
            <a:chExt cx="4436476" cy="159290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B4250116-8520-FF47-835D-7C511183BAEF}"/>
                </a:ext>
              </a:extLst>
            </p:cNvPr>
            <p:cNvSpPr txBox="1"/>
            <p:nvPr/>
          </p:nvSpPr>
          <p:spPr>
            <a:xfrm>
              <a:off x="25208838" y="503222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9EEE00DB-D667-B947-A0EF-F41A3BEC2F84}"/>
                </a:ext>
              </a:extLst>
            </p:cNvPr>
            <p:cNvSpPr/>
            <p:nvPr/>
          </p:nvSpPr>
          <p:spPr>
            <a:xfrm>
              <a:off x="25180269" y="567102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4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166">
            <a:extLst>
              <a:ext uri="{FF2B5EF4-FFF2-40B4-BE49-F238E27FC236}">
                <a16:creationId xmlns:a16="http://schemas.microsoft.com/office/drawing/2014/main" id="{F360F762-EB61-A344-ADEB-57ED158D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998" y="7509247"/>
            <a:ext cx="1338860" cy="1841996"/>
          </a:xfrm>
          <a:custGeom>
            <a:avLst/>
            <a:gdLst>
              <a:gd name="T0" fmla="*/ 548 w 693"/>
              <a:gd name="T1" fmla="*/ 611 h 954"/>
              <a:gd name="T2" fmla="*/ 629 w 693"/>
              <a:gd name="T3" fmla="*/ 369 h 954"/>
              <a:gd name="T4" fmla="*/ 467 w 693"/>
              <a:gd name="T5" fmla="*/ 36 h 954"/>
              <a:gd name="T6" fmla="*/ 53 w 693"/>
              <a:gd name="T7" fmla="*/ 243 h 954"/>
              <a:gd name="T8" fmla="*/ 134 w 693"/>
              <a:gd name="T9" fmla="*/ 611 h 954"/>
              <a:gd name="T10" fmla="*/ 233 w 693"/>
              <a:gd name="T11" fmla="*/ 593 h 954"/>
              <a:gd name="T12" fmla="*/ 17 w 693"/>
              <a:gd name="T13" fmla="*/ 890 h 954"/>
              <a:gd name="T14" fmla="*/ 647 w 693"/>
              <a:gd name="T15" fmla="*/ 935 h 954"/>
              <a:gd name="T16" fmla="*/ 440 w 693"/>
              <a:gd name="T17" fmla="*/ 593 h 954"/>
              <a:gd name="T18" fmla="*/ 431 w 693"/>
              <a:gd name="T19" fmla="*/ 522 h 954"/>
              <a:gd name="T20" fmla="*/ 350 w 693"/>
              <a:gd name="T21" fmla="*/ 701 h 954"/>
              <a:gd name="T22" fmla="*/ 278 w 693"/>
              <a:gd name="T23" fmla="*/ 611 h 954"/>
              <a:gd name="T24" fmla="*/ 368 w 693"/>
              <a:gd name="T25" fmla="*/ 549 h 954"/>
              <a:gd name="T26" fmla="*/ 422 w 693"/>
              <a:gd name="T27" fmla="*/ 621 h 954"/>
              <a:gd name="T28" fmla="*/ 629 w 693"/>
              <a:gd name="T29" fmla="*/ 917 h 954"/>
              <a:gd name="T30" fmla="*/ 36 w 693"/>
              <a:gd name="T31" fmla="*/ 899 h 954"/>
              <a:gd name="T32" fmla="*/ 305 w 693"/>
              <a:gd name="T33" fmla="*/ 710 h 954"/>
              <a:gd name="T34" fmla="*/ 26 w 693"/>
              <a:gd name="T35" fmla="*/ 477 h 954"/>
              <a:gd name="T36" fmla="*/ 53 w 693"/>
              <a:gd name="T37" fmla="*/ 378 h 954"/>
              <a:gd name="T38" fmla="*/ 80 w 693"/>
              <a:gd name="T39" fmla="*/ 243 h 954"/>
              <a:gd name="T40" fmla="*/ 377 w 693"/>
              <a:gd name="T41" fmla="*/ 90 h 954"/>
              <a:gd name="T42" fmla="*/ 602 w 693"/>
              <a:gd name="T43" fmla="*/ 252 h 954"/>
              <a:gd name="T44" fmla="*/ 602 w 693"/>
              <a:gd name="T45" fmla="*/ 369 h 954"/>
              <a:gd name="T46" fmla="*/ 647 w 693"/>
              <a:gd name="T47" fmla="*/ 530 h 954"/>
              <a:gd name="T48" fmla="*/ 539 w 693"/>
              <a:gd name="T49" fmla="*/ 369 h 954"/>
              <a:gd name="T50" fmla="*/ 548 w 693"/>
              <a:gd name="T51" fmla="*/ 234 h 954"/>
              <a:gd name="T52" fmla="*/ 431 w 693"/>
              <a:gd name="T53" fmla="*/ 135 h 954"/>
              <a:gd name="T54" fmla="*/ 404 w 693"/>
              <a:gd name="T55" fmla="*/ 144 h 954"/>
              <a:gd name="T56" fmla="*/ 116 w 693"/>
              <a:gd name="T57" fmla="*/ 279 h 954"/>
              <a:gd name="T58" fmla="*/ 26 w 693"/>
              <a:gd name="T59" fmla="*/ 477 h 954"/>
              <a:gd name="T60" fmla="*/ 422 w 693"/>
              <a:gd name="T61" fmla="*/ 135 h 954"/>
              <a:gd name="T62" fmla="*/ 548 w 693"/>
              <a:gd name="T63" fmla="*/ 288 h 954"/>
              <a:gd name="T64" fmla="*/ 233 w 693"/>
              <a:gd name="T65" fmla="*/ 494 h 954"/>
              <a:gd name="T66" fmla="*/ 152 w 693"/>
              <a:gd name="T67" fmla="*/ 315 h 954"/>
              <a:gd name="T68" fmla="*/ 188 w 693"/>
              <a:gd name="T69" fmla="*/ 315 h 954"/>
              <a:gd name="T70" fmla="*/ 206 w 693"/>
              <a:gd name="T71" fmla="*/ 315 h 954"/>
              <a:gd name="T72" fmla="*/ 224 w 693"/>
              <a:gd name="T73" fmla="*/ 306 h 954"/>
              <a:gd name="T74" fmla="*/ 251 w 693"/>
              <a:gd name="T75" fmla="*/ 306 h 954"/>
              <a:gd name="T76" fmla="*/ 269 w 693"/>
              <a:gd name="T77" fmla="*/ 297 h 954"/>
              <a:gd name="T78" fmla="*/ 287 w 693"/>
              <a:gd name="T79" fmla="*/ 297 h 954"/>
              <a:gd name="T80" fmla="*/ 305 w 693"/>
              <a:gd name="T81" fmla="*/ 288 h 954"/>
              <a:gd name="T82" fmla="*/ 323 w 693"/>
              <a:gd name="T83" fmla="*/ 279 h 954"/>
              <a:gd name="T84" fmla="*/ 341 w 693"/>
              <a:gd name="T85" fmla="*/ 261 h 954"/>
              <a:gd name="T86" fmla="*/ 350 w 693"/>
              <a:gd name="T87" fmla="*/ 252 h 954"/>
              <a:gd name="T88" fmla="*/ 368 w 693"/>
              <a:gd name="T89" fmla="*/ 243 h 954"/>
              <a:gd name="T90" fmla="*/ 386 w 693"/>
              <a:gd name="T91" fmla="*/ 225 h 954"/>
              <a:gd name="T92" fmla="*/ 395 w 693"/>
              <a:gd name="T93" fmla="*/ 207 h 954"/>
              <a:gd name="T94" fmla="*/ 404 w 693"/>
              <a:gd name="T95" fmla="*/ 189 h 954"/>
              <a:gd name="T96" fmla="*/ 413 w 693"/>
              <a:gd name="T97" fmla="*/ 180 h 954"/>
              <a:gd name="T98" fmla="*/ 422 w 693"/>
              <a:gd name="T99" fmla="*/ 180 h 954"/>
              <a:gd name="T100" fmla="*/ 431 w 693"/>
              <a:gd name="T101" fmla="*/ 198 h 954"/>
              <a:gd name="T102" fmla="*/ 440 w 693"/>
              <a:gd name="T103" fmla="*/ 216 h 954"/>
              <a:gd name="T104" fmla="*/ 449 w 693"/>
              <a:gd name="T105" fmla="*/ 225 h 954"/>
              <a:gd name="T106" fmla="*/ 467 w 693"/>
              <a:gd name="T107" fmla="*/ 234 h 954"/>
              <a:gd name="T108" fmla="*/ 476 w 693"/>
              <a:gd name="T109" fmla="*/ 243 h 954"/>
              <a:gd name="T110" fmla="*/ 494 w 693"/>
              <a:gd name="T111" fmla="*/ 252 h 954"/>
              <a:gd name="T112" fmla="*/ 512 w 693"/>
              <a:gd name="T113" fmla="*/ 252 h 954"/>
              <a:gd name="T114" fmla="*/ 521 w 693"/>
              <a:gd name="T115" fmla="*/ 261 h 954"/>
              <a:gd name="T116" fmla="*/ 440 w 693"/>
              <a:gd name="T117" fmla="*/ 486 h 954"/>
              <a:gd name="T118" fmla="*/ 386 w 693"/>
              <a:gd name="T119" fmla="*/ 522 h 954"/>
              <a:gd name="T120" fmla="*/ 260 w 693"/>
              <a:gd name="T121" fmla="*/ 513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93" h="954">
                <a:moveTo>
                  <a:pt x="431" y="522"/>
                </a:moveTo>
                <a:lnTo>
                  <a:pt x="431" y="522"/>
                </a:lnTo>
                <a:cubicBezTo>
                  <a:pt x="440" y="549"/>
                  <a:pt x="458" y="575"/>
                  <a:pt x="476" y="585"/>
                </a:cubicBezTo>
                <a:cubicBezTo>
                  <a:pt x="503" y="602"/>
                  <a:pt x="530" y="611"/>
                  <a:pt x="548" y="611"/>
                </a:cubicBezTo>
                <a:cubicBezTo>
                  <a:pt x="557" y="611"/>
                  <a:pt x="566" y="611"/>
                  <a:pt x="584" y="602"/>
                </a:cubicBezTo>
                <a:cubicBezTo>
                  <a:pt x="611" y="593"/>
                  <a:pt x="647" y="575"/>
                  <a:pt x="665" y="549"/>
                </a:cubicBezTo>
                <a:cubicBezTo>
                  <a:pt x="683" y="522"/>
                  <a:pt x="692" y="486"/>
                  <a:pt x="683" y="450"/>
                </a:cubicBezTo>
                <a:cubicBezTo>
                  <a:pt x="674" y="414"/>
                  <a:pt x="656" y="387"/>
                  <a:pt x="629" y="369"/>
                </a:cubicBezTo>
                <a:cubicBezTo>
                  <a:pt x="647" y="351"/>
                  <a:pt x="647" y="324"/>
                  <a:pt x="647" y="297"/>
                </a:cubicBezTo>
                <a:cubicBezTo>
                  <a:pt x="638" y="279"/>
                  <a:pt x="638" y="270"/>
                  <a:pt x="620" y="261"/>
                </a:cubicBezTo>
                <a:cubicBezTo>
                  <a:pt x="629" y="234"/>
                  <a:pt x="638" y="216"/>
                  <a:pt x="638" y="198"/>
                </a:cubicBezTo>
                <a:cubicBezTo>
                  <a:pt x="638" y="108"/>
                  <a:pt x="557" y="36"/>
                  <a:pt x="467" y="36"/>
                </a:cubicBezTo>
                <a:cubicBezTo>
                  <a:pt x="440" y="36"/>
                  <a:pt x="413" y="45"/>
                  <a:pt x="386" y="54"/>
                </a:cubicBezTo>
                <a:cubicBezTo>
                  <a:pt x="350" y="27"/>
                  <a:pt x="296" y="0"/>
                  <a:pt x="251" y="0"/>
                </a:cubicBezTo>
                <a:cubicBezTo>
                  <a:pt x="134" y="0"/>
                  <a:pt x="44" y="90"/>
                  <a:pt x="44" y="198"/>
                </a:cubicBezTo>
                <a:cubicBezTo>
                  <a:pt x="44" y="216"/>
                  <a:pt x="53" y="225"/>
                  <a:pt x="53" y="243"/>
                </a:cubicBezTo>
                <a:cubicBezTo>
                  <a:pt x="26" y="261"/>
                  <a:pt x="0" y="288"/>
                  <a:pt x="0" y="324"/>
                </a:cubicBezTo>
                <a:cubicBezTo>
                  <a:pt x="0" y="351"/>
                  <a:pt x="17" y="378"/>
                  <a:pt x="36" y="387"/>
                </a:cubicBezTo>
                <a:cubicBezTo>
                  <a:pt x="8" y="414"/>
                  <a:pt x="0" y="441"/>
                  <a:pt x="0" y="477"/>
                </a:cubicBezTo>
                <a:cubicBezTo>
                  <a:pt x="0" y="549"/>
                  <a:pt x="62" y="611"/>
                  <a:pt x="134" y="611"/>
                </a:cubicBezTo>
                <a:cubicBezTo>
                  <a:pt x="188" y="611"/>
                  <a:pt x="233" y="575"/>
                  <a:pt x="251" y="530"/>
                </a:cubicBezTo>
                <a:cubicBezTo>
                  <a:pt x="260" y="539"/>
                  <a:pt x="269" y="539"/>
                  <a:pt x="278" y="539"/>
                </a:cubicBezTo>
                <a:cubicBezTo>
                  <a:pt x="278" y="585"/>
                  <a:pt x="278" y="585"/>
                  <a:pt x="278" y="585"/>
                </a:cubicBezTo>
                <a:cubicBezTo>
                  <a:pt x="233" y="593"/>
                  <a:pt x="233" y="593"/>
                  <a:pt x="233" y="593"/>
                </a:cubicBezTo>
                <a:lnTo>
                  <a:pt x="233" y="593"/>
                </a:lnTo>
                <a:cubicBezTo>
                  <a:pt x="134" y="611"/>
                  <a:pt x="134" y="611"/>
                  <a:pt x="134" y="611"/>
                </a:cubicBezTo>
                <a:cubicBezTo>
                  <a:pt x="116" y="621"/>
                  <a:pt x="108" y="629"/>
                  <a:pt x="98" y="647"/>
                </a:cubicBezTo>
                <a:cubicBezTo>
                  <a:pt x="17" y="890"/>
                  <a:pt x="17" y="890"/>
                  <a:pt x="17" y="890"/>
                </a:cubicBezTo>
                <a:cubicBezTo>
                  <a:pt x="8" y="908"/>
                  <a:pt x="17" y="926"/>
                  <a:pt x="26" y="935"/>
                </a:cubicBezTo>
                <a:cubicBezTo>
                  <a:pt x="36" y="944"/>
                  <a:pt x="44" y="953"/>
                  <a:pt x="62" y="953"/>
                </a:cubicBezTo>
                <a:cubicBezTo>
                  <a:pt x="611" y="953"/>
                  <a:pt x="611" y="953"/>
                  <a:pt x="611" y="953"/>
                </a:cubicBezTo>
                <a:cubicBezTo>
                  <a:pt x="629" y="953"/>
                  <a:pt x="638" y="944"/>
                  <a:pt x="647" y="935"/>
                </a:cubicBezTo>
                <a:cubicBezTo>
                  <a:pt x="656" y="926"/>
                  <a:pt x="665" y="908"/>
                  <a:pt x="656" y="890"/>
                </a:cubicBezTo>
                <a:cubicBezTo>
                  <a:pt x="575" y="647"/>
                  <a:pt x="575" y="647"/>
                  <a:pt x="575" y="647"/>
                </a:cubicBezTo>
                <a:cubicBezTo>
                  <a:pt x="575" y="629"/>
                  <a:pt x="557" y="621"/>
                  <a:pt x="539" y="611"/>
                </a:cubicBezTo>
                <a:cubicBezTo>
                  <a:pt x="440" y="593"/>
                  <a:pt x="440" y="593"/>
                  <a:pt x="440" y="593"/>
                </a:cubicBezTo>
                <a:lnTo>
                  <a:pt x="440" y="593"/>
                </a:lnTo>
                <a:cubicBezTo>
                  <a:pt x="395" y="585"/>
                  <a:pt x="395" y="585"/>
                  <a:pt x="395" y="585"/>
                </a:cubicBezTo>
                <a:cubicBezTo>
                  <a:pt x="395" y="539"/>
                  <a:pt x="395" y="539"/>
                  <a:pt x="395" y="539"/>
                </a:cubicBezTo>
                <a:cubicBezTo>
                  <a:pt x="404" y="539"/>
                  <a:pt x="422" y="530"/>
                  <a:pt x="431" y="522"/>
                </a:cubicBezTo>
                <a:close/>
                <a:moveTo>
                  <a:pt x="395" y="611"/>
                </a:moveTo>
                <a:lnTo>
                  <a:pt x="395" y="611"/>
                </a:lnTo>
                <a:lnTo>
                  <a:pt x="395" y="611"/>
                </a:lnTo>
                <a:cubicBezTo>
                  <a:pt x="350" y="701"/>
                  <a:pt x="350" y="701"/>
                  <a:pt x="350" y="701"/>
                </a:cubicBezTo>
                <a:cubicBezTo>
                  <a:pt x="341" y="701"/>
                  <a:pt x="341" y="701"/>
                  <a:pt x="341" y="701"/>
                </a:cubicBezTo>
                <a:cubicBezTo>
                  <a:pt x="332" y="701"/>
                  <a:pt x="332" y="701"/>
                  <a:pt x="323" y="701"/>
                </a:cubicBezTo>
                <a:cubicBezTo>
                  <a:pt x="278" y="611"/>
                  <a:pt x="278" y="611"/>
                  <a:pt x="278" y="611"/>
                </a:cubicBezTo>
                <a:lnTo>
                  <a:pt x="278" y="611"/>
                </a:lnTo>
                <a:cubicBezTo>
                  <a:pt x="305" y="602"/>
                  <a:pt x="305" y="602"/>
                  <a:pt x="305" y="602"/>
                </a:cubicBezTo>
                <a:cubicBezTo>
                  <a:pt x="305" y="549"/>
                  <a:pt x="305" y="549"/>
                  <a:pt x="305" y="549"/>
                </a:cubicBezTo>
                <a:cubicBezTo>
                  <a:pt x="314" y="549"/>
                  <a:pt x="323" y="549"/>
                  <a:pt x="332" y="549"/>
                </a:cubicBezTo>
                <a:cubicBezTo>
                  <a:pt x="341" y="549"/>
                  <a:pt x="359" y="549"/>
                  <a:pt x="368" y="549"/>
                </a:cubicBezTo>
                <a:cubicBezTo>
                  <a:pt x="368" y="602"/>
                  <a:pt x="368" y="602"/>
                  <a:pt x="368" y="602"/>
                </a:cubicBezTo>
                <a:lnTo>
                  <a:pt x="395" y="611"/>
                </a:lnTo>
                <a:close/>
                <a:moveTo>
                  <a:pt x="422" y="621"/>
                </a:moveTo>
                <a:lnTo>
                  <a:pt x="422" y="621"/>
                </a:lnTo>
                <a:cubicBezTo>
                  <a:pt x="539" y="638"/>
                  <a:pt x="539" y="638"/>
                  <a:pt x="539" y="638"/>
                </a:cubicBezTo>
                <a:cubicBezTo>
                  <a:pt x="548" y="638"/>
                  <a:pt x="548" y="647"/>
                  <a:pt x="557" y="657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908"/>
                  <a:pt x="638" y="917"/>
                  <a:pt x="629" y="917"/>
                </a:cubicBezTo>
                <a:cubicBezTo>
                  <a:pt x="629" y="926"/>
                  <a:pt x="620" y="926"/>
                  <a:pt x="611" y="926"/>
                </a:cubicBezTo>
                <a:cubicBezTo>
                  <a:pt x="62" y="926"/>
                  <a:pt x="62" y="926"/>
                  <a:pt x="62" y="926"/>
                </a:cubicBezTo>
                <a:cubicBezTo>
                  <a:pt x="53" y="926"/>
                  <a:pt x="44" y="926"/>
                  <a:pt x="44" y="917"/>
                </a:cubicBezTo>
                <a:cubicBezTo>
                  <a:pt x="36" y="917"/>
                  <a:pt x="36" y="908"/>
                  <a:pt x="36" y="899"/>
                </a:cubicBezTo>
                <a:cubicBezTo>
                  <a:pt x="125" y="657"/>
                  <a:pt x="125" y="657"/>
                  <a:pt x="125" y="657"/>
                </a:cubicBezTo>
                <a:cubicBezTo>
                  <a:pt x="125" y="647"/>
                  <a:pt x="134" y="638"/>
                  <a:pt x="134" y="638"/>
                </a:cubicBezTo>
                <a:cubicBezTo>
                  <a:pt x="251" y="621"/>
                  <a:pt x="251" y="621"/>
                  <a:pt x="251" y="621"/>
                </a:cubicBezTo>
                <a:cubicBezTo>
                  <a:pt x="305" y="710"/>
                  <a:pt x="305" y="710"/>
                  <a:pt x="305" y="710"/>
                </a:cubicBezTo>
                <a:cubicBezTo>
                  <a:pt x="314" y="719"/>
                  <a:pt x="323" y="728"/>
                  <a:pt x="341" y="728"/>
                </a:cubicBezTo>
                <a:cubicBezTo>
                  <a:pt x="350" y="728"/>
                  <a:pt x="359" y="719"/>
                  <a:pt x="368" y="710"/>
                </a:cubicBezTo>
                <a:lnTo>
                  <a:pt x="422" y="621"/>
                </a:lnTo>
                <a:close/>
                <a:moveTo>
                  <a:pt x="26" y="477"/>
                </a:moveTo>
                <a:lnTo>
                  <a:pt x="26" y="477"/>
                </a:lnTo>
                <a:cubicBezTo>
                  <a:pt x="26" y="450"/>
                  <a:pt x="36" y="423"/>
                  <a:pt x="62" y="395"/>
                </a:cubicBezTo>
                <a:cubicBezTo>
                  <a:pt x="72" y="387"/>
                  <a:pt x="72" y="387"/>
                  <a:pt x="72" y="387"/>
                </a:cubicBezTo>
                <a:cubicBezTo>
                  <a:pt x="53" y="378"/>
                  <a:pt x="53" y="378"/>
                  <a:pt x="53" y="378"/>
                </a:cubicBezTo>
                <a:cubicBezTo>
                  <a:pt x="36" y="369"/>
                  <a:pt x="26" y="342"/>
                  <a:pt x="26" y="324"/>
                </a:cubicBezTo>
                <a:cubicBezTo>
                  <a:pt x="26" y="297"/>
                  <a:pt x="44" y="270"/>
                  <a:pt x="72" y="261"/>
                </a:cubicBezTo>
                <a:cubicBezTo>
                  <a:pt x="80" y="252"/>
                  <a:pt x="80" y="252"/>
                  <a:pt x="80" y="252"/>
                </a:cubicBezTo>
                <a:cubicBezTo>
                  <a:pt x="80" y="243"/>
                  <a:pt x="80" y="243"/>
                  <a:pt x="80" y="243"/>
                </a:cubicBezTo>
                <a:cubicBezTo>
                  <a:pt x="72" y="234"/>
                  <a:pt x="72" y="216"/>
                  <a:pt x="72" y="198"/>
                </a:cubicBezTo>
                <a:cubicBezTo>
                  <a:pt x="72" y="108"/>
                  <a:pt x="152" y="27"/>
                  <a:pt x="251" y="27"/>
                </a:cubicBezTo>
                <a:cubicBezTo>
                  <a:pt x="296" y="27"/>
                  <a:pt x="341" y="45"/>
                  <a:pt x="368" y="81"/>
                </a:cubicBezTo>
                <a:cubicBezTo>
                  <a:pt x="377" y="90"/>
                  <a:pt x="377" y="90"/>
                  <a:pt x="377" y="90"/>
                </a:cubicBezTo>
                <a:cubicBezTo>
                  <a:pt x="386" y="81"/>
                  <a:pt x="386" y="81"/>
                  <a:pt x="386" y="81"/>
                </a:cubicBezTo>
                <a:cubicBezTo>
                  <a:pt x="413" y="63"/>
                  <a:pt x="440" y="54"/>
                  <a:pt x="467" y="54"/>
                </a:cubicBezTo>
                <a:cubicBezTo>
                  <a:pt x="548" y="54"/>
                  <a:pt x="611" y="117"/>
                  <a:pt x="611" y="198"/>
                </a:cubicBezTo>
                <a:cubicBezTo>
                  <a:pt x="611" y="216"/>
                  <a:pt x="602" y="234"/>
                  <a:pt x="602" y="252"/>
                </a:cubicBezTo>
                <a:cubicBezTo>
                  <a:pt x="593" y="261"/>
                  <a:pt x="593" y="261"/>
                  <a:pt x="593" y="261"/>
                </a:cubicBezTo>
                <a:cubicBezTo>
                  <a:pt x="602" y="270"/>
                  <a:pt x="602" y="270"/>
                  <a:pt x="602" y="270"/>
                </a:cubicBezTo>
                <a:cubicBezTo>
                  <a:pt x="611" y="279"/>
                  <a:pt x="620" y="288"/>
                  <a:pt x="620" y="306"/>
                </a:cubicBezTo>
                <a:cubicBezTo>
                  <a:pt x="629" y="324"/>
                  <a:pt x="620" y="351"/>
                  <a:pt x="602" y="369"/>
                </a:cubicBezTo>
                <a:cubicBezTo>
                  <a:pt x="593" y="378"/>
                  <a:pt x="593" y="378"/>
                  <a:pt x="593" y="378"/>
                </a:cubicBezTo>
                <a:cubicBezTo>
                  <a:pt x="611" y="387"/>
                  <a:pt x="611" y="387"/>
                  <a:pt x="611" y="387"/>
                </a:cubicBezTo>
                <a:cubicBezTo>
                  <a:pt x="629" y="395"/>
                  <a:pt x="647" y="423"/>
                  <a:pt x="656" y="450"/>
                </a:cubicBezTo>
                <a:cubicBezTo>
                  <a:pt x="665" y="486"/>
                  <a:pt x="656" y="513"/>
                  <a:pt x="647" y="530"/>
                </a:cubicBezTo>
                <a:cubicBezTo>
                  <a:pt x="629" y="558"/>
                  <a:pt x="602" y="575"/>
                  <a:pt x="575" y="585"/>
                </a:cubicBezTo>
                <a:cubicBezTo>
                  <a:pt x="548" y="585"/>
                  <a:pt x="521" y="585"/>
                  <a:pt x="494" y="566"/>
                </a:cubicBezTo>
                <a:cubicBezTo>
                  <a:pt x="476" y="558"/>
                  <a:pt x="458" y="539"/>
                  <a:pt x="449" y="513"/>
                </a:cubicBezTo>
                <a:cubicBezTo>
                  <a:pt x="494" y="486"/>
                  <a:pt x="530" y="431"/>
                  <a:pt x="539" y="369"/>
                </a:cubicBezTo>
                <a:cubicBezTo>
                  <a:pt x="566" y="369"/>
                  <a:pt x="584" y="342"/>
                  <a:pt x="584" y="315"/>
                </a:cubicBezTo>
                <a:cubicBezTo>
                  <a:pt x="584" y="288"/>
                  <a:pt x="566" y="261"/>
                  <a:pt x="548" y="261"/>
                </a:cubicBezTo>
                <a:lnTo>
                  <a:pt x="548" y="261"/>
                </a:lnTo>
                <a:cubicBezTo>
                  <a:pt x="548" y="234"/>
                  <a:pt x="548" y="234"/>
                  <a:pt x="548" y="234"/>
                </a:cubicBezTo>
                <a:cubicBezTo>
                  <a:pt x="530" y="234"/>
                  <a:pt x="530" y="234"/>
                  <a:pt x="530" y="234"/>
                </a:cubicBezTo>
                <a:lnTo>
                  <a:pt x="521" y="234"/>
                </a:lnTo>
                <a:cubicBezTo>
                  <a:pt x="476" y="225"/>
                  <a:pt x="440" y="189"/>
                  <a:pt x="440" y="153"/>
                </a:cubicBezTo>
                <a:cubicBezTo>
                  <a:pt x="440" y="144"/>
                  <a:pt x="431" y="144"/>
                  <a:pt x="431" y="135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13" y="126"/>
                  <a:pt x="413" y="126"/>
                  <a:pt x="413" y="126"/>
                </a:cubicBezTo>
                <a:cubicBezTo>
                  <a:pt x="413" y="135"/>
                  <a:pt x="413" y="135"/>
                  <a:pt x="413" y="135"/>
                </a:cubicBezTo>
                <a:lnTo>
                  <a:pt x="404" y="144"/>
                </a:lnTo>
                <a:cubicBezTo>
                  <a:pt x="368" y="234"/>
                  <a:pt x="278" y="288"/>
                  <a:pt x="188" y="288"/>
                </a:cubicBezTo>
                <a:cubicBezTo>
                  <a:pt x="170" y="288"/>
                  <a:pt x="161" y="288"/>
                  <a:pt x="152" y="288"/>
                </a:cubicBezTo>
                <a:cubicBezTo>
                  <a:pt x="143" y="288"/>
                  <a:pt x="143" y="288"/>
                  <a:pt x="134" y="288"/>
                </a:cubicBezTo>
                <a:cubicBezTo>
                  <a:pt x="116" y="279"/>
                  <a:pt x="116" y="279"/>
                  <a:pt x="116" y="279"/>
                </a:cubicBezTo>
                <a:cubicBezTo>
                  <a:pt x="116" y="333"/>
                  <a:pt x="116" y="333"/>
                  <a:pt x="116" y="333"/>
                </a:cubicBezTo>
                <a:cubicBezTo>
                  <a:pt x="116" y="414"/>
                  <a:pt x="161" y="486"/>
                  <a:pt x="233" y="522"/>
                </a:cubicBezTo>
                <a:cubicBezTo>
                  <a:pt x="215" y="558"/>
                  <a:pt x="179" y="585"/>
                  <a:pt x="134" y="585"/>
                </a:cubicBezTo>
                <a:cubicBezTo>
                  <a:pt x="72" y="585"/>
                  <a:pt x="26" y="539"/>
                  <a:pt x="26" y="477"/>
                </a:cubicBezTo>
                <a:close/>
                <a:moveTo>
                  <a:pt x="422" y="135"/>
                </a:moveTo>
                <a:lnTo>
                  <a:pt x="422" y="135"/>
                </a:lnTo>
                <a:close/>
                <a:moveTo>
                  <a:pt x="422" y="135"/>
                </a:moveTo>
                <a:lnTo>
                  <a:pt x="422" y="135"/>
                </a:lnTo>
                <a:close/>
                <a:moveTo>
                  <a:pt x="548" y="333"/>
                </a:moveTo>
                <a:lnTo>
                  <a:pt x="548" y="333"/>
                </a:lnTo>
                <a:lnTo>
                  <a:pt x="548" y="333"/>
                </a:lnTo>
                <a:cubicBezTo>
                  <a:pt x="548" y="288"/>
                  <a:pt x="548" y="288"/>
                  <a:pt x="548" y="288"/>
                </a:cubicBezTo>
                <a:cubicBezTo>
                  <a:pt x="557" y="288"/>
                  <a:pt x="566" y="297"/>
                  <a:pt x="566" y="315"/>
                </a:cubicBezTo>
                <a:cubicBezTo>
                  <a:pt x="566" y="324"/>
                  <a:pt x="557" y="342"/>
                  <a:pt x="548" y="342"/>
                </a:cubicBezTo>
                <a:cubicBezTo>
                  <a:pt x="548" y="342"/>
                  <a:pt x="548" y="342"/>
                  <a:pt x="548" y="333"/>
                </a:cubicBezTo>
                <a:close/>
                <a:moveTo>
                  <a:pt x="233" y="494"/>
                </a:moveTo>
                <a:lnTo>
                  <a:pt x="233" y="494"/>
                </a:lnTo>
                <a:cubicBezTo>
                  <a:pt x="179" y="467"/>
                  <a:pt x="143" y="405"/>
                  <a:pt x="143" y="333"/>
                </a:cubicBezTo>
                <a:cubicBezTo>
                  <a:pt x="143" y="315"/>
                  <a:pt x="143" y="315"/>
                  <a:pt x="143" y="315"/>
                </a:cubicBezTo>
                <a:cubicBezTo>
                  <a:pt x="152" y="315"/>
                  <a:pt x="152" y="315"/>
                  <a:pt x="152" y="315"/>
                </a:cubicBezTo>
                <a:cubicBezTo>
                  <a:pt x="161" y="315"/>
                  <a:pt x="161" y="315"/>
                  <a:pt x="161" y="315"/>
                </a:cubicBezTo>
                <a:cubicBezTo>
                  <a:pt x="161" y="315"/>
                  <a:pt x="161" y="315"/>
                  <a:pt x="170" y="315"/>
                </a:cubicBezTo>
                <a:lnTo>
                  <a:pt x="170" y="315"/>
                </a:lnTo>
                <a:cubicBezTo>
                  <a:pt x="179" y="315"/>
                  <a:pt x="179" y="315"/>
                  <a:pt x="188" y="315"/>
                </a:cubicBezTo>
                <a:cubicBezTo>
                  <a:pt x="188" y="315"/>
                  <a:pt x="188" y="315"/>
                  <a:pt x="197" y="315"/>
                </a:cubicBezTo>
                <a:lnTo>
                  <a:pt x="197" y="315"/>
                </a:lnTo>
                <a:lnTo>
                  <a:pt x="206" y="315"/>
                </a:lnTo>
                <a:lnTo>
                  <a:pt x="206" y="315"/>
                </a:lnTo>
                <a:lnTo>
                  <a:pt x="215" y="315"/>
                </a:lnTo>
                <a:lnTo>
                  <a:pt x="215" y="315"/>
                </a:lnTo>
                <a:cubicBezTo>
                  <a:pt x="224" y="315"/>
                  <a:pt x="224" y="315"/>
                  <a:pt x="224" y="315"/>
                </a:cubicBezTo>
                <a:cubicBezTo>
                  <a:pt x="224" y="315"/>
                  <a:pt x="224" y="315"/>
                  <a:pt x="224" y="306"/>
                </a:cubicBezTo>
                <a:cubicBezTo>
                  <a:pt x="233" y="306"/>
                  <a:pt x="233" y="306"/>
                  <a:pt x="233" y="306"/>
                </a:cubicBezTo>
                <a:lnTo>
                  <a:pt x="233" y="306"/>
                </a:lnTo>
                <a:cubicBezTo>
                  <a:pt x="242" y="306"/>
                  <a:pt x="242" y="306"/>
                  <a:pt x="242" y="306"/>
                </a:cubicBezTo>
                <a:cubicBezTo>
                  <a:pt x="242" y="306"/>
                  <a:pt x="242" y="306"/>
                  <a:pt x="251" y="306"/>
                </a:cubicBezTo>
                <a:lnTo>
                  <a:pt x="251" y="306"/>
                </a:lnTo>
                <a:cubicBezTo>
                  <a:pt x="251" y="306"/>
                  <a:pt x="251" y="306"/>
                  <a:pt x="260" y="306"/>
                </a:cubicBezTo>
                <a:cubicBezTo>
                  <a:pt x="260" y="306"/>
                  <a:pt x="260" y="306"/>
                  <a:pt x="269" y="297"/>
                </a:cubicBezTo>
                <a:lnTo>
                  <a:pt x="269" y="297"/>
                </a:lnTo>
                <a:cubicBezTo>
                  <a:pt x="269" y="297"/>
                  <a:pt x="269" y="297"/>
                  <a:pt x="278" y="297"/>
                </a:cubicBezTo>
                <a:lnTo>
                  <a:pt x="278" y="297"/>
                </a:lnTo>
                <a:cubicBezTo>
                  <a:pt x="278" y="297"/>
                  <a:pt x="278" y="297"/>
                  <a:pt x="287" y="297"/>
                </a:cubicBezTo>
                <a:lnTo>
                  <a:pt x="287" y="297"/>
                </a:lnTo>
                <a:cubicBezTo>
                  <a:pt x="287" y="297"/>
                  <a:pt x="287" y="288"/>
                  <a:pt x="296" y="288"/>
                </a:cubicBezTo>
                <a:lnTo>
                  <a:pt x="296" y="288"/>
                </a:lnTo>
                <a:lnTo>
                  <a:pt x="296" y="288"/>
                </a:lnTo>
                <a:cubicBezTo>
                  <a:pt x="305" y="288"/>
                  <a:pt x="305" y="288"/>
                  <a:pt x="305" y="288"/>
                </a:cubicBezTo>
                <a:cubicBezTo>
                  <a:pt x="305" y="288"/>
                  <a:pt x="305" y="288"/>
                  <a:pt x="305" y="279"/>
                </a:cubicBezTo>
                <a:cubicBezTo>
                  <a:pt x="314" y="279"/>
                  <a:pt x="314" y="279"/>
                  <a:pt x="314" y="279"/>
                </a:cubicBezTo>
                <a:lnTo>
                  <a:pt x="314" y="279"/>
                </a:lnTo>
                <a:lnTo>
                  <a:pt x="323" y="279"/>
                </a:lnTo>
                <a:cubicBezTo>
                  <a:pt x="323" y="279"/>
                  <a:pt x="323" y="270"/>
                  <a:pt x="332" y="270"/>
                </a:cubicBezTo>
                <a:lnTo>
                  <a:pt x="332" y="270"/>
                </a:lnTo>
                <a:lnTo>
                  <a:pt x="332" y="270"/>
                </a:lnTo>
                <a:cubicBezTo>
                  <a:pt x="341" y="270"/>
                  <a:pt x="341" y="261"/>
                  <a:pt x="341" y="261"/>
                </a:cubicBezTo>
                <a:lnTo>
                  <a:pt x="341" y="261"/>
                </a:lnTo>
                <a:lnTo>
                  <a:pt x="350" y="261"/>
                </a:lnTo>
                <a:lnTo>
                  <a:pt x="350" y="252"/>
                </a:lnTo>
                <a:lnTo>
                  <a:pt x="350" y="252"/>
                </a:lnTo>
                <a:cubicBezTo>
                  <a:pt x="359" y="252"/>
                  <a:pt x="359" y="252"/>
                  <a:pt x="359" y="252"/>
                </a:cubicBezTo>
                <a:lnTo>
                  <a:pt x="359" y="243"/>
                </a:lnTo>
                <a:lnTo>
                  <a:pt x="368" y="243"/>
                </a:lnTo>
                <a:lnTo>
                  <a:pt x="368" y="243"/>
                </a:lnTo>
                <a:cubicBezTo>
                  <a:pt x="368" y="234"/>
                  <a:pt x="368" y="234"/>
                  <a:pt x="377" y="234"/>
                </a:cubicBezTo>
                <a:lnTo>
                  <a:pt x="377" y="234"/>
                </a:lnTo>
                <a:cubicBezTo>
                  <a:pt x="377" y="234"/>
                  <a:pt x="377" y="234"/>
                  <a:pt x="377" y="225"/>
                </a:cubicBezTo>
                <a:cubicBezTo>
                  <a:pt x="377" y="225"/>
                  <a:pt x="377" y="225"/>
                  <a:pt x="386" y="225"/>
                </a:cubicBezTo>
                <a:cubicBezTo>
                  <a:pt x="386" y="225"/>
                  <a:pt x="386" y="225"/>
                  <a:pt x="386" y="216"/>
                </a:cubicBezTo>
                <a:lnTo>
                  <a:pt x="386" y="216"/>
                </a:lnTo>
                <a:cubicBezTo>
                  <a:pt x="395" y="216"/>
                  <a:pt x="395" y="216"/>
                  <a:pt x="395" y="216"/>
                </a:cubicBezTo>
                <a:cubicBezTo>
                  <a:pt x="395" y="207"/>
                  <a:pt x="395" y="207"/>
                  <a:pt x="395" y="207"/>
                </a:cubicBezTo>
                <a:cubicBezTo>
                  <a:pt x="395" y="207"/>
                  <a:pt x="395" y="207"/>
                  <a:pt x="404" y="207"/>
                </a:cubicBezTo>
                <a:lnTo>
                  <a:pt x="404" y="198"/>
                </a:lnTo>
                <a:lnTo>
                  <a:pt x="404" y="198"/>
                </a:lnTo>
                <a:cubicBezTo>
                  <a:pt x="404" y="198"/>
                  <a:pt x="404" y="198"/>
                  <a:pt x="404" y="189"/>
                </a:cubicBezTo>
                <a:lnTo>
                  <a:pt x="413" y="189"/>
                </a:lnTo>
                <a:lnTo>
                  <a:pt x="413" y="189"/>
                </a:lnTo>
                <a:cubicBezTo>
                  <a:pt x="413" y="180"/>
                  <a:pt x="413" y="180"/>
                  <a:pt x="413" y="180"/>
                </a:cubicBezTo>
                <a:lnTo>
                  <a:pt x="413" y="180"/>
                </a:lnTo>
                <a:cubicBezTo>
                  <a:pt x="413" y="180"/>
                  <a:pt x="422" y="180"/>
                  <a:pt x="422" y="171"/>
                </a:cubicBezTo>
                <a:cubicBezTo>
                  <a:pt x="422" y="180"/>
                  <a:pt x="422" y="180"/>
                  <a:pt x="422" y="180"/>
                </a:cubicBezTo>
                <a:lnTo>
                  <a:pt x="422" y="180"/>
                </a:lnTo>
                <a:lnTo>
                  <a:pt x="422" y="180"/>
                </a:lnTo>
                <a:cubicBezTo>
                  <a:pt x="422" y="189"/>
                  <a:pt x="422" y="189"/>
                  <a:pt x="422" y="189"/>
                </a:cubicBezTo>
                <a:lnTo>
                  <a:pt x="422" y="189"/>
                </a:lnTo>
                <a:cubicBezTo>
                  <a:pt x="422" y="198"/>
                  <a:pt x="431" y="198"/>
                  <a:pt x="431" y="198"/>
                </a:cubicBezTo>
                <a:lnTo>
                  <a:pt x="431" y="198"/>
                </a:lnTo>
                <a:lnTo>
                  <a:pt x="431" y="207"/>
                </a:lnTo>
                <a:lnTo>
                  <a:pt x="431" y="207"/>
                </a:lnTo>
                <a:cubicBezTo>
                  <a:pt x="431" y="207"/>
                  <a:pt x="440" y="207"/>
                  <a:pt x="440" y="216"/>
                </a:cubicBezTo>
                <a:lnTo>
                  <a:pt x="440" y="216"/>
                </a:lnTo>
                <a:lnTo>
                  <a:pt x="440" y="216"/>
                </a:lnTo>
                <a:lnTo>
                  <a:pt x="449" y="216"/>
                </a:lnTo>
                <a:cubicBezTo>
                  <a:pt x="449" y="225"/>
                  <a:pt x="449" y="225"/>
                  <a:pt x="449" y="225"/>
                </a:cubicBezTo>
                <a:lnTo>
                  <a:pt x="449" y="225"/>
                </a:lnTo>
                <a:cubicBezTo>
                  <a:pt x="449" y="225"/>
                  <a:pt x="458" y="225"/>
                  <a:pt x="458" y="234"/>
                </a:cubicBezTo>
                <a:lnTo>
                  <a:pt x="458" y="234"/>
                </a:lnTo>
                <a:cubicBezTo>
                  <a:pt x="458" y="234"/>
                  <a:pt x="458" y="234"/>
                  <a:pt x="467" y="234"/>
                </a:cubicBezTo>
                <a:lnTo>
                  <a:pt x="467" y="234"/>
                </a:lnTo>
                <a:lnTo>
                  <a:pt x="467" y="243"/>
                </a:lnTo>
                <a:lnTo>
                  <a:pt x="476" y="243"/>
                </a:lnTo>
                <a:lnTo>
                  <a:pt x="476" y="243"/>
                </a:lnTo>
                <a:lnTo>
                  <a:pt x="476" y="243"/>
                </a:lnTo>
                <a:cubicBezTo>
                  <a:pt x="485" y="243"/>
                  <a:pt x="485" y="243"/>
                  <a:pt x="485" y="252"/>
                </a:cubicBezTo>
                <a:lnTo>
                  <a:pt x="485" y="252"/>
                </a:lnTo>
                <a:lnTo>
                  <a:pt x="494" y="252"/>
                </a:lnTo>
                <a:lnTo>
                  <a:pt x="494" y="252"/>
                </a:lnTo>
                <a:lnTo>
                  <a:pt x="503" y="252"/>
                </a:lnTo>
                <a:lnTo>
                  <a:pt x="503" y="252"/>
                </a:lnTo>
                <a:lnTo>
                  <a:pt x="512" y="252"/>
                </a:lnTo>
                <a:lnTo>
                  <a:pt x="512" y="252"/>
                </a:lnTo>
                <a:lnTo>
                  <a:pt x="512" y="252"/>
                </a:lnTo>
                <a:cubicBezTo>
                  <a:pt x="521" y="252"/>
                  <a:pt x="521" y="252"/>
                  <a:pt x="521" y="261"/>
                </a:cubicBezTo>
                <a:lnTo>
                  <a:pt x="521" y="261"/>
                </a:lnTo>
                <a:lnTo>
                  <a:pt x="521" y="261"/>
                </a:lnTo>
                <a:cubicBezTo>
                  <a:pt x="521" y="333"/>
                  <a:pt x="521" y="333"/>
                  <a:pt x="521" y="333"/>
                </a:cubicBezTo>
                <a:lnTo>
                  <a:pt x="521" y="333"/>
                </a:lnTo>
                <a:cubicBezTo>
                  <a:pt x="521" y="351"/>
                  <a:pt x="521" y="360"/>
                  <a:pt x="521" y="369"/>
                </a:cubicBezTo>
                <a:cubicBezTo>
                  <a:pt x="512" y="423"/>
                  <a:pt x="485" y="459"/>
                  <a:pt x="440" y="486"/>
                </a:cubicBezTo>
                <a:cubicBezTo>
                  <a:pt x="440" y="494"/>
                  <a:pt x="440" y="494"/>
                  <a:pt x="431" y="494"/>
                </a:cubicBezTo>
                <a:lnTo>
                  <a:pt x="422" y="503"/>
                </a:lnTo>
                <a:cubicBezTo>
                  <a:pt x="413" y="503"/>
                  <a:pt x="404" y="513"/>
                  <a:pt x="395" y="513"/>
                </a:cubicBezTo>
                <a:cubicBezTo>
                  <a:pt x="395" y="513"/>
                  <a:pt x="386" y="513"/>
                  <a:pt x="386" y="522"/>
                </a:cubicBezTo>
                <a:cubicBezTo>
                  <a:pt x="368" y="522"/>
                  <a:pt x="350" y="522"/>
                  <a:pt x="332" y="522"/>
                </a:cubicBezTo>
                <a:cubicBezTo>
                  <a:pt x="314" y="522"/>
                  <a:pt x="305" y="522"/>
                  <a:pt x="287" y="522"/>
                </a:cubicBezTo>
                <a:cubicBezTo>
                  <a:pt x="287" y="522"/>
                  <a:pt x="287" y="522"/>
                  <a:pt x="278" y="513"/>
                </a:cubicBezTo>
                <a:cubicBezTo>
                  <a:pt x="269" y="513"/>
                  <a:pt x="269" y="513"/>
                  <a:pt x="260" y="513"/>
                </a:cubicBezTo>
                <a:cubicBezTo>
                  <a:pt x="251" y="513"/>
                  <a:pt x="251" y="503"/>
                  <a:pt x="251" y="503"/>
                </a:cubicBezTo>
                <a:cubicBezTo>
                  <a:pt x="242" y="503"/>
                  <a:pt x="242" y="503"/>
                  <a:pt x="233" y="4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Line 235">
            <a:extLst>
              <a:ext uri="{FF2B5EF4-FFF2-40B4-BE49-F238E27FC236}">
                <a16:creationId xmlns:a16="http://schemas.microsoft.com/office/drawing/2014/main" id="{CC6AA3C3-A07C-4B4E-A09F-98584A773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7650" y="8445295"/>
            <a:ext cx="1353106" cy="0"/>
          </a:xfrm>
          <a:prstGeom prst="line">
            <a:avLst/>
          </a:prstGeom>
          <a:noFill/>
          <a:ln w="12960" cap="flat">
            <a:solidFill>
              <a:srgbClr val="E0E0E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5" name="Freeform 237">
            <a:extLst>
              <a:ext uri="{FF2B5EF4-FFF2-40B4-BE49-F238E27FC236}">
                <a16:creationId xmlns:a16="http://schemas.microsoft.com/office/drawing/2014/main" id="{49082225-43DD-7441-B033-312DCA1AD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506" y="8291045"/>
            <a:ext cx="303525" cy="303525"/>
          </a:xfrm>
          <a:custGeom>
            <a:avLst/>
            <a:gdLst>
              <a:gd name="T0" fmla="*/ 135 w 271"/>
              <a:gd name="T1" fmla="*/ 270 h 271"/>
              <a:gd name="T2" fmla="*/ 135 w 271"/>
              <a:gd name="T3" fmla="*/ 270 h 271"/>
              <a:gd name="T4" fmla="*/ 270 w 271"/>
              <a:gd name="T5" fmla="*/ 135 h 271"/>
              <a:gd name="T6" fmla="*/ 135 w 271"/>
              <a:gd name="T7" fmla="*/ 0 h 271"/>
              <a:gd name="T8" fmla="*/ 0 w 271"/>
              <a:gd name="T9" fmla="*/ 135 h 271"/>
              <a:gd name="T10" fmla="*/ 135 w 271"/>
              <a:gd name="T1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35" y="270"/>
                </a:moveTo>
                <a:lnTo>
                  <a:pt x="135" y="270"/>
                </a:lnTo>
                <a:cubicBezTo>
                  <a:pt x="207" y="270"/>
                  <a:pt x="270" y="216"/>
                  <a:pt x="270" y="135"/>
                </a:cubicBezTo>
                <a:cubicBezTo>
                  <a:pt x="270" y="63"/>
                  <a:pt x="207" y="0"/>
                  <a:pt x="135" y="0"/>
                </a:cubicBezTo>
                <a:cubicBezTo>
                  <a:pt x="54" y="0"/>
                  <a:pt x="0" y="63"/>
                  <a:pt x="0" y="135"/>
                </a:cubicBezTo>
                <a:cubicBezTo>
                  <a:pt x="0" y="216"/>
                  <a:pt x="54" y="270"/>
                  <a:pt x="135" y="27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Line 238">
            <a:extLst>
              <a:ext uri="{FF2B5EF4-FFF2-40B4-BE49-F238E27FC236}">
                <a16:creationId xmlns:a16="http://schemas.microsoft.com/office/drawing/2014/main" id="{E2C1D69A-CC5F-0C49-B8DF-E045D22C74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12507" y="8445295"/>
            <a:ext cx="1374740" cy="0"/>
          </a:xfrm>
          <a:prstGeom prst="line">
            <a:avLst/>
          </a:prstGeom>
          <a:noFill/>
          <a:ln w="12960" cap="flat">
            <a:solidFill>
              <a:srgbClr val="E0E0E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8" name="Freeform 240">
            <a:extLst>
              <a:ext uri="{FF2B5EF4-FFF2-40B4-BE49-F238E27FC236}">
                <a16:creationId xmlns:a16="http://schemas.microsoft.com/office/drawing/2014/main" id="{D5D36511-1713-2A4C-BA8B-9E3BEBA8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8205" y="8291045"/>
            <a:ext cx="303529" cy="303525"/>
          </a:xfrm>
          <a:custGeom>
            <a:avLst/>
            <a:gdLst>
              <a:gd name="T0" fmla="*/ 135 w 271"/>
              <a:gd name="T1" fmla="*/ 0 h 271"/>
              <a:gd name="T2" fmla="*/ 135 w 271"/>
              <a:gd name="T3" fmla="*/ 0 h 271"/>
              <a:gd name="T4" fmla="*/ 0 w 271"/>
              <a:gd name="T5" fmla="*/ 135 h 271"/>
              <a:gd name="T6" fmla="*/ 135 w 271"/>
              <a:gd name="T7" fmla="*/ 270 h 271"/>
              <a:gd name="T8" fmla="*/ 270 w 271"/>
              <a:gd name="T9" fmla="*/ 135 h 271"/>
              <a:gd name="T10" fmla="*/ 135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35" y="0"/>
                </a:moveTo>
                <a:lnTo>
                  <a:pt x="135" y="0"/>
                </a:lnTo>
                <a:cubicBezTo>
                  <a:pt x="63" y="0"/>
                  <a:pt x="0" y="63"/>
                  <a:pt x="0" y="135"/>
                </a:cubicBezTo>
                <a:cubicBezTo>
                  <a:pt x="0" y="216"/>
                  <a:pt x="63" y="270"/>
                  <a:pt x="135" y="270"/>
                </a:cubicBezTo>
                <a:cubicBezTo>
                  <a:pt x="216" y="270"/>
                  <a:pt x="270" y="216"/>
                  <a:pt x="270" y="135"/>
                </a:cubicBezTo>
                <a:cubicBezTo>
                  <a:pt x="270" y="63"/>
                  <a:pt x="216" y="0"/>
                  <a:pt x="13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01">
            <a:extLst>
              <a:ext uri="{FF2B5EF4-FFF2-40B4-BE49-F238E27FC236}">
                <a16:creationId xmlns:a16="http://schemas.microsoft.com/office/drawing/2014/main" id="{00CDC6AA-D4BE-BA47-B02B-D966F9EE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58" y="7477083"/>
            <a:ext cx="1270640" cy="1841996"/>
          </a:xfrm>
          <a:custGeom>
            <a:avLst/>
            <a:gdLst>
              <a:gd name="T0" fmla="*/ 647 w 657"/>
              <a:gd name="T1" fmla="*/ 890 h 954"/>
              <a:gd name="T2" fmla="*/ 530 w 657"/>
              <a:gd name="T3" fmla="*/ 611 h 954"/>
              <a:gd name="T4" fmla="*/ 405 w 657"/>
              <a:gd name="T5" fmla="*/ 567 h 954"/>
              <a:gd name="T6" fmla="*/ 575 w 657"/>
              <a:gd name="T7" fmla="*/ 324 h 954"/>
              <a:gd name="T8" fmla="*/ 575 w 657"/>
              <a:gd name="T9" fmla="*/ 216 h 954"/>
              <a:gd name="T10" fmla="*/ 297 w 657"/>
              <a:gd name="T11" fmla="*/ 0 h 954"/>
              <a:gd name="T12" fmla="*/ 81 w 657"/>
              <a:gd name="T13" fmla="*/ 297 h 954"/>
              <a:gd name="T14" fmla="*/ 108 w 657"/>
              <a:gd name="T15" fmla="*/ 378 h 954"/>
              <a:gd name="T16" fmla="*/ 252 w 657"/>
              <a:gd name="T17" fmla="*/ 584 h 954"/>
              <a:gd name="T18" fmla="*/ 81 w 657"/>
              <a:gd name="T19" fmla="*/ 638 h 954"/>
              <a:gd name="T20" fmla="*/ 9 w 657"/>
              <a:gd name="T21" fmla="*/ 935 h 954"/>
              <a:gd name="T22" fmla="*/ 602 w 657"/>
              <a:gd name="T23" fmla="*/ 953 h 954"/>
              <a:gd name="T24" fmla="*/ 647 w 657"/>
              <a:gd name="T25" fmla="*/ 890 h 954"/>
              <a:gd name="T26" fmla="*/ 620 w 657"/>
              <a:gd name="T27" fmla="*/ 917 h 954"/>
              <a:gd name="T28" fmla="*/ 45 w 657"/>
              <a:gd name="T29" fmla="*/ 926 h 954"/>
              <a:gd name="T30" fmla="*/ 27 w 657"/>
              <a:gd name="T31" fmla="*/ 899 h 954"/>
              <a:gd name="T32" fmla="*/ 126 w 657"/>
              <a:gd name="T33" fmla="*/ 638 h 954"/>
              <a:gd name="T34" fmla="*/ 252 w 657"/>
              <a:gd name="T35" fmla="*/ 656 h 954"/>
              <a:gd name="T36" fmla="*/ 323 w 657"/>
              <a:gd name="T37" fmla="*/ 728 h 954"/>
              <a:gd name="T38" fmla="*/ 405 w 657"/>
              <a:gd name="T39" fmla="*/ 611 h 954"/>
              <a:gd name="T40" fmla="*/ 539 w 657"/>
              <a:gd name="T41" fmla="*/ 647 h 954"/>
              <a:gd name="T42" fmla="*/ 620 w 657"/>
              <a:gd name="T43" fmla="*/ 917 h 954"/>
              <a:gd name="T44" fmla="*/ 135 w 657"/>
              <a:gd name="T45" fmla="*/ 369 h 954"/>
              <a:gd name="T46" fmla="*/ 135 w 657"/>
              <a:gd name="T47" fmla="*/ 306 h 954"/>
              <a:gd name="T48" fmla="*/ 135 w 657"/>
              <a:gd name="T49" fmla="*/ 252 h 954"/>
              <a:gd name="T50" fmla="*/ 323 w 657"/>
              <a:gd name="T51" fmla="*/ 225 h 954"/>
              <a:gd name="T52" fmla="*/ 513 w 657"/>
              <a:gd name="T53" fmla="*/ 252 h 954"/>
              <a:gd name="T54" fmla="*/ 513 w 657"/>
              <a:gd name="T55" fmla="*/ 306 h 954"/>
              <a:gd name="T56" fmla="*/ 513 w 657"/>
              <a:gd name="T57" fmla="*/ 369 h 954"/>
              <a:gd name="T58" fmla="*/ 323 w 657"/>
              <a:gd name="T59" fmla="*/ 558 h 954"/>
              <a:gd name="T60" fmla="*/ 135 w 657"/>
              <a:gd name="T61" fmla="*/ 369 h 954"/>
              <a:gd name="T62" fmla="*/ 108 w 657"/>
              <a:gd name="T63" fmla="*/ 216 h 954"/>
              <a:gd name="T64" fmla="*/ 351 w 657"/>
              <a:gd name="T65" fmla="*/ 27 h 954"/>
              <a:gd name="T66" fmla="*/ 549 w 657"/>
              <a:gd name="T67" fmla="*/ 279 h 954"/>
              <a:gd name="T68" fmla="*/ 539 w 657"/>
              <a:gd name="T69" fmla="*/ 225 h 954"/>
              <a:gd name="T70" fmla="*/ 467 w 657"/>
              <a:gd name="T71" fmla="*/ 180 h 954"/>
              <a:gd name="T72" fmla="*/ 450 w 657"/>
              <a:gd name="T73" fmla="*/ 171 h 954"/>
              <a:gd name="T74" fmla="*/ 198 w 657"/>
              <a:gd name="T75" fmla="*/ 171 h 954"/>
              <a:gd name="T76" fmla="*/ 180 w 657"/>
              <a:gd name="T77" fmla="*/ 180 h 954"/>
              <a:gd name="T78" fmla="*/ 126 w 657"/>
              <a:gd name="T79" fmla="*/ 225 h 954"/>
              <a:gd name="T80" fmla="*/ 108 w 657"/>
              <a:gd name="T81" fmla="*/ 216 h 954"/>
              <a:gd name="T82" fmla="*/ 108 w 657"/>
              <a:gd name="T83" fmla="*/ 279 h 954"/>
              <a:gd name="T84" fmla="*/ 539 w 657"/>
              <a:gd name="T85" fmla="*/ 351 h 954"/>
              <a:gd name="T86" fmla="*/ 539 w 657"/>
              <a:gd name="T87" fmla="*/ 351 h 954"/>
              <a:gd name="T88" fmla="*/ 539 w 657"/>
              <a:gd name="T89" fmla="*/ 306 h 954"/>
              <a:gd name="T90" fmla="*/ 539 w 657"/>
              <a:gd name="T91" fmla="*/ 297 h 954"/>
              <a:gd name="T92" fmla="*/ 557 w 657"/>
              <a:gd name="T93" fmla="*/ 324 h 954"/>
              <a:gd name="T94" fmla="*/ 539 w 657"/>
              <a:gd name="T95" fmla="*/ 351 h 954"/>
              <a:gd name="T96" fmla="*/ 99 w 657"/>
              <a:gd name="T97" fmla="*/ 324 h 954"/>
              <a:gd name="T98" fmla="*/ 108 w 657"/>
              <a:gd name="T99" fmla="*/ 306 h 954"/>
              <a:gd name="T100" fmla="*/ 108 w 657"/>
              <a:gd name="T101" fmla="*/ 324 h 954"/>
              <a:gd name="T102" fmla="*/ 99 w 657"/>
              <a:gd name="T103" fmla="*/ 324 h 954"/>
              <a:gd name="T104" fmla="*/ 323 w 657"/>
              <a:gd name="T105" fmla="*/ 584 h 954"/>
              <a:gd name="T106" fmla="*/ 369 w 657"/>
              <a:gd name="T107" fmla="*/ 594 h 954"/>
              <a:gd name="T108" fmla="*/ 323 w 657"/>
              <a:gd name="T109" fmla="*/ 702 h 954"/>
              <a:gd name="T110" fmla="*/ 279 w 657"/>
              <a:gd name="T111" fmla="*/ 594 h 954"/>
              <a:gd name="T112" fmla="*/ 323 w 657"/>
              <a:gd name="T113" fmla="*/ 584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57" h="954">
                <a:moveTo>
                  <a:pt x="647" y="890"/>
                </a:moveTo>
                <a:lnTo>
                  <a:pt x="647" y="890"/>
                </a:lnTo>
                <a:cubicBezTo>
                  <a:pt x="566" y="638"/>
                  <a:pt x="566" y="638"/>
                  <a:pt x="566" y="638"/>
                </a:cubicBezTo>
                <a:cubicBezTo>
                  <a:pt x="566" y="620"/>
                  <a:pt x="549" y="611"/>
                  <a:pt x="530" y="611"/>
                </a:cubicBezTo>
                <a:cubicBezTo>
                  <a:pt x="405" y="584"/>
                  <a:pt x="405" y="584"/>
                  <a:pt x="405" y="584"/>
                </a:cubicBezTo>
                <a:cubicBezTo>
                  <a:pt x="405" y="567"/>
                  <a:pt x="405" y="567"/>
                  <a:pt x="405" y="567"/>
                </a:cubicBezTo>
                <a:cubicBezTo>
                  <a:pt x="486" y="539"/>
                  <a:pt x="539" y="459"/>
                  <a:pt x="539" y="369"/>
                </a:cubicBezTo>
                <a:cubicBezTo>
                  <a:pt x="557" y="360"/>
                  <a:pt x="575" y="342"/>
                  <a:pt x="575" y="324"/>
                </a:cubicBezTo>
                <a:cubicBezTo>
                  <a:pt x="575" y="324"/>
                  <a:pt x="575" y="324"/>
                  <a:pt x="575" y="315"/>
                </a:cubicBezTo>
                <a:cubicBezTo>
                  <a:pt x="575" y="216"/>
                  <a:pt x="575" y="216"/>
                  <a:pt x="575" y="216"/>
                </a:cubicBezTo>
                <a:cubicBezTo>
                  <a:pt x="575" y="99"/>
                  <a:pt x="477" y="0"/>
                  <a:pt x="351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180" y="0"/>
                  <a:pt x="81" y="99"/>
                  <a:pt x="81" y="216"/>
                </a:cubicBezTo>
                <a:cubicBezTo>
                  <a:pt x="81" y="297"/>
                  <a:pt x="81" y="297"/>
                  <a:pt x="81" y="297"/>
                </a:cubicBezTo>
                <a:cubicBezTo>
                  <a:pt x="72" y="306"/>
                  <a:pt x="72" y="315"/>
                  <a:pt x="72" y="324"/>
                </a:cubicBezTo>
                <a:cubicBezTo>
                  <a:pt x="72" y="351"/>
                  <a:pt x="90" y="369"/>
                  <a:pt x="108" y="378"/>
                </a:cubicBezTo>
                <a:cubicBezTo>
                  <a:pt x="108" y="459"/>
                  <a:pt x="171" y="539"/>
                  <a:pt x="252" y="567"/>
                </a:cubicBezTo>
                <a:cubicBezTo>
                  <a:pt x="252" y="584"/>
                  <a:pt x="252" y="584"/>
                  <a:pt x="252" y="584"/>
                </a:cubicBezTo>
                <a:cubicBezTo>
                  <a:pt x="117" y="611"/>
                  <a:pt x="117" y="611"/>
                  <a:pt x="117" y="611"/>
                </a:cubicBezTo>
                <a:cubicBezTo>
                  <a:pt x="99" y="611"/>
                  <a:pt x="90" y="620"/>
                  <a:pt x="81" y="638"/>
                </a:cubicBezTo>
                <a:cubicBezTo>
                  <a:pt x="0" y="890"/>
                  <a:pt x="0" y="890"/>
                  <a:pt x="0" y="890"/>
                </a:cubicBezTo>
                <a:cubicBezTo>
                  <a:pt x="0" y="899"/>
                  <a:pt x="0" y="917"/>
                  <a:pt x="9" y="935"/>
                </a:cubicBezTo>
                <a:cubicBezTo>
                  <a:pt x="18" y="944"/>
                  <a:pt x="36" y="953"/>
                  <a:pt x="45" y="953"/>
                </a:cubicBezTo>
                <a:cubicBezTo>
                  <a:pt x="602" y="953"/>
                  <a:pt x="602" y="953"/>
                  <a:pt x="602" y="953"/>
                </a:cubicBezTo>
                <a:cubicBezTo>
                  <a:pt x="620" y="953"/>
                  <a:pt x="638" y="944"/>
                  <a:pt x="647" y="935"/>
                </a:cubicBezTo>
                <a:cubicBezTo>
                  <a:pt x="656" y="917"/>
                  <a:pt x="656" y="899"/>
                  <a:pt x="647" y="890"/>
                </a:cubicBezTo>
                <a:close/>
                <a:moveTo>
                  <a:pt x="620" y="917"/>
                </a:moveTo>
                <a:lnTo>
                  <a:pt x="620" y="917"/>
                </a:lnTo>
                <a:cubicBezTo>
                  <a:pt x="620" y="917"/>
                  <a:pt x="611" y="926"/>
                  <a:pt x="602" y="926"/>
                </a:cubicBezTo>
                <a:cubicBezTo>
                  <a:pt x="45" y="926"/>
                  <a:pt x="45" y="926"/>
                  <a:pt x="45" y="926"/>
                </a:cubicBezTo>
                <a:cubicBezTo>
                  <a:pt x="45" y="926"/>
                  <a:pt x="36" y="917"/>
                  <a:pt x="27" y="917"/>
                </a:cubicBezTo>
                <a:cubicBezTo>
                  <a:pt x="27" y="908"/>
                  <a:pt x="27" y="899"/>
                  <a:pt x="27" y="899"/>
                </a:cubicBezTo>
                <a:cubicBezTo>
                  <a:pt x="108" y="647"/>
                  <a:pt x="108" y="647"/>
                  <a:pt x="108" y="647"/>
                </a:cubicBezTo>
                <a:cubicBezTo>
                  <a:pt x="108" y="638"/>
                  <a:pt x="117" y="638"/>
                  <a:pt x="126" y="638"/>
                </a:cubicBezTo>
                <a:cubicBezTo>
                  <a:pt x="252" y="611"/>
                  <a:pt x="252" y="611"/>
                  <a:pt x="252" y="611"/>
                </a:cubicBezTo>
                <a:cubicBezTo>
                  <a:pt x="252" y="656"/>
                  <a:pt x="252" y="656"/>
                  <a:pt x="252" y="656"/>
                </a:cubicBezTo>
                <a:lnTo>
                  <a:pt x="252" y="656"/>
                </a:lnTo>
                <a:cubicBezTo>
                  <a:pt x="252" y="692"/>
                  <a:pt x="287" y="728"/>
                  <a:pt x="323" y="728"/>
                </a:cubicBezTo>
                <a:cubicBezTo>
                  <a:pt x="369" y="728"/>
                  <a:pt x="395" y="692"/>
                  <a:pt x="395" y="656"/>
                </a:cubicBezTo>
                <a:cubicBezTo>
                  <a:pt x="405" y="611"/>
                  <a:pt x="405" y="611"/>
                  <a:pt x="405" y="611"/>
                </a:cubicBezTo>
                <a:cubicBezTo>
                  <a:pt x="521" y="638"/>
                  <a:pt x="521" y="638"/>
                  <a:pt x="521" y="638"/>
                </a:cubicBezTo>
                <a:cubicBezTo>
                  <a:pt x="530" y="638"/>
                  <a:pt x="539" y="638"/>
                  <a:pt x="539" y="647"/>
                </a:cubicBezTo>
                <a:cubicBezTo>
                  <a:pt x="620" y="899"/>
                  <a:pt x="620" y="899"/>
                  <a:pt x="620" y="899"/>
                </a:cubicBezTo>
                <a:cubicBezTo>
                  <a:pt x="629" y="899"/>
                  <a:pt x="629" y="908"/>
                  <a:pt x="620" y="917"/>
                </a:cubicBezTo>
                <a:close/>
                <a:moveTo>
                  <a:pt x="135" y="369"/>
                </a:moveTo>
                <a:lnTo>
                  <a:pt x="135" y="369"/>
                </a:lnTo>
                <a:cubicBezTo>
                  <a:pt x="135" y="324"/>
                  <a:pt x="135" y="324"/>
                  <a:pt x="135" y="324"/>
                </a:cubicBezTo>
                <a:cubicBezTo>
                  <a:pt x="135" y="306"/>
                  <a:pt x="135" y="306"/>
                  <a:pt x="135" y="306"/>
                </a:cubicBezTo>
                <a:cubicBezTo>
                  <a:pt x="135" y="288"/>
                  <a:pt x="135" y="288"/>
                  <a:pt x="135" y="288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62" y="243"/>
                  <a:pt x="189" y="225"/>
                  <a:pt x="198" y="207"/>
                </a:cubicBezTo>
                <a:cubicBezTo>
                  <a:pt x="243" y="216"/>
                  <a:pt x="279" y="225"/>
                  <a:pt x="323" y="225"/>
                </a:cubicBezTo>
                <a:cubicBezTo>
                  <a:pt x="369" y="225"/>
                  <a:pt x="405" y="216"/>
                  <a:pt x="450" y="198"/>
                </a:cubicBezTo>
                <a:cubicBezTo>
                  <a:pt x="458" y="225"/>
                  <a:pt x="486" y="243"/>
                  <a:pt x="513" y="252"/>
                </a:cubicBezTo>
                <a:cubicBezTo>
                  <a:pt x="513" y="288"/>
                  <a:pt x="513" y="288"/>
                  <a:pt x="513" y="288"/>
                </a:cubicBezTo>
                <a:cubicBezTo>
                  <a:pt x="513" y="306"/>
                  <a:pt x="513" y="306"/>
                  <a:pt x="513" y="306"/>
                </a:cubicBezTo>
                <a:cubicBezTo>
                  <a:pt x="513" y="324"/>
                  <a:pt x="513" y="324"/>
                  <a:pt x="513" y="324"/>
                </a:cubicBezTo>
                <a:cubicBezTo>
                  <a:pt x="513" y="369"/>
                  <a:pt x="513" y="369"/>
                  <a:pt x="513" y="369"/>
                </a:cubicBezTo>
                <a:cubicBezTo>
                  <a:pt x="513" y="450"/>
                  <a:pt x="458" y="522"/>
                  <a:pt x="386" y="539"/>
                </a:cubicBezTo>
                <a:cubicBezTo>
                  <a:pt x="369" y="548"/>
                  <a:pt x="351" y="558"/>
                  <a:pt x="323" y="558"/>
                </a:cubicBezTo>
                <a:cubicBezTo>
                  <a:pt x="306" y="558"/>
                  <a:pt x="279" y="548"/>
                  <a:pt x="261" y="539"/>
                </a:cubicBezTo>
                <a:cubicBezTo>
                  <a:pt x="189" y="522"/>
                  <a:pt x="135" y="450"/>
                  <a:pt x="135" y="369"/>
                </a:cubicBezTo>
                <a:close/>
                <a:moveTo>
                  <a:pt x="108" y="216"/>
                </a:moveTo>
                <a:lnTo>
                  <a:pt x="108" y="216"/>
                </a:lnTo>
                <a:cubicBezTo>
                  <a:pt x="108" y="117"/>
                  <a:pt x="189" y="27"/>
                  <a:pt x="297" y="27"/>
                </a:cubicBezTo>
                <a:cubicBezTo>
                  <a:pt x="351" y="27"/>
                  <a:pt x="351" y="27"/>
                  <a:pt x="351" y="27"/>
                </a:cubicBezTo>
                <a:cubicBezTo>
                  <a:pt x="458" y="27"/>
                  <a:pt x="549" y="117"/>
                  <a:pt x="549" y="216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39" y="279"/>
                  <a:pt x="539" y="279"/>
                  <a:pt x="539" y="279"/>
                </a:cubicBezTo>
                <a:cubicBezTo>
                  <a:pt x="539" y="225"/>
                  <a:pt x="539" y="225"/>
                  <a:pt x="539" y="225"/>
                </a:cubicBezTo>
                <a:cubicBezTo>
                  <a:pt x="530" y="225"/>
                  <a:pt x="530" y="225"/>
                  <a:pt x="530" y="225"/>
                </a:cubicBezTo>
                <a:cubicBezTo>
                  <a:pt x="503" y="225"/>
                  <a:pt x="477" y="207"/>
                  <a:pt x="467" y="180"/>
                </a:cubicBezTo>
                <a:cubicBezTo>
                  <a:pt x="467" y="162"/>
                  <a:pt x="467" y="162"/>
                  <a:pt x="467" y="162"/>
                </a:cubicBezTo>
                <a:cubicBezTo>
                  <a:pt x="450" y="171"/>
                  <a:pt x="450" y="171"/>
                  <a:pt x="450" y="171"/>
                </a:cubicBezTo>
                <a:cubicBezTo>
                  <a:pt x="414" y="189"/>
                  <a:pt x="369" y="198"/>
                  <a:pt x="323" y="198"/>
                </a:cubicBezTo>
                <a:cubicBezTo>
                  <a:pt x="279" y="198"/>
                  <a:pt x="234" y="189"/>
                  <a:pt x="198" y="171"/>
                </a:cubicBezTo>
                <a:cubicBezTo>
                  <a:pt x="180" y="171"/>
                  <a:pt x="180" y="171"/>
                  <a:pt x="180" y="171"/>
                </a:cubicBezTo>
                <a:cubicBezTo>
                  <a:pt x="180" y="180"/>
                  <a:pt x="180" y="180"/>
                  <a:pt x="180" y="180"/>
                </a:cubicBezTo>
                <a:cubicBezTo>
                  <a:pt x="171" y="207"/>
                  <a:pt x="153" y="225"/>
                  <a:pt x="126" y="225"/>
                </a:cubicBezTo>
                <a:lnTo>
                  <a:pt x="126" y="225"/>
                </a:lnTo>
                <a:lnTo>
                  <a:pt x="126" y="225"/>
                </a:lnTo>
                <a:cubicBezTo>
                  <a:pt x="108" y="216"/>
                  <a:pt x="108" y="216"/>
                  <a:pt x="108" y="216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08" y="279"/>
                  <a:pt x="108" y="279"/>
                  <a:pt x="108" y="279"/>
                </a:cubicBezTo>
                <a:lnTo>
                  <a:pt x="108" y="216"/>
                </a:lnTo>
                <a:close/>
                <a:moveTo>
                  <a:pt x="539" y="351"/>
                </a:moveTo>
                <a:lnTo>
                  <a:pt x="539" y="351"/>
                </a:lnTo>
                <a:lnTo>
                  <a:pt x="539" y="351"/>
                </a:lnTo>
                <a:cubicBezTo>
                  <a:pt x="539" y="324"/>
                  <a:pt x="539" y="324"/>
                  <a:pt x="539" y="324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39" y="297"/>
                  <a:pt x="539" y="297"/>
                  <a:pt x="539" y="297"/>
                </a:cubicBezTo>
                <a:lnTo>
                  <a:pt x="539" y="297"/>
                </a:lnTo>
                <a:cubicBezTo>
                  <a:pt x="549" y="297"/>
                  <a:pt x="549" y="306"/>
                  <a:pt x="549" y="306"/>
                </a:cubicBezTo>
                <a:cubicBezTo>
                  <a:pt x="557" y="306"/>
                  <a:pt x="557" y="315"/>
                  <a:pt x="557" y="324"/>
                </a:cubicBezTo>
                <a:lnTo>
                  <a:pt x="557" y="324"/>
                </a:lnTo>
                <a:cubicBezTo>
                  <a:pt x="557" y="333"/>
                  <a:pt x="549" y="342"/>
                  <a:pt x="539" y="351"/>
                </a:cubicBezTo>
                <a:close/>
                <a:moveTo>
                  <a:pt x="99" y="324"/>
                </a:moveTo>
                <a:lnTo>
                  <a:pt x="99" y="324"/>
                </a:lnTo>
                <a:cubicBezTo>
                  <a:pt x="99" y="315"/>
                  <a:pt x="99" y="306"/>
                  <a:pt x="108" y="306"/>
                </a:cubicBezTo>
                <a:lnTo>
                  <a:pt x="108" y="306"/>
                </a:lnTo>
                <a:lnTo>
                  <a:pt x="108" y="306"/>
                </a:lnTo>
                <a:cubicBezTo>
                  <a:pt x="108" y="324"/>
                  <a:pt x="108" y="324"/>
                  <a:pt x="108" y="324"/>
                </a:cubicBezTo>
                <a:cubicBezTo>
                  <a:pt x="108" y="342"/>
                  <a:pt x="108" y="342"/>
                  <a:pt x="108" y="342"/>
                </a:cubicBezTo>
                <a:cubicBezTo>
                  <a:pt x="99" y="342"/>
                  <a:pt x="99" y="333"/>
                  <a:pt x="99" y="324"/>
                </a:cubicBezTo>
                <a:close/>
                <a:moveTo>
                  <a:pt x="323" y="584"/>
                </a:moveTo>
                <a:lnTo>
                  <a:pt x="323" y="584"/>
                </a:lnTo>
                <a:cubicBezTo>
                  <a:pt x="342" y="584"/>
                  <a:pt x="359" y="584"/>
                  <a:pt x="369" y="575"/>
                </a:cubicBezTo>
                <a:cubicBezTo>
                  <a:pt x="369" y="594"/>
                  <a:pt x="369" y="594"/>
                  <a:pt x="369" y="594"/>
                </a:cubicBezTo>
                <a:cubicBezTo>
                  <a:pt x="369" y="656"/>
                  <a:pt x="369" y="656"/>
                  <a:pt x="369" y="656"/>
                </a:cubicBezTo>
                <a:cubicBezTo>
                  <a:pt x="369" y="674"/>
                  <a:pt x="351" y="702"/>
                  <a:pt x="323" y="702"/>
                </a:cubicBezTo>
                <a:cubicBezTo>
                  <a:pt x="297" y="702"/>
                  <a:pt x="279" y="674"/>
                  <a:pt x="279" y="656"/>
                </a:cubicBezTo>
                <a:cubicBezTo>
                  <a:pt x="279" y="594"/>
                  <a:pt x="279" y="594"/>
                  <a:pt x="279" y="594"/>
                </a:cubicBezTo>
                <a:cubicBezTo>
                  <a:pt x="279" y="575"/>
                  <a:pt x="279" y="575"/>
                  <a:pt x="279" y="575"/>
                </a:cubicBezTo>
                <a:cubicBezTo>
                  <a:pt x="297" y="584"/>
                  <a:pt x="306" y="584"/>
                  <a:pt x="323" y="5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02">
            <a:extLst>
              <a:ext uri="{FF2B5EF4-FFF2-40B4-BE49-F238E27FC236}">
                <a16:creationId xmlns:a16="http://schemas.microsoft.com/office/drawing/2014/main" id="{59C346CC-F679-954F-A1CD-7ADF142F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129" y="6703746"/>
            <a:ext cx="567247" cy="701597"/>
          </a:xfrm>
          <a:custGeom>
            <a:avLst/>
            <a:gdLst>
              <a:gd name="T0" fmla="*/ 494 w 504"/>
              <a:gd name="T1" fmla="*/ 180 h 622"/>
              <a:gd name="T2" fmla="*/ 494 w 504"/>
              <a:gd name="T3" fmla="*/ 180 h 622"/>
              <a:gd name="T4" fmla="*/ 476 w 504"/>
              <a:gd name="T5" fmla="*/ 171 h 622"/>
              <a:gd name="T6" fmla="*/ 368 w 504"/>
              <a:gd name="T7" fmla="*/ 171 h 622"/>
              <a:gd name="T8" fmla="*/ 368 w 504"/>
              <a:gd name="T9" fmla="*/ 117 h 622"/>
              <a:gd name="T10" fmla="*/ 251 w 504"/>
              <a:gd name="T11" fmla="*/ 0 h 622"/>
              <a:gd name="T12" fmla="*/ 125 w 504"/>
              <a:gd name="T13" fmla="*/ 117 h 622"/>
              <a:gd name="T14" fmla="*/ 125 w 504"/>
              <a:gd name="T15" fmla="*/ 171 h 622"/>
              <a:gd name="T16" fmla="*/ 27 w 504"/>
              <a:gd name="T17" fmla="*/ 171 h 622"/>
              <a:gd name="T18" fmla="*/ 27 w 504"/>
              <a:gd name="T19" fmla="*/ 171 h 622"/>
              <a:gd name="T20" fmla="*/ 0 w 504"/>
              <a:gd name="T21" fmla="*/ 180 h 622"/>
              <a:gd name="T22" fmla="*/ 9 w 504"/>
              <a:gd name="T23" fmla="*/ 216 h 622"/>
              <a:gd name="T24" fmla="*/ 53 w 504"/>
              <a:gd name="T25" fmla="*/ 342 h 622"/>
              <a:gd name="T26" fmla="*/ 63 w 504"/>
              <a:gd name="T27" fmla="*/ 468 h 622"/>
              <a:gd name="T28" fmla="*/ 63 w 504"/>
              <a:gd name="T29" fmla="*/ 504 h 622"/>
              <a:gd name="T30" fmla="*/ 63 w 504"/>
              <a:gd name="T31" fmla="*/ 540 h 622"/>
              <a:gd name="T32" fmla="*/ 125 w 504"/>
              <a:gd name="T33" fmla="*/ 603 h 622"/>
              <a:gd name="T34" fmla="*/ 251 w 504"/>
              <a:gd name="T35" fmla="*/ 621 h 622"/>
              <a:gd name="T36" fmla="*/ 260 w 504"/>
              <a:gd name="T37" fmla="*/ 621 h 622"/>
              <a:gd name="T38" fmla="*/ 368 w 504"/>
              <a:gd name="T39" fmla="*/ 603 h 622"/>
              <a:gd name="T40" fmla="*/ 440 w 504"/>
              <a:gd name="T41" fmla="*/ 549 h 622"/>
              <a:gd name="T42" fmla="*/ 440 w 504"/>
              <a:gd name="T43" fmla="*/ 504 h 622"/>
              <a:gd name="T44" fmla="*/ 440 w 504"/>
              <a:gd name="T45" fmla="*/ 468 h 622"/>
              <a:gd name="T46" fmla="*/ 440 w 504"/>
              <a:gd name="T47" fmla="*/ 459 h 622"/>
              <a:gd name="T48" fmla="*/ 440 w 504"/>
              <a:gd name="T49" fmla="*/ 459 h 622"/>
              <a:gd name="T50" fmla="*/ 449 w 504"/>
              <a:gd name="T51" fmla="*/ 333 h 622"/>
              <a:gd name="T52" fmla="*/ 494 w 504"/>
              <a:gd name="T53" fmla="*/ 216 h 622"/>
              <a:gd name="T54" fmla="*/ 494 w 504"/>
              <a:gd name="T55" fmla="*/ 180 h 622"/>
              <a:gd name="T56" fmla="*/ 171 w 504"/>
              <a:gd name="T57" fmla="*/ 117 h 622"/>
              <a:gd name="T58" fmla="*/ 171 w 504"/>
              <a:gd name="T59" fmla="*/ 117 h 622"/>
              <a:gd name="T60" fmla="*/ 251 w 504"/>
              <a:gd name="T61" fmla="*/ 36 h 622"/>
              <a:gd name="T62" fmla="*/ 332 w 504"/>
              <a:gd name="T63" fmla="*/ 117 h 622"/>
              <a:gd name="T64" fmla="*/ 332 w 504"/>
              <a:gd name="T65" fmla="*/ 171 h 622"/>
              <a:gd name="T66" fmla="*/ 171 w 504"/>
              <a:gd name="T67" fmla="*/ 171 h 622"/>
              <a:gd name="T68" fmla="*/ 171 w 504"/>
              <a:gd name="T69" fmla="*/ 117 h 622"/>
              <a:gd name="T70" fmla="*/ 404 w 504"/>
              <a:gd name="T71" fmla="*/ 324 h 622"/>
              <a:gd name="T72" fmla="*/ 404 w 504"/>
              <a:gd name="T73" fmla="*/ 324 h 622"/>
              <a:gd name="T74" fmla="*/ 404 w 504"/>
              <a:gd name="T75" fmla="*/ 468 h 622"/>
              <a:gd name="T76" fmla="*/ 404 w 504"/>
              <a:gd name="T77" fmla="*/ 477 h 622"/>
              <a:gd name="T78" fmla="*/ 404 w 504"/>
              <a:gd name="T79" fmla="*/ 477 h 622"/>
              <a:gd name="T80" fmla="*/ 404 w 504"/>
              <a:gd name="T81" fmla="*/ 504 h 622"/>
              <a:gd name="T82" fmla="*/ 404 w 504"/>
              <a:gd name="T83" fmla="*/ 540 h 622"/>
              <a:gd name="T84" fmla="*/ 359 w 504"/>
              <a:gd name="T85" fmla="*/ 567 h 622"/>
              <a:gd name="T86" fmla="*/ 251 w 504"/>
              <a:gd name="T87" fmla="*/ 576 h 622"/>
              <a:gd name="T88" fmla="*/ 144 w 504"/>
              <a:gd name="T89" fmla="*/ 558 h 622"/>
              <a:gd name="T90" fmla="*/ 99 w 504"/>
              <a:gd name="T91" fmla="*/ 531 h 622"/>
              <a:gd name="T92" fmla="*/ 99 w 504"/>
              <a:gd name="T93" fmla="*/ 513 h 622"/>
              <a:gd name="T94" fmla="*/ 99 w 504"/>
              <a:gd name="T95" fmla="*/ 468 h 622"/>
              <a:gd name="T96" fmla="*/ 89 w 504"/>
              <a:gd name="T97" fmla="*/ 333 h 622"/>
              <a:gd name="T98" fmla="*/ 53 w 504"/>
              <a:gd name="T99" fmla="*/ 207 h 622"/>
              <a:gd name="T100" fmla="*/ 449 w 504"/>
              <a:gd name="T101" fmla="*/ 207 h 622"/>
              <a:gd name="T102" fmla="*/ 404 w 504"/>
              <a:gd name="T103" fmla="*/ 324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04" h="622">
                <a:moveTo>
                  <a:pt x="494" y="180"/>
                </a:moveTo>
                <a:lnTo>
                  <a:pt x="494" y="180"/>
                </a:lnTo>
                <a:cubicBezTo>
                  <a:pt x="494" y="171"/>
                  <a:pt x="485" y="171"/>
                  <a:pt x="476" y="171"/>
                </a:cubicBezTo>
                <a:cubicBezTo>
                  <a:pt x="368" y="171"/>
                  <a:pt x="368" y="171"/>
                  <a:pt x="368" y="171"/>
                </a:cubicBezTo>
                <a:cubicBezTo>
                  <a:pt x="368" y="117"/>
                  <a:pt x="368" y="117"/>
                  <a:pt x="368" y="117"/>
                </a:cubicBezTo>
                <a:cubicBezTo>
                  <a:pt x="368" y="54"/>
                  <a:pt x="314" y="0"/>
                  <a:pt x="251" y="0"/>
                </a:cubicBezTo>
                <a:cubicBezTo>
                  <a:pt x="179" y="0"/>
                  <a:pt x="125" y="54"/>
                  <a:pt x="125" y="117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27" y="171"/>
                  <a:pt x="27" y="171"/>
                  <a:pt x="27" y="171"/>
                </a:cubicBezTo>
                <a:lnTo>
                  <a:pt x="27" y="171"/>
                </a:lnTo>
                <a:cubicBezTo>
                  <a:pt x="17" y="171"/>
                  <a:pt x="9" y="171"/>
                  <a:pt x="0" y="180"/>
                </a:cubicBezTo>
                <a:cubicBezTo>
                  <a:pt x="0" y="189"/>
                  <a:pt x="0" y="207"/>
                  <a:pt x="9" y="216"/>
                </a:cubicBezTo>
                <a:cubicBezTo>
                  <a:pt x="27" y="243"/>
                  <a:pt x="44" y="279"/>
                  <a:pt x="53" y="342"/>
                </a:cubicBezTo>
                <a:cubicBezTo>
                  <a:pt x="63" y="387"/>
                  <a:pt x="63" y="432"/>
                  <a:pt x="63" y="468"/>
                </a:cubicBezTo>
                <a:cubicBezTo>
                  <a:pt x="63" y="486"/>
                  <a:pt x="63" y="495"/>
                  <a:pt x="63" y="504"/>
                </a:cubicBezTo>
                <a:cubicBezTo>
                  <a:pt x="53" y="522"/>
                  <a:pt x="53" y="531"/>
                  <a:pt x="63" y="540"/>
                </a:cubicBezTo>
                <a:cubicBezTo>
                  <a:pt x="63" y="567"/>
                  <a:pt x="89" y="585"/>
                  <a:pt x="125" y="603"/>
                </a:cubicBezTo>
                <a:cubicBezTo>
                  <a:pt x="161" y="612"/>
                  <a:pt x="207" y="612"/>
                  <a:pt x="251" y="621"/>
                </a:cubicBezTo>
                <a:cubicBezTo>
                  <a:pt x="251" y="621"/>
                  <a:pt x="251" y="621"/>
                  <a:pt x="260" y="621"/>
                </a:cubicBezTo>
                <a:cubicBezTo>
                  <a:pt x="296" y="621"/>
                  <a:pt x="341" y="612"/>
                  <a:pt x="368" y="603"/>
                </a:cubicBezTo>
                <a:cubicBezTo>
                  <a:pt x="413" y="594"/>
                  <a:pt x="440" y="576"/>
                  <a:pt x="440" y="549"/>
                </a:cubicBezTo>
                <a:cubicBezTo>
                  <a:pt x="440" y="531"/>
                  <a:pt x="449" y="522"/>
                  <a:pt x="440" y="504"/>
                </a:cubicBezTo>
                <a:cubicBezTo>
                  <a:pt x="440" y="495"/>
                  <a:pt x="440" y="486"/>
                  <a:pt x="440" y="468"/>
                </a:cubicBezTo>
                <a:cubicBezTo>
                  <a:pt x="440" y="459"/>
                  <a:pt x="440" y="459"/>
                  <a:pt x="440" y="459"/>
                </a:cubicBezTo>
                <a:lnTo>
                  <a:pt x="440" y="459"/>
                </a:lnTo>
                <a:cubicBezTo>
                  <a:pt x="440" y="423"/>
                  <a:pt x="440" y="378"/>
                  <a:pt x="449" y="333"/>
                </a:cubicBezTo>
                <a:cubicBezTo>
                  <a:pt x="458" y="279"/>
                  <a:pt x="467" y="243"/>
                  <a:pt x="494" y="216"/>
                </a:cubicBezTo>
                <a:cubicBezTo>
                  <a:pt x="503" y="207"/>
                  <a:pt x="503" y="189"/>
                  <a:pt x="494" y="180"/>
                </a:cubicBezTo>
                <a:close/>
                <a:moveTo>
                  <a:pt x="171" y="117"/>
                </a:moveTo>
                <a:lnTo>
                  <a:pt x="171" y="117"/>
                </a:lnTo>
                <a:cubicBezTo>
                  <a:pt x="171" y="72"/>
                  <a:pt x="207" y="36"/>
                  <a:pt x="251" y="36"/>
                </a:cubicBezTo>
                <a:cubicBezTo>
                  <a:pt x="296" y="36"/>
                  <a:pt x="332" y="72"/>
                  <a:pt x="332" y="117"/>
                </a:cubicBezTo>
                <a:cubicBezTo>
                  <a:pt x="332" y="171"/>
                  <a:pt x="332" y="171"/>
                  <a:pt x="332" y="171"/>
                </a:cubicBezTo>
                <a:cubicBezTo>
                  <a:pt x="171" y="171"/>
                  <a:pt x="171" y="171"/>
                  <a:pt x="171" y="171"/>
                </a:cubicBezTo>
                <a:lnTo>
                  <a:pt x="171" y="117"/>
                </a:lnTo>
                <a:close/>
                <a:moveTo>
                  <a:pt x="404" y="324"/>
                </a:moveTo>
                <a:lnTo>
                  <a:pt x="404" y="324"/>
                </a:lnTo>
                <a:cubicBezTo>
                  <a:pt x="404" y="378"/>
                  <a:pt x="404" y="432"/>
                  <a:pt x="404" y="468"/>
                </a:cubicBezTo>
                <a:cubicBezTo>
                  <a:pt x="404" y="477"/>
                  <a:pt x="404" y="477"/>
                  <a:pt x="404" y="477"/>
                </a:cubicBezTo>
                <a:lnTo>
                  <a:pt x="404" y="477"/>
                </a:lnTo>
                <a:cubicBezTo>
                  <a:pt x="404" y="486"/>
                  <a:pt x="404" y="504"/>
                  <a:pt x="404" y="504"/>
                </a:cubicBezTo>
                <a:cubicBezTo>
                  <a:pt x="404" y="522"/>
                  <a:pt x="404" y="531"/>
                  <a:pt x="404" y="540"/>
                </a:cubicBezTo>
                <a:cubicBezTo>
                  <a:pt x="404" y="549"/>
                  <a:pt x="386" y="558"/>
                  <a:pt x="359" y="567"/>
                </a:cubicBezTo>
                <a:cubicBezTo>
                  <a:pt x="323" y="576"/>
                  <a:pt x="287" y="576"/>
                  <a:pt x="251" y="576"/>
                </a:cubicBezTo>
                <a:cubicBezTo>
                  <a:pt x="207" y="576"/>
                  <a:pt x="171" y="567"/>
                  <a:pt x="144" y="558"/>
                </a:cubicBezTo>
                <a:cubicBezTo>
                  <a:pt x="108" y="549"/>
                  <a:pt x="99" y="540"/>
                  <a:pt x="99" y="531"/>
                </a:cubicBezTo>
                <a:cubicBezTo>
                  <a:pt x="99" y="522"/>
                  <a:pt x="99" y="522"/>
                  <a:pt x="99" y="513"/>
                </a:cubicBezTo>
                <a:cubicBezTo>
                  <a:pt x="99" y="504"/>
                  <a:pt x="99" y="486"/>
                  <a:pt x="99" y="468"/>
                </a:cubicBezTo>
                <a:cubicBezTo>
                  <a:pt x="99" y="432"/>
                  <a:pt x="99" y="387"/>
                  <a:pt x="89" y="333"/>
                </a:cubicBezTo>
                <a:cubicBezTo>
                  <a:pt x="89" y="279"/>
                  <a:pt x="72" y="243"/>
                  <a:pt x="53" y="207"/>
                </a:cubicBezTo>
                <a:cubicBezTo>
                  <a:pt x="449" y="207"/>
                  <a:pt x="449" y="207"/>
                  <a:pt x="449" y="207"/>
                </a:cubicBezTo>
                <a:cubicBezTo>
                  <a:pt x="431" y="234"/>
                  <a:pt x="413" y="279"/>
                  <a:pt x="404" y="3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03">
            <a:extLst>
              <a:ext uri="{FF2B5EF4-FFF2-40B4-BE49-F238E27FC236}">
                <a16:creationId xmlns:a16="http://schemas.microsoft.com/office/drawing/2014/main" id="{567158BB-E0A6-1944-B467-9C776966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7870" y="6594278"/>
            <a:ext cx="537392" cy="661790"/>
          </a:xfrm>
          <a:custGeom>
            <a:avLst/>
            <a:gdLst>
              <a:gd name="T0" fmla="*/ 476 w 477"/>
              <a:gd name="T1" fmla="*/ 162 h 586"/>
              <a:gd name="T2" fmla="*/ 476 w 477"/>
              <a:gd name="T3" fmla="*/ 162 h 586"/>
              <a:gd name="T4" fmla="*/ 467 w 477"/>
              <a:gd name="T5" fmla="*/ 144 h 586"/>
              <a:gd name="T6" fmla="*/ 323 w 477"/>
              <a:gd name="T7" fmla="*/ 9 h 586"/>
              <a:gd name="T8" fmla="*/ 305 w 477"/>
              <a:gd name="T9" fmla="*/ 0 h 586"/>
              <a:gd name="T10" fmla="*/ 305 w 477"/>
              <a:gd name="T11" fmla="*/ 0 h 586"/>
              <a:gd name="T12" fmla="*/ 27 w 477"/>
              <a:gd name="T13" fmla="*/ 0 h 586"/>
              <a:gd name="T14" fmla="*/ 0 w 477"/>
              <a:gd name="T15" fmla="*/ 36 h 586"/>
              <a:gd name="T16" fmla="*/ 0 w 477"/>
              <a:gd name="T17" fmla="*/ 567 h 586"/>
              <a:gd name="T18" fmla="*/ 17 w 477"/>
              <a:gd name="T19" fmla="*/ 585 h 586"/>
              <a:gd name="T20" fmla="*/ 458 w 477"/>
              <a:gd name="T21" fmla="*/ 585 h 586"/>
              <a:gd name="T22" fmla="*/ 476 w 477"/>
              <a:gd name="T23" fmla="*/ 567 h 586"/>
              <a:gd name="T24" fmla="*/ 476 w 477"/>
              <a:gd name="T25" fmla="*/ 162 h 586"/>
              <a:gd name="T26" fmla="*/ 332 w 477"/>
              <a:gd name="T27" fmla="*/ 135 h 586"/>
              <a:gd name="T28" fmla="*/ 332 w 477"/>
              <a:gd name="T29" fmla="*/ 135 h 586"/>
              <a:gd name="T30" fmla="*/ 332 w 477"/>
              <a:gd name="T31" fmla="*/ 63 h 586"/>
              <a:gd name="T32" fmla="*/ 404 w 477"/>
              <a:gd name="T33" fmla="*/ 135 h 586"/>
              <a:gd name="T34" fmla="*/ 332 w 477"/>
              <a:gd name="T35" fmla="*/ 135 h 586"/>
              <a:gd name="T36" fmla="*/ 44 w 477"/>
              <a:gd name="T37" fmla="*/ 540 h 586"/>
              <a:gd name="T38" fmla="*/ 44 w 477"/>
              <a:gd name="T39" fmla="*/ 540 h 586"/>
              <a:gd name="T40" fmla="*/ 44 w 477"/>
              <a:gd name="T41" fmla="*/ 36 h 586"/>
              <a:gd name="T42" fmla="*/ 287 w 477"/>
              <a:gd name="T43" fmla="*/ 36 h 586"/>
              <a:gd name="T44" fmla="*/ 287 w 477"/>
              <a:gd name="T45" fmla="*/ 162 h 586"/>
              <a:gd name="T46" fmla="*/ 305 w 477"/>
              <a:gd name="T47" fmla="*/ 180 h 586"/>
              <a:gd name="T48" fmla="*/ 431 w 477"/>
              <a:gd name="T49" fmla="*/ 180 h 586"/>
              <a:gd name="T50" fmla="*/ 440 w 477"/>
              <a:gd name="T51" fmla="*/ 180 h 586"/>
              <a:gd name="T52" fmla="*/ 440 w 477"/>
              <a:gd name="T53" fmla="*/ 540 h 586"/>
              <a:gd name="T54" fmla="*/ 44 w 477"/>
              <a:gd name="T55" fmla="*/ 54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7" h="586">
                <a:moveTo>
                  <a:pt x="476" y="162"/>
                </a:moveTo>
                <a:lnTo>
                  <a:pt x="476" y="162"/>
                </a:lnTo>
                <a:cubicBezTo>
                  <a:pt x="476" y="162"/>
                  <a:pt x="476" y="153"/>
                  <a:pt x="467" y="144"/>
                </a:cubicBezTo>
                <a:cubicBezTo>
                  <a:pt x="323" y="9"/>
                  <a:pt x="323" y="9"/>
                  <a:pt x="323" y="9"/>
                </a:cubicBezTo>
                <a:cubicBezTo>
                  <a:pt x="314" y="0"/>
                  <a:pt x="314" y="0"/>
                  <a:pt x="305" y="0"/>
                </a:cubicBezTo>
                <a:lnTo>
                  <a:pt x="305" y="0"/>
                </a:lnTo>
                <a:cubicBezTo>
                  <a:pt x="27" y="0"/>
                  <a:pt x="27" y="0"/>
                  <a:pt x="27" y="0"/>
                </a:cubicBezTo>
                <a:cubicBezTo>
                  <a:pt x="8" y="0"/>
                  <a:pt x="0" y="18"/>
                  <a:pt x="0" y="36"/>
                </a:cubicBezTo>
                <a:cubicBezTo>
                  <a:pt x="0" y="567"/>
                  <a:pt x="0" y="567"/>
                  <a:pt x="0" y="567"/>
                </a:cubicBezTo>
                <a:cubicBezTo>
                  <a:pt x="0" y="576"/>
                  <a:pt x="8" y="585"/>
                  <a:pt x="17" y="585"/>
                </a:cubicBezTo>
                <a:cubicBezTo>
                  <a:pt x="458" y="585"/>
                  <a:pt x="458" y="585"/>
                  <a:pt x="458" y="585"/>
                </a:cubicBezTo>
                <a:cubicBezTo>
                  <a:pt x="467" y="585"/>
                  <a:pt x="476" y="576"/>
                  <a:pt x="476" y="567"/>
                </a:cubicBezTo>
                <a:cubicBezTo>
                  <a:pt x="476" y="162"/>
                  <a:pt x="476" y="162"/>
                  <a:pt x="476" y="162"/>
                </a:cubicBezTo>
                <a:close/>
                <a:moveTo>
                  <a:pt x="332" y="135"/>
                </a:moveTo>
                <a:lnTo>
                  <a:pt x="332" y="135"/>
                </a:lnTo>
                <a:cubicBezTo>
                  <a:pt x="332" y="63"/>
                  <a:pt x="332" y="63"/>
                  <a:pt x="332" y="63"/>
                </a:cubicBezTo>
                <a:cubicBezTo>
                  <a:pt x="404" y="135"/>
                  <a:pt x="404" y="135"/>
                  <a:pt x="404" y="135"/>
                </a:cubicBezTo>
                <a:lnTo>
                  <a:pt x="332" y="135"/>
                </a:lnTo>
                <a:close/>
                <a:moveTo>
                  <a:pt x="44" y="540"/>
                </a:moveTo>
                <a:lnTo>
                  <a:pt x="44" y="540"/>
                </a:lnTo>
                <a:cubicBezTo>
                  <a:pt x="44" y="36"/>
                  <a:pt x="44" y="36"/>
                  <a:pt x="44" y="36"/>
                </a:cubicBezTo>
                <a:cubicBezTo>
                  <a:pt x="287" y="36"/>
                  <a:pt x="287" y="36"/>
                  <a:pt x="287" y="36"/>
                </a:cubicBezTo>
                <a:cubicBezTo>
                  <a:pt x="287" y="162"/>
                  <a:pt x="287" y="162"/>
                  <a:pt x="287" y="162"/>
                </a:cubicBezTo>
                <a:cubicBezTo>
                  <a:pt x="287" y="171"/>
                  <a:pt x="296" y="180"/>
                  <a:pt x="305" y="180"/>
                </a:cubicBezTo>
                <a:cubicBezTo>
                  <a:pt x="431" y="180"/>
                  <a:pt x="431" y="180"/>
                  <a:pt x="431" y="180"/>
                </a:cubicBezTo>
                <a:cubicBezTo>
                  <a:pt x="440" y="180"/>
                  <a:pt x="440" y="180"/>
                  <a:pt x="440" y="180"/>
                </a:cubicBezTo>
                <a:cubicBezTo>
                  <a:pt x="440" y="540"/>
                  <a:pt x="440" y="540"/>
                  <a:pt x="440" y="540"/>
                </a:cubicBezTo>
                <a:lnTo>
                  <a:pt x="44" y="5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04">
            <a:extLst>
              <a:ext uri="{FF2B5EF4-FFF2-40B4-BE49-F238E27FC236}">
                <a16:creationId xmlns:a16="http://schemas.microsoft.com/office/drawing/2014/main" id="{3A2889C2-90ED-1346-BFD2-8CD43141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7242" y="6857999"/>
            <a:ext cx="273670" cy="39807"/>
          </a:xfrm>
          <a:custGeom>
            <a:avLst/>
            <a:gdLst>
              <a:gd name="T0" fmla="*/ 225 w 244"/>
              <a:gd name="T1" fmla="*/ 0 h 37"/>
              <a:gd name="T2" fmla="*/ 225 w 244"/>
              <a:gd name="T3" fmla="*/ 0 h 37"/>
              <a:gd name="T4" fmla="*/ 19 w 244"/>
              <a:gd name="T5" fmla="*/ 0 h 37"/>
              <a:gd name="T6" fmla="*/ 0 w 244"/>
              <a:gd name="T7" fmla="*/ 18 h 37"/>
              <a:gd name="T8" fmla="*/ 19 w 244"/>
              <a:gd name="T9" fmla="*/ 36 h 37"/>
              <a:gd name="T10" fmla="*/ 225 w 244"/>
              <a:gd name="T11" fmla="*/ 36 h 37"/>
              <a:gd name="T12" fmla="*/ 243 w 244"/>
              <a:gd name="T13" fmla="*/ 18 h 37"/>
              <a:gd name="T14" fmla="*/ 225 w 244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37">
                <a:moveTo>
                  <a:pt x="225" y="0"/>
                </a:moveTo>
                <a:lnTo>
                  <a:pt x="225" y="0"/>
                </a:ln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9" y="36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234" y="36"/>
                  <a:pt x="243" y="27"/>
                  <a:pt x="243" y="18"/>
                </a:cubicBezTo>
                <a:cubicBezTo>
                  <a:pt x="243" y="9"/>
                  <a:pt x="234" y="0"/>
                  <a:pt x="2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05">
            <a:extLst>
              <a:ext uri="{FF2B5EF4-FFF2-40B4-BE49-F238E27FC236}">
                <a16:creationId xmlns:a16="http://schemas.microsoft.com/office/drawing/2014/main" id="{9CEF8B9E-6CAC-3241-951B-65314628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7242" y="6967468"/>
            <a:ext cx="273670" cy="49759"/>
          </a:xfrm>
          <a:custGeom>
            <a:avLst/>
            <a:gdLst>
              <a:gd name="T0" fmla="*/ 225 w 244"/>
              <a:gd name="T1" fmla="*/ 0 h 46"/>
              <a:gd name="T2" fmla="*/ 225 w 244"/>
              <a:gd name="T3" fmla="*/ 0 h 46"/>
              <a:gd name="T4" fmla="*/ 19 w 244"/>
              <a:gd name="T5" fmla="*/ 0 h 46"/>
              <a:gd name="T6" fmla="*/ 0 w 244"/>
              <a:gd name="T7" fmla="*/ 27 h 46"/>
              <a:gd name="T8" fmla="*/ 19 w 244"/>
              <a:gd name="T9" fmla="*/ 45 h 46"/>
              <a:gd name="T10" fmla="*/ 225 w 244"/>
              <a:gd name="T11" fmla="*/ 45 h 46"/>
              <a:gd name="T12" fmla="*/ 243 w 244"/>
              <a:gd name="T13" fmla="*/ 27 h 46"/>
              <a:gd name="T14" fmla="*/ 225 w 244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6">
                <a:moveTo>
                  <a:pt x="225" y="0"/>
                </a:moveTo>
                <a:lnTo>
                  <a:pt x="225" y="0"/>
                </a:ln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9" y="45"/>
                </a:cubicBezTo>
                <a:cubicBezTo>
                  <a:pt x="225" y="45"/>
                  <a:pt x="225" y="45"/>
                  <a:pt x="225" y="45"/>
                </a:cubicBezTo>
                <a:cubicBezTo>
                  <a:pt x="234" y="45"/>
                  <a:pt x="243" y="36"/>
                  <a:pt x="243" y="27"/>
                </a:cubicBezTo>
                <a:cubicBezTo>
                  <a:pt x="243" y="9"/>
                  <a:pt x="234" y="0"/>
                  <a:pt x="2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06">
            <a:extLst>
              <a:ext uri="{FF2B5EF4-FFF2-40B4-BE49-F238E27FC236}">
                <a16:creationId xmlns:a16="http://schemas.microsoft.com/office/drawing/2014/main" id="{B4AD2718-0A0F-8A42-AE2F-87C00D98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7242" y="7091863"/>
            <a:ext cx="273670" cy="39807"/>
          </a:xfrm>
          <a:custGeom>
            <a:avLst/>
            <a:gdLst>
              <a:gd name="T0" fmla="*/ 225 w 244"/>
              <a:gd name="T1" fmla="*/ 0 h 37"/>
              <a:gd name="T2" fmla="*/ 225 w 244"/>
              <a:gd name="T3" fmla="*/ 0 h 37"/>
              <a:gd name="T4" fmla="*/ 19 w 244"/>
              <a:gd name="T5" fmla="*/ 0 h 37"/>
              <a:gd name="T6" fmla="*/ 0 w 244"/>
              <a:gd name="T7" fmla="*/ 18 h 37"/>
              <a:gd name="T8" fmla="*/ 19 w 244"/>
              <a:gd name="T9" fmla="*/ 36 h 37"/>
              <a:gd name="T10" fmla="*/ 225 w 244"/>
              <a:gd name="T11" fmla="*/ 36 h 37"/>
              <a:gd name="T12" fmla="*/ 243 w 244"/>
              <a:gd name="T13" fmla="*/ 18 h 37"/>
              <a:gd name="T14" fmla="*/ 225 w 244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37">
                <a:moveTo>
                  <a:pt x="225" y="0"/>
                </a:moveTo>
                <a:lnTo>
                  <a:pt x="225" y="0"/>
                </a:ln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9" y="36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234" y="36"/>
                  <a:pt x="243" y="27"/>
                  <a:pt x="243" y="18"/>
                </a:cubicBezTo>
                <a:cubicBezTo>
                  <a:pt x="243" y="9"/>
                  <a:pt x="234" y="0"/>
                  <a:pt x="2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07">
            <a:extLst>
              <a:ext uri="{FF2B5EF4-FFF2-40B4-BE49-F238E27FC236}">
                <a16:creationId xmlns:a16="http://schemas.microsoft.com/office/drawing/2014/main" id="{F25B8C1F-10C4-394F-84BD-F2A574F8C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00" y="9042397"/>
            <a:ext cx="995171" cy="1179279"/>
          </a:xfrm>
          <a:custGeom>
            <a:avLst/>
            <a:gdLst>
              <a:gd name="T0" fmla="*/ 162 w 882"/>
              <a:gd name="T1" fmla="*/ 27 h 1044"/>
              <a:gd name="T2" fmla="*/ 162 w 882"/>
              <a:gd name="T3" fmla="*/ 27 h 1044"/>
              <a:gd name="T4" fmla="*/ 152 w 882"/>
              <a:gd name="T5" fmla="*/ 27 h 1044"/>
              <a:gd name="T6" fmla="*/ 44 w 882"/>
              <a:gd name="T7" fmla="*/ 279 h 1044"/>
              <a:gd name="T8" fmla="*/ 548 w 882"/>
              <a:gd name="T9" fmla="*/ 971 h 1044"/>
              <a:gd name="T10" fmla="*/ 827 w 882"/>
              <a:gd name="T11" fmla="*/ 944 h 1044"/>
              <a:gd name="T12" fmla="*/ 827 w 882"/>
              <a:gd name="T13" fmla="*/ 944 h 1044"/>
              <a:gd name="T14" fmla="*/ 800 w 882"/>
              <a:gd name="T15" fmla="*/ 692 h 1044"/>
              <a:gd name="T16" fmla="*/ 386 w 882"/>
              <a:gd name="T17" fmla="*/ 126 h 1044"/>
              <a:gd name="T18" fmla="*/ 162 w 882"/>
              <a:gd name="T19" fmla="*/ 27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2" h="1044">
                <a:moveTo>
                  <a:pt x="162" y="27"/>
                </a:moveTo>
                <a:lnTo>
                  <a:pt x="162" y="27"/>
                </a:lnTo>
                <a:cubicBezTo>
                  <a:pt x="152" y="27"/>
                  <a:pt x="152" y="27"/>
                  <a:pt x="152" y="27"/>
                </a:cubicBezTo>
                <a:cubicBezTo>
                  <a:pt x="54" y="63"/>
                  <a:pt x="0" y="180"/>
                  <a:pt x="44" y="279"/>
                </a:cubicBezTo>
                <a:cubicBezTo>
                  <a:pt x="162" y="548"/>
                  <a:pt x="332" y="782"/>
                  <a:pt x="548" y="971"/>
                </a:cubicBezTo>
                <a:cubicBezTo>
                  <a:pt x="629" y="1043"/>
                  <a:pt x="755" y="1034"/>
                  <a:pt x="827" y="944"/>
                </a:cubicBezTo>
                <a:lnTo>
                  <a:pt x="827" y="944"/>
                </a:lnTo>
                <a:cubicBezTo>
                  <a:pt x="881" y="863"/>
                  <a:pt x="872" y="755"/>
                  <a:pt x="800" y="692"/>
                </a:cubicBezTo>
                <a:cubicBezTo>
                  <a:pt x="629" y="539"/>
                  <a:pt x="485" y="341"/>
                  <a:pt x="386" y="126"/>
                </a:cubicBezTo>
                <a:cubicBezTo>
                  <a:pt x="350" y="36"/>
                  <a:pt x="251" y="0"/>
                  <a:pt x="162" y="27"/>
                </a:cubicBezTo>
              </a:path>
            </a:pathLst>
          </a:custGeom>
          <a:solidFill>
            <a:schemeClr val="tx1">
              <a:lumMod val="75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08">
            <a:extLst>
              <a:ext uri="{FF2B5EF4-FFF2-40B4-BE49-F238E27FC236}">
                <a16:creationId xmlns:a16="http://schemas.microsoft.com/office/drawing/2014/main" id="{3ED7CCD0-0B31-F84B-86D7-6D190FF4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972" y="9992787"/>
            <a:ext cx="1288744" cy="731449"/>
          </a:xfrm>
          <a:custGeom>
            <a:avLst/>
            <a:gdLst>
              <a:gd name="T0" fmla="*/ 72 w 1143"/>
              <a:gd name="T1" fmla="*/ 99 h 649"/>
              <a:gd name="T2" fmla="*/ 72 w 1143"/>
              <a:gd name="T3" fmla="*/ 99 h 649"/>
              <a:gd name="T4" fmla="*/ 72 w 1143"/>
              <a:gd name="T5" fmla="*/ 99 h 649"/>
              <a:gd name="T6" fmla="*/ 126 w 1143"/>
              <a:gd name="T7" fmla="*/ 369 h 649"/>
              <a:gd name="T8" fmla="*/ 944 w 1143"/>
              <a:gd name="T9" fmla="*/ 639 h 649"/>
              <a:gd name="T10" fmla="*/ 1142 w 1143"/>
              <a:gd name="T11" fmla="*/ 450 h 649"/>
              <a:gd name="T12" fmla="*/ 1142 w 1143"/>
              <a:gd name="T13" fmla="*/ 441 h 649"/>
              <a:gd name="T14" fmla="*/ 980 w 1143"/>
              <a:gd name="T15" fmla="*/ 261 h 649"/>
              <a:gd name="T16" fmla="*/ 315 w 1143"/>
              <a:gd name="T17" fmla="*/ 45 h 649"/>
              <a:gd name="T18" fmla="*/ 72 w 1143"/>
              <a:gd name="T19" fmla="*/ 9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3" h="649">
                <a:moveTo>
                  <a:pt x="72" y="99"/>
                </a:moveTo>
                <a:lnTo>
                  <a:pt x="72" y="99"/>
                </a:lnTo>
                <a:lnTo>
                  <a:pt x="72" y="99"/>
                </a:lnTo>
                <a:cubicBezTo>
                  <a:pt x="0" y="189"/>
                  <a:pt x="27" y="315"/>
                  <a:pt x="126" y="369"/>
                </a:cubicBezTo>
                <a:cubicBezTo>
                  <a:pt x="369" y="513"/>
                  <a:pt x="648" y="603"/>
                  <a:pt x="944" y="639"/>
                </a:cubicBezTo>
                <a:cubicBezTo>
                  <a:pt x="1052" y="648"/>
                  <a:pt x="1142" y="558"/>
                  <a:pt x="1142" y="450"/>
                </a:cubicBezTo>
                <a:cubicBezTo>
                  <a:pt x="1142" y="441"/>
                  <a:pt x="1142" y="441"/>
                  <a:pt x="1142" y="441"/>
                </a:cubicBezTo>
                <a:cubicBezTo>
                  <a:pt x="1142" y="351"/>
                  <a:pt x="1070" y="270"/>
                  <a:pt x="980" y="261"/>
                </a:cubicBezTo>
                <a:cubicBezTo>
                  <a:pt x="738" y="234"/>
                  <a:pt x="513" y="162"/>
                  <a:pt x="315" y="45"/>
                </a:cubicBezTo>
                <a:cubicBezTo>
                  <a:pt x="234" y="0"/>
                  <a:pt x="126" y="18"/>
                  <a:pt x="72" y="9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09">
            <a:extLst>
              <a:ext uri="{FF2B5EF4-FFF2-40B4-BE49-F238E27FC236}">
                <a16:creationId xmlns:a16="http://schemas.microsoft.com/office/drawing/2014/main" id="{2785E09A-657A-7045-B9E5-3B2A3088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00" y="6644036"/>
            <a:ext cx="995171" cy="1179279"/>
          </a:xfrm>
          <a:custGeom>
            <a:avLst/>
            <a:gdLst>
              <a:gd name="T0" fmla="*/ 827 w 882"/>
              <a:gd name="T1" fmla="*/ 99 h 1045"/>
              <a:gd name="T2" fmla="*/ 827 w 882"/>
              <a:gd name="T3" fmla="*/ 99 h 1045"/>
              <a:gd name="T4" fmla="*/ 827 w 882"/>
              <a:gd name="T5" fmla="*/ 99 h 1045"/>
              <a:gd name="T6" fmla="*/ 548 w 882"/>
              <a:gd name="T7" fmla="*/ 72 h 1045"/>
              <a:gd name="T8" fmla="*/ 44 w 882"/>
              <a:gd name="T9" fmla="*/ 765 h 1045"/>
              <a:gd name="T10" fmla="*/ 152 w 882"/>
              <a:gd name="T11" fmla="*/ 1016 h 1045"/>
              <a:gd name="T12" fmla="*/ 162 w 882"/>
              <a:gd name="T13" fmla="*/ 1016 h 1045"/>
              <a:gd name="T14" fmla="*/ 386 w 882"/>
              <a:gd name="T15" fmla="*/ 917 h 1045"/>
              <a:gd name="T16" fmla="*/ 800 w 882"/>
              <a:gd name="T17" fmla="*/ 351 h 1045"/>
              <a:gd name="T18" fmla="*/ 827 w 882"/>
              <a:gd name="T19" fmla="*/ 99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2" h="1045">
                <a:moveTo>
                  <a:pt x="827" y="99"/>
                </a:moveTo>
                <a:lnTo>
                  <a:pt x="827" y="99"/>
                </a:lnTo>
                <a:lnTo>
                  <a:pt x="827" y="99"/>
                </a:lnTo>
                <a:cubicBezTo>
                  <a:pt x="755" y="9"/>
                  <a:pt x="629" y="0"/>
                  <a:pt x="548" y="72"/>
                </a:cubicBezTo>
                <a:cubicBezTo>
                  <a:pt x="332" y="261"/>
                  <a:pt x="162" y="495"/>
                  <a:pt x="44" y="765"/>
                </a:cubicBezTo>
                <a:cubicBezTo>
                  <a:pt x="0" y="864"/>
                  <a:pt x="54" y="980"/>
                  <a:pt x="152" y="1016"/>
                </a:cubicBezTo>
                <a:cubicBezTo>
                  <a:pt x="162" y="1016"/>
                  <a:pt x="162" y="1016"/>
                  <a:pt x="162" y="1016"/>
                </a:cubicBezTo>
                <a:cubicBezTo>
                  <a:pt x="251" y="1044"/>
                  <a:pt x="350" y="1008"/>
                  <a:pt x="386" y="917"/>
                </a:cubicBezTo>
                <a:cubicBezTo>
                  <a:pt x="485" y="702"/>
                  <a:pt x="629" y="504"/>
                  <a:pt x="800" y="351"/>
                </a:cubicBezTo>
                <a:cubicBezTo>
                  <a:pt x="872" y="288"/>
                  <a:pt x="881" y="180"/>
                  <a:pt x="827" y="99"/>
                </a:cubicBezTo>
              </a:path>
            </a:pathLst>
          </a:custGeom>
          <a:solidFill>
            <a:schemeClr val="tx1">
              <a:lumMod val="75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10">
            <a:extLst>
              <a:ext uri="{FF2B5EF4-FFF2-40B4-BE49-F238E27FC236}">
                <a16:creationId xmlns:a16="http://schemas.microsoft.com/office/drawing/2014/main" id="{64A34160-E7F7-B64D-9E33-C91048CF6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17" y="9992787"/>
            <a:ext cx="1298699" cy="731449"/>
          </a:xfrm>
          <a:custGeom>
            <a:avLst/>
            <a:gdLst>
              <a:gd name="T0" fmla="*/ 0 w 1153"/>
              <a:gd name="T1" fmla="*/ 441 h 649"/>
              <a:gd name="T2" fmla="*/ 0 w 1153"/>
              <a:gd name="T3" fmla="*/ 441 h 649"/>
              <a:gd name="T4" fmla="*/ 0 w 1153"/>
              <a:gd name="T5" fmla="*/ 450 h 649"/>
              <a:gd name="T6" fmla="*/ 207 w 1153"/>
              <a:gd name="T7" fmla="*/ 639 h 649"/>
              <a:gd name="T8" fmla="*/ 1026 w 1153"/>
              <a:gd name="T9" fmla="*/ 369 h 649"/>
              <a:gd name="T10" fmla="*/ 1080 w 1153"/>
              <a:gd name="T11" fmla="*/ 99 h 649"/>
              <a:gd name="T12" fmla="*/ 1080 w 1153"/>
              <a:gd name="T13" fmla="*/ 99 h 649"/>
              <a:gd name="T14" fmla="*/ 837 w 1153"/>
              <a:gd name="T15" fmla="*/ 45 h 649"/>
              <a:gd name="T16" fmla="*/ 171 w 1153"/>
              <a:gd name="T17" fmla="*/ 261 h 649"/>
              <a:gd name="T18" fmla="*/ 0 w 1153"/>
              <a:gd name="T19" fmla="*/ 44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3" h="649">
                <a:moveTo>
                  <a:pt x="0" y="441"/>
                </a:moveTo>
                <a:lnTo>
                  <a:pt x="0" y="441"/>
                </a:lnTo>
                <a:cubicBezTo>
                  <a:pt x="0" y="450"/>
                  <a:pt x="0" y="450"/>
                  <a:pt x="0" y="450"/>
                </a:cubicBezTo>
                <a:cubicBezTo>
                  <a:pt x="0" y="558"/>
                  <a:pt x="99" y="648"/>
                  <a:pt x="207" y="639"/>
                </a:cubicBezTo>
                <a:cubicBezTo>
                  <a:pt x="504" y="603"/>
                  <a:pt x="783" y="513"/>
                  <a:pt x="1026" y="369"/>
                </a:cubicBezTo>
                <a:cubicBezTo>
                  <a:pt x="1125" y="315"/>
                  <a:pt x="1152" y="189"/>
                  <a:pt x="1080" y="99"/>
                </a:cubicBezTo>
                <a:lnTo>
                  <a:pt x="1080" y="99"/>
                </a:lnTo>
                <a:cubicBezTo>
                  <a:pt x="1026" y="18"/>
                  <a:pt x="918" y="0"/>
                  <a:pt x="837" y="45"/>
                </a:cubicBezTo>
                <a:cubicBezTo>
                  <a:pt x="639" y="162"/>
                  <a:pt x="414" y="234"/>
                  <a:pt x="171" y="261"/>
                </a:cubicBezTo>
                <a:cubicBezTo>
                  <a:pt x="72" y="270"/>
                  <a:pt x="0" y="351"/>
                  <a:pt x="0" y="44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11">
            <a:extLst>
              <a:ext uri="{FF2B5EF4-FFF2-40B4-BE49-F238E27FC236}">
                <a16:creationId xmlns:a16="http://schemas.microsoft.com/office/drawing/2014/main" id="{DB945319-C18D-7743-B618-D15157F4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776" y="7748676"/>
            <a:ext cx="487634" cy="1363384"/>
          </a:xfrm>
          <a:custGeom>
            <a:avLst/>
            <a:gdLst>
              <a:gd name="T0" fmla="*/ 377 w 433"/>
              <a:gd name="T1" fmla="*/ 603 h 1207"/>
              <a:gd name="T2" fmla="*/ 377 w 433"/>
              <a:gd name="T3" fmla="*/ 603 h 1207"/>
              <a:gd name="T4" fmla="*/ 413 w 433"/>
              <a:gd name="T5" fmla="*/ 252 h 1207"/>
              <a:gd name="T6" fmla="*/ 288 w 433"/>
              <a:gd name="T7" fmla="*/ 36 h 1207"/>
              <a:gd name="T8" fmla="*/ 278 w 433"/>
              <a:gd name="T9" fmla="*/ 36 h 1207"/>
              <a:gd name="T10" fmla="*/ 45 w 433"/>
              <a:gd name="T11" fmla="*/ 171 h 1207"/>
              <a:gd name="T12" fmla="*/ 0 w 433"/>
              <a:gd name="T13" fmla="*/ 603 h 1207"/>
              <a:gd name="T14" fmla="*/ 45 w 433"/>
              <a:gd name="T15" fmla="*/ 1035 h 1207"/>
              <a:gd name="T16" fmla="*/ 278 w 433"/>
              <a:gd name="T17" fmla="*/ 1170 h 1207"/>
              <a:gd name="T18" fmla="*/ 288 w 433"/>
              <a:gd name="T19" fmla="*/ 1170 h 1207"/>
              <a:gd name="T20" fmla="*/ 413 w 433"/>
              <a:gd name="T21" fmla="*/ 954 h 1207"/>
              <a:gd name="T22" fmla="*/ 377 w 433"/>
              <a:gd name="T23" fmla="*/ 603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3" h="1207">
                <a:moveTo>
                  <a:pt x="377" y="603"/>
                </a:moveTo>
                <a:lnTo>
                  <a:pt x="377" y="603"/>
                </a:lnTo>
                <a:cubicBezTo>
                  <a:pt x="377" y="486"/>
                  <a:pt x="386" y="369"/>
                  <a:pt x="413" y="252"/>
                </a:cubicBezTo>
                <a:cubicBezTo>
                  <a:pt x="432" y="163"/>
                  <a:pt x="377" y="64"/>
                  <a:pt x="288" y="36"/>
                </a:cubicBezTo>
                <a:cubicBezTo>
                  <a:pt x="278" y="36"/>
                  <a:pt x="278" y="36"/>
                  <a:pt x="278" y="36"/>
                </a:cubicBezTo>
                <a:cubicBezTo>
                  <a:pt x="180" y="0"/>
                  <a:pt x="63" y="64"/>
                  <a:pt x="45" y="171"/>
                </a:cubicBezTo>
                <a:cubicBezTo>
                  <a:pt x="18" y="315"/>
                  <a:pt x="0" y="459"/>
                  <a:pt x="0" y="603"/>
                </a:cubicBezTo>
                <a:cubicBezTo>
                  <a:pt x="0" y="747"/>
                  <a:pt x="18" y="891"/>
                  <a:pt x="45" y="1035"/>
                </a:cubicBezTo>
                <a:cubicBezTo>
                  <a:pt x="63" y="1143"/>
                  <a:pt x="180" y="1206"/>
                  <a:pt x="278" y="1170"/>
                </a:cubicBezTo>
                <a:cubicBezTo>
                  <a:pt x="288" y="1170"/>
                  <a:pt x="288" y="1170"/>
                  <a:pt x="288" y="1170"/>
                </a:cubicBezTo>
                <a:cubicBezTo>
                  <a:pt x="377" y="1143"/>
                  <a:pt x="432" y="1044"/>
                  <a:pt x="413" y="954"/>
                </a:cubicBezTo>
                <a:cubicBezTo>
                  <a:pt x="386" y="837"/>
                  <a:pt x="377" y="720"/>
                  <a:pt x="377" y="603"/>
                </a:cubicBezTo>
              </a:path>
            </a:pathLst>
          </a:custGeom>
          <a:solidFill>
            <a:schemeClr val="tx1">
              <a:lumMod val="75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12">
            <a:extLst>
              <a:ext uri="{FF2B5EF4-FFF2-40B4-BE49-F238E27FC236}">
                <a16:creationId xmlns:a16="http://schemas.microsoft.com/office/drawing/2014/main" id="{11BC9931-88CB-9F40-888F-9B3808AD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092" y="9042397"/>
            <a:ext cx="995171" cy="1179279"/>
          </a:xfrm>
          <a:custGeom>
            <a:avLst/>
            <a:gdLst>
              <a:gd name="T0" fmla="*/ 54 w 882"/>
              <a:gd name="T1" fmla="*/ 944 h 1044"/>
              <a:gd name="T2" fmla="*/ 54 w 882"/>
              <a:gd name="T3" fmla="*/ 944 h 1044"/>
              <a:gd name="T4" fmla="*/ 54 w 882"/>
              <a:gd name="T5" fmla="*/ 944 h 1044"/>
              <a:gd name="T6" fmla="*/ 333 w 882"/>
              <a:gd name="T7" fmla="*/ 971 h 1044"/>
              <a:gd name="T8" fmla="*/ 836 w 882"/>
              <a:gd name="T9" fmla="*/ 279 h 1044"/>
              <a:gd name="T10" fmla="*/ 719 w 882"/>
              <a:gd name="T11" fmla="*/ 27 h 1044"/>
              <a:gd name="T12" fmla="*/ 719 w 882"/>
              <a:gd name="T13" fmla="*/ 27 h 1044"/>
              <a:gd name="T14" fmla="*/ 494 w 882"/>
              <a:gd name="T15" fmla="*/ 126 h 1044"/>
              <a:gd name="T16" fmla="*/ 81 w 882"/>
              <a:gd name="T17" fmla="*/ 692 h 1044"/>
              <a:gd name="T18" fmla="*/ 54 w 882"/>
              <a:gd name="T19" fmla="*/ 944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2" h="1044">
                <a:moveTo>
                  <a:pt x="54" y="944"/>
                </a:moveTo>
                <a:lnTo>
                  <a:pt x="54" y="944"/>
                </a:lnTo>
                <a:lnTo>
                  <a:pt x="54" y="944"/>
                </a:lnTo>
                <a:cubicBezTo>
                  <a:pt x="126" y="1034"/>
                  <a:pt x="252" y="1043"/>
                  <a:pt x="333" y="971"/>
                </a:cubicBezTo>
                <a:cubicBezTo>
                  <a:pt x="549" y="782"/>
                  <a:pt x="719" y="548"/>
                  <a:pt x="836" y="279"/>
                </a:cubicBezTo>
                <a:cubicBezTo>
                  <a:pt x="881" y="180"/>
                  <a:pt x="827" y="63"/>
                  <a:pt x="719" y="27"/>
                </a:cubicBezTo>
                <a:lnTo>
                  <a:pt x="719" y="27"/>
                </a:lnTo>
                <a:cubicBezTo>
                  <a:pt x="629" y="0"/>
                  <a:pt x="530" y="36"/>
                  <a:pt x="494" y="126"/>
                </a:cubicBezTo>
                <a:cubicBezTo>
                  <a:pt x="395" y="341"/>
                  <a:pt x="252" y="539"/>
                  <a:pt x="81" y="692"/>
                </a:cubicBezTo>
                <a:cubicBezTo>
                  <a:pt x="9" y="755"/>
                  <a:pt x="0" y="863"/>
                  <a:pt x="54" y="94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13">
            <a:extLst>
              <a:ext uri="{FF2B5EF4-FFF2-40B4-BE49-F238E27FC236}">
                <a16:creationId xmlns:a16="http://schemas.microsoft.com/office/drawing/2014/main" id="{8DDF6449-AE16-704A-840E-CB5B4B5D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092" y="6644036"/>
            <a:ext cx="995171" cy="1179279"/>
          </a:xfrm>
          <a:custGeom>
            <a:avLst/>
            <a:gdLst>
              <a:gd name="T0" fmla="*/ 719 w 882"/>
              <a:gd name="T1" fmla="*/ 1016 h 1045"/>
              <a:gd name="T2" fmla="*/ 719 w 882"/>
              <a:gd name="T3" fmla="*/ 1016 h 1045"/>
              <a:gd name="T4" fmla="*/ 719 w 882"/>
              <a:gd name="T5" fmla="*/ 1016 h 1045"/>
              <a:gd name="T6" fmla="*/ 836 w 882"/>
              <a:gd name="T7" fmla="*/ 765 h 1045"/>
              <a:gd name="T8" fmla="*/ 333 w 882"/>
              <a:gd name="T9" fmla="*/ 72 h 1045"/>
              <a:gd name="T10" fmla="*/ 54 w 882"/>
              <a:gd name="T11" fmla="*/ 99 h 1045"/>
              <a:gd name="T12" fmla="*/ 54 w 882"/>
              <a:gd name="T13" fmla="*/ 99 h 1045"/>
              <a:gd name="T14" fmla="*/ 81 w 882"/>
              <a:gd name="T15" fmla="*/ 351 h 1045"/>
              <a:gd name="T16" fmla="*/ 494 w 882"/>
              <a:gd name="T17" fmla="*/ 917 h 1045"/>
              <a:gd name="T18" fmla="*/ 719 w 882"/>
              <a:gd name="T19" fmla="*/ 1016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2" h="1045">
                <a:moveTo>
                  <a:pt x="719" y="1016"/>
                </a:moveTo>
                <a:lnTo>
                  <a:pt x="719" y="1016"/>
                </a:lnTo>
                <a:lnTo>
                  <a:pt x="719" y="1016"/>
                </a:lnTo>
                <a:cubicBezTo>
                  <a:pt x="827" y="980"/>
                  <a:pt x="881" y="864"/>
                  <a:pt x="836" y="765"/>
                </a:cubicBezTo>
                <a:cubicBezTo>
                  <a:pt x="719" y="495"/>
                  <a:pt x="549" y="261"/>
                  <a:pt x="333" y="72"/>
                </a:cubicBezTo>
                <a:cubicBezTo>
                  <a:pt x="252" y="0"/>
                  <a:pt x="126" y="9"/>
                  <a:pt x="54" y="99"/>
                </a:cubicBezTo>
                <a:lnTo>
                  <a:pt x="54" y="99"/>
                </a:lnTo>
                <a:cubicBezTo>
                  <a:pt x="0" y="180"/>
                  <a:pt x="9" y="288"/>
                  <a:pt x="81" y="351"/>
                </a:cubicBezTo>
                <a:cubicBezTo>
                  <a:pt x="252" y="504"/>
                  <a:pt x="395" y="702"/>
                  <a:pt x="494" y="917"/>
                </a:cubicBezTo>
                <a:cubicBezTo>
                  <a:pt x="530" y="1008"/>
                  <a:pt x="629" y="1044"/>
                  <a:pt x="719" y="101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14">
            <a:extLst>
              <a:ext uri="{FF2B5EF4-FFF2-40B4-BE49-F238E27FC236}">
                <a16:creationId xmlns:a16="http://schemas.microsoft.com/office/drawing/2014/main" id="{D086E20E-6194-164D-BB87-EA9A53F4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972" y="6136499"/>
            <a:ext cx="1288744" cy="731452"/>
          </a:xfrm>
          <a:custGeom>
            <a:avLst/>
            <a:gdLst>
              <a:gd name="T0" fmla="*/ 315 w 1143"/>
              <a:gd name="T1" fmla="*/ 603 h 649"/>
              <a:gd name="T2" fmla="*/ 315 w 1143"/>
              <a:gd name="T3" fmla="*/ 603 h 649"/>
              <a:gd name="T4" fmla="*/ 980 w 1143"/>
              <a:gd name="T5" fmla="*/ 387 h 649"/>
              <a:gd name="T6" fmla="*/ 1142 w 1143"/>
              <a:gd name="T7" fmla="*/ 207 h 649"/>
              <a:gd name="T8" fmla="*/ 1142 w 1143"/>
              <a:gd name="T9" fmla="*/ 198 h 649"/>
              <a:gd name="T10" fmla="*/ 944 w 1143"/>
              <a:gd name="T11" fmla="*/ 10 h 649"/>
              <a:gd name="T12" fmla="*/ 126 w 1143"/>
              <a:gd name="T13" fmla="*/ 279 h 649"/>
              <a:gd name="T14" fmla="*/ 72 w 1143"/>
              <a:gd name="T15" fmla="*/ 549 h 649"/>
              <a:gd name="T16" fmla="*/ 72 w 1143"/>
              <a:gd name="T17" fmla="*/ 549 h 649"/>
              <a:gd name="T18" fmla="*/ 315 w 1143"/>
              <a:gd name="T19" fmla="*/ 603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3" h="649">
                <a:moveTo>
                  <a:pt x="315" y="603"/>
                </a:moveTo>
                <a:lnTo>
                  <a:pt x="315" y="603"/>
                </a:lnTo>
                <a:cubicBezTo>
                  <a:pt x="513" y="486"/>
                  <a:pt x="738" y="414"/>
                  <a:pt x="980" y="387"/>
                </a:cubicBezTo>
                <a:cubicBezTo>
                  <a:pt x="1070" y="378"/>
                  <a:pt x="1142" y="297"/>
                  <a:pt x="1142" y="207"/>
                </a:cubicBezTo>
                <a:cubicBezTo>
                  <a:pt x="1142" y="198"/>
                  <a:pt x="1142" y="198"/>
                  <a:pt x="1142" y="198"/>
                </a:cubicBezTo>
                <a:cubicBezTo>
                  <a:pt x="1142" y="91"/>
                  <a:pt x="1052" y="0"/>
                  <a:pt x="944" y="10"/>
                </a:cubicBezTo>
                <a:cubicBezTo>
                  <a:pt x="648" y="46"/>
                  <a:pt x="369" y="135"/>
                  <a:pt x="126" y="279"/>
                </a:cubicBezTo>
                <a:cubicBezTo>
                  <a:pt x="27" y="333"/>
                  <a:pt x="0" y="459"/>
                  <a:pt x="72" y="549"/>
                </a:cubicBezTo>
                <a:lnTo>
                  <a:pt x="72" y="549"/>
                </a:lnTo>
                <a:cubicBezTo>
                  <a:pt x="126" y="630"/>
                  <a:pt x="234" y="648"/>
                  <a:pt x="315" y="603"/>
                </a:cubicBezTo>
              </a:path>
            </a:pathLst>
          </a:custGeom>
          <a:solidFill>
            <a:schemeClr val="tx1">
              <a:lumMod val="75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15">
            <a:extLst>
              <a:ext uri="{FF2B5EF4-FFF2-40B4-BE49-F238E27FC236}">
                <a16:creationId xmlns:a16="http://schemas.microsoft.com/office/drawing/2014/main" id="{614C1C5A-6144-754F-BBA0-97F2140E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17" y="6136499"/>
            <a:ext cx="1298699" cy="731452"/>
          </a:xfrm>
          <a:custGeom>
            <a:avLst/>
            <a:gdLst>
              <a:gd name="T0" fmla="*/ 1080 w 1153"/>
              <a:gd name="T1" fmla="*/ 549 h 649"/>
              <a:gd name="T2" fmla="*/ 1080 w 1153"/>
              <a:gd name="T3" fmla="*/ 549 h 649"/>
              <a:gd name="T4" fmla="*/ 1080 w 1153"/>
              <a:gd name="T5" fmla="*/ 549 h 649"/>
              <a:gd name="T6" fmla="*/ 1026 w 1153"/>
              <a:gd name="T7" fmla="*/ 279 h 649"/>
              <a:gd name="T8" fmla="*/ 207 w 1153"/>
              <a:gd name="T9" fmla="*/ 10 h 649"/>
              <a:gd name="T10" fmla="*/ 0 w 1153"/>
              <a:gd name="T11" fmla="*/ 198 h 649"/>
              <a:gd name="T12" fmla="*/ 0 w 1153"/>
              <a:gd name="T13" fmla="*/ 207 h 649"/>
              <a:gd name="T14" fmla="*/ 171 w 1153"/>
              <a:gd name="T15" fmla="*/ 387 h 649"/>
              <a:gd name="T16" fmla="*/ 837 w 1153"/>
              <a:gd name="T17" fmla="*/ 603 h 649"/>
              <a:gd name="T18" fmla="*/ 1080 w 1153"/>
              <a:gd name="T19" fmla="*/ 5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3" h="649">
                <a:moveTo>
                  <a:pt x="1080" y="549"/>
                </a:moveTo>
                <a:lnTo>
                  <a:pt x="1080" y="549"/>
                </a:lnTo>
                <a:lnTo>
                  <a:pt x="1080" y="549"/>
                </a:lnTo>
                <a:cubicBezTo>
                  <a:pt x="1152" y="459"/>
                  <a:pt x="1125" y="333"/>
                  <a:pt x="1026" y="279"/>
                </a:cubicBezTo>
                <a:cubicBezTo>
                  <a:pt x="783" y="135"/>
                  <a:pt x="504" y="46"/>
                  <a:pt x="207" y="10"/>
                </a:cubicBezTo>
                <a:cubicBezTo>
                  <a:pt x="99" y="0"/>
                  <a:pt x="0" y="91"/>
                  <a:pt x="0" y="198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97"/>
                  <a:pt x="72" y="378"/>
                  <a:pt x="171" y="387"/>
                </a:cubicBezTo>
                <a:cubicBezTo>
                  <a:pt x="414" y="414"/>
                  <a:pt x="639" y="486"/>
                  <a:pt x="837" y="603"/>
                </a:cubicBezTo>
                <a:cubicBezTo>
                  <a:pt x="918" y="648"/>
                  <a:pt x="1026" y="630"/>
                  <a:pt x="1080" y="54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6">
            <a:extLst>
              <a:ext uri="{FF2B5EF4-FFF2-40B4-BE49-F238E27FC236}">
                <a16:creationId xmlns:a16="http://schemas.microsoft.com/office/drawing/2014/main" id="{CE1F8841-9917-8B4A-ABB8-6C5C973C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927" y="7748676"/>
            <a:ext cx="487634" cy="1363384"/>
          </a:xfrm>
          <a:custGeom>
            <a:avLst/>
            <a:gdLst>
              <a:gd name="T0" fmla="*/ 54 w 433"/>
              <a:gd name="T1" fmla="*/ 603 h 1207"/>
              <a:gd name="T2" fmla="*/ 54 w 433"/>
              <a:gd name="T3" fmla="*/ 603 h 1207"/>
              <a:gd name="T4" fmla="*/ 18 w 433"/>
              <a:gd name="T5" fmla="*/ 954 h 1207"/>
              <a:gd name="T6" fmla="*/ 144 w 433"/>
              <a:gd name="T7" fmla="*/ 1170 h 1207"/>
              <a:gd name="T8" fmla="*/ 144 w 433"/>
              <a:gd name="T9" fmla="*/ 1170 h 1207"/>
              <a:gd name="T10" fmla="*/ 387 w 433"/>
              <a:gd name="T11" fmla="*/ 1035 h 1207"/>
              <a:gd name="T12" fmla="*/ 432 w 433"/>
              <a:gd name="T13" fmla="*/ 603 h 1207"/>
              <a:gd name="T14" fmla="*/ 387 w 433"/>
              <a:gd name="T15" fmla="*/ 171 h 1207"/>
              <a:gd name="T16" fmla="*/ 144 w 433"/>
              <a:gd name="T17" fmla="*/ 36 h 1207"/>
              <a:gd name="T18" fmla="*/ 144 w 433"/>
              <a:gd name="T19" fmla="*/ 36 h 1207"/>
              <a:gd name="T20" fmla="*/ 18 w 433"/>
              <a:gd name="T21" fmla="*/ 252 h 1207"/>
              <a:gd name="T22" fmla="*/ 54 w 433"/>
              <a:gd name="T23" fmla="*/ 603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3" h="1207">
                <a:moveTo>
                  <a:pt x="54" y="603"/>
                </a:moveTo>
                <a:lnTo>
                  <a:pt x="54" y="603"/>
                </a:lnTo>
                <a:cubicBezTo>
                  <a:pt x="54" y="720"/>
                  <a:pt x="46" y="837"/>
                  <a:pt x="18" y="954"/>
                </a:cubicBezTo>
                <a:cubicBezTo>
                  <a:pt x="0" y="1044"/>
                  <a:pt x="54" y="1143"/>
                  <a:pt x="144" y="1170"/>
                </a:cubicBezTo>
                <a:lnTo>
                  <a:pt x="144" y="1170"/>
                </a:lnTo>
                <a:cubicBezTo>
                  <a:pt x="252" y="1206"/>
                  <a:pt x="360" y="1143"/>
                  <a:pt x="387" y="1035"/>
                </a:cubicBezTo>
                <a:cubicBezTo>
                  <a:pt x="414" y="891"/>
                  <a:pt x="432" y="747"/>
                  <a:pt x="432" y="603"/>
                </a:cubicBezTo>
                <a:cubicBezTo>
                  <a:pt x="432" y="459"/>
                  <a:pt x="414" y="315"/>
                  <a:pt x="387" y="171"/>
                </a:cubicBezTo>
                <a:cubicBezTo>
                  <a:pt x="360" y="64"/>
                  <a:pt x="252" y="0"/>
                  <a:pt x="144" y="36"/>
                </a:cubicBezTo>
                <a:lnTo>
                  <a:pt x="144" y="36"/>
                </a:lnTo>
                <a:cubicBezTo>
                  <a:pt x="54" y="64"/>
                  <a:pt x="0" y="163"/>
                  <a:pt x="18" y="252"/>
                </a:cubicBezTo>
                <a:cubicBezTo>
                  <a:pt x="46" y="369"/>
                  <a:pt x="54" y="486"/>
                  <a:pt x="54" y="60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7">
            <a:extLst>
              <a:ext uri="{FF2B5EF4-FFF2-40B4-BE49-F238E27FC236}">
                <a16:creationId xmlns:a16="http://schemas.microsoft.com/office/drawing/2014/main" id="{D31D4C43-F37B-AF46-80C3-B1F40F676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807" y="9042397"/>
            <a:ext cx="1005122" cy="1199182"/>
          </a:xfrm>
          <a:custGeom>
            <a:avLst/>
            <a:gdLst>
              <a:gd name="T0" fmla="*/ 161 w 891"/>
              <a:gd name="T1" fmla="*/ 27 h 1062"/>
              <a:gd name="T2" fmla="*/ 161 w 891"/>
              <a:gd name="T3" fmla="*/ 27 h 1062"/>
              <a:gd name="T4" fmla="*/ 153 w 891"/>
              <a:gd name="T5" fmla="*/ 36 h 1062"/>
              <a:gd name="T6" fmla="*/ 45 w 891"/>
              <a:gd name="T7" fmla="*/ 288 h 1062"/>
              <a:gd name="T8" fmla="*/ 548 w 891"/>
              <a:gd name="T9" fmla="*/ 989 h 1062"/>
              <a:gd name="T10" fmla="*/ 827 w 891"/>
              <a:gd name="T11" fmla="*/ 962 h 1062"/>
              <a:gd name="T12" fmla="*/ 827 w 891"/>
              <a:gd name="T13" fmla="*/ 953 h 1062"/>
              <a:gd name="T14" fmla="*/ 800 w 891"/>
              <a:gd name="T15" fmla="*/ 701 h 1062"/>
              <a:gd name="T16" fmla="*/ 386 w 891"/>
              <a:gd name="T17" fmla="*/ 135 h 1062"/>
              <a:gd name="T18" fmla="*/ 161 w 891"/>
              <a:gd name="T19" fmla="*/ 27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1" h="1062">
                <a:moveTo>
                  <a:pt x="161" y="27"/>
                </a:moveTo>
                <a:lnTo>
                  <a:pt x="161" y="27"/>
                </a:lnTo>
                <a:cubicBezTo>
                  <a:pt x="153" y="36"/>
                  <a:pt x="153" y="36"/>
                  <a:pt x="153" y="36"/>
                </a:cubicBezTo>
                <a:cubicBezTo>
                  <a:pt x="45" y="63"/>
                  <a:pt x="0" y="189"/>
                  <a:pt x="45" y="288"/>
                </a:cubicBezTo>
                <a:cubicBezTo>
                  <a:pt x="161" y="557"/>
                  <a:pt x="332" y="791"/>
                  <a:pt x="548" y="989"/>
                </a:cubicBezTo>
                <a:cubicBezTo>
                  <a:pt x="629" y="1061"/>
                  <a:pt x="764" y="1052"/>
                  <a:pt x="827" y="962"/>
                </a:cubicBezTo>
                <a:cubicBezTo>
                  <a:pt x="827" y="953"/>
                  <a:pt x="827" y="953"/>
                  <a:pt x="827" y="953"/>
                </a:cubicBezTo>
                <a:cubicBezTo>
                  <a:pt x="890" y="872"/>
                  <a:pt x="872" y="764"/>
                  <a:pt x="800" y="701"/>
                </a:cubicBezTo>
                <a:cubicBezTo>
                  <a:pt x="629" y="548"/>
                  <a:pt x="485" y="351"/>
                  <a:pt x="386" y="135"/>
                </a:cubicBezTo>
                <a:cubicBezTo>
                  <a:pt x="350" y="45"/>
                  <a:pt x="252" y="0"/>
                  <a:pt x="161" y="2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18">
            <a:extLst>
              <a:ext uri="{FF2B5EF4-FFF2-40B4-BE49-F238E27FC236}">
                <a16:creationId xmlns:a16="http://schemas.microsoft.com/office/drawing/2014/main" id="{14F1748A-E6B6-8A48-83F1-F7237E1DB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631" y="10002738"/>
            <a:ext cx="1298696" cy="741401"/>
          </a:xfrm>
          <a:custGeom>
            <a:avLst/>
            <a:gdLst>
              <a:gd name="T0" fmla="*/ 63 w 1152"/>
              <a:gd name="T1" fmla="*/ 99 h 658"/>
              <a:gd name="T2" fmla="*/ 63 w 1152"/>
              <a:gd name="T3" fmla="*/ 99 h 658"/>
              <a:gd name="T4" fmla="*/ 63 w 1152"/>
              <a:gd name="T5" fmla="*/ 108 h 658"/>
              <a:gd name="T6" fmla="*/ 117 w 1152"/>
              <a:gd name="T7" fmla="*/ 378 h 658"/>
              <a:gd name="T8" fmla="*/ 944 w 1152"/>
              <a:gd name="T9" fmla="*/ 648 h 658"/>
              <a:gd name="T10" fmla="*/ 1151 w 1152"/>
              <a:gd name="T11" fmla="*/ 459 h 658"/>
              <a:gd name="T12" fmla="*/ 1151 w 1152"/>
              <a:gd name="T13" fmla="*/ 450 h 658"/>
              <a:gd name="T14" fmla="*/ 980 w 1152"/>
              <a:gd name="T15" fmla="*/ 270 h 658"/>
              <a:gd name="T16" fmla="*/ 315 w 1152"/>
              <a:gd name="T17" fmla="*/ 45 h 658"/>
              <a:gd name="T18" fmla="*/ 63 w 1152"/>
              <a:gd name="T19" fmla="*/ 99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2" h="658">
                <a:moveTo>
                  <a:pt x="63" y="99"/>
                </a:moveTo>
                <a:lnTo>
                  <a:pt x="63" y="99"/>
                </a:lnTo>
                <a:cubicBezTo>
                  <a:pt x="63" y="108"/>
                  <a:pt x="63" y="108"/>
                  <a:pt x="63" y="108"/>
                </a:cubicBezTo>
                <a:cubicBezTo>
                  <a:pt x="0" y="198"/>
                  <a:pt x="27" y="324"/>
                  <a:pt x="117" y="378"/>
                </a:cubicBezTo>
                <a:cubicBezTo>
                  <a:pt x="369" y="522"/>
                  <a:pt x="648" y="612"/>
                  <a:pt x="944" y="648"/>
                </a:cubicBezTo>
                <a:cubicBezTo>
                  <a:pt x="1052" y="657"/>
                  <a:pt x="1151" y="567"/>
                  <a:pt x="1151" y="459"/>
                </a:cubicBezTo>
                <a:cubicBezTo>
                  <a:pt x="1151" y="450"/>
                  <a:pt x="1151" y="450"/>
                  <a:pt x="1151" y="450"/>
                </a:cubicBezTo>
                <a:cubicBezTo>
                  <a:pt x="1151" y="360"/>
                  <a:pt x="1079" y="279"/>
                  <a:pt x="980" y="270"/>
                </a:cubicBezTo>
                <a:cubicBezTo>
                  <a:pt x="738" y="243"/>
                  <a:pt x="513" y="162"/>
                  <a:pt x="315" y="45"/>
                </a:cubicBezTo>
                <a:cubicBezTo>
                  <a:pt x="225" y="0"/>
                  <a:pt x="126" y="18"/>
                  <a:pt x="63" y="9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9">
            <a:extLst>
              <a:ext uri="{FF2B5EF4-FFF2-40B4-BE49-F238E27FC236}">
                <a16:creationId xmlns:a16="http://schemas.microsoft.com/office/drawing/2014/main" id="{5B950B8E-7758-3243-A77D-45807618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807" y="6624133"/>
            <a:ext cx="1005122" cy="1199182"/>
          </a:xfrm>
          <a:custGeom>
            <a:avLst/>
            <a:gdLst>
              <a:gd name="T0" fmla="*/ 827 w 891"/>
              <a:gd name="T1" fmla="*/ 108 h 1063"/>
              <a:gd name="T2" fmla="*/ 827 w 891"/>
              <a:gd name="T3" fmla="*/ 108 h 1063"/>
              <a:gd name="T4" fmla="*/ 827 w 891"/>
              <a:gd name="T5" fmla="*/ 99 h 1063"/>
              <a:gd name="T6" fmla="*/ 548 w 891"/>
              <a:gd name="T7" fmla="*/ 72 h 1063"/>
              <a:gd name="T8" fmla="*/ 45 w 891"/>
              <a:gd name="T9" fmla="*/ 774 h 1063"/>
              <a:gd name="T10" fmla="*/ 153 w 891"/>
              <a:gd name="T11" fmla="*/ 1026 h 1063"/>
              <a:gd name="T12" fmla="*/ 161 w 891"/>
              <a:gd name="T13" fmla="*/ 1034 h 1063"/>
              <a:gd name="T14" fmla="*/ 386 w 891"/>
              <a:gd name="T15" fmla="*/ 927 h 1063"/>
              <a:gd name="T16" fmla="*/ 800 w 891"/>
              <a:gd name="T17" fmla="*/ 360 h 1063"/>
              <a:gd name="T18" fmla="*/ 827 w 891"/>
              <a:gd name="T19" fmla="*/ 108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1" h="1063">
                <a:moveTo>
                  <a:pt x="827" y="108"/>
                </a:moveTo>
                <a:lnTo>
                  <a:pt x="827" y="108"/>
                </a:lnTo>
                <a:cubicBezTo>
                  <a:pt x="827" y="99"/>
                  <a:pt x="827" y="99"/>
                  <a:pt x="827" y="99"/>
                </a:cubicBezTo>
                <a:cubicBezTo>
                  <a:pt x="764" y="9"/>
                  <a:pt x="629" y="0"/>
                  <a:pt x="548" y="72"/>
                </a:cubicBezTo>
                <a:cubicBezTo>
                  <a:pt x="332" y="270"/>
                  <a:pt x="161" y="504"/>
                  <a:pt x="45" y="774"/>
                </a:cubicBezTo>
                <a:cubicBezTo>
                  <a:pt x="0" y="873"/>
                  <a:pt x="45" y="998"/>
                  <a:pt x="153" y="1026"/>
                </a:cubicBezTo>
                <a:cubicBezTo>
                  <a:pt x="161" y="1034"/>
                  <a:pt x="161" y="1034"/>
                  <a:pt x="161" y="1034"/>
                </a:cubicBezTo>
                <a:cubicBezTo>
                  <a:pt x="252" y="1062"/>
                  <a:pt x="350" y="1017"/>
                  <a:pt x="386" y="927"/>
                </a:cubicBezTo>
                <a:cubicBezTo>
                  <a:pt x="485" y="711"/>
                  <a:pt x="629" y="513"/>
                  <a:pt x="800" y="360"/>
                </a:cubicBezTo>
                <a:cubicBezTo>
                  <a:pt x="872" y="297"/>
                  <a:pt x="890" y="189"/>
                  <a:pt x="827" y="10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0">
            <a:extLst>
              <a:ext uri="{FF2B5EF4-FFF2-40B4-BE49-F238E27FC236}">
                <a16:creationId xmlns:a16="http://schemas.microsoft.com/office/drawing/2014/main" id="{173ED128-2AF4-3943-88A8-52782ABE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327" y="10002738"/>
            <a:ext cx="1298699" cy="741401"/>
          </a:xfrm>
          <a:custGeom>
            <a:avLst/>
            <a:gdLst>
              <a:gd name="T0" fmla="*/ 0 w 1153"/>
              <a:gd name="T1" fmla="*/ 450 h 658"/>
              <a:gd name="T2" fmla="*/ 0 w 1153"/>
              <a:gd name="T3" fmla="*/ 450 h 658"/>
              <a:gd name="T4" fmla="*/ 0 w 1153"/>
              <a:gd name="T5" fmla="*/ 459 h 658"/>
              <a:gd name="T6" fmla="*/ 207 w 1153"/>
              <a:gd name="T7" fmla="*/ 648 h 658"/>
              <a:gd name="T8" fmla="*/ 1035 w 1153"/>
              <a:gd name="T9" fmla="*/ 378 h 658"/>
              <a:gd name="T10" fmla="*/ 1089 w 1153"/>
              <a:gd name="T11" fmla="*/ 108 h 658"/>
              <a:gd name="T12" fmla="*/ 1089 w 1153"/>
              <a:gd name="T13" fmla="*/ 99 h 658"/>
              <a:gd name="T14" fmla="*/ 837 w 1153"/>
              <a:gd name="T15" fmla="*/ 45 h 658"/>
              <a:gd name="T16" fmla="*/ 171 w 1153"/>
              <a:gd name="T17" fmla="*/ 270 h 658"/>
              <a:gd name="T18" fmla="*/ 0 w 1153"/>
              <a:gd name="T19" fmla="*/ 45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3" h="658">
                <a:moveTo>
                  <a:pt x="0" y="450"/>
                </a:moveTo>
                <a:lnTo>
                  <a:pt x="0" y="450"/>
                </a:lnTo>
                <a:cubicBezTo>
                  <a:pt x="0" y="459"/>
                  <a:pt x="0" y="459"/>
                  <a:pt x="0" y="459"/>
                </a:cubicBezTo>
                <a:cubicBezTo>
                  <a:pt x="0" y="567"/>
                  <a:pt x="99" y="657"/>
                  <a:pt x="207" y="648"/>
                </a:cubicBezTo>
                <a:cubicBezTo>
                  <a:pt x="504" y="612"/>
                  <a:pt x="783" y="522"/>
                  <a:pt x="1035" y="378"/>
                </a:cubicBezTo>
                <a:cubicBezTo>
                  <a:pt x="1125" y="324"/>
                  <a:pt x="1152" y="198"/>
                  <a:pt x="1089" y="108"/>
                </a:cubicBezTo>
                <a:cubicBezTo>
                  <a:pt x="1089" y="99"/>
                  <a:pt x="1089" y="99"/>
                  <a:pt x="1089" y="99"/>
                </a:cubicBezTo>
                <a:cubicBezTo>
                  <a:pt x="1026" y="18"/>
                  <a:pt x="918" y="0"/>
                  <a:pt x="837" y="45"/>
                </a:cubicBezTo>
                <a:cubicBezTo>
                  <a:pt x="639" y="162"/>
                  <a:pt x="414" y="243"/>
                  <a:pt x="171" y="270"/>
                </a:cubicBezTo>
                <a:cubicBezTo>
                  <a:pt x="72" y="279"/>
                  <a:pt x="0" y="360"/>
                  <a:pt x="0" y="45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21">
            <a:extLst>
              <a:ext uri="{FF2B5EF4-FFF2-40B4-BE49-F238E27FC236}">
                <a16:creationId xmlns:a16="http://schemas.microsoft.com/office/drawing/2014/main" id="{5491ED0F-397B-254C-9AA6-9B323CE2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6557" y="7748676"/>
            <a:ext cx="497585" cy="1363384"/>
          </a:xfrm>
          <a:custGeom>
            <a:avLst/>
            <a:gdLst>
              <a:gd name="T0" fmla="*/ 377 w 441"/>
              <a:gd name="T1" fmla="*/ 603 h 1207"/>
              <a:gd name="T2" fmla="*/ 377 w 441"/>
              <a:gd name="T3" fmla="*/ 603 h 1207"/>
              <a:gd name="T4" fmla="*/ 422 w 441"/>
              <a:gd name="T5" fmla="*/ 252 h 1207"/>
              <a:gd name="T6" fmla="*/ 296 w 441"/>
              <a:gd name="T7" fmla="*/ 36 h 1207"/>
              <a:gd name="T8" fmla="*/ 288 w 441"/>
              <a:gd name="T9" fmla="*/ 28 h 1207"/>
              <a:gd name="T10" fmla="*/ 45 w 441"/>
              <a:gd name="T11" fmla="*/ 171 h 1207"/>
              <a:gd name="T12" fmla="*/ 0 w 441"/>
              <a:gd name="T13" fmla="*/ 603 h 1207"/>
              <a:gd name="T14" fmla="*/ 45 w 441"/>
              <a:gd name="T15" fmla="*/ 1035 h 1207"/>
              <a:gd name="T16" fmla="*/ 288 w 441"/>
              <a:gd name="T17" fmla="*/ 1179 h 1207"/>
              <a:gd name="T18" fmla="*/ 296 w 441"/>
              <a:gd name="T19" fmla="*/ 1170 h 1207"/>
              <a:gd name="T20" fmla="*/ 422 w 441"/>
              <a:gd name="T21" fmla="*/ 954 h 1207"/>
              <a:gd name="T22" fmla="*/ 377 w 441"/>
              <a:gd name="T23" fmla="*/ 603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1" h="1207">
                <a:moveTo>
                  <a:pt x="377" y="603"/>
                </a:moveTo>
                <a:lnTo>
                  <a:pt x="377" y="603"/>
                </a:lnTo>
                <a:cubicBezTo>
                  <a:pt x="377" y="486"/>
                  <a:pt x="395" y="369"/>
                  <a:pt x="422" y="252"/>
                </a:cubicBezTo>
                <a:cubicBezTo>
                  <a:pt x="440" y="153"/>
                  <a:pt x="387" y="64"/>
                  <a:pt x="296" y="36"/>
                </a:cubicBezTo>
                <a:cubicBezTo>
                  <a:pt x="288" y="28"/>
                  <a:pt x="288" y="28"/>
                  <a:pt x="288" y="28"/>
                </a:cubicBezTo>
                <a:cubicBezTo>
                  <a:pt x="180" y="0"/>
                  <a:pt x="72" y="64"/>
                  <a:pt x="45" y="171"/>
                </a:cubicBezTo>
                <a:cubicBezTo>
                  <a:pt x="18" y="306"/>
                  <a:pt x="0" y="450"/>
                  <a:pt x="0" y="603"/>
                </a:cubicBezTo>
                <a:cubicBezTo>
                  <a:pt x="0" y="756"/>
                  <a:pt x="18" y="900"/>
                  <a:pt x="45" y="1035"/>
                </a:cubicBezTo>
                <a:cubicBezTo>
                  <a:pt x="72" y="1143"/>
                  <a:pt x="180" y="1206"/>
                  <a:pt x="288" y="1179"/>
                </a:cubicBezTo>
                <a:cubicBezTo>
                  <a:pt x="296" y="1170"/>
                  <a:pt x="296" y="1170"/>
                  <a:pt x="296" y="1170"/>
                </a:cubicBezTo>
                <a:cubicBezTo>
                  <a:pt x="387" y="1143"/>
                  <a:pt x="440" y="1053"/>
                  <a:pt x="422" y="954"/>
                </a:cubicBezTo>
                <a:cubicBezTo>
                  <a:pt x="395" y="837"/>
                  <a:pt x="377" y="720"/>
                  <a:pt x="377" y="60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22">
            <a:extLst>
              <a:ext uri="{FF2B5EF4-FFF2-40B4-BE49-F238E27FC236}">
                <a16:creationId xmlns:a16="http://schemas.microsoft.com/office/drawing/2014/main" id="{6860DC91-C378-BA40-AFAD-BB2220C1C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4725" y="9042397"/>
            <a:ext cx="1005122" cy="1199182"/>
          </a:xfrm>
          <a:custGeom>
            <a:avLst/>
            <a:gdLst>
              <a:gd name="T0" fmla="*/ 63 w 891"/>
              <a:gd name="T1" fmla="*/ 953 h 1062"/>
              <a:gd name="T2" fmla="*/ 63 w 891"/>
              <a:gd name="T3" fmla="*/ 953 h 1062"/>
              <a:gd name="T4" fmla="*/ 63 w 891"/>
              <a:gd name="T5" fmla="*/ 962 h 1062"/>
              <a:gd name="T6" fmla="*/ 342 w 891"/>
              <a:gd name="T7" fmla="*/ 989 h 1062"/>
              <a:gd name="T8" fmla="*/ 845 w 891"/>
              <a:gd name="T9" fmla="*/ 288 h 1062"/>
              <a:gd name="T10" fmla="*/ 737 w 891"/>
              <a:gd name="T11" fmla="*/ 36 h 1062"/>
              <a:gd name="T12" fmla="*/ 728 w 891"/>
              <a:gd name="T13" fmla="*/ 27 h 1062"/>
              <a:gd name="T14" fmla="*/ 503 w 891"/>
              <a:gd name="T15" fmla="*/ 135 h 1062"/>
              <a:gd name="T16" fmla="*/ 90 w 891"/>
              <a:gd name="T17" fmla="*/ 701 h 1062"/>
              <a:gd name="T18" fmla="*/ 63 w 891"/>
              <a:gd name="T19" fmla="*/ 953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1" h="1062">
                <a:moveTo>
                  <a:pt x="63" y="953"/>
                </a:moveTo>
                <a:lnTo>
                  <a:pt x="63" y="953"/>
                </a:lnTo>
                <a:cubicBezTo>
                  <a:pt x="63" y="962"/>
                  <a:pt x="63" y="962"/>
                  <a:pt x="63" y="962"/>
                </a:cubicBezTo>
                <a:cubicBezTo>
                  <a:pt x="126" y="1052"/>
                  <a:pt x="261" y="1061"/>
                  <a:pt x="342" y="989"/>
                </a:cubicBezTo>
                <a:cubicBezTo>
                  <a:pt x="557" y="791"/>
                  <a:pt x="728" y="557"/>
                  <a:pt x="845" y="288"/>
                </a:cubicBezTo>
                <a:cubicBezTo>
                  <a:pt x="890" y="189"/>
                  <a:pt x="845" y="63"/>
                  <a:pt x="737" y="36"/>
                </a:cubicBezTo>
                <a:cubicBezTo>
                  <a:pt x="728" y="27"/>
                  <a:pt x="728" y="27"/>
                  <a:pt x="728" y="27"/>
                </a:cubicBezTo>
                <a:cubicBezTo>
                  <a:pt x="638" y="0"/>
                  <a:pt x="539" y="45"/>
                  <a:pt x="503" y="135"/>
                </a:cubicBezTo>
                <a:cubicBezTo>
                  <a:pt x="405" y="351"/>
                  <a:pt x="261" y="548"/>
                  <a:pt x="90" y="701"/>
                </a:cubicBezTo>
                <a:cubicBezTo>
                  <a:pt x="18" y="764"/>
                  <a:pt x="0" y="872"/>
                  <a:pt x="63" y="953"/>
                </a:cubicBezTo>
              </a:path>
            </a:pathLst>
          </a:custGeom>
          <a:solidFill>
            <a:schemeClr val="tx1">
              <a:lumMod val="75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23">
            <a:extLst>
              <a:ext uri="{FF2B5EF4-FFF2-40B4-BE49-F238E27FC236}">
                <a16:creationId xmlns:a16="http://schemas.microsoft.com/office/drawing/2014/main" id="{02ABC4E0-D2E9-624F-B45B-E622A6EB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4725" y="6624133"/>
            <a:ext cx="1005122" cy="1199182"/>
          </a:xfrm>
          <a:custGeom>
            <a:avLst/>
            <a:gdLst>
              <a:gd name="T0" fmla="*/ 728 w 891"/>
              <a:gd name="T1" fmla="*/ 1034 h 1063"/>
              <a:gd name="T2" fmla="*/ 728 w 891"/>
              <a:gd name="T3" fmla="*/ 1034 h 1063"/>
              <a:gd name="T4" fmla="*/ 737 w 891"/>
              <a:gd name="T5" fmla="*/ 1026 h 1063"/>
              <a:gd name="T6" fmla="*/ 845 w 891"/>
              <a:gd name="T7" fmla="*/ 774 h 1063"/>
              <a:gd name="T8" fmla="*/ 342 w 891"/>
              <a:gd name="T9" fmla="*/ 72 h 1063"/>
              <a:gd name="T10" fmla="*/ 63 w 891"/>
              <a:gd name="T11" fmla="*/ 99 h 1063"/>
              <a:gd name="T12" fmla="*/ 63 w 891"/>
              <a:gd name="T13" fmla="*/ 108 h 1063"/>
              <a:gd name="T14" fmla="*/ 90 w 891"/>
              <a:gd name="T15" fmla="*/ 360 h 1063"/>
              <a:gd name="T16" fmla="*/ 503 w 891"/>
              <a:gd name="T17" fmla="*/ 927 h 1063"/>
              <a:gd name="T18" fmla="*/ 728 w 891"/>
              <a:gd name="T19" fmla="*/ 1034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1" h="1063">
                <a:moveTo>
                  <a:pt x="728" y="1034"/>
                </a:moveTo>
                <a:lnTo>
                  <a:pt x="728" y="1034"/>
                </a:lnTo>
                <a:cubicBezTo>
                  <a:pt x="737" y="1026"/>
                  <a:pt x="737" y="1026"/>
                  <a:pt x="737" y="1026"/>
                </a:cubicBezTo>
                <a:cubicBezTo>
                  <a:pt x="845" y="998"/>
                  <a:pt x="890" y="873"/>
                  <a:pt x="845" y="774"/>
                </a:cubicBezTo>
                <a:cubicBezTo>
                  <a:pt x="728" y="504"/>
                  <a:pt x="557" y="270"/>
                  <a:pt x="342" y="72"/>
                </a:cubicBezTo>
                <a:cubicBezTo>
                  <a:pt x="261" y="0"/>
                  <a:pt x="126" y="9"/>
                  <a:pt x="63" y="9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0" y="189"/>
                  <a:pt x="18" y="297"/>
                  <a:pt x="90" y="360"/>
                </a:cubicBezTo>
                <a:cubicBezTo>
                  <a:pt x="261" y="513"/>
                  <a:pt x="405" y="711"/>
                  <a:pt x="503" y="927"/>
                </a:cubicBezTo>
                <a:cubicBezTo>
                  <a:pt x="539" y="1017"/>
                  <a:pt x="638" y="1062"/>
                  <a:pt x="728" y="1034"/>
                </a:cubicBezTo>
              </a:path>
            </a:pathLst>
          </a:custGeom>
          <a:solidFill>
            <a:schemeClr val="tx1">
              <a:lumMod val="75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4">
            <a:extLst>
              <a:ext uri="{FF2B5EF4-FFF2-40B4-BE49-F238E27FC236}">
                <a16:creationId xmlns:a16="http://schemas.microsoft.com/office/drawing/2014/main" id="{72C603F3-A341-2F46-A5CA-A6F46DB7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631" y="6116596"/>
            <a:ext cx="1298696" cy="741404"/>
          </a:xfrm>
          <a:custGeom>
            <a:avLst/>
            <a:gdLst>
              <a:gd name="T0" fmla="*/ 315 w 1152"/>
              <a:gd name="T1" fmla="*/ 611 h 657"/>
              <a:gd name="T2" fmla="*/ 315 w 1152"/>
              <a:gd name="T3" fmla="*/ 611 h 657"/>
              <a:gd name="T4" fmla="*/ 980 w 1152"/>
              <a:gd name="T5" fmla="*/ 386 h 657"/>
              <a:gd name="T6" fmla="*/ 1151 w 1152"/>
              <a:gd name="T7" fmla="*/ 207 h 657"/>
              <a:gd name="T8" fmla="*/ 1151 w 1152"/>
              <a:gd name="T9" fmla="*/ 197 h 657"/>
              <a:gd name="T10" fmla="*/ 944 w 1152"/>
              <a:gd name="T11" fmla="*/ 9 h 657"/>
              <a:gd name="T12" fmla="*/ 117 w 1152"/>
              <a:gd name="T13" fmla="*/ 278 h 657"/>
              <a:gd name="T14" fmla="*/ 63 w 1152"/>
              <a:gd name="T15" fmla="*/ 548 h 657"/>
              <a:gd name="T16" fmla="*/ 63 w 1152"/>
              <a:gd name="T17" fmla="*/ 557 h 657"/>
              <a:gd name="T18" fmla="*/ 315 w 1152"/>
              <a:gd name="T19" fmla="*/ 611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2" h="657">
                <a:moveTo>
                  <a:pt x="315" y="611"/>
                </a:moveTo>
                <a:lnTo>
                  <a:pt x="315" y="611"/>
                </a:lnTo>
                <a:cubicBezTo>
                  <a:pt x="513" y="494"/>
                  <a:pt x="738" y="413"/>
                  <a:pt x="980" y="386"/>
                </a:cubicBezTo>
                <a:cubicBezTo>
                  <a:pt x="1079" y="377"/>
                  <a:pt x="1151" y="296"/>
                  <a:pt x="1151" y="207"/>
                </a:cubicBezTo>
                <a:cubicBezTo>
                  <a:pt x="1151" y="197"/>
                  <a:pt x="1151" y="197"/>
                  <a:pt x="1151" y="197"/>
                </a:cubicBezTo>
                <a:cubicBezTo>
                  <a:pt x="1151" y="89"/>
                  <a:pt x="1052" y="0"/>
                  <a:pt x="944" y="9"/>
                </a:cubicBezTo>
                <a:cubicBezTo>
                  <a:pt x="648" y="45"/>
                  <a:pt x="369" y="135"/>
                  <a:pt x="117" y="278"/>
                </a:cubicBezTo>
                <a:cubicBezTo>
                  <a:pt x="27" y="332"/>
                  <a:pt x="0" y="458"/>
                  <a:pt x="63" y="548"/>
                </a:cubicBezTo>
                <a:cubicBezTo>
                  <a:pt x="63" y="557"/>
                  <a:pt x="63" y="557"/>
                  <a:pt x="63" y="557"/>
                </a:cubicBezTo>
                <a:cubicBezTo>
                  <a:pt x="126" y="638"/>
                  <a:pt x="225" y="656"/>
                  <a:pt x="315" y="61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5">
            <a:extLst>
              <a:ext uri="{FF2B5EF4-FFF2-40B4-BE49-F238E27FC236}">
                <a16:creationId xmlns:a16="http://schemas.microsoft.com/office/drawing/2014/main" id="{5EB527FD-0E15-FB44-A633-3DCF41576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327" y="6116596"/>
            <a:ext cx="1298699" cy="741404"/>
          </a:xfrm>
          <a:custGeom>
            <a:avLst/>
            <a:gdLst>
              <a:gd name="T0" fmla="*/ 1089 w 1153"/>
              <a:gd name="T1" fmla="*/ 557 h 657"/>
              <a:gd name="T2" fmla="*/ 1089 w 1153"/>
              <a:gd name="T3" fmla="*/ 557 h 657"/>
              <a:gd name="T4" fmla="*/ 1089 w 1153"/>
              <a:gd name="T5" fmla="*/ 548 h 657"/>
              <a:gd name="T6" fmla="*/ 1035 w 1153"/>
              <a:gd name="T7" fmla="*/ 278 h 657"/>
              <a:gd name="T8" fmla="*/ 207 w 1153"/>
              <a:gd name="T9" fmla="*/ 9 h 657"/>
              <a:gd name="T10" fmla="*/ 0 w 1153"/>
              <a:gd name="T11" fmla="*/ 197 h 657"/>
              <a:gd name="T12" fmla="*/ 0 w 1153"/>
              <a:gd name="T13" fmla="*/ 207 h 657"/>
              <a:gd name="T14" fmla="*/ 171 w 1153"/>
              <a:gd name="T15" fmla="*/ 386 h 657"/>
              <a:gd name="T16" fmla="*/ 837 w 1153"/>
              <a:gd name="T17" fmla="*/ 611 h 657"/>
              <a:gd name="T18" fmla="*/ 1089 w 1153"/>
              <a:gd name="T19" fmla="*/ 5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3" h="657">
                <a:moveTo>
                  <a:pt x="1089" y="557"/>
                </a:moveTo>
                <a:lnTo>
                  <a:pt x="1089" y="557"/>
                </a:lnTo>
                <a:cubicBezTo>
                  <a:pt x="1089" y="548"/>
                  <a:pt x="1089" y="548"/>
                  <a:pt x="1089" y="548"/>
                </a:cubicBezTo>
                <a:cubicBezTo>
                  <a:pt x="1152" y="458"/>
                  <a:pt x="1125" y="332"/>
                  <a:pt x="1035" y="278"/>
                </a:cubicBezTo>
                <a:cubicBezTo>
                  <a:pt x="783" y="135"/>
                  <a:pt x="504" y="45"/>
                  <a:pt x="207" y="9"/>
                </a:cubicBezTo>
                <a:cubicBezTo>
                  <a:pt x="99" y="0"/>
                  <a:pt x="0" y="89"/>
                  <a:pt x="0" y="197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96"/>
                  <a:pt x="72" y="377"/>
                  <a:pt x="171" y="386"/>
                </a:cubicBezTo>
                <a:cubicBezTo>
                  <a:pt x="414" y="413"/>
                  <a:pt x="639" y="494"/>
                  <a:pt x="837" y="611"/>
                </a:cubicBezTo>
                <a:cubicBezTo>
                  <a:pt x="918" y="656"/>
                  <a:pt x="1026" y="638"/>
                  <a:pt x="1089" y="557"/>
                </a:cubicBezTo>
              </a:path>
            </a:pathLst>
          </a:custGeom>
          <a:solidFill>
            <a:schemeClr val="tx1">
              <a:lumMod val="75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6">
            <a:extLst>
              <a:ext uri="{FF2B5EF4-FFF2-40B4-BE49-F238E27FC236}">
                <a16:creationId xmlns:a16="http://schemas.microsoft.com/office/drawing/2014/main" id="{2D89B829-1179-DE40-881F-A2BB98CA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515" y="7748676"/>
            <a:ext cx="497585" cy="1363384"/>
          </a:xfrm>
          <a:custGeom>
            <a:avLst/>
            <a:gdLst>
              <a:gd name="T0" fmla="*/ 54 w 442"/>
              <a:gd name="T1" fmla="*/ 603 h 1207"/>
              <a:gd name="T2" fmla="*/ 54 w 442"/>
              <a:gd name="T3" fmla="*/ 603 h 1207"/>
              <a:gd name="T4" fmla="*/ 18 w 442"/>
              <a:gd name="T5" fmla="*/ 954 h 1207"/>
              <a:gd name="T6" fmla="*/ 144 w 442"/>
              <a:gd name="T7" fmla="*/ 1170 h 1207"/>
              <a:gd name="T8" fmla="*/ 153 w 442"/>
              <a:gd name="T9" fmla="*/ 1179 h 1207"/>
              <a:gd name="T10" fmla="*/ 396 w 442"/>
              <a:gd name="T11" fmla="*/ 1035 h 1207"/>
              <a:gd name="T12" fmla="*/ 441 w 442"/>
              <a:gd name="T13" fmla="*/ 603 h 1207"/>
              <a:gd name="T14" fmla="*/ 396 w 442"/>
              <a:gd name="T15" fmla="*/ 171 h 1207"/>
              <a:gd name="T16" fmla="*/ 153 w 442"/>
              <a:gd name="T17" fmla="*/ 28 h 1207"/>
              <a:gd name="T18" fmla="*/ 144 w 442"/>
              <a:gd name="T19" fmla="*/ 36 h 1207"/>
              <a:gd name="T20" fmla="*/ 18 w 442"/>
              <a:gd name="T21" fmla="*/ 252 h 1207"/>
              <a:gd name="T22" fmla="*/ 54 w 442"/>
              <a:gd name="T23" fmla="*/ 603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2" h="1207">
                <a:moveTo>
                  <a:pt x="54" y="603"/>
                </a:moveTo>
                <a:lnTo>
                  <a:pt x="54" y="603"/>
                </a:lnTo>
                <a:cubicBezTo>
                  <a:pt x="54" y="720"/>
                  <a:pt x="45" y="837"/>
                  <a:pt x="18" y="954"/>
                </a:cubicBezTo>
                <a:cubicBezTo>
                  <a:pt x="0" y="1053"/>
                  <a:pt x="54" y="1143"/>
                  <a:pt x="144" y="1170"/>
                </a:cubicBezTo>
                <a:cubicBezTo>
                  <a:pt x="153" y="1179"/>
                  <a:pt x="153" y="1179"/>
                  <a:pt x="153" y="1179"/>
                </a:cubicBezTo>
                <a:cubicBezTo>
                  <a:pt x="261" y="1206"/>
                  <a:pt x="369" y="1143"/>
                  <a:pt x="396" y="1035"/>
                </a:cubicBezTo>
                <a:cubicBezTo>
                  <a:pt x="423" y="900"/>
                  <a:pt x="441" y="756"/>
                  <a:pt x="441" y="603"/>
                </a:cubicBezTo>
                <a:cubicBezTo>
                  <a:pt x="441" y="450"/>
                  <a:pt x="423" y="306"/>
                  <a:pt x="396" y="171"/>
                </a:cubicBezTo>
                <a:cubicBezTo>
                  <a:pt x="369" y="64"/>
                  <a:pt x="261" y="0"/>
                  <a:pt x="153" y="28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54" y="64"/>
                  <a:pt x="0" y="153"/>
                  <a:pt x="18" y="252"/>
                </a:cubicBezTo>
                <a:cubicBezTo>
                  <a:pt x="45" y="369"/>
                  <a:pt x="54" y="486"/>
                  <a:pt x="54" y="603"/>
                </a:cubicBezTo>
              </a:path>
            </a:pathLst>
          </a:custGeom>
          <a:solidFill>
            <a:schemeClr val="tx1">
              <a:lumMod val="75000"/>
              <a:alpha val="2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CuadroTexto 395">
            <a:extLst>
              <a:ext uri="{FF2B5EF4-FFF2-40B4-BE49-F238E27FC236}">
                <a16:creationId xmlns:a16="http://schemas.microsoft.com/office/drawing/2014/main" id="{CE2B30F8-015A-5C47-BE01-5B600C4B214B}"/>
              </a:ext>
            </a:extLst>
          </p:cNvPr>
          <p:cNvSpPr txBox="1"/>
          <p:nvPr/>
        </p:nvSpPr>
        <p:spPr>
          <a:xfrm>
            <a:off x="3465111" y="9518403"/>
            <a:ext cx="2382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407" name="CuadroTexto 395">
            <a:extLst>
              <a:ext uri="{FF2B5EF4-FFF2-40B4-BE49-F238E27FC236}">
                <a16:creationId xmlns:a16="http://schemas.microsoft.com/office/drawing/2014/main" id="{957C21A7-E383-684D-B7EC-AF96301D9304}"/>
              </a:ext>
            </a:extLst>
          </p:cNvPr>
          <p:cNvSpPr txBox="1"/>
          <p:nvPr/>
        </p:nvSpPr>
        <p:spPr>
          <a:xfrm>
            <a:off x="19194406" y="9518403"/>
            <a:ext cx="2382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45" name="CuadroTexto 356">
            <a:extLst>
              <a:ext uri="{FF2B5EF4-FFF2-40B4-BE49-F238E27FC236}">
                <a16:creationId xmlns:a16="http://schemas.microsoft.com/office/drawing/2014/main" id="{1696A921-677A-6F4F-B0E7-F6127E1DF5AD}"/>
              </a:ext>
            </a:extLst>
          </p:cNvPr>
          <p:cNvSpPr txBox="1"/>
          <p:nvPr/>
        </p:nvSpPr>
        <p:spPr>
          <a:xfrm>
            <a:off x="9008318" y="800328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46" name="CuadroTexto 357">
            <a:extLst>
              <a:ext uri="{FF2B5EF4-FFF2-40B4-BE49-F238E27FC236}">
                <a16:creationId xmlns:a16="http://schemas.microsoft.com/office/drawing/2014/main" id="{51F24E72-689D-724A-8D3D-8225A99CFABC}"/>
              </a:ext>
            </a:extLst>
          </p:cNvPr>
          <p:cNvSpPr txBox="1"/>
          <p:nvPr/>
        </p:nvSpPr>
        <p:spPr>
          <a:xfrm>
            <a:off x="2451398" y="23157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2A4277-63D4-ED46-986D-39ACE1B4AA18}"/>
              </a:ext>
            </a:extLst>
          </p:cNvPr>
          <p:cNvGrpSpPr/>
          <p:nvPr/>
        </p:nvGrpSpPr>
        <p:grpSpPr>
          <a:xfrm>
            <a:off x="19438643" y="7643867"/>
            <a:ext cx="4080935" cy="1592908"/>
            <a:chOff x="17509065" y="2241660"/>
            <a:chExt cx="4080935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A7C02CDB-BF75-2A45-911D-13BF47F4D987}"/>
                </a:ext>
              </a:extLst>
            </p:cNvPr>
            <p:cNvSpPr txBox="1"/>
            <p:nvPr/>
          </p:nvSpPr>
          <p:spPr>
            <a:xfrm>
              <a:off x="17537634" y="224166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2C7DCD48-965D-3C47-A768-83C23ACDBCC3}"/>
                </a:ext>
              </a:extLst>
            </p:cNvPr>
            <p:cNvSpPr/>
            <p:nvPr/>
          </p:nvSpPr>
          <p:spPr>
            <a:xfrm>
              <a:off x="17509065" y="2880461"/>
              <a:ext cx="408093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CE91A2-0477-D14B-8F78-7D596F2CF726}"/>
              </a:ext>
            </a:extLst>
          </p:cNvPr>
          <p:cNvGrpSpPr/>
          <p:nvPr/>
        </p:nvGrpSpPr>
        <p:grpSpPr>
          <a:xfrm flipH="1">
            <a:off x="1110699" y="7643867"/>
            <a:ext cx="4436476" cy="1592908"/>
            <a:chOff x="25180269" y="5032223"/>
            <a:chExt cx="4436476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2301B321-CB14-8D45-910F-0C27862476DA}"/>
                </a:ext>
              </a:extLst>
            </p:cNvPr>
            <p:cNvSpPr txBox="1"/>
            <p:nvPr/>
          </p:nvSpPr>
          <p:spPr>
            <a:xfrm>
              <a:off x="25208838" y="503222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7AA6DD36-CDDF-0E41-B375-DFBB4820F485}"/>
                </a:ext>
              </a:extLst>
            </p:cNvPr>
            <p:cNvSpPr/>
            <p:nvPr/>
          </p:nvSpPr>
          <p:spPr>
            <a:xfrm>
              <a:off x="25180269" y="567102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4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 178">
            <a:extLst>
              <a:ext uri="{FF2B5EF4-FFF2-40B4-BE49-F238E27FC236}">
                <a16:creationId xmlns:a16="http://schemas.microsoft.com/office/drawing/2014/main" id="{76283939-58CB-3742-8190-641CD1182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5497" y="9826873"/>
            <a:ext cx="4726" cy="1205512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79">
            <a:extLst>
              <a:ext uri="{FF2B5EF4-FFF2-40B4-BE49-F238E27FC236}">
                <a16:creationId xmlns:a16="http://schemas.microsoft.com/office/drawing/2014/main" id="{44D5F779-BB9C-4546-85ED-741431AE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75" y="10964604"/>
            <a:ext cx="146551" cy="146554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135 h 136"/>
              <a:gd name="T6" fmla="*/ 0 w 136"/>
              <a:gd name="T7" fmla="*/ 63 h 136"/>
              <a:gd name="T8" fmla="*/ 72 w 136"/>
              <a:gd name="T9" fmla="*/ 0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99"/>
                  <a:pt x="108" y="135"/>
                  <a:pt x="72" y="135"/>
                </a:cubicBez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0">
            <a:extLst>
              <a:ext uri="{FF2B5EF4-FFF2-40B4-BE49-F238E27FC236}">
                <a16:creationId xmlns:a16="http://schemas.microsoft.com/office/drawing/2014/main" id="{E06BC14E-3949-EA48-87BC-6B69F625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381" y="9685048"/>
            <a:ext cx="288376" cy="288376"/>
          </a:xfrm>
          <a:custGeom>
            <a:avLst/>
            <a:gdLst>
              <a:gd name="T0" fmla="*/ 270 w 271"/>
              <a:gd name="T1" fmla="*/ 135 h 270"/>
              <a:gd name="T2" fmla="*/ 270 w 271"/>
              <a:gd name="T3" fmla="*/ 135 h 270"/>
              <a:gd name="T4" fmla="*/ 135 w 271"/>
              <a:gd name="T5" fmla="*/ 0 h 270"/>
              <a:gd name="T6" fmla="*/ 0 w 271"/>
              <a:gd name="T7" fmla="*/ 135 h 270"/>
              <a:gd name="T8" fmla="*/ 135 w 271"/>
              <a:gd name="T9" fmla="*/ 269 h 270"/>
              <a:gd name="T10" fmla="*/ 270 w 271"/>
              <a:gd name="T1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270" y="135"/>
                </a:moveTo>
                <a:lnTo>
                  <a:pt x="270" y="135"/>
                </a:lnTo>
                <a:cubicBezTo>
                  <a:pt x="270" y="63"/>
                  <a:pt x="207" y="0"/>
                  <a:pt x="135" y="0"/>
                </a:cubicBezTo>
                <a:cubicBezTo>
                  <a:pt x="54" y="0"/>
                  <a:pt x="0" y="63"/>
                  <a:pt x="0" y="135"/>
                </a:cubicBezTo>
                <a:cubicBezTo>
                  <a:pt x="0" y="215"/>
                  <a:pt x="54" y="269"/>
                  <a:pt x="135" y="269"/>
                </a:cubicBezTo>
                <a:cubicBezTo>
                  <a:pt x="207" y="269"/>
                  <a:pt x="270" y="215"/>
                  <a:pt x="270" y="1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Line 181">
            <a:extLst>
              <a:ext uri="{FF2B5EF4-FFF2-40B4-BE49-F238E27FC236}">
                <a16:creationId xmlns:a16="http://schemas.microsoft.com/office/drawing/2014/main" id="{01B42730-8867-E44F-8DAD-BAD9A98CE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4256" y="9826873"/>
            <a:ext cx="4726" cy="1205512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Freeform 182">
            <a:extLst>
              <a:ext uri="{FF2B5EF4-FFF2-40B4-BE49-F238E27FC236}">
                <a16:creationId xmlns:a16="http://schemas.microsoft.com/office/drawing/2014/main" id="{F5CD61B6-AF1E-D344-A451-82C6382A6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34" y="10964604"/>
            <a:ext cx="146551" cy="146554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135 h 136"/>
              <a:gd name="T6" fmla="*/ 0 w 136"/>
              <a:gd name="T7" fmla="*/ 63 h 136"/>
              <a:gd name="T8" fmla="*/ 72 w 136"/>
              <a:gd name="T9" fmla="*/ 0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99"/>
                  <a:pt x="108" y="135"/>
                  <a:pt x="72" y="135"/>
                </a:cubicBez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3">
            <a:extLst>
              <a:ext uri="{FF2B5EF4-FFF2-40B4-BE49-F238E27FC236}">
                <a16:creationId xmlns:a16="http://schemas.microsoft.com/office/drawing/2014/main" id="{4EC3DCB6-6A8E-CD42-AAD7-9FEA56A5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140" y="9685048"/>
            <a:ext cx="288376" cy="288376"/>
          </a:xfrm>
          <a:custGeom>
            <a:avLst/>
            <a:gdLst>
              <a:gd name="T0" fmla="*/ 269 w 270"/>
              <a:gd name="T1" fmla="*/ 135 h 270"/>
              <a:gd name="T2" fmla="*/ 269 w 270"/>
              <a:gd name="T3" fmla="*/ 135 h 270"/>
              <a:gd name="T4" fmla="*/ 134 w 270"/>
              <a:gd name="T5" fmla="*/ 0 h 270"/>
              <a:gd name="T6" fmla="*/ 0 w 270"/>
              <a:gd name="T7" fmla="*/ 135 h 270"/>
              <a:gd name="T8" fmla="*/ 134 w 270"/>
              <a:gd name="T9" fmla="*/ 269 h 270"/>
              <a:gd name="T10" fmla="*/ 269 w 270"/>
              <a:gd name="T1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0">
                <a:moveTo>
                  <a:pt x="269" y="135"/>
                </a:moveTo>
                <a:lnTo>
                  <a:pt x="269" y="135"/>
                </a:lnTo>
                <a:cubicBezTo>
                  <a:pt x="269" y="63"/>
                  <a:pt x="206" y="0"/>
                  <a:pt x="134" y="0"/>
                </a:cubicBezTo>
                <a:cubicBezTo>
                  <a:pt x="53" y="0"/>
                  <a:pt x="0" y="63"/>
                  <a:pt x="0" y="135"/>
                </a:cubicBezTo>
                <a:cubicBezTo>
                  <a:pt x="0" y="215"/>
                  <a:pt x="53" y="269"/>
                  <a:pt x="134" y="269"/>
                </a:cubicBezTo>
                <a:cubicBezTo>
                  <a:pt x="206" y="269"/>
                  <a:pt x="269" y="215"/>
                  <a:pt x="269" y="1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Line 184">
            <a:extLst>
              <a:ext uri="{FF2B5EF4-FFF2-40B4-BE49-F238E27FC236}">
                <a16:creationId xmlns:a16="http://schemas.microsoft.com/office/drawing/2014/main" id="{5EC958CE-FBF2-1241-BCE9-68CD9ED661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6843" y="9826873"/>
            <a:ext cx="4726" cy="1205512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Freeform 185">
            <a:extLst>
              <a:ext uri="{FF2B5EF4-FFF2-40B4-BE49-F238E27FC236}">
                <a16:creationId xmlns:a16="http://schemas.microsoft.com/office/drawing/2014/main" id="{0D961F9C-B5FE-5442-9969-DB225D6E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821" y="10964604"/>
            <a:ext cx="146551" cy="146554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135 h 136"/>
              <a:gd name="T6" fmla="*/ 0 w 136"/>
              <a:gd name="T7" fmla="*/ 63 h 136"/>
              <a:gd name="T8" fmla="*/ 72 w 136"/>
              <a:gd name="T9" fmla="*/ 0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99"/>
                  <a:pt x="108" y="135"/>
                  <a:pt x="72" y="135"/>
                </a:cubicBez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6">
            <a:extLst>
              <a:ext uri="{FF2B5EF4-FFF2-40B4-BE49-F238E27FC236}">
                <a16:creationId xmlns:a16="http://schemas.microsoft.com/office/drawing/2014/main" id="{512EA8C3-2F73-BC47-8DE5-6F7279BA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7998" y="9685048"/>
            <a:ext cx="288379" cy="288376"/>
          </a:xfrm>
          <a:custGeom>
            <a:avLst/>
            <a:gdLst>
              <a:gd name="T0" fmla="*/ 270 w 271"/>
              <a:gd name="T1" fmla="*/ 135 h 270"/>
              <a:gd name="T2" fmla="*/ 270 w 271"/>
              <a:gd name="T3" fmla="*/ 135 h 270"/>
              <a:gd name="T4" fmla="*/ 135 w 271"/>
              <a:gd name="T5" fmla="*/ 0 h 270"/>
              <a:gd name="T6" fmla="*/ 0 w 271"/>
              <a:gd name="T7" fmla="*/ 135 h 270"/>
              <a:gd name="T8" fmla="*/ 135 w 271"/>
              <a:gd name="T9" fmla="*/ 269 h 270"/>
              <a:gd name="T10" fmla="*/ 270 w 271"/>
              <a:gd name="T1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270" y="135"/>
                </a:moveTo>
                <a:lnTo>
                  <a:pt x="270" y="135"/>
                </a:lnTo>
                <a:cubicBezTo>
                  <a:pt x="270" y="63"/>
                  <a:pt x="207" y="0"/>
                  <a:pt x="135" y="0"/>
                </a:cubicBezTo>
                <a:cubicBezTo>
                  <a:pt x="63" y="0"/>
                  <a:pt x="0" y="63"/>
                  <a:pt x="0" y="135"/>
                </a:cubicBezTo>
                <a:cubicBezTo>
                  <a:pt x="0" y="215"/>
                  <a:pt x="63" y="269"/>
                  <a:pt x="135" y="269"/>
                </a:cubicBezTo>
                <a:cubicBezTo>
                  <a:pt x="207" y="269"/>
                  <a:pt x="270" y="215"/>
                  <a:pt x="270" y="1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Line 187">
            <a:extLst>
              <a:ext uri="{FF2B5EF4-FFF2-40B4-BE49-F238E27FC236}">
                <a16:creationId xmlns:a16="http://schemas.microsoft.com/office/drawing/2014/main" id="{B1C724B5-AAE8-DD46-A3A4-5C15DC335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5602" y="9826873"/>
            <a:ext cx="4726" cy="1205512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Freeform 188">
            <a:extLst>
              <a:ext uri="{FF2B5EF4-FFF2-40B4-BE49-F238E27FC236}">
                <a16:creationId xmlns:a16="http://schemas.microsoft.com/office/drawing/2014/main" id="{54A04BB2-A767-5941-81EF-6C4E68D41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4580" y="10964604"/>
            <a:ext cx="146551" cy="146554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135 h 136"/>
              <a:gd name="T6" fmla="*/ 0 w 136"/>
              <a:gd name="T7" fmla="*/ 63 h 136"/>
              <a:gd name="T8" fmla="*/ 72 w 136"/>
              <a:gd name="T9" fmla="*/ 0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99"/>
                  <a:pt x="108" y="135"/>
                  <a:pt x="72" y="135"/>
                </a:cubicBez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9">
            <a:extLst>
              <a:ext uri="{FF2B5EF4-FFF2-40B4-BE49-F238E27FC236}">
                <a16:creationId xmlns:a16="http://schemas.microsoft.com/office/drawing/2014/main" id="{56A573C9-5B70-0F43-968E-37FD91F7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757" y="9685048"/>
            <a:ext cx="288379" cy="288376"/>
          </a:xfrm>
          <a:custGeom>
            <a:avLst/>
            <a:gdLst>
              <a:gd name="T0" fmla="*/ 270 w 271"/>
              <a:gd name="T1" fmla="*/ 135 h 270"/>
              <a:gd name="T2" fmla="*/ 270 w 271"/>
              <a:gd name="T3" fmla="*/ 135 h 270"/>
              <a:gd name="T4" fmla="*/ 135 w 271"/>
              <a:gd name="T5" fmla="*/ 0 h 270"/>
              <a:gd name="T6" fmla="*/ 0 w 271"/>
              <a:gd name="T7" fmla="*/ 135 h 270"/>
              <a:gd name="T8" fmla="*/ 135 w 271"/>
              <a:gd name="T9" fmla="*/ 269 h 270"/>
              <a:gd name="T10" fmla="*/ 270 w 271"/>
              <a:gd name="T1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270" y="135"/>
                </a:moveTo>
                <a:lnTo>
                  <a:pt x="270" y="135"/>
                </a:lnTo>
                <a:cubicBezTo>
                  <a:pt x="270" y="63"/>
                  <a:pt x="207" y="0"/>
                  <a:pt x="135" y="0"/>
                </a:cubicBezTo>
                <a:cubicBezTo>
                  <a:pt x="63" y="0"/>
                  <a:pt x="0" y="63"/>
                  <a:pt x="0" y="135"/>
                </a:cubicBezTo>
                <a:cubicBezTo>
                  <a:pt x="0" y="215"/>
                  <a:pt x="63" y="269"/>
                  <a:pt x="135" y="269"/>
                </a:cubicBezTo>
                <a:cubicBezTo>
                  <a:pt x="207" y="269"/>
                  <a:pt x="270" y="215"/>
                  <a:pt x="270" y="1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90">
            <a:extLst>
              <a:ext uri="{FF2B5EF4-FFF2-40B4-BE49-F238E27FC236}">
                <a16:creationId xmlns:a16="http://schemas.microsoft.com/office/drawing/2014/main" id="{5C404F1B-779F-A14B-8682-591B698A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8555" y="4191688"/>
            <a:ext cx="1418251" cy="1966642"/>
          </a:xfrm>
          <a:custGeom>
            <a:avLst/>
            <a:gdLst>
              <a:gd name="T0" fmla="*/ 1061 w 1323"/>
              <a:gd name="T1" fmla="*/ 1169 h 1836"/>
              <a:gd name="T2" fmla="*/ 1214 w 1323"/>
              <a:gd name="T3" fmla="*/ 711 h 1836"/>
              <a:gd name="T4" fmla="*/ 908 w 1323"/>
              <a:gd name="T5" fmla="*/ 63 h 1836"/>
              <a:gd name="T6" fmla="*/ 107 w 1323"/>
              <a:gd name="T7" fmla="*/ 459 h 1836"/>
              <a:gd name="T8" fmla="*/ 260 w 1323"/>
              <a:gd name="T9" fmla="*/ 1169 h 1836"/>
              <a:gd name="T10" fmla="*/ 458 w 1323"/>
              <a:gd name="T11" fmla="*/ 1142 h 1836"/>
              <a:gd name="T12" fmla="*/ 36 w 1323"/>
              <a:gd name="T13" fmla="*/ 1709 h 1836"/>
              <a:gd name="T14" fmla="*/ 1259 w 1323"/>
              <a:gd name="T15" fmla="*/ 1790 h 1836"/>
              <a:gd name="T16" fmla="*/ 845 w 1323"/>
              <a:gd name="T17" fmla="*/ 1142 h 1836"/>
              <a:gd name="T18" fmla="*/ 827 w 1323"/>
              <a:gd name="T19" fmla="*/ 1007 h 1836"/>
              <a:gd name="T20" fmla="*/ 674 w 1323"/>
              <a:gd name="T21" fmla="*/ 1340 h 1836"/>
              <a:gd name="T22" fmla="*/ 530 w 1323"/>
              <a:gd name="T23" fmla="*/ 1169 h 1836"/>
              <a:gd name="T24" fmla="*/ 719 w 1323"/>
              <a:gd name="T25" fmla="*/ 1043 h 1836"/>
              <a:gd name="T26" fmla="*/ 818 w 1323"/>
              <a:gd name="T27" fmla="*/ 1178 h 1836"/>
              <a:gd name="T28" fmla="*/ 1214 w 1323"/>
              <a:gd name="T29" fmla="*/ 1763 h 1836"/>
              <a:gd name="T30" fmla="*/ 80 w 1323"/>
              <a:gd name="T31" fmla="*/ 1727 h 1836"/>
              <a:gd name="T32" fmla="*/ 593 w 1323"/>
              <a:gd name="T33" fmla="*/ 1367 h 1836"/>
              <a:gd name="T34" fmla="*/ 53 w 1323"/>
              <a:gd name="T35" fmla="*/ 918 h 1836"/>
              <a:gd name="T36" fmla="*/ 107 w 1323"/>
              <a:gd name="T37" fmla="*/ 729 h 1836"/>
              <a:gd name="T38" fmla="*/ 152 w 1323"/>
              <a:gd name="T39" fmla="*/ 468 h 1836"/>
              <a:gd name="T40" fmla="*/ 737 w 1323"/>
              <a:gd name="T41" fmla="*/ 171 h 1836"/>
              <a:gd name="T42" fmla="*/ 1151 w 1323"/>
              <a:gd name="T43" fmla="*/ 486 h 1836"/>
              <a:gd name="T44" fmla="*/ 1169 w 1323"/>
              <a:gd name="T45" fmla="*/ 702 h 1836"/>
              <a:gd name="T46" fmla="*/ 1241 w 1323"/>
              <a:gd name="T47" fmla="*/ 1025 h 1836"/>
              <a:gd name="T48" fmla="*/ 1043 w 1323"/>
              <a:gd name="T49" fmla="*/ 711 h 1836"/>
              <a:gd name="T50" fmla="*/ 1052 w 1323"/>
              <a:gd name="T51" fmla="*/ 441 h 1836"/>
              <a:gd name="T52" fmla="*/ 836 w 1323"/>
              <a:gd name="T53" fmla="*/ 261 h 1836"/>
              <a:gd name="T54" fmla="*/ 782 w 1323"/>
              <a:gd name="T55" fmla="*/ 279 h 1836"/>
              <a:gd name="T56" fmla="*/ 233 w 1323"/>
              <a:gd name="T57" fmla="*/ 540 h 1836"/>
              <a:gd name="T58" fmla="*/ 53 w 1323"/>
              <a:gd name="T59" fmla="*/ 918 h 1836"/>
              <a:gd name="T60" fmla="*/ 818 w 1323"/>
              <a:gd name="T61" fmla="*/ 261 h 1836"/>
              <a:gd name="T62" fmla="*/ 1052 w 1323"/>
              <a:gd name="T63" fmla="*/ 540 h 1836"/>
              <a:gd name="T64" fmla="*/ 458 w 1323"/>
              <a:gd name="T65" fmla="*/ 954 h 1836"/>
              <a:gd name="T66" fmla="*/ 305 w 1323"/>
              <a:gd name="T67" fmla="*/ 594 h 1836"/>
              <a:gd name="T68" fmla="*/ 359 w 1323"/>
              <a:gd name="T69" fmla="*/ 603 h 1836"/>
              <a:gd name="T70" fmla="*/ 404 w 1323"/>
              <a:gd name="T71" fmla="*/ 594 h 1836"/>
              <a:gd name="T72" fmla="*/ 440 w 1323"/>
              <a:gd name="T73" fmla="*/ 594 h 1836"/>
              <a:gd name="T74" fmla="*/ 476 w 1323"/>
              <a:gd name="T75" fmla="*/ 585 h 1836"/>
              <a:gd name="T76" fmla="*/ 521 w 1323"/>
              <a:gd name="T77" fmla="*/ 576 h 1836"/>
              <a:gd name="T78" fmla="*/ 557 w 1323"/>
              <a:gd name="T79" fmla="*/ 558 h 1836"/>
              <a:gd name="T80" fmla="*/ 584 w 1323"/>
              <a:gd name="T81" fmla="*/ 549 h 1836"/>
              <a:gd name="T82" fmla="*/ 620 w 1323"/>
              <a:gd name="T83" fmla="*/ 531 h 1836"/>
              <a:gd name="T84" fmla="*/ 656 w 1323"/>
              <a:gd name="T85" fmla="*/ 504 h 1836"/>
              <a:gd name="T86" fmla="*/ 683 w 1323"/>
              <a:gd name="T87" fmla="*/ 477 h 1836"/>
              <a:gd name="T88" fmla="*/ 710 w 1323"/>
              <a:gd name="T89" fmla="*/ 459 h 1836"/>
              <a:gd name="T90" fmla="*/ 737 w 1323"/>
              <a:gd name="T91" fmla="*/ 432 h 1836"/>
              <a:gd name="T92" fmla="*/ 764 w 1323"/>
              <a:gd name="T93" fmla="*/ 396 h 1836"/>
              <a:gd name="T94" fmla="*/ 782 w 1323"/>
              <a:gd name="T95" fmla="*/ 369 h 1836"/>
              <a:gd name="T96" fmla="*/ 809 w 1323"/>
              <a:gd name="T97" fmla="*/ 333 h 1836"/>
              <a:gd name="T98" fmla="*/ 809 w 1323"/>
              <a:gd name="T99" fmla="*/ 351 h 1836"/>
              <a:gd name="T100" fmla="*/ 827 w 1323"/>
              <a:gd name="T101" fmla="*/ 378 h 1836"/>
              <a:gd name="T102" fmla="*/ 845 w 1323"/>
              <a:gd name="T103" fmla="*/ 405 h 1836"/>
              <a:gd name="T104" fmla="*/ 872 w 1323"/>
              <a:gd name="T105" fmla="*/ 432 h 1836"/>
              <a:gd name="T106" fmla="*/ 899 w 1323"/>
              <a:gd name="T107" fmla="*/ 450 h 1836"/>
              <a:gd name="T108" fmla="*/ 926 w 1323"/>
              <a:gd name="T109" fmla="*/ 468 h 1836"/>
              <a:gd name="T110" fmla="*/ 953 w 1323"/>
              <a:gd name="T111" fmla="*/ 477 h 1836"/>
              <a:gd name="T112" fmla="*/ 989 w 1323"/>
              <a:gd name="T113" fmla="*/ 486 h 1836"/>
              <a:gd name="T114" fmla="*/ 1007 w 1323"/>
              <a:gd name="T115" fmla="*/ 495 h 1836"/>
              <a:gd name="T116" fmla="*/ 854 w 1323"/>
              <a:gd name="T117" fmla="*/ 935 h 1836"/>
              <a:gd name="T118" fmla="*/ 737 w 1323"/>
              <a:gd name="T119" fmla="*/ 989 h 1836"/>
              <a:gd name="T120" fmla="*/ 503 w 1323"/>
              <a:gd name="T121" fmla="*/ 981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23" h="1836">
                <a:moveTo>
                  <a:pt x="827" y="1007"/>
                </a:moveTo>
                <a:lnTo>
                  <a:pt x="827" y="1007"/>
                </a:lnTo>
                <a:cubicBezTo>
                  <a:pt x="845" y="1053"/>
                  <a:pt x="881" y="1097"/>
                  <a:pt x="926" y="1124"/>
                </a:cubicBezTo>
                <a:cubicBezTo>
                  <a:pt x="971" y="1151"/>
                  <a:pt x="1016" y="1169"/>
                  <a:pt x="1061" y="1169"/>
                </a:cubicBezTo>
                <a:cubicBezTo>
                  <a:pt x="1079" y="1169"/>
                  <a:pt x="1097" y="1169"/>
                  <a:pt x="1115" y="1160"/>
                </a:cubicBezTo>
                <a:cubicBezTo>
                  <a:pt x="1187" y="1142"/>
                  <a:pt x="1241" y="1106"/>
                  <a:pt x="1277" y="1053"/>
                </a:cubicBezTo>
                <a:cubicBezTo>
                  <a:pt x="1313" y="989"/>
                  <a:pt x="1322" y="926"/>
                  <a:pt x="1313" y="855"/>
                </a:cubicBezTo>
                <a:cubicBezTo>
                  <a:pt x="1295" y="801"/>
                  <a:pt x="1268" y="747"/>
                  <a:pt x="1214" y="711"/>
                </a:cubicBezTo>
                <a:cubicBezTo>
                  <a:pt x="1241" y="666"/>
                  <a:pt x="1250" y="621"/>
                  <a:pt x="1241" y="567"/>
                </a:cubicBezTo>
                <a:cubicBezTo>
                  <a:pt x="1232" y="540"/>
                  <a:pt x="1223" y="513"/>
                  <a:pt x="1205" y="486"/>
                </a:cubicBezTo>
                <a:cubicBezTo>
                  <a:pt x="1214" y="450"/>
                  <a:pt x="1223" y="414"/>
                  <a:pt x="1223" y="378"/>
                </a:cubicBezTo>
                <a:cubicBezTo>
                  <a:pt x="1223" y="207"/>
                  <a:pt x="1079" y="63"/>
                  <a:pt x="908" y="63"/>
                </a:cubicBezTo>
                <a:cubicBezTo>
                  <a:pt x="845" y="63"/>
                  <a:pt x="791" y="81"/>
                  <a:pt x="737" y="108"/>
                </a:cubicBezTo>
                <a:cubicBezTo>
                  <a:pt x="665" y="36"/>
                  <a:pt x="575" y="0"/>
                  <a:pt x="476" y="0"/>
                </a:cubicBezTo>
                <a:cubicBezTo>
                  <a:pt x="269" y="0"/>
                  <a:pt x="99" y="171"/>
                  <a:pt x="99" y="387"/>
                </a:cubicBezTo>
                <a:cubicBezTo>
                  <a:pt x="99" y="414"/>
                  <a:pt x="99" y="432"/>
                  <a:pt x="107" y="459"/>
                </a:cubicBezTo>
                <a:cubicBezTo>
                  <a:pt x="44" y="495"/>
                  <a:pt x="8" y="549"/>
                  <a:pt x="8" y="621"/>
                </a:cubicBezTo>
                <a:cubicBezTo>
                  <a:pt x="8" y="666"/>
                  <a:pt x="27" y="711"/>
                  <a:pt x="63" y="747"/>
                </a:cubicBezTo>
                <a:cubicBezTo>
                  <a:pt x="27" y="791"/>
                  <a:pt x="0" y="855"/>
                  <a:pt x="0" y="918"/>
                </a:cubicBezTo>
                <a:cubicBezTo>
                  <a:pt x="0" y="1053"/>
                  <a:pt x="116" y="1169"/>
                  <a:pt x="260" y="1169"/>
                </a:cubicBezTo>
                <a:cubicBezTo>
                  <a:pt x="359" y="1169"/>
                  <a:pt x="449" y="1106"/>
                  <a:pt x="485" y="1017"/>
                </a:cubicBezTo>
                <a:cubicBezTo>
                  <a:pt x="503" y="1025"/>
                  <a:pt x="521" y="1034"/>
                  <a:pt x="539" y="1034"/>
                </a:cubicBezTo>
                <a:cubicBezTo>
                  <a:pt x="539" y="1124"/>
                  <a:pt x="539" y="1124"/>
                  <a:pt x="539" y="1124"/>
                </a:cubicBezTo>
                <a:cubicBezTo>
                  <a:pt x="458" y="1142"/>
                  <a:pt x="458" y="1142"/>
                  <a:pt x="458" y="1142"/>
                </a:cubicBezTo>
                <a:lnTo>
                  <a:pt x="458" y="1142"/>
                </a:lnTo>
                <a:cubicBezTo>
                  <a:pt x="260" y="1178"/>
                  <a:pt x="260" y="1178"/>
                  <a:pt x="260" y="1178"/>
                </a:cubicBezTo>
                <a:cubicBezTo>
                  <a:pt x="224" y="1187"/>
                  <a:pt x="197" y="1205"/>
                  <a:pt x="188" y="1241"/>
                </a:cubicBezTo>
                <a:cubicBezTo>
                  <a:pt x="36" y="1709"/>
                  <a:pt x="36" y="1709"/>
                  <a:pt x="36" y="1709"/>
                </a:cubicBezTo>
                <a:cubicBezTo>
                  <a:pt x="27" y="1736"/>
                  <a:pt x="27" y="1772"/>
                  <a:pt x="44" y="1790"/>
                </a:cubicBezTo>
                <a:cubicBezTo>
                  <a:pt x="63" y="1817"/>
                  <a:pt x="89" y="1835"/>
                  <a:pt x="116" y="1835"/>
                </a:cubicBezTo>
                <a:cubicBezTo>
                  <a:pt x="1178" y="1835"/>
                  <a:pt x="1178" y="1835"/>
                  <a:pt x="1178" y="1835"/>
                </a:cubicBezTo>
                <a:cubicBezTo>
                  <a:pt x="1214" y="1835"/>
                  <a:pt x="1241" y="1817"/>
                  <a:pt x="1259" y="1790"/>
                </a:cubicBezTo>
                <a:cubicBezTo>
                  <a:pt x="1268" y="1772"/>
                  <a:pt x="1277" y="1736"/>
                  <a:pt x="1268" y="1709"/>
                </a:cubicBezTo>
                <a:cubicBezTo>
                  <a:pt x="1106" y="1241"/>
                  <a:pt x="1106" y="1241"/>
                  <a:pt x="1106" y="1241"/>
                </a:cubicBezTo>
                <a:cubicBezTo>
                  <a:pt x="1097" y="1205"/>
                  <a:pt x="1070" y="1187"/>
                  <a:pt x="1043" y="1178"/>
                </a:cubicBezTo>
                <a:cubicBezTo>
                  <a:pt x="845" y="1142"/>
                  <a:pt x="845" y="1142"/>
                  <a:pt x="845" y="1142"/>
                </a:cubicBezTo>
                <a:lnTo>
                  <a:pt x="845" y="1142"/>
                </a:lnTo>
                <a:cubicBezTo>
                  <a:pt x="764" y="1124"/>
                  <a:pt x="764" y="1124"/>
                  <a:pt x="764" y="1124"/>
                </a:cubicBezTo>
                <a:cubicBezTo>
                  <a:pt x="764" y="1034"/>
                  <a:pt x="764" y="1034"/>
                  <a:pt x="764" y="1034"/>
                </a:cubicBezTo>
                <a:cubicBezTo>
                  <a:pt x="782" y="1025"/>
                  <a:pt x="809" y="1017"/>
                  <a:pt x="827" y="1007"/>
                </a:cubicBezTo>
                <a:close/>
                <a:moveTo>
                  <a:pt x="773" y="1169"/>
                </a:moveTo>
                <a:lnTo>
                  <a:pt x="773" y="1169"/>
                </a:lnTo>
                <a:lnTo>
                  <a:pt x="773" y="1169"/>
                </a:lnTo>
                <a:cubicBezTo>
                  <a:pt x="674" y="1340"/>
                  <a:pt x="674" y="1340"/>
                  <a:pt x="674" y="1340"/>
                </a:cubicBezTo>
                <a:cubicBezTo>
                  <a:pt x="665" y="1349"/>
                  <a:pt x="656" y="1358"/>
                  <a:pt x="647" y="1358"/>
                </a:cubicBezTo>
                <a:cubicBezTo>
                  <a:pt x="647" y="1358"/>
                  <a:pt x="638" y="1349"/>
                  <a:pt x="629" y="1340"/>
                </a:cubicBezTo>
                <a:cubicBezTo>
                  <a:pt x="530" y="1169"/>
                  <a:pt x="530" y="1169"/>
                  <a:pt x="530" y="1169"/>
                </a:cubicBezTo>
                <a:lnTo>
                  <a:pt x="530" y="1169"/>
                </a:lnTo>
                <a:cubicBezTo>
                  <a:pt x="584" y="1160"/>
                  <a:pt x="584" y="1160"/>
                  <a:pt x="584" y="1160"/>
                </a:cubicBezTo>
                <a:cubicBezTo>
                  <a:pt x="584" y="1043"/>
                  <a:pt x="584" y="1043"/>
                  <a:pt x="584" y="1043"/>
                </a:cubicBezTo>
                <a:cubicBezTo>
                  <a:pt x="602" y="1053"/>
                  <a:pt x="620" y="1053"/>
                  <a:pt x="638" y="1053"/>
                </a:cubicBezTo>
                <a:cubicBezTo>
                  <a:pt x="665" y="1053"/>
                  <a:pt x="692" y="1053"/>
                  <a:pt x="719" y="1043"/>
                </a:cubicBezTo>
                <a:cubicBezTo>
                  <a:pt x="719" y="1160"/>
                  <a:pt x="719" y="1160"/>
                  <a:pt x="719" y="1160"/>
                </a:cubicBezTo>
                <a:lnTo>
                  <a:pt x="773" y="1169"/>
                </a:lnTo>
                <a:close/>
                <a:moveTo>
                  <a:pt x="818" y="1178"/>
                </a:moveTo>
                <a:lnTo>
                  <a:pt x="818" y="1178"/>
                </a:lnTo>
                <a:cubicBezTo>
                  <a:pt x="1034" y="1223"/>
                  <a:pt x="1034" y="1223"/>
                  <a:pt x="1034" y="1223"/>
                </a:cubicBezTo>
                <a:cubicBezTo>
                  <a:pt x="1052" y="1232"/>
                  <a:pt x="1061" y="1241"/>
                  <a:pt x="1070" y="1250"/>
                </a:cubicBezTo>
                <a:cubicBezTo>
                  <a:pt x="1223" y="1727"/>
                  <a:pt x="1223" y="1727"/>
                  <a:pt x="1223" y="1727"/>
                </a:cubicBezTo>
                <a:cubicBezTo>
                  <a:pt x="1232" y="1736"/>
                  <a:pt x="1223" y="1754"/>
                  <a:pt x="1214" y="1763"/>
                </a:cubicBezTo>
                <a:cubicBezTo>
                  <a:pt x="1205" y="1781"/>
                  <a:pt x="1196" y="1781"/>
                  <a:pt x="1178" y="1781"/>
                </a:cubicBezTo>
                <a:cubicBezTo>
                  <a:pt x="116" y="1781"/>
                  <a:pt x="116" y="1781"/>
                  <a:pt x="116" y="1781"/>
                </a:cubicBezTo>
                <a:cubicBezTo>
                  <a:pt x="107" y="1781"/>
                  <a:pt x="89" y="1781"/>
                  <a:pt x="80" y="1763"/>
                </a:cubicBezTo>
                <a:cubicBezTo>
                  <a:pt x="72" y="1754"/>
                  <a:pt x="72" y="1736"/>
                  <a:pt x="80" y="1727"/>
                </a:cubicBezTo>
                <a:cubicBezTo>
                  <a:pt x="233" y="1250"/>
                  <a:pt x="233" y="1250"/>
                  <a:pt x="233" y="1250"/>
                </a:cubicBezTo>
                <a:cubicBezTo>
                  <a:pt x="242" y="1241"/>
                  <a:pt x="251" y="1232"/>
                  <a:pt x="269" y="1223"/>
                </a:cubicBezTo>
                <a:cubicBezTo>
                  <a:pt x="485" y="1178"/>
                  <a:pt x="485" y="1178"/>
                  <a:pt x="485" y="1178"/>
                </a:cubicBezTo>
                <a:cubicBezTo>
                  <a:pt x="593" y="1367"/>
                  <a:pt x="593" y="1367"/>
                  <a:pt x="593" y="1367"/>
                </a:cubicBezTo>
                <a:cubicBezTo>
                  <a:pt x="602" y="1385"/>
                  <a:pt x="629" y="1403"/>
                  <a:pt x="647" y="1403"/>
                </a:cubicBezTo>
                <a:cubicBezTo>
                  <a:pt x="674" y="1403"/>
                  <a:pt x="701" y="1385"/>
                  <a:pt x="710" y="1367"/>
                </a:cubicBezTo>
                <a:lnTo>
                  <a:pt x="818" y="1178"/>
                </a:lnTo>
                <a:close/>
                <a:moveTo>
                  <a:pt x="53" y="918"/>
                </a:moveTo>
                <a:lnTo>
                  <a:pt x="53" y="918"/>
                </a:lnTo>
                <a:cubicBezTo>
                  <a:pt x="53" y="855"/>
                  <a:pt x="72" y="801"/>
                  <a:pt x="116" y="765"/>
                </a:cubicBezTo>
                <a:cubicBezTo>
                  <a:pt x="135" y="747"/>
                  <a:pt x="135" y="747"/>
                  <a:pt x="135" y="747"/>
                </a:cubicBezTo>
                <a:cubicBezTo>
                  <a:pt x="107" y="729"/>
                  <a:pt x="107" y="729"/>
                  <a:pt x="107" y="729"/>
                </a:cubicBezTo>
                <a:cubicBezTo>
                  <a:pt x="72" y="702"/>
                  <a:pt x="53" y="666"/>
                  <a:pt x="53" y="621"/>
                </a:cubicBezTo>
                <a:cubicBezTo>
                  <a:pt x="53" y="567"/>
                  <a:pt x="89" y="513"/>
                  <a:pt x="135" y="495"/>
                </a:cubicBezTo>
                <a:cubicBezTo>
                  <a:pt x="161" y="486"/>
                  <a:pt x="161" y="486"/>
                  <a:pt x="161" y="486"/>
                </a:cubicBezTo>
                <a:cubicBezTo>
                  <a:pt x="152" y="468"/>
                  <a:pt x="152" y="468"/>
                  <a:pt x="152" y="468"/>
                </a:cubicBezTo>
                <a:cubicBezTo>
                  <a:pt x="143" y="441"/>
                  <a:pt x="143" y="414"/>
                  <a:pt x="143" y="387"/>
                </a:cubicBezTo>
                <a:cubicBezTo>
                  <a:pt x="143" y="198"/>
                  <a:pt x="296" y="45"/>
                  <a:pt x="476" y="45"/>
                </a:cubicBezTo>
                <a:cubicBezTo>
                  <a:pt x="566" y="45"/>
                  <a:pt x="656" y="90"/>
                  <a:pt x="719" y="153"/>
                </a:cubicBezTo>
                <a:cubicBezTo>
                  <a:pt x="737" y="171"/>
                  <a:pt x="737" y="171"/>
                  <a:pt x="737" y="171"/>
                </a:cubicBezTo>
                <a:cubicBezTo>
                  <a:pt x="746" y="153"/>
                  <a:pt x="746" y="153"/>
                  <a:pt x="746" y="153"/>
                </a:cubicBezTo>
                <a:cubicBezTo>
                  <a:pt x="791" y="126"/>
                  <a:pt x="845" y="108"/>
                  <a:pt x="908" y="108"/>
                </a:cubicBezTo>
                <a:cubicBezTo>
                  <a:pt x="1052" y="108"/>
                  <a:pt x="1178" y="225"/>
                  <a:pt x="1178" y="378"/>
                </a:cubicBezTo>
                <a:cubicBezTo>
                  <a:pt x="1178" y="414"/>
                  <a:pt x="1169" y="450"/>
                  <a:pt x="1151" y="486"/>
                </a:cubicBezTo>
                <a:cubicBezTo>
                  <a:pt x="1151" y="504"/>
                  <a:pt x="1151" y="504"/>
                  <a:pt x="1151" y="504"/>
                </a:cubicBezTo>
                <a:cubicBezTo>
                  <a:pt x="1160" y="513"/>
                  <a:pt x="1160" y="513"/>
                  <a:pt x="1160" y="513"/>
                </a:cubicBezTo>
                <a:cubicBezTo>
                  <a:pt x="1178" y="531"/>
                  <a:pt x="1187" y="549"/>
                  <a:pt x="1196" y="576"/>
                </a:cubicBezTo>
                <a:cubicBezTo>
                  <a:pt x="1205" y="621"/>
                  <a:pt x="1196" y="666"/>
                  <a:pt x="1169" y="702"/>
                </a:cubicBezTo>
                <a:cubicBezTo>
                  <a:pt x="1142" y="720"/>
                  <a:pt x="1142" y="720"/>
                  <a:pt x="1142" y="720"/>
                </a:cubicBezTo>
                <a:cubicBezTo>
                  <a:pt x="1169" y="738"/>
                  <a:pt x="1169" y="738"/>
                  <a:pt x="1169" y="738"/>
                </a:cubicBezTo>
                <a:cubicBezTo>
                  <a:pt x="1223" y="765"/>
                  <a:pt x="1250" y="810"/>
                  <a:pt x="1268" y="863"/>
                </a:cubicBezTo>
                <a:cubicBezTo>
                  <a:pt x="1277" y="918"/>
                  <a:pt x="1268" y="981"/>
                  <a:pt x="1241" y="1025"/>
                </a:cubicBezTo>
                <a:cubicBezTo>
                  <a:pt x="1205" y="1070"/>
                  <a:pt x="1160" y="1106"/>
                  <a:pt x="1106" y="1115"/>
                </a:cubicBezTo>
                <a:cubicBezTo>
                  <a:pt x="1052" y="1124"/>
                  <a:pt x="998" y="1115"/>
                  <a:pt x="953" y="1088"/>
                </a:cubicBezTo>
                <a:cubicBezTo>
                  <a:pt x="908" y="1061"/>
                  <a:pt x="881" y="1025"/>
                  <a:pt x="863" y="981"/>
                </a:cubicBezTo>
                <a:cubicBezTo>
                  <a:pt x="962" y="918"/>
                  <a:pt x="1025" y="827"/>
                  <a:pt x="1043" y="711"/>
                </a:cubicBezTo>
                <a:cubicBezTo>
                  <a:pt x="1097" y="702"/>
                  <a:pt x="1133" y="657"/>
                  <a:pt x="1133" y="603"/>
                </a:cubicBezTo>
                <a:cubicBezTo>
                  <a:pt x="1133" y="549"/>
                  <a:pt x="1097" y="504"/>
                  <a:pt x="1052" y="495"/>
                </a:cubicBezTo>
                <a:lnTo>
                  <a:pt x="1052" y="495"/>
                </a:lnTo>
                <a:cubicBezTo>
                  <a:pt x="1052" y="441"/>
                  <a:pt x="1052" y="441"/>
                  <a:pt x="1052" y="441"/>
                </a:cubicBezTo>
                <a:cubicBezTo>
                  <a:pt x="1025" y="441"/>
                  <a:pt x="1025" y="441"/>
                  <a:pt x="1025" y="441"/>
                </a:cubicBezTo>
                <a:cubicBezTo>
                  <a:pt x="1016" y="441"/>
                  <a:pt x="1007" y="441"/>
                  <a:pt x="998" y="441"/>
                </a:cubicBezTo>
                <a:cubicBezTo>
                  <a:pt x="917" y="432"/>
                  <a:pt x="854" y="369"/>
                  <a:pt x="845" y="279"/>
                </a:cubicBezTo>
                <a:cubicBezTo>
                  <a:pt x="845" y="270"/>
                  <a:pt x="836" y="270"/>
                  <a:pt x="836" y="261"/>
                </a:cubicBezTo>
                <a:cubicBezTo>
                  <a:pt x="836" y="234"/>
                  <a:pt x="836" y="234"/>
                  <a:pt x="836" y="234"/>
                </a:cubicBezTo>
                <a:cubicBezTo>
                  <a:pt x="800" y="234"/>
                  <a:pt x="800" y="234"/>
                  <a:pt x="800" y="234"/>
                </a:cubicBezTo>
                <a:cubicBezTo>
                  <a:pt x="791" y="252"/>
                  <a:pt x="791" y="252"/>
                  <a:pt x="791" y="252"/>
                </a:cubicBezTo>
                <a:cubicBezTo>
                  <a:pt x="791" y="261"/>
                  <a:pt x="782" y="270"/>
                  <a:pt x="782" y="279"/>
                </a:cubicBezTo>
                <a:cubicBezTo>
                  <a:pt x="710" y="441"/>
                  <a:pt x="539" y="549"/>
                  <a:pt x="359" y="549"/>
                </a:cubicBezTo>
                <a:cubicBezTo>
                  <a:pt x="332" y="549"/>
                  <a:pt x="314" y="549"/>
                  <a:pt x="287" y="549"/>
                </a:cubicBezTo>
                <a:cubicBezTo>
                  <a:pt x="278" y="549"/>
                  <a:pt x="269" y="549"/>
                  <a:pt x="260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639"/>
                  <a:pt x="233" y="639"/>
                  <a:pt x="233" y="639"/>
                </a:cubicBezTo>
                <a:cubicBezTo>
                  <a:pt x="233" y="801"/>
                  <a:pt x="314" y="926"/>
                  <a:pt x="440" y="998"/>
                </a:cubicBezTo>
                <a:cubicBezTo>
                  <a:pt x="413" y="1070"/>
                  <a:pt x="341" y="1124"/>
                  <a:pt x="260" y="1124"/>
                </a:cubicBezTo>
                <a:cubicBezTo>
                  <a:pt x="143" y="1124"/>
                  <a:pt x="53" y="1025"/>
                  <a:pt x="53" y="918"/>
                </a:cubicBezTo>
                <a:close/>
                <a:moveTo>
                  <a:pt x="818" y="261"/>
                </a:moveTo>
                <a:lnTo>
                  <a:pt x="818" y="261"/>
                </a:lnTo>
                <a:close/>
                <a:moveTo>
                  <a:pt x="818" y="261"/>
                </a:moveTo>
                <a:lnTo>
                  <a:pt x="818" y="261"/>
                </a:lnTo>
                <a:close/>
                <a:moveTo>
                  <a:pt x="1052" y="639"/>
                </a:moveTo>
                <a:lnTo>
                  <a:pt x="1052" y="639"/>
                </a:lnTo>
                <a:cubicBezTo>
                  <a:pt x="1052" y="630"/>
                  <a:pt x="1052" y="630"/>
                  <a:pt x="1052" y="630"/>
                </a:cubicBezTo>
                <a:cubicBezTo>
                  <a:pt x="1052" y="540"/>
                  <a:pt x="1052" y="540"/>
                  <a:pt x="1052" y="540"/>
                </a:cubicBezTo>
                <a:cubicBezTo>
                  <a:pt x="1070" y="558"/>
                  <a:pt x="1088" y="576"/>
                  <a:pt x="1088" y="603"/>
                </a:cubicBezTo>
                <a:cubicBezTo>
                  <a:pt x="1088" y="630"/>
                  <a:pt x="1070" y="648"/>
                  <a:pt x="1052" y="657"/>
                </a:cubicBezTo>
                <a:cubicBezTo>
                  <a:pt x="1052" y="657"/>
                  <a:pt x="1052" y="648"/>
                  <a:pt x="1052" y="639"/>
                </a:cubicBezTo>
                <a:close/>
                <a:moveTo>
                  <a:pt x="458" y="954"/>
                </a:moveTo>
                <a:lnTo>
                  <a:pt x="458" y="954"/>
                </a:lnTo>
                <a:cubicBezTo>
                  <a:pt x="350" y="890"/>
                  <a:pt x="278" y="774"/>
                  <a:pt x="278" y="639"/>
                </a:cubicBezTo>
                <a:cubicBezTo>
                  <a:pt x="278" y="594"/>
                  <a:pt x="278" y="594"/>
                  <a:pt x="278" y="594"/>
                </a:cubicBezTo>
                <a:cubicBezTo>
                  <a:pt x="287" y="594"/>
                  <a:pt x="296" y="594"/>
                  <a:pt x="305" y="594"/>
                </a:cubicBezTo>
                <a:lnTo>
                  <a:pt x="305" y="594"/>
                </a:lnTo>
                <a:cubicBezTo>
                  <a:pt x="314" y="594"/>
                  <a:pt x="323" y="594"/>
                  <a:pt x="323" y="603"/>
                </a:cubicBezTo>
                <a:cubicBezTo>
                  <a:pt x="332" y="603"/>
                  <a:pt x="332" y="603"/>
                  <a:pt x="332" y="603"/>
                </a:cubicBezTo>
                <a:cubicBezTo>
                  <a:pt x="341" y="603"/>
                  <a:pt x="350" y="603"/>
                  <a:pt x="359" y="603"/>
                </a:cubicBezTo>
                <a:cubicBezTo>
                  <a:pt x="368" y="603"/>
                  <a:pt x="368" y="603"/>
                  <a:pt x="377" y="603"/>
                </a:cubicBezTo>
                <a:cubicBezTo>
                  <a:pt x="377" y="603"/>
                  <a:pt x="377" y="603"/>
                  <a:pt x="386" y="603"/>
                </a:cubicBezTo>
                <a:cubicBezTo>
                  <a:pt x="386" y="603"/>
                  <a:pt x="395" y="603"/>
                  <a:pt x="395" y="594"/>
                </a:cubicBezTo>
                <a:lnTo>
                  <a:pt x="404" y="594"/>
                </a:lnTo>
                <a:lnTo>
                  <a:pt x="413" y="594"/>
                </a:lnTo>
                <a:lnTo>
                  <a:pt x="422" y="594"/>
                </a:lnTo>
                <a:lnTo>
                  <a:pt x="431" y="594"/>
                </a:lnTo>
                <a:lnTo>
                  <a:pt x="440" y="594"/>
                </a:lnTo>
                <a:lnTo>
                  <a:pt x="449" y="594"/>
                </a:lnTo>
                <a:cubicBezTo>
                  <a:pt x="458" y="594"/>
                  <a:pt x="458" y="594"/>
                  <a:pt x="458" y="594"/>
                </a:cubicBezTo>
                <a:cubicBezTo>
                  <a:pt x="467" y="585"/>
                  <a:pt x="467" y="585"/>
                  <a:pt x="467" y="585"/>
                </a:cubicBezTo>
                <a:cubicBezTo>
                  <a:pt x="476" y="585"/>
                  <a:pt x="476" y="585"/>
                  <a:pt x="476" y="585"/>
                </a:cubicBezTo>
                <a:cubicBezTo>
                  <a:pt x="485" y="585"/>
                  <a:pt x="485" y="585"/>
                  <a:pt x="494" y="585"/>
                </a:cubicBezTo>
                <a:lnTo>
                  <a:pt x="494" y="585"/>
                </a:lnTo>
                <a:cubicBezTo>
                  <a:pt x="503" y="576"/>
                  <a:pt x="503" y="576"/>
                  <a:pt x="512" y="576"/>
                </a:cubicBezTo>
                <a:cubicBezTo>
                  <a:pt x="512" y="576"/>
                  <a:pt x="512" y="576"/>
                  <a:pt x="521" y="576"/>
                </a:cubicBezTo>
                <a:cubicBezTo>
                  <a:pt x="521" y="576"/>
                  <a:pt x="521" y="567"/>
                  <a:pt x="530" y="567"/>
                </a:cubicBezTo>
                <a:cubicBezTo>
                  <a:pt x="530" y="567"/>
                  <a:pt x="530" y="567"/>
                  <a:pt x="539" y="567"/>
                </a:cubicBezTo>
                <a:cubicBezTo>
                  <a:pt x="539" y="567"/>
                  <a:pt x="539" y="567"/>
                  <a:pt x="548" y="567"/>
                </a:cubicBezTo>
                <a:cubicBezTo>
                  <a:pt x="548" y="558"/>
                  <a:pt x="548" y="558"/>
                  <a:pt x="557" y="558"/>
                </a:cubicBezTo>
                <a:cubicBezTo>
                  <a:pt x="557" y="558"/>
                  <a:pt x="557" y="558"/>
                  <a:pt x="566" y="558"/>
                </a:cubicBezTo>
                <a:cubicBezTo>
                  <a:pt x="566" y="558"/>
                  <a:pt x="566" y="558"/>
                  <a:pt x="566" y="549"/>
                </a:cubicBezTo>
                <a:cubicBezTo>
                  <a:pt x="575" y="549"/>
                  <a:pt x="575" y="549"/>
                  <a:pt x="584" y="549"/>
                </a:cubicBezTo>
                <a:lnTo>
                  <a:pt x="584" y="549"/>
                </a:lnTo>
                <a:cubicBezTo>
                  <a:pt x="593" y="540"/>
                  <a:pt x="593" y="540"/>
                  <a:pt x="593" y="540"/>
                </a:cubicBezTo>
                <a:cubicBezTo>
                  <a:pt x="602" y="540"/>
                  <a:pt x="602" y="540"/>
                  <a:pt x="602" y="540"/>
                </a:cubicBezTo>
                <a:cubicBezTo>
                  <a:pt x="602" y="531"/>
                  <a:pt x="611" y="531"/>
                  <a:pt x="611" y="531"/>
                </a:cubicBezTo>
                <a:lnTo>
                  <a:pt x="620" y="531"/>
                </a:lnTo>
                <a:cubicBezTo>
                  <a:pt x="620" y="522"/>
                  <a:pt x="629" y="522"/>
                  <a:pt x="638" y="522"/>
                </a:cubicBezTo>
                <a:lnTo>
                  <a:pt x="638" y="522"/>
                </a:lnTo>
                <a:cubicBezTo>
                  <a:pt x="638" y="513"/>
                  <a:pt x="647" y="513"/>
                  <a:pt x="647" y="504"/>
                </a:cubicBezTo>
                <a:lnTo>
                  <a:pt x="656" y="504"/>
                </a:lnTo>
                <a:cubicBezTo>
                  <a:pt x="656" y="504"/>
                  <a:pt x="665" y="504"/>
                  <a:pt x="665" y="495"/>
                </a:cubicBezTo>
                <a:lnTo>
                  <a:pt x="665" y="495"/>
                </a:lnTo>
                <a:cubicBezTo>
                  <a:pt x="674" y="495"/>
                  <a:pt x="674" y="486"/>
                  <a:pt x="674" y="486"/>
                </a:cubicBezTo>
                <a:cubicBezTo>
                  <a:pt x="683" y="486"/>
                  <a:pt x="683" y="486"/>
                  <a:pt x="683" y="477"/>
                </a:cubicBezTo>
                <a:lnTo>
                  <a:pt x="692" y="477"/>
                </a:lnTo>
                <a:cubicBezTo>
                  <a:pt x="692" y="477"/>
                  <a:pt x="692" y="468"/>
                  <a:pt x="701" y="468"/>
                </a:cubicBezTo>
                <a:cubicBezTo>
                  <a:pt x="701" y="468"/>
                  <a:pt x="701" y="468"/>
                  <a:pt x="710" y="459"/>
                </a:cubicBezTo>
                <a:lnTo>
                  <a:pt x="710" y="459"/>
                </a:lnTo>
                <a:cubicBezTo>
                  <a:pt x="710" y="450"/>
                  <a:pt x="719" y="450"/>
                  <a:pt x="719" y="450"/>
                </a:cubicBezTo>
                <a:cubicBezTo>
                  <a:pt x="719" y="450"/>
                  <a:pt x="719" y="450"/>
                  <a:pt x="728" y="441"/>
                </a:cubicBezTo>
                <a:cubicBezTo>
                  <a:pt x="728" y="441"/>
                  <a:pt x="728" y="441"/>
                  <a:pt x="737" y="432"/>
                </a:cubicBezTo>
                <a:lnTo>
                  <a:pt x="737" y="432"/>
                </a:lnTo>
                <a:cubicBezTo>
                  <a:pt x="737" y="423"/>
                  <a:pt x="746" y="423"/>
                  <a:pt x="746" y="414"/>
                </a:cubicBezTo>
                <a:lnTo>
                  <a:pt x="755" y="414"/>
                </a:lnTo>
                <a:cubicBezTo>
                  <a:pt x="755" y="414"/>
                  <a:pt x="755" y="405"/>
                  <a:pt x="764" y="405"/>
                </a:cubicBezTo>
                <a:lnTo>
                  <a:pt x="764" y="396"/>
                </a:lnTo>
                <a:cubicBezTo>
                  <a:pt x="764" y="396"/>
                  <a:pt x="773" y="396"/>
                  <a:pt x="773" y="387"/>
                </a:cubicBezTo>
                <a:cubicBezTo>
                  <a:pt x="773" y="387"/>
                  <a:pt x="773" y="387"/>
                  <a:pt x="773" y="378"/>
                </a:cubicBezTo>
                <a:cubicBezTo>
                  <a:pt x="773" y="378"/>
                  <a:pt x="782" y="378"/>
                  <a:pt x="782" y="369"/>
                </a:cubicBezTo>
                <a:lnTo>
                  <a:pt x="782" y="369"/>
                </a:lnTo>
                <a:cubicBezTo>
                  <a:pt x="791" y="360"/>
                  <a:pt x="791" y="360"/>
                  <a:pt x="791" y="360"/>
                </a:cubicBezTo>
                <a:cubicBezTo>
                  <a:pt x="791" y="360"/>
                  <a:pt x="791" y="351"/>
                  <a:pt x="800" y="351"/>
                </a:cubicBezTo>
                <a:lnTo>
                  <a:pt x="800" y="342"/>
                </a:lnTo>
                <a:cubicBezTo>
                  <a:pt x="800" y="342"/>
                  <a:pt x="800" y="333"/>
                  <a:pt x="809" y="333"/>
                </a:cubicBezTo>
                <a:lnTo>
                  <a:pt x="809" y="333"/>
                </a:lnTo>
                <a:lnTo>
                  <a:pt x="809" y="333"/>
                </a:lnTo>
                <a:cubicBezTo>
                  <a:pt x="809" y="342"/>
                  <a:pt x="809" y="342"/>
                  <a:pt x="809" y="351"/>
                </a:cubicBezTo>
                <a:lnTo>
                  <a:pt x="809" y="351"/>
                </a:lnTo>
                <a:cubicBezTo>
                  <a:pt x="818" y="351"/>
                  <a:pt x="818" y="360"/>
                  <a:pt x="818" y="360"/>
                </a:cubicBezTo>
                <a:cubicBezTo>
                  <a:pt x="818" y="360"/>
                  <a:pt x="818" y="360"/>
                  <a:pt x="818" y="369"/>
                </a:cubicBezTo>
                <a:lnTo>
                  <a:pt x="827" y="378"/>
                </a:lnTo>
                <a:lnTo>
                  <a:pt x="827" y="378"/>
                </a:lnTo>
                <a:lnTo>
                  <a:pt x="836" y="387"/>
                </a:lnTo>
                <a:lnTo>
                  <a:pt x="836" y="396"/>
                </a:lnTo>
                <a:cubicBezTo>
                  <a:pt x="836" y="396"/>
                  <a:pt x="845" y="396"/>
                  <a:pt x="845" y="405"/>
                </a:cubicBezTo>
                <a:lnTo>
                  <a:pt x="845" y="405"/>
                </a:lnTo>
                <a:cubicBezTo>
                  <a:pt x="854" y="405"/>
                  <a:pt x="854" y="414"/>
                  <a:pt x="854" y="414"/>
                </a:cubicBezTo>
                <a:cubicBezTo>
                  <a:pt x="854" y="414"/>
                  <a:pt x="854" y="414"/>
                  <a:pt x="863" y="423"/>
                </a:cubicBezTo>
                <a:lnTo>
                  <a:pt x="863" y="423"/>
                </a:lnTo>
                <a:cubicBezTo>
                  <a:pt x="872" y="432"/>
                  <a:pt x="872" y="432"/>
                  <a:pt x="872" y="432"/>
                </a:cubicBezTo>
                <a:cubicBezTo>
                  <a:pt x="872" y="432"/>
                  <a:pt x="881" y="432"/>
                  <a:pt x="881" y="441"/>
                </a:cubicBezTo>
                <a:lnTo>
                  <a:pt x="881" y="441"/>
                </a:lnTo>
                <a:cubicBezTo>
                  <a:pt x="890" y="441"/>
                  <a:pt x="890" y="450"/>
                  <a:pt x="890" y="450"/>
                </a:cubicBezTo>
                <a:cubicBezTo>
                  <a:pt x="890" y="450"/>
                  <a:pt x="890" y="450"/>
                  <a:pt x="899" y="450"/>
                </a:cubicBezTo>
                <a:cubicBezTo>
                  <a:pt x="899" y="450"/>
                  <a:pt x="899" y="459"/>
                  <a:pt x="908" y="459"/>
                </a:cubicBezTo>
                <a:lnTo>
                  <a:pt x="908" y="459"/>
                </a:lnTo>
                <a:cubicBezTo>
                  <a:pt x="917" y="459"/>
                  <a:pt x="917" y="459"/>
                  <a:pt x="917" y="468"/>
                </a:cubicBezTo>
                <a:cubicBezTo>
                  <a:pt x="926" y="468"/>
                  <a:pt x="926" y="468"/>
                  <a:pt x="926" y="468"/>
                </a:cubicBezTo>
                <a:cubicBezTo>
                  <a:pt x="926" y="468"/>
                  <a:pt x="935" y="468"/>
                  <a:pt x="935" y="477"/>
                </a:cubicBezTo>
                <a:cubicBezTo>
                  <a:pt x="935" y="477"/>
                  <a:pt x="935" y="477"/>
                  <a:pt x="944" y="477"/>
                </a:cubicBezTo>
                <a:cubicBezTo>
                  <a:pt x="944" y="477"/>
                  <a:pt x="944" y="477"/>
                  <a:pt x="953" y="477"/>
                </a:cubicBezTo>
                <a:lnTo>
                  <a:pt x="953" y="477"/>
                </a:lnTo>
                <a:cubicBezTo>
                  <a:pt x="962" y="477"/>
                  <a:pt x="962" y="486"/>
                  <a:pt x="971" y="486"/>
                </a:cubicBezTo>
                <a:lnTo>
                  <a:pt x="971" y="486"/>
                </a:lnTo>
                <a:cubicBezTo>
                  <a:pt x="980" y="486"/>
                  <a:pt x="980" y="486"/>
                  <a:pt x="980" y="486"/>
                </a:cubicBezTo>
                <a:cubicBezTo>
                  <a:pt x="989" y="486"/>
                  <a:pt x="989" y="486"/>
                  <a:pt x="989" y="486"/>
                </a:cubicBezTo>
                <a:cubicBezTo>
                  <a:pt x="989" y="486"/>
                  <a:pt x="989" y="486"/>
                  <a:pt x="998" y="486"/>
                </a:cubicBezTo>
                <a:cubicBezTo>
                  <a:pt x="998" y="486"/>
                  <a:pt x="998" y="486"/>
                  <a:pt x="1007" y="486"/>
                </a:cubicBezTo>
                <a:lnTo>
                  <a:pt x="1007" y="486"/>
                </a:lnTo>
                <a:cubicBezTo>
                  <a:pt x="1007" y="495"/>
                  <a:pt x="1007" y="495"/>
                  <a:pt x="1007" y="495"/>
                </a:cubicBezTo>
                <a:cubicBezTo>
                  <a:pt x="1007" y="630"/>
                  <a:pt x="1007" y="630"/>
                  <a:pt x="1007" y="630"/>
                </a:cubicBezTo>
                <a:cubicBezTo>
                  <a:pt x="1007" y="639"/>
                  <a:pt x="1007" y="639"/>
                  <a:pt x="1007" y="639"/>
                </a:cubicBezTo>
                <a:cubicBezTo>
                  <a:pt x="1007" y="666"/>
                  <a:pt x="998" y="693"/>
                  <a:pt x="998" y="711"/>
                </a:cubicBezTo>
                <a:cubicBezTo>
                  <a:pt x="980" y="801"/>
                  <a:pt x="926" y="882"/>
                  <a:pt x="854" y="935"/>
                </a:cubicBezTo>
                <a:cubicBezTo>
                  <a:pt x="845" y="935"/>
                  <a:pt x="845" y="945"/>
                  <a:pt x="836" y="945"/>
                </a:cubicBezTo>
                <a:cubicBezTo>
                  <a:pt x="827" y="954"/>
                  <a:pt x="818" y="954"/>
                  <a:pt x="809" y="962"/>
                </a:cubicBezTo>
                <a:cubicBezTo>
                  <a:pt x="800" y="971"/>
                  <a:pt x="782" y="981"/>
                  <a:pt x="764" y="981"/>
                </a:cubicBezTo>
                <a:cubicBezTo>
                  <a:pt x="755" y="989"/>
                  <a:pt x="746" y="989"/>
                  <a:pt x="737" y="989"/>
                </a:cubicBezTo>
                <a:cubicBezTo>
                  <a:pt x="710" y="998"/>
                  <a:pt x="674" y="1007"/>
                  <a:pt x="638" y="1007"/>
                </a:cubicBezTo>
                <a:cubicBezTo>
                  <a:pt x="611" y="1007"/>
                  <a:pt x="584" y="998"/>
                  <a:pt x="566" y="998"/>
                </a:cubicBezTo>
                <a:cubicBezTo>
                  <a:pt x="557" y="998"/>
                  <a:pt x="548" y="989"/>
                  <a:pt x="539" y="989"/>
                </a:cubicBezTo>
                <a:cubicBezTo>
                  <a:pt x="530" y="989"/>
                  <a:pt x="512" y="981"/>
                  <a:pt x="503" y="981"/>
                </a:cubicBezTo>
                <a:cubicBezTo>
                  <a:pt x="494" y="971"/>
                  <a:pt x="485" y="971"/>
                  <a:pt x="476" y="962"/>
                </a:cubicBezTo>
                <a:cubicBezTo>
                  <a:pt x="476" y="962"/>
                  <a:pt x="467" y="962"/>
                  <a:pt x="458" y="954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91">
            <a:extLst>
              <a:ext uri="{FF2B5EF4-FFF2-40B4-BE49-F238E27FC236}">
                <a16:creationId xmlns:a16="http://schemas.microsoft.com/office/drawing/2014/main" id="{CA00B451-5610-E842-A090-39845DFF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933" y="4144413"/>
            <a:ext cx="1408796" cy="2018643"/>
          </a:xfrm>
          <a:custGeom>
            <a:avLst/>
            <a:gdLst>
              <a:gd name="T0" fmla="*/ 1295 w 1314"/>
              <a:gd name="T1" fmla="*/ 1754 h 1881"/>
              <a:gd name="T2" fmla="*/ 1061 w 1314"/>
              <a:gd name="T3" fmla="*/ 1205 h 1881"/>
              <a:gd name="T4" fmla="*/ 800 w 1314"/>
              <a:gd name="T5" fmla="*/ 1124 h 1881"/>
              <a:gd name="T6" fmla="*/ 1142 w 1314"/>
              <a:gd name="T7" fmla="*/ 639 h 1881"/>
              <a:gd name="T8" fmla="*/ 1142 w 1314"/>
              <a:gd name="T9" fmla="*/ 432 h 1881"/>
              <a:gd name="T10" fmla="*/ 603 w 1314"/>
              <a:gd name="T11" fmla="*/ 0 h 1881"/>
              <a:gd name="T12" fmla="*/ 162 w 1314"/>
              <a:gd name="T13" fmla="*/ 594 h 1881"/>
              <a:gd name="T14" fmla="*/ 225 w 1314"/>
              <a:gd name="T15" fmla="*/ 738 h 1881"/>
              <a:gd name="T16" fmla="*/ 504 w 1314"/>
              <a:gd name="T17" fmla="*/ 1151 h 1881"/>
              <a:gd name="T18" fmla="*/ 180 w 1314"/>
              <a:gd name="T19" fmla="*/ 1268 h 1881"/>
              <a:gd name="T20" fmla="*/ 27 w 1314"/>
              <a:gd name="T21" fmla="*/ 1844 h 1881"/>
              <a:gd name="T22" fmla="*/ 1205 w 1314"/>
              <a:gd name="T23" fmla="*/ 1880 h 1881"/>
              <a:gd name="T24" fmla="*/ 1295 w 1314"/>
              <a:gd name="T25" fmla="*/ 1754 h 1881"/>
              <a:gd name="T26" fmla="*/ 1241 w 1314"/>
              <a:gd name="T27" fmla="*/ 1808 h 1881"/>
              <a:gd name="T28" fmla="*/ 108 w 1314"/>
              <a:gd name="T29" fmla="*/ 1826 h 1881"/>
              <a:gd name="T30" fmla="*/ 63 w 1314"/>
              <a:gd name="T31" fmla="*/ 1772 h 1881"/>
              <a:gd name="T32" fmla="*/ 261 w 1314"/>
              <a:gd name="T33" fmla="*/ 1259 h 1881"/>
              <a:gd name="T34" fmla="*/ 504 w 1314"/>
              <a:gd name="T35" fmla="*/ 1295 h 1881"/>
              <a:gd name="T36" fmla="*/ 657 w 1314"/>
              <a:gd name="T37" fmla="*/ 1439 h 1881"/>
              <a:gd name="T38" fmla="*/ 800 w 1314"/>
              <a:gd name="T39" fmla="*/ 1205 h 1881"/>
              <a:gd name="T40" fmla="*/ 1079 w 1314"/>
              <a:gd name="T41" fmla="*/ 1286 h 1881"/>
              <a:gd name="T42" fmla="*/ 1241 w 1314"/>
              <a:gd name="T43" fmla="*/ 1808 h 1881"/>
              <a:gd name="T44" fmla="*/ 279 w 1314"/>
              <a:gd name="T45" fmla="*/ 729 h 1881"/>
              <a:gd name="T46" fmla="*/ 279 w 1314"/>
              <a:gd name="T47" fmla="*/ 612 h 1881"/>
              <a:gd name="T48" fmla="*/ 279 w 1314"/>
              <a:gd name="T49" fmla="*/ 495 h 1881"/>
              <a:gd name="T50" fmla="*/ 648 w 1314"/>
              <a:gd name="T51" fmla="*/ 450 h 1881"/>
              <a:gd name="T52" fmla="*/ 1025 w 1314"/>
              <a:gd name="T53" fmla="*/ 495 h 1881"/>
              <a:gd name="T54" fmla="*/ 1025 w 1314"/>
              <a:gd name="T55" fmla="*/ 612 h 1881"/>
              <a:gd name="T56" fmla="*/ 1025 w 1314"/>
              <a:gd name="T57" fmla="*/ 729 h 1881"/>
              <a:gd name="T58" fmla="*/ 657 w 1314"/>
              <a:gd name="T59" fmla="*/ 1098 h 1881"/>
              <a:gd name="T60" fmla="*/ 279 w 1314"/>
              <a:gd name="T61" fmla="*/ 729 h 1881"/>
              <a:gd name="T62" fmla="*/ 216 w 1314"/>
              <a:gd name="T63" fmla="*/ 432 h 1881"/>
              <a:gd name="T64" fmla="*/ 711 w 1314"/>
              <a:gd name="T65" fmla="*/ 54 h 1881"/>
              <a:gd name="T66" fmla="*/ 1088 w 1314"/>
              <a:gd name="T67" fmla="*/ 558 h 1881"/>
              <a:gd name="T68" fmla="*/ 1079 w 1314"/>
              <a:gd name="T69" fmla="*/ 441 h 1881"/>
              <a:gd name="T70" fmla="*/ 944 w 1314"/>
              <a:gd name="T71" fmla="*/ 351 h 1881"/>
              <a:gd name="T72" fmla="*/ 908 w 1314"/>
              <a:gd name="T73" fmla="*/ 333 h 1881"/>
              <a:gd name="T74" fmla="*/ 405 w 1314"/>
              <a:gd name="T75" fmla="*/ 342 h 1881"/>
              <a:gd name="T76" fmla="*/ 369 w 1314"/>
              <a:gd name="T77" fmla="*/ 360 h 1881"/>
              <a:gd name="T78" fmla="*/ 261 w 1314"/>
              <a:gd name="T79" fmla="*/ 441 h 1881"/>
              <a:gd name="T80" fmla="*/ 225 w 1314"/>
              <a:gd name="T81" fmla="*/ 441 h 1881"/>
              <a:gd name="T82" fmla="*/ 216 w 1314"/>
              <a:gd name="T83" fmla="*/ 549 h 1881"/>
              <a:gd name="T84" fmla="*/ 1079 w 1314"/>
              <a:gd name="T85" fmla="*/ 693 h 1881"/>
              <a:gd name="T86" fmla="*/ 1070 w 1314"/>
              <a:gd name="T87" fmla="*/ 693 h 1881"/>
              <a:gd name="T88" fmla="*/ 1070 w 1314"/>
              <a:gd name="T89" fmla="*/ 612 h 1881"/>
              <a:gd name="T90" fmla="*/ 1079 w 1314"/>
              <a:gd name="T91" fmla="*/ 594 h 1881"/>
              <a:gd name="T92" fmla="*/ 1115 w 1314"/>
              <a:gd name="T93" fmla="*/ 639 h 1881"/>
              <a:gd name="T94" fmla="*/ 1079 w 1314"/>
              <a:gd name="T95" fmla="*/ 693 h 1881"/>
              <a:gd name="T96" fmla="*/ 207 w 1314"/>
              <a:gd name="T97" fmla="*/ 639 h 1881"/>
              <a:gd name="T98" fmla="*/ 225 w 1314"/>
              <a:gd name="T99" fmla="*/ 603 h 1881"/>
              <a:gd name="T100" fmla="*/ 225 w 1314"/>
              <a:gd name="T101" fmla="*/ 639 h 1881"/>
              <a:gd name="T102" fmla="*/ 207 w 1314"/>
              <a:gd name="T103" fmla="*/ 639 h 1881"/>
              <a:gd name="T104" fmla="*/ 657 w 1314"/>
              <a:gd name="T105" fmla="*/ 1151 h 1881"/>
              <a:gd name="T106" fmla="*/ 747 w 1314"/>
              <a:gd name="T107" fmla="*/ 1178 h 1881"/>
              <a:gd name="T108" fmla="*/ 657 w 1314"/>
              <a:gd name="T109" fmla="*/ 1385 h 1881"/>
              <a:gd name="T110" fmla="*/ 558 w 1314"/>
              <a:gd name="T111" fmla="*/ 1178 h 1881"/>
              <a:gd name="T112" fmla="*/ 657 w 1314"/>
              <a:gd name="T113" fmla="*/ 1151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14" h="1881">
                <a:moveTo>
                  <a:pt x="1295" y="1754"/>
                </a:moveTo>
                <a:lnTo>
                  <a:pt x="1295" y="1754"/>
                </a:lnTo>
                <a:cubicBezTo>
                  <a:pt x="1133" y="1268"/>
                  <a:pt x="1133" y="1268"/>
                  <a:pt x="1133" y="1268"/>
                </a:cubicBezTo>
                <a:cubicBezTo>
                  <a:pt x="1124" y="1232"/>
                  <a:pt x="1097" y="1205"/>
                  <a:pt x="1061" y="1205"/>
                </a:cubicBezTo>
                <a:cubicBezTo>
                  <a:pt x="800" y="1151"/>
                  <a:pt x="800" y="1151"/>
                  <a:pt x="800" y="1151"/>
                </a:cubicBezTo>
                <a:cubicBezTo>
                  <a:pt x="800" y="1124"/>
                  <a:pt x="800" y="1124"/>
                  <a:pt x="800" y="1124"/>
                </a:cubicBezTo>
                <a:cubicBezTo>
                  <a:pt x="963" y="1070"/>
                  <a:pt x="1079" y="908"/>
                  <a:pt x="1079" y="729"/>
                </a:cubicBezTo>
                <a:cubicBezTo>
                  <a:pt x="1115" y="720"/>
                  <a:pt x="1142" y="684"/>
                  <a:pt x="1142" y="639"/>
                </a:cubicBezTo>
                <a:lnTo>
                  <a:pt x="1142" y="630"/>
                </a:lnTo>
                <a:cubicBezTo>
                  <a:pt x="1142" y="432"/>
                  <a:pt x="1142" y="432"/>
                  <a:pt x="1142" y="432"/>
                </a:cubicBezTo>
                <a:cubicBezTo>
                  <a:pt x="1142" y="198"/>
                  <a:pt x="953" y="0"/>
                  <a:pt x="711" y="0"/>
                </a:cubicBezTo>
                <a:cubicBezTo>
                  <a:pt x="603" y="0"/>
                  <a:pt x="603" y="0"/>
                  <a:pt x="603" y="0"/>
                </a:cubicBezTo>
                <a:cubicBezTo>
                  <a:pt x="360" y="0"/>
                  <a:pt x="162" y="198"/>
                  <a:pt x="162" y="432"/>
                </a:cubicBezTo>
                <a:cubicBezTo>
                  <a:pt x="162" y="594"/>
                  <a:pt x="162" y="594"/>
                  <a:pt x="162" y="594"/>
                </a:cubicBezTo>
                <a:cubicBezTo>
                  <a:pt x="153" y="612"/>
                  <a:pt x="153" y="621"/>
                  <a:pt x="153" y="639"/>
                </a:cubicBezTo>
                <a:cubicBezTo>
                  <a:pt x="153" y="693"/>
                  <a:pt x="180" y="729"/>
                  <a:pt x="225" y="738"/>
                </a:cubicBezTo>
                <a:cubicBezTo>
                  <a:pt x="234" y="918"/>
                  <a:pt x="351" y="1070"/>
                  <a:pt x="504" y="1124"/>
                </a:cubicBezTo>
                <a:cubicBezTo>
                  <a:pt x="504" y="1151"/>
                  <a:pt x="504" y="1151"/>
                  <a:pt x="504" y="1151"/>
                </a:cubicBezTo>
                <a:cubicBezTo>
                  <a:pt x="252" y="1205"/>
                  <a:pt x="252" y="1205"/>
                  <a:pt x="252" y="1205"/>
                </a:cubicBezTo>
                <a:cubicBezTo>
                  <a:pt x="216" y="1205"/>
                  <a:pt x="189" y="1232"/>
                  <a:pt x="180" y="1268"/>
                </a:cubicBezTo>
                <a:cubicBezTo>
                  <a:pt x="18" y="1754"/>
                  <a:pt x="18" y="1754"/>
                  <a:pt x="18" y="1754"/>
                </a:cubicBezTo>
                <a:cubicBezTo>
                  <a:pt x="0" y="1790"/>
                  <a:pt x="9" y="1817"/>
                  <a:pt x="27" y="1844"/>
                </a:cubicBezTo>
                <a:cubicBezTo>
                  <a:pt x="45" y="1871"/>
                  <a:pt x="72" y="1880"/>
                  <a:pt x="108" y="1880"/>
                </a:cubicBezTo>
                <a:cubicBezTo>
                  <a:pt x="1205" y="1880"/>
                  <a:pt x="1205" y="1880"/>
                  <a:pt x="1205" y="1880"/>
                </a:cubicBezTo>
                <a:cubicBezTo>
                  <a:pt x="1241" y="1880"/>
                  <a:pt x="1268" y="1871"/>
                  <a:pt x="1286" y="1844"/>
                </a:cubicBezTo>
                <a:cubicBezTo>
                  <a:pt x="1304" y="1817"/>
                  <a:pt x="1313" y="1790"/>
                  <a:pt x="1295" y="1754"/>
                </a:cubicBezTo>
                <a:close/>
                <a:moveTo>
                  <a:pt x="1241" y="1808"/>
                </a:moveTo>
                <a:lnTo>
                  <a:pt x="1241" y="1808"/>
                </a:lnTo>
                <a:cubicBezTo>
                  <a:pt x="1232" y="1826"/>
                  <a:pt x="1223" y="1826"/>
                  <a:pt x="1205" y="1826"/>
                </a:cubicBezTo>
                <a:cubicBezTo>
                  <a:pt x="108" y="1826"/>
                  <a:pt x="108" y="1826"/>
                  <a:pt x="108" y="1826"/>
                </a:cubicBezTo>
                <a:cubicBezTo>
                  <a:pt x="90" y="1826"/>
                  <a:pt x="81" y="1826"/>
                  <a:pt x="72" y="1808"/>
                </a:cubicBezTo>
                <a:cubicBezTo>
                  <a:pt x="63" y="1799"/>
                  <a:pt x="63" y="1790"/>
                  <a:pt x="63" y="1772"/>
                </a:cubicBezTo>
                <a:cubicBezTo>
                  <a:pt x="225" y="1286"/>
                  <a:pt x="225" y="1286"/>
                  <a:pt x="225" y="1286"/>
                </a:cubicBezTo>
                <a:cubicBezTo>
                  <a:pt x="234" y="1268"/>
                  <a:pt x="243" y="1259"/>
                  <a:pt x="261" y="1259"/>
                </a:cubicBezTo>
                <a:cubicBezTo>
                  <a:pt x="504" y="1205"/>
                  <a:pt x="504" y="1205"/>
                  <a:pt x="504" y="1205"/>
                </a:cubicBezTo>
                <a:cubicBezTo>
                  <a:pt x="504" y="1295"/>
                  <a:pt x="504" y="1295"/>
                  <a:pt x="504" y="1295"/>
                </a:cubicBezTo>
                <a:lnTo>
                  <a:pt x="504" y="1295"/>
                </a:lnTo>
                <a:cubicBezTo>
                  <a:pt x="513" y="1376"/>
                  <a:pt x="576" y="1439"/>
                  <a:pt x="657" y="1439"/>
                </a:cubicBezTo>
                <a:cubicBezTo>
                  <a:pt x="737" y="1439"/>
                  <a:pt x="800" y="1376"/>
                  <a:pt x="800" y="1295"/>
                </a:cubicBezTo>
                <a:cubicBezTo>
                  <a:pt x="800" y="1205"/>
                  <a:pt x="800" y="1205"/>
                  <a:pt x="800" y="1205"/>
                </a:cubicBezTo>
                <a:cubicBezTo>
                  <a:pt x="1052" y="1259"/>
                  <a:pt x="1052" y="1259"/>
                  <a:pt x="1052" y="1259"/>
                </a:cubicBezTo>
                <a:cubicBezTo>
                  <a:pt x="1070" y="1259"/>
                  <a:pt x="1079" y="1268"/>
                  <a:pt x="1079" y="1286"/>
                </a:cubicBezTo>
                <a:cubicBezTo>
                  <a:pt x="1250" y="1772"/>
                  <a:pt x="1250" y="1772"/>
                  <a:pt x="1250" y="1772"/>
                </a:cubicBezTo>
                <a:cubicBezTo>
                  <a:pt x="1250" y="1790"/>
                  <a:pt x="1250" y="1799"/>
                  <a:pt x="1241" y="1808"/>
                </a:cubicBezTo>
                <a:close/>
                <a:moveTo>
                  <a:pt x="279" y="729"/>
                </a:moveTo>
                <a:lnTo>
                  <a:pt x="279" y="729"/>
                </a:lnTo>
                <a:cubicBezTo>
                  <a:pt x="279" y="639"/>
                  <a:pt x="279" y="639"/>
                  <a:pt x="279" y="639"/>
                </a:cubicBezTo>
                <a:cubicBezTo>
                  <a:pt x="279" y="612"/>
                  <a:pt x="279" y="612"/>
                  <a:pt x="279" y="612"/>
                </a:cubicBezTo>
                <a:cubicBezTo>
                  <a:pt x="279" y="576"/>
                  <a:pt x="279" y="576"/>
                  <a:pt x="279" y="576"/>
                </a:cubicBezTo>
                <a:cubicBezTo>
                  <a:pt x="279" y="495"/>
                  <a:pt x="279" y="495"/>
                  <a:pt x="279" y="495"/>
                </a:cubicBezTo>
                <a:cubicBezTo>
                  <a:pt x="333" y="486"/>
                  <a:pt x="387" y="450"/>
                  <a:pt x="405" y="405"/>
                </a:cubicBezTo>
                <a:cubicBezTo>
                  <a:pt x="486" y="432"/>
                  <a:pt x="567" y="450"/>
                  <a:pt x="648" y="450"/>
                </a:cubicBezTo>
                <a:cubicBezTo>
                  <a:pt x="737" y="450"/>
                  <a:pt x="819" y="432"/>
                  <a:pt x="899" y="396"/>
                </a:cubicBezTo>
                <a:cubicBezTo>
                  <a:pt x="927" y="450"/>
                  <a:pt x="971" y="486"/>
                  <a:pt x="1025" y="495"/>
                </a:cubicBezTo>
                <a:cubicBezTo>
                  <a:pt x="1025" y="576"/>
                  <a:pt x="1025" y="576"/>
                  <a:pt x="1025" y="576"/>
                </a:cubicBezTo>
                <a:cubicBezTo>
                  <a:pt x="1025" y="612"/>
                  <a:pt x="1025" y="612"/>
                  <a:pt x="1025" y="612"/>
                </a:cubicBezTo>
                <a:cubicBezTo>
                  <a:pt x="1025" y="639"/>
                  <a:pt x="1025" y="639"/>
                  <a:pt x="1025" y="639"/>
                </a:cubicBezTo>
                <a:cubicBezTo>
                  <a:pt x="1025" y="729"/>
                  <a:pt x="1025" y="729"/>
                  <a:pt x="1025" y="729"/>
                </a:cubicBezTo>
                <a:cubicBezTo>
                  <a:pt x="1025" y="891"/>
                  <a:pt x="917" y="1026"/>
                  <a:pt x="773" y="1079"/>
                </a:cubicBezTo>
                <a:cubicBezTo>
                  <a:pt x="737" y="1088"/>
                  <a:pt x="701" y="1098"/>
                  <a:pt x="657" y="1098"/>
                </a:cubicBezTo>
                <a:cubicBezTo>
                  <a:pt x="612" y="1098"/>
                  <a:pt x="576" y="1088"/>
                  <a:pt x="531" y="1079"/>
                </a:cubicBezTo>
                <a:cubicBezTo>
                  <a:pt x="387" y="1026"/>
                  <a:pt x="279" y="891"/>
                  <a:pt x="279" y="729"/>
                </a:cubicBezTo>
                <a:close/>
                <a:moveTo>
                  <a:pt x="216" y="432"/>
                </a:moveTo>
                <a:lnTo>
                  <a:pt x="216" y="432"/>
                </a:lnTo>
                <a:cubicBezTo>
                  <a:pt x="216" y="225"/>
                  <a:pt x="387" y="54"/>
                  <a:pt x="603" y="54"/>
                </a:cubicBezTo>
                <a:cubicBezTo>
                  <a:pt x="711" y="54"/>
                  <a:pt x="711" y="54"/>
                  <a:pt x="711" y="54"/>
                </a:cubicBezTo>
                <a:cubicBezTo>
                  <a:pt x="917" y="54"/>
                  <a:pt x="1088" y="225"/>
                  <a:pt x="1088" y="432"/>
                </a:cubicBezTo>
                <a:cubicBezTo>
                  <a:pt x="1088" y="558"/>
                  <a:pt x="1088" y="558"/>
                  <a:pt x="1088" y="558"/>
                </a:cubicBezTo>
                <a:cubicBezTo>
                  <a:pt x="1088" y="558"/>
                  <a:pt x="1088" y="558"/>
                  <a:pt x="1079" y="558"/>
                </a:cubicBezTo>
                <a:cubicBezTo>
                  <a:pt x="1079" y="441"/>
                  <a:pt x="1079" y="441"/>
                  <a:pt x="1079" y="441"/>
                </a:cubicBezTo>
                <a:cubicBezTo>
                  <a:pt x="1052" y="441"/>
                  <a:pt x="1052" y="441"/>
                  <a:pt x="1052" y="441"/>
                </a:cubicBezTo>
                <a:cubicBezTo>
                  <a:pt x="999" y="441"/>
                  <a:pt x="953" y="405"/>
                  <a:pt x="944" y="351"/>
                </a:cubicBezTo>
                <a:cubicBezTo>
                  <a:pt x="935" y="324"/>
                  <a:pt x="935" y="324"/>
                  <a:pt x="935" y="324"/>
                </a:cubicBezTo>
                <a:cubicBezTo>
                  <a:pt x="908" y="333"/>
                  <a:pt x="908" y="333"/>
                  <a:pt x="908" y="333"/>
                </a:cubicBezTo>
                <a:cubicBezTo>
                  <a:pt x="828" y="369"/>
                  <a:pt x="737" y="396"/>
                  <a:pt x="648" y="396"/>
                </a:cubicBezTo>
                <a:cubicBezTo>
                  <a:pt x="558" y="396"/>
                  <a:pt x="477" y="378"/>
                  <a:pt x="405" y="342"/>
                </a:cubicBezTo>
                <a:cubicBezTo>
                  <a:pt x="378" y="333"/>
                  <a:pt x="378" y="333"/>
                  <a:pt x="378" y="333"/>
                </a:cubicBezTo>
                <a:cubicBezTo>
                  <a:pt x="369" y="360"/>
                  <a:pt x="369" y="360"/>
                  <a:pt x="369" y="360"/>
                </a:cubicBezTo>
                <a:cubicBezTo>
                  <a:pt x="351" y="405"/>
                  <a:pt x="306" y="441"/>
                  <a:pt x="261" y="441"/>
                </a:cubicBezTo>
                <a:lnTo>
                  <a:pt x="261" y="441"/>
                </a:lnTo>
                <a:cubicBezTo>
                  <a:pt x="261" y="441"/>
                  <a:pt x="261" y="441"/>
                  <a:pt x="252" y="441"/>
                </a:cubicBezTo>
                <a:cubicBezTo>
                  <a:pt x="225" y="441"/>
                  <a:pt x="225" y="441"/>
                  <a:pt x="225" y="441"/>
                </a:cubicBezTo>
                <a:cubicBezTo>
                  <a:pt x="225" y="540"/>
                  <a:pt x="225" y="540"/>
                  <a:pt x="225" y="540"/>
                </a:cubicBezTo>
                <a:cubicBezTo>
                  <a:pt x="225" y="549"/>
                  <a:pt x="225" y="549"/>
                  <a:pt x="216" y="549"/>
                </a:cubicBezTo>
                <a:lnTo>
                  <a:pt x="216" y="432"/>
                </a:lnTo>
                <a:close/>
                <a:moveTo>
                  <a:pt x="1079" y="693"/>
                </a:moveTo>
                <a:lnTo>
                  <a:pt x="1079" y="693"/>
                </a:lnTo>
                <a:cubicBezTo>
                  <a:pt x="1079" y="693"/>
                  <a:pt x="1079" y="693"/>
                  <a:pt x="1070" y="693"/>
                </a:cubicBezTo>
                <a:cubicBezTo>
                  <a:pt x="1070" y="639"/>
                  <a:pt x="1070" y="639"/>
                  <a:pt x="1070" y="639"/>
                </a:cubicBezTo>
                <a:cubicBezTo>
                  <a:pt x="1070" y="612"/>
                  <a:pt x="1070" y="612"/>
                  <a:pt x="1070" y="612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9" y="585"/>
                  <a:pt x="1079" y="594"/>
                  <a:pt x="1079" y="594"/>
                </a:cubicBezTo>
                <a:cubicBezTo>
                  <a:pt x="1088" y="594"/>
                  <a:pt x="1097" y="603"/>
                  <a:pt x="1097" y="612"/>
                </a:cubicBezTo>
                <a:cubicBezTo>
                  <a:pt x="1106" y="612"/>
                  <a:pt x="1106" y="621"/>
                  <a:pt x="1115" y="639"/>
                </a:cubicBezTo>
                <a:lnTo>
                  <a:pt x="1115" y="639"/>
                </a:lnTo>
                <a:cubicBezTo>
                  <a:pt x="1115" y="666"/>
                  <a:pt x="1097" y="684"/>
                  <a:pt x="1079" y="693"/>
                </a:cubicBezTo>
                <a:close/>
                <a:moveTo>
                  <a:pt x="207" y="639"/>
                </a:moveTo>
                <a:lnTo>
                  <a:pt x="207" y="639"/>
                </a:lnTo>
                <a:cubicBezTo>
                  <a:pt x="207" y="621"/>
                  <a:pt x="216" y="612"/>
                  <a:pt x="225" y="612"/>
                </a:cubicBezTo>
                <a:cubicBezTo>
                  <a:pt x="225" y="603"/>
                  <a:pt x="225" y="603"/>
                  <a:pt x="225" y="603"/>
                </a:cubicBezTo>
                <a:cubicBezTo>
                  <a:pt x="225" y="612"/>
                  <a:pt x="225" y="612"/>
                  <a:pt x="225" y="612"/>
                </a:cubicBezTo>
                <a:cubicBezTo>
                  <a:pt x="225" y="639"/>
                  <a:pt x="225" y="639"/>
                  <a:pt x="225" y="639"/>
                </a:cubicBezTo>
                <a:cubicBezTo>
                  <a:pt x="225" y="684"/>
                  <a:pt x="225" y="684"/>
                  <a:pt x="225" y="684"/>
                </a:cubicBezTo>
                <a:cubicBezTo>
                  <a:pt x="216" y="675"/>
                  <a:pt x="207" y="657"/>
                  <a:pt x="207" y="639"/>
                </a:cubicBezTo>
                <a:close/>
                <a:moveTo>
                  <a:pt x="657" y="1151"/>
                </a:moveTo>
                <a:lnTo>
                  <a:pt x="657" y="1151"/>
                </a:lnTo>
                <a:cubicBezTo>
                  <a:pt x="684" y="1151"/>
                  <a:pt x="720" y="1151"/>
                  <a:pt x="747" y="1142"/>
                </a:cubicBezTo>
                <a:cubicBezTo>
                  <a:pt x="747" y="1178"/>
                  <a:pt x="747" y="1178"/>
                  <a:pt x="747" y="1178"/>
                </a:cubicBezTo>
                <a:cubicBezTo>
                  <a:pt x="747" y="1295"/>
                  <a:pt x="747" y="1295"/>
                  <a:pt x="747" y="1295"/>
                </a:cubicBezTo>
                <a:cubicBezTo>
                  <a:pt x="747" y="1340"/>
                  <a:pt x="701" y="1385"/>
                  <a:pt x="657" y="1385"/>
                </a:cubicBezTo>
                <a:cubicBezTo>
                  <a:pt x="603" y="1385"/>
                  <a:pt x="567" y="1340"/>
                  <a:pt x="558" y="1295"/>
                </a:cubicBezTo>
                <a:cubicBezTo>
                  <a:pt x="558" y="1178"/>
                  <a:pt x="558" y="1178"/>
                  <a:pt x="558" y="1178"/>
                </a:cubicBezTo>
                <a:cubicBezTo>
                  <a:pt x="558" y="1142"/>
                  <a:pt x="558" y="1142"/>
                  <a:pt x="558" y="1142"/>
                </a:cubicBezTo>
                <a:cubicBezTo>
                  <a:pt x="594" y="1151"/>
                  <a:pt x="621" y="1151"/>
                  <a:pt x="657" y="115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92">
            <a:extLst>
              <a:ext uri="{FF2B5EF4-FFF2-40B4-BE49-F238E27FC236}">
                <a16:creationId xmlns:a16="http://schemas.microsoft.com/office/drawing/2014/main" id="{D4D42E0C-556D-374B-8D41-CF3FA6A6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411" y="8153336"/>
            <a:ext cx="713855" cy="964411"/>
          </a:xfrm>
          <a:custGeom>
            <a:avLst/>
            <a:gdLst>
              <a:gd name="T0" fmla="*/ 126 w 666"/>
              <a:gd name="T1" fmla="*/ 0 h 900"/>
              <a:gd name="T2" fmla="*/ 126 w 666"/>
              <a:gd name="T3" fmla="*/ 0 h 900"/>
              <a:gd name="T4" fmla="*/ 0 w 666"/>
              <a:gd name="T5" fmla="*/ 44 h 900"/>
              <a:gd name="T6" fmla="*/ 593 w 666"/>
              <a:gd name="T7" fmla="*/ 899 h 900"/>
              <a:gd name="T8" fmla="*/ 665 w 666"/>
              <a:gd name="T9" fmla="*/ 800 h 900"/>
              <a:gd name="T10" fmla="*/ 126 w 666"/>
              <a:gd name="T11" fmla="*/ 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" h="900">
                <a:moveTo>
                  <a:pt x="126" y="0"/>
                </a:moveTo>
                <a:lnTo>
                  <a:pt x="126" y="0"/>
                </a:lnTo>
                <a:cubicBezTo>
                  <a:pt x="0" y="44"/>
                  <a:pt x="0" y="44"/>
                  <a:pt x="0" y="44"/>
                </a:cubicBezTo>
                <a:cubicBezTo>
                  <a:pt x="99" y="386"/>
                  <a:pt x="315" y="692"/>
                  <a:pt x="593" y="899"/>
                </a:cubicBezTo>
                <a:cubicBezTo>
                  <a:pt x="665" y="800"/>
                  <a:pt x="665" y="800"/>
                  <a:pt x="665" y="800"/>
                </a:cubicBezTo>
                <a:cubicBezTo>
                  <a:pt x="414" y="602"/>
                  <a:pt x="216" y="323"/>
                  <a:pt x="12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3">
            <a:extLst>
              <a:ext uri="{FF2B5EF4-FFF2-40B4-BE49-F238E27FC236}">
                <a16:creationId xmlns:a16="http://schemas.microsoft.com/office/drawing/2014/main" id="{A5AE1761-4871-B541-9C06-0D31D7AD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226" y="7099101"/>
            <a:ext cx="231649" cy="1101510"/>
          </a:xfrm>
          <a:custGeom>
            <a:avLst/>
            <a:gdLst>
              <a:gd name="T0" fmla="*/ 126 w 217"/>
              <a:gd name="T1" fmla="*/ 567 h 1026"/>
              <a:gd name="T2" fmla="*/ 126 w 217"/>
              <a:gd name="T3" fmla="*/ 567 h 1026"/>
              <a:gd name="T4" fmla="*/ 216 w 217"/>
              <a:gd name="T5" fmla="*/ 36 h 1026"/>
              <a:gd name="T6" fmla="*/ 99 w 217"/>
              <a:gd name="T7" fmla="*/ 0 h 1026"/>
              <a:gd name="T8" fmla="*/ 0 w 217"/>
              <a:gd name="T9" fmla="*/ 567 h 1026"/>
              <a:gd name="T10" fmla="*/ 63 w 217"/>
              <a:gd name="T11" fmla="*/ 1025 h 1026"/>
              <a:gd name="T12" fmla="*/ 189 w 217"/>
              <a:gd name="T13" fmla="*/ 981 h 1026"/>
              <a:gd name="T14" fmla="*/ 126 w 217"/>
              <a:gd name="T15" fmla="*/ 567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1026">
                <a:moveTo>
                  <a:pt x="126" y="567"/>
                </a:moveTo>
                <a:lnTo>
                  <a:pt x="126" y="567"/>
                </a:lnTo>
                <a:cubicBezTo>
                  <a:pt x="126" y="387"/>
                  <a:pt x="162" y="207"/>
                  <a:pt x="216" y="36"/>
                </a:cubicBezTo>
                <a:cubicBezTo>
                  <a:pt x="99" y="0"/>
                  <a:pt x="99" y="0"/>
                  <a:pt x="99" y="0"/>
                </a:cubicBezTo>
                <a:cubicBezTo>
                  <a:pt x="27" y="180"/>
                  <a:pt x="0" y="369"/>
                  <a:pt x="0" y="567"/>
                </a:cubicBezTo>
                <a:cubicBezTo>
                  <a:pt x="0" y="729"/>
                  <a:pt x="18" y="882"/>
                  <a:pt x="63" y="1025"/>
                </a:cubicBezTo>
                <a:cubicBezTo>
                  <a:pt x="189" y="981"/>
                  <a:pt x="189" y="981"/>
                  <a:pt x="189" y="981"/>
                </a:cubicBezTo>
                <a:cubicBezTo>
                  <a:pt x="153" y="855"/>
                  <a:pt x="126" y="711"/>
                  <a:pt x="126" y="5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94">
            <a:extLst>
              <a:ext uri="{FF2B5EF4-FFF2-40B4-BE49-F238E27FC236}">
                <a16:creationId xmlns:a16="http://schemas.microsoft.com/office/drawing/2014/main" id="{38298894-DA37-BF42-810E-AEDBA584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231" y="6243424"/>
            <a:ext cx="732765" cy="898226"/>
          </a:xfrm>
          <a:custGeom>
            <a:avLst/>
            <a:gdLst>
              <a:gd name="T0" fmla="*/ 684 w 685"/>
              <a:gd name="T1" fmla="*/ 108 h 836"/>
              <a:gd name="T2" fmla="*/ 684 w 685"/>
              <a:gd name="T3" fmla="*/ 108 h 836"/>
              <a:gd name="T4" fmla="*/ 603 w 685"/>
              <a:gd name="T5" fmla="*/ 0 h 836"/>
              <a:gd name="T6" fmla="*/ 0 w 685"/>
              <a:gd name="T7" fmla="*/ 799 h 836"/>
              <a:gd name="T8" fmla="*/ 117 w 685"/>
              <a:gd name="T9" fmla="*/ 835 h 836"/>
              <a:gd name="T10" fmla="*/ 684 w 685"/>
              <a:gd name="T11" fmla="*/ 108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5" h="836">
                <a:moveTo>
                  <a:pt x="684" y="108"/>
                </a:moveTo>
                <a:lnTo>
                  <a:pt x="684" y="108"/>
                </a:lnTo>
                <a:cubicBezTo>
                  <a:pt x="603" y="0"/>
                  <a:pt x="603" y="0"/>
                  <a:pt x="603" y="0"/>
                </a:cubicBezTo>
                <a:cubicBezTo>
                  <a:pt x="324" y="198"/>
                  <a:pt x="108" y="477"/>
                  <a:pt x="0" y="799"/>
                </a:cubicBezTo>
                <a:cubicBezTo>
                  <a:pt x="117" y="835"/>
                  <a:pt x="117" y="835"/>
                  <a:pt x="117" y="835"/>
                </a:cubicBezTo>
                <a:cubicBezTo>
                  <a:pt x="225" y="540"/>
                  <a:pt x="423" y="288"/>
                  <a:pt x="684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95">
            <a:extLst>
              <a:ext uri="{FF2B5EF4-FFF2-40B4-BE49-F238E27FC236}">
                <a16:creationId xmlns:a16="http://schemas.microsoft.com/office/drawing/2014/main" id="{2E2A72C6-0BD7-4B4A-ACD5-B2CE1B8D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42" y="5917225"/>
            <a:ext cx="1021141" cy="434930"/>
          </a:xfrm>
          <a:custGeom>
            <a:avLst/>
            <a:gdLst>
              <a:gd name="T0" fmla="*/ 881 w 954"/>
              <a:gd name="T1" fmla="*/ 405 h 406"/>
              <a:gd name="T2" fmla="*/ 881 w 954"/>
              <a:gd name="T3" fmla="*/ 405 h 406"/>
              <a:gd name="T4" fmla="*/ 953 w 954"/>
              <a:gd name="T5" fmla="*/ 297 h 406"/>
              <a:gd name="T6" fmla="*/ 0 w 954"/>
              <a:gd name="T7" fmla="*/ 0 h 406"/>
              <a:gd name="T8" fmla="*/ 0 w 954"/>
              <a:gd name="T9" fmla="*/ 135 h 406"/>
              <a:gd name="T10" fmla="*/ 881 w 954"/>
              <a:gd name="T1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4" h="406">
                <a:moveTo>
                  <a:pt x="881" y="405"/>
                </a:moveTo>
                <a:lnTo>
                  <a:pt x="881" y="405"/>
                </a:lnTo>
                <a:cubicBezTo>
                  <a:pt x="953" y="297"/>
                  <a:pt x="953" y="297"/>
                  <a:pt x="953" y="297"/>
                </a:cubicBezTo>
                <a:cubicBezTo>
                  <a:pt x="683" y="108"/>
                  <a:pt x="351" y="0"/>
                  <a:pt x="0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324" y="135"/>
                  <a:pt x="630" y="234"/>
                  <a:pt x="881" y="40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96">
            <a:extLst>
              <a:ext uri="{FF2B5EF4-FFF2-40B4-BE49-F238E27FC236}">
                <a16:creationId xmlns:a16="http://schemas.microsoft.com/office/drawing/2014/main" id="{8FD4F381-6471-CD42-94DF-8034329AF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901" y="5917225"/>
            <a:ext cx="1021141" cy="444385"/>
          </a:xfrm>
          <a:custGeom>
            <a:avLst/>
            <a:gdLst>
              <a:gd name="T0" fmla="*/ 953 w 954"/>
              <a:gd name="T1" fmla="*/ 135 h 415"/>
              <a:gd name="T2" fmla="*/ 953 w 954"/>
              <a:gd name="T3" fmla="*/ 135 h 415"/>
              <a:gd name="T4" fmla="*/ 953 w 954"/>
              <a:gd name="T5" fmla="*/ 135 h 415"/>
              <a:gd name="T6" fmla="*/ 953 w 954"/>
              <a:gd name="T7" fmla="*/ 0 h 415"/>
              <a:gd name="T8" fmla="*/ 953 w 954"/>
              <a:gd name="T9" fmla="*/ 0 h 415"/>
              <a:gd name="T10" fmla="*/ 0 w 954"/>
              <a:gd name="T11" fmla="*/ 306 h 415"/>
              <a:gd name="T12" fmla="*/ 81 w 954"/>
              <a:gd name="T13" fmla="*/ 414 h 415"/>
              <a:gd name="T14" fmla="*/ 953 w 954"/>
              <a:gd name="T15" fmla="*/ 13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4" h="415">
                <a:moveTo>
                  <a:pt x="953" y="135"/>
                </a:moveTo>
                <a:lnTo>
                  <a:pt x="953" y="135"/>
                </a:lnTo>
                <a:lnTo>
                  <a:pt x="953" y="135"/>
                </a:lnTo>
                <a:cubicBezTo>
                  <a:pt x="953" y="0"/>
                  <a:pt x="953" y="0"/>
                  <a:pt x="953" y="0"/>
                </a:cubicBezTo>
                <a:lnTo>
                  <a:pt x="953" y="0"/>
                </a:lnTo>
                <a:cubicBezTo>
                  <a:pt x="593" y="0"/>
                  <a:pt x="269" y="117"/>
                  <a:pt x="0" y="306"/>
                </a:cubicBezTo>
                <a:cubicBezTo>
                  <a:pt x="81" y="414"/>
                  <a:pt x="81" y="414"/>
                  <a:pt x="81" y="414"/>
                </a:cubicBezTo>
                <a:cubicBezTo>
                  <a:pt x="323" y="234"/>
                  <a:pt x="629" y="135"/>
                  <a:pt x="953" y="1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97">
            <a:extLst>
              <a:ext uri="{FF2B5EF4-FFF2-40B4-BE49-F238E27FC236}">
                <a16:creationId xmlns:a16="http://schemas.microsoft.com/office/drawing/2014/main" id="{D85DA7F7-387E-9B46-8393-A0C4D874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42" y="9009013"/>
            <a:ext cx="1082597" cy="472750"/>
          </a:xfrm>
          <a:custGeom>
            <a:avLst/>
            <a:gdLst>
              <a:gd name="T0" fmla="*/ 18 w 1008"/>
              <a:gd name="T1" fmla="*/ 315 h 442"/>
              <a:gd name="T2" fmla="*/ 18 w 1008"/>
              <a:gd name="T3" fmla="*/ 315 h 442"/>
              <a:gd name="T4" fmla="*/ 0 w 1008"/>
              <a:gd name="T5" fmla="*/ 306 h 442"/>
              <a:gd name="T6" fmla="*/ 0 w 1008"/>
              <a:gd name="T7" fmla="*/ 441 h 442"/>
              <a:gd name="T8" fmla="*/ 18 w 1008"/>
              <a:gd name="T9" fmla="*/ 441 h 442"/>
              <a:gd name="T10" fmla="*/ 1007 w 1008"/>
              <a:gd name="T11" fmla="*/ 108 h 442"/>
              <a:gd name="T12" fmla="*/ 926 w 1008"/>
              <a:gd name="T13" fmla="*/ 0 h 442"/>
              <a:gd name="T14" fmla="*/ 18 w 1008"/>
              <a:gd name="T15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8" h="442">
                <a:moveTo>
                  <a:pt x="18" y="315"/>
                </a:moveTo>
                <a:lnTo>
                  <a:pt x="18" y="315"/>
                </a:lnTo>
                <a:cubicBezTo>
                  <a:pt x="9" y="315"/>
                  <a:pt x="9" y="306"/>
                  <a:pt x="0" y="306"/>
                </a:cubicBezTo>
                <a:cubicBezTo>
                  <a:pt x="0" y="441"/>
                  <a:pt x="0" y="441"/>
                  <a:pt x="0" y="441"/>
                </a:cubicBezTo>
                <a:cubicBezTo>
                  <a:pt x="9" y="441"/>
                  <a:pt x="9" y="441"/>
                  <a:pt x="18" y="441"/>
                </a:cubicBezTo>
                <a:cubicBezTo>
                  <a:pt x="387" y="441"/>
                  <a:pt x="728" y="315"/>
                  <a:pt x="1007" y="108"/>
                </a:cubicBezTo>
                <a:cubicBezTo>
                  <a:pt x="926" y="0"/>
                  <a:pt x="926" y="0"/>
                  <a:pt x="926" y="0"/>
                </a:cubicBezTo>
                <a:cubicBezTo>
                  <a:pt x="675" y="198"/>
                  <a:pt x="360" y="306"/>
                  <a:pt x="18" y="3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98">
            <a:extLst>
              <a:ext uri="{FF2B5EF4-FFF2-40B4-BE49-F238E27FC236}">
                <a16:creationId xmlns:a16="http://schemas.microsoft.com/office/drawing/2014/main" id="{957AF76E-2516-AC4B-943B-12B1738D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389" y="7089646"/>
            <a:ext cx="241104" cy="1110965"/>
          </a:xfrm>
          <a:custGeom>
            <a:avLst/>
            <a:gdLst>
              <a:gd name="T0" fmla="*/ 90 w 226"/>
              <a:gd name="T1" fmla="*/ 558 h 1035"/>
              <a:gd name="T2" fmla="*/ 90 w 226"/>
              <a:gd name="T3" fmla="*/ 558 h 1035"/>
              <a:gd name="T4" fmla="*/ 27 w 226"/>
              <a:gd name="T5" fmla="*/ 998 h 1035"/>
              <a:gd name="T6" fmla="*/ 153 w 226"/>
              <a:gd name="T7" fmla="*/ 1034 h 1035"/>
              <a:gd name="T8" fmla="*/ 225 w 226"/>
              <a:gd name="T9" fmla="*/ 558 h 1035"/>
              <a:gd name="T10" fmla="*/ 126 w 226"/>
              <a:gd name="T11" fmla="*/ 0 h 1035"/>
              <a:gd name="T12" fmla="*/ 0 w 226"/>
              <a:gd name="T13" fmla="*/ 45 h 1035"/>
              <a:gd name="T14" fmla="*/ 90 w 226"/>
              <a:gd name="T15" fmla="*/ 558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1035">
                <a:moveTo>
                  <a:pt x="90" y="558"/>
                </a:moveTo>
                <a:lnTo>
                  <a:pt x="90" y="558"/>
                </a:lnTo>
                <a:cubicBezTo>
                  <a:pt x="90" y="711"/>
                  <a:pt x="72" y="855"/>
                  <a:pt x="27" y="998"/>
                </a:cubicBezTo>
                <a:cubicBezTo>
                  <a:pt x="153" y="1034"/>
                  <a:pt x="153" y="1034"/>
                  <a:pt x="153" y="1034"/>
                </a:cubicBezTo>
                <a:cubicBezTo>
                  <a:pt x="198" y="882"/>
                  <a:pt x="225" y="720"/>
                  <a:pt x="225" y="558"/>
                </a:cubicBezTo>
                <a:cubicBezTo>
                  <a:pt x="225" y="360"/>
                  <a:pt x="189" y="180"/>
                  <a:pt x="126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207"/>
                  <a:pt x="90" y="378"/>
                  <a:pt x="90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99">
            <a:extLst>
              <a:ext uri="{FF2B5EF4-FFF2-40B4-BE49-F238E27FC236}">
                <a16:creationId xmlns:a16="http://schemas.microsoft.com/office/drawing/2014/main" id="{0F49D121-D42C-DB45-A848-6BC8D4D5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626" y="9009013"/>
            <a:ext cx="1073142" cy="472750"/>
          </a:xfrm>
          <a:custGeom>
            <a:avLst/>
            <a:gdLst>
              <a:gd name="T0" fmla="*/ 72 w 1000"/>
              <a:gd name="T1" fmla="*/ 0 h 442"/>
              <a:gd name="T2" fmla="*/ 72 w 1000"/>
              <a:gd name="T3" fmla="*/ 0 h 442"/>
              <a:gd name="T4" fmla="*/ 0 w 1000"/>
              <a:gd name="T5" fmla="*/ 99 h 442"/>
              <a:gd name="T6" fmla="*/ 999 w 1000"/>
              <a:gd name="T7" fmla="*/ 441 h 442"/>
              <a:gd name="T8" fmla="*/ 999 w 1000"/>
              <a:gd name="T9" fmla="*/ 306 h 442"/>
              <a:gd name="T10" fmla="*/ 72 w 1000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442">
                <a:moveTo>
                  <a:pt x="72" y="0"/>
                </a:moveTo>
                <a:lnTo>
                  <a:pt x="72" y="0"/>
                </a:lnTo>
                <a:cubicBezTo>
                  <a:pt x="0" y="99"/>
                  <a:pt x="0" y="99"/>
                  <a:pt x="0" y="99"/>
                </a:cubicBezTo>
                <a:cubicBezTo>
                  <a:pt x="279" y="315"/>
                  <a:pt x="621" y="441"/>
                  <a:pt x="999" y="441"/>
                </a:cubicBezTo>
                <a:cubicBezTo>
                  <a:pt x="999" y="306"/>
                  <a:pt x="999" y="306"/>
                  <a:pt x="999" y="306"/>
                </a:cubicBezTo>
                <a:cubicBezTo>
                  <a:pt x="657" y="306"/>
                  <a:pt x="333" y="189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00">
            <a:extLst>
              <a:ext uri="{FF2B5EF4-FFF2-40B4-BE49-F238E27FC236}">
                <a16:creationId xmlns:a16="http://schemas.microsoft.com/office/drawing/2014/main" id="{9FC30008-8D0C-6541-B9E8-2EFBA9FF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543" y="6233969"/>
            <a:ext cx="742217" cy="907681"/>
          </a:xfrm>
          <a:custGeom>
            <a:avLst/>
            <a:gdLst>
              <a:gd name="T0" fmla="*/ 72 w 694"/>
              <a:gd name="T1" fmla="*/ 0 h 845"/>
              <a:gd name="T2" fmla="*/ 72 w 694"/>
              <a:gd name="T3" fmla="*/ 0 h 845"/>
              <a:gd name="T4" fmla="*/ 0 w 694"/>
              <a:gd name="T5" fmla="*/ 108 h 845"/>
              <a:gd name="T6" fmla="*/ 567 w 694"/>
              <a:gd name="T7" fmla="*/ 844 h 845"/>
              <a:gd name="T8" fmla="*/ 693 w 694"/>
              <a:gd name="T9" fmla="*/ 799 h 845"/>
              <a:gd name="T10" fmla="*/ 72 w 694"/>
              <a:gd name="T11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4" h="845">
                <a:moveTo>
                  <a:pt x="72" y="0"/>
                </a:moveTo>
                <a:lnTo>
                  <a:pt x="72" y="0"/>
                </a:lnTo>
                <a:cubicBezTo>
                  <a:pt x="0" y="108"/>
                  <a:pt x="0" y="108"/>
                  <a:pt x="0" y="108"/>
                </a:cubicBezTo>
                <a:cubicBezTo>
                  <a:pt x="252" y="288"/>
                  <a:pt x="459" y="539"/>
                  <a:pt x="567" y="844"/>
                </a:cubicBezTo>
                <a:cubicBezTo>
                  <a:pt x="693" y="799"/>
                  <a:pt x="693" y="799"/>
                  <a:pt x="693" y="799"/>
                </a:cubicBezTo>
                <a:cubicBezTo>
                  <a:pt x="576" y="477"/>
                  <a:pt x="351" y="198"/>
                  <a:pt x="72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01">
            <a:extLst>
              <a:ext uri="{FF2B5EF4-FFF2-40B4-BE49-F238E27FC236}">
                <a16:creationId xmlns:a16="http://schemas.microsoft.com/office/drawing/2014/main" id="{2B7F4A33-B913-834B-83F4-7E52017C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818" y="8162791"/>
            <a:ext cx="723307" cy="964411"/>
          </a:xfrm>
          <a:custGeom>
            <a:avLst/>
            <a:gdLst>
              <a:gd name="T0" fmla="*/ 0 w 676"/>
              <a:gd name="T1" fmla="*/ 792 h 901"/>
              <a:gd name="T2" fmla="*/ 0 w 676"/>
              <a:gd name="T3" fmla="*/ 792 h 901"/>
              <a:gd name="T4" fmla="*/ 81 w 676"/>
              <a:gd name="T5" fmla="*/ 900 h 901"/>
              <a:gd name="T6" fmla="*/ 675 w 676"/>
              <a:gd name="T7" fmla="*/ 36 h 901"/>
              <a:gd name="T8" fmla="*/ 549 w 676"/>
              <a:gd name="T9" fmla="*/ 0 h 901"/>
              <a:gd name="T10" fmla="*/ 0 w 676"/>
              <a:gd name="T11" fmla="*/ 792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" h="901">
                <a:moveTo>
                  <a:pt x="0" y="792"/>
                </a:moveTo>
                <a:lnTo>
                  <a:pt x="0" y="792"/>
                </a:lnTo>
                <a:cubicBezTo>
                  <a:pt x="81" y="900"/>
                  <a:pt x="81" y="900"/>
                  <a:pt x="81" y="900"/>
                </a:cubicBezTo>
                <a:cubicBezTo>
                  <a:pt x="360" y="684"/>
                  <a:pt x="576" y="387"/>
                  <a:pt x="675" y="36"/>
                </a:cubicBezTo>
                <a:cubicBezTo>
                  <a:pt x="549" y="0"/>
                  <a:pt x="549" y="0"/>
                  <a:pt x="549" y="0"/>
                </a:cubicBezTo>
                <a:cubicBezTo>
                  <a:pt x="459" y="315"/>
                  <a:pt x="261" y="594"/>
                  <a:pt x="0" y="7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2">
            <a:extLst>
              <a:ext uri="{FF2B5EF4-FFF2-40B4-BE49-F238E27FC236}">
                <a16:creationId xmlns:a16="http://schemas.microsoft.com/office/drawing/2014/main" id="{20C532F6-ABF6-E34D-94C5-BC90EE3E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70" y="8153336"/>
            <a:ext cx="713855" cy="964411"/>
          </a:xfrm>
          <a:custGeom>
            <a:avLst/>
            <a:gdLst>
              <a:gd name="T0" fmla="*/ 126 w 667"/>
              <a:gd name="T1" fmla="*/ 0 h 900"/>
              <a:gd name="T2" fmla="*/ 126 w 667"/>
              <a:gd name="T3" fmla="*/ 0 h 900"/>
              <a:gd name="T4" fmla="*/ 0 w 667"/>
              <a:gd name="T5" fmla="*/ 44 h 900"/>
              <a:gd name="T6" fmla="*/ 594 w 667"/>
              <a:gd name="T7" fmla="*/ 899 h 900"/>
              <a:gd name="T8" fmla="*/ 666 w 667"/>
              <a:gd name="T9" fmla="*/ 800 h 900"/>
              <a:gd name="T10" fmla="*/ 126 w 667"/>
              <a:gd name="T11" fmla="*/ 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7" h="900">
                <a:moveTo>
                  <a:pt x="126" y="0"/>
                </a:moveTo>
                <a:lnTo>
                  <a:pt x="126" y="0"/>
                </a:lnTo>
                <a:cubicBezTo>
                  <a:pt x="0" y="44"/>
                  <a:pt x="0" y="44"/>
                  <a:pt x="0" y="44"/>
                </a:cubicBezTo>
                <a:cubicBezTo>
                  <a:pt x="99" y="386"/>
                  <a:pt x="315" y="692"/>
                  <a:pt x="594" y="899"/>
                </a:cubicBezTo>
                <a:cubicBezTo>
                  <a:pt x="666" y="800"/>
                  <a:pt x="666" y="800"/>
                  <a:pt x="666" y="800"/>
                </a:cubicBezTo>
                <a:cubicBezTo>
                  <a:pt x="414" y="602"/>
                  <a:pt x="216" y="323"/>
                  <a:pt x="126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3">
            <a:extLst>
              <a:ext uri="{FF2B5EF4-FFF2-40B4-BE49-F238E27FC236}">
                <a16:creationId xmlns:a16="http://schemas.microsoft.com/office/drawing/2014/main" id="{870CAB95-71F3-4F44-A234-B230E2976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985" y="7099101"/>
            <a:ext cx="231649" cy="1101510"/>
          </a:xfrm>
          <a:custGeom>
            <a:avLst/>
            <a:gdLst>
              <a:gd name="T0" fmla="*/ 126 w 217"/>
              <a:gd name="T1" fmla="*/ 567 h 1026"/>
              <a:gd name="T2" fmla="*/ 126 w 217"/>
              <a:gd name="T3" fmla="*/ 567 h 1026"/>
              <a:gd name="T4" fmla="*/ 216 w 217"/>
              <a:gd name="T5" fmla="*/ 36 h 1026"/>
              <a:gd name="T6" fmla="*/ 90 w 217"/>
              <a:gd name="T7" fmla="*/ 0 h 1026"/>
              <a:gd name="T8" fmla="*/ 0 w 217"/>
              <a:gd name="T9" fmla="*/ 567 h 1026"/>
              <a:gd name="T10" fmla="*/ 63 w 217"/>
              <a:gd name="T11" fmla="*/ 1025 h 1026"/>
              <a:gd name="T12" fmla="*/ 189 w 217"/>
              <a:gd name="T13" fmla="*/ 981 h 1026"/>
              <a:gd name="T14" fmla="*/ 126 w 217"/>
              <a:gd name="T15" fmla="*/ 567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1026">
                <a:moveTo>
                  <a:pt x="126" y="567"/>
                </a:moveTo>
                <a:lnTo>
                  <a:pt x="126" y="567"/>
                </a:lnTo>
                <a:cubicBezTo>
                  <a:pt x="126" y="387"/>
                  <a:pt x="162" y="207"/>
                  <a:pt x="216" y="36"/>
                </a:cubicBezTo>
                <a:cubicBezTo>
                  <a:pt x="90" y="0"/>
                  <a:pt x="90" y="0"/>
                  <a:pt x="90" y="0"/>
                </a:cubicBezTo>
                <a:cubicBezTo>
                  <a:pt x="27" y="180"/>
                  <a:pt x="0" y="369"/>
                  <a:pt x="0" y="567"/>
                </a:cubicBezTo>
                <a:cubicBezTo>
                  <a:pt x="0" y="729"/>
                  <a:pt x="18" y="882"/>
                  <a:pt x="63" y="1025"/>
                </a:cubicBezTo>
                <a:cubicBezTo>
                  <a:pt x="189" y="981"/>
                  <a:pt x="189" y="981"/>
                  <a:pt x="189" y="981"/>
                </a:cubicBezTo>
                <a:cubicBezTo>
                  <a:pt x="153" y="855"/>
                  <a:pt x="126" y="711"/>
                  <a:pt x="126" y="5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4">
            <a:extLst>
              <a:ext uri="{FF2B5EF4-FFF2-40B4-BE49-F238E27FC236}">
                <a16:creationId xmlns:a16="http://schemas.microsoft.com/office/drawing/2014/main" id="{6466759E-BD92-C14A-9457-1A509295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35" y="6243424"/>
            <a:ext cx="742220" cy="898226"/>
          </a:xfrm>
          <a:custGeom>
            <a:avLst/>
            <a:gdLst>
              <a:gd name="T0" fmla="*/ 693 w 694"/>
              <a:gd name="T1" fmla="*/ 108 h 836"/>
              <a:gd name="T2" fmla="*/ 693 w 694"/>
              <a:gd name="T3" fmla="*/ 108 h 836"/>
              <a:gd name="T4" fmla="*/ 612 w 694"/>
              <a:gd name="T5" fmla="*/ 0 h 836"/>
              <a:gd name="T6" fmla="*/ 0 w 694"/>
              <a:gd name="T7" fmla="*/ 799 h 836"/>
              <a:gd name="T8" fmla="*/ 126 w 694"/>
              <a:gd name="T9" fmla="*/ 835 h 836"/>
              <a:gd name="T10" fmla="*/ 693 w 694"/>
              <a:gd name="T11" fmla="*/ 108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4" h="836">
                <a:moveTo>
                  <a:pt x="693" y="108"/>
                </a:moveTo>
                <a:lnTo>
                  <a:pt x="693" y="108"/>
                </a:lnTo>
                <a:cubicBezTo>
                  <a:pt x="612" y="0"/>
                  <a:pt x="612" y="0"/>
                  <a:pt x="612" y="0"/>
                </a:cubicBezTo>
                <a:cubicBezTo>
                  <a:pt x="333" y="198"/>
                  <a:pt x="117" y="477"/>
                  <a:pt x="0" y="799"/>
                </a:cubicBezTo>
                <a:cubicBezTo>
                  <a:pt x="126" y="835"/>
                  <a:pt x="126" y="835"/>
                  <a:pt x="126" y="835"/>
                </a:cubicBezTo>
                <a:cubicBezTo>
                  <a:pt x="234" y="540"/>
                  <a:pt x="432" y="288"/>
                  <a:pt x="693" y="1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05">
            <a:extLst>
              <a:ext uri="{FF2B5EF4-FFF2-40B4-BE49-F238E27FC236}">
                <a16:creationId xmlns:a16="http://schemas.microsoft.com/office/drawing/2014/main" id="{2E35D950-2D66-744C-B5FF-89DB56E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801" y="5917225"/>
            <a:ext cx="1025867" cy="434930"/>
          </a:xfrm>
          <a:custGeom>
            <a:avLst/>
            <a:gdLst>
              <a:gd name="T0" fmla="*/ 882 w 955"/>
              <a:gd name="T1" fmla="*/ 405 h 406"/>
              <a:gd name="T2" fmla="*/ 882 w 955"/>
              <a:gd name="T3" fmla="*/ 405 h 406"/>
              <a:gd name="T4" fmla="*/ 954 w 955"/>
              <a:gd name="T5" fmla="*/ 297 h 406"/>
              <a:gd name="T6" fmla="*/ 0 w 955"/>
              <a:gd name="T7" fmla="*/ 0 h 406"/>
              <a:gd name="T8" fmla="*/ 0 w 955"/>
              <a:gd name="T9" fmla="*/ 135 h 406"/>
              <a:gd name="T10" fmla="*/ 882 w 955"/>
              <a:gd name="T1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5" h="406">
                <a:moveTo>
                  <a:pt x="882" y="405"/>
                </a:moveTo>
                <a:lnTo>
                  <a:pt x="882" y="405"/>
                </a:lnTo>
                <a:cubicBezTo>
                  <a:pt x="954" y="297"/>
                  <a:pt x="954" y="297"/>
                  <a:pt x="954" y="297"/>
                </a:cubicBezTo>
                <a:cubicBezTo>
                  <a:pt x="684" y="108"/>
                  <a:pt x="351" y="0"/>
                  <a:pt x="0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324" y="135"/>
                  <a:pt x="630" y="234"/>
                  <a:pt x="882" y="40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06">
            <a:extLst>
              <a:ext uri="{FF2B5EF4-FFF2-40B4-BE49-F238E27FC236}">
                <a16:creationId xmlns:a16="http://schemas.microsoft.com/office/drawing/2014/main" id="{35CB505A-BC09-1F42-8660-285BEBBF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660" y="5917225"/>
            <a:ext cx="1021141" cy="444385"/>
          </a:xfrm>
          <a:custGeom>
            <a:avLst/>
            <a:gdLst>
              <a:gd name="T0" fmla="*/ 953 w 954"/>
              <a:gd name="T1" fmla="*/ 135 h 415"/>
              <a:gd name="T2" fmla="*/ 953 w 954"/>
              <a:gd name="T3" fmla="*/ 135 h 415"/>
              <a:gd name="T4" fmla="*/ 953 w 954"/>
              <a:gd name="T5" fmla="*/ 135 h 415"/>
              <a:gd name="T6" fmla="*/ 953 w 954"/>
              <a:gd name="T7" fmla="*/ 0 h 415"/>
              <a:gd name="T8" fmla="*/ 953 w 954"/>
              <a:gd name="T9" fmla="*/ 0 h 415"/>
              <a:gd name="T10" fmla="*/ 0 w 954"/>
              <a:gd name="T11" fmla="*/ 306 h 415"/>
              <a:gd name="T12" fmla="*/ 81 w 954"/>
              <a:gd name="T13" fmla="*/ 414 h 415"/>
              <a:gd name="T14" fmla="*/ 953 w 954"/>
              <a:gd name="T15" fmla="*/ 13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4" h="415">
                <a:moveTo>
                  <a:pt x="953" y="135"/>
                </a:moveTo>
                <a:lnTo>
                  <a:pt x="953" y="135"/>
                </a:lnTo>
                <a:lnTo>
                  <a:pt x="953" y="135"/>
                </a:lnTo>
                <a:cubicBezTo>
                  <a:pt x="953" y="0"/>
                  <a:pt x="953" y="0"/>
                  <a:pt x="953" y="0"/>
                </a:cubicBezTo>
                <a:lnTo>
                  <a:pt x="953" y="0"/>
                </a:lnTo>
                <a:cubicBezTo>
                  <a:pt x="594" y="0"/>
                  <a:pt x="270" y="117"/>
                  <a:pt x="0" y="306"/>
                </a:cubicBezTo>
                <a:cubicBezTo>
                  <a:pt x="81" y="414"/>
                  <a:pt x="81" y="414"/>
                  <a:pt x="81" y="414"/>
                </a:cubicBezTo>
                <a:cubicBezTo>
                  <a:pt x="324" y="234"/>
                  <a:pt x="630" y="135"/>
                  <a:pt x="953" y="1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07">
            <a:extLst>
              <a:ext uri="{FF2B5EF4-FFF2-40B4-BE49-F238E27FC236}">
                <a16:creationId xmlns:a16="http://schemas.microsoft.com/office/drawing/2014/main" id="{EEAD23F9-79AB-8E46-A959-30484FFF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801" y="9009013"/>
            <a:ext cx="1082597" cy="472750"/>
          </a:xfrm>
          <a:custGeom>
            <a:avLst/>
            <a:gdLst>
              <a:gd name="T0" fmla="*/ 18 w 1009"/>
              <a:gd name="T1" fmla="*/ 315 h 442"/>
              <a:gd name="T2" fmla="*/ 18 w 1009"/>
              <a:gd name="T3" fmla="*/ 315 h 442"/>
              <a:gd name="T4" fmla="*/ 0 w 1009"/>
              <a:gd name="T5" fmla="*/ 306 h 442"/>
              <a:gd name="T6" fmla="*/ 0 w 1009"/>
              <a:gd name="T7" fmla="*/ 441 h 442"/>
              <a:gd name="T8" fmla="*/ 18 w 1009"/>
              <a:gd name="T9" fmla="*/ 441 h 442"/>
              <a:gd name="T10" fmla="*/ 1008 w 1009"/>
              <a:gd name="T11" fmla="*/ 108 h 442"/>
              <a:gd name="T12" fmla="*/ 927 w 1009"/>
              <a:gd name="T13" fmla="*/ 0 h 442"/>
              <a:gd name="T14" fmla="*/ 18 w 1009"/>
              <a:gd name="T15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9" h="442">
                <a:moveTo>
                  <a:pt x="18" y="315"/>
                </a:moveTo>
                <a:lnTo>
                  <a:pt x="18" y="315"/>
                </a:lnTo>
                <a:cubicBezTo>
                  <a:pt x="9" y="315"/>
                  <a:pt x="9" y="306"/>
                  <a:pt x="0" y="306"/>
                </a:cubicBezTo>
                <a:cubicBezTo>
                  <a:pt x="0" y="441"/>
                  <a:pt x="0" y="441"/>
                  <a:pt x="0" y="441"/>
                </a:cubicBezTo>
                <a:cubicBezTo>
                  <a:pt x="9" y="441"/>
                  <a:pt x="9" y="441"/>
                  <a:pt x="18" y="441"/>
                </a:cubicBezTo>
                <a:cubicBezTo>
                  <a:pt x="387" y="441"/>
                  <a:pt x="729" y="315"/>
                  <a:pt x="1008" y="108"/>
                </a:cubicBezTo>
                <a:cubicBezTo>
                  <a:pt x="927" y="0"/>
                  <a:pt x="927" y="0"/>
                  <a:pt x="927" y="0"/>
                </a:cubicBezTo>
                <a:cubicBezTo>
                  <a:pt x="675" y="198"/>
                  <a:pt x="360" y="306"/>
                  <a:pt x="18" y="31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8">
            <a:extLst>
              <a:ext uri="{FF2B5EF4-FFF2-40B4-BE49-F238E27FC236}">
                <a16:creationId xmlns:a16="http://schemas.microsoft.com/office/drawing/2014/main" id="{2312BC8A-A496-B142-AA86-6655E50E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422" y="7089646"/>
            <a:ext cx="241101" cy="1110965"/>
          </a:xfrm>
          <a:custGeom>
            <a:avLst/>
            <a:gdLst>
              <a:gd name="T0" fmla="*/ 90 w 226"/>
              <a:gd name="T1" fmla="*/ 558 h 1035"/>
              <a:gd name="T2" fmla="*/ 90 w 226"/>
              <a:gd name="T3" fmla="*/ 558 h 1035"/>
              <a:gd name="T4" fmla="*/ 27 w 226"/>
              <a:gd name="T5" fmla="*/ 998 h 1035"/>
              <a:gd name="T6" fmla="*/ 153 w 226"/>
              <a:gd name="T7" fmla="*/ 1034 h 1035"/>
              <a:gd name="T8" fmla="*/ 225 w 226"/>
              <a:gd name="T9" fmla="*/ 558 h 1035"/>
              <a:gd name="T10" fmla="*/ 126 w 226"/>
              <a:gd name="T11" fmla="*/ 0 h 1035"/>
              <a:gd name="T12" fmla="*/ 0 w 226"/>
              <a:gd name="T13" fmla="*/ 45 h 1035"/>
              <a:gd name="T14" fmla="*/ 90 w 226"/>
              <a:gd name="T15" fmla="*/ 558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1035">
                <a:moveTo>
                  <a:pt x="90" y="558"/>
                </a:moveTo>
                <a:lnTo>
                  <a:pt x="90" y="558"/>
                </a:lnTo>
                <a:cubicBezTo>
                  <a:pt x="90" y="711"/>
                  <a:pt x="72" y="855"/>
                  <a:pt x="27" y="998"/>
                </a:cubicBezTo>
                <a:cubicBezTo>
                  <a:pt x="153" y="1034"/>
                  <a:pt x="153" y="1034"/>
                  <a:pt x="153" y="1034"/>
                </a:cubicBezTo>
                <a:cubicBezTo>
                  <a:pt x="198" y="882"/>
                  <a:pt x="225" y="720"/>
                  <a:pt x="225" y="558"/>
                </a:cubicBezTo>
                <a:cubicBezTo>
                  <a:pt x="225" y="360"/>
                  <a:pt x="189" y="180"/>
                  <a:pt x="126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207"/>
                  <a:pt x="90" y="378"/>
                  <a:pt x="90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9">
            <a:extLst>
              <a:ext uri="{FF2B5EF4-FFF2-40B4-BE49-F238E27FC236}">
                <a16:creationId xmlns:a16="http://schemas.microsoft.com/office/drawing/2014/main" id="{90CF1468-60BE-E449-9260-8FB77005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385" y="9009013"/>
            <a:ext cx="1073142" cy="472750"/>
          </a:xfrm>
          <a:custGeom>
            <a:avLst/>
            <a:gdLst>
              <a:gd name="T0" fmla="*/ 72 w 999"/>
              <a:gd name="T1" fmla="*/ 0 h 442"/>
              <a:gd name="T2" fmla="*/ 72 w 999"/>
              <a:gd name="T3" fmla="*/ 0 h 442"/>
              <a:gd name="T4" fmla="*/ 0 w 999"/>
              <a:gd name="T5" fmla="*/ 99 h 442"/>
              <a:gd name="T6" fmla="*/ 998 w 999"/>
              <a:gd name="T7" fmla="*/ 441 h 442"/>
              <a:gd name="T8" fmla="*/ 998 w 999"/>
              <a:gd name="T9" fmla="*/ 306 h 442"/>
              <a:gd name="T10" fmla="*/ 72 w 999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9" h="442">
                <a:moveTo>
                  <a:pt x="72" y="0"/>
                </a:moveTo>
                <a:lnTo>
                  <a:pt x="72" y="0"/>
                </a:lnTo>
                <a:cubicBezTo>
                  <a:pt x="0" y="99"/>
                  <a:pt x="0" y="99"/>
                  <a:pt x="0" y="99"/>
                </a:cubicBezTo>
                <a:cubicBezTo>
                  <a:pt x="279" y="315"/>
                  <a:pt x="621" y="441"/>
                  <a:pt x="998" y="441"/>
                </a:cubicBezTo>
                <a:cubicBezTo>
                  <a:pt x="998" y="306"/>
                  <a:pt x="998" y="306"/>
                  <a:pt x="998" y="306"/>
                </a:cubicBezTo>
                <a:cubicBezTo>
                  <a:pt x="657" y="306"/>
                  <a:pt x="333" y="189"/>
                  <a:pt x="72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10">
            <a:extLst>
              <a:ext uri="{FF2B5EF4-FFF2-40B4-BE49-F238E27FC236}">
                <a16:creationId xmlns:a16="http://schemas.microsoft.com/office/drawing/2014/main" id="{64D90E32-3DA4-8F45-A70A-8621FBD0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302" y="6233969"/>
            <a:ext cx="742217" cy="907681"/>
          </a:xfrm>
          <a:custGeom>
            <a:avLst/>
            <a:gdLst>
              <a:gd name="T0" fmla="*/ 72 w 693"/>
              <a:gd name="T1" fmla="*/ 0 h 845"/>
              <a:gd name="T2" fmla="*/ 72 w 693"/>
              <a:gd name="T3" fmla="*/ 0 h 845"/>
              <a:gd name="T4" fmla="*/ 0 w 693"/>
              <a:gd name="T5" fmla="*/ 108 h 845"/>
              <a:gd name="T6" fmla="*/ 566 w 693"/>
              <a:gd name="T7" fmla="*/ 844 h 845"/>
              <a:gd name="T8" fmla="*/ 692 w 693"/>
              <a:gd name="T9" fmla="*/ 799 h 845"/>
              <a:gd name="T10" fmla="*/ 72 w 693"/>
              <a:gd name="T11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3" h="845">
                <a:moveTo>
                  <a:pt x="72" y="0"/>
                </a:moveTo>
                <a:lnTo>
                  <a:pt x="72" y="0"/>
                </a:lnTo>
                <a:cubicBezTo>
                  <a:pt x="0" y="108"/>
                  <a:pt x="0" y="108"/>
                  <a:pt x="0" y="108"/>
                </a:cubicBezTo>
                <a:cubicBezTo>
                  <a:pt x="252" y="288"/>
                  <a:pt x="458" y="539"/>
                  <a:pt x="566" y="844"/>
                </a:cubicBezTo>
                <a:cubicBezTo>
                  <a:pt x="692" y="799"/>
                  <a:pt x="692" y="799"/>
                  <a:pt x="692" y="799"/>
                </a:cubicBezTo>
                <a:cubicBezTo>
                  <a:pt x="576" y="477"/>
                  <a:pt x="350" y="198"/>
                  <a:pt x="72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11">
            <a:extLst>
              <a:ext uri="{FF2B5EF4-FFF2-40B4-BE49-F238E27FC236}">
                <a16:creationId xmlns:a16="http://schemas.microsoft.com/office/drawing/2014/main" id="{58A40709-7B2E-DF4B-A52C-C69A7AF5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577" y="8162791"/>
            <a:ext cx="723307" cy="964411"/>
          </a:xfrm>
          <a:custGeom>
            <a:avLst/>
            <a:gdLst>
              <a:gd name="T0" fmla="*/ 0 w 675"/>
              <a:gd name="T1" fmla="*/ 792 h 901"/>
              <a:gd name="T2" fmla="*/ 0 w 675"/>
              <a:gd name="T3" fmla="*/ 792 h 901"/>
              <a:gd name="T4" fmla="*/ 81 w 675"/>
              <a:gd name="T5" fmla="*/ 900 h 901"/>
              <a:gd name="T6" fmla="*/ 674 w 675"/>
              <a:gd name="T7" fmla="*/ 36 h 901"/>
              <a:gd name="T8" fmla="*/ 548 w 675"/>
              <a:gd name="T9" fmla="*/ 0 h 901"/>
              <a:gd name="T10" fmla="*/ 0 w 675"/>
              <a:gd name="T11" fmla="*/ 792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901">
                <a:moveTo>
                  <a:pt x="0" y="792"/>
                </a:moveTo>
                <a:lnTo>
                  <a:pt x="0" y="792"/>
                </a:lnTo>
                <a:cubicBezTo>
                  <a:pt x="81" y="900"/>
                  <a:pt x="81" y="900"/>
                  <a:pt x="81" y="900"/>
                </a:cubicBezTo>
                <a:cubicBezTo>
                  <a:pt x="360" y="684"/>
                  <a:pt x="575" y="387"/>
                  <a:pt x="674" y="36"/>
                </a:cubicBezTo>
                <a:cubicBezTo>
                  <a:pt x="548" y="0"/>
                  <a:pt x="548" y="0"/>
                  <a:pt x="548" y="0"/>
                </a:cubicBezTo>
                <a:cubicBezTo>
                  <a:pt x="459" y="315"/>
                  <a:pt x="261" y="594"/>
                  <a:pt x="0" y="79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12">
            <a:extLst>
              <a:ext uri="{FF2B5EF4-FFF2-40B4-BE49-F238E27FC236}">
                <a16:creationId xmlns:a16="http://schemas.microsoft.com/office/drawing/2014/main" id="{AC64AE1B-ABB1-5141-A2BD-51CD8300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758" y="8153336"/>
            <a:ext cx="723310" cy="964411"/>
          </a:xfrm>
          <a:custGeom>
            <a:avLst/>
            <a:gdLst>
              <a:gd name="T0" fmla="*/ 125 w 675"/>
              <a:gd name="T1" fmla="*/ 0 h 900"/>
              <a:gd name="T2" fmla="*/ 125 w 675"/>
              <a:gd name="T3" fmla="*/ 0 h 900"/>
              <a:gd name="T4" fmla="*/ 0 w 675"/>
              <a:gd name="T5" fmla="*/ 44 h 900"/>
              <a:gd name="T6" fmla="*/ 593 w 675"/>
              <a:gd name="T7" fmla="*/ 899 h 900"/>
              <a:gd name="T8" fmla="*/ 674 w 675"/>
              <a:gd name="T9" fmla="*/ 800 h 900"/>
              <a:gd name="T10" fmla="*/ 125 w 675"/>
              <a:gd name="T11" fmla="*/ 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900">
                <a:moveTo>
                  <a:pt x="125" y="0"/>
                </a:moveTo>
                <a:lnTo>
                  <a:pt x="125" y="0"/>
                </a:lnTo>
                <a:cubicBezTo>
                  <a:pt x="0" y="44"/>
                  <a:pt x="0" y="44"/>
                  <a:pt x="0" y="44"/>
                </a:cubicBezTo>
                <a:cubicBezTo>
                  <a:pt x="98" y="386"/>
                  <a:pt x="314" y="692"/>
                  <a:pt x="593" y="899"/>
                </a:cubicBezTo>
                <a:cubicBezTo>
                  <a:pt x="674" y="800"/>
                  <a:pt x="674" y="800"/>
                  <a:pt x="674" y="800"/>
                </a:cubicBezTo>
                <a:cubicBezTo>
                  <a:pt x="413" y="602"/>
                  <a:pt x="215" y="323"/>
                  <a:pt x="1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3">
            <a:extLst>
              <a:ext uri="{FF2B5EF4-FFF2-40B4-BE49-F238E27FC236}">
                <a16:creationId xmlns:a16="http://schemas.microsoft.com/office/drawing/2014/main" id="{42458C6F-F9F9-F649-8C48-9F63A46F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573" y="7099101"/>
            <a:ext cx="241104" cy="1101510"/>
          </a:xfrm>
          <a:custGeom>
            <a:avLst/>
            <a:gdLst>
              <a:gd name="T0" fmla="*/ 135 w 225"/>
              <a:gd name="T1" fmla="*/ 567 h 1026"/>
              <a:gd name="T2" fmla="*/ 135 w 225"/>
              <a:gd name="T3" fmla="*/ 567 h 1026"/>
              <a:gd name="T4" fmla="*/ 224 w 225"/>
              <a:gd name="T5" fmla="*/ 36 h 1026"/>
              <a:gd name="T6" fmla="*/ 99 w 225"/>
              <a:gd name="T7" fmla="*/ 0 h 1026"/>
              <a:gd name="T8" fmla="*/ 0 w 225"/>
              <a:gd name="T9" fmla="*/ 567 h 1026"/>
              <a:gd name="T10" fmla="*/ 63 w 225"/>
              <a:gd name="T11" fmla="*/ 1025 h 1026"/>
              <a:gd name="T12" fmla="*/ 188 w 225"/>
              <a:gd name="T13" fmla="*/ 981 h 1026"/>
              <a:gd name="T14" fmla="*/ 135 w 225"/>
              <a:gd name="T15" fmla="*/ 567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1026">
                <a:moveTo>
                  <a:pt x="135" y="567"/>
                </a:moveTo>
                <a:lnTo>
                  <a:pt x="135" y="567"/>
                </a:lnTo>
                <a:cubicBezTo>
                  <a:pt x="125" y="387"/>
                  <a:pt x="161" y="207"/>
                  <a:pt x="224" y="36"/>
                </a:cubicBezTo>
                <a:cubicBezTo>
                  <a:pt x="99" y="0"/>
                  <a:pt x="99" y="0"/>
                  <a:pt x="99" y="0"/>
                </a:cubicBezTo>
                <a:cubicBezTo>
                  <a:pt x="35" y="180"/>
                  <a:pt x="0" y="369"/>
                  <a:pt x="0" y="567"/>
                </a:cubicBezTo>
                <a:cubicBezTo>
                  <a:pt x="0" y="729"/>
                  <a:pt x="27" y="882"/>
                  <a:pt x="63" y="1025"/>
                </a:cubicBezTo>
                <a:cubicBezTo>
                  <a:pt x="188" y="981"/>
                  <a:pt x="188" y="981"/>
                  <a:pt x="188" y="981"/>
                </a:cubicBezTo>
                <a:cubicBezTo>
                  <a:pt x="152" y="855"/>
                  <a:pt x="135" y="711"/>
                  <a:pt x="135" y="5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4">
            <a:extLst>
              <a:ext uri="{FF2B5EF4-FFF2-40B4-BE49-F238E27FC236}">
                <a16:creationId xmlns:a16="http://schemas.microsoft.com/office/drawing/2014/main" id="{A27C4E13-6A81-F040-A7A9-5F631909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578" y="6243424"/>
            <a:ext cx="732765" cy="898226"/>
          </a:xfrm>
          <a:custGeom>
            <a:avLst/>
            <a:gdLst>
              <a:gd name="T0" fmla="*/ 683 w 684"/>
              <a:gd name="T1" fmla="*/ 108 h 836"/>
              <a:gd name="T2" fmla="*/ 683 w 684"/>
              <a:gd name="T3" fmla="*/ 108 h 836"/>
              <a:gd name="T4" fmla="*/ 611 w 684"/>
              <a:gd name="T5" fmla="*/ 0 h 836"/>
              <a:gd name="T6" fmla="*/ 0 w 684"/>
              <a:gd name="T7" fmla="*/ 799 h 836"/>
              <a:gd name="T8" fmla="*/ 125 w 684"/>
              <a:gd name="T9" fmla="*/ 835 h 836"/>
              <a:gd name="T10" fmla="*/ 683 w 684"/>
              <a:gd name="T11" fmla="*/ 108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4" h="836">
                <a:moveTo>
                  <a:pt x="683" y="108"/>
                </a:moveTo>
                <a:lnTo>
                  <a:pt x="683" y="108"/>
                </a:lnTo>
                <a:cubicBezTo>
                  <a:pt x="611" y="0"/>
                  <a:pt x="611" y="0"/>
                  <a:pt x="611" y="0"/>
                </a:cubicBezTo>
                <a:cubicBezTo>
                  <a:pt x="332" y="198"/>
                  <a:pt x="116" y="477"/>
                  <a:pt x="0" y="799"/>
                </a:cubicBezTo>
                <a:cubicBezTo>
                  <a:pt x="125" y="835"/>
                  <a:pt x="125" y="835"/>
                  <a:pt x="125" y="835"/>
                </a:cubicBezTo>
                <a:cubicBezTo>
                  <a:pt x="233" y="540"/>
                  <a:pt x="431" y="288"/>
                  <a:pt x="683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15">
            <a:extLst>
              <a:ext uri="{FF2B5EF4-FFF2-40B4-BE49-F238E27FC236}">
                <a16:creationId xmlns:a16="http://schemas.microsoft.com/office/drawing/2014/main" id="{798A709F-5DD6-0544-9AD6-DC84F334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388" y="5917225"/>
            <a:ext cx="1025867" cy="434930"/>
          </a:xfrm>
          <a:custGeom>
            <a:avLst/>
            <a:gdLst>
              <a:gd name="T0" fmla="*/ 882 w 955"/>
              <a:gd name="T1" fmla="*/ 405 h 406"/>
              <a:gd name="T2" fmla="*/ 882 w 955"/>
              <a:gd name="T3" fmla="*/ 405 h 406"/>
              <a:gd name="T4" fmla="*/ 954 w 955"/>
              <a:gd name="T5" fmla="*/ 297 h 406"/>
              <a:gd name="T6" fmla="*/ 0 w 955"/>
              <a:gd name="T7" fmla="*/ 0 h 406"/>
              <a:gd name="T8" fmla="*/ 0 w 955"/>
              <a:gd name="T9" fmla="*/ 135 h 406"/>
              <a:gd name="T10" fmla="*/ 882 w 955"/>
              <a:gd name="T1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5" h="406">
                <a:moveTo>
                  <a:pt x="882" y="405"/>
                </a:moveTo>
                <a:lnTo>
                  <a:pt x="882" y="405"/>
                </a:lnTo>
                <a:cubicBezTo>
                  <a:pt x="954" y="297"/>
                  <a:pt x="954" y="297"/>
                  <a:pt x="954" y="297"/>
                </a:cubicBezTo>
                <a:cubicBezTo>
                  <a:pt x="684" y="108"/>
                  <a:pt x="360" y="0"/>
                  <a:pt x="0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324" y="135"/>
                  <a:pt x="630" y="234"/>
                  <a:pt x="882" y="40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16">
            <a:extLst>
              <a:ext uri="{FF2B5EF4-FFF2-40B4-BE49-F238E27FC236}">
                <a16:creationId xmlns:a16="http://schemas.microsoft.com/office/drawing/2014/main" id="{3FB13314-8D2F-F44D-91F3-966C39C2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702" y="5917225"/>
            <a:ext cx="1011686" cy="444385"/>
          </a:xfrm>
          <a:custGeom>
            <a:avLst/>
            <a:gdLst>
              <a:gd name="T0" fmla="*/ 944 w 945"/>
              <a:gd name="T1" fmla="*/ 135 h 415"/>
              <a:gd name="T2" fmla="*/ 944 w 945"/>
              <a:gd name="T3" fmla="*/ 135 h 415"/>
              <a:gd name="T4" fmla="*/ 944 w 945"/>
              <a:gd name="T5" fmla="*/ 135 h 415"/>
              <a:gd name="T6" fmla="*/ 944 w 945"/>
              <a:gd name="T7" fmla="*/ 0 h 415"/>
              <a:gd name="T8" fmla="*/ 944 w 945"/>
              <a:gd name="T9" fmla="*/ 0 h 415"/>
              <a:gd name="T10" fmla="*/ 0 w 945"/>
              <a:gd name="T11" fmla="*/ 306 h 415"/>
              <a:gd name="T12" fmla="*/ 72 w 945"/>
              <a:gd name="T13" fmla="*/ 414 h 415"/>
              <a:gd name="T14" fmla="*/ 944 w 945"/>
              <a:gd name="T15" fmla="*/ 13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5" h="415">
                <a:moveTo>
                  <a:pt x="944" y="135"/>
                </a:moveTo>
                <a:lnTo>
                  <a:pt x="944" y="135"/>
                </a:lnTo>
                <a:lnTo>
                  <a:pt x="944" y="135"/>
                </a:lnTo>
                <a:cubicBezTo>
                  <a:pt x="944" y="0"/>
                  <a:pt x="944" y="0"/>
                  <a:pt x="944" y="0"/>
                </a:cubicBezTo>
                <a:lnTo>
                  <a:pt x="944" y="0"/>
                </a:lnTo>
                <a:cubicBezTo>
                  <a:pt x="594" y="0"/>
                  <a:pt x="261" y="117"/>
                  <a:pt x="0" y="306"/>
                </a:cubicBezTo>
                <a:cubicBezTo>
                  <a:pt x="72" y="414"/>
                  <a:pt x="72" y="414"/>
                  <a:pt x="72" y="414"/>
                </a:cubicBezTo>
                <a:cubicBezTo>
                  <a:pt x="324" y="234"/>
                  <a:pt x="621" y="135"/>
                  <a:pt x="944" y="1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17">
            <a:extLst>
              <a:ext uri="{FF2B5EF4-FFF2-40B4-BE49-F238E27FC236}">
                <a16:creationId xmlns:a16="http://schemas.microsoft.com/office/drawing/2014/main" id="{0380EC43-4DCF-ED42-8A62-991EC46F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388" y="9009013"/>
            <a:ext cx="1082597" cy="472750"/>
          </a:xfrm>
          <a:custGeom>
            <a:avLst/>
            <a:gdLst>
              <a:gd name="T0" fmla="*/ 18 w 1009"/>
              <a:gd name="T1" fmla="*/ 315 h 442"/>
              <a:gd name="T2" fmla="*/ 18 w 1009"/>
              <a:gd name="T3" fmla="*/ 315 h 442"/>
              <a:gd name="T4" fmla="*/ 0 w 1009"/>
              <a:gd name="T5" fmla="*/ 306 h 442"/>
              <a:gd name="T6" fmla="*/ 0 w 1009"/>
              <a:gd name="T7" fmla="*/ 441 h 442"/>
              <a:gd name="T8" fmla="*/ 18 w 1009"/>
              <a:gd name="T9" fmla="*/ 441 h 442"/>
              <a:gd name="T10" fmla="*/ 1008 w 1009"/>
              <a:gd name="T11" fmla="*/ 108 h 442"/>
              <a:gd name="T12" fmla="*/ 927 w 1009"/>
              <a:gd name="T13" fmla="*/ 0 h 442"/>
              <a:gd name="T14" fmla="*/ 18 w 1009"/>
              <a:gd name="T15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9" h="442">
                <a:moveTo>
                  <a:pt x="18" y="315"/>
                </a:moveTo>
                <a:lnTo>
                  <a:pt x="18" y="315"/>
                </a:lnTo>
                <a:cubicBezTo>
                  <a:pt x="9" y="315"/>
                  <a:pt x="9" y="306"/>
                  <a:pt x="0" y="306"/>
                </a:cubicBezTo>
                <a:cubicBezTo>
                  <a:pt x="0" y="441"/>
                  <a:pt x="0" y="441"/>
                  <a:pt x="0" y="441"/>
                </a:cubicBezTo>
                <a:cubicBezTo>
                  <a:pt x="9" y="441"/>
                  <a:pt x="9" y="441"/>
                  <a:pt x="18" y="441"/>
                </a:cubicBezTo>
                <a:cubicBezTo>
                  <a:pt x="387" y="441"/>
                  <a:pt x="729" y="315"/>
                  <a:pt x="1008" y="108"/>
                </a:cubicBezTo>
                <a:cubicBezTo>
                  <a:pt x="927" y="0"/>
                  <a:pt x="927" y="0"/>
                  <a:pt x="927" y="0"/>
                </a:cubicBezTo>
                <a:cubicBezTo>
                  <a:pt x="675" y="198"/>
                  <a:pt x="360" y="306"/>
                  <a:pt x="18" y="3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18">
            <a:extLst>
              <a:ext uri="{FF2B5EF4-FFF2-40B4-BE49-F238E27FC236}">
                <a16:creationId xmlns:a16="http://schemas.microsoft.com/office/drawing/2014/main" id="{37377C40-DD2B-2C4C-A210-CC32DC00A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010" y="7089646"/>
            <a:ext cx="241101" cy="1110965"/>
          </a:xfrm>
          <a:custGeom>
            <a:avLst/>
            <a:gdLst>
              <a:gd name="T0" fmla="*/ 91 w 226"/>
              <a:gd name="T1" fmla="*/ 558 h 1035"/>
              <a:gd name="T2" fmla="*/ 91 w 226"/>
              <a:gd name="T3" fmla="*/ 558 h 1035"/>
              <a:gd name="T4" fmla="*/ 36 w 226"/>
              <a:gd name="T5" fmla="*/ 998 h 1035"/>
              <a:gd name="T6" fmla="*/ 153 w 226"/>
              <a:gd name="T7" fmla="*/ 1034 h 1035"/>
              <a:gd name="T8" fmla="*/ 225 w 226"/>
              <a:gd name="T9" fmla="*/ 558 h 1035"/>
              <a:gd name="T10" fmla="*/ 127 w 226"/>
              <a:gd name="T11" fmla="*/ 0 h 1035"/>
              <a:gd name="T12" fmla="*/ 0 w 226"/>
              <a:gd name="T13" fmla="*/ 45 h 1035"/>
              <a:gd name="T14" fmla="*/ 91 w 226"/>
              <a:gd name="T15" fmla="*/ 558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1035">
                <a:moveTo>
                  <a:pt x="91" y="558"/>
                </a:moveTo>
                <a:lnTo>
                  <a:pt x="91" y="558"/>
                </a:lnTo>
                <a:cubicBezTo>
                  <a:pt x="91" y="711"/>
                  <a:pt x="72" y="855"/>
                  <a:pt x="36" y="998"/>
                </a:cubicBezTo>
                <a:cubicBezTo>
                  <a:pt x="153" y="1034"/>
                  <a:pt x="153" y="1034"/>
                  <a:pt x="153" y="1034"/>
                </a:cubicBezTo>
                <a:cubicBezTo>
                  <a:pt x="198" y="882"/>
                  <a:pt x="225" y="720"/>
                  <a:pt x="225" y="558"/>
                </a:cubicBezTo>
                <a:cubicBezTo>
                  <a:pt x="225" y="360"/>
                  <a:pt x="189" y="180"/>
                  <a:pt x="127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4" y="207"/>
                  <a:pt x="91" y="378"/>
                  <a:pt x="91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19">
            <a:extLst>
              <a:ext uri="{FF2B5EF4-FFF2-40B4-BE49-F238E27FC236}">
                <a16:creationId xmlns:a16="http://schemas.microsoft.com/office/drawing/2014/main" id="{97D8FBDA-10CC-3B4A-B73A-B8AA5D7F3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972" y="9009013"/>
            <a:ext cx="1073142" cy="472750"/>
          </a:xfrm>
          <a:custGeom>
            <a:avLst/>
            <a:gdLst>
              <a:gd name="T0" fmla="*/ 81 w 999"/>
              <a:gd name="T1" fmla="*/ 0 h 442"/>
              <a:gd name="T2" fmla="*/ 81 w 999"/>
              <a:gd name="T3" fmla="*/ 0 h 442"/>
              <a:gd name="T4" fmla="*/ 0 w 999"/>
              <a:gd name="T5" fmla="*/ 99 h 442"/>
              <a:gd name="T6" fmla="*/ 998 w 999"/>
              <a:gd name="T7" fmla="*/ 441 h 442"/>
              <a:gd name="T8" fmla="*/ 998 w 999"/>
              <a:gd name="T9" fmla="*/ 306 h 442"/>
              <a:gd name="T10" fmla="*/ 81 w 999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9" h="442">
                <a:moveTo>
                  <a:pt x="81" y="0"/>
                </a:moveTo>
                <a:lnTo>
                  <a:pt x="81" y="0"/>
                </a:lnTo>
                <a:cubicBezTo>
                  <a:pt x="0" y="99"/>
                  <a:pt x="0" y="99"/>
                  <a:pt x="0" y="99"/>
                </a:cubicBezTo>
                <a:cubicBezTo>
                  <a:pt x="279" y="315"/>
                  <a:pt x="630" y="441"/>
                  <a:pt x="998" y="441"/>
                </a:cubicBezTo>
                <a:cubicBezTo>
                  <a:pt x="998" y="306"/>
                  <a:pt x="998" y="306"/>
                  <a:pt x="998" y="306"/>
                </a:cubicBezTo>
                <a:cubicBezTo>
                  <a:pt x="657" y="306"/>
                  <a:pt x="333" y="189"/>
                  <a:pt x="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20">
            <a:extLst>
              <a:ext uri="{FF2B5EF4-FFF2-40B4-BE49-F238E27FC236}">
                <a16:creationId xmlns:a16="http://schemas.microsoft.com/office/drawing/2014/main" id="{175B064C-5E4D-C04A-9136-A6EF9402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889" y="6233969"/>
            <a:ext cx="742217" cy="907681"/>
          </a:xfrm>
          <a:custGeom>
            <a:avLst/>
            <a:gdLst>
              <a:gd name="T0" fmla="*/ 72 w 694"/>
              <a:gd name="T1" fmla="*/ 0 h 845"/>
              <a:gd name="T2" fmla="*/ 72 w 694"/>
              <a:gd name="T3" fmla="*/ 0 h 845"/>
              <a:gd name="T4" fmla="*/ 0 w 694"/>
              <a:gd name="T5" fmla="*/ 108 h 845"/>
              <a:gd name="T6" fmla="*/ 566 w 694"/>
              <a:gd name="T7" fmla="*/ 844 h 845"/>
              <a:gd name="T8" fmla="*/ 693 w 694"/>
              <a:gd name="T9" fmla="*/ 799 h 845"/>
              <a:gd name="T10" fmla="*/ 72 w 694"/>
              <a:gd name="T11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4" h="845">
                <a:moveTo>
                  <a:pt x="72" y="0"/>
                </a:moveTo>
                <a:lnTo>
                  <a:pt x="72" y="0"/>
                </a:lnTo>
                <a:cubicBezTo>
                  <a:pt x="0" y="108"/>
                  <a:pt x="0" y="108"/>
                  <a:pt x="0" y="108"/>
                </a:cubicBezTo>
                <a:cubicBezTo>
                  <a:pt x="261" y="288"/>
                  <a:pt x="459" y="539"/>
                  <a:pt x="566" y="844"/>
                </a:cubicBezTo>
                <a:cubicBezTo>
                  <a:pt x="693" y="799"/>
                  <a:pt x="693" y="799"/>
                  <a:pt x="693" y="799"/>
                </a:cubicBezTo>
                <a:cubicBezTo>
                  <a:pt x="575" y="477"/>
                  <a:pt x="360" y="198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21">
            <a:extLst>
              <a:ext uri="{FF2B5EF4-FFF2-40B4-BE49-F238E27FC236}">
                <a16:creationId xmlns:a16="http://schemas.microsoft.com/office/drawing/2014/main" id="{75E021BF-CED2-644C-91CF-45F256BF5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164" y="8162791"/>
            <a:ext cx="723307" cy="964411"/>
          </a:xfrm>
          <a:custGeom>
            <a:avLst/>
            <a:gdLst>
              <a:gd name="T0" fmla="*/ 0 w 675"/>
              <a:gd name="T1" fmla="*/ 792 h 901"/>
              <a:gd name="T2" fmla="*/ 0 w 675"/>
              <a:gd name="T3" fmla="*/ 792 h 901"/>
              <a:gd name="T4" fmla="*/ 81 w 675"/>
              <a:gd name="T5" fmla="*/ 900 h 901"/>
              <a:gd name="T6" fmla="*/ 674 w 675"/>
              <a:gd name="T7" fmla="*/ 36 h 901"/>
              <a:gd name="T8" fmla="*/ 557 w 675"/>
              <a:gd name="T9" fmla="*/ 0 h 901"/>
              <a:gd name="T10" fmla="*/ 0 w 675"/>
              <a:gd name="T11" fmla="*/ 792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901">
                <a:moveTo>
                  <a:pt x="0" y="792"/>
                </a:moveTo>
                <a:lnTo>
                  <a:pt x="0" y="792"/>
                </a:lnTo>
                <a:cubicBezTo>
                  <a:pt x="81" y="900"/>
                  <a:pt x="81" y="900"/>
                  <a:pt x="81" y="900"/>
                </a:cubicBezTo>
                <a:cubicBezTo>
                  <a:pt x="369" y="684"/>
                  <a:pt x="576" y="387"/>
                  <a:pt x="674" y="36"/>
                </a:cubicBezTo>
                <a:cubicBezTo>
                  <a:pt x="557" y="0"/>
                  <a:pt x="557" y="0"/>
                  <a:pt x="557" y="0"/>
                </a:cubicBezTo>
                <a:cubicBezTo>
                  <a:pt x="458" y="315"/>
                  <a:pt x="261" y="594"/>
                  <a:pt x="0" y="7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22">
            <a:extLst>
              <a:ext uri="{FF2B5EF4-FFF2-40B4-BE49-F238E27FC236}">
                <a16:creationId xmlns:a16="http://schemas.microsoft.com/office/drawing/2014/main" id="{E3874721-C718-BB41-913F-E23884335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9517" y="8153336"/>
            <a:ext cx="723310" cy="964411"/>
          </a:xfrm>
          <a:custGeom>
            <a:avLst/>
            <a:gdLst>
              <a:gd name="T0" fmla="*/ 126 w 675"/>
              <a:gd name="T1" fmla="*/ 0 h 900"/>
              <a:gd name="T2" fmla="*/ 126 w 675"/>
              <a:gd name="T3" fmla="*/ 0 h 900"/>
              <a:gd name="T4" fmla="*/ 0 w 675"/>
              <a:gd name="T5" fmla="*/ 44 h 900"/>
              <a:gd name="T6" fmla="*/ 593 w 675"/>
              <a:gd name="T7" fmla="*/ 899 h 900"/>
              <a:gd name="T8" fmla="*/ 674 w 675"/>
              <a:gd name="T9" fmla="*/ 800 h 900"/>
              <a:gd name="T10" fmla="*/ 126 w 675"/>
              <a:gd name="T11" fmla="*/ 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900">
                <a:moveTo>
                  <a:pt x="126" y="0"/>
                </a:moveTo>
                <a:lnTo>
                  <a:pt x="126" y="0"/>
                </a:lnTo>
                <a:cubicBezTo>
                  <a:pt x="0" y="44"/>
                  <a:pt x="0" y="44"/>
                  <a:pt x="0" y="44"/>
                </a:cubicBezTo>
                <a:cubicBezTo>
                  <a:pt x="99" y="386"/>
                  <a:pt x="315" y="692"/>
                  <a:pt x="593" y="899"/>
                </a:cubicBezTo>
                <a:cubicBezTo>
                  <a:pt x="674" y="800"/>
                  <a:pt x="674" y="800"/>
                  <a:pt x="674" y="800"/>
                </a:cubicBezTo>
                <a:cubicBezTo>
                  <a:pt x="414" y="602"/>
                  <a:pt x="216" y="323"/>
                  <a:pt x="12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23">
            <a:extLst>
              <a:ext uri="{FF2B5EF4-FFF2-40B4-BE49-F238E27FC236}">
                <a16:creationId xmlns:a16="http://schemas.microsoft.com/office/drawing/2014/main" id="{79D9E69A-40F1-EF43-878E-926F06CF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332" y="7099101"/>
            <a:ext cx="241104" cy="1101510"/>
          </a:xfrm>
          <a:custGeom>
            <a:avLst/>
            <a:gdLst>
              <a:gd name="T0" fmla="*/ 135 w 226"/>
              <a:gd name="T1" fmla="*/ 567 h 1026"/>
              <a:gd name="T2" fmla="*/ 135 w 226"/>
              <a:gd name="T3" fmla="*/ 567 h 1026"/>
              <a:gd name="T4" fmla="*/ 225 w 226"/>
              <a:gd name="T5" fmla="*/ 36 h 1026"/>
              <a:gd name="T6" fmla="*/ 99 w 226"/>
              <a:gd name="T7" fmla="*/ 0 h 1026"/>
              <a:gd name="T8" fmla="*/ 0 w 226"/>
              <a:gd name="T9" fmla="*/ 567 h 1026"/>
              <a:gd name="T10" fmla="*/ 63 w 226"/>
              <a:gd name="T11" fmla="*/ 1025 h 1026"/>
              <a:gd name="T12" fmla="*/ 189 w 226"/>
              <a:gd name="T13" fmla="*/ 981 h 1026"/>
              <a:gd name="T14" fmla="*/ 135 w 226"/>
              <a:gd name="T15" fmla="*/ 567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1026">
                <a:moveTo>
                  <a:pt x="135" y="567"/>
                </a:moveTo>
                <a:lnTo>
                  <a:pt x="135" y="567"/>
                </a:lnTo>
                <a:cubicBezTo>
                  <a:pt x="126" y="387"/>
                  <a:pt x="162" y="207"/>
                  <a:pt x="225" y="36"/>
                </a:cubicBezTo>
                <a:cubicBezTo>
                  <a:pt x="99" y="0"/>
                  <a:pt x="99" y="0"/>
                  <a:pt x="99" y="0"/>
                </a:cubicBezTo>
                <a:cubicBezTo>
                  <a:pt x="36" y="180"/>
                  <a:pt x="0" y="369"/>
                  <a:pt x="0" y="567"/>
                </a:cubicBezTo>
                <a:cubicBezTo>
                  <a:pt x="0" y="729"/>
                  <a:pt x="27" y="882"/>
                  <a:pt x="63" y="1025"/>
                </a:cubicBezTo>
                <a:cubicBezTo>
                  <a:pt x="189" y="981"/>
                  <a:pt x="189" y="981"/>
                  <a:pt x="189" y="981"/>
                </a:cubicBezTo>
                <a:cubicBezTo>
                  <a:pt x="153" y="855"/>
                  <a:pt x="135" y="711"/>
                  <a:pt x="135" y="5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24">
            <a:extLst>
              <a:ext uri="{FF2B5EF4-FFF2-40B4-BE49-F238E27FC236}">
                <a16:creationId xmlns:a16="http://schemas.microsoft.com/office/drawing/2014/main" id="{5E99A586-F6A0-9545-86A7-2CC43472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7337" y="6243424"/>
            <a:ext cx="732765" cy="898226"/>
          </a:xfrm>
          <a:custGeom>
            <a:avLst/>
            <a:gdLst>
              <a:gd name="T0" fmla="*/ 684 w 685"/>
              <a:gd name="T1" fmla="*/ 108 h 836"/>
              <a:gd name="T2" fmla="*/ 684 w 685"/>
              <a:gd name="T3" fmla="*/ 108 h 836"/>
              <a:gd name="T4" fmla="*/ 612 w 685"/>
              <a:gd name="T5" fmla="*/ 0 h 836"/>
              <a:gd name="T6" fmla="*/ 0 w 685"/>
              <a:gd name="T7" fmla="*/ 799 h 836"/>
              <a:gd name="T8" fmla="*/ 126 w 685"/>
              <a:gd name="T9" fmla="*/ 835 h 836"/>
              <a:gd name="T10" fmla="*/ 684 w 685"/>
              <a:gd name="T11" fmla="*/ 108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5" h="836">
                <a:moveTo>
                  <a:pt x="684" y="108"/>
                </a:moveTo>
                <a:lnTo>
                  <a:pt x="684" y="108"/>
                </a:lnTo>
                <a:cubicBezTo>
                  <a:pt x="612" y="0"/>
                  <a:pt x="612" y="0"/>
                  <a:pt x="612" y="0"/>
                </a:cubicBezTo>
                <a:cubicBezTo>
                  <a:pt x="333" y="198"/>
                  <a:pt x="117" y="477"/>
                  <a:pt x="0" y="799"/>
                </a:cubicBezTo>
                <a:cubicBezTo>
                  <a:pt x="126" y="835"/>
                  <a:pt x="126" y="835"/>
                  <a:pt x="126" y="835"/>
                </a:cubicBezTo>
                <a:cubicBezTo>
                  <a:pt x="234" y="540"/>
                  <a:pt x="432" y="288"/>
                  <a:pt x="684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25">
            <a:extLst>
              <a:ext uri="{FF2B5EF4-FFF2-40B4-BE49-F238E27FC236}">
                <a16:creationId xmlns:a16="http://schemas.microsoft.com/office/drawing/2014/main" id="{D3CC46B5-68B8-7944-8265-49D0D9EE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6147" y="5917225"/>
            <a:ext cx="1021141" cy="434930"/>
          </a:xfrm>
          <a:custGeom>
            <a:avLst/>
            <a:gdLst>
              <a:gd name="T0" fmla="*/ 881 w 954"/>
              <a:gd name="T1" fmla="*/ 405 h 406"/>
              <a:gd name="T2" fmla="*/ 881 w 954"/>
              <a:gd name="T3" fmla="*/ 405 h 406"/>
              <a:gd name="T4" fmla="*/ 953 w 954"/>
              <a:gd name="T5" fmla="*/ 297 h 406"/>
              <a:gd name="T6" fmla="*/ 0 w 954"/>
              <a:gd name="T7" fmla="*/ 0 h 406"/>
              <a:gd name="T8" fmla="*/ 0 w 954"/>
              <a:gd name="T9" fmla="*/ 135 h 406"/>
              <a:gd name="T10" fmla="*/ 881 w 954"/>
              <a:gd name="T1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4" h="406">
                <a:moveTo>
                  <a:pt x="881" y="405"/>
                </a:moveTo>
                <a:lnTo>
                  <a:pt x="881" y="405"/>
                </a:lnTo>
                <a:cubicBezTo>
                  <a:pt x="953" y="297"/>
                  <a:pt x="953" y="297"/>
                  <a:pt x="953" y="297"/>
                </a:cubicBezTo>
                <a:cubicBezTo>
                  <a:pt x="683" y="108"/>
                  <a:pt x="360" y="0"/>
                  <a:pt x="0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324" y="135"/>
                  <a:pt x="629" y="234"/>
                  <a:pt x="881" y="40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26">
            <a:extLst>
              <a:ext uri="{FF2B5EF4-FFF2-40B4-BE49-F238E27FC236}">
                <a16:creationId xmlns:a16="http://schemas.microsoft.com/office/drawing/2014/main" id="{0ACFB783-4A75-CB4C-B9D1-1FCB3EF2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461" y="5917225"/>
            <a:ext cx="1011686" cy="444385"/>
          </a:xfrm>
          <a:custGeom>
            <a:avLst/>
            <a:gdLst>
              <a:gd name="T0" fmla="*/ 944 w 945"/>
              <a:gd name="T1" fmla="*/ 135 h 415"/>
              <a:gd name="T2" fmla="*/ 944 w 945"/>
              <a:gd name="T3" fmla="*/ 135 h 415"/>
              <a:gd name="T4" fmla="*/ 944 w 945"/>
              <a:gd name="T5" fmla="*/ 135 h 415"/>
              <a:gd name="T6" fmla="*/ 944 w 945"/>
              <a:gd name="T7" fmla="*/ 0 h 415"/>
              <a:gd name="T8" fmla="*/ 944 w 945"/>
              <a:gd name="T9" fmla="*/ 0 h 415"/>
              <a:gd name="T10" fmla="*/ 0 w 945"/>
              <a:gd name="T11" fmla="*/ 306 h 415"/>
              <a:gd name="T12" fmla="*/ 72 w 945"/>
              <a:gd name="T13" fmla="*/ 414 h 415"/>
              <a:gd name="T14" fmla="*/ 944 w 945"/>
              <a:gd name="T15" fmla="*/ 13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5" h="415">
                <a:moveTo>
                  <a:pt x="944" y="135"/>
                </a:moveTo>
                <a:lnTo>
                  <a:pt x="944" y="135"/>
                </a:lnTo>
                <a:lnTo>
                  <a:pt x="944" y="135"/>
                </a:lnTo>
                <a:cubicBezTo>
                  <a:pt x="944" y="0"/>
                  <a:pt x="944" y="0"/>
                  <a:pt x="944" y="0"/>
                </a:cubicBezTo>
                <a:lnTo>
                  <a:pt x="944" y="0"/>
                </a:lnTo>
                <a:cubicBezTo>
                  <a:pt x="593" y="0"/>
                  <a:pt x="260" y="117"/>
                  <a:pt x="0" y="306"/>
                </a:cubicBezTo>
                <a:cubicBezTo>
                  <a:pt x="72" y="414"/>
                  <a:pt x="72" y="414"/>
                  <a:pt x="72" y="414"/>
                </a:cubicBezTo>
                <a:cubicBezTo>
                  <a:pt x="323" y="234"/>
                  <a:pt x="620" y="135"/>
                  <a:pt x="944" y="1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27">
            <a:extLst>
              <a:ext uri="{FF2B5EF4-FFF2-40B4-BE49-F238E27FC236}">
                <a16:creationId xmlns:a16="http://schemas.microsoft.com/office/drawing/2014/main" id="{C07EE1B2-41CC-494D-A87B-B8C313F2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6147" y="9009013"/>
            <a:ext cx="1082597" cy="472750"/>
          </a:xfrm>
          <a:custGeom>
            <a:avLst/>
            <a:gdLst>
              <a:gd name="T0" fmla="*/ 18 w 1008"/>
              <a:gd name="T1" fmla="*/ 315 h 442"/>
              <a:gd name="T2" fmla="*/ 18 w 1008"/>
              <a:gd name="T3" fmla="*/ 315 h 442"/>
              <a:gd name="T4" fmla="*/ 0 w 1008"/>
              <a:gd name="T5" fmla="*/ 306 h 442"/>
              <a:gd name="T6" fmla="*/ 0 w 1008"/>
              <a:gd name="T7" fmla="*/ 441 h 442"/>
              <a:gd name="T8" fmla="*/ 18 w 1008"/>
              <a:gd name="T9" fmla="*/ 441 h 442"/>
              <a:gd name="T10" fmla="*/ 1007 w 1008"/>
              <a:gd name="T11" fmla="*/ 108 h 442"/>
              <a:gd name="T12" fmla="*/ 926 w 1008"/>
              <a:gd name="T13" fmla="*/ 0 h 442"/>
              <a:gd name="T14" fmla="*/ 18 w 1008"/>
              <a:gd name="T15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8" h="442">
                <a:moveTo>
                  <a:pt x="18" y="315"/>
                </a:moveTo>
                <a:lnTo>
                  <a:pt x="18" y="315"/>
                </a:lnTo>
                <a:cubicBezTo>
                  <a:pt x="9" y="315"/>
                  <a:pt x="9" y="306"/>
                  <a:pt x="0" y="306"/>
                </a:cubicBezTo>
                <a:cubicBezTo>
                  <a:pt x="0" y="441"/>
                  <a:pt x="0" y="441"/>
                  <a:pt x="0" y="441"/>
                </a:cubicBezTo>
                <a:cubicBezTo>
                  <a:pt x="9" y="441"/>
                  <a:pt x="9" y="441"/>
                  <a:pt x="18" y="441"/>
                </a:cubicBezTo>
                <a:cubicBezTo>
                  <a:pt x="387" y="441"/>
                  <a:pt x="728" y="315"/>
                  <a:pt x="1007" y="108"/>
                </a:cubicBezTo>
                <a:cubicBezTo>
                  <a:pt x="926" y="0"/>
                  <a:pt x="926" y="0"/>
                  <a:pt x="926" y="0"/>
                </a:cubicBezTo>
                <a:cubicBezTo>
                  <a:pt x="675" y="198"/>
                  <a:pt x="360" y="306"/>
                  <a:pt x="18" y="31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8">
            <a:extLst>
              <a:ext uri="{FF2B5EF4-FFF2-40B4-BE49-F238E27FC236}">
                <a16:creationId xmlns:a16="http://schemas.microsoft.com/office/drawing/2014/main" id="{9E889A73-AC2F-2149-A4C9-D70ECA35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6769" y="7089646"/>
            <a:ext cx="241101" cy="1110965"/>
          </a:xfrm>
          <a:custGeom>
            <a:avLst/>
            <a:gdLst>
              <a:gd name="T0" fmla="*/ 90 w 226"/>
              <a:gd name="T1" fmla="*/ 558 h 1035"/>
              <a:gd name="T2" fmla="*/ 90 w 226"/>
              <a:gd name="T3" fmla="*/ 558 h 1035"/>
              <a:gd name="T4" fmla="*/ 36 w 226"/>
              <a:gd name="T5" fmla="*/ 998 h 1035"/>
              <a:gd name="T6" fmla="*/ 153 w 226"/>
              <a:gd name="T7" fmla="*/ 1034 h 1035"/>
              <a:gd name="T8" fmla="*/ 225 w 226"/>
              <a:gd name="T9" fmla="*/ 558 h 1035"/>
              <a:gd name="T10" fmla="*/ 126 w 226"/>
              <a:gd name="T11" fmla="*/ 0 h 1035"/>
              <a:gd name="T12" fmla="*/ 0 w 226"/>
              <a:gd name="T13" fmla="*/ 45 h 1035"/>
              <a:gd name="T14" fmla="*/ 90 w 226"/>
              <a:gd name="T15" fmla="*/ 558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1035">
                <a:moveTo>
                  <a:pt x="90" y="558"/>
                </a:moveTo>
                <a:lnTo>
                  <a:pt x="90" y="558"/>
                </a:lnTo>
                <a:cubicBezTo>
                  <a:pt x="90" y="711"/>
                  <a:pt x="72" y="855"/>
                  <a:pt x="36" y="998"/>
                </a:cubicBezTo>
                <a:cubicBezTo>
                  <a:pt x="153" y="1034"/>
                  <a:pt x="153" y="1034"/>
                  <a:pt x="153" y="1034"/>
                </a:cubicBezTo>
                <a:cubicBezTo>
                  <a:pt x="198" y="882"/>
                  <a:pt x="225" y="720"/>
                  <a:pt x="225" y="558"/>
                </a:cubicBezTo>
                <a:cubicBezTo>
                  <a:pt x="225" y="360"/>
                  <a:pt x="189" y="180"/>
                  <a:pt x="126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3" y="207"/>
                  <a:pt x="90" y="378"/>
                  <a:pt x="90" y="55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9">
            <a:extLst>
              <a:ext uri="{FF2B5EF4-FFF2-40B4-BE49-F238E27FC236}">
                <a16:creationId xmlns:a16="http://schemas.microsoft.com/office/drawing/2014/main" id="{151E24F4-B4D8-9841-BB7E-071A390C1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002" y="9009013"/>
            <a:ext cx="1073145" cy="472750"/>
          </a:xfrm>
          <a:custGeom>
            <a:avLst/>
            <a:gdLst>
              <a:gd name="T0" fmla="*/ 81 w 1000"/>
              <a:gd name="T1" fmla="*/ 0 h 442"/>
              <a:gd name="T2" fmla="*/ 81 w 1000"/>
              <a:gd name="T3" fmla="*/ 0 h 442"/>
              <a:gd name="T4" fmla="*/ 0 w 1000"/>
              <a:gd name="T5" fmla="*/ 99 h 442"/>
              <a:gd name="T6" fmla="*/ 999 w 1000"/>
              <a:gd name="T7" fmla="*/ 441 h 442"/>
              <a:gd name="T8" fmla="*/ 999 w 1000"/>
              <a:gd name="T9" fmla="*/ 306 h 442"/>
              <a:gd name="T10" fmla="*/ 81 w 1000"/>
              <a:gd name="T11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442">
                <a:moveTo>
                  <a:pt x="81" y="0"/>
                </a:moveTo>
                <a:lnTo>
                  <a:pt x="81" y="0"/>
                </a:lnTo>
                <a:cubicBezTo>
                  <a:pt x="0" y="99"/>
                  <a:pt x="0" y="99"/>
                  <a:pt x="0" y="99"/>
                </a:cubicBezTo>
                <a:cubicBezTo>
                  <a:pt x="279" y="315"/>
                  <a:pt x="630" y="441"/>
                  <a:pt x="999" y="441"/>
                </a:cubicBezTo>
                <a:cubicBezTo>
                  <a:pt x="999" y="306"/>
                  <a:pt x="999" y="306"/>
                  <a:pt x="999" y="306"/>
                </a:cubicBezTo>
                <a:cubicBezTo>
                  <a:pt x="657" y="306"/>
                  <a:pt x="333" y="189"/>
                  <a:pt x="8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30">
            <a:extLst>
              <a:ext uri="{FF2B5EF4-FFF2-40B4-BE49-F238E27FC236}">
                <a16:creationId xmlns:a16="http://schemas.microsoft.com/office/drawing/2014/main" id="{18645875-56A1-FD41-88CE-81A082F0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48" y="6233969"/>
            <a:ext cx="742217" cy="907681"/>
          </a:xfrm>
          <a:custGeom>
            <a:avLst/>
            <a:gdLst>
              <a:gd name="T0" fmla="*/ 72 w 694"/>
              <a:gd name="T1" fmla="*/ 0 h 845"/>
              <a:gd name="T2" fmla="*/ 72 w 694"/>
              <a:gd name="T3" fmla="*/ 0 h 845"/>
              <a:gd name="T4" fmla="*/ 0 w 694"/>
              <a:gd name="T5" fmla="*/ 108 h 845"/>
              <a:gd name="T6" fmla="*/ 567 w 694"/>
              <a:gd name="T7" fmla="*/ 844 h 845"/>
              <a:gd name="T8" fmla="*/ 693 w 694"/>
              <a:gd name="T9" fmla="*/ 799 h 845"/>
              <a:gd name="T10" fmla="*/ 72 w 694"/>
              <a:gd name="T11" fmla="*/ 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4" h="845">
                <a:moveTo>
                  <a:pt x="72" y="0"/>
                </a:moveTo>
                <a:lnTo>
                  <a:pt x="72" y="0"/>
                </a:lnTo>
                <a:cubicBezTo>
                  <a:pt x="0" y="108"/>
                  <a:pt x="0" y="108"/>
                  <a:pt x="0" y="108"/>
                </a:cubicBezTo>
                <a:cubicBezTo>
                  <a:pt x="261" y="288"/>
                  <a:pt x="459" y="539"/>
                  <a:pt x="567" y="844"/>
                </a:cubicBezTo>
                <a:cubicBezTo>
                  <a:pt x="693" y="799"/>
                  <a:pt x="693" y="799"/>
                  <a:pt x="693" y="799"/>
                </a:cubicBezTo>
                <a:cubicBezTo>
                  <a:pt x="576" y="477"/>
                  <a:pt x="360" y="198"/>
                  <a:pt x="72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31">
            <a:extLst>
              <a:ext uri="{FF2B5EF4-FFF2-40B4-BE49-F238E27FC236}">
                <a16:creationId xmlns:a16="http://schemas.microsoft.com/office/drawing/2014/main" id="{C0A257AF-7465-1B48-8DAF-56B8D1EB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923" y="8162791"/>
            <a:ext cx="723307" cy="964411"/>
          </a:xfrm>
          <a:custGeom>
            <a:avLst/>
            <a:gdLst>
              <a:gd name="T0" fmla="*/ 0 w 676"/>
              <a:gd name="T1" fmla="*/ 792 h 901"/>
              <a:gd name="T2" fmla="*/ 0 w 676"/>
              <a:gd name="T3" fmla="*/ 792 h 901"/>
              <a:gd name="T4" fmla="*/ 81 w 676"/>
              <a:gd name="T5" fmla="*/ 900 h 901"/>
              <a:gd name="T6" fmla="*/ 675 w 676"/>
              <a:gd name="T7" fmla="*/ 36 h 901"/>
              <a:gd name="T8" fmla="*/ 558 w 676"/>
              <a:gd name="T9" fmla="*/ 0 h 901"/>
              <a:gd name="T10" fmla="*/ 0 w 676"/>
              <a:gd name="T11" fmla="*/ 792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" h="901">
                <a:moveTo>
                  <a:pt x="0" y="792"/>
                </a:moveTo>
                <a:lnTo>
                  <a:pt x="0" y="792"/>
                </a:lnTo>
                <a:cubicBezTo>
                  <a:pt x="81" y="900"/>
                  <a:pt x="81" y="900"/>
                  <a:pt x="81" y="900"/>
                </a:cubicBezTo>
                <a:cubicBezTo>
                  <a:pt x="369" y="684"/>
                  <a:pt x="576" y="387"/>
                  <a:pt x="675" y="36"/>
                </a:cubicBezTo>
                <a:cubicBezTo>
                  <a:pt x="558" y="0"/>
                  <a:pt x="558" y="0"/>
                  <a:pt x="558" y="0"/>
                </a:cubicBezTo>
                <a:cubicBezTo>
                  <a:pt x="459" y="315"/>
                  <a:pt x="261" y="594"/>
                  <a:pt x="0" y="79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C247B9-E8A2-E444-974A-4A0A4E33A722}"/>
              </a:ext>
            </a:extLst>
          </p:cNvPr>
          <p:cNvGrpSpPr/>
          <p:nvPr/>
        </p:nvGrpSpPr>
        <p:grpSpPr>
          <a:xfrm>
            <a:off x="15883369" y="6656892"/>
            <a:ext cx="751675" cy="1021141"/>
            <a:chOff x="15883369" y="6801270"/>
            <a:chExt cx="751675" cy="1021141"/>
          </a:xfrm>
        </p:grpSpPr>
        <p:sp>
          <p:nvSpPr>
            <p:cNvPr id="565" name="Freeform 478">
              <a:extLst>
                <a:ext uri="{FF2B5EF4-FFF2-40B4-BE49-F238E27FC236}">
                  <a16:creationId xmlns:a16="http://schemas.microsoft.com/office/drawing/2014/main" id="{5F8AF0D6-F8BF-0448-9DEE-25C50B7C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3369" y="6801270"/>
              <a:ext cx="751675" cy="1021141"/>
            </a:xfrm>
            <a:custGeom>
              <a:avLst/>
              <a:gdLst>
                <a:gd name="T0" fmla="*/ 656 w 702"/>
                <a:gd name="T1" fmla="*/ 98 h 954"/>
                <a:gd name="T2" fmla="*/ 656 w 702"/>
                <a:gd name="T3" fmla="*/ 98 h 954"/>
                <a:gd name="T4" fmla="*/ 512 w 702"/>
                <a:gd name="T5" fmla="*/ 98 h 954"/>
                <a:gd name="T6" fmla="*/ 458 w 702"/>
                <a:gd name="T7" fmla="*/ 36 h 954"/>
                <a:gd name="T8" fmla="*/ 350 w 702"/>
                <a:gd name="T9" fmla="*/ 0 h 954"/>
                <a:gd name="T10" fmla="*/ 242 w 702"/>
                <a:gd name="T11" fmla="*/ 36 h 954"/>
                <a:gd name="T12" fmla="*/ 179 w 702"/>
                <a:gd name="T13" fmla="*/ 98 h 954"/>
                <a:gd name="T14" fmla="*/ 45 w 702"/>
                <a:gd name="T15" fmla="*/ 98 h 954"/>
                <a:gd name="T16" fmla="*/ 0 w 702"/>
                <a:gd name="T17" fmla="*/ 152 h 954"/>
                <a:gd name="T18" fmla="*/ 0 w 702"/>
                <a:gd name="T19" fmla="*/ 926 h 954"/>
                <a:gd name="T20" fmla="*/ 27 w 702"/>
                <a:gd name="T21" fmla="*/ 953 h 954"/>
                <a:gd name="T22" fmla="*/ 674 w 702"/>
                <a:gd name="T23" fmla="*/ 953 h 954"/>
                <a:gd name="T24" fmla="*/ 701 w 702"/>
                <a:gd name="T25" fmla="*/ 926 h 954"/>
                <a:gd name="T26" fmla="*/ 701 w 702"/>
                <a:gd name="T27" fmla="*/ 152 h 954"/>
                <a:gd name="T28" fmla="*/ 656 w 702"/>
                <a:gd name="T29" fmla="*/ 98 h 954"/>
                <a:gd name="T30" fmla="*/ 225 w 702"/>
                <a:gd name="T31" fmla="*/ 134 h 954"/>
                <a:gd name="T32" fmla="*/ 225 w 702"/>
                <a:gd name="T33" fmla="*/ 134 h 954"/>
                <a:gd name="T34" fmla="*/ 278 w 702"/>
                <a:gd name="T35" fmla="*/ 81 h 954"/>
                <a:gd name="T36" fmla="*/ 350 w 702"/>
                <a:gd name="T37" fmla="*/ 54 h 954"/>
                <a:gd name="T38" fmla="*/ 422 w 702"/>
                <a:gd name="T39" fmla="*/ 81 h 954"/>
                <a:gd name="T40" fmla="*/ 467 w 702"/>
                <a:gd name="T41" fmla="*/ 134 h 954"/>
                <a:gd name="T42" fmla="*/ 467 w 702"/>
                <a:gd name="T43" fmla="*/ 179 h 954"/>
                <a:gd name="T44" fmla="*/ 225 w 702"/>
                <a:gd name="T45" fmla="*/ 179 h 954"/>
                <a:gd name="T46" fmla="*/ 225 w 702"/>
                <a:gd name="T47" fmla="*/ 134 h 954"/>
                <a:gd name="T48" fmla="*/ 143 w 702"/>
                <a:gd name="T49" fmla="*/ 152 h 954"/>
                <a:gd name="T50" fmla="*/ 143 w 702"/>
                <a:gd name="T51" fmla="*/ 152 h 954"/>
                <a:gd name="T52" fmla="*/ 171 w 702"/>
                <a:gd name="T53" fmla="*/ 152 h 954"/>
                <a:gd name="T54" fmla="*/ 171 w 702"/>
                <a:gd name="T55" fmla="*/ 206 h 954"/>
                <a:gd name="T56" fmla="*/ 206 w 702"/>
                <a:gd name="T57" fmla="*/ 242 h 954"/>
                <a:gd name="T58" fmla="*/ 494 w 702"/>
                <a:gd name="T59" fmla="*/ 242 h 954"/>
                <a:gd name="T60" fmla="*/ 530 w 702"/>
                <a:gd name="T61" fmla="*/ 206 h 954"/>
                <a:gd name="T62" fmla="*/ 530 w 702"/>
                <a:gd name="T63" fmla="*/ 152 h 954"/>
                <a:gd name="T64" fmla="*/ 557 w 702"/>
                <a:gd name="T65" fmla="*/ 152 h 954"/>
                <a:gd name="T66" fmla="*/ 557 w 702"/>
                <a:gd name="T67" fmla="*/ 800 h 954"/>
                <a:gd name="T68" fmla="*/ 143 w 702"/>
                <a:gd name="T69" fmla="*/ 800 h 954"/>
                <a:gd name="T70" fmla="*/ 143 w 702"/>
                <a:gd name="T71" fmla="*/ 152 h 954"/>
                <a:gd name="T72" fmla="*/ 647 w 702"/>
                <a:gd name="T73" fmla="*/ 899 h 954"/>
                <a:gd name="T74" fmla="*/ 647 w 702"/>
                <a:gd name="T75" fmla="*/ 899 h 954"/>
                <a:gd name="T76" fmla="*/ 54 w 702"/>
                <a:gd name="T77" fmla="*/ 899 h 954"/>
                <a:gd name="T78" fmla="*/ 54 w 702"/>
                <a:gd name="T79" fmla="*/ 152 h 954"/>
                <a:gd name="T80" fmla="*/ 90 w 702"/>
                <a:gd name="T81" fmla="*/ 152 h 954"/>
                <a:gd name="T82" fmla="*/ 90 w 702"/>
                <a:gd name="T83" fmla="*/ 836 h 954"/>
                <a:gd name="T84" fmla="*/ 117 w 702"/>
                <a:gd name="T85" fmla="*/ 863 h 954"/>
                <a:gd name="T86" fmla="*/ 584 w 702"/>
                <a:gd name="T87" fmla="*/ 863 h 954"/>
                <a:gd name="T88" fmla="*/ 611 w 702"/>
                <a:gd name="T89" fmla="*/ 836 h 954"/>
                <a:gd name="T90" fmla="*/ 611 w 702"/>
                <a:gd name="T91" fmla="*/ 152 h 954"/>
                <a:gd name="T92" fmla="*/ 647 w 702"/>
                <a:gd name="T93" fmla="*/ 152 h 954"/>
                <a:gd name="T94" fmla="*/ 647 w 702"/>
                <a:gd name="T95" fmla="*/ 899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2" h="954">
                  <a:moveTo>
                    <a:pt x="656" y="98"/>
                  </a:moveTo>
                  <a:lnTo>
                    <a:pt x="656" y="98"/>
                  </a:lnTo>
                  <a:cubicBezTo>
                    <a:pt x="512" y="98"/>
                    <a:pt x="512" y="98"/>
                    <a:pt x="512" y="98"/>
                  </a:cubicBezTo>
                  <a:cubicBezTo>
                    <a:pt x="503" y="72"/>
                    <a:pt x="485" y="54"/>
                    <a:pt x="458" y="36"/>
                  </a:cubicBezTo>
                  <a:cubicBezTo>
                    <a:pt x="422" y="9"/>
                    <a:pt x="386" y="0"/>
                    <a:pt x="350" y="0"/>
                  </a:cubicBezTo>
                  <a:cubicBezTo>
                    <a:pt x="314" y="0"/>
                    <a:pt x="278" y="9"/>
                    <a:pt x="242" y="36"/>
                  </a:cubicBezTo>
                  <a:cubicBezTo>
                    <a:pt x="215" y="54"/>
                    <a:pt x="198" y="72"/>
                    <a:pt x="179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18" y="98"/>
                    <a:pt x="0" y="116"/>
                    <a:pt x="0" y="152"/>
                  </a:cubicBezTo>
                  <a:cubicBezTo>
                    <a:pt x="0" y="926"/>
                    <a:pt x="0" y="926"/>
                    <a:pt x="0" y="926"/>
                  </a:cubicBezTo>
                  <a:cubicBezTo>
                    <a:pt x="0" y="944"/>
                    <a:pt x="18" y="953"/>
                    <a:pt x="27" y="953"/>
                  </a:cubicBezTo>
                  <a:cubicBezTo>
                    <a:pt x="674" y="953"/>
                    <a:pt x="674" y="953"/>
                    <a:pt x="674" y="953"/>
                  </a:cubicBezTo>
                  <a:cubicBezTo>
                    <a:pt x="683" y="953"/>
                    <a:pt x="701" y="944"/>
                    <a:pt x="701" y="926"/>
                  </a:cubicBezTo>
                  <a:cubicBezTo>
                    <a:pt x="701" y="152"/>
                    <a:pt x="701" y="152"/>
                    <a:pt x="701" y="152"/>
                  </a:cubicBezTo>
                  <a:cubicBezTo>
                    <a:pt x="701" y="116"/>
                    <a:pt x="683" y="98"/>
                    <a:pt x="656" y="98"/>
                  </a:cubicBezTo>
                  <a:close/>
                  <a:moveTo>
                    <a:pt x="225" y="134"/>
                  </a:moveTo>
                  <a:lnTo>
                    <a:pt x="225" y="134"/>
                  </a:lnTo>
                  <a:cubicBezTo>
                    <a:pt x="242" y="107"/>
                    <a:pt x="251" y="90"/>
                    <a:pt x="278" y="81"/>
                  </a:cubicBezTo>
                  <a:cubicBezTo>
                    <a:pt x="297" y="63"/>
                    <a:pt x="323" y="54"/>
                    <a:pt x="350" y="54"/>
                  </a:cubicBezTo>
                  <a:cubicBezTo>
                    <a:pt x="377" y="54"/>
                    <a:pt x="405" y="63"/>
                    <a:pt x="422" y="81"/>
                  </a:cubicBezTo>
                  <a:cubicBezTo>
                    <a:pt x="449" y="90"/>
                    <a:pt x="458" y="107"/>
                    <a:pt x="467" y="134"/>
                  </a:cubicBezTo>
                  <a:cubicBezTo>
                    <a:pt x="467" y="179"/>
                    <a:pt x="467" y="179"/>
                    <a:pt x="467" y="179"/>
                  </a:cubicBezTo>
                  <a:cubicBezTo>
                    <a:pt x="225" y="179"/>
                    <a:pt x="225" y="179"/>
                    <a:pt x="225" y="179"/>
                  </a:cubicBezTo>
                  <a:lnTo>
                    <a:pt x="225" y="134"/>
                  </a:lnTo>
                  <a:close/>
                  <a:moveTo>
                    <a:pt x="143" y="152"/>
                  </a:moveTo>
                  <a:lnTo>
                    <a:pt x="143" y="152"/>
                  </a:lnTo>
                  <a:cubicBezTo>
                    <a:pt x="171" y="152"/>
                    <a:pt x="171" y="152"/>
                    <a:pt x="171" y="152"/>
                  </a:cubicBezTo>
                  <a:cubicBezTo>
                    <a:pt x="171" y="206"/>
                    <a:pt x="171" y="206"/>
                    <a:pt x="171" y="206"/>
                  </a:cubicBezTo>
                  <a:cubicBezTo>
                    <a:pt x="171" y="224"/>
                    <a:pt x="189" y="242"/>
                    <a:pt x="206" y="242"/>
                  </a:cubicBezTo>
                  <a:cubicBezTo>
                    <a:pt x="494" y="242"/>
                    <a:pt x="494" y="242"/>
                    <a:pt x="494" y="242"/>
                  </a:cubicBezTo>
                  <a:cubicBezTo>
                    <a:pt x="512" y="242"/>
                    <a:pt x="530" y="224"/>
                    <a:pt x="530" y="206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7" y="800"/>
                    <a:pt x="557" y="800"/>
                    <a:pt x="557" y="800"/>
                  </a:cubicBezTo>
                  <a:cubicBezTo>
                    <a:pt x="143" y="800"/>
                    <a:pt x="143" y="800"/>
                    <a:pt x="143" y="800"/>
                  </a:cubicBezTo>
                  <a:lnTo>
                    <a:pt x="143" y="152"/>
                  </a:lnTo>
                  <a:close/>
                  <a:moveTo>
                    <a:pt x="647" y="899"/>
                  </a:moveTo>
                  <a:lnTo>
                    <a:pt x="647" y="899"/>
                  </a:lnTo>
                  <a:cubicBezTo>
                    <a:pt x="54" y="899"/>
                    <a:pt x="54" y="899"/>
                    <a:pt x="54" y="899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836"/>
                    <a:pt x="90" y="836"/>
                    <a:pt x="90" y="836"/>
                  </a:cubicBezTo>
                  <a:cubicBezTo>
                    <a:pt x="90" y="845"/>
                    <a:pt x="99" y="863"/>
                    <a:pt x="117" y="863"/>
                  </a:cubicBezTo>
                  <a:cubicBezTo>
                    <a:pt x="584" y="863"/>
                    <a:pt x="584" y="863"/>
                    <a:pt x="584" y="863"/>
                  </a:cubicBezTo>
                  <a:cubicBezTo>
                    <a:pt x="602" y="863"/>
                    <a:pt x="611" y="845"/>
                    <a:pt x="611" y="836"/>
                  </a:cubicBezTo>
                  <a:cubicBezTo>
                    <a:pt x="611" y="152"/>
                    <a:pt x="611" y="152"/>
                    <a:pt x="611" y="152"/>
                  </a:cubicBezTo>
                  <a:cubicBezTo>
                    <a:pt x="647" y="152"/>
                    <a:pt x="647" y="152"/>
                    <a:pt x="647" y="152"/>
                  </a:cubicBezTo>
                  <a:lnTo>
                    <a:pt x="647" y="89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6" name="Freeform 479">
              <a:extLst>
                <a:ext uri="{FF2B5EF4-FFF2-40B4-BE49-F238E27FC236}">
                  <a16:creationId xmlns:a16="http://schemas.microsoft.com/office/drawing/2014/main" id="{B5F6712C-520A-4645-B548-9B37857DA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4473" y="7132195"/>
              <a:ext cx="269466" cy="56730"/>
            </a:xfrm>
            <a:custGeom>
              <a:avLst/>
              <a:gdLst>
                <a:gd name="T0" fmla="*/ 26 w 252"/>
                <a:gd name="T1" fmla="*/ 54 h 55"/>
                <a:gd name="T2" fmla="*/ 26 w 252"/>
                <a:gd name="T3" fmla="*/ 54 h 55"/>
                <a:gd name="T4" fmla="*/ 224 w 252"/>
                <a:gd name="T5" fmla="*/ 54 h 55"/>
                <a:gd name="T6" fmla="*/ 251 w 252"/>
                <a:gd name="T7" fmla="*/ 27 h 55"/>
                <a:gd name="T8" fmla="*/ 224 w 252"/>
                <a:gd name="T9" fmla="*/ 0 h 55"/>
                <a:gd name="T10" fmla="*/ 26 w 252"/>
                <a:gd name="T11" fmla="*/ 0 h 55"/>
                <a:gd name="T12" fmla="*/ 0 w 252"/>
                <a:gd name="T13" fmla="*/ 27 h 55"/>
                <a:gd name="T14" fmla="*/ 26 w 25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55">
                  <a:moveTo>
                    <a:pt x="26" y="54"/>
                  </a:moveTo>
                  <a:lnTo>
                    <a:pt x="26" y="54"/>
                  </a:lnTo>
                  <a:cubicBezTo>
                    <a:pt x="224" y="54"/>
                    <a:pt x="224" y="54"/>
                    <a:pt x="224" y="54"/>
                  </a:cubicBezTo>
                  <a:cubicBezTo>
                    <a:pt x="242" y="54"/>
                    <a:pt x="251" y="45"/>
                    <a:pt x="251" y="27"/>
                  </a:cubicBezTo>
                  <a:cubicBezTo>
                    <a:pt x="251" y="9"/>
                    <a:pt x="242" y="0"/>
                    <a:pt x="2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45"/>
                    <a:pt x="9" y="54"/>
                    <a:pt x="26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7" name="Freeform 480">
              <a:extLst>
                <a:ext uri="{FF2B5EF4-FFF2-40B4-BE49-F238E27FC236}">
                  <a16:creationId xmlns:a16="http://schemas.microsoft.com/office/drawing/2014/main" id="{00771295-6E3F-914B-B9BD-6D5410DD5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4473" y="7292930"/>
              <a:ext cx="269466" cy="56730"/>
            </a:xfrm>
            <a:custGeom>
              <a:avLst/>
              <a:gdLst>
                <a:gd name="T0" fmla="*/ 26 w 252"/>
                <a:gd name="T1" fmla="*/ 54 h 55"/>
                <a:gd name="T2" fmla="*/ 26 w 252"/>
                <a:gd name="T3" fmla="*/ 54 h 55"/>
                <a:gd name="T4" fmla="*/ 224 w 252"/>
                <a:gd name="T5" fmla="*/ 54 h 55"/>
                <a:gd name="T6" fmla="*/ 251 w 252"/>
                <a:gd name="T7" fmla="*/ 27 h 55"/>
                <a:gd name="T8" fmla="*/ 224 w 252"/>
                <a:gd name="T9" fmla="*/ 0 h 55"/>
                <a:gd name="T10" fmla="*/ 26 w 252"/>
                <a:gd name="T11" fmla="*/ 0 h 55"/>
                <a:gd name="T12" fmla="*/ 0 w 252"/>
                <a:gd name="T13" fmla="*/ 27 h 55"/>
                <a:gd name="T14" fmla="*/ 26 w 25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55">
                  <a:moveTo>
                    <a:pt x="26" y="54"/>
                  </a:moveTo>
                  <a:lnTo>
                    <a:pt x="26" y="54"/>
                  </a:lnTo>
                  <a:cubicBezTo>
                    <a:pt x="224" y="54"/>
                    <a:pt x="224" y="54"/>
                    <a:pt x="224" y="54"/>
                  </a:cubicBezTo>
                  <a:cubicBezTo>
                    <a:pt x="242" y="54"/>
                    <a:pt x="251" y="45"/>
                    <a:pt x="251" y="27"/>
                  </a:cubicBezTo>
                  <a:cubicBezTo>
                    <a:pt x="251" y="9"/>
                    <a:pt x="242" y="0"/>
                    <a:pt x="2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45"/>
                    <a:pt x="9" y="54"/>
                    <a:pt x="26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8" name="Freeform 481">
              <a:extLst>
                <a:ext uri="{FF2B5EF4-FFF2-40B4-BE49-F238E27FC236}">
                  <a16:creationId xmlns:a16="http://schemas.microsoft.com/office/drawing/2014/main" id="{6F1F0C41-BAFF-7A43-9070-F54B2D24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4473" y="7458392"/>
              <a:ext cx="269466" cy="56730"/>
            </a:xfrm>
            <a:custGeom>
              <a:avLst/>
              <a:gdLst>
                <a:gd name="T0" fmla="*/ 26 w 252"/>
                <a:gd name="T1" fmla="*/ 54 h 55"/>
                <a:gd name="T2" fmla="*/ 26 w 252"/>
                <a:gd name="T3" fmla="*/ 54 h 55"/>
                <a:gd name="T4" fmla="*/ 224 w 252"/>
                <a:gd name="T5" fmla="*/ 54 h 55"/>
                <a:gd name="T6" fmla="*/ 251 w 252"/>
                <a:gd name="T7" fmla="*/ 27 h 55"/>
                <a:gd name="T8" fmla="*/ 224 w 252"/>
                <a:gd name="T9" fmla="*/ 0 h 55"/>
                <a:gd name="T10" fmla="*/ 26 w 252"/>
                <a:gd name="T11" fmla="*/ 0 h 55"/>
                <a:gd name="T12" fmla="*/ 0 w 252"/>
                <a:gd name="T13" fmla="*/ 27 h 55"/>
                <a:gd name="T14" fmla="*/ 26 w 25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55">
                  <a:moveTo>
                    <a:pt x="26" y="54"/>
                  </a:moveTo>
                  <a:lnTo>
                    <a:pt x="26" y="54"/>
                  </a:lnTo>
                  <a:cubicBezTo>
                    <a:pt x="224" y="54"/>
                    <a:pt x="224" y="54"/>
                    <a:pt x="224" y="54"/>
                  </a:cubicBezTo>
                  <a:cubicBezTo>
                    <a:pt x="242" y="54"/>
                    <a:pt x="251" y="36"/>
                    <a:pt x="251" y="27"/>
                  </a:cubicBezTo>
                  <a:cubicBezTo>
                    <a:pt x="251" y="9"/>
                    <a:pt x="242" y="0"/>
                    <a:pt x="2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36"/>
                    <a:pt x="9" y="54"/>
                    <a:pt x="26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83E685-E710-2648-81A4-BA1E2B0C7FB2}"/>
              </a:ext>
            </a:extLst>
          </p:cNvPr>
          <p:cNvGrpSpPr/>
          <p:nvPr/>
        </p:nvGrpSpPr>
        <p:grpSpPr>
          <a:xfrm>
            <a:off x="20246857" y="6765623"/>
            <a:ext cx="732762" cy="813131"/>
            <a:chOff x="20246857" y="6910001"/>
            <a:chExt cx="732762" cy="813131"/>
          </a:xfrm>
        </p:grpSpPr>
        <p:sp>
          <p:nvSpPr>
            <p:cNvPr id="569" name="Freeform 482">
              <a:extLst>
                <a:ext uri="{FF2B5EF4-FFF2-40B4-BE49-F238E27FC236}">
                  <a16:creationId xmlns:a16="http://schemas.microsoft.com/office/drawing/2014/main" id="{BDF9762D-8584-3E41-86A2-A1B852672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6857" y="6910001"/>
              <a:ext cx="732762" cy="813131"/>
            </a:xfrm>
            <a:custGeom>
              <a:avLst/>
              <a:gdLst>
                <a:gd name="T0" fmla="*/ 675 w 685"/>
                <a:gd name="T1" fmla="*/ 216 h 757"/>
                <a:gd name="T2" fmla="*/ 675 w 685"/>
                <a:gd name="T3" fmla="*/ 216 h 757"/>
                <a:gd name="T4" fmla="*/ 648 w 685"/>
                <a:gd name="T5" fmla="*/ 198 h 757"/>
                <a:gd name="T6" fmla="*/ 621 w 685"/>
                <a:gd name="T7" fmla="*/ 198 h 757"/>
                <a:gd name="T8" fmla="*/ 459 w 685"/>
                <a:gd name="T9" fmla="*/ 9 h 757"/>
                <a:gd name="T10" fmla="*/ 423 w 685"/>
                <a:gd name="T11" fmla="*/ 9 h 757"/>
                <a:gd name="T12" fmla="*/ 414 w 685"/>
                <a:gd name="T13" fmla="*/ 45 h 757"/>
                <a:gd name="T14" fmla="*/ 549 w 685"/>
                <a:gd name="T15" fmla="*/ 198 h 757"/>
                <a:gd name="T16" fmla="*/ 126 w 685"/>
                <a:gd name="T17" fmla="*/ 198 h 757"/>
                <a:gd name="T18" fmla="*/ 252 w 685"/>
                <a:gd name="T19" fmla="*/ 45 h 757"/>
                <a:gd name="T20" fmla="*/ 252 w 685"/>
                <a:gd name="T21" fmla="*/ 9 h 757"/>
                <a:gd name="T22" fmla="*/ 216 w 685"/>
                <a:gd name="T23" fmla="*/ 9 h 757"/>
                <a:gd name="T24" fmla="*/ 54 w 685"/>
                <a:gd name="T25" fmla="*/ 198 h 757"/>
                <a:gd name="T26" fmla="*/ 36 w 685"/>
                <a:gd name="T27" fmla="*/ 198 h 757"/>
                <a:gd name="T28" fmla="*/ 36 w 685"/>
                <a:gd name="T29" fmla="*/ 198 h 757"/>
                <a:gd name="T30" fmla="*/ 9 w 685"/>
                <a:gd name="T31" fmla="*/ 207 h 757"/>
                <a:gd name="T32" fmla="*/ 9 w 685"/>
                <a:gd name="T33" fmla="*/ 252 h 757"/>
                <a:gd name="T34" fmla="*/ 9 w 685"/>
                <a:gd name="T35" fmla="*/ 288 h 757"/>
                <a:gd name="T36" fmla="*/ 36 w 685"/>
                <a:gd name="T37" fmla="*/ 414 h 757"/>
                <a:gd name="T38" fmla="*/ 72 w 685"/>
                <a:gd name="T39" fmla="*/ 639 h 757"/>
                <a:gd name="T40" fmla="*/ 81 w 685"/>
                <a:gd name="T41" fmla="*/ 648 h 757"/>
                <a:gd name="T42" fmla="*/ 171 w 685"/>
                <a:gd name="T43" fmla="*/ 729 h 757"/>
                <a:gd name="T44" fmla="*/ 342 w 685"/>
                <a:gd name="T45" fmla="*/ 756 h 757"/>
                <a:gd name="T46" fmla="*/ 351 w 685"/>
                <a:gd name="T47" fmla="*/ 756 h 757"/>
                <a:gd name="T48" fmla="*/ 504 w 685"/>
                <a:gd name="T49" fmla="*/ 738 h 757"/>
                <a:gd name="T50" fmla="*/ 612 w 685"/>
                <a:gd name="T51" fmla="*/ 657 h 757"/>
                <a:gd name="T52" fmla="*/ 648 w 685"/>
                <a:gd name="T53" fmla="*/ 441 h 757"/>
                <a:gd name="T54" fmla="*/ 675 w 685"/>
                <a:gd name="T55" fmla="*/ 297 h 757"/>
                <a:gd name="T56" fmla="*/ 675 w 685"/>
                <a:gd name="T57" fmla="*/ 252 h 757"/>
                <a:gd name="T58" fmla="*/ 675 w 685"/>
                <a:gd name="T59" fmla="*/ 216 h 757"/>
                <a:gd name="T60" fmla="*/ 594 w 685"/>
                <a:gd name="T61" fmla="*/ 441 h 757"/>
                <a:gd name="T62" fmla="*/ 594 w 685"/>
                <a:gd name="T63" fmla="*/ 441 h 757"/>
                <a:gd name="T64" fmla="*/ 558 w 685"/>
                <a:gd name="T65" fmla="*/ 648 h 757"/>
                <a:gd name="T66" fmla="*/ 495 w 685"/>
                <a:gd name="T67" fmla="*/ 684 h 757"/>
                <a:gd name="T68" fmla="*/ 342 w 685"/>
                <a:gd name="T69" fmla="*/ 702 h 757"/>
                <a:gd name="T70" fmla="*/ 189 w 685"/>
                <a:gd name="T71" fmla="*/ 675 h 757"/>
                <a:gd name="T72" fmla="*/ 135 w 685"/>
                <a:gd name="T73" fmla="*/ 639 h 757"/>
                <a:gd name="T74" fmla="*/ 126 w 685"/>
                <a:gd name="T75" fmla="*/ 621 h 757"/>
                <a:gd name="T76" fmla="*/ 63 w 685"/>
                <a:gd name="T77" fmla="*/ 252 h 757"/>
                <a:gd name="T78" fmla="*/ 63 w 685"/>
                <a:gd name="T79" fmla="*/ 252 h 757"/>
                <a:gd name="T80" fmla="*/ 63 w 685"/>
                <a:gd name="T81" fmla="*/ 252 h 757"/>
                <a:gd name="T82" fmla="*/ 63 w 685"/>
                <a:gd name="T83" fmla="*/ 252 h 757"/>
                <a:gd name="T84" fmla="*/ 612 w 685"/>
                <a:gd name="T85" fmla="*/ 252 h 757"/>
                <a:gd name="T86" fmla="*/ 612 w 685"/>
                <a:gd name="T87" fmla="*/ 252 h 757"/>
                <a:gd name="T88" fmla="*/ 612 w 685"/>
                <a:gd name="T89" fmla="*/ 252 h 757"/>
                <a:gd name="T90" fmla="*/ 621 w 685"/>
                <a:gd name="T91" fmla="*/ 252 h 757"/>
                <a:gd name="T92" fmla="*/ 594 w 685"/>
                <a:gd name="T93" fmla="*/ 44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5" h="757">
                  <a:moveTo>
                    <a:pt x="675" y="216"/>
                  </a:moveTo>
                  <a:lnTo>
                    <a:pt x="675" y="216"/>
                  </a:lnTo>
                  <a:cubicBezTo>
                    <a:pt x="666" y="207"/>
                    <a:pt x="657" y="198"/>
                    <a:pt x="648" y="198"/>
                  </a:cubicBezTo>
                  <a:cubicBezTo>
                    <a:pt x="621" y="198"/>
                    <a:pt x="621" y="198"/>
                    <a:pt x="621" y="198"/>
                  </a:cubicBezTo>
                  <a:cubicBezTo>
                    <a:pt x="459" y="9"/>
                    <a:pt x="459" y="9"/>
                    <a:pt x="459" y="9"/>
                  </a:cubicBezTo>
                  <a:cubicBezTo>
                    <a:pt x="450" y="0"/>
                    <a:pt x="432" y="0"/>
                    <a:pt x="423" y="9"/>
                  </a:cubicBezTo>
                  <a:cubicBezTo>
                    <a:pt x="405" y="18"/>
                    <a:pt x="405" y="36"/>
                    <a:pt x="414" y="45"/>
                  </a:cubicBezTo>
                  <a:cubicBezTo>
                    <a:pt x="549" y="198"/>
                    <a:pt x="549" y="198"/>
                    <a:pt x="549" y="198"/>
                  </a:cubicBezTo>
                  <a:cubicBezTo>
                    <a:pt x="126" y="198"/>
                    <a:pt x="126" y="198"/>
                    <a:pt x="126" y="198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70" y="36"/>
                    <a:pt x="261" y="18"/>
                    <a:pt x="252" y="9"/>
                  </a:cubicBezTo>
                  <a:cubicBezTo>
                    <a:pt x="243" y="0"/>
                    <a:pt x="225" y="0"/>
                    <a:pt x="216" y="9"/>
                  </a:cubicBezTo>
                  <a:cubicBezTo>
                    <a:pt x="54" y="198"/>
                    <a:pt x="54" y="198"/>
                    <a:pt x="54" y="198"/>
                  </a:cubicBezTo>
                  <a:cubicBezTo>
                    <a:pt x="36" y="198"/>
                    <a:pt x="36" y="198"/>
                    <a:pt x="36" y="198"/>
                  </a:cubicBezTo>
                  <a:lnTo>
                    <a:pt x="36" y="198"/>
                  </a:lnTo>
                  <a:cubicBezTo>
                    <a:pt x="27" y="198"/>
                    <a:pt x="18" y="207"/>
                    <a:pt x="9" y="207"/>
                  </a:cubicBezTo>
                  <a:cubicBezTo>
                    <a:pt x="0" y="225"/>
                    <a:pt x="0" y="234"/>
                    <a:pt x="9" y="252"/>
                  </a:cubicBezTo>
                  <a:cubicBezTo>
                    <a:pt x="9" y="261"/>
                    <a:pt x="9" y="270"/>
                    <a:pt x="9" y="288"/>
                  </a:cubicBezTo>
                  <a:cubicBezTo>
                    <a:pt x="18" y="315"/>
                    <a:pt x="27" y="360"/>
                    <a:pt x="36" y="414"/>
                  </a:cubicBezTo>
                  <a:cubicBezTo>
                    <a:pt x="45" y="504"/>
                    <a:pt x="72" y="603"/>
                    <a:pt x="72" y="639"/>
                  </a:cubicBezTo>
                  <a:lnTo>
                    <a:pt x="81" y="648"/>
                  </a:lnTo>
                  <a:cubicBezTo>
                    <a:pt x="81" y="684"/>
                    <a:pt x="117" y="711"/>
                    <a:pt x="171" y="729"/>
                  </a:cubicBezTo>
                  <a:cubicBezTo>
                    <a:pt x="216" y="747"/>
                    <a:pt x="279" y="756"/>
                    <a:pt x="342" y="756"/>
                  </a:cubicBezTo>
                  <a:lnTo>
                    <a:pt x="351" y="756"/>
                  </a:lnTo>
                  <a:cubicBezTo>
                    <a:pt x="405" y="756"/>
                    <a:pt x="459" y="747"/>
                    <a:pt x="504" y="738"/>
                  </a:cubicBezTo>
                  <a:cubicBezTo>
                    <a:pt x="567" y="720"/>
                    <a:pt x="603" y="693"/>
                    <a:pt x="612" y="657"/>
                  </a:cubicBezTo>
                  <a:cubicBezTo>
                    <a:pt x="612" y="648"/>
                    <a:pt x="630" y="549"/>
                    <a:pt x="648" y="441"/>
                  </a:cubicBezTo>
                  <a:cubicBezTo>
                    <a:pt x="657" y="387"/>
                    <a:pt x="666" y="333"/>
                    <a:pt x="675" y="297"/>
                  </a:cubicBezTo>
                  <a:cubicBezTo>
                    <a:pt x="675" y="279"/>
                    <a:pt x="675" y="261"/>
                    <a:pt x="675" y="252"/>
                  </a:cubicBezTo>
                  <a:cubicBezTo>
                    <a:pt x="684" y="234"/>
                    <a:pt x="684" y="225"/>
                    <a:pt x="675" y="216"/>
                  </a:cubicBezTo>
                  <a:close/>
                  <a:moveTo>
                    <a:pt x="594" y="441"/>
                  </a:moveTo>
                  <a:lnTo>
                    <a:pt x="594" y="441"/>
                  </a:lnTo>
                  <a:cubicBezTo>
                    <a:pt x="576" y="549"/>
                    <a:pt x="558" y="639"/>
                    <a:pt x="558" y="648"/>
                  </a:cubicBezTo>
                  <a:cubicBezTo>
                    <a:pt x="549" y="657"/>
                    <a:pt x="531" y="675"/>
                    <a:pt x="495" y="684"/>
                  </a:cubicBezTo>
                  <a:cubicBezTo>
                    <a:pt x="450" y="693"/>
                    <a:pt x="396" y="702"/>
                    <a:pt x="342" y="702"/>
                  </a:cubicBezTo>
                  <a:cubicBezTo>
                    <a:pt x="279" y="702"/>
                    <a:pt x="234" y="693"/>
                    <a:pt x="189" y="675"/>
                  </a:cubicBezTo>
                  <a:cubicBezTo>
                    <a:pt x="144" y="666"/>
                    <a:pt x="135" y="648"/>
                    <a:pt x="135" y="639"/>
                  </a:cubicBezTo>
                  <a:cubicBezTo>
                    <a:pt x="135" y="639"/>
                    <a:pt x="135" y="630"/>
                    <a:pt x="126" y="621"/>
                  </a:cubicBezTo>
                  <a:cubicBezTo>
                    <a:pt x="81" y="387"/>
                    <a:pt x="63" y="297"/>
                    <a:pt x="63" y="252"/>
                  </a:cubicBezTo>
                  <a:lnTo>
                    <a:pt x="63" y="252"/>
                  </a:lnTo>
                  <a:lnTo>
                    <a:pt x="63" y="252"/>
                  </a:lnTo>
                  <a:lnTo>
                    <a:pt x="63" y="252"/>
                  </a:lnTo>
                  <a:cubicBezTo>
                    <a:pt x="612" y="252"/>
                    <a:pt x="612" y="252"/>
                    <a:pt x="612" y="252"/>
                  </a:cubicBezTo>
                  <a:lnTo>
                    <a:pt x="612" y="252"/>
                  </a:lnTo>
                  <a:lnTo>
                    <a:pt x="612" y="252"/>
                  </a:lnTo>
                  <a:cubicBezTo>
                    <a:pt x="621" y="252"/>
                    <a:pt x="621" y="252"/>
                    <a:pt x="621" y="252"/>
                  </a:cubicBezTo>
                  <a:cubicBezTo>
                    <a:pt x="621" y="279"/>
                    <a:pt x="612" y="333"/>
                    <a:pt x="594" y="4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0" name="Freeform 483">
              <a:extLst>
                <a:ext uri="{FF2B5EF4-FFF2-40B4-BE49-F238E27FC236}">
                  <a16:creationId xmlns:a16="http://schemas.microsoft.com/office/drawing/2014/main" id="{BA6732E4-5A9E-8745-9E61-E68846A5B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0683" y="7255110"/>
              <a:ext cx="56730" cy="269466"/>
            </a:xfrm>
            <a:custGeom>
              <a:avLst/>
              <a:gdLst>
                <a:gd name="T0" fmla="*/ 27 w 55"/>
                <a:gd name="T1" fmla="*/ 0 h 253"/>
                <a:gd name="T2" fmla="*/ 27 w 55"/>
                <a:gd name="T3" fmla="*/ 0 h 253"/>
                <a:gd name="T4" fmla="*/ 0 w 55"/>
                <a:gd name="T5" fmla="*/ 27 h 253"/>
                <a:gd name="T6" fmla="*/ 0 w 55"/>
                <a:gd name="T7" fmla="*/ 225 h 253"/>
                <a:gd name="T8" fmla="*/ 27 w 55"/>
                <a:gd name="T9" fmla="*/ 252 h 253"/>
                <a:gd name="T10" fmla="*/ 54 w 55"/>
                <a:gd name="T11" fmla="*/ 225 h 253"/>
                <a:gd name="T12" fmla="*/ 54 w 55"/>
                <a:gd name="T13" fmla="*/ 27 h 253"/>
                <a:gd name="T14" fmla="*/ 27 w 55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253">
                  <a:moveTo>
                    <a:pt x="27" y="0"/>
                  </a:moveTo>
                  <a:lnTo>
                    <a:pt x="27" y="0"/>
                  </a:lnTo>
                  <a:cubicBezTo>
                    <a:pt x="9" y="0"/>
                    <a:pt x="0" y="9"/>
                    <a:pt x="0" y="2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3"/>
                    <a:pt x="9" y="252"/>
                    <a:pt x="27" y="252"/>
                  </a:cubicBezTo>
                  <a:cubicBezTo>
                    <a:pt x="45" y="252"/>
                    <a:pt x="54" y="243"/>
                    <a:pt x="54" y="2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9"/>
                    <a:pt x="45" y="0"/>
                    <a:pt x="2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1" name="Freeform 484">
              <a:extLst>
                <a:ext uri="{FF2B5EF4-FFF2-40B4-BE49-F238E27FC236}">
                  <a16:creationId xmlns:a16="http://schemas.microsoft.com/office/drawing/2014/main" id="{A0B87BDC-1755-B34C-ADB3-820F4277B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7782" y="7283475"/>
              <a:ext cx="70911" cy="269466"/>
            </a:xfrm>
            <a:custGeom>
              <a:avLst/>
              <a:gdLst>
                <a:gd name="T0" fmla="*/ 36 w 64"/>
                <a:gd name="T1" fmla="*/ 0 h 253"/>
                <a:gd name="T2" fmla="*/ 36 w 64"/>
                <a:gd name="T3" fmla="*/ 0 h 253"/>
                <a:gd name="T4" fmla="*/ 0 w 64"/>
                <a:gd name="T5" fmla="*/ 27 h 253"/>
                <a:gd name="T6" fmla="*/ 0 w 64"/>
                <a:gd name="T7" fmla="*/ 225 h 253"/>
                <a:gd name="T8" fmla="*/ 36 w 64"/>
                <a:gd name="T9" fmla="*/ 252 h 253"/>
                <a:gd name="T10" fmla="*/ 63 w 64"/>
                <a:gd name="T11" fmla="*/ 225 h 253"/>
                <a:gd name="T12" fmla="*/ 63 w 64"/>
                <a:gd name="T13" fmla="*/ 27 h 253"/>
                <a:gd name="T14" fmla="*/ 36 w 64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53">
                  <a:moveTo>
                    <a:pt x="36" y="0"/>
                  </a:moveTo>
                  <a:lnTo>
                    <a:pt x="36" y="0"/>
                  </a:lnTo>
                  <a:cubicBezTo>
                    <a:pt x="18" y="0"/>
                    <a:pt x="0" y="9"/>
                    <a:pt x="0" y="2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3"/>
                    <a:pt x="18" y="252"/>
                    <a:pt x="36" y="252"/>
                  </a:cubicBezTo>
                  <a:cubicBezTo>
                    <a:pt x="45" y="252"/>
                    <a:pt x="63" y="243"/>
                    <a:pt x="63" y="225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9"/>
                    <a:pt x="45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2" name="Freeform 485">
              <a:extLst>
                <a:ext uri="{FF2B5EF4-FFF2-40B4-BE49-F238E27FC236}">
                  <a16:creationId xmlns:a16="http://schemas.microsoft.com/office/drawing/2014/main" id="{14871331-FEDF-0A46-A9D7-F96F83891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9607" y="7255110"/>
              <a:ext cx="56730" cy="269466"/>
            </a:xfrm>
            <a:custGeom>
              <a:avLst/>
              <a:gdLst>
                <a:gd name="T0" fmla="*/ 27 w 55"/>
                <a:gd name="T1" fmla="*/ 0 h 253"/>
                <a:gd name="T2" fmla="*/ 27 w 55"/>
                <a:gd name="T3" fmla="*/ 0 h 253"/>
                <a:gd name="T4" fmla="*/ 0 w 55"/>
                <a:gd name="T5" fmla="*/ 27 h 253"/>
                <a:gd name="T6" fmla="*/ 0 w 55"/>
                <a:gd name="T7" fmla="*/ 225 h 253"/>
                <a:gd name="T8" fmla="*/ 27 w 55"/>
                <a:gd name="T9" fmla="*/ 252 h 253"/>
                <a:gd name="T10" fmla="*/ 54 w 55"/>
                <a:gd name="T11" fmla="*/ 225 h 253"/>
                <a:gd name="T12" fmla="*/ 54 w 55"/>
                <a:gd name="T13" fmla="*/ 27 h 253"/>
                <a:gd name="T14" fmla="*/ 27 w 55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253">
                  <a:moveTo>
                    <a:pt x="27" y="0"/>
                  </a:moveTo>
                  <a:lnTo>
                    <a:pt x="27" y="0"/>
                  </a:lnTo>
                  <a:cubicBezTo>
                    <a:pt x="9" y="0"/>
                    <a:pt x="0" y="9"/>
                    <a:pt x="0" y="2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3"/>
                    <a:pt x="9" y="252"/>
                    <a:pt x="27" y="252"/>
                  </a:cubicBezTo>
                  <a:cubicBezTo>
                    <a:pt x="45" y="252"/>
                    <a:pt x="54" y="243"/>
                    <a:pt x="54" y="2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9"/>
                    <a:pt x="45" y="0"/>
                    <a:pt x="2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C38347-C3D9-B84D-B049-7B6C9597707E}"/>
              </a:ext>
            </a:extLst>
          </p:cNvPr>
          <p:cNvGrpSpPr/>
          <p:nvPr/>
        </p:nvGrpSpPr>
        <p:grpSpPr>
          <a:xfrm>
            <a:off x="7577425" y="6718348"/>
            <a:ext cx="869861" cy="912410"/>
            <a:chOff x="7577425" y="6862726"/>
            <a:chExt cx="869861" cy="912410"/>
          </a:xfrm>
        </p:grpSpPr>
        <p:sp>
          <p:nvSpPr>
            <p:cNvPr id="573" name="Freeform 486">
              <a:extLst>
                <a:ext uri="{FF2B5EF4-FFF2-40B4-BE49-F238E27FC236}">
                  <a16:creationId xmlns:a16="http://schemas.microsoft.com/office/drawing/2014/main" id="{DCC4A844-941D-4F42-86DA-5DF2D64F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892" y="7188925"/>
              <a:ext cx="61459" cy="387655"/>
            </a:xfrm>
            <a:custGeom>
              <a:avLst/>
              <a:gdLst>
                <a:gd name="T0" fmla="*/ 27 w 56"/>
                <a:gd name="T1" fmla="*/ 360 h 361"/>
                <a:gd name="T2" fmla="*/ 27 w 56"/>
                <a:gd name="T3" fmla="*/ 360 h 361"/>
                <a:gd name="T4" fmla="*/ 55 w 56"/>
                <a:gd name="T5" fmla="*/ 333 h 361"/>
                <a:gd name="T6" fmla="*/ 55 w 56"/>
                <a:gd name="T7" fmla="*/ 27 h 361"/>
                <a:gd name="T8" fmla="*/ 27 w 56"/>
                <a:gd name="T9" fmla="*/ 0 h 361"/>
                <a:gd name="T10" fmla="*/ 0 w 56"/>
                <a:gd name="T11" fmla="*/ 27 h 361"/>
                <a:gd name="T12" fmla="*/ 0 w 56"/>
                <a:gd name="T13" fmla="*/ 333 h 361"/>
                <a:gd name="T14" fmla="*/ 27 w 56"/>
                <a:gd name="T15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61">
                  <a:moveTo>
                    <a:pt x="27" y="360"/>
                  </a:moveTo>
                  <a:lnTo>
                    <a:pt x="27" y="360"/>
                  </a:lnTo>
                  <a:cubicBezTo>
                    <a:pt x="45" y="360"/>
                    <a:pt x="55" y="351"/>
                    <a:pt x="55" y="33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9"/>
                    <a:pt x="45" y="0"/>
                    <a:pt x="27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1"/>
                    <a:pt x="9" y="360"/>
                    <a:pt x="27" y="36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4" name="Freeform 487">
              <a:extLst>
                <a:ext uri="{FF2B5EF4-FFF2-40B4-BE49-F238E27FC236}">
                  <a16:creationId xmlns:a16="http://schemas.microsoft.com/office/drawing/2014/main" id="{F57475D3-1C31-974A-A3CD-096229DB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536" y="7226745"/>
              <a:ext cx="56730" cy="397110"/>
            </a:xfrm>
            <a:custGeom>
              <a:avLst/>
              <a:gdLst>
                <a:gd name="T0" fmla="*/ 27 w 55"/>
                <a:gd name="T1" fmla="*/ 369 h 370"/>
                <a:gd name="T2" fmla="*/ 27 w 55"/>
                <a:gd name="T3" fmla="*/ 369 h 370"/>
                <a:gd name="T4" fmla="*/ 54 w 55"/>
                <a:gd name="T5" fmla="*/ 342 h 370"/>
                <a:gd name="T6" fmla="*/ 54 w 55"/>
                <a:gd name="T7" fmla="*/ 36 h 370"/>
                <a:gd name="T8" fmla="*/ 27 w 55"/>
                <a:gd name="T9" fmla="*/ 0 h 370"/>
                <a:gd name="T10" fmla="*/ 0 w 55"/>
                <a:gd name="T11" fmla="*/ 36 h 370"/>
                <a:gd name="T12" fmla="*/ 0 w 55"/>
                <a:gd name="T13" fmla="*/ 342 h 370"/>
                <a:gd name="T14" fmla="*/ 27 w 55"/>
                <a:gd name="T15" fmla="*/ 36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70">
                  <a:moveTo>
                    <a:pt x="27" y="369"/>
                  </a:moveTo>
                  <a:lnTo>
                    <a:pt x="27" y="369"/>
                  </a:lnTo>
                  <a:cubicBezTo>
                    <a:pt x="45" y="369"/>
                    <a:pt x="54" y="360"/>
                    <a:pt x="54" y="342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18"/>
                    <a:pt x="45" y="0"/>
                    <a:pt x="27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0"/>
                    <a:pt x="18" y="369"/>
                    <a:pt x="27" y="3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5" name="Freeform 488">
              <a:extLst>
                <a:ext uri="{FF2B5EF4-FFF2-40B4-BE49-F238E27FC236}">
                  <a16:creationId xmlns:a16="http://schemas.microsoft.com/office/drawing/2014/main" id="{199D0D80-A678-E247-9F72-3F6E7BFCF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1632" y="7188925"/>
              <a:ext cx="56730" cy="387655"/>
            </a:xfrm>
            <a:custGeom>
              <a:avLst/>
              <a:gdLst>
                <a:gd name="T0" fmla="*/ 27 w 55"/>
                <a:gd name="T1" fmla="*/ 360 h 361"/>
                <a:gd name="T2" fmla="*/ 27 w 55"/>
                <a:gd name="T3" fmla="*/ 360 h 361"/>
                <a:gd name="T4" fmla="*/ 54 w 55"/>
                <a:gd name="T5" fmla="*/ 333 h 361"/>
                <a:gd name="T6" fmla="*/ 54 w 55"/>
                <a:gd name="T7" fmla="*/ 27 h 361"/>
                <a:gd name="T8" fmla="*/ 27 w 55"/>
                <a:gd name="T9" fmla="*/ 0 h 361"/>
                <a:gd name="T10" fmla="*/ 0 w 55"/>
                <a:gd name="T11" fmla="*/ 27 h 361"/>
                <a:gd name="T12" fmla="*/ 0 w 55"/>
                <a:gd name="T13" fmla="*/ 333 h 361"/>
                <a:gd name="T14" fmla="*/ 27 w 55"/>
                <a:gd name="T15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61">
                  <a:moveTo>
                    <a:pt x="27" y="360"/>
                  </a:moveTo>
                  <a:lnTo>
                    <a:pt x="27" y="360"/>
                  </a:lnTo>
                  <a:cubicBezTo>
                    <a:pt x="45" y="360"/>
                    <a:pt x="54" y="351"/>
                    <a:pt x="54" y="33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9"/>
                    <a:pt x="45" y="0"/>
                    <a:pt x="27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1"/>
                    <a:pt x="9" y="360"/>
                    <a:pt x="27" y="36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6" name="Freeform 489">
              <a:extLst>
                <a:ext uri="{FF2B5EF4-FFF2-40B4-BE49-F238E27FC236}">
                  <a16:creationId xmlns:a16="http://schemas.microsoft.com/office/drawing/2014/main" id="{3BB1DFA4-723F-D846-8762-C881566B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2710" y="6862726"/>
              <a:ext cx="368745" cy="137099"/>
            </a:xfrm>
            <a:custGeom>
              <a:avLst/>
              <a:gdLst>
                <a:gd name="T0" fmla="*/ 26 w 342"/>
                <a:gd name="T1" fmla="*/ 125 h 126"/>
                <a:gd name="T2" fmla="*/ 26 w 342"/>
                <a:gd name="T3" fmla="*/ 125 h 126"/>
                <a:gd name="T4" fmla="*/ 53 w 342"/>
                <a:gd name="T5" fmla="*/ 98 h 126"/>
                <a:gd name="T6" fmla="*/ 53 w 342"/>
                <a:gd name="T7" fmla="*/ 53 h 126"/>
                <a:gd name="T8" fmla="*/ 287 w 342"/>
                <a:gd name="T9" fmla="*/ 53 h 126"/>
                <a:gd name="T10" fmla="*/ 287 w 342"/>
                <a:gd name="T11" fmla="*/ 98 h 126"/>
                <a:gd name="T12" fmla="*/ 314 w 342"/>
                <a:gd name="T13" fmla="*/ 125 h 126"/>
                <a:gd name="T14" fmla="*/ 341 w 342"/>
                <a:gd name="T15" fmla="*/ 98 h 126"/>
                <a:gd name="T16" fmla="*/ 341 w 342"/>
                <a:gd name="T17" fmla="*/ 27 h 126"/>
                <a:gd name="T18" fmla="*/ 305 w 342"/>
                <a:gd name="T19" fmla="*/ 0 h 126"/>
                <a:gd name="T20" fmla="*/ 26 w 342"/>
                <a:gd name="T21" fmla="*/ 0 h 126"/>
                <a:gd name="T22" fmla="*/ 0 w 342"/>
                <a:gd name="T23" fmla="*/ 27 h 126"/>
                <a:gd name="T24" fmla="*/ 0 w 342"/>
                <a:gd name="T25" fmla="*/ 98 h 126"/>
                <a:gd name="T26" fmla="*/ 26 w 342"/>
                <a:gd name="T2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2" h="126">
                  <a:moveTo>
                    <a:pt x="26" y="125"/>
                  </a:moveTo>
                  <a:lnTo>
                    <a:pt x="26" y="125"/>
                  </a:lnTo>
                  <a:cubicBezTo>
                    <a:pt x="36" y="125"/>
                    <a:pt x="53" y="107"/>
                    <a:pt x="53" y="98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7" y="98"/>
                    <a:pt x="287" y="98"/>
                    <a:pt x="287" y="98"/>
                  </a:cubicBezTo>
                  <a:cubicBezTo>
                    <a:pt x="287" y="107"/>
                    <a:pt x="296" y="125"/>
                    <a:pt x="314" y="125"/>
                  </a:cubicBezTo>
                  <a:cubicBezTo>
                    <a:pt x="332" y="125"/>
                    <a:pt x="341" y="107"/>
                    <a:pt x="341" y="98"/>
                  </a:cubicBezTo>
                  <a:cubicBezTo>
                    <a:pt x="341" y="27"/>
                    <a:pt x="341" y="27"/>
                    <a:pt x="341" y="27"/>
                  </a:cubicBezTo>
                  <a:cubicBezTo>
                    <a:pt x="341" y="9"/>
                    <a:pt x="323" y="0"/>
                    <a:pt x="30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8" y="0"/>
                    <a:pt x="0" y="9"/>
                    <a:pt x="0" y="2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7"/>
                    <a:pt x="8" y="125"/>
                    <a:pt x="26" y="12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7" name="Freeform 490">
              <a:extLst>
                <a:ext uri="{FF2B5EF4-FFF2-40B4-BE49-F238E27FC236}">
                  <a16:creationId xmlns:a16="http://schemas.microsoft.com/office/drawing/2014/main" id="{BE8FE0F9-D05B-6B4E-BE3B-B85FA0A4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425" y="7014006"/>
              <a:ext cx="869861" cy="761130"/>
            </a:xfrm>
            <a:custGeom>
              <a:avLst/>
              <a:gdLst>
                <a:gd name="T0" fmla="*/ 782 w 810"/>
                <a:gd name="T1" fmla="*/ 0 h 712"/>
                <a:gd name="T2" fmla="*/ 782 w 810"/>
                <a:gd name="T3" fmla="*/ 0 h 712"/>
                <a:gd name="T4" fmla="*/ 107 w 810"/>
                <a:gd name="T5" fmla="*/ 0 h 712"/>
                <a:gd name="T6" fmla="*/ 107 w 810"/>
                <a:gd name="T7" fmla="*/ 0 h 712"/>
                <a:gd name="T8" fmla="*/ 27 w 810"/>
                <a:gd name="T9" fmla="*/ 0 h 712"/>
                <a:gd name="T10" fmla="*/ 0 w 810"/>
                <a:gd name="T11" fmla="*/ 27 h 712"/>
                <a:gd name="T12" fmla="*/ 27 w 810"/>
                <a:gd name="T13" fmla="*/ 54 h 712"/>
                <a:gd name="T14" fmla="*/ 80 w 810"/>
                <a:gd name="T15" fmla="*/ 54 h 712"/>
                <a:gd name="T16" fmla="*/ 80 w 810"/>
                <a:gd name="T17" fmla="*/ 54 h 712"/>
                <a:gd name="T18" fmla="*/ 90 w 810"/>
                <a:gd name="T19" fmla="*/ 117 h 712"/>
                <a:gd name="T20" fmla="*/ 116 w 810"/>
                <a:gd name="T21" fmla="*/ 315 h 712"/>
                <a:gd name="T22" fmla="*/ 152 w 810"/>
                <a:gd name="T23" fmla="*/ 603 h 712"/>
                <a:gd name="T24" fmla="*/ 242 w 810"/>
                <a:gd name="T25" fmla="*/ 684 h 712"/>
                <a:gd name="T26" fmla="*/ 395 w 810"/>
                <a:gd name="T27" fmla="*/ 711 h 712"/>
                <a:gd name="T28" fmla="*/ 413 w 810"/>
                <a:gd name="T29" fmla="*/ 711 h 712"/>
                <a:gd name="T30" fmla="*/ 557 w 810"/>
                <a:gd name="T31" fmla="*/ 693 h 712"/>
                <a:gd name="T32" fmla="*/ 656 w 810"/>
                <a:gd name="T33" fmla="*/ 612 h 712"/>
                <a:gd name="T34" fmla="*/ 692 w 810"/>
                <a:gd name="T35" fmla="*/ 315 h 712"/>
                <a:gd name="T36" fmla="*/ 719 w 810"/>
                <a:gd name="T37" fmla="*/ 126 h 712"/>
                <a:gd name="T38" fmla="*/ 719 w 810"/>
                <a:gd name="T39" fmla="*/ 54 h 712"/>
                <a:gd name="T40" fmla="*/ 719 w 810"/>
                <a:gd name="T41" fmla="*/ 54 h 712"/>
                <a:gd name="T42" fmla="*/ 782 w 810"/>
                <a:gd name="T43" fmla="*/ 54 h 712"/>
                <a:gd name="T44" fmla="*/ 809 w 810"/>
                <a:gd name="T45" fmla="*/ 27 h 712"/>
                <a:gd name="T46" fmla="*/ 782 w 810"/>
                <a:gd name="T47" fmla="*/ 0 h 712"/>
                <a:gd name="T48" fmla="*/ 602 w 810"/>
                <a:gd name="T49" fmla="*/ 603 h 712"/>
                <a:gd name="T50" fmla="*/ 602 w 810"/>
                <a:gd name="T51" fmla="*/ 603 h 712"/>
                <a:gd name="T52" fmla="*/ 539 w 810"/>
                <a:gd name="T53" fmla="*/ 639 h 712"/>
                <a:gd name="T54" fmla="*/ 404 w 810"/>
                <a:gd name="T55" fmla="*/ 657 h 712"/>
                <a:gd name="T56" fmla="*/ 260 w 810"/>
                <a:gd name="T57" fmla="*/ 630 h 712"/>
                <a:gd name="T58" fmla="*/ 206 w 810"/>
                <a:gd name="T59" fmla="*/ 594 h 712"/>
                <a:gd name="T60" fmla="*/ 143 w 810"/>
                <a:gd name="T61" fmla="*/ 54 h 712"/>
                <a:gd name="T62" fmla="*/ 665 w 810"/>
                <a:gd name="T63" fmla="*/ 54 h 712"/>
                <a:gd name="T64" fmla="*/ 602 w 810"/>
                <a:gd name="T65" fmla="*/ 603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0" h="712">
                  <a:moveTo>
                    <a:pt x="782" y="0"/>
                  </a:moveTo>
                  <a:lnTo>
                    <a:pt x="782" y="0"/>
                  </a:lnTo>
                  <a:cubicBezTo>
                    <a:pt x="107" y="0"/>
                    <a:pt x="107" y="0"/>
                    <a:pt x="107" y="0"/>
                  </a:cubicBezTo>
                  <a:lnTo>
                    <a:pt x="107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8" y="0"/>
                    <a:pt x="0" y="9"/>
                    <a:pt x="0" y="27"/>
                  </a:cubicBezTo>
                  <a:cubicBezTo>
                    <a:pt x="0" y="45"/>
                    <a:pt x="8" y="54"/>
                    <a:pt x="27" y="54"/>
                  </a:cubicBezTo>
                  <a:cubicBezTo>
                    <a:pt x="80" y="54"/>
                    <a:pt x="80" y="54"/>
                    <a:pt x="80" y="54"/>
                  </a:cubicBezTo>
                  <a:lnTo>
                    <a:pt x="80" y="54"/>
                  </a:lnTo>
                  <a:cubicBezTo>
                    <a:pt x="90" y="72"/>
                    <a:pt x="90" y="90"/>
                    <a:pt x="90" y="117"/>
                  </a:cubicBezTo>
                  <a:cubicBezTo>
                    <a:pt x="99" y="171"/>
                    <a:pt x="107" y="234"/>
                    <a:pt x="116" y="315"/>
                  </a:cubicBezTo>
                  <a:cubicBezTo>
                    <a:pt x="135" y="450"/>
                    <a:pt x="152" y="594"/>
                    <a:pt x="152" y="603"/>
                  </a:cubicBezTo>
                  <a:cubicBezTo>
                    <a:pt x="162" y="639"/>
                    <a:pt x="188" y="666"/>
                    <a:pt x="242" y="684"/>
                  </a:cubicBezTo>
                  <a:cubicBezTo>
                    <a:pt x="287" y="702"/>
                    <a:pt x="341" y="711"/>
                    <a:pt x="395" y="711"/>
                  </a:cubicBezTo>
                  <a:cubicBezTo>
                    <a:pt x="404" y="711"/>
                    <a:pt x="404" y="711"/>
                    <a:pt x="413" y="711"/>
                  </a:cubicBezTo>
                  <a:cubicBezTo>
                    <a:pt x="467" y="711"/>
                    <a:pt x="521" y="702"/>
                    <a:pt x="557" y="693"/>
                  </a:cubicBezTo>
                  <a:cubicBezTo>
                    <a:pt x="611" y="675"/>
                    <a:pt x="647" y="648"/>
                    <a:pt x="656" y="612"/>
                  </a:cubicBezTo>
                  <a:cubicBezTo>
                    <a:pt x="656" y="603"/>
                    <a:pt x="674" y="441"/>
                    <a:pt x="692" y="315"/>
                  </a:cubicBezTo>
                  <a:cubicBezTo>
                    <a:pt x="701" y="234"/>
                    <a:pt x="710" y="171"/>
                    <a:pt x="719" y="126"/>
                  </a:cubicBezTo>
                  <a:cubicBezTo>
                    <a:pt x="719" y="90"/>
                    <a:pt x="719" y="72"/>
                    <a:pt x="719" y="54"/>
                  </a:cubicBezTo>
                  <a:lnTo>
                    <a:pt x="719" y="54"/>
                  </a:lnTo>
                  <a:cubicBezTo>
                    <a:pt x="782" y="54"/>
                    <a:pt x="782" y="54"/>
                    <a:pt x="782" y="54"/>
                  </a:cubicBezTo>
                  <a:cubicBezTo>
                    <a:pt x="791" y="54"/>
                    <a:pt x="809" y="45"/>
                    <a:pt x="809" y="27"/>
                  </a:cubicBezTo>
                  <a:cubicBezTo>
                    <a:pt x="809" y="9"/>
                    <a:pt x="791" y="0"/>
                    <a:pt x="782" y="0"/>
                  </a:cubicBezTo>
                  <a:close/>
                  <a:moveTo>
                    <a:pt x="602" y="603"/>
                  </a:moveTo>
                  <a:lnTo>
                    <a:pt x="602" y="603"/>
                  </a:lnTo>
                  <a:cubicBezTo>
                    <a:pt x="602" y="612"/>
                    <a:pt x="584" y="630"/>
                    <a:pt x="539" y="639"/>
                  </a:cubicBezTo>
                  <a:cubicBezTo>
                    <a:pt x="503" y="648"/>
                    <a:pt x="449" y="657"/>
                    <a:pt x="404" y="657"/>
                  </a:cubicBezTo>
                  <a:cubicBezTo>
                    <a:pt x="350" y="648"/>
                    <a:pt x="296" y="648"/>
                    <a:pt x="260" y="630"/>
                  </a:cubicBezTo>
                  <a:cubicBezTo>
                    <a:pt x="224" y="621"/>
                    <a:pt x="206" y="603"/>
                    <a:pt x="206" y="594"/>
                  </a:cubicBezTo>
                  <a:cubicBezTo>
                    <a:pt x="206" y="567"/>
                    <a:pt x="152" y="162"/>
                    <a:pt x="143" y="54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56" y="162"/>
                    <a:pt x="602" y="576"/>
                    <a:pt x="602" y="60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78" name="Freeform 491">
            <a:extLst>
              <a:ext uri="{FF2B5EF4-FFF2-40B4-BE49-F238E27FC236}">
                <a16:creationId xmlns:a16="http://schemas.microsoft.com/office/drawing/2014/main" id="{32A52E83-7B25-A943-94C9-4B1860B2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657" y="6737258"/>
            <a:ext cx="813131" cy="869861"/>
          </a:xfrm>
          <a:custGeom>
            <a:avLst/>
            <a:gdLst>
              <a:gd name="T0" fmla="*/ 153 w 757"/>
              <a:gd name="T1" fmla="*/ 530 h 810"/>
              <a:gd name="T2" fmla="*/ 630 w 757"/>
              <a:gd name="T3" fmla="*/ 530 h 810"/>
              <a:gd name="T4" fmla="*/ 630 w 757"/>
              <a:gd name="T5" fmla="*/ 530 h 810"/>
              <a:gd name="T6" fmla="*/ 639 w 757"/>
              <a:gd name="T7" fmla="*/ 530 h 810"/>
              <a:gd name="T8" fmla="*/ 648 w 757"/>
              <a:gd name="T9" fmla="*/ 530 h 810"/>
              <a:gd name="T10" fmla="*/ 648 w 757"/>
              <a:gd name="T11" fmla="*/ 521 h 810"/>
              <a:gd name="T12" fmla="*/ 648 w 757"/>
              <a:gd name="T13" fmla="*/ 521 h 810"/>
              <a:gd name="T14" fmla="*/ 657 w 757"/>
              <a:gd name="T15" fmla="*/ 512 h 810"/>
              <a:gd name="T16" fmla="*/ 657 w 757"/>
              <a:gd name="T17" fmla="*/ 512 h 810"/>
              <a:gd name="T18" fmla="*/ 738 w 757"/>
              <a:gd name="T19" fmla="*/ 134 h 810"/>
              <a:gd name="T20" fmla="*/ 738 w 757"/>
              <a:gd name="T21" fmla="*/ 134 h 810"/>
              <a:gd name="T22" fmla="*/ 738 w 757"/>
              <a:gd name="T23" fmla="*/ 125 h 810"/>
              <a:gd name="T24" fmla="*/ 738 w 757"/>
              <a:gd name="T25" fmla="*/ 125 h 810"/>
              <a:gd name="T26" fmla="*/ 738 w 757"/>
              <a:gd name="T27" fmla="*/ 116 h 810"/>
              <a:gd name="T28" fmla="*/ 729 w 757"/>
              <a:gd name="T29" fmla="*/ 116 h 810"/>
              <a:gd name="T30" fmla="*/ 729 w 757"/>
              <a:gd name="T31" fmla="*/ 107 h 810"/>
              <a:gd name="T32" fmla="*/ 720 w 757"/>
              <a:gd name="T33" fmla="*/ 107 h 810"/>
              <a:gd name="T34" fmla="*/ 720 w 757"/>
              <a:gd name="T35" fmla="*/ 107 h 810"/>
              <a:gd name="T36" fmla="*/ 711 w 757"/>
              <a:gd name="T37" fmla="*/ 107 h 810"/>
              <a:gd name="T38" fmla="*/ 198 w 757"/>
              <a:gd name="T39" fmla="*/ 161 h 810"/>
              <a:gd name="T40" fmla="*/ 135 w 757"/>
              <a:gd name="T41" fmla="*/ 18 h 810"/>
              <a:gd name="T42" fmla="*/ 135 w 757"/>
              <a:gd name="T43" fmla="*/ 18 h 810"/>
              <a:gd name="T44" fmla="*/ 135 w 757"/>
              <a:gd name="T45" fmla="*/ 9 h 810"/>
              <a:gd name="T46" fmla="*/ 126 w 757"/>
              <a:gd name="T47" fmla="*/ 9 h 810"/>
              <a:gd name="T48" fmla="*/ 126 w 757"/>
              <a:gd name="T49" fmla="*/ 9 h 810"/>
              <a:gd name="T50" fmla="*/ 117 w 757"/>
              <a:gd name="T51" fmla="*/ 0 h 810"/>
              <a:gd name="T52" fmla="*/ 117 w 757"/>
              <a:gd name="T53" fmla="*/ 0 h 810"/>
              <a:gd name="T54" fmla="*/ 108 w 757"/>
              <a:gd name="T55" fmla="*/ 0 h 810"/>
              <a:gd name="T56" fmla="*/ 0 w 757"/>
              <a:gd name="T57" fmla="*/ 26 h 810"/>
              <a:gd name="T58" fmla="*/ 144 w 757"/>
              <a:gd name="T59" fmla="*/ 476 h 810"/>
              <a:gd name="T60" fmla="*/ 135 w 757"/>
              <a:gd name="T61" fmla="*/ 476 h 810"/>
              <a:gd name="T62" fmla="*/ 135 w 757"/>
              <a:gd name="T63" fmla="*/ 476 h 810"/>
              <a:gd name="T64" fmla="*/ 126 w 757"/>
              <a:gd name="T65" fmla="*/ 485 h 810"/>
              <a:gd name="T66" fmla="*/ 126 w 757"/>
              <a:gd name="T67" fmla="*/ 485 h 810"/>
              <a:gd name="T68" fmla="*/ 117 w 757"/>
              <a:gd name="T69" fmla="*/ 485 h 810"/>
              <a:gd name="T70" fmla="*/ 45 w 757"/>
              <a:gd name="T71" fmla="*/ 602 h 810"/>
              <a:gd name="T72" fmla="*/ 45 w 757"/>
              <a:gd name="T73" fmla="*/ 611 h 810"/>
              <a:gd name="T74" fmla="*/ 45 w 757"/>
              <a:gd name="T75" fmla="*/ 611 h 810"/>
              <a:gd name="T76" fmla="*/ 45 w 757"/>
              <a:gd name="T77" fmla="*/ 620 h 810"/>
              <a:gd name="T78" fmla="*/ 45 w 757"/>
              <a:gd name="T79" fmla="*/ 620 h 810"/>
              <a:gd name="T80" fmla="*/ 45 w 757"/>
              <a:gd name="T81" fmla="*/ 629 h 810"/>
              <a:gd name="T82" fmla="*/ 45 w 757"/>
              <a:gd name="T83" fmla="*/ 638 h 810"/>
              <a:gd name="T84" fmla="*/ 45 w 757"/>
              <a:gd name="T85" fmla="*/ 638 h 810"/>
              <a:gd name="T86" fmla="*/ 54 w 757"/>
              <a:gd name="T87" fmla="*/ 638 h 810"/>
              <a:gd name="T88" fmla="*/ 54 w 757"/>
              <a:gd name="T89" fmla="*/ 647 h 810"/>
              <a:gd name="T90" fmla="*/ 63 w 757"/>
              <a:gd name="T91" fmla="*/ 647 h 810"/>
              <a:gd name="T92" fmla="*/ 72 w 757"/>
              <a:gd name="T93" fmla="*/ 647 h 810"/>
              <a:gd name="T94" fmla="*/ 279 w 757"/>
              <a:gd name="T95" fmla="*/ 809 h 810"/>
              <a:gd name="T96" fmla="*/ 504 w 757"/>
              <a:gd name="T97" fmla="*/ 701 h 810"/>
              <a:gd name="T98" fmla="*/ 729 w 757"/>
              <a:gd name="T99" fmla="*/ 647 h 810"/>
              <a:gd name="T100" fmla="*/ 333 w 757"/>
              <a:gd name="T101" fmla="*/ 701 h 810"/>
              <a:gd name="T102" fmla="*/ 333 w 757"/>
              <a:gd name="T103" fmla="*/ 701 h 810"/>
              <a:gd name="T104" fmla="*/ 558 w 757"/>
              <a:gd name="T105" fmla="*/ 701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7" h="810">
                <a:moveTo>
                  <a:pt x="729" y="593"/>
                </a:moveTo>
                <a:lnTo>
                  <a:pt x="729" y="593"/>
                </a:lnTo>
                <a:cubicBezTo>
                  <a:pt x="117" y="593"/>
                  <a:pt x="117" y="593"/>
                  <a:pt x="117" y="593"/>
                </a:cubicBezTo>
                <a:cubicBezTo>
                  <a:pt x="153" y="530"/>
                  <a:pt x="153" y="530"/>
                  <a:pt x="153" y="530"/>
                </a:cubicBezTo>
                <a:cubicBezTo>
                  <a:pt x="198" y="530"/>
                  <a:pt x="198" y="530"/>
                  <a:pt x="198" y="530"/>
                </a:cubicBezTo>
                <a:lnTo>
                  <a:pt x="198" y="530"/>
                </a:lnTo>
                <a:lnTo>
                  <a:pt x="198" y="530"/>
                </a:lnTo>
                <a:cubicBezTo>
                  <a:pt x="630" y="530"/>
                  <a:pt x="630" y="530"/>
                  <a:pt x="630" y="530"/>
                </a:cubicBezTo>
                <a:lnTo>
                  <a:pt x="630" y="530"/>
                </a:lnTo>
                <a:lnTo>
                  <a:pt x="630" y="530"/>
                </a:lnTo>
                <a:lnTo>
                  <a:pt x="630" y="530"/>
                </a:lnTo>
                <a:lnTo>
                  <a:pt x="630" y="530"/>
                </a:lnTo>
                <a:cubicBezTo>
                  <a:pt x="630" y="530"/>
                  <a:pt x="630" y="530"/>
                  <a:pt x="639" y="530"/>
                </a:cubicBezTo>
                <a:lnTo>
                  <a:pt x="639" y="530"/>
                </a:lnTo>
                <a:lnTo>
                  <a:pt x="639" y="530"/>
                </a:lnTo>
                <a:lnTo>
                  <a:pt x="639" y="530"/>
                </a:lnTo>
                <a:lnTo>
                  <a:pt x="639" y="530"/>
                </a:lnTo>
                <a:lnTo>
                  <a:pt x="639" y="530"/>
                </a:lnTo>
                <a:lnTo>
                  <a:pt x="639" y="530"/>
                </a:lnTo>
                <a:cubicBezTo>
                  <a:pt x="639" y="530"/>
                  <a:pt x="639" y="530"/>
                  <a:pt x="648" y="530"/>
                </a:cubicBezTo>
                <a:lnTo>
                  <a:pt x="648" y="530"/>
                </a:lnTo>
                <a:lnTo>
                  <a:pt x="648" y="530"/>
                </a:lnTo>
                <a:lnTo>
                  <a:pt x="648" y="530"/>
                </a:lnTo>
                <a:lnTo>
                  <a:pt x="648" y="521"/>
                </a:lnTo>
                <a:lnTo>
                  <a:pt x="648" y="521"/>
                </a:lnTo>
                <a:lnTo>
                  <a:pt x="648" y="521"/>
                </a:lnTo>
                <a:lnTo>
                  <a:pt x="648" y="521"/>
                </a:lnTo>
                <a:lnTo>
                  <a:pt x="648" y="521"/>
                </a:lnTo>
                <a:lnTo>
                  <a:pt x="648" y="521"/>
                </a:lnTo>
                <a:cubicBezTo>
                  <a:pt x="648" y="521"/>
                  <a:pt x="648" y="521"/>
                  <a:pt x="657" y="521"/>
                </a:cubicBezTo>
                <a:lnTo>
                  <a:pt x="657" y="521"/>
                </a:lnTo>
                <a:cubicBezTo>
                  <a:pt x="657" y="521"/>
                  <a:pt x="657" y="521"/>
                  <a:pt x="657" y="512"/>
                </a:cubicBezTo>
                <a:lnTo>
                  <a:pt x="657" y="512"/>
                </a:lnTo>
                <a:lnTo>
                  <a:pt x="657" y="512"/>
                </a:lnTo>
                <a:lnTo>
                  <a:pt x="657" y="512"/>
                </a:lnTo>
                <a:lnTo>
                  <a:pt x="657" y="512"/>
                </a:lnTo>
                <a:cubicBezTo>
                  <a:pt x="738" y="143"/>
                  <a:pt x="738" y="143"/>
                  <a:pt x="738" y="143"/>
                </a:cubicBezTo>
                <a:lnTo>
                  <a:pt x="738" y="143"/>
                </a:lnTo>
                <a:cubicBezTo>
                  <a:pt x="738" y="143"/>
                  <a:pt x="738" y="143"/>
                  <a:pt x="738" y="134"/>
                </a:cubicBez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16"/>
                </a:lnTo>
                <a:lnTo>
                  <a:pt x="738" y="116"/>
                </a:lnTo>
                <a:lnTo>
                  <a:pt x="738" y="116"/>
                </a:lnTo>
                <a:lnTo>
                  <a:pt x="738" y="116"/>
                </a:lnTo>
                <a:lnTo>
                  <a:pt x="738" y="116"/>
                </a:lnTo>
                <a:cubicBezTo>
                  <a:pt x="729" y="116"/>
                  <a:pt x="729" y="116"/>
                  <a:pt x="729" y="116"/>
                </a:cubicBezTo>
                <a:lnTo>
                  <a:pt x="729" y="116"/>
                </a:lnTo>
                <a:lnTo>
                  <a:pt x="729" y="116"/>
                </a:lnTo>
                <a:lnTo>
                  <a:pt x="729" y="116"/>
                </a:lnTo>
                <a:cubicBezTo>
                  <a:pt x="729" y="116"/>
                  <a:pt x="729" y="116"/>
                  <a:pt x="729" y="107"/>
                </a:cubicBezTo>
                <a:lnTo>
                  <a:pt x="729" y="107"/>
                </a:lnTo>
                <a:lnTo>
                  <a:pt x="729" y="107"/>
                </a:lnTo>
                <a:lnTo>
                  <a:pt x="729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11" y="107"/>
                </a:lnTo>
                <a:lnTo>
                  <a:pt x="711" y="107"/>
                </a:lnTo>
                <a:lnTo>
                  <a:pt x="711" y="107"/>
                </a:lnTo>
                <a:cubicBezTo>
                  <a:pt x="198" y="107"/>
                  <a:pt x="198" y="107"/>
                  <a:pt x="198" y="107"/>
                </a:cubicBezTo>
                <a:cubicBezTo>
                  <a:pt x="180" y="107"/>
                  <a:pt x="171" y="116"/>
                  <a:pt x="171" y="134"/>
                </a:cubicBezTo>
                <a:cubicBezTo>
                  <a:pt x="171" y="152"/>
                  <a:pt x="180" y="161"/>
                  <a:pt x="198" y="161"/>
                </a:cubicBezTo>
                <a:cubicBezTo>
                  <a:pt x="675" y="161"/>
                  <a:pt x="675" y="161"/>
                  <a:pt x="675" y="161"/>
                </a:cubicBezTo>
                <a:cubicBezTo>
                  <a:pt x="603" y="476"/>
                  <a:pt x="603" y="476"/>
                  <a:pt x="603" y="476"/>
                </a:cubicBezTo>
                <a:cubicBezTo>
                  <a:pt x="225" y="476"/>
                  <a:pt x="225" y="476"/>
                  <a:pt x="225" y="476"/>
                </a:cubicBezTo>
                <a:cubicBezTo>
                  <a:pt x="135" y="18"/>
                  <a:pt x="135" y="18"/>
                  <a:pt x="135" y="18"/>
                </a:cubicBez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cubicBezTo>
                  <a:pt x="135" y="18"/>
                  <a:pt x="135" y="18"/>
                  <a:pt x="135" y="9"/>
                </a:cubicBezTo>
                <a:lnTo>
                  <a:pt x="135" y="9"/>
                </a:lnTo>
                <a:lnTo>
                  <a:pt x="135" y="9"/>
                </a:lnTo>
                <a:cubicBezTo>
                  <a:pt x="126" y="9"/>
                  <a:pt x="126" y="9"/>
                  <a:pt x="126" y="9"/>
                </a:cubicBezTo>
                <a:lnTo>
                  <a:pt x="126" y="9"/>
                </a:lnTo>
                <a:lnTo>
                  <a:pt x="126" y="9"/>
                </a:lnTo>
                <a:lnTo>
                  <a:pt x="126" y="9"/>
                </a:lnTo>
                <a:lnTo>
                  <a:pt x="126" y="9"/>
                </a:lnTo>
                <a:lnTo>
                  <a:pt x="126" y="9"/>
                </a:lnTo>
                <a:cubicBezTo>
                  <a:pt x="126" y="9"/>
                  <a:pt x="126" y="9"/>
                  <a:pt x="126" y="0"/>
                </a:cubicBezTo>
                <a:cubicBezTo>
                  <a:pt x="126" y="0"/>
                  <a:pt x="126" y="0"/>
                  <a:pt x="117" y="0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08" y="0"/>
                  <a:pt x="108" y="0"/>
                  <a:pt x="108" y="0"/>
                </a:cubicBez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44"/>
                  <a:pt x="9" y="53"/>
                  <a:pt x="27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162" y="476"/>
                  <a:pt x="162" y="476"/>
                  <a:pt x="162" y="476"/>
                </a:cubicBezTo>
                <a:cubicBezTo>
                  <a:pt x="144" y="476"/>
                  <a:pt x="144" y="476"/>
                  <a:pt x="144" y="476"/>
                </a:cubicBezTo>
                <a:lnTo>
                  <a:pt x="144" y="476"/>
                </a:lnTo>
                <a:cubicBezTo>
                  <a:pt x="144" y="476"/>
                  <a:pt x="144" y="476"/>
                  <a:pt x="135" y="476"/>
                </a:cubicBezTo>
                <a:lnTo>
                  <a:pt x="135" y="476"/>
                </a:lnTo>
                <a:lnTo>
                  <a:pt x="135" y="476"/>
                </a:lnTo>
                <a:lnTo>
                  <a:pt x="135" y="476"/>
                </a:lnTo>
                <a:lnTo>
                  <a:pt x="135" y="476"/>
                </a:lnTo>
                <a:lnTo>
                  <a:pt x="135" y="476"/>
                </a:lnTo>
                <a:lnTo>
                  <a:pt x="135" y="476"/>
                </a:lnTo>
                <a:cubicBezTo>
                  <a:pt x="135" y="476"/>
                  <a:pt x="135" y="476"/>
                  <a:pt x="126" y="476"/>
                </a:cubicBezTo>
                <a:lnTo>
                  <a:pt x="126" y="476"/>
                </a:lnTo>
                <a:lnTo>
                  <a:pt x="126" y="476"/>
                </a:lnTo>
                <a:cubicBezTo>
                  <a:pt x="126" y="485"/>
                  <a:pt x="126" y="485"/>
                  <a:pt x="126" y="485"/>
                </a:cubicBezTo>
                <a:lnTo>
                  <a:pt x="126" y="485"/>
                </a:lnTo>
                <a:lnTo>
                  <a:pt x="126" y="485"/>
                </a:lnTo>
                <a:lnTo>
                  <a:pt x="126" y="485"/>
                </a:lnTo>
                <a:lnTo>
                  <a:pt x="126" y="485"/>
                </a:lnTo>
                <a:lnTo>
                  <a:pt x="117" y="485"/>
                </a:lnTo>
                <a:lnTo>
                  <a:pt x="117" y="485"/>
                </a:lnTo>
                <a:lnTo>
                  <a:pt x="117" y="485"/>
                </a:lnTo>
                <a:lnTo>
                  <a:pt x="117" y="485"/>
                </a:lnTo>
                <a:cubicBezTo>
                  <a:pt x="117" y="485"/>
                  <a:pt x="117" y="485"/>
                  <a:pt x="117" y="494"/>
                </a:cubicBezTo>
                <a:lnTo>
                  <a:pt x="117" y="494"/>
                </a:lnTo>
                <a:cubicBezTo>
                  <a:pt x="45" y="602"/>
                  <a:pt x="45" y="602"/>
                  <a:pt x="45" y="602"/>
                </a:cubicBezTo>
                <a:lnTo>
                  <a:pt x="45" y="602"/>
                </a:lnTo>
                <a:lnTo>
                  <a:pt x="45" y="602"/>
                </a:lnTo>
                <a:lnTo>
                  <a:pt x="45" y="602"/>
                </a:lnTo>
                <a:cubicBezTo>
                  <a:pt x="45" y="611"/>
                  <a:pt x="45" y="611"/>
                  <a:pt x="45" y="611"/>
                </a:cubicBezTo>
                <a:lnTo>
                  <a:pt x="45" y="611"/>
                </a:lnTo>
                <a:lnTo>
                  <a:pt x="45" y="611"/>
                </a:lnTo>
                <a:lnTo>
                  <a:pt x="45" y="611"/>
                </a:lnTo>
                <a:lnTo>
                  <a:pt x="45" y="611"/>
                </a:lnTo>
                <a:lnTo>
                  <a:pt x="45" y="611"/>
                </a:lnTo>
                <a:cubicBezTo>
                  <a:pt x="45" y="611"/>
                  <a:pt x="45" y="611"/>
                  <a:pt x="45" y="620"/>
                </a:cubicBez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38"/>
                </a:lnTo>
                <a:lnTo>
                  <a:pt x="45" y="638"/>
                </a:lnTo>
                <a:lnTo>
                  <a:pt x="45" y="638"/>
                </a:lnTo>
                <a:lnTo>
                  <a:pt x="45" y="638"/>
                </a:lnTo>
                <a:lnTo>
                  <a:pt x="45" y="638"/>
                </a:lnTo>
                <a:lnTo>
                  <a:pt x="54" y="638"/>
                </a:lnTo>
                <a:lnTo>
                  <a:pt x="54" y="638"/>
                </a:lnTo>
                <a:lnTo>
                  <a:pt x="54" y="638"/>
                </a:lnTo>
                <a:lnTo>
                  <a:pt x="54" y="638"/>
                </a:lnTo>
                <a:lnTo>
                  <a:pt x="54" y="638"/>
                </a:lnTo>
                <a:lnTo>
                  <a:pt x="54" y="638"/>
                </a:lnTo>
                <a:cubicBezTo>
                  <a:pt x="54" y="647"/>
                  <a:pt x="54" y="647"/>
                  <a:pt x="54" y="647"/>
                </a:cubicBezTo>
                <a:lnTo>
                  <a:pt x="54" y="647"/>
                </a:lnTo>
                <a:lnTo>
                  <a:pt x="54" y="647"/>
                </a:lnTo>
                <a:cubicBezTo>
                  <a:pt x="63" y="647"/>
                  <a:pt x="63" y="647"/>
                  <a:pt x="63" y="647"/>
                </a:cubicBezTo>
                <a:lnTo>
                  <a:pt x="63" y="647"/>
                </a:lnTo>
                <a:lnTo>
                  <a:pt x="63" y="647"/>
                </a:lnTo>
                <a:lnTo>
                  <a:pt x="63" y="647"/>
                </a:lnTo>
                <a:lnTo>
                  <a:pt x="63" y="647"/>
                </a:lnTo>
                <a:lnTo>
                  <a:pt x="63" y="647"/>
                </a:lnTo>
                <a:lnTo>
                  <a:pt x="72" y="647"/>
                </a:lnTo>
                <a:lnTo>
                  <a:pt x="72" y="647"/>
                </a:lnTo>
                <a:cubicBezTo>
                  <a:pt x="189" y="647"/>
                  <a:pt x="189" y="647"/>
                  <a:pt x="189" y="647"/>
                </a:cubicBezTo>
                <a:cubicBezTo>
                  <a:pt x="180" y="665"/>
                  <a:pt x="171" y="683"/>
                  <a:pt x="171" y="701"/>
                </a:cubicBezTo>
                <a:cubicBezTo>
                  <a:pt x="171" y="764"/>
                  <a:pt x="225" y="809"/>
                  <a:pt x="279" y="809"/>
                </a:cubicBezTo>
                <a:cubicBezTo>
                  <a:pt x="342" y="809"/>
                  <a:pt x="396" y="764"/>
                  <a:pt x="396" y="701"/>
                </a:cubicBezTo>
                <a:cubicBezTo>
                  <a:pt x="396" y="683"/>
                  <a:pt x="387" y="665"/>
                  <a:pt x="378" y="647"/>
                </a:cubicBezTo>
                <a:cubicBezTo>
                  <a:pt x="522" y="647"/>
                  <a:pt x="522" y="647"/>
                  <a:pt x="522" y="647"/>
                </a:cubicBezTo>
                <a:cubicBezTo>
                  <a:pt x="513" y="665"/>
                  <a:pt x="504" y="683"/>
                  <a:pt x="504" y="701"/>
                </a:cubicBezTo>
                <a:cubicBezTo>
                  <a:pt x="504" y="764"/>
                  <a:pt x="558" y="809"/>
                  <a:pt x="612" y="809"/>
                </a:cubicBezTo>
                <a:cubicBezTo>
                  <a:pt x="675" y="809"/>
                  <a:pt x="729" y="764"/>
                  <a:pt x="729" y="701"/>
                </a:cubicBezTo>
                <a:cubicBezTo>
                  <a:pt x="729" y="683"/>
                  <a:pt x="720" y="665"/>
                  <a:pt x="711" y="647"/>
                </a:cubicBezTo>
                <a:cubicBezTo>
                  <a:pt x="729" y="647"/>
                  <a:pt x="729" y="647"/>
                  <a:pt x="729" y="647"/>
                </a:cubicBezTo>
                <a:cubicBezTo>
                  <a:pt x="738" y="647"/>
                  <a:pt x="756" y="638"/>
                  <a:pt x="756" y="620"/>
                </a:cubicBezTo>
                <a:cubicBezTo>
                  <a:pt x="756" y="602"/>
                  <a:pt x="738" y="593"/>
                  <a:pt x="729" y="593"/>
                </a:cubicBezTo>
                <a:close/>
                <a:moveTo>
                  <a:pt x="333" y="701"/>
                </a:moveTo>
                <a:lnTo>
                  <a:pt x="333" y="701"/>
                </a:lnTo>
                <a:cubicBezTo>
                  <a:pt x="333" y="728"/>
                  <a:pt x="315" y="755"/>
                  <a:pt x="279" y="755"/>
                </a:cubicBezTo>
                <a:cubicBezTo>
                  <a:pt x="252" y="755"/>
                  <a:pt x="225" y="728"/>
                  <a:pt x="225" y="701"/>
                </a:cubicBezTo>
                <a:cubicBezTo>
                  <a:pt x="225" y="674"/>
                  <a:pt x="252" y="647"/>
                  <a:pt x="279" y="647"/>
                </a:cubicBezTo>
                <a:cubicBezTo>
                  <a:pt x="315" y="647"/>
                  <a:pt x="333" y="674"/>
                  <a:pt x="333" y="701"/>
                </a:cubicBezTo>
                <a:close/>
                <a:moveTo>
                  <a:pt x="666" y="701"/>
                </a:moveTo>
                <a:lnTo>
                  <a:pt x="666" y="701"/>
                </a:lnTo>
                <a:cubicBezTo>
                  <a:pt x="666" y="728"/>
                  <a:pt x="648" y="755"/>
                  <a:pt x="612" y="755"/>
                </a:cubicBezTo>
                <a:cubicBezTo>
                  <a:pt x="585" y="755"/>
                  <a:pt x="558" y="728"/>
                  <a:pt x="558" y="701"/>
                </a:cubicBezTo>
                <a:cubicBezTo>
                  <a:pt x="558" y="674"/>
                  <a:pt x="585" y="647"/>
                  <a:pt x="612" y="647"/>
                </a:cubicBezTo>
                <a:cubicBezTo>
                  <a:pt x="648" y="647"/>
                  <a:pt x="666" y="674"/>
                  <a:pt x="666" y="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CuadroTexto 578">
            <a:extLst>
              <a:ext uri="{FF2B5EF4-FFF2-40B4-BE49-F238E27FC236}">
                <a16:creationId xmlns:a16="http://schemas.microsoft.com/office/drawing/2014/main" id="{0486C668-E51A-2546-AF97-CDF917247569}"/>
              </a:ext>
            </a:extLst>
          </p:cNvPr>
          <p:cNvSpPr txBox="1"/>
          <p:nvPr/>
        </p:nvSpPr>
        <p:spPr>
          <a:xfrm>
            <a:off x="9008318" y="81455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580" name="CuadroTexto 579">
            <a:extLst>
              <a:ext uri="{FF2B5EF4-FFF2-40B4-BE49-F238E27FC236}">
                <a16:creationId xmlns:a16="http://schemas.microsoft.com/office/drawing/2014/main" id="{AE58E3C3-CF59-2046-96DB-744D32C578E3}"/>
              </a:ext>
            </a:extLst>
          </p:cNvPr>
          <p:cNvSpPr txBox="1"/>
          <p:nvPr/>
        </p:nvSpPr>
        <p:spPr>
          <a:xfrm>
            <a:off x="2451398" y="232997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3" name="CuadroTexto 592">
            <a:extLst>
              <a:ext uri="{FF2B5EF4-FFF2-40B4-BE49-F238E27FC236}">
                <a16:creationId xmlns:a16="http://schemas.microsoft.com/office/drawing/2014/main" id="{B9FC832F-B744-2A4A-95CD-715E77D5016E}"/>
              </a:ext>
            </a:extLst>
          </p:cNvPr>
          <p:cNvSpPr txBox="1"/>
          <p:nvPr/>
        </p:nvSpPr>
        <p:spPr>
          <a:xfrm>
            <a:off x="2913179" y="7716327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70%</a:t>
            </a:r>
          </a:p>
        </p:txBody>
      </p:sp>
      <p:sp>
        <p:nvSpPr>
          <p:cNvPr id="594" name="CuadroTexto 593">
            <a:extLst>
              <a:ext uri="{FF2B5EF4-FFF2-40B4-BE49-F238E27FC236}">
                <a16:creationId xmlns:a16="http://schemas.microsoft.com/office/drawing/2014/main" id="{F810392B-A1CB-BF45-A87A-37DECD236EA5}"/>
              </a:ext>
            </a:extLst>
          </p:cNvPr>
          <p:cNvSpPr txBox="1"/>
          <p:nvPr/>
        </p:nvSpPr>
        <p:spPr>
          <a:xfrm>
            <a:off x="7294558" y="7716327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595" name="CuadroTexto 594">
            <a:extLst>
              <a:ext uri="{FF2B5EF4-FFF2-40B4-BE49-F238E27FC236}">
                <a16:creationId xmlns:a16="http://schemas.microsoft.com/office/drawing/2014/main" id="{27435636-E0FE-FE4F-B7C6-C4DD00C5B674}"/>
              </a:ext>
            </a:extLst>
          </p:cNvPr>
          <p:cNvSpPr txBox="1"/>
          <p:nvPr/>
        </p:nvSpPr>
        <p:spPr>
          <a:xfrm>
            <a:off x="15561976" y="7715805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90%</a:t>
            </a:r>
          </a:p>
        </p:txBody>
      </p:sp>
      <p:sp>
        <p:nvSpPr>
          <p:cNvPr id="596" name="CuadroTexto 595">
            <a:extLst>
              <a:ext uri="{FF2B5EF4-FFF2-40B4-BE49-F238E27FC236}">
                <a16:creationId xmlns:a16="http://schemas.microsoft.com/office/drawing/2014/main" id="{803BE9C8-B0DA-BF41-B29A-7680A8D37FC4}"/>
              </a:ext>
            </a:extLst>
          </p:cNvPr>
          <p:cNvSpPr txBox="1"/>
          <p:nvPr/>
        </p:nvSpPr>
        <p:spPr>
          <a:xfrm>
            <a:off x="19944012" y="7716236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2A193F-2228-134A-BBD5-556D000B11F7}"/>
              </a:ext>
            </a:extLst>
          </p:cNvPr>
          <p:cNvGrpSpPr/>
          <p:nvPr/>
        </p:nvGrpSpPr>
        <p:grpSpPr>
          <a:xfrm>
            <a:off x="1387804" y="11195523"/>
            <a:ext cx="4436476" cy="1592908"/>
            <a:chOff x="9850546" y="11350030"/>
            <a:chExt cx="4436476" cy="1592908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96AB9B3-0534-324F-9112-B5CA295C0D29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4B51B083-A0AB-5D49-BFE9-39B5F610A85C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9686D5-FDEF-FA45-B1A8-1CD57FAB9FD6}"/>
              </a:ext>
            </a:extLst>
          </p:cNvPr>
          <p:cNvGrpSpPr/>
          <p:nvPr/>
        </p:nvGrpSpPr>
        <p:grpSpPr>
          <a:xfrm>
            <a:off x="5765778" y="11195523"/>
            <a:ext cx="4436476" cy="1592908"/>
            <a:chOff x="9850546" y="11350030"/>
            <a:chExt cx="4436476" cy="1592908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A6E6FEDC-A390-634F-8294-D5CA06507C2B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2746D3E5-215C-8C4D-9E55-888754570A9F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674D32-9355-6842-A796-9332A1E1F2D1}"/>
              </a:ext>
            </a:extLst>
          </p:cNvPr>
          <p:cNvGrpSpPr/>
          <p:nvPr/>
        </p:nvGrpSpPr>
        <p:grpSpPr>
          <a:xfrm>
            <a:off x="14029150" y="11195523"/>
            <a:ext cx="4436476" cy="1592908"/>
            <a:chOff x="9850546" y="11350030"/>
            <a:chExt cx="4436476" cy="1592908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3EF512D4-E7CE-0444-9C4F-9787C28AA4EF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5BD1B556-4260-D14C-B288-FECA3ECA4321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1F0521F-97B2-4C49-ADFA-868FBFB1D358}"/>
              </a:ext>
            </a:extLst>
          </p:cNvPr>
          <p:cNvGrpSpPr/>
          <p:nvPr/>
        </p:nvGrpSpPr>
        <p:grpSpPr>
          <a:xfrm>
            <a:off x="18402090" y="11195523"/>
            <a:ext cx="4436476" cy="1592908"/>
            <a:chOff x="9850546" y="11350030"/>
            <a:chExt cx="4436476" cy="1592908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280CA7F6-6028-C642-884B-D3861403C896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D5398310-8223-8846-88C1-FDA6AE3B510C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455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54BDDC-BE41-BB47-9750-72BD9911B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0209"/>
              </p:ext>
            </p:extLst>
          </p:nvPr>
        </p:nvGraphicFramePr>
        <p:xfrm>
          <a:off x="604847" y="5705489"/>
          <a:ext cx="5960612" cy="3973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A58508DE-9DF8-0442-A208-82E37E400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10049"/>
              </p:ext>
            </p:extLst>
          </p:nvPr>
        </p:nvGraphicFramePr>
        <p:xfrm>
          <a:off x="5027812" y="5705489"/>
          <a:ext cx="5960612" cy="3973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B4D15A1E-1083-514D-9317-18D3FBB2A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825797"/>
              </p:ext>
            </p:extLst>
          </p:nvPr>
        </p:nvGraphicFramePr>
        <p:xfrm>
          <a:off x="13279447" y="5705489"/>
          <a:ext cx="5960612" cy="3973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BB83B42D-4C85-4C4A-969D-77899F9DB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822058"/>
              </p:ext>
            </p:extLst>
          </p:nvPr>
        </p:nvGraphicFramePr>
        <p:xfrm>
          <a:off x="17702412" y="5705489"/>
          <a:ext cx="5960612" cy="3973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3" name="Line 178">
            <a:extLst>
              <a:ext uri="{FF2B5EF4-FFF2-40B4-BE49-F238E27FC236}">
                <a16:creationId xmlns:a16="http://schemas.microsoft.com/office/drawing/2014/main" id="{76283939-58CB-3742-8190-641CD1182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5497" y="9826873"/>
            <a:ext cx="4726" cy="1205512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79">
            <a:extLst>
              <a:ext uri="{FF2B5EF4-FFF2-40B4-BE49-F238E27FC236}">
                <a16:creationId xmlns:a16="http://schemas.microsoft.com/office/drawing/2014/main" id="{44D5F779-BB9C-4546-85ED-741431AE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75" y="10964604"/>
            <a:ext cx="146551" cy="146554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135 h 136"/>
              <a:gd name="T6" fmla="*/ 0 w 136"/>
              <a:gd name="T7" fmla="*/ 63 h 136"/>
              <a:gd name="T8" fmla="*/ 72 w 136"/>
              <a:gd name="T9" fmla="*/ 0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99"/>
                  <a:pt x="108" y="135"/>
                  <a:pt x="72" y="135"/>
                </a:cubicBez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0">
            <a:extLst>
              <a:ext uri="{FF2B5EF4-FFF2-40B4-BE49-F238E27FC236}">
                <a16:creationId xmlns:a16="http://schemas.microsoft.com/office/drawing/2014/main" id="{E06BC14E-3949-EA48-87BC-6B69F625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381" y="9685048"/>
            <a:ext cx="288376" cy="288376"/>
          </a:xfrm>
          <a:custGeom>
            <a:avLst/>
            <a:gdLst>
              <a:gd name="T0" fmla="*/ 270 w 271"/>
              <a:gd name="T1" fmla="*/ 135 h 270"/>
              <a:gd name="T2" fmla="*/ 270 w 271"/>
              <a:gd name="T3" fmla="*/ 135 h 270"/>
              <a:gd name="T4" fmla="*/ 135 w 271"/>
              <a:gd name="T5" fmla="*/ 0 h 270"/>
              <a:gd name="T6" fmla="*/ 0 w 271"/>
              <a:gd name="T7" fmla="*/ 135 h 270"/>
              <a:gd name="T8" fmla="*/ 135 w 271"/>
              <a:gd name="T9" fmla="*/ 269 h 270"/>
              <a:gd name="T10" fmla="*/ 270 w 271"/>
              <a:gd name="T1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270" y="135"/>
                </a:moveTo>
                <a:lnTo>
                  <a:pt x="270" y="135"/>
                </a:lnTo>
                <a:cubicBezTo>
                  <a:pt x="270" y="63"/>
                  <a:pt x="207" y="0"/>
                  <a:pt x="135" y="0"/>
                </a:cubicBezTo>
                <a:cubicBezTo>
                  <a:pt x="54" y="0"/>
                  <a:pt x="0" y="63"/>
                  <a:pt x="0" y="135"/>
                </a:cubicBezTo>
                <a:cubicBezTo>
                  <a:pt x="0" y="215"/>
                  <a:pt x="54" y="269"/>
                  <a:pt x="135" y="269"/>
                </a:cubicBezTo>
                <a:cubicBezTo>
                  <a:pt x="207" y="269"/>
                  <a:pt x="270" y="215"/>
                  <a:pt x="270" y="1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Line 181">
            <a:extLst>
              <a:ext uri="{FF2B5EF4-FFF2-40B4-BE49-F238E27FC236}">
                <a16:creationId xmlns:a16="http://schemas.microsoft.com/office/drawing/2014/main" id="{01B42730-8867-E44F-8DAD-BAD9A98CE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4256" y="9826873"/>
            <a:ext cx="4726" cy="1205512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Freeform 182">
            <a:extLst>
              <a:ext uri="{FF2B5EF4-FFF2-40B4-BE49-F238E27FC236}">
                <a16:creationId xmlns:a16="http://schemas.microsoft.com/office/drawing/2014/main" id="{F5CD61B6-AF1E-D344-A451-82C6382A6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234" y="10964604"/>
            <a:ext cx="146551" cy="146554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135 h 136"/>
              <a:gd name="T6" fmla="*/ 0 w 136"/>
              <a:gd name="T7" fmla="*/ 63 h 136"/>
              <a:gd name="T8" fmla="*/ 72 w 136"/>
              <a:gd name="T9" fmla="*/ 0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99"/>
                  <a:pt x="108" y="135"/>
                  <a:pt x="72" y="135"/>
                </a:cubicBez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3">
            <a:extLst>
              <a:ext uri="{FF2B5EF4-FFF2-40B4-BE49-F238E27FC236}">
                <a16:creationId xmlns:a16="http://schemas.microsoft.com/office/drawing/2014/main" id="{4EC3DCB6-6A8E-CD42-AAD7-9FEA56A5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140" y="9685048"/>
            <a:ext cx="288376" cy="288376"/>
          </a:xfrm>
          <a:custGeom>
            <a:avLst/>
            <a:gdLst>
              <a:gd name="T0" fmla="*/ 269 w 270"/>
              <a:gd name="T1" fmla="*/ 135 h 270"/>
              <a:gd name="T2" fmla="*/ 269 w 270"/>
              <a:gd name="T3" fmla="*/ 135 h 270"/>
              <a:gd name="T4" fmla="*/ 134 w 270"/>
              <a:gd name="T5" fmla="*/ 0 h 270"/>
              <a:gd name="T6" fmla="*/ 0 w 270"/>
              <a:gd name="T7" fmla="*/ 135 h 270"/>
              <a:gd name="T8" fmla="*/ 134 w 270"/>
              <a:gd name="T9" fmla="*/ 269 h 270"/>
              <a:gd name="T10" fmla="*/ 269 w 270"/>
              <a:gd name="T11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70">
                <a:moveTo>
                  <a:pt x="269" y="135"/>
                </a:moveTo>
                <a:lnTo>
                  <a:pt x="269" y="135"/>
                </a:lnTo>
                <a:cubicBezTo>
                  <a:pt x="269" y="63"/>
                  <a:pt x="206" y="0"/>
                  <a:pt x="134" y="0"/>
                </a:cubicBezTo>
                <a:cubicBezTo>
                  <a:pt x="53" y="0"/>
                  <a:pt x="0" y="63"/>
                  <a:pt x="0" y="135"/>
                </a:cubicBezTo>
                <a:cubicBezTo>
                  <a:pt x="0" y="215"/>
                  <a:pt x="53" y="269"/>
                  <a:pt x="134" y="269"/>
                </a:cubicBezTo>
                <a:cubicBezTo>
                  <a:pt x="206" y="269"/>
                  <a:pt x="269" y="215"/>
                  <a:pt x="269" y="13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Line 184">
            <a:extLst>
              <a:ext uri="{FF2B5EF4-FFF2-40B4-BE49-F238E27FC236}">
                <a16:creationId xmlns:a16="http://schemas.microsoft.com/office/drawing/2014/main" id="{5EC958CE-FBF2-1241-BCE9-68CD9ED661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6843" y="9826873"/>
            <a:ext cx="4726" cy="1205512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Freeform 185">
            <a:extLst>
              <a:ext uri="{FF2B5EF4-FFF2-40B4-BE49-F238E27FC236}">
                <a16:creationId xmlns:a16="http://schemas.microsoft.com/office/drawing/2014/main" id="{0D961F9C-B5FE-5442-9969-DB225D6E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821" y="10964604"/>
            <a:ext cx="146551" cy="146554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135 h 136"/>
              <a:gd name="T6" fmla="*/ 0 w 136"/>
              <a:gd name="T7" fmla="*/ 63 h 136"/>
              <a:gd name="T8" fmla="*/ 72 w 136"/>
              <a:gd name="T9" fmla="*/ 0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99"/>
                  <a:pt x="108" y="135"/>
                  <a:pt x="72" y="135"/>
                </a:cubicBez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Line 187">
            <a:extLst>
              <a:ext uri="{FF2B5EF4-FFF2-40B4-BE49-F238E27FC236}">
                <a16:creationId xmlns:a16="http://schemas.microsoft.com/office/drawing/2014/main" id="{B1C724B5-AAE8-DD46-A3A4-5C15DC335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15602" y="9826873"/>
            <a:ext cx="4726" cy="1205512"/>
          </a:xfrm>
          <a:prstGeom prst="line">
            <a:avLst/>
          </a:prstGeom>
          <a:noFill/>
          <a:ln w="129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Freeform 188">
            <a:extLst>
              <a:ext uri="{FF2B5EF4-FFF2-40B4-BE49-F238E27FC236}">
                <a16:creationId xmlns:a16="http://schemas.microsoft.com/office/drawing/2014/main" id="{54A04BB2-A767-5941-81EF-6C4E68D41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4580" y="10964604"/>
            <a:ext cx="146551" cy="146554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135 h 136"/>
              <a:gd name="T6" fmla="*/ 0 w 136"/>
              <a:gd name="T7" fmla="*/ 63 h 136"/>
              <a:gd name="T8" fmla="*/ 72 w 136"/>
              <a:gd name="T9" fmla="*/ 0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99"/>
                  <a:pt x="108" y="135"/>
                  <a:pt x="72" y="135"/>
                </a:cubicBez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35" y="27"/>
                  <a:pt x="135" y="63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90">
            <a:extLst>
              <a:ext uri="{FF2B5EF4-FFF2-40B4-BE49-F238E27FC236}">
                <a16:creationId xmlns:a16="http://schemas.microsoft.com/office/drawing/2014/main" id="{5C404F1B-779F-A14B-8682-591B698A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8555" y="4191688"/>
            <a:ext cx="1418251" cy="1966642"/>
          </a:xfrm>
          <a:custGeom>
            <a:avLst/>
            <a:gdLst>
              <a:gd name="T0" fmla="*/ 1061 w 1323"/>
              <a:gd name="T1" fmla="*/ 1169 h 1836"/>
              <a:gd name="T2" fmla="*/ 1214 w 1323"/>
              <a:gd name="T3" fmla="*/ 711 h 1836"/>
              <a:gd name="T4" fmla="*/ 908 w 1323"/>
              <a:gd name="T5" fmla="*/ 63 h 1836"/>
              <a:gd name="T6" fmla="*/ 107 w 1323"/>
              <a:gd name="T7" fmla="*/ 459 h 1836"/>
              <a:gd name="T8" fmla="*/ 260 w 1323"/>
              <a:gd name="T9" fmla="*/ 1169 h 1836"/>
              <a:gd name="T10" fmla="*/ 458 w 1323"/>
              <a:gd name="T11" fmla="*/ 1142 h 1836"/>
              <a:gd name="T12" fmla="*/ 36 w 1323"/>
              <a:gd name="T13" fmla="*/ 1709 h 1836"/>
              <a:gd name="T14" fmla="*/ 1259 w 1323"/>
              <a:gd name="T15" fmla="*/ 1790 h 1836"/>
              <a:gd name="T16" fmla="*/ 845 w 1323"/>
              <a:gd name="T17" fmla="*/ 1142 h 1836"/>
              <a:gd name="T18" fmla="*/ 827 w 1323"/>
              <a:gd name="T19" fmla="*/ 1007 h 1836"/>
              <a:gd name="T20" fmla="*/ 674 w 1323"/>
              <a:gd name="T21" fmla="*/ 1340 h 1836"/>
              <a:gd name="T22" fmla="*/ 530 w 1323"/>
              <a:gd name="T23" fmla="*/ 1169 h 1836"/>
              <a:gd name="T24" fmla="*/ 719 w 1323"/>
              <a:gd name="T25" fmla="*/ 1043 h 1836"/>
              <a:gd name="T26" fmla="*/ 818 w 1323"/>
              <a:gd name="T27" fmla="*/ 1178 h 1836"/>
              <a:gd name="T28" fmla="*/ 1214 w 1323"/>
              <a:gd name="T29" fmla="*/ 1763 h 1836"/>
              <a:gd name="T30" fmla="*/ 80 w 1323"/>
              <a:gd name="T31" fmla="*/ 1727 h 1836"/>
              <a:gd name="T32" fmla="*/ 593 w 1323"/>
              <a:gd name="T33" fmla="*/ 1367 h 1836"/>
              <a:gd name="T34" fmla="*/ 53 w 1323"/>
              <a:gd name="T35" fmla="*/ 918 h 1836"/>
              <a:gd name="T36" fmla="*/ 107 w 1323"/>
              <a:gd name="T37" fmla="*/ 729 h 1836"/>
              <a:gd name="T38" fmla="*/ 152 w 1323"/>
              <a:gd name="T39" fmla="*/ 468 h 1836"/>
              <a:gd name="T40" fmla="*/ 737 w 1323"/>
              <a:gd name="T41" fmla="*/ 171 h 1836"/>
              <a:gd name="T42" fmla="*/ 1151 w 1323"/>
              <a:gd name="T43" fmla="*/ 486 h 1836"/>
              <a:gd name="T44" fmla="*/ 1169 w 1323"/>
              <a:gd name="T45" fmla="*/ 702 h 1836"/>
              <a:gd name="T46" fmla="*/ 1241 w 1323"/>
              <a:gd name="T47" fmla="*/ 1025 h 1836"/>
              <a:gd name="T48" fmla="*/ 1043 w 1323"/>
              <a:gd name="T49" fmla="*/ 711 h 1836"/>
              <a:gd name="T50" fmla="*/ 1052 w 1323"/>
              <a:gd name="T51" fmla="*/ 441 h 1836"/>
              <a:gd name="T52" fmla="*/ 836 w 1323"/>
              <a:gd name="T53" fmla="*/ 261 h 1836"/>
              <a:gd name="T54" fmla="*/ 782 w 1323"/>
              <a:gd name="T55" fmla="*/ 279 h 1836"/>
              <a:gd name="T56" fmla="*/ 233 w 1323"/>
              <a:gd name="T57" fmla="*/ 540 h 1836"/>
              <a:gd name="T58" fmla="*/ 53 w 1323"/>
              <a:gd name="T59" fmla="*/ 918 h 1836"/>
              <a:gd name="T60" fmla="*/ 818 w 1323"/>
              <a:gd name="T61" fmla="*/ 261 h 1836"/>
              <a:gd name="T62" fmla="*/ 1052 w 1323"/>
              <a:gd name="T63" fmla="*/ 540 h 1836"/>
              <a:gd name="T64" fmla="*/ 458 w 1323"/>
              <a:gd name="T65" fmla="*/ 954 h 1836"/>
              <a:gd name="T66" fmla="*/ 305 w 1323"/>
              <a:gd name="T67" fmla="*/ 594 h 1836"/>
              <a:gd name="T68" fmla="*/ 359 w 1323"/>
              <a:gd name="T69" fmla="*/ 603 h 1836"/>
              <a:gd name="T70" fmla="*/ 404 w 1323"/>
              <a:gd name="T71" fmla="*/ 594 h 1836"/>
              <a:gd name="T72" fmla="*/ 440 w 1323"/>
              <a:gd name="T73" fmla="*/ 594 h 1836"/>
              <a:gd name="T74" fmla="*/ 476 w 1323"/>
              <a:gd name="T75" fmla="*/ 585 h 1836"/>
              <a:gd name="T76" fmla="*/ 521 w 1323"/>
              <a:gd name="T77" fmla="*/ 576 h 1836"/>
              <a:gd name="T78" fmla="*/ 557 w 1323"/>
              <a:gd name="T79" fmla="*/ 558 h 1836"/>
              <a:gd name="T80" fmla="*/ 584 w 1323"/>
              <a:gd name="T81" fmla="*/ 549 h 1836"/>
              <a:gd name="T82" fmla="*/ 620 w 1323"/>
              <a:gd name="T83" fmla="*/ 531 h 1836"/>
              <a:gd name="T84" fmla="*/ 656 w 1323"/>
              <a:gd name="T85" fmla="*/ 504 h 1836"/>
              <a:gd name="T86" fmla="*/ 683 w 1323"/>
              <a:gd name="T87" fmla="*/ 477 h 1836"/>
              <a:gd name="T88" fmla="*/ 710 w 1323"/>
              <a:gd name="T89" fmla="*/ 459 h 1836"/>
              <a:gd name="T90" fmla="*/ 737 w 1323"/>
              <a:gd name="T91" fmla="*/ 432 h 1836"/>
              <a:gd name="T92" fmla="*/ 764 w 1323"/>
              <a:gd name="T93" fmla="*/ 396 h 1836"/>
              <a:gd name="T94" fmla="*/ 782 w 1323"/>
              <a:gd name="T95" fmla="*/ 369 h 1836"/>
              <a:gd name="T96" fmla="*/ 809 w 1323"/>
              <a:gd name="T97" fmla="*/ 333 h 1836"/>
              <a:gd name="T98" fmla="*/ 809 w 1323"/>
              <a:gd name="T99" fmla="*/ 351 h 1836"/>
              <a:gd name="T100" fmla="*/ 827 w 1323"/>
              <a:gd name="T101" fmla="*/ 378 h 1836"/>
              <a:gd name="T102" fmla="*/ 845 w 1323"/>
              <a:gd name="T103" fmla="*/ 405 h 1836"/>
              <a:gd name="T104" fmla="*/ 872 w 1323"/>
              <a:gd name="T105" fmla="*/ 432 h 1836"/>
              <a:gd name="T106" fmla="*/ 899 w 1323"/>
              <a:gd name="T107" fmla="*/ 450 h 1836"/>
              <a:gd name="T108" fmla="*/ 926 w 1323"/>
              <a:gd name="T109" fmla="*/ 468 h 1836"/>
              <a:gd name="T110" fmla="*/ 953 w 1323"/>
              <a:gd name="T111" fmla="*/ 477 h 1836"/>
              <a:gd name="T112" fmla="*/ 989 w 1323"/>
              <a:gd name="T113" fmla="*/ 486 h 1836"/>
              <a:gd name="T114" fmla="*/ 1007 w 1323"/>
              <a:gd name="T115" fmla="*/ 495 h 1836"/>
              <a:gd name="T116" fmla="*/ 854 w 1323"/>
              <a:gd name="T117" fmla="*/ 935 h 1836"/>
              <a:gd name="T118" fmla="*/ 737 w 1323"/>
              <a:gd name="T119" fmla="*/ 989 h 1836"/>
              <a:gd name="T120" fmla="*/ 503 w 1323"/>
              <a:gd name="T121" fmla="*/ 981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23" h="1836">
                <a:moveTo>
                  <a:pt x="827" y="1007"/>
                </a:moveTo>
                <a:lnTo>
                  <a:pt x="827" y="1007"/>
                </a:lnTo>
                <a:cubicBezTo>
                  <a:pt x="845" y="1053"/>
                  <a:pt x="881" y="1097"/>
                  <a:pt x="926" y="1124"/>
                </a:cubicBezTo>
                <a:cubicBezTo>
                  <a:pt x="971" y="1151"/>
                  <a:pt x="1016" y="1169"/>
                  <a:pt x="1061" y="1169"/>
                </a:cubicBezTo>
                <a:cubicBezTo>
                  <a:pt x="1079" y="1169"/>
                  <a:pt x="1097" y="1169"/>
                  <a:pt x="1115" y="1160"/>
                </a:cubicBezTo>
                <a:cubicBezTo>
                  <a:pt x="1187" y="1142"/>
                  <a:pt x="1241" y="1106"/>
                  <a:pt x="1277" y="1053"/>
                </a:cubicBezTo>
                <a:cubicBezTo>
                  <a:pt x="1313" y="989"/>
                  <a:pt x="1322" y="926"/>
                  <a:pt x="1313" y="855"/>
                </a:cubicBezTo>
                <a:cubicBezTo>
                  <a:pt x="1295" y="801"/>
                  <a:pt x="1268" y="747"/>
                  <a:pt x="1214" y="711"/>
                </a:cubicBezTo>
                <a:cubicBezTo>
                  <a:pt x="1241" y="666"/>
                  <a:pt x="1250" y="621"/>
                  <a:pt x="1241" y="567"/>
                </a:cubicBezTo>
                <a:cubicBezTo>
                  <a:pt x="1232" y="540"/>
                  <a:pt x="1223" y="513"/>
                  <a:pt x="1205" y="486"/>
                </a:cubicBezTo>
                <a:cubicBezTo>
                  <a:pt x="1214" y="450"/>
                  <a:pt x="1223" y="414"/>
                  <a:pt x="1223" y="378"/>
                </a:cubicBezTo>
                <a:cubicBezTo>
                  <a:pt x="1223" y="207"/>
                  <a:pt x="1079" y="63"/>
                  <a:pt x="908" y="63"/>
                </a:cubicBezTo>
                <a:cubicBezTo>
                  <a:pt x="845" y="63"/>
                  <a:pt x="791" y="81"/>
                  <a:pt x="737" y="108"/>
                </a:cubicBezTo>
                <a:cubicBezTo>
                  <a:pt x="665" y="36"/>
                  <a:pt x="575" y="0"/>
                  <a:pt x="476" y="0"/>
                </a:cubicBezTo>
                <a:cubicBezTo>
                  <a:pt x="269" y="0"/>
                  <a:pt x="99" y="171"/>
                  <a:pt x="99" y="387"/>
                </a:cubicBezTo>
                <a:cubicBezTo>
                  <a:pt x="99" y="414"/>
                  <a:pt x="99" y="432"/>
                  <a:pt x="107" y="459"/>
                </a:cubicBezTo>
                <a:cubicBezTo>
                  <a:pt x="44" y="495"/>
                  <a:pt x="8" y="549"/>
                  <a:pt x="8" y="621"/>
                </a:cubicBezTo>
                <a:cubicBezTo>
                  <a:pt x="8" y="666"/>
                  <a:pt x="27" y="711"/>
                  <a:pt x="63" y="747"/>
                </a:cubicBezTo>
                <a:cubicBezTo>
                  <a:pt x="27" y="791"/>
                  <a:pt x="0" y="855"/>
                  <a:pt x="0" y="918"/>
                </a:cubicBezTo>
                <a:cubicBezTo>
                  <a:pt x="0" y="1053"/>
                  <a:pt x="116" y="1169"/>
                  <a:pt x="260" y="1169"/>
                </a:cubicBezTo>
                <a:cubicBezTo>
                  <a:pt x="359" y="1169"/>
                  <a:pt x="449" y="1106"/>
                  <a:pt x="485" y="1017"/>
                </a:cubicBezTo>
                <a:cubicBezTo>
                  <a:pt x="503" y="1025"/>
                  <a:pt x="521" y="1034"/>
                  <a:pt x="539" y="1034"/>
                </a:cubicBezTo>
                <a:cubicBezTo>
                  <a:pt x="539" y="1124"/>
                  <a:pt x="539" y="1124"/>
                  <a:pt x="539" y="1124"/>
                </a:cubicBezTo>
                <a:cubicBezTo>
                  <a:pt x="458" y="1142"/>
                  <a:pt x="458" y="1142"/>
                  <a:pt x="458" y="1142"/>
                </a:cubicBezTo>
                <a:lnTo>
                  <a:pt x="458" y="1142"/>
                </a:lnTo>
                <a:cubicBezTo>
                  <a:pt x="260" y="1178"/>
                  <a:pt x="260" y="1178"/>
                  <a:pt x="260" y="1178"/>
                </a:cubicBezTo>
                <a:cubicBezTo>
                  <a:pt x="224" y="1187"/>
                  <a:pt x="197" y="1205"/>
                  <a:pt x="188" y="1241"/>
                </a:cubicBezTo>
                <a:cubicBezTo>
                  <a:pt x="36" y="1709"/>
                  <a:pt x="36" y="1709"/>
                  <a:pt x="36" y="1709"/>
                </a:cubicBezTo>
                <a:cubicBezTo>
                  <a:pt x="27" y="1736"/>
                  <a:pt x="27" y="1772"/>
                  <a:pt x="44" y="1790"/>
                </a:cubicBezTo>
                <a:cubicBezTo>
                  <a:pt x="63" y="1817"/>
                  <a:pt x="89" y="1835"/>
                  <a:pt x="116" y="1835"/>
                </a:cubicBezTo>
                <a:cubicBezTo>
                  <a:pt x="1178" y="1835"/>
                  <a:pt x="1178" y="1835"/>
                  <a:pt x="1178" y="1835"/>
                </a:cubicBezTo>
                <a:cubicBezTo>
                  <a:pt x="1214" y="1835"/>
                  <a:pt x="1241" y="1817"/>
                  <a:pt x="1259" y="1790"/>
                </a:cubicBezTo>
                <a:cubicBezTo>
                  <a:pt x="1268" y="1772"/>
                  <a:pt x="1277" y="1736"/>
                  <a:pt x="1268" y="1709"/>
                </a:cubicBezTo>
                <a:cubicBezTo>
                  <a:pt x="1106" y="1241"/>
                  <a:pt x="1106" y="1241"/>
                  <a:pt x="1106" y="1241"/>
                </a:cubicBezTo>
                <a:cubicBezTo>
                  <a:pt x="1097" y="1205"/>
                  <a:pt x="1070" y="1187"/>
                  <a:pt x="1043" y="1178"/>
                </a:cubicBezTo>
                <a:cubicBezTo>
                  <a:pt x="845" y="1142"/>
                  <a:pt x="845" y="1142"/>
                  <a:pt x="845" y="1142"/>
                </a:cubicBezTo>
                <a:lnTo>
                  <a:pt x="845" y="1142"/>
                </a:lnTo>
                <a:cubicBezTo>
                  <a:pt x="764" y="1124"/>
                  <a:pt x="764" y="1124"/>
                  <a:pt x="764" y="1124"/>
                </a:cubicBezTo>
                <a:cubicBezTo>
                  <a:pt x="764" y="1034"/>
                  <a:pt x="764" y="1034"/>
                  <a:pt x="764" y="1034"/>
                </a:cubicBezTo>
                <a:cubicBezTo>
                  <a:pt x="782" y="1025"/>
                  <a:pt x="809" y="1017"/>
                  <a:pt x="827" y="1007"/>
                </a:cubicBezTo>
                <a:close/>
                <a:moveTo>
                  <a:pt x="773" y="1169"/>
                </a:moveTo>
                <a:lnTo>
                  <a:pt x="773" y="1169"/>
                </a:lnTo>
                <a:lnTo>
                  <a:pt x="773" y="1169"/>
                </a:lnTo>
                <a:cubicBezTo>
                  <a:pt x="674" y="1340"/>
                  <a:pt x="674" y="1340"/>
                  <a:pt x="674" y="1340"/>
                </a:cubicBezTo>
                <a:cubicBezTo>
                  <a:pt x="665" y="1349"/>
                  <a:pt x="656" y="1358"/>
                  <a:pt x="647" y="1358"/>
                </a:cubicBezTo>
                <a:cubicBezTo>
                  <a:pt x="647" y="1358"/>
                  <a:pt x="638" y="1349"/>
                  <a:pt x="629" y="1340"/>
                </a:cubicBezTo>
                <a:cubicBezTo>
                  <a:pt x="530" y="1169"/>
                  <a:pt x="530" y="1169"/>
                  <a:pt x="530" y="1169"/>
                </a:cubicBezTo>
                <a:lnTo>
                  <a:pt x="530" y="1169"/>
                </a:lnTo>
                <a:cubicBezTo>
                  <a:pt x="584" y="1160"/>
                  <a:pt x="584" y="1160"/>
                  <a:pt x="584" y="1160"/>
                </a:cubicBezTo>
                <a:cubicBezTo>
                  <a:pt x="584" y="1043"/>
                  <a:pt x="584" y="1043"/>
                  <a:pt x="584" y="1043"/>
                </a:cubicBezTo>
                <a:cubicBezTo>
                  <a:pt x="602" y="1053"/>
                  <a:pt x="620" y="1053"/>
                  <a:pt x="638" y="1053"/>
                </a:cubicBezTo>
                <a:cubicBezTo>
                  <a:pt x="665" y="1053"/>
                  <a:pt x="692" y="1053"/>
                  <a:pt x="719" y="1043"/>
                </a:cubicBezTo>
                <a:cubicBezTo>
                  <a:pt x="719" y="1160"/>
                  <a:pt x="719" y="1160"/>
                  <a:pt x="719" y="1160"/>
                </a:cubicBezTo>
                <a:lnTo>
                  <a:pt x="773" y="1169"/>
                </a:lnTo>
                <a:close/>
                <a:moveTo>
                  <a:pt x="818" y="1178"/>
                </a:moveTo>
                <a:lnTo>
                  <a:pt x="818" y="1178"/>
                </a:lnTo>
                <a:cubicBezTo>
                  <a:pt x="1034" y="1223"/>
                  <a:pt x="1034" y="1223"/>
                  <a:pt x="1034" y="1223"/>
                </a:cubicBezTo>
                <a:cubicBezTo>
                  <a:pt x="1052" y="1232"/>
                  <a:pt x="1061" y="1241"/>
                  <a:pt x="1070" y="1250"/>
                </a:cubicBezTo>
                <a:cubicBezTo>
                  <a:pt x="1223" y="1727"/>
                  <a:pt x="1223" y="1727"/>
                  <a:pt x="1223" y="1727"/>
                </a:cubicBezTo>
                <a:cubicBezTo>
                  <a:pt x="1232" y="1736"/>
                  <a:pt x="1223" y="1754"/>
                  <a:pt x="1214" y="1763"/>
                </a:cubicBezTo>
                <a:cubicBezTo>
                  <a:pt x="1205" y="1781"/>
                  <a:pt x="1196" y="1781"/>
                  <a:pt x="1178" y="1781"/>
                </a:cubicBezTo>
                <a:cubicBezTo>
                  <a:pt x="116" y="1781"/>
                  <a:pt x="116" y="1781"/>
                  <a:pt x="116" y="1781"/>
                </a:cubicBezTo>
                <a:cubicBezTo>
                  <a:pt x="107" y="1781"/>
                  <a:pt x="89" y="1781"/>
                  <a:pt x="80" y="1763"/>
                </a:cubicBezTo>
                <a:cubicBezTo>
                  <a:pt x="72" y="1754"/>
                  <a:pt x="72" y="1736"/>
                  <a:pt x="80" y="1727"/>
                </a:cubicBezTo>
                <a:cubicBezTo>
                  <a:pt x="233" y="1250"/>
                  <a:pt x="233" y="1250"/>
                  <a:pt x="233" y="1250"/>
                </a:cubicBezTo>
                <a:cubicBezTo>
                  <a:pt x="242" y="1241"/>
                  <a:pt x="251" y="1232"/>
                  <a:pt x="269" y="1223"/>
                </a:cubicBezTo>
                <a:cubicBezTo>
                  <a:pt x="485" y="1178"/>
                  <a:pt x="485" y="1178"/>
                  <a:pt x="485" y="1178"/>
                </a:cubicBezTo>
                <a:cubicBezTo>
                  <a:pt x="593" y="1367"/>
                  <a:pt x="593" y="1367"/>
                  <a:pt x="593" y="1367"/>
                </a:cubicBezTo>
                <a:cubicBezTo>
                  <a:pt x="602" y="1385"/>
                  <a:pt x="629" y="1403"/>
                  <a:pt x="647" y="1403"/>
                </a:cubicBezTo>
                <a:cubicBezTo>
                  <a:pt x="674" y="1403"/>
                  <a:pt x="701" y="1385"/>
                  <a:pt x="710" y="1367"/>
                </a:cubicBezTo>
                <a:lnTo>
                  <a:pt x="818" y="1178"/>
                </a:lnTo>
                <a:close/>
                <a:moveTo>
                  <a:pt x="53" y="918"/>
                </a:moveTo>
                <a:lnTo>
                  <a:pt x="53" y="918"/>
                </a:lnTo>
                <a:cubicBezTo>
                  <a:pt x="53" y="855"/>
                  <a:pt x="72" y="801"/>
                  <a:pt x="116" y="765"/>
                </a:cubicBezTo>
                <a:cubicBezTo>
                  <a:pt x="135" y="747"/>
                  <a:pt x="135" y="747"/>
                  <a:pt x="135" y="747"/>
                </a:cubicBezTo>
                <a:cubicBezTo>
                  <a:pt x="107" y="729"/>
                  <a:pt x="107" y="729"/>
                  <a:pt x="107" y="729"/>
                </a:cubicBezTo>
                <a:cubicBezTo>
                  <a:pt x="72" y="702"/>
                  <a:pt x="53" y="666"/>
                  <a:pt x="53" y="621"/>
                </a:cubicBezTo>
                <a:cubicBezTo>
                  <a:pt x="53" y="567"/>
                  <a:pt x="89" y="513"/>
                  <a:pt x="135" y="495"/>
                </a:cubicBezTo>
                <a:cubicBezTo>
                  <a:pt x="161" y="486"/>
                  <a:pt x="161" y="486"/>
                  <a:pt x="161" y="486"/>
                </a:cubicBezTo>
                <a:cubicBezTo>
                  <a:pt x="152" y="468"/>
                  <a:pt x="152" y="468"/>
                  <a:pt x="152" y="468"/>
                </a:cubicBezTo>
                <a:cubicBezTo>
                  <a:pt x="143" y="441"/>
                  <a:pt x="143" y="414"/>
                  <a:pt x="143" y="387"/>
                </a:cubicBezTo>
                <a:cubicBezTo>
                  <a:pt x="143" y="198"/>
                  <a:pt x="296" y="45"/>
                  <a:pt x="476" y="45"/>
                </a:cubicBezTo>
                <a:cubicBezTo>
                  <a:pt x="566" y="45"/>
                  <a:pt x="656" y="90"/>
                  <a:pt x="719" y="153"/>
                </a:cubicBezTo>
                <a:cubicBezTo>
                  <a:pt x="737" y="171"/>
                  <a:pt x="737" y="171"/>
                  <a:pt x="737" y="171"/>
                </a:cubicBezTo>
                <a:cubicBezTo>
                  <a:pt x="746" y="153"/>
                  <a:pt x="746" y="153"/>
                  <a:pt x="746" y="153"/>
                </a:cubicBezTo>
                <a:cubicBezTo>
                  <a:pt x="791" y="126"/>
                  <a:pt x="845" y="108"/>
                  <a:pt x="908" y="108"/>
                </a:cubicBezTo>
                <a:cubicBezTo>
                  <a:pt x="1052" y="108"/>
                  <a:pt x="1178" y="225"/>
                  <a:pt x="1178" y="378"/>
                </a:cubicBezTo>
                <a:cubicBezTo>
                  <a:pt x="1178" y="414"/>
                  <a:pt x="1169" y="450"/>
                  <a:pt x="1151" y="486"/>
                </a:cubicBezTo>
                <a:cubicBezTo>
                  <a:pt x="1151" y="504"/>
                  <a:pt x="1151" y="504"/>
                  <a:pt x="1151" y="504"/>
                </a:cubicBezTo>
                <a:cubicBezTo>
                  <a:pt x="1160" y="513"/>
                  <a:pt x="1160" y="513"/>
                  <a:pt x="1160" y="513"/>
                </a:cubicBezTo>
                <a:cubicBezTo>
                  <a:pt x="1178" y="531"/>
                  <a:pt x="1187" y="549"/>
                  <a:pt x="1196" y="576"/>
                </a:cubicBezTo>
                <a:cubicBezTo>
                  <a:pt x="1205" y="621"/>
                  <a:pt x="1196" y="666"/>
                  <a:pt x="1169" y="702"/>
                </a:cubicBezTo>
                <a:cubicBezTo>
                  <a:pt x="1142" y="720"/>
                  <a:pt x="1142" y="720"/>
                  <a:pt x="1142" y="720"/>
                </a:cubicBezTo>
                <a:cubicBezTo>
                  <a:pt x="1169" y="738"/>
                  <a:pt x="1169" y="738"/>
                  <a:pt x="1169" y="738"/>
                </a:cubicBezTo>
                <a:cubicBezTo>
                  <a:pt x="1223" y="765"/>
                  <a:pt x="1250" y="810"/>
                  <a:pt x="1268" y="863"/>
                </a:cubicBezTo>
                <a:cubicBezTo>
                  <a:pt x="1277" y="918"/>
                  <a:pt x="1268" y="981"/>
                  <a:pt x="1241" y="1025"/>
                </a:cubicBezTo>
                <a:cubicBezTo>
                  <a:pt x="1205" y="1070"/>
                  <a:pt x="1160" y="1106"/>
                  <a:pt x="1106" y="1115"/>
                </a:cubicBezTo>
                <a:cubicBezTo>
                  <a:pt x="1052" y="1124"/>
                  <a:pt x="998" y="1115"/>
                  <a:pt x="953" y="1088"/>
                </a:cubicBezTo>
                <a:cubicBezTo>
                  <a:pt x="908" y="1061"/>
                  <a:pt x="881" y="1025"/>
                  <a:pt x="863" y="981"/>
                </a:cubicBezTo>
                <a:cubicBezTo>
                  <a:pt x="962" y="918"/>
                  <a:pt x="1025" y="827"/>
                  <a:pt x="1043" y="711"/>
                </a:cubicBezTo>
                <a:cubicBezTo>
                  <a:pt x="1097" y="702"/>
                  <a:pt x="1133" y="657"/>
                  <a:pt x="1133" y="603"/>
                </a:cubicBezTo>
                <a:cubicBezTo>
                  <a:pt x="1133" y="549"/>
                  <a:pt x="1097" y="504"/>
                  <a:pt x="1052" y="495"/>
                </a:cubicBezTo>
                <a:lnTo>
                  <a:pt x="1052" y="495"/>
                </a:lnTo>
                <a:cubicBezTo>
                  <a:pt x="1052" y="441"/>
                  <a:pt x="1052" y="441"/>
                  <a:pt x="1052" y="441"/>
                </a:cubicBezTo>
                <a:cubicBezTo>
                  <a:pt x="1025" y="441"/>
                  <a:pt x="1025" y="441"/>
                  <a:pt x="1025" y="441"/>
                </a:cubicBezTo>
                <a:cubicBezTo>
                  <a:pt x="1016" y="441"/>
                  <a:pt x="1007" y="441"/>
                  <a:pt x="998" y="441"/>
                </a:cubicBezTo>
                <a:cubicBezTo>
                  <a:pt x="917" y="432"/>
                  <a:pt x="854" y="369"/>
                  <a:pt x="845" y="279"/>
                </a:cubicBezTo>
                <a:cubicBezTo>
                  <a:pt x="845" y="270"/>
                  <a:pt x="836" y="270"/>
                  <a:pt x="836" y="261"/>
                </a:cubicBezTo>
                <a:cubicBezTo>
                  <a:pt x="836" y="234"/>
                  <a:pt x="836" y="234"/>
                  <a:pt x="836" y="234"/>
                </a:cubicBezTo>
                <a:cubicBezTo>
                  <a:pt x="800" y="234"/>
                  <a:pt x="800" y="234"/>
                  <a:pt x="800" y="234"/>
                </a:cubicBezTo>
                <a:cubicBezTo>
                  <a:pt x="791" y="252"/>
                  <a:pt x="791" y="252"/>
                  <a:pt x="791" y="252"/>
                </a:cubicBezTo>
                <a:cubicBezTo>
                  <a:pt x="791" y="261"/>
                  <a:pt x="782" y="270"/>
                  <a:pt x="782" y="279"/>
                </a:cubicBezTo>
                <a:cubicBezTo>
                  <a:pt x="710" y="441"/>
                  <a:pt x="539" y="549"/>
                  <a:pt x="359" y="549"/>
                </a:cubicBezTo>
                <a:cubicBezTo>
                  <a:pt x="332" y="549"/>
                  <a:pt x="314" y="549"/>
                  <a:pt x="287" y="549"/>
                </a:cubicBezTo>
                <a:cubicBezTo>
                  <a:pt x="278" y="549"/>
                  <a:pt x="269" y="549"/>
                  <a:pt x="260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639"/>
                  <a:pt x="233" y="639"/>
                  <a:pt x="233" y="639"/>
                </a:cubicBezTo>
                <a:cubicBezTo>
                  <a:pt x="233" y="801"/>
                  <a:pt x="314" y="926"/>
                  <a:pt x="440" y="998"/>
                </a:cubicBezTo>
                <a:cubicBezTo>
                  <a:pt x="413" y="1070"/>
                  <a:pt x="341" y="1124"/>
                  <a:pt x="260" y="1124"/>
                </a:cubicBezTo>
                <a:cubicBezTo>
                  <a:pt x="143" y="1124"/>
                  <a:pt x="53" y="1025"/>
                  <a:pt x="53" y="918"/>
                </a:cubicBezTo>
                <a:close/>
                <a:moveTo>
                  <a:pt x="818" y="261"/>
                </a:moveTo>
                <a:lnTo>
                  <a:pt x="818" y="261"/>
                </a:lnTo>
                <a:close/>
                <a:moveTo>
                  <a:pt x="818" y="261"/>
                </a:moveTo>
                <a:lnTo>
                  <a:pt x="818" y="261"/>
                </a:lnTo>
                <a:close/>
                <a:moveTo>
                  <a:pt x="1052" y="639"/>
                </a:moveTo>
                <a:lnTo>
                  <a:pt x="1052" y="639"/>
                </a:lnTo>
                <a:cubicBezTo>
                  <a:pt x="1052" y="630"/>
                  <a:pt x="1052" y="630"/>
                  <a:pt x="1052" y="630"/>
                </a:cubicBezTo>
                <a:cubicBezTo>
                  <a:pt x="1052" y="540"/>
                  <a:pt x="1052" y="540"/>
                  <a:pt x="1052" y="540"/>
                </a:cubicBezTo>
                <a:cubicBezTo>
                  <a:pt x="1070" y="558"/>
                  <a:pt x="1088" y="576"/>
                  <a:pt x="1088" y="603"/>
                </a:cubicBezTo>
                <a:cubicBezTo>
                  <a:pt x="1088" y="630"/>
                  <a:pt x="1070" y="648"/>
                  <a:pt x="1052" y="657"/>
                </a:cubicBezTo>
                <a:cubicBezTo>
                  <a:pt x="1052" y="657"/>
                  <a:pt x="1052" y="648"/>
                  <a:pt x="1052" y="639"/>
                </a:cubicBezTo>
                <a:close/>
                <a:moveTo>
                  <a:pt x="458" y="954"/>
                </a:moveTo>
                <a:lnTo>
                  <a:pt x="458" y="954"/>
                </a:lnTo>
                <a:cubicBezTo>
                  <a:pt x="350" y="890"/>
                  <a:pt x="278" y="774"/>
                  <a:pt x="278" y="639"/>
                </a:cubicBezTo>
                <a:cubicBezTo>
                  <a:pt x="278" y="594"/>
                  <a:pt x="278" y="594"/>
                  <a:pt x="278" y="594"/>
                </a:cubicBezTo>
                <a:cubicBezTo>
                  <a:pt x="287" y="594"/>
                  <a:pt x="296" y="594"/>
                  <a:pt x="305" y="594"/>
                </a:cubicBezTo>
                <a:lnTo>
                  <a:pt x="305" y="594"/>
                </a:lnTo>
                <a:cubicBezTo>
                  <a:pt x="314" y="594"/>
                  <a:pt x="323" y="594"/>
                  <a:pt x="323" y="603"/>
                </a:cubicBezTo>
                <a:cubicBezTo>
                  <a:pt x="332" y="603"/>
                  <a:pt x="332" y="603"/>
                  <a:pt x="332" y="603"/>
                </a:cubicBezTo>
                <a:cubicBezTo>
                  <a:pt x="341" y="603"/>
                  <a:pt x="350" y="603"/>
                  <a:pt x="359" y="603"/>
                </a:cubicBezTo>
                <a:cubicBezTo>
                  <a:pt x="368" y="603"/>
                  <a:pt x="368" y="603"/>
                  <a:pt x="377" y="603"/>
                </a:cubicBezTo>
                <a:cubicBezTo>
                  <a:pt x="377" y="603"/>
                  <a:pt x="377" y="603"/>
                  <a:pt x="386" y="603"/>
                </a:cubicBezTo>
                <a:cubicBezTo>
                  <a:pt x="386" y="603"/>
                  <a:pt x="395" y="603"/>
                  <a:pt x="395" y="594"/>
                </a:cubicBezTo>
                <a:lnTo>
                  <a:pt x="404" y="594"/>
                </a:lnTo>
                <a:lnTo>
                  <a:pt x="413" y="594"/>
                </a:lnTo>
                <a:lnTo>
                  <a:pt x="422" y="594"/>
                </a:lnTo>
                <a:lnTo>
                  <a:pt x="431" y="594"/>
                </a:lnTo>
                <a:lnTo>
                  <a:pt x="440" y="594"/>
                </a:lnTo>
                <a:lnTo>
                  <a:pt x="449" y="594"/>
                </a:lnTo>
                <a:cubicBezTo>
                  <a:pt x="458" y="594"/>
                  <a:pt x="458" y="594"/>
                  <a:pt x="458" y="594"/>
                </a:cubicBezTo>
                <a:cubicBezTo>
                  <a:pt x="467" y="585"/>
                  <a:pt x="467" y="585"/>
                  <a:pt x="467" y="585"/>
                </a:cubicBezTo>
                <a:cubicBezTo>
                  <a:pt x="476" y="585"/>
                  <a:pt x="476" y="585"/>
                  <a:pt x="476" y="585"/>
                </a:cubicBezTo>
                <a:cubicBezTo>
                  <a:pt x="485" y="585"/>
                  <a:pt x="485" y="585"/>
                  <a:pt x="494" y="585"/>
                </a:cubicBezTo>
                <a:lnTo>
                  <a:pt x="494" y="585"/>
                </a:lnTo>
                <a:cubicBezTo>
                  <a:pt x="503" y="576"/>
                  <a:pt x="503" y="576"/>
                  <a:pt x="512" y="576"/>
                </a:cubicBezTo>
                <a:cubicBezTo>
                  <a:pt x="512" y="576"/>
                  <a:pt x="512" y="576"/>
                  <a:pt x="521" y="576"/>
                </a:cubicBezTo>
                <a:cubicBezTo>
                  <a:pt x="521" y="576"/>
                  <a:pt x="521" y="567"/>
                  <a:pt x="530" y="567"/>
                </a:cubicBezTo>
                <a:cubicBezTo>
                  <a:pt x="530" y="567"/>
                  <a:pt x="530" y="567"/>
                  <a:pt x="539" y="567"/>
                </a:cubicBezTo>
                <a:cubicBezTo>
                  <a:pt x="539" y="567"/>
                  <a:pt x="539" y="567"/>
                  <a:pt x="548" y="567"/>
                </a:cubicBezTo>
                <a:cubicBezTo>
                  <a:pt x="548" y="558"/>
                  <a:pt x="548" y="558"/>
                  <a:pt x="557" y="558"/>
                </a:cubicBezTo>
                <a:cubicBezTo>
                  <a:pt x="557" y="558"/>
                  <a:pt x="557" y="558"/>
                  <a:pt x="566" y="558"/>
                </a:cubicBezTo>
                <a:cubicBezTo>
                  <a:pt x="566" y="558"/>
                  <a:pt x="566" y="558"/>
                  <a:pt x="566" y="549"/>
                </a:cubicBezTo>
                <a:cubicBezTo>
                  <a:pt x="575" y="549"/>
                  <a:pt x="575" y="549"/>
                  <a:pt x="584" y="549"/>
                </a:cubicBezTo>
                <a:lnTo>
                  <a:pt x="584" y="549"/>
                </a:lnTo>
                <a:cubicBezTo>
                  <a:pt x="593" y="540"/>
                  <a:pt x="593" y="540"/>
                  <a:pt x="593" y="540"/>
                </a:cubicBezTo>
                <a:cubicBezTo>
                  <a:pt x="602" y="540"/>
                  <a:pt x="602" y="540"/>
                  <a:pt x="602" y="540"/>
                </a:cubicBezTo>
                <a:cubicBezTo>
                  <a:pt x="602" y="531"/>
                  <a:pt x="611" y="531"/>
                  <a:pt x="611" y="531"/>
                </a:cubicBezTo>
                <a:lnTo>
                  <a:pt x="620" y="531"/>
                </a:lnTo>
                <a:cubicBezTo>
                  <a:pt x="620" y="522"/>
                  <a:pt x="629" y="522"/>
                  <a:pt x="638" y="522"/>
                </a:cubicBezTo>
                <a:lnTo>
                  <a:pt x="638" y="522"/>
                </a:lnTo>
                <a:cubicBezTo>
                  <a:pt x="638" y="513"/>
                  <a:pt x="647" y="513"/>
                  <a:pt x="647" y="504"/>
                </a:cubicBezTo>
                <a:lnTo>
                  <a:pt x="656" y="504"/>
                </a:lnTo>
                <a:cubicBezTo>
                  <a:pt x="656" y="504"/>
                  <a:pt x="665" y="504"/>
                  <a:pt x="665" y="495"/>
                </a:cubicBezTo>
                <a:lnTo>
                  <a:pt x="665" y="495"/>
                </a:lnTo>
                <a:cubicBezTo>
                  <a:pt x="674" y="495"/>
                  <a:pt x="674" y="486"/>
                  <a:pt x="674" y="486"/>
                </a:cubicBezTo>
                <a:cubicBezTo>
                  <a:pt x="683" y="486"/>
                  <a:pt x="683" y="486"/>
                  <a:pt x="683" y="477"/>
                </a:cubicBezTo>
                <a:lnTo>
                  <a:pt x="692" y="477"/>
                </a:lnTo>
                <a:cubicBezTo>
                  <a:pt x="692" y="477"/>
                  <a:pt x="692" y="468"/>
                  <a:pt x="701" y="468"/>
                </a:cubicBezTo>
                <a:cubicBezTo>
                  <a:pt x="701" y="468"/>
                  <a:pt x="701" y="468"/>
                  <a:pt x="710" y="459"/>
                </a:cubicBezTo>
                <a:lnTo>
                  <a:pt x="710" y="459"/>
                </a:lnTo>
                <a:cubicBezTo>
                  <a:pt x="710" y="450"/>
                  <a:pt x="719" y="450"/>
                  <a:pt x="719" y="450"/>
                </a:cubicBezTo>
                <a:cubicBezTo>
                  <a:pt x="719" y="450"/>
                  <a:pt x="719" y="450"/>
                  <a:pt x="728" y="441"/>
                </a:cubicBezTo>
                <a:cubicBezTo>
                  <a:pt x="728" y="441"/>
                  <a:pt x="728" y="441"/>
                  <a:pt x="737" y="432"/>
                </a:cubicBezTo>
                <a:lnTo>
                  <a:pt x="737" y="432"/>
                </a:lnTo>
                <a:cubicBezTo>
                  <a:pt x="737" y="423"/>
                  <a:pt x="746" y="423"/>
                  <a:pt x="746" y="414"/>
                </a:cubicBezTo>
                <a:lnTo>
                  <a:pt x="755" y="414"/>
                </a:lnTo>
                <a:cubicBezTo>
                  <a:pt x="755" y="414"/>
                  <a:pt x="755" y="405"/>
                  <a:pt x="764" y="405"/>
                </a:cubicBezTo>
                <a:lnTo>
                  <a:pt x="764" y="396"/>
                </a:lnTo>
                <a:cubicBezTo>
                  <a:pt x="764" y="396"/>
                  <a:pt x="773" y="396"/>
                  <a:pt x="773" y="387"/>
                </a:cubicBezTo>
                <a:cubicBezTo>
                  <a:pt x="773" y="387"/>
                  <a:pt x="773" y="387"/>
                  <a:pt x="773" y="378"/>
                </a:cubicBezTo>
                <a:cubicBezTo>
                  <a:pt x="773" y="378"/>
                  <a:pt x="782" y="378"/>
                  <a:pt x="782" y="369"/>
                </a:cubicBezTo>
                <a:lnTo>
                  <a:pt x="782" y="369"/>
                </a:lnTo>
                <a:cubicBezTo>
                  <a:pt x="791" y="360"/>
                  <a:pt x="791" y="360"/>
                  <a:pt x="791" y="360"/>
                </a:cubicBezTo>
                <a:cubicBezTo>
                  <a:pt x="791" y="360"/>
                  <a:pt x="791" y="351"/>
                  <a:pt x="800" y="351"/>
                </a:cubicBezTo>
                <a:lnTo>
                  <a:pt x="800" y="342"/>
                </a:lnTo>
                <a:cubicBezTo>
                  <a:pt x="800" y="342"/>
                  <a:pt x="800" y="333"/>
                  <a:pt x="809" y="333"/>
                </a:cubicBezTo>
                <a:lnTo>
                  <a:pt x="809" y="333"/>
                </a:lnTo>
                <a:lnTo>
                  <a:pt x="809" y="333"/>
                </a:lnTo>
                <a:cubicBezTo>
                  <a:pt x="809" y="342"/>
                  <a:pt x="809" y="342"/>
                  <a:pt x="809" y="351"/>
                </a:cubicBezTo>
                <a:lnTo>
                  <a:pt x="809" y="351"/>
                </a:lnTo>
                <a:cubicBezTo>
                  <a:pt x="818" y="351"/>
                  <a:pt x="818" y="360"/>
                  <a:pt x="818" y="360"/>
                </a:cubicBezTo>
                <a:cubicBezTo>
                  <a:pt x="818" y="360"/>
                  <a:pt x="818" y="360"/>
                  <a:pt x="818" y="369"/>
                </a:cubicBezTo>
                <a:lnTo>
                  <a:pt x="827" y="378"/>
                </a:lnTo>
                <a:lnTo>
                  <a:pt x="827" y="378"/>
                </a:lnTo>
                <a:lnTo>
                  <a:pt x="836" y="387"/>
                </a:lnTo>
                <a:lnTo>
                  <a:pt x="836" y="396"/>
                </a:lnTo>
                <a:cubicBezTo>
                  <a:pt x="836" y="396"/>
                  <a:pt x="845" y="396"/>
                  <a:pt x="845" y="405"/>
                </a:cubicBezTo>
                <a:lnTo>
                  <a:pt x="845" y="405"/>
                </a:lnTo>
                <a:cubicBezTo>
                  <a:pt x="854" y="405"/>
                  <a:pt x="854" y="414"/>
                  <a:pt x="854" y="414"/>
                </a:cubicBezTo>
                <a:cubicBezTo>
                  <a:pt x="854" y="414"/>
                  <a:pt x="854" y="414"/>
                  <a:pt x="863" y="423"/>
                </a:cubicBezTo>
                <a:lnTo>
                  <a:pt x="863" y="423"/>
                </a:lnTo>
                <a:cubicBezTo>
                  <a:pt x="872" y="432"/>
                  <a:pt x="872" y="432"/>
                  <a:pt x="872" y="432"/>
                </a:cubicBezTo>
                <a:cubicBezTo>
                  <a:pt x="872" y="432"/>
                  <a:pt x="881" y="432"/>
                  <a:pt x="881" y="441"/>
                </a:cubicBezTo>
                <a:lnTo>
                  <a:pt x="881" y="441"/>
                </a:lnTo>
                <a:cubicBezTo>
                  <a:pt x="890" y="441"/>
                  <a:pt x="890" y="450"/>
                  <a:pt x="890" y="450"/>
                </a:cubicBezTo>
                <a:cubicBezTo>
                  <a:pt x="890" y="450"/>
                  <a:pt x="890" y="450"/>
                  <a:pt x="899" y="450"/>
                </a:cubicBezTo>
                <a:cubicBezTo>
                  <a:pt x="899" y="450"/>
                  <a:pt x="899" y="459"/>
                  <a:pt x="908" y="459"/>
                </a:cubicBezTo>
                <a:lnTo>
                  <a:pt x="908" y="459"/>
                </a:lnTo>
                <a:cubicBezTo>
                  <a:pt x="917" y="459"/>
                  <a:pt x="917" y="459"/>
                  <a:pt x="917" y="468"/>
                </a:cubicBezTo>
                <a:cubicBezTo>
                  <a:pt x="926" y="468"/>
                  <a:pt x="926" y="468"/>
                  <a:pt x="926" y="468"/>
                </a:cubicBezTo>
                <a:cubicBezTo>
                  <a:pt x="926" y="468"/>
                  <a:pt x="935" y="468"/>
                  <a:pt x="935" y="477"/>
                </a:cubicBezTo>
                <a:cubicBezTo>
                  <a:pt x="935" y="477"/>
                  <a:pt x="935" y="477"/>
                  <a:pt x="944" y="477"/>
                </a:cubicBezTo>
                <a:cubicBezTo>
                  <a:pt x="944" y="477"/>
                  <a:pt x="944" y="477"/>
                  <a:pt x="953" y="477"/>
                </a:cubicBezTo>
                <a:lnTo>
                  <a:pt x="953" y="477"/>
                </a:lnTo>
                <a:cubicBezTo>
                  <a:pt x="962" y="477"/>
                  <a:pt x="962" y="486"/>
                  <a:pt x="971" y="486"/>
                </a:cubicBezTo>
                <a:lnTo>
                  <a:pt x="971" y="486"/>
                </a:lnTo>
                <a:cubicBezTo>
                  <a:pt x="980" y="486"/>
                  <a:pt x="980" y="486"/>
                  <a:pt x="980" y="486"/>
                </a:cubicBezTo>
                <a:cubicBezTo>
                  <a:pt x="989" y="486"/>
                  <a:pt x="989" y="486"/>
                  <a:pt x="989" y="486"/>
                </a:cubicBezTo>
                <a:cubicBezTo>
                  <a:pt x="989" y="486"/>
                  <a:pt x="989" y="486"/>
                  <a:pt x="998" y="486"/>
                </a:cubicBezTo>
                <a:cubicBezTo>
                  <a:pt x="998" y="486"/>
                  <a:pt x="998" y="486"/>
                  <a:pt x="1007" y="486"/>
                </a:cubicBezTo>
                <a:lnTo>
                  <a:pt x="1007" y="486"/>
                </a:lnTo>
                <a:cubicBezTo>
                  <a:pt x="1007" y="495"/>
                  <a:pt x="1007" y="495"/>
                  <a:pt x="1007" y="495"/>
                </a:cubicBezTo>
                <a:cubicBezTo>
                  <a:pt x="1007" y="630"/>
                  <a:pt x="1007" y="630"/>
                  <a:pt x="1007" y="630"/>
                </a:cubicBezTo>
                <a:cubicBezTo>
                  <a:pt x="1007" y="639"/>
                  <a:pt x="1007" y="639"/>
                  <a:pt x="1007" y="639"/>
                </a:cubicBezTo>
                <a:cubicBezTo>
                  <a:pt x="1007" y="666"/>
                  <a:pt x="998" y="693"/>
                  <a:pt x="998" y="711"/>
                </a:cubicBezTo>
                <a:cubicBezTo>
                  <a:pt x="980" y="801"/>
                  <a:pt x="926" y="882"/>
                  <a:pt x="854" y="935"/>
                </a:cubicBezTo>
                <a:cubicBezTo>
                  <a:pt x="845" y="935"/>
                  <a:pt x="845" y="945"/>
                  <a:pt x="836" y="945"/>
                </a:cubicBezTo>
                <a:cubicBezTo>
                  <a:pt x="827" y="954"/>
                  <a:pt x="818" y="954"/>
                  <a:pt x="809" y="962"/>
                </a:cubicBezTo>
                <a:cubicBezTo>
                  <a:pt x="800" y="971"/>
                  <a:pt x="782" y="981"/>
                  <a:pt x="764" y="981"/>
                </a:cubicBezTo>
                <a:cubicBezTo>
                  <a:pt x="755" y="989"/>
                  <a:pt x="746" y="989"/>
                  <a:pt x="737" y="989"/>
                </a:cubicBezTo>
                <a:cubicBezTo>
                  <a:pt x="710" y="998"/>
                  <a:pt x="674" y="1007"/>
                  <a:pt x="638" y="1007"/>
                </a:cubicBezTo>
                <a:cubicBezTo>
                  <a:pt x="611" y="1007"/>
                  <a:pt x="584" y="998"/>
                  <a:pt x="566" y="998"/>
                </a:cubicBezTo>
                <a:cubicBezTo>
                  <a:pt x="557" y="998"/>
                  <a:pt x="548" y="989"/>
                  <a:pt x="539" y="989"/>
                </a:cubicBezTo>
                <a:cubicBezTo>
                  <a:pt x="530" y="989"/>
                  <a:pt x="512" y="981"/>
                  <a:pt x="503" y="981"/>
                </a:cubicBezTo>
                <a:cubicBezTo>
                  <a:pt x="494" y="971"/>
                  <a:pt x="485" y="971"/>
                  <a:pt x="476" y="962"/>
                </a:cubicBezTo>
                <a:cubicBezTo>
                  <a:pt x="476" y="962"/>
                  <a:pt x="467" y="962"/>
                  <a:pt x="458" y="954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91">
            <a:extLst>
              <a:ext uri="{FF2B5EF4-FFF2-40B4-BE49-F238E27FC236}">
                <a16:creationId xmlns:a16="http://schemas.microsoft.com/office/drawing/2014/main" id="{CA00B451-5610-E842-A090-39845DFF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933" y="4144413"/>
            <a:ext cx="1408796" cy="2018643"/>
          </a:xfrm>
          <a:custGeom>
            <a:avLst/>
            <a:gdLst>
              <a:gd name="T0" fmla="*/ 1295 w 1314"/>
              <a:gd name="T1" fmla="*/ 1754 h 1881"/>
              <a:gd name="T2" fmla="*/ 1061 w 1314"/>
              <a:gd name="T3" fmla="*/ 1205 h 1881"/>
              <a:gd name="T4" fmla="*/ 800 w 1314"/>
              <a:gd name="T5" fmla="*/ 1124 h 1881"/>
              <a:gd name="T6" fmla="*/ 1142 w 1314"/>
              <a:gd name="T7" fmla="*/ 639 h 1881"/>
              <a:gd name="T8" fmla="*/ 1142 w 1314"/>
              <a:gd name="T9" fmla="*/ 432 h 1881"/>
              <a:gd name="T10" fmla="*/ 603 w 1314"/>
              <a:gd name="T11" fmla="*/ 0 h 1881"/>
              <a:gd name="T12" fmla="*/ 162 w 1314"/>
              <a:gd name="T13" fmla="*/ 594 h 1881"/>
              <a:gd name="T14" fmla="*/ 225 w 1314"/>
              <a:gd name="T15" fmla="*/ 738 h 1881"/>
              <a:gd name="T16" fmla="*/ 504 w 1314"/>
              <a:gd name="T17" fmla="*/ 1151 h 1881"/>
              <a:gd name="T18" fmla="*/ 180 w 1314"/>
              <a:gd name="T19" fmla="*/ 1268 h 1881"/>
              <a:gd name="T20" fmla="*/ 27 w 1314"/>
              <a:gd name="T21" fmla="*/ 1844 h 1881"/>
              <a:gd name="T22" fmla="*/ 1205 w 1314"/>
              <a:gd name="T23" fmla="*/ 1880 h 1881"/>
              <a:gd name="T24" fmla="*/ 1295 w 1314"/>
              <a:gd name="T25" fmla="*/ 1754 h 1881"/>
              <a:gd name="T26" fmla="*/ 1241 w 1314"/>
              <a:gd name="T27" fmla="*/ 1808 h 1881"/>
              <a:gd name="T28" fmla="*/ 108 w 1314"/>
              <a:gd name="T29" fmla="*/ 1826 h 1881"/>
              <a:gd name="T30" fmla="*/ 63 w 1314"/>
              <a:gd name="T31" fmla="*/ 1772 h 1881"/>
              <a:gd name="T32" fmla="*/ 261 w 1314"/>
              <a:gd name="T33" fmla="*/ 1259 h 1881"/>
              <a:gd name="T34" fmla="*/ 504 w 1314"/>
              <a:gd name="T35" fmla="*/ 1295 h 1881"/>
              <a:gd name="T36" fmla="*/ 657 w 1314"/>
              <a:gd name="T37" fmla="*/ 1439 h 1881"/>
              <a:gd name="T38" fmla="*/ 800 w 1314"/>
              <a:gd name="T39" fmla="*/ 1205 h 1881"/>
              <a:gd name="T40" fmla="*/ 1079 w 1314"/>
              <a:gd name="T41" fmla="*/ 1286 h 1881"/>
              <a:gd name="T42" fmla="*/ 1241 w 1314"/>
              <a:gd name="T43" fmla="*/ 1808 h 1881"/>
              <a:gd name="T44" fmla="*/ 279 w 1314"/>
              <a:gd name="T45" fmla="*/ 729 h 1881"/>
              <a:gd name="T46" fmla="*/ 279 w 1314"/>
              <a:gd name="T47" fmla="*/ 612 h 1881"/>
              <a:gd name="T48" fmla="*/ 279 w 1314"/>
              <a:gd name="T49" fmla="*/ 495 h 1881"/>
              <a:gd name="T50" fmla="*/ 648 w 1314"/>
              <a:gd name="T51" fmla="*/ 450 h 1881"/>
              <a:gd name="T52" fmla="*/ 1025 w 1314"/>
              <a:gd name="T53" fmla="*/ 495 h 1881"/>
              <a:gd name="T54" fmla="*/ 1025 w 1314"/>
              <a:gd name="T55" fmla="*/ 612 h 1881"/>
              <a:gd name="T56" fmla="*/ 1025 w 1314"/>
              <a:gd name="T57" fmla="*/ 729 h 1881"/>
              <a:gd name="T58" fmla="*/ 657 w 1314"/>
              <a:gd name="T59" fmla="*/ 1098 h 1881"/>
              <a:gd name="T60" fmla="*/ 279 w 1314"/>
              <a:gd name="T61" fmla="*/ 729 h 1881"/>
              <a:gd name="T62" fmla="*/ 216 w 1314"/>
              <a:gd name="T63" fmla="*/ 432 h 1881"/>
              <a:gd name="T64" fmla="*/ 711 w 1314"/>
              <a:gd name="T65" fmla="*/ 54 h 1881"/>
              <a:gd name="T66" fmla="*/ 1088 w 1314"/>
              <a:gd name="T67" fmla="*/ 558 h 1881"/>
              <a:gd name="T68" fmla="*/ 1079 w 1314"/>
              <a:gd name="T69" fmla="*/ 441 h 1881"/>
              <a:gd name="T70" fmla="*/ 944 w 1314"/>
              <a:gd name="T71" fmla="*/ 351 h 1881"/>
              <a:gd name="T72" fmla="*/ 908 w 1314"/>
              <a:gd name="T73" fmla="*/ 333 h 1881"/>
              <a:gd name="T74" fmla="*/ 405 w 1314"/>
              <a:gd name="T75" fmla="*/ 342 h 1881"/>
              <a:gd name="T76" fmla="*/ 369 w 1314"/>
              <a:gd name="T77" fmla="*/ 360 h 1881"/>
              <a:gd name="T78" fmla="*/ 261 w 1314"/>
              <a:gd name="T79" fmla="*/ 441 h 1881"/>
              <a:gd name="T80" fmla="*/ 225 w 1314"/>
              <a:gd name="T81" fmla="*/ 441 h 1881"/>
              <a:gd name="T82" fmla="*/ 216 w 1314"/>
              <a:gd name="T83" fmla="*/ 549 h 1881"/>
              <a:gd name="T84" fmla="*/ 1079 w 1314"/>
              <a:gd name="T85" fmla="*/ 693 h 1881"/>
              <a:gd name="T86" fmla="*/ 1070 w 1314"/>
              <a:gd name="T87" fmla="*/ 693 h 1881"/>
              <a:gd name="T88" fmla="*/ 1070 w 1314"/>
              <a:gd name="T89" fmla="*/ 612 h 1881"/>
              <a:gd name="T90" fmla="*/ 1079 w 1314"/>
              <a:gd name="T91" fmla="*/ 594 h 1881"/>
              <a:gd name="T92" fmla="*/ 1115 w 1314"/>
              <a:gd name="T93" fmla="*/ 639 h 1881"/>
              <a:gd name="T94" fmla="*/ 1079 w 1314"/>
              <a:gd name="T95" fmla="*/ 693 h 1881"/>
              <a:gd name="T96" fmla="*/ 207 w 1314"/>
              <a:gd name="T97" fmla="*/ 639 h 1881"/>
              <a:gd name="T98" fmla="*/ 225 w 1314"/>
              <a:gd name="T99" fmla="*/ 603 h 1881"/>
              <a:gd name="T100" fmla="*/ 225 w 1314"/>
              <a:gd name="T101" fmla="*/ 639 h 1881"/>
              <a:gd name="T102" fmla="*/ 207 w 1314"/>
              <a:gd name="T103" fmla="*/ 639 h 1881"/>
              <a:gd name="T104" fmla="*/ 657 w 1314"/>
              <a:gd name="T105" fmla="*/ 1151 h 1881"/>
              <a:gd name="T106" fmla="*/ 747 w 1314"/>
              <a:gd name="T107" fmla="*/ 1178 h 1881"/>
              <a:gd name="T108" fmla="*/ 657 w 1314"/>
              <a:gd name="T109" fmla="*/ 1385 h 1881"/>
              <a:gd name="T110" fmla="*/ 558 w 1314"/>
              <a:gd name="T111" fmla="*/ 1178 h 1881"/>
              <a:gd name="T112" fmla="*/ 657 w 1314"/>
              <a:gd name="T113" fmla="*/ 1151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14" h="1881">
                <a:moveTo>
                  <a:pt x="1295" y="1754"/>
                </a:moveTo>
                <a:lnTo>
                  <a:pt x="1295" y="1754"/>
                </a:lnTo>
                <a:cubicBezTo>
                  <a:pt x="1133" y="1268"/>
                  <a:pt x="1133" y="1268"/>
                  <a:pt x="1133" y="1268"/>
                </a:cubicBezTo>
                <a:cubicBezTo>
                  <a:pt x="1124" y="1232"/>
                  <a:pt x="1097" y="1205"/>
                  <a:pt x="1061" y="1205"/>
                </a:cubicBezTo>
                <a:cubicBezTo>
                  <a:pt x="800" y="1151"/>
                  <a:pt x="800" y="1151"/>
                  <a:pt x="800" y="1151"/>
                </a:cubicBezTo>
                <a:cubicBezTo>
                  <a:pt x="800" y="1124"/>
                  <a:pt x="800" y="1124"/>
                  <a:pt x="800" y="1124"/>
                </a:cubicBezTo>
                <a:cubicBezTo>
                  <a:pt x="963" y="1070"/>
                  <a:pt x="1079" y="908"/>
                  <a:pt x="1079" y="729"/>
                </a:cubicBezTo>
                <a:cubicBezTo>
                  <a:pt x="1115" y="720"/>
                  <a:pt x="1142" y="684"/>
                  <a:pt x="1142" y="639"/>
                </a:cubicBezTo>
                <a:lnTo>
                  <a:pt x="1142" y="630"/>
                </a:lnTo>
                <a:cubicBezTo>
                  <a:pt x="1142" y="432"/>
                  <a:pt x="1142" y="432"/>
                  <a:pt x="1142" y="432"/>
                </a:cubicBezTo>
                <a:cubicBezTo>
                  <a:pt x="1142" y="198"/>
                  <a:pt x="953" y="0"/>
                  <a:pt x="711" y="0"/>
                </a:cubicBezTo>
                <a:cubicBezTo>
                  <a:pt x="603" y="0"/>
                  <a:pt x="603" y="0"/>
                  <a:pt x="603" y="0"/>
                </a:cubicBezTo>
                <a:cubicBezTo>
                  <a:pt x="360" y="0"/>
                  <a:pt x="162" y="198"/>
                  <a:pt x="162" y="432"/>
                </a:cubicBezTo>
                <a:cubicBezTo>
                  <a:pt x="162" y="594"/>
                  <a:pt x="162" y="594"/>
                  <a:pt x="162" y="594"/>
                </a:cubicBezTo>
                <a:cubicBezTo>
                  <a:pt x="153" y="612"/>
                  <a:pt x="153" y="621"/>
                  <a:pt x="153" y="639"/>
                </a:cubicBezTo>
                <a:cubicBezTo>
                  <a:pt x="153" y="693"/>
                  <a:pt x="180" y="729"/>
                  <a:pt x="225" y="738"/>
                </a:cubicBezTo>
                <a:cubicBezTo>
                  <a:pt x="234" y="918"/>
                  <a:pt x="351" y="1070"/>
                  <a:pt x="504" y="1124"/>
                </a:cubicBezTo>
                <a:cubicBezTo>
                  <a:pt x="504" y="1151"/>
                  <a:pt x="504" y="1151"/>
                  <a:pt x="504" y="1151"/>
                </a:cubicBezTo>
                <a:cubicBezTo>
                  <a:pt x="252" y="1205"/>
                  <a:pt x="252" y="1205"/>
                  <a:pt x="252" y="1205"/>
                </a:cubicBezTo>
                <a:cubicBezTo>
                  <a:pt x="216" y="1205"/>
                  <a:pt x="189" y="1232"/>
                  <a:pt x="180" y="1268"/>
                </a:cubicBezTo>
                <a:cubicBezTo>
                  <a:pt x="18" y="1754"/>
                  <a:pt x="18" y="1754"/>
                  <a:pt x="18" y="1754"/>
                </a:cubicBezTo>
                <a:cubicBezTo>
                  <a:pt x="0" y="1790"/>
                  <a:pt x="9" y="1817"/>
                  <a:pt x="27" y="1844"/>
                </a:cubicBezTo>
                <a:cubicBezTo>
                  <a:pt x="45" y="1871"/>
                  <a:pt x="72" y="1880"/>
                  <a:pt x="108" y="1880"/>
                </a:cubicBezTo>
                <a:cubicBezTo>
                  <a:pt x="1205" y="1880"/>
                  <a:pt x="1205" y="1880"/>
                  <a:pt x="1205" y="1880"/>
                </a:cubicBezTo>
                <a:cubicBezTo>
                  <a:pt x="1241" y="1880"/>
                  <a:pt x="1268" y="1871"/>
                  <a:pt x="1286" y="1844"/>
                </a:cubicBezTo>
                <a:cubicBezTo>
                  <a:pt x="1304" y="1817"/>
                  <a:pt x="1313" y="1790"/>
                  <a:pt x="1295" y="1754"/>
                </a:cubicBezTo>
                <a:close/>
                <a:moveTo>
                  <a:pt x="1241" y="1808"/>
                </a:moveTo>
                <a:lnTo>
                  <a:pt x="1241" y="1808"/>
                </a:lnTo>
                <a:cubicBezTo>
                  <a:pt x="1232" y="1826"/>
                  <a:pt x="1223" y="1826"/>
                  <a:pt x="1205" y="1826"/>
                </a:cubicBezTo>
                <a:cubicBezTo>
                  <a:pt x="108" y="1826"/>
                  <a:pt x="108" y="1826"/>
                  <a:pt x="108" y="1826"/>
                </a:cubicBezTo>
                <a:cubicBezTo>
                  <a:pt x="90" y="1826"/>
                  <a:pt x="81" y="1826"/>
                  <a:pt x="72" y="1808"/>
                </a:cubicBezTo>
                <a:cubicBezTo>
                  <a:pt x="63" y="1799"/>
                  <a:pt x="63" y="1790"/>
                  <a:pt x="63" y="1772"/>
                </a:cubicBezTo>
                <a:cubicBezTo>
                  <a:pt x="225" y="1286"/>
                  <a:pt x="225" y="1286"/>
                  <a:pt x="225" y="1286"/>
                </a:cubicBezTo>
                <a:cubicBezTo>
                  <a:pt x="234" y="1268"/>
                  <a:pt x="243" y="1259"/>
                  <a:pt x="261" y="1259"/>
                </a:cubicBezTo>
                <a:cubicBezTo>
                  <a:pt x="504" y="1205"/>
                  <a:pt x="504" y="1205"/>
                  <a:pt x="504" y="1205"/>
                </a:cubicBezTo>
                <a:cubicBezTo>
                  <a:pt x="504" y="1295"/>
                  <a:pt x="504" y="1295"/>
                  <a:pt x="504" y="1295"/>
                </a:cubicBezTo>
                <a:lnTo>
                  <a:pt x="504" y="1295"/>
                </a:lnTo>
                <a:cubicBezTo>
                  <a:pt x="513" y="1376"/>
                  <a:pt x="576" y="1439"/>
                  <a:pt x="657" y="1439"/>
                </a:cubicBezTo>
                <a:cubicBezTo>
                  <a:pt x="737" y="1439"/>
                  <a:pt x="800" y="1376"/>
                  <a:pt x="800" y="1295"/>
                </a:cubicBezTo>
                <a:cubicBezTo>
                  <a:pt x="800" y="1205"/>
                  <a:pt x="800" y="1205"/>
                  <a:pt x="800" y="1205"/>
                </a:cubicBezTo>
                <a:cubicBezTo>
                  <a:pt x="1052" y="1259"/>
                  <a:pt x="1052" y="1259"/>
                  <a:pt x="1052" y="1259"/>
                </a:cubicBezTo>
                <a:cubicBezTo>
                  <a:pt x="1070" y="1259"/>
                  <a:pt x="1079" y="1268"/>
                  <a:pt x="1079" y="1286"/>
                </a:cubicBezTo>
                <a:cubicBezTo>
                  <a:pt x="1250" y="1772"/>
                  <a:pt x="1250" y="1772"/>
                  <a:pt x="1250" y="1772"/>
                </a:cubicBezTo>
                <a:cubicBezTo>
                  <a:pt x="1250" y="1790"/>
                  <a:pt x="1250" y="1799"/>
                  <a:pt x="1241" y="1808"/>
                </a:cubicBezTo>
                <a:close/>
                <a:moveTo>
                  <a:pt x="279" y="729"/>
                </a:moveTo>
                <a:lnTo>
                  <a:pt x="279" y="729"/>
                </a:lnTo>
                <a:cubicBezTo>
                  <a:pt x="279" y="639"/>
                  <a:pt x="279" y="639"/>
                  <a:pt x="279" y="639"/>
                </a:cubicBezTo>
                <a:cubicBezTo>
                  <a:pt x="279" y="612"/>
                  <a:pt x="279" y="612"/>
                  <a:pt x="279" y="612"/>
                </a:cubicBezTo>
                <a:cubicBezTo>
                  <a:pt x="279" y="576"/>
                  <a:pt x="279" y="576"/>
                  <a:pt x="279" y="576"/>
                </a:cubicBezTo>
                <a:cubicBezTo>
                  <a:pt x="279" y="495"/>
                  <a:pt x="279" y="495"/>
                  <a:pt x="279" y="495"/>
                </a:cubicBezTo>
                <a:cubicBezTo>
                  <a:pt x="333" y="486"/>
                  <a:pt x="387" y="450"/>
                  <a:pt x="405" y="405"/>
                </a:cubicBezTo>
                <a:cubicBezTo>
                  <a:pt x="486" y="432"/>
                  <a:pt x="567" y="450"/>
                  <a:pt x="648" y="450"/>
                </a:cubicBezTo>
                <a:cubicBezTo>
                  <a:pt x="737" y="450"/>
                  <a:pt x="819" y="432"/>
                  <a:pt x="899" y="396"/>
                </a:cubicBezTo>
                <a:cubicBezTo>
                  <a:pt x="927" y="450"/>
                  <a:pt x="971" y="486"/>
                  <a:pt x="1025" y="495"/>
                </a:cubicBezTo>
                <a:cubicBezTo>
                  <a:pt x="1025" y="576"/>
                  <a:pt x="1025" y="576"/>
                  <a:pt x="1025" y="576"/>
                </a:cubicBezTo>
                <a:cubicBezTo>
                  <a:pt x="1025" y="612"/>
                  <a:pt x="1025" y="612"/>
                  <a:pt x="1025" y="612"/>
                </a:cubicBezTo>
                <a:cubicBezTo>
                  <a:pt x="1025" y="639"/>
                  <a:pt x="1025" y="639"/>
                  <a:pt x="1025" y="639"/>
                </a:cubicBezTo>
                <a:cubicBezTo>
                  <a:pt x="1025" y="729"/>
                  <a:pt x="1025" y="729"/>
                  <a:pt x="1025" y="729"/>
                </a:cubicBezTo>
                <a:cubicBezTo>
                  <a:pt x="1025" y="891"/>
                  <a:pt x="917" y="1026"/>
                  <a:pt x="773" y="1079"/>
                </a:cubicBezTo>
                <a:cubicBezTo>
                  <a:pt x="737" y="1088"/>
                  <a:pt x="701" y="1098"/>
                  <a:pt x="657" y="1098"/>
                </a:cubicBezTo>
                <a:cubicBezTo>
                  <a:pt x="612" y="1098"/>
                  <a:pt x="576" y="1088"/>
                  <a:pt x="531" y="1079"/>
                </a:cubicBezTo>
                <a:cubicBezTo>
                  <a:pt x="387" y="1026"/>
                  <a:pt x="279" y="891"/>
                  <a:pt x="279" y="729"/>
                </a:cubicBezTo>
                <a:close/>
                <a:moveTo>
                  <a:pt x="216" y="432"/>
                </a:moveTo>
                <a:lnTo>
                  <a:pt x="216" y="432"/>
                </a:lnTo>
                <a:cubicBezTo>
                  <a:pt x="216" y="225"/>
                  <a:pt x="387" y="54"/>
                  <a:pt x="603" y="54"/>
                </a:cubicBezTo>
                <a:cubicBezTo>
                  <a:pt x="711" y="54"/>
                  <a:pt x="711" y="54"/>
                  <a:pt x="711" y="54"/>
                </a:cubicBezTo>
                <a:cubicBezTo>
                  <a:pt x="917" y="54"/>
                  <a:pt x="1088" y="225"/>
                  <a:pt x="1088" y="432"/>
                </a:cubicBezTo>
                <a:cubicBezTo>
                  <a:pt x="1088" y="558"/>
                  <a:pt x="1088" y="558"/>
                  <a:pt x="1088" y="558"/>
                </a:cubicBezTo>
                <a:cubicBezTo>
                  <a:pt x="1088" y="558"/>
                  <a:pt x="1088" y="558"/>
                  <a:pt x="1079" y="558"/>
                </a:cubicBezTo>
                <a:cubicBezTo>
                  <a:pt x="1079" y="441"/>
                  <a:pt x="1079" y="441"/>
                  <a:pt x="1079" y="441"/>
                </a:cubicBezTo>
                <a:cubicBezTo>
                  <a:pt x="1052" y="441"/>
                  <a:pt x="1052" y="441"/>
                  <a:pt x="1052" y="441"/>
                </a:cubicBezTo>
                <a:cubicBezTo>
                  <a:pt x="999" y="441"/>
                  <a:pt x="953" y="405"/>
                  <a:pt x="944" y="351"/>
                </a:cubicBezTo>
                <a:cubicBezTo>
                  <a:pt x="935" y="324"/>
                  <a:pt x="935" y="324"/>
                  <a:pt x="935" y="324"/>
                </a:cubicBezTo>
                <a:cubicBezTo>
                  <a:pt x="908" y="333"/>
                  <a:pt x="908" y="333"/>
                  <a:pt x="908" y="333"/>
                </a:cubicBezTo>
                <a:cubicBezTo>
                  <a:pt x="828" y="369"/>
                  <a:pt x="737" y="396"/>
                  <a:pt x="648" y="396"/>
                </a:cubicBezTo>
                <a:cubicBezTo>
                  <a:pt x="558" y="396"/>
                  <a:pt x="477" y="378"/>
                  <a:pt x="405" y="342"/>
                </a:cubicBezTo>
                <a:cubicBezTo>
                  <a:pt x="378" y="333"/>
                  <a:pt x="378" y="333"/>
                  <a:pt x="378" y="333"/>
                </a:cubicBezTo>
                <a:cubicBezTo>
                  <a:pt x="369" y="360"/>
                  <a:pt x="369" y="360"/>
                  <a:pt x="369" y="360"/>
                </a:cubicBezTo>
                <a:cubicBezTo>
                  <a:pt x="351" y="405"/>
                  <a:pt x="306" y="441"/>
                  <a:pt x="261" y="441"/>
                </a:cubicBezTo>
                <a:lnTo>
                  <a:pt x="261" y="441"/>
                </a:lnTo>
                <a:cubicBezTo>
                  <a:pt x="261" y="441"/>
                  <a:pt x="261" y="441"/>
                  <a:pt x="252" y="441"/>
                </a:cubicBezTo>
                <a:cubicBezTo>
                  <a:pt x="225" y="441"/>
                  <a:pt x="225" y="441"/>
                  <a:pt x="225" y="441"/>
                </a:cubicBezTo>
                <a:cubicBezTo>
                  <a:pt x="225" y="540"/>
                  <a:pt x="225" y="540"/>
                  <a:pt x="225" y="540"/>
                </a:cubicBezTo>
                <a:cubicBezTo>
                  <a:pt x="225" y="549"/>
                  <a:pt x="225" y="549"/>
                  <a:pt x="216" y="549"/>
                </a:cubicBezTo>
                <a:lnTo>
                  <a:pt x="216" y="432"/>
                </a:lnTo>
                <a:close/>
                <a:moveTo>
                  <a:pt x="1079" y="693"/>
                </a:moveTo>
                <a:lnTo>
                  <a:pt x="1079" y="693"/>
                </a:lnTo>
                <a:cubicBezTo>
                  <a:pt x="1079" y="693"/>
                  <a:pt x="1079" y="693"/>
                  <a:pt x="1070" y="693"/>
                </a:cubicBezTo>
                <a:cubicBezTo>
                  <a:pt x="1070" y="639"/>
                  <a:pt x="1070" y="639"/>
                  <a:pt x="1070" y="639"/>
                </a:cubicBezTo>
                <a:cubicBezTo>
                  <a:pt x="1070" y="612"/>
                  <a:pt x="1070" y="612"/>
                  <a:pt x="1070" y="612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9" y="585"/>
                  <a:pt x="1079" y="594"/>
                  <a:pt x="1079" y="594"/>
                </a:cubicBezTo>
                <a:cubicBezTo>
                  <a:pt x="1088" y="594"/>
                  <a:pt x="1097" y="603"/>
                  <a:pt x="1097" y="612"/>
                </a:cubicBezTo>
                <a:cubicBezTo>
                  <a:pt x="1106" y="612"/>
                  <a:pt x="1106" y="621"/>
                  <a:pt x="1115" y="639"/>
                </a:cubicBezTo>
                <a:lnTo>
                  <a:pt x="1115" y="639"/>
                </a:lnTo>
                <a:cubicBezTo>
                  <a:pt x="1115" y="666"/>
                  <a:pt x="1097" y="684"/>
                  <a:pt x="1079" y="693"/>
                </a:cubicBezTo>
                <a:close/>
                <a:moveTo>
                  <a:pt x="207" y="639"/>
                </a:moveTo>
                <a:lnTo>
                  <a:pt x="207" y="639"/>
                </a:lnTo>
                <a:cubicBezTo>
                  <a:pt x="207" y="621"/>
                  <a:pt x="216" y="612"/>
                  <a:pt x="225" y="612"/>
                </a:cubicBezTo>
                <a:cubicBezTo>
                  <a:pt x="225" y="603"/>
                  <a:pt x="225" y="603"/>
                  <a:pt x="225" y="603"/>
                </a:cubicBezTo>
                <a:cubicBezTo>
                  <a:pt x="225" y="612"/>
                  <a:pt x="225" y="612"/>
                  <a:pt x="225" y="612"/>
                </a:cubicBezTo>
                <a:cubicBezTo>
                  <a:pt x="225" y="639"/>
                  <a:pt x="225" y="639"/>
                  <a:pt x="225" y="639"/>
                </a:cubicBezTo>
                <a:cubicBezTo>
                  <a:pt x="225" y="684"/>
                  <a:pt x="225" y="684"/>
                  <a:pt x="225" y="684"/>
                </a:cubicBezTo>
                <a:cubicBezTo>
                  <a:pt x="216" y="675"/>
                  <a:pt x="207" y="657"/>
                  <a:pt x="207" y="639"/>
                </a:cubicBezTo>
                <a:close/>
                <a:moveTo>
                  <a:pt x="657" y="1151"/>
                </a:moveTo>
                <a:lnTo>
                  <a:pt x="657" y="1151"/>
                </a:lnTo>
                <a:cubicBezTo>
                  <a:pt x="684" y="1151"/>
                  <a:pt x="720" y="1151"/>
                  <a:pt x="747" y="1142"/>
                </a:cubicBezTo>
                <a:cubicBezTo>
                  <a:pt x="747" y="1178"/>
                  <a:pt x="747" y="1178"/>
                  <a:pt x="747" y="1178"/>
                </a:cubicBezTo>
                <a:cubicBezTo>
                  <a:pt x="747" y="1295"/>
                  <a:pt x="747" y="1295"/>
                  <a:pt x="747" y="1295"/>
                </a:cubicBezTo>
                <a:cubicBezTo>
                  <a:pt x="747" y="1340"/>
                  <a:pt x="701" y="1385"/>
                  <a:pt x="657" y="1385"/>
                </a:cubicBezTo>
                <a:cubicBezTo>
                  <a:pt x="603" y="1385"/>
                  <a:pt x="567" y="1340"/>
                  <a:pt x="558" y="1295"/>
                </a:cubicBezTo>
                <a:cubicBezTo>
                  <a:pt x="558" y="1178"/>
                  <a:pt x="558" y="1178"/>
                  <a:pt x="558" y="1178"/>
                </a:cubicBezTo>
                <a:cubicBezTo>
                  <a:pt x="558" y="1142"/>
                  <a:pt x="558" y="1142"/>
                  <a:pt x="558" y="1142"/>
                </a:cubicBezTo>
                <a:cubicBezTo>
                  <a:pt x="594" y="1151"/>
                  <a:pt x="621" y="1151"/>
                  <a:pt x="657" y="115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C247B9-E8A2-E444-974A-4A0A4E33A722}"/>
              </a:ext>
            </a:extLst>
          </p:cNvPr>
          <p:cNvGrpSpPr/>
          <p:nvPr/>
        </p:nvGrpSpPr>
        <p:grpSpPr>
          <a:xfrm>
            <a:off x="15883369" y="6656892"/>
            <a:ext cx="751675" cy="1021141"/>
            <a:chOff x="15883369" y="6801270"/>
            <a:chExt cx="751675" cy="1021141"/>
          </a:xfrm>
        </p:grpSpPr>
        <p:sp>
          <p:nvSpPr>
            <p:cNvPr id="565" name="Freeform 478">
              <a:extLst>
                <a:ext uri="{FF2B5EF4-FFF2-40B4-BE49-F238E27FC236}">
                  <a16:creationId xmlns:a16="http://schemas.microsoft.com/office/drawing/2014/main" id="{5F8AF0D6-F8BF-0448-9DEE-25C50B7C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3369" y="6801270"/>
              <a:ext cx="751675" cy="1021141"/>
            </a:xfrm>
            <a:custGeom>
              <a:avLst/>
              <a:gdLst>
                <a:gd name="T0" fmla="*/ 656 w 702"/>
                <a:gd name="T1" fmla="*/ 98 h 954"/>
                <a:gd name="T2" fmla="*/ 656 w 702"/>
                <a:gd name="T3" fmla="*/ 98 h 954"/>
                <a:gd name="T4" fmla="*/ 512 w 702"/>
                <a:gd name="T5" fmla="*/ 98 h 954"/>
                <a:gd name="T6" fmla="*/ 458 w 702"/>
                <a:gd name="T7" fmla="*/ 36 h 954"/>
                <a:gd name="T8" fmla="*/ 350 w 702"/>
                <a:gd name="T9" fmla="*/ 0 h 954"/>
                <a:gd name="T10" fmla="*/ 242 w 702"/>
                <a:gd name="T11" fmla="*/ 36 h 954"/>
                <a:gd name="T12" fmla="*/ 179 w 702"/>
                <a:gd name="T13" fmla="*/ 98 h 954"/>
                <a:gd name="T14" fmla="*/ 45 w 702"/>
                <a:gd name="T15" fmla="*/ 98 h 954"/>
                <a:gd name="T16" fmla="*/ 0 w 702"/>
                <a:gd name="T17" fmla="*/ 152 h 954"/>
                <a:gd name="T18" fmla="*/ 0 w 702"/>
                <a:gd name="T19" fmla="*/ 926 h 954"/>
                <a:gd name="T20" fmla="*/ 27 w 702"/>
                <a:gd name="T21" fmla="*/ 953 h 954"/>
                <a:gd name="T22" fmla="*/ 674 w 702"/>
                <a:gd name="T23" fmla="*/ 953 h 954"/>
                <a:gd name="T24" fmla="*/ 701 w 702"/>
                <a:gd name="T25" fmla="*/ 926 h 954"/>
                <a:gd name="T26" fmla="*/ 701 w 702"/>
                <a:gd name="T27" fmla="*/ 152 h 954"/>
                <a:gd name="T28" fmla="*/ 656 w 702"/>
                <a:gd name="T29" fmla="*/ 98 h 954"/>
                <a:gd name="T30" fmla="*/ 225 w 702"/>
                <a:gd name="T31" fmla="*/ 134 h 954"/>
                <a:gd name="T32" fmla="*/ 225 w 702"/>
                <a:gd name="T33" fmla="*/ 134 h 954"/>
                <a:gd name="T34" fmla="*/ 278 w 702"/>
                <a:gd name="T35" fmla="*/ 81 h 954"/>
                <a:gd name="T36" fmla="*/ 350 w 702"/>
                <a:gd name="T37" fmla="*/ 54 h 954"/>
                <a:gd name="T38" fmla="*/ 422 w 702"/>
                <a:gd name="T39" fmla="*/ 81 h 954"/>
                <a:gd name="T40" fmla="*/ 467 w 702"/>
                <a:gd name="T41" fmla="*/ 134 h 954"/>
                <a:gd name="T42" fmla="*/ 467 w 702"/>
                <a:gd name="T43" fmla="*/ 179 h 954"/>
                <a:gd name="T44" fmla="*/ 225 w 702"/>
                <a:gd name="T45" fmla="*/ 179 h 954"/>
                <a:gd name="T46" fmla="*/ 225 w 702"/>
                <a:gd name="T47" fmla="*/ 134 h 954"/>
                <a:gd name="T48" fmla="*/ 143 w 702"/>
                <a:gd name="T49" fmla="*/ 152 h 954"/>
                <a:gd name="T50" fmla="*/ 143 w 702"/>
                <a:gd name="T51" fmla="*/ 152 h 954"/>
                <a:gd name="T52" fmla="*/ 171 w 702"/>
                <a:gd name="T53" fmla="*/ 152 h 954"/>
                <a:gd name="T54" fmla="*/ 171 w 702"/>
                <a:gd name="T55" fmla="*/ 206 h 954"/>
                <a:gd name="T56" fmla="*/ 206 w 702"/>
                <a:gd name="T57" fmla="*/ 242 h 954"/>
                <a:gd name="T58" fmla="*/ 494 w 702"/>
                <a:gd name="T59" fmla="*/ 242 h 954"/>
                <a:gd name="T60" fmla="*/ 530 w 702"/>
                <a:gd name="T61" fmla="*/ 206 h 954"/>
                <a:gd name="T62" fmla="*/ 530 w 702"/>
                <a:gd name="T63" fmla="*/ 152 h 954"/>
                <a:gd name="T64" fmla="*/ 557 w 702"/>
                <a:gd name="T65" fmla="*/ 152 h 954"/>
                <a:gd name="T66" fmla="*/ 557 w 702"/>
                <a:gd name="T67" fmla="*/ 800 h 954"/>
                <a:gd name="T68" fmla="*/ 143 w 702"/>
                <a:gd name="T69" fmla="*/ 800 h 954"/>
                <a:gd name="T70" fmla="*/ 143 w 702"/>
                <a:gd name="T71" fmla="*/ 152 h 954"/>
                <a:gd name="T72" fmla="*/ 647 w 702"/>
                <a:gd name="T73" fmla="*/ 899 h 954"/>
                <a:gd name="T74" fmla="*/ 647 w 702"/>
                <a:gd name="T75" fmla="*/ 899 h 954"/>
                <a:gd name="T76" fmla="*/ 54 w 702"/>
                <a:gd name="T77" fmla="*/ 899 h 954"/>
                <a:gd name="T78" fmla="*/ 54 w 702"/>
                <a:gd name="T79" fmla="*/ 152 h 954"/>
                <a:gd name="T80" fmla="*/ 90 w 702"/>
                <a:gd name="T81" fmla="*/ 152 h 954"/>
                <a:gd name="T82" fmla="*/ 90 w 702"/>
                <a:gd name="T83" fmla="*/ 836 h 954"/>
                <a:gd name="T84" fmla="*/ 117 w 702"/>
                <a:gd name="T85" fmla="*/ 863 h 954"/>
                <a:gd name="T86" fmla="*/ 584 w 702"/>
                <a:gd name="T87" fmla="*/ 863 h 954"/>
                <a:gd name="T88" fmla="*/ 611 w 702"/>
                <a:gd name="T89" fmla="*/ 836 h 954"/>
                <a:gd name="T90" fmla="*/ 611 w 702"/>
                <a:gd name="T91" fmla="*/ 152 h 954"/>
                <a:gd name="T92" fmla="*/ 647 w 702"/>
                <a:gd name="T93" fmla="*/ 152 h 954"/>
                <a:gd name="T94" fmla="*/ 647 w 702"/>
                <a:gd name="T95" fmla="*/ 899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2" h="954">
                  <a:moveTo>
                    <a:pt x="656" y="98"/>
                  </a:moveTo>
                  <a:lnTo>
                    <a:pt x="656" y="98"/>
                  </a:lnTo>
                  <a:cubicBezTo>
                    <a:pt x="512" y="98"/>
                    <a:pt x="512" y="98"/>
                    <a:pt x="512" y="98"/>
                  </a:cubicBezTo>
                  <a:cubicBezTo>
                    <a:pt x="503" y="72"/>
                    <a:pt x="485" y="54"/>
                    <a:pt x="458" y="36"/>
                  </a:cubicBezTo>
                  <a:cubicBezTo>
                    <a:pt x="422" y="9"/>
                    <a:pt x="386" y="0"/>
                    <a:pt x="350" y="0"/>
                  </a:cubicBezTo>
                  <a:cubicBezTo>
                    <a:pt x="314" y="0"/>
                    <a:pt x="278" y="9"/>
                    <a:pt x="242" y="36"/>
                  </a:cubicBezTo>
                  <a:cubicBezTo>
                    <a:pt x="215" y="54"/>
                    <a:pt x="198" y="72"/>
                    <a:pt x="179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18" y="98"/>
                    <a:pt x="0" y="116"/>
                    <a:pt x="0" y="152"/>
                  </a:cubicBezTo>
                  <a:cubicBezTo>
                    <a:pt x="0" y="926"/>
                    <a:pt x="0" y="926"/>
                    <a:pt x="0" y="926"/>
                  </a:cubicBezTo>
                  <a:cubicBezTo>
                    <a:pt x="0" y="944"/>
                    <a:pt x="18" y="953"/>
                    <a:pt x="27" y="953"/>
                  </a:cubicBezTo>
                  <a:cubicBezTo>
                    <a:pt x="674" y="953"/>
                    <a:pt x="674" y="953"/>
                    <a:pt x="674" y="953"/>
                  </a:cubicBezTo>
                  <a:cubicBezTo>
                    <a:pt x="683" y="953"/>
                    <a:pt x="701" y="944"/>
                    <a:pt x="701" y="926"/>
                  </a:cubicBezTo>
                  <a:cubicBezTo>
                    <a:pt x="701" y="152"/>
                    <a:pt x="701" y="152"/>
                    <a:pt x="701" y="152"/>
                  </a:cubicBezTo>
                  <a:cubicBezTo>
                    <a:pt x="701" y="116"/>
                    <a:pt x="683" y="98"/>
                    <a:pt x="656" y="98"/>
                  </a:cubicBezTo>
                  <a:close/>
                  <a:moveTo>
                    <a:pt x="225" y="134"/>
                  </a:moveTo>
                  <a:lnTo>
                    <a:pt x="225" y="134"/>
                  </a:lnTo>
                  <a:cubicBezTo>
                    <a:pt x="242" y="107"/>
                    <a:pt x="251" y="90"/>
                    <a:pt x="278" y="81"/>
                  </a:cubicBezTo>
                  <a:cubicBezTo>
                    <a:pt x="297" y="63"/>
                    <a:pt x="323" y="54"/>
                    <a:pt x="350" y="54"/>
                  </a:cubicBezTo>
                  <a:cubicBezTo>
                    <a:pt x="377" y="54"/>
                    <a:pt x="405" y="63"/>
                    <a:pt x="422" y="81"/>
                  </a:cubicBezTo>
                  <a:cubicBezTo>
                    <a:pt x="449" y="90"/>
                    <a:pt x="458" y="107"/>
                    <a:pt x="467" y="134"/>
                  </a:cubicBezTo>
                  <a:cubicBezTo>
                    <a:pt x="467" y="179"/>
                    <a:pt x="467" y="179"/>
                    <a:pt x="467" y="179"/>
                  </a:cubicBezTo>
                  <a:cubicBezTo>
                    <a:pt x="225" y="179"/>
                    <a:pt x="225" y="179"/>
                    <a:pt x="225" y="179"/>
                  </a:cubicBezTo>
                  <a:lnTo>
                    <a:pt x="225" y="134"/>
                  </a:lnTo>
                  <a:close/>
                  <a:moveTo>
                    <a:pt x="143" y="152"/>
                  </a:moveTo>
                  <a:lnTo>
                    <a:pt x="143" y="152"/>
                  </a:lnTo>
                  <a:cubicBezTo>
                    <a:pt x="171" y="152"/>
                    <a:pt x="171" y="152"/>
                    <a:pt x="171" y="152"/>
                  </a:cubicBezTo>
                  <a:cubicBezTo>
                    <a:pt x="171" y="206"/>
                    <a:pt x="171" y="206"/>
                    <a:pt x="171" y="206"/>
                  </a:cubicBezTo>
                  <a:cubicBezTo>
                    <a:pt x="171" y="224"/>
                    <a:pt x="189" y="242"/>
                    <a:pt x="206" y="242"/>
                  </a:cubicBezTo>
                  <a:cubicBezTo>
                    <a:pt x="494" y="242"/>
                    <a:pt x="494" y="242"/>
                    <a:pt x="494" y="242"/>
                  </a:cubicBezTo>
                  <a:cubicBezTo>
                    <a:pt x="512" y="242"/>
                    <a:pt x="530" y="224"/>
                    <a:pt x="530" y="206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7" y="800"/>
                    <a:pt x="557" y="800"/>
                    <a:pt x="557" y="800"/>
                  </a:cubicBezTo>
                  <a:cubicBezTo>
                    <a:pt x="143" y="800"/>
                    <a:pt x="143" y="800"/>
                    <a:pt x="143" y="800"/>
                  </a:cubicBezTo>
                  <a:lnTo>
                    <a:pt x="143" y="152"/>
                  </a:lnTo>
                  <a:close/>
                  <a:moveTo>
                    <a:pt x="647" y="899"/>
                  </a:moveTo>
                  <a:lnTo>
                    <a:pt x="647" y="899"/>
                  </a:lnTo>
                  <a:cubicBezTo>
                    <a:pt x="54" y="899"/>
                    <a:pt x="54" y="899"/>
                    <a:pt x="54" y="899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836"/>
                    <a:pt x="90" y="836"/>
                    <a:pt x="90" y="836"/>
                  </a:cubicBezTo>
                  <a:cubicBezTo>
                    <a:pt x="90" y="845"/>
                    <a:pt x="99" y="863"/>
                    <a:pt x="117" y="863"/>
                  </a:cubicBezTo>
                  <a:cubicBezTo>
                    <a:pt x="584" y="863"/>
                    <a:pt x="584" y="863"/>
                    <a:pt x="584" y="863"/>
                  </a:cubicBezTo>
                  <a:cubicBezTo>
                    <a:pt x="602" y="863"/>
                    <a:pt x="611" y="845"/>
                    <a:pt x="611" y="836"/>
                  </a:cubicBezTo>
                  <a:cubicBezTo>
                    <a:pt x="611" y="152"/>
                    <a:pt x="611" y="152"/>
                    <a:pt x="611" y="152"/>
                  </a:cubicBezTo>
                  <a:cubicBezTo>
                    <a:pt x="647" y="152"/>
                    <a:pt x="647" y="152"/>
                    <a:pt x="647" y="152"/>
                  </a:cubicBezTo>
                  <a:lnTo>
                    <a:pt x="647" y="89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6" name="Freeform 479">
              <a:extLst>
                <a:ext uri="{FF2B5EF4-FFF2-40B4-BE49-F238E27FC236}">
                  <a16:creationId xmlns:a16="http://schemas.microsoft.com/office/drawing/2014/main" id="{B5F6712C-520A-4645-B548-9B37857DA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4473" y="7132195"/>
              <a:ext cx="269466" cy="56730"/>
            </a:xfrm>
            <a:custGeom>
              <a:avLst/>
              <a:gdLst>
                <a:gd name="T0" fmla="*/ 26 w 252"/>
                <a:gd name="T1" fmla="*/ 54 h 55"/>
                <a:gd name="T2" fmla="*/ 26 w 252"/>
                <a:gd name="T3" fmla="*/ 54 h 55"/>
                <a:gd name="T4" fmla="*/ 224 w 252"/>
                <a:gd name="T5" fmla="*/ 54 h 55"/>
                <a:gd name="T6" fmla="*/ 251 w 252"/>
                <a:gd name="T7" fmla="*/ 27 h 55"/>
                <a:gd name="T8" fmla="*/ 224 w 252"/>
                <a:gd name="T9" fmla="*/ 0 h 55"/>
                <a:gd name="T10" fmla="*/ 26 w 252"/>
                <a:gd name="T11" fmla="*/ 0 h 55"/>
                <a:gd name="T12" fmla="*/ 0 w 252"/>
                <a:gd name="T13" fmla="*/ 27 h 55"/>
                <a:gd name="T14" fmla="*/ 26 w 25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55">
                  <a:moveTo>
                    <a:pt x="26" y="54"/>
                  </a:moveTo>
                  <a:lnTo>
                    <a:pt x="26" y="54"/>
                  </a:lnTo>
                  <a:cubicBezTo>
                    <a:pt x="224" y="54"/>
                    <a:pt x="224" y="54"/>
                    <a:pt x="224" y="54"/>
                  </a:cubicBezTo>
                  <a:cubicBezTo>
                    <a:pt x="242" y="54"/>
                    <a:pt x="251" y="45"/>
                    <a:pt x="251" y="27"/>
                  </a:cubicBezTo>
                  <a:cubicBezTo>
                    <a:pt x="251" y="9"/>
                    <a:pt x="242" y="0"/>
                    <a:pt x="2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45"/>
                    <a:pt x="9" y="54"/>
                    <a:pt x="26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7" name="Freeform 480">
              <a:extLst>
                <a:ext uri="{FF2B5EF4-FFF2-40B4-BE49-F238E27FC236}">
                  <a16:creationId xmlns:a16="http://schemas.microsoft.com/office/drawing/2014/main" id="{00771295-6E3F-914B-B9BD-6D5410DD5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4473" y="7292930"/>
              <a:ext cx="269466" cy="56730"/>
            </a:xfrm>
            <a:custGeom>
              <a:avLst/>
              <a:gdLst>
                <a:gd name="T0" fmla="*/ 26 w 252"/>
                <a:gd name="T1" fmla="*/ 54 h 55"/>
                <a:gd name="T2" fmla="*/ 26 w 252"/>
                <a:gd name="T3" fmla="*/ 54 h 55"/>
                <a:gd name="T4" fmla="*/ 224 w 252"/>
                <a:gd name="T5" fmla="*/ 54 h 55"/>
                <a:gd name="T6" fmla="*/ 251 w 252"/>
                <a:gd name="T7" fmla="*/ 27 h 55"/>
                <a:gd name="T8" fmla="*/ 224 w 252"/>
                <a:gd name="T9" fmla="*/ 0 h 55"/>
                <a:gd name="T10" fmla="*/ 26 w 252"/>
                <a:gd name="T11" fmla="*/ 0 h 55"/>
                <a:gd name="T12" fmla="*/ 0 w 252"/>
                <a:gd name="T13" fmla="*/ 27 h 55"/>
                <a:gd name="T14" fmla="*/ 26 w 25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55">
                  <a:moveTo>
                    <a:pt x="26" y="54"/>
                  </a:moveTo>
                  <a:lnTo>
                    <a:pt x="26" y="54"/>
                  </a:lnTo>
                  <a:cubicBezTo>
                    <a:pt x="224" y="54"/>
                    <a:pt x="224" y="54"/>
                    <a:pt x="224" y="54"/>
                  </a:cubicBezTo>
                  <a:cubicBezTo>
                    <a:pt x="242" y="54"/>
                    <a:pt x="251" y="45"/>
                    <a:pt x="251" y="27"/>
                  </a:cubicBezTo>
                  <a:cubicBezTo>
                    <a:pt x="251" y="9"/>
                    <a:pt x="242" y="0"/>
                    <a:pt x="2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45"/>
                    <a:pt x="9" y="54"/>
                    <a:pt x="26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8" name="Freeform 481">
              <a:extLst>
                <a:ext uri="{FF2B5EF4-FFF2-40B4-BE49-F238E27FC236}">
                  <a16:creationId xmlns:a16="http://schemas.microsoft.com/office/drawing/2014/main" id="{6F1F0C41-BAFF-7A43-9070-F54B2D24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4473" y="7458392"/>
              <a:ext cx="269466" cy="56730"/>
            </a:xfrm>
            <a:custGeom>
              <a:avLst/>
              <a:gdLst>
                <a:gd name="T0" fmla="*/ 26 w 252"/>
                <a:gd name="T1" fmla="*/ 54 h 55"/>
                <a:gd name="T2" fmla="*/ 26 w 252"/>
                <a:gd name="T3" fmla="*/ 54 h 55"/>
                <a:gd name="T4" fmla="*/ 224 w 252"/>
                <a:gd name="T5" fmla="*/ 54 h 55"/>
                <a:gd name="T6" fmla="*/ 251 w 252"/>
                <a:gd name="T7" fmla="*/ 27 h 55"/>
                <a:gd name="T8" fmla="*/ 224 w 252"/>
                <a:gd name="T9" fmla="*/ 0 h 55"/>
                <a:gd name="T10" fmla="*/ 26 w 252"/>
                <a:gd name="T11" fmla="*/ 0 h 55"/>
                <a:gd name="T12" fmla="*/ 0 w 252"/>
                <a:gd name="T13" fmla="*/ 27 h 55"/>
                <a:gd name="T14" fmla="*/ 26 w 252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55">
                  <a:moveTo>
                    <a:pt x="26" y="54"/>
                  </a:moveTo>
                  <a:lnTo>
                    <a:pt x="26" y="54"/>
                  </a:lnTo>
                  <a:cubicBezTo>
                    <a:pt x="224" y="54"/>
                    <a:pt x="224" y="54"/>
                    <a:pt x="224" y="54"/>
                  </a:cubicBezTo>
                  <a:cubicBezTo>
                    <a:pt x="242" y="54"/>
                    <a:pt x="251" y="36"/>
                    <a:pt x="251" y="27"/>
                  </a:cubicBezTo>
                  <a:cubicBezTo>
                    <a:pt x="251" y="9"/>
                    <a:pt x="242" y="0"/>
                    <a:pt x="22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36"/>
                    <a:pt x="9" y="54"/>
                    <a:pt x="26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83E685-E710-2648-81A4-BA1E2B0C7FB2}"/>
              </a:ext>
            </a:extLst>
          </p:cNvPr>
          <p:cNvGrpSpPr/>
          <p:nvPr/>
        </p:nvGrpSpPr>
        <p:grpSpPr>
          <a:xfrm>
            <a:off x="20246857" y="6765623"/>
            <a:ext cx="732762" cy="813131"/>
            <a:chOff x="20246857" y="6910001"/>
            <a:chExt cx="732762" cy="813131"/>
          </a:xfrm>
        </p:grpSpPr>
        <p:sp>
          <p:nvSpPr>
            <p:cNvPr id="569" name="Freeform 482">
              <a:extLst>
                <a:ext uri="{FF2B5EF4-FFF2-40B4-BE49-F238E27FC236}">
                  <a16:creationId xmlns:a16="http://schemas.microsoft.com/office/drawing/2014/main" id="{BDF9762D-8584-3E41-86A2-A1B852672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6857" y="6910001"/>
              <a:ext cx="732762" cy="813131"/>
            </a:xfrm>
            <a:custGeom>
              <a:avLst/>
              <a:gdLst>
                <a:gd name="T0" fmla="*/ 675 w 685"/>
                <a:gd name="T1" fmla="*/ 216 h 757"/>
                <a:gd name="T2" fmla="*/ 675 w 685"/>
                <a:gd name="T3" fmla="*/ 216 h 757"/>
                <a:gd name="T4" fmla="*/ 648 w 685"/>
                <a:gd name="T5" fmla="*/ 198 h 757"/>
                <a:gd name="T6" fmla="*/ 621 w 685"/>
                <a:gd name="T7" fmla="*/ 198 h 757"/>
                <a:gd name="T8" fmla="*/ 459 w 685"/>
                <a:gd name="T9" fmla="*/ 9 h 757"/>
                <a:gd name="T10" fmla="*/ 423 w 685"/>
                <a:gd name="T11" fmla="*/ 9 h 757"/>
                <a:gd name="T12" fmla="*/ 414 w 685"/>
                <a:gd name="T13" fmla="*/ 45 h 757"/>
                <a:gd name="T14" fmla="*/ 549 w 685"/>
                <a:gd name="T15" fmla="*/ 198 h 757"/>
                <a:gd name="T16" fmla="*/ 126 w 685"/>
                <a:gd name="T17" fmla="*/ 198 h 757"/>
                <a:gd name="T18" fmla="*/ 252 w 685"/>
                <a:gd name="T19" fmla="*/ 45 h 757"/>
                <a:gd name="T20" fmla="*/ 252 w 685"/>
                <a:gd name="T21" fmla="*/ 9 h 757"/>
                <a:gd name="T22" fmla="*/ 216 w 685"/>
                <a:gd name="T23" fmla="*/ 9 h 757"/>
                <a:gd name="T24" fmla="*/ 54 w 685"/>
                <a:gd name="T25" fmla="*/ 198 h 757"/>
                <a:gd name="T26" fmla="*/ 36 w 685"/>
                <a:gd name="T27" fmla="*/ 198 h 757"/>
                <a:gd name="T28" fmla="*/ 36 w 685"/>
                <a:gd name="T29" fmla="*/ 198 h 757"/>
                <a:gd name="T30" fmla="*/ 9 w 685"/>
                <a:gd name="T31" fmla="*/ 207 h 757"/>
                <a:gd name="T32" fmla="*/ 9 w 685"/>
                <a:gd name="T33" fmla="*/ 252 h 757"/>
                <a:gd name="T34" fmla="*/ 9 w 685"/>
                <a:gd name="T35" fmla="*/ 288 h 757"/>
                <a:gd name="T36" fmla="*/ 36 w 685"/>
                <a:gd name="T37" fmla="*/ 414 h 757"/>
                <a:gd name="T38" fmla="*/ 72 w 685"/>
                <a:gd name="T39" fmla="*/ 639 h 757"/>
                <a:gd name="T40" fmla="*/ 81 w 685"/>
                <a:gd name="T41" fmla="*/ 648 h 757"/>
                <a:gd name="T42" fmla="*/ 171 w 685"/>
                <a:gd name="T43" fmla="*/ 729 h 757"/>
                <a:gd name="T44" fmla="*/ 342 w 685"/>
                <a:gd name="T45" fmla="*/ 756 h 757"/>
                <a:gd name="T46" fmla="*/ 351 w 685"/>
                <a:gd name="T47" fmla="*/ 756 h 757"/>
                <a:gd name="T48" fmla="*/ 504 w 685"/>
                <a:gd name="T49" fmla="*/ 738 h 757"/>
                <a:gd name="T50" fmla="*/ 612 w 685"/>
                <a:gd name="T51" fmla="*/ 657 h 757"/>
                <a:gd name="T52" fmla="*/ 648 w 685"/>
                <a:gd name="T53" fmla="*/ 441 h 757"/>
                <a:gd name="T54" fmla="*/ 675 w 685"/>
                <a:gd name="T55" fmla="*/ 297 h 757"/>
                <a:gd name="T56" fmla="*/ 675 w 685"/>
                <a:gd name="T57" fmla="*/ 252 h 757"/>
                <a:gd name="T58" fmla="*/ 675 w 685"/>
                <a:gd name="T59" fmla="*/ 216 h 757"/>
                <a:gd name="T60" fmla="*/ 594 w 685"/>
                <a:gd name="T61" fmla="*/ 441 h 757"/>
                <a:gd name="T62" fmla="*/ 594 w 685"/>
                <a:gd name="T63" fmla="*/ 441 h 757"/>
                <a:gd name="T64" fmla="*/ 558 w 685"/>
                <a:gd name="T65" fmla="*/ 648 h 757"/>
                <a:gd name="T66" fmla="*/ 495 w 685"/>
                <a:gd name="T67" fmla="*/ 684 h 757"/>
                <a:gd name="T68" fmla="*/ 342 w 685"/>
                <a:gd name="T69" fmla="*/ 702 h 757"/>
                <a:gd name="T70" fmla="*/ 189 w 685"/>
                <a:gd name="T71" fmla="*/ 675 h 757"/>
                <a:gd name="T72" fmla="*/ 135 w 685"/>
                <a:gd name="T73" fmla="*/ 639 h 757"/>
                <a:gd name="T74" fmla="*/ 126 w 685"/>
                <a:gd name="T75" fmla="*/ 621 h 757"/>
                <a:gd name="T76" fmla="*/ 63 w 685"/>
                <a:gd name="T77" fmla="*/ 252 h 757"/>
                <a:gd name="T78" fmla="*/ 63 w 685"/>
                <a:gd name="T79" fmla="*/ 252 h 757"/>
                <a:gd name="T80" fmla="*/ 63 w 685"/>
                <a:gd name="T81" fmla="*/ 252 h 757"/>
                <a:gd name="T82" fmla="*/ 63 w 685"/>
                <a:gd name="T83" fmla="*/ 252 h 757"/>
                <a:gd name="T84" fmla="*/ 612 w 685"/>
                <a:gd name="T85" fmla="*/ 252 h 757"/>
                <a:gd name="T86" fmla="*/ 612 w 685"/>
                <a:gd name="T87" fmla="*/ 252 h 757"/>
                <a:gd name="T88" fmla="*/ 612 w 685"/>
                <a:gd name="T89" fmla="*/ 252 h 757"/>
                <a:gd name="T90" fmla="*/ 621 w 685"/>
                <a:gd name="T91" fmla="*/ 252 h 757"/>
                <a:gd name="T92" fmla="*/ 594 w 685"/>
                <a:gd name="T93" fmla="*/ 44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5" h="757">
                  <a:moveTo>
                    <a:pt x="675" y="216"/>
                  </a:moveTo>
                  <a:lnTo>
                    <a:pt x="675" y="216"/>
                  </a:lnTo>
                  <a:cubicBezTo>
                    <a:pt x="666" y="207"/>
                    <a:pt x="657" y="198"/>
                    <a:pt x="648" y="198"/>
                  </a:cubicBezTo>
                  <a:cubicBezTo>
                    <a:pt x="621" y="198"/>
                    <a:pt x="621" y="198"/>
                    <a:pt x="621" y="198"/>
                  </a:cubicBezTo>
                  <a:cubicBezTo>
                    <a:pt x="459" y="9"/>
                    <a:pt x="459" y="9"/>
                    <a:pt x="459" y="9"/>
                  </a:cubicBezTo>
                  <a:cubicBezTo>
                    <a:pt x="450" y="0"/>
                    <a:pt x="432" y="0"/>
                    <a:pt x="423" y="9"/>
                  </a:cubicBezTo>
                  <a:cubicBezTo>
                    <a:pt x="405" y="18"/>
                    <a:pt x="405" y="36"/>
                    <a:pt x="414" y="45"/>
                  </a:cubicBezTo>
                  <a:cubicBezTo>
                    <a:pt x="549" y="198"/>
                    <a:pt x="549" y="198"/>
                    <a:pt x="549" y="198"/>
                  </a:cubicBezTo>
                  <a:cubicBezTo>
                    <a:pt x="126" y="198"/>
                    <a:pt x="126" y="198"/>
                    <a:pt x="126" y="198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70" y="36"/>
                    <a:pt x="261" y="18"/>
                    <a:pt x="252" y="9"/>
                  </a:cubicBezTo>
                  <a:cubicBezTo>
                    <a:pt x="243" y="0"/>
                    <a:pt x="225" y="0"/>
                    <a:pt x="216" y="9"/>
                  </a:cubicBezTo>
                  <a:cubicBezTo>
                    <a:pt x="54" y="198"/>
                    <a:pt x="54" y="198"/>
                    <a:pt x="54" y="198"/>
                  </a:cubicBezTo>
                  <a:cubicBezTo>
                    <a:pt x="36" y="198"/>
                    <a:pt x="36" y="198"/>
                    <a:pt x="36" y="198"/>
                  </a:cubicBezTo>
                  <a:lnTo>
                    <a:pt x="36" y="198"/>
                  </a:lnTo>
                  <a:cubicBezTo>
                    <a:pt x="27" y="198"/>
                    <a:pt x="18" y="207"/>
                    <a:pt x="9" y="207"/>
                  </a:cubicBezTo>
                  <a:cubicBezTo>
                    <a:pt x="0" y="225"/>
                    <a:pt x="0" y="234"/>
                    <a:pt x="9" y="252"/>
                  </a:cubicBezTo>
                  <a:cubicBezTo>
                    <a:pt x="9" y="261"/>
                    <a:pt x="9" y="270"/>
                    <a:pt x="9" y="288"/>
                  </a:cubicBezTo>
                  <a:cubicBezTo>
                    <a:pt x="18" y="315"/>
                    <a:pt x="27" y="360"/>
                    <a:pt x="36" y="414"/>
                  </a:cubicBezTo>
                  <a:cubicBezTo>
                    <a:pt x="45" y="504"/>
                    <a:pt x="72" y="603"/>
                    <a:pt x="72" y="639"/>
                  </a:cubicBezTo>
                  <a:lnTo>
                    <a:pt x="81" y="648"/>
                  </a:lnTo>
                  <a:cubicBezTo>
                    <a:pt x="81" y="684"/>
                    <a:pt x="117" y="711"/>
                    <a:pt x="171" y="729"/>
                  </a:cubicBezTo>
                  <a:cubicBezTo>
                    <a:pt x="216" y="747"/>
                    <a:pt x="279" y="756"/>
                    <a:pt x="342" y="756"/>
                  </a:cubicBezTo>
                  <a:lnTo>
                    <a:pt x="351" y="756"/>
                  </a:lnTo>
                  <a:cubicBezTo>
                    <a:pt x="405" y="756"/>
                    <a:pt x="459" y="747"/>
                    <a:pt x="504" y="738"/>
                  </a:cubicBezTo>
                  <a:cubicBezTo>
                    <a:pt x="567" y="720"/>
                    <a:pt x="603" y="693"/>
                    <a:pt x="612" y="657"/>
                  </a:cubicBezTo>
                  <a:cubicBezTo>
                    <a:pt x="612" y="648"/>
                    <a:pt x="630" y="549"/>
                    <a:pt x="648" y="441"/>
                  </a:cubicBezTo>
                  <a:cubicBezTo>
                    <a:pt x="657" y="387"/>
                    <a:pt x="666" y="333"/>
                    <a:pt x="675" y="297"/>
                  </a:cubicBezTo>
                  <a:cubicBezTo>
                    <a:pt x="675" y="279"/>
                    <a:pt x="675" y="261"/>
                    <a:pt x="675" y="252"/>
                  </a:cubicBezTo>
                  <a:cubicBezTo>
                    <a:pt x="684" y="234"/>
                    <a:pt x="684" y="225"/>
                    <a:pt x="675" y="216"/>
                  </a:cubicBezTo>
                  <a:close/>
                  <a:moveTo>
                    <a:pt x="594" y="441"/>
                  </a:moveTo>
                  <a:lnTo>
                    <a:pt x="594" y="441"/>
                  </a:lnTo>
                  <a:cubicBezTo>
                    <a:pt x="576" y="549"/>
                    <a:pt x="558" y="639"/>
                    <a:pt x="558" y="648"/>
                  </a:cubicBezTo>
                  <a:cubicBezTo>
                    <a:pt x="549" y="657"/>
                    <a:pt x="531" y="675"/>
                    <a:pt x="495" y="684"/>
                  </a:cubicBezTo>
                  <a:cubicBezTo>
                    <a:pt x="450" y="693"/>
                    <a:pt x="396" y="702"/>
                    <a:pt x="342" y="702"/>
                  </a:cubicBezTo>
                  <a:cubicBezTo>
                    <a:pt x="279" y="702"/>
                    <a:pt x="234" y="693"/>
                    <a:pt x="189" y="675"/>
                  </a:cubicBezTo>
                  <a:cubicBezTo>
                    <a:pt x="144" y="666"/>
                    <a:pt x="135" y="648"/>
                    <a:pt x="135" y="639"/>
                  </a:cubicBezTo>
                  <a:cubicBezTo>
                    <a:pt x="135" y="639"/>
                    <a:pt x="135" y="630"/>
                    <a:pt x="126" y="621"/>
                  </a:cubicBezTo>
                  <a:cubicBezTo>
                    <a:pt x="81" y="387"/>
                    <a:pt x="63" y="297"/>
                    <a:pt x="63" y="252"/>
                  </a:cubicBezTo>
                  <a:lnTo>
                    <a:pt x="63" y="252"/>
                  </a:lnTo>
                  <a:lnTo>
                    <a:pt x="63" y="252"/>
                  </a:lnTo>
                  <a:lnTo>
                    <a:pt x="63" y="252"/>
                  </a:lnTo>
                  <a:cubicBezTo>
                    <a:pt x="612" y="252"/>
                    <a:pt x="612" y="252"/>
                    <a:pt x="612" y="252"/>
                  </a:cubicBezTo>
                  <a:lnTo>
                    <a:pt x="612" y="252"/>
                  </a:lnTo>
                  <a:lnTo>
                    <a:pt x="612" y="252"/>
                  </a:lnTo>
                  <a:cubicBezTo>
                    <a:pt x="621" y="252"/>
                    <a:pt x="621" y="252"/>
                    <a:pt x="621" y="252"/>
                  </a:cubicBezTo>
                  <a:cubicBezTo>
                    <a:pt x="621" y="279"/>
                    <a:pt x="612" y="333"/>
                    <a:pt x="594" y="4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0" name="Freeform 483">
              <a:extLst>
                <a:ext uri="{FF2B5EF4-FFF2-40B4-BE49-F238E27FC236}">
                  <a16:creationId xmlns:a16="http://schemas.microsoft.com/office/drawing/2014/main" id="{BA6732E4-5A9E-8745-9E61-E68846A5B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0683" y="7255110"/>
              <a:ext cx="56730" cy="269466"/>
            </a:xfrm>
            <a:custGeom>
              <a:avLst/>
              <a:gdLst>
                <a:gd name="T0" fmla="*/ 27 w 55"/>
                <a:gd name="T1" fmla="*/ 0 h 253"/>
                <a:gd name="T2" fmla="*/ 27 w 55"/>
                <a:gd name="T3" fmla="*/ 0 h 253"/>
                <a:gd name="T4" fmla="*/ 0 w 55"/>
                <a:gd name="T5" fmla="*/ 27 h 253"/>
                <a:gd name="T6" fmla="*/ 0 w 55"/>
                <a:gd name="T7" fmla="*/ 225 h 253"/>
                <a:gd name="T8" fmla="*/ 27 w 55"/>
                <a:gd name="T9" fmla="*/ 252 h 253"/>
                <a:gd name="T10" fmla="*/ 54 w 55"/>
                <a:gd name="T11" fmla="*/ 225 h 253"/>
                <a:gd name="T12" fmla="*/ 54 w 55"/>
                <a:gd name="T13" fmla="*/ 27 h 253"/>
                <a:gd name="T14" fmla="*/ 27 w 55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253">
                  <a:moveTo>
                    <a:pt x="27" y="0"/>
                  </a:moveTo>
                  <a:lnTo>
                    <a:pt x="27" y="0"/>
                  </a:lnTo>
                  <a:cubicBezTo>
                    <a:pt x="9" y="0"/>
                    <a:pt x="0" y="9"/>
                    <a:pt x="0" y="2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3"/>
                    <a:pt x="9" y="252"/>
                    <a:pt x="27" y="252"/>
                  </a:cubicBezTo>
                  <a:cubicBezTo>
                    <a:pt x="45" y="252"/>
                    <a:pt x="54" y="243"/>
                    <a:pt x="54" y="2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9"/>
                    <a:pt x="45" y="0"/>
                    <a:pt x="2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1" name="Freeform 484">
              <a:extLst>
                <a:ext uri="{FF2B5EF4-FFF2-40B4-BE49-F238E27FC236}">
                  <a16:creationId xmlns:a16="http://schemas.microsoft.com/office/drawing/2014/main" id="{A0B87BDC-1755-B34C-ADB3-820F4277B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7782" y="7283475"/>
              <a:ext cx="70911" cy="269466"/>
            </a:xfrm>
            <a:custGeom>
              <a:avLst/>
              <a:gdLst>
                <a:gd name="T0" fmla="*/ 36 w 64"/>
                <a:gd name="T1" fmla="*/ 0 h 253"/>
                <a:gd name="T2" fmla="*/ 36 w 64"/>
                <a:gd name="T3" fmla="*/ 0 h 253"/>
                <a:gd name="T4" fmla="*/ 0 w 64"/>
                <a:gd name="T5" fmla="*/ 27 h 253"/>
                <a:gd name="T6" fmla="*/ 0 w 64"/>
                <a:gd name="T7" fmla="*/ 225 h 253"/>
                <a:gd name="T8" fmla="*/ 36 w 64"/>
                <a:gd name="T9" fmla="*/ 252 h 253"/>
                <a:gd name="T10" fmla="*/ 63 w 64"/>
                <a:gd name="T11" fmla="*/ 225 h 253"/>
                <a:gd name="T12" fmla="*/ 63 w 64"/>
                <a:gd name="T13" fmla="*/ 27 h 253"/>
                <a:gd name="T14" fmla="*/ 36 w 64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53">
                  <a:moveTo>
                    <a:pt x="36" y="0"/>
                  </a:moveTo>
                  <a:lnTo>
                    <a:pt x="36" y="0"/>
                  </a:lnTo>
                  <a:cubicBezTo>
                    <a:pt x="18" y="0"/>
                    <a:pt x="0" y="9"/>
                    <a:pt x="0" y="2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3"/>
                    <a:pt x="18" y="252"/>
                    <a:pt x="36" y="252"/>
                  </a:cubicBezTo>
                  <a:cubicBezTo>
                    <a:pt x="45" y="252"/>
                    <a:pt x="63" y="243"/>
                    <a:pt x="63" y="225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9"/>
                    <a:pt x="45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2" name="Freeform 485">
              <a:extLst>
                <a:ext uri="{FF2B5EF4-FFF2-40B4-BE49-F238E27FC236}">
                  <a16:creationId xmlns:a16="http://schemas.microsoft.com/office/drawing/2014/main" id="{14871331-FEDF-0A46-A9D7-F96F83891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9607" y="7255110"/>
              <a:ext cx="56730" cy="269466"/>
            </a:xfrm>
            <a:custGeom>
              <a:avLst/>
              <a:gdLst>
                <a:gd name="T0" fmla="*/ 27 w 55"/>
                <a:gd name="T1" fmla="*/ 0 h 253"/>
                <a:gd name="T2" fmla="*/ 27 w 55"/>
                <a:gd name="T3" fmla="*/ 0 h 253"/>
                <a:gd name="T4" fmla="*/ 0 w 55"/>
                <a:gd name="T5" fmla="*/ 27 h 253"/>
                <a:gd name="T6" fmla="*/ 0 w 55"/>
                <a:gd name="T7" fmla="*/ 225 h 253"/>
                <a:gd name="T8" fmla="*/ 27 w 55"/>
                <a:gd name="T9" fmla="*/ 252 h 253"/>
                <a:gd name="T10" fmla="*/ 54 w 55"/>
                <a:gd name="T11" fmla="*/ 225 h 253"/>
                <a:gd name="T12" fmla="*/ 54 w 55"/>
                <a:gd name="T13" fmla="*/ 27 h 253"/>
                <a:gd name="T14" fmla="*/ 27 w 55"/>
                <a:gd name="T1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253">
                  <a:moveTo>
                    <a:pt x="27" y="0"/>
                  </a:moveTo>
                  <a:lnTo>
                    <a:pt x="27" y="0"/>
                  </a:lnTo>
                  <a:cubicBezTo>
                    <a:pt x="9" y="0"/>
                    <a:pt x="0" y="9"/>
                    <a:pt x="0" y="2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3"/>
                    <a:pt x="9" y="252"/>
                    <a:pt x="27" y="252"/>
                  </a:cubicBezTo>
                  <a:cubicBezTo>
                    <a:pt x="45" y="252"/>
                    <a:pt x="54" y="243"/>
                    <a:pt x="54" y="2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9"/>
                    <a:pt x="45" y="0"/>
                    <a:pt x="2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C38347-C3D9-B84D-B049-7B6C9597707E}"/>
              </a:ext>
            </a:extLst>
          </p:cNvPr>
          <p:cNvGrpSpPr/>
          <p:nvPr/>
        </p:nvGrpSpPr>
        <p:grpSpPr>
          <a:xfrm>
            <a:off x="7577425" y="6718348"/>
            <a:ext cx="869861" cy="912410"/>
            <a:chOff x="7577425" y="6862726"/>
            <a:chExt cx="869861" cy="912410"/>
          </a:xfrm>
        </p:grpSpPr>
        <p:sp>
          <p:nvSpPr>
            <p:cNvPr id="573" name="Freeform 486">
              <a:extLst>
                <a:ext uri="{FF2B5EF4-FFF2-40B4-BE49-F238E27FC236}">
                  <a16:creationId xmlns:a16="http://schemas.microsoft.com/office/drawing/2014/main" id="{DCC4A844-941D-4F42-86DA-5DF2D64F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892" y="7188925"/>
              <a:ext cx="61459" cy="387655"/>
            </a:xfrm>
            <a:custGeom>
              <a:avLst/>
              <a:gdLst>
                <a:gd name="T0" fmla="*/ 27 w 56"/>
                <a:gd name="T1" fmla="*/ 360 h 361"/>
                <a:gd name="T2" fmla="*/ 27 w 56"/>
                <a:gd name="T3" fmla="*/ 360 h 361"/>
                <a:gd name="T4" fmla="*/ 55 w 56"/>
                <a:gd name="T5" fmla="*/ 333 h 361"/>
                <a:gd name="T6" fmla="*/ 55 w 56"/>
                <a:gd name="T7" fmla="*/ 27 h 361"/>
                <a:gd name="T8" fmla="*/ 27 w 56"/>
                <a:gd name="T9" fmla="*/ 0 h 361"/>
                <a:gd name="T10" fmla="*/ 0 w 56"/>
                <a:gd name="T11" fmla="*/ 27 h 361"/>
                <a:gd name="T12" fmla="*/ 0 w 56"/>
                <a:gd name="T13" fmla="*/ 333 h 361"/>
                <a:gd name="T14" fmla="*/ 27 w 56"/>
                <a:gd name="T15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61">
                  <a:moveTo>
                    <a:pt x="27" y="360"/>
                  </a:moveTo>
                  <a:lnTo>
                    <a:pt x="27" y="360"/>
                  </a:lnTo>
                  <a:cubicBezTo>
                    <a:pt x="45" y="360"/>
                    <a:pt x="55" y="351"/>
                    <a:pt x="55" y="33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9"/>
                    <a:pt x="45" y="0"/>
                    <a:pt x="27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1"/>
                    <a:pt x="9" y="360"/>
                    <a:pt x="27" y="36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4" name="Freeform 487">
              <a:extLst>
                <a:ext uri="{FF2B5EF4-FFF2-40B4-BE49-F238E27FC236}">
                  <a16:creationId xmlns:a16="http://schemas.microsoft.com/office/drawing/2014/main" id="{F57475D3-1C31-974A-A3CD-096229DB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536" y="7226745"/>
              <a:ext cx="56730" cy="397110"/>
            </a:xfrm>
            <a:custGeom>
              <a:avLst/>
              <a:gdLst>
                <a:gd name="T0" fmla="*/ 27 w 55"/>
                <a:gd name="T1" fmla="*/ 369 h 370"/>
                <a:gd name="T2" fmla="*/ 27 w 55"/>
                <a:gd name="T3" fmla="*/ 369 h 370"/>
                <a:gd name="T4" fmla="*/ 54 w 55"/>
                <a:gd name="T5" fmla="*/ 342 h 370"/>
                <a:gd name="T6" fmla="*/ 54 w 55"/>
                <a:gd name="T7" fmla="*/ 36 h 370"/>
                <a:gd name="T8" fmla="*/ 27 w 55"/>
                <a:gd name="T9" fmla="*/ 0 h 370"/>
                <a:gd name="T10" fmla="*/ 0 w 55"/>
                <a:gd name="T11" fmla="*/ 36 h 370"/>
                <a:gd name="T12" fmla="*/ 0 w 55"/>
                <a:gd name="T13" fmla="*/ 342 h 370"/>
                <a:gd name="T14" fmla="*/ 27 w 55"/>
                <a:gd name="T15" fmla="*/ 36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70">
                  <a:moveTo>
                    <a:pt x="27" y="369"/>
                  </a:moveTo>
                  <a:lnTo>
                    <a:pt x="27" y="369"/>
                  </a:lnTo>
                  <a:cubicBezTo>
                    <a:pt x="45" y="369"/>
                    <a:pt x="54" y="360"/>
                    <a:pt x="54" y="342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18"/>
                    <a:pt x="45" y="0"/>
                    <a:pt x="27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0"/>
                    <a:pt x="18" y="369"/>
                    <a:pt x="27" y="3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5" name="Freeform 488">
              <a:extLst>
                <a:ext uri="{FF2B5EF4-FFF2-40B4-BE49-F238E27FC236}">
                  <a16:creationId xmlns:a16="http://schemas.microsoft.com/office/drawing/2014/main" id="{199D0D80-A678-E247-9F72-3F6E7BFCF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1632" y="7188925"/>
              <a:ext cx="56730" cy="387655"/>
            </a:xfrm>
            <a:custGeom>
              <a:avLst/>
              <a:gdLst>
                <a:gd name="T0" fmla="*/ 27 w 55"/>
                <a:gd name="T1" fmla="*/ 360 h 361"/>
                <a:gd name="T2" fmla="*/ 27 w 55"/>
                <a:gd name="T3" fmla="*/ 360 h 361"/>
                <a:gd name="T4" fmla="*/ 54 w 55"/>
                <a:gd name="T5" fmla="*/ 333 h 361"/>
                <a:gd name="T6" fmla="*/ 54 w 55"/>
                <a:gd name="T7" fmla="*/ 27 h 361"/>
                <a:gd name="T8" fmla="*/ 27 w 55"/>
                <a:gd name="T9" fmla="*/ 0 h 361"/>
                <a:gd name="T10" fmla="*/ 0 w 55"/>
                <a:gd name="T11" fmla="*/ 27 h 361"/>
                <a:gd name="T12" fmla="*/ 0 w 55"/>
                <a:gd name="T13" fmla="*/ 333 h 361"/>
                <a:gd name="T14" fmla="*/ 27 w 55"/>
                <a:gd name="T15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61">
                  <a:moveTo>
                    <a:pt x="27" y="360"/>
                  </a:moveTo>
                  <a:lnTo>
                    <a:pt x="27" y="360"/>
                  </a:lnTo>
                  <a:cubicBezTo>
                    <a:pt x="45" y="360"/>
                    <a:pt x="54" y="351"/>
                    <a:pt x="54" y="33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9"/>
                    <a:pt x="45" y="0"/>
                    <a:pt x="27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1"/>
                    <a:pt x="9" y="360"/>
                    <a:pt x="27" y="36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6" name="Freeform 489">
              <a:extLst>
                <a:ext uri="{FF2B5EF4-FFF2-40B4-BE49-F238E27FC236}">
                  <a16:creationId xmlns:a16="http://schemas.microsoft.com/office/drawing/2014/main" id="{3BB1DFA4-723F-D846-8762-C881566B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2710" y="6862726"/>
              <a:ext cx="368745" cy="137099"/>
            </a:xfrm>
            <a:custGeom>
              <a:avLst/>
              <a:gdLst>
                <a:gd name="T0" fmla="*/ 26 w 342"/>
                <a:gd name="T1" fmla="*/ 125 h 126"/>
                <a:gd name="T2" fmla="*/ 26 w 342"/>
                <a:gd name="T3" fmla="*/ 125 h 126"/>
                <a:gd name="T4" fmla="*/ 53 w 342"/>
                <a:gd name="T5" fmla="*/ 98 h 126"/>
                <a:gd name="T6" fmla="*/ 53 w 342"/>
                <a:gd name="T7" fmla="*/ 53 h 126"/>
                <a:gd name="T8" fmla="*/ 287 w 342"/>
                <a:gd name="T9" fmla="*/ 53 h 126"/>
                <a:gd name="T10" fmla="*/ 287 w 342"/>
                <a:gd name="T11" fmla="*/ 98 h 126"/>
                <a:gd name="T12" fmla="*/ 314 w 342"/>
                <a:gd name="T13" fmla="*/ 125 h 126"/>
                <a:gd name="T14" fmla="*/ 341 w 342"/>
                <a:gd name="T15" fmla="*/ 98 h 126"/>
                <a:gd name="T16" fmla="*/ 341 w 342"/>
                <a:gd name="T17" fmla="*/ 27 h 126"/>
                <a:gd name="T18" fmla="*/ 305 w 342"/>
                <a:gd name="T19" fmla="*/ 0 h 126"/>
                <a:gd name="T20" fmla="*/ 26 w 342"/>
                <a:gd name="T21" fmla="*/ 0 h 126"/>
                <a:gd name="T22" fmla="*/ 0 w 342"/>
                <a:gd name="T23" fmla="*/ 27 h 126"/>
                <a:gd name="T24" fmla="*/ 0 w 342"/>
                <a:gd name="T25" fmla="*/ 98 h 126"/>
                <a:gd name="T26" fmla="*/ 26 w 342"/>
                <a:gd name="T2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2" h="126">
                  <a:moveTo>
                    <a:pt x="26" y="125"/>
                  </a:moveTo>
                  <a:lnTo>
                    <a:pt x="26" y="125"/>
                  </a:lnTo>
                  <a:cubicBezTo>
                    <a:pt x="36" y="125"/>
                    <a:pt x="53" y="107"/>
                    <a:pt x="53" y="98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7" y="98"/>
                    <a:pt x="287" y="98"/>
                    <a:pt x="287" y="98"/>
                  </a:cubicBezTo>
                  <a:cubicBezTo>
                    <a:pt x="287" y="107"/>
                    <a:pt x="296" y="125"/>
                    <a:pt x="314" y="125"/>
                  </a:cubicBezTo>
                  <a:cubicBezTo>
                    <a:pt x="332" y="125"/>
                    <a:pt x="341" y="107"/>
                    <a:pt x="341" y="98"/>
                  </a:cubicBezTo>
                  <a:cubicBezTo>
                    <a:pt x="341" y="27"/>
                    <a:pt x="341" y="27"/>
                    <a:pt x="341" y="27"/>
                  </a:cubicBezTo>
                  <a:cubicBezTo>
                    <a:pt x="341" y="9"/>
                    <a:pt x="323" y="0"/>
                    <a:pt x="30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8" y="0"/>
                    <a:pt x="0" y="9"/>
                    <a:pt x="0" y="2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7"/>
                    <a:pt x="8" y="125"/>
                    <a:pt x="26" y="12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7" name="Freeform 490">
              <a:extLst>
                <a:ext uri="{FF2B5EF4-FFF2-40B4-BE49-F238E27FC236}">
                  <a16:creationId xmlns:a16="http://schemas.microsoft.com/office/drawing/2014/main" id="{BE8FE0F9-D05B-6B4E-BE3B-B85FA0A4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425" y="7014006"/>
              <a:ext cx="869861" cy="761130"/>
            </a:xfrm>
            <a:custGeom>
              <a:avLst/>
              <a:gdLst>
                <a:gd name="T0" fmla="*/ 782 w 810"/>
                <a:gd name="T1" fmla="*/ 0 h 712"/>
                <a:gd name="T2" fmla="*/ 782 w 810"/>
                <a:gd name="T3" fmla="*/ 0 h 712"/>
                <a:gd name="T4" fmla="*/ 107 w 810"/>
                <a:gd name="T5" fmla="*/ 0 h 712"/>
                <a:gd name="T6" fmla="*/ 107 w 810"/>
                <a:gd name="T7" fmla="*/ 0 h 712"/>
                <a:gd name="T8" fmla="*/ 27 w 810"/>
                <a:gd name="T9" fmla="*/ 0 h 712"/>
                <a:gd name="T10" fmla="*/ 0 w 810"/>
                <a:gd name="T11" fmla="*/ 27 h 712"/>
                <a:gd name="T12" fmla="*/ 27 w 810"/>
                <a:gd name="T13" fmla="*/ 54 h 712"/>
                <a:gd name="T14" fmla="*/ 80 w 810"/>
                <a:gd name="T15" fmla="*/ 54 h 712"/>
                <a:gd name="T16" fmla="*/ 80 w 810"/>
                <a:gd name="T17" fmla="*/ 54 h 712"/>
                <a:gd name="T18" fmla="*/ 90 w 810"/>
                <a:gd name="T19" fmla="*/ 117 h 712"/>
                <a:gd name="T20" fmla="*/ 116 w 810"/>
                <a:gd name="T21" fmla="*/ 315 h 712"/>
                <a:gd name="T22" fmla="*/ 152 w 810"/>
                <a:gd name="T23" fmla="*/ 603 h 712"/>
                <a:gd name="T24" fmla="*/ 242 w 810"/>
                <a:gd name="T25" fmla="*/ 684 h 712"/>
                <a:gd name="T26" fmla="*/ 395 w 810"/>
                <a:gd name="T27" fmla="*/ 711 h 712"/>
                <a:gd name="T28" fmla="*/ 413 w 810"/>
                <a:gd name="T29" fmla="*/ 711 h 712"/>
                <a:gd name="T30" fmla="*/ 557 w 810"/>
                <a:gd name="T31" fmla="*/ 693 h 712"/>
                <a:gd name="T32" fmla="*/ 656 w 810"/>
                <a:gd name="T33" fmla="*/ 612 h 712"/>
                <a:gd name="T34" fmla="*/ 692 w 810"/>
                <a:gd name="T35" fmla="*/ 315 h 712"/>
                <a:gd name="T36" fmla="*/ 719 w 810"/>
                <a:gd name="T37" fmla="*/ 126 h 712"/>
                <a:gd name="T38" fmla="*/ 719 w 810"/>
                <a:gd name="T39" fmla="*/ 54 h 712"/>
                <a:gd name="T40" fmla="*/ 719 w 810"/>
                <a:gd name="T41" fmla="*/ 54 h 712"/>
                <a:gd name="T42" fmla="*/ 782 w 810"/>
                <a:gd name="T43" fmla="*/ 54 h 712"/>
                <a:gd name="T44" fmla="*/ 809 w 810"/>
                <a:gd name="T45" fmla="*/ 27 h 712"/>
                <a:gd name="T46" fmla="*/ 782 w 810"/>
                <a:gd name="T47" fmla="*/ 0 h 712"/>
                <a:gd name="T48" fmla="*/ 602 w 810"/>
                <a:gd name="T49" fmla="*/ 603 h 712"/>
                <a:gd name="T50" fmla="*/ 602 w 810"/>
                <a:gd name="T51" fmla="*/ 603 h 712"/>
                <a:gd name="T52" fmla="*/ 539 w 810"/>
                <a:gd name="T53" fmla="*/ 639 h 712"/>
                <a:gd name="T54" fmla="*/ 404 w 810"/>
                <a:gd name="T55" fmla="*/ 657 h 712"/>
                <a:gd name="T56" fmla="*/ 260 w 810"/>
                <a:gd name="T57" fmla="*/ 630 h 712"/>
                <a:gd name="T58" fmla="*/ 206 w 810"/>
                <a:gd name="T59" fmla="*/ 594 h 712"/>
                <a:gd name="T60" fmla="*/ 143 w 810"/>
                <a:gd name="T61" fmla="*/ 54 h 712"/>
                <a:gd name="T62" fmla="*/ 665 w 810"/>
                <a:gd name="T63" fmla="*/ 54 h 712"/>
                <a:gd name="T64" fmla="*/ 602 w 810"/>
                <a:gd name="T65" fmla="*/ 603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0" h="712">
                  <a:moveTo>
                    <a:pt x="782" y="0"/>
                  </a:moveTo>
                  <a:lnTo>
                    <a:pt x="782" y="0"/>
                  </a:lnTo>
                  <a:cubicBezTo>
                    <a:pt x="107" y="0"/>
                    <a:pt x="107" y="0"/>
                    <a:pt x="107" y="0"/>
                  </a:cubicBezTo>
                  <a:lnTo>
                    <a:pt x="107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8" y="0"/>
                    <a:pt x="0" y="9"/>
                    <a:pt x="0" y="27"/>
                  </a:cubicBezTo>
                  <a:cubicBezTo>
                    <a:pt x="0" y="45"/>
                    <a:pt x="8" y="54"/>
                    <a:pt x="27" y="54"/>
                  </a:cubicBezTo>
                  <a:cubicBezTo>
                    <a:pt x="80" y="54"/>
                    <a:pt x="80" y="54"/>
                    <a:pt x="80" y="54"/>
                  </a:cubicBezTo>
                  <a:lnTo>
                    <a:pt x="80" y="54"/>
                  </a:lnTo>
                  <a:cubicBezTo>
                    <a:pt x="90" y="72"/>
                    <a:pt x="90" y="90"/>
                    <a:pt x="90" y="117"/>
                  </a:cubicBezTo>
                  <a:cubicBezTo>
                    <a:pt x="99" y="171"/>
                    <a:pt x="107" y="234"/>
                    <a:pt x="116" y="315"/>
                  </a:cubicBezTo>
                  <a:cubicBezTo>
                    <a:pt x="135" y="450"/>
                    <a:pt x="152" y="594"/>
                    <a:pt x="152" y="603"/>
                  </a:cubicBezTo>
                  <a:cubicBezTo>
                    <a:pt x="162" y="639"/>
                    <a:pt x="188" y="666"/>
                    <a:pt x="242" y="684"/>
                  </a:cubicBezTo>
                  <a:cubicBezTo>
                    <a:pt x="287" y="702"/>
                    <a:pt x="341" y="711"/>
                    <a:pt x="395" y="711"/>
                  </a:cubicBezTo>
                  <a:cubicBezTo>
                    <a:pt x="404" y="711"/>
                    <a:pt x="404" y="711"/>
                    <a:pt x="413" y="711"/>
                  </a:cubicBezTo>
                  <a:cubicBezTo>
                    <a:pt x="467" y="711"/>
                    <a:pt x="521" y="702"/>
                    <a:pt x="557" y="693"/>
                  </a:cubicBezTo>
                  <a:cubicBezTo>
                    <a:pt x="611" y="675"/>
                    <a:pt x="647" y="648"/>
                    <a:pt x="656" y="612"/>
                  </a:cubicBezTo>
                  <a:cubicBezTo>
                    <a:pt x="656" y="603"/>
                    <a:pt x="674" y="441"/>
                    <a:pt x="692" y="315"/>
                  </a:cubicBezTo>
                  <a:cubicBezTo>
                    <a:pt x="701" y="234"/>
                    <a:pt x="710" y="171"/>
                    <a:pt x="719" y="126"/>
                  </a:cubicBezTo>
                  <a:cubicBezTo>
                    <a:pt x="719" y="90"/>
                    <a:pt x="719" y="72"/>
                    <a:pt x="719" y="54"/>
                  </a:cubicBezTo>
                  <a:lnTo>
                    <a:pt x="719" y="54"/>
                  </a:lnTo>
                  <a:cubicBezTo>
                    <a:pt x="782" y="54"/>
                    <a:pt x="782" y="54"/>
                    <a:pt x="782" y="54"/>
                  </a:cubicBezTo>
                  <a:cubicBezTo>
                    <a:pt x="791" y="54"/>
                    <a:pt x="809" y="45"/>
                    <a:pt x="809" y="27"/>
                  </a:cubicBezTo>
                  <a:cubicBezTo>
                    <a:pt x="809" y="9"/>
                    <a:pt x="791" y="0"/>
                    <a:pt x="782" y="0"/>
                  </a:cubicBezTo>
                  <a:close/>
                  <a:moveTo>
                    <a:pt x="602" y="603"/>
                  </a:moveTo>
                  <a:lnTo>
                    <a:pt x="602" y="603"/>
                  </a:lnTo>
                  <a:cubicBezTo>
                    <a:pt x="602" y="612"/>
                    <a:pt x="584" y="630"/>
                    <a:pt x="539" y="639"/>
                  </a:cubicBezTo>
                  <a:cubicBezTo>
                    <a:pt x="503" y="648"/>
                    <a:pt x="449" y="657"/>
                    <a:pt x="404" y="657"/>
                  </a:cubicBezTo>
                  <a:cubicBezTo>
                    <a:pt x="350" y="648"/>
                    <a:pt x="296" y="648"/>
                    <a:pt x="260" y="630"/>
                  </a:cubicBezTo>
                  <a:cubicBezTo>
                    <a:pt x="224" y="621"/>
                    <a:pt x="206" y="603"/>
                    <a:pt x="206" y="594"/>
                  </a:cubicBezTo>
                  <a:cubicBezTo>
                    <a:pt x="206" y="567"/>
                    <a:pt x="152" y="162"/>
                    <a:pt x="143" y="54"/>
                  </a:cubicBezTo>
                  <a:cubicBezTo>
                    <a:pt x="665" y="54"/>
                    <a:pt x="665" y="54"/>
                    <a:pt x="665" y="54"/>
                  </a:cubicBezTo>
                  <a:cubicBezTo>
                    <a:pt x="656" y="162"/>
                    <a:pt x="602" y="576"/>
                    <a:pt x="602" y="60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78" name="Freeform 491">
            <a:extLst>
              <a:ext uri="{FF2B5EF4-FFF2-40B4-BE49-F238E27FC236}">
                <a16:creationId xmlns:a16="http://schemas.microsoft.com/office/drawing/2014/main" id="{32A52E83-7B25-A943-94C9-4B1860B2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657" y="6737258"/>
            <a:ext cx="813131" cy="869861"/>
          </a:xfrm>
          <a:custGeom>
            <a:avLst/>
            <a:gdLst>
              <a:gd name="T0" fmla="*/ 153 w 757"/>
              <a:gd name="T1" fmla="*/ 530 h 810"/>
              <a:gd name="T2" fmla="*/ 630 w 757"/>
              <a:gd name="T3" fmla="*/ 530 h 810"/>
              <a:gd name="T4" fmla="*/ 630 w 757"/>
              <a:gd name="T5" fmla="*/ 530 h 810"/>
              <a:gd name="T6" fmla="*/ 639 w 757"/>
              <a:gd name="T7" fmla="*/ 530 h 810"/>
              <a:gd name="T8" fmla="*/ 648 w 757"/>
              <a:gd name="T9" fmla="*/ 530 h 810"/>
              <a:gd name="T10" fmla="*/ 648 w 757"/>
              <a:gd name="T11" fmla="*/ 521 h 810"/>
              <a:gd name="T12" fmla="*/ 648 w 757"/>
              <a:gd name="T13" fmla="*/ 521 h 810"/>
              <a:gd name="T14" fmla="*/ 657 w 757"/>
              <a:gd name="T15" fmla="*/ 512 h 810"/>
              <a:gd name="T16" fmla="*/ 657 w 757"/>
              <a:gd name="T17" fmla="*/ 512 h 810"/>
              <a:gd name="T18" fmla="*/ 738 w 757"/>
              <a:gd name="T19" fmla="*/ 134 h 810"/>
              <a:gd name="T20" fmla="*/ 738 w 757"/>
              <a:gd name="T21" fmla="*/ 134 h 810"/>
              <a:gd name="T22" fmla="*/ 738 w 757"/>
              <a:gd name="T23" fmla="*/ 125 h 810"/>
              <a:gd name="T24" fmla="*/ 738 w 757"/>
              <a:gd name="T25" fmla="*/ 125 h 810"/>
              <a:gd name="T26" fmla="*/ 738 w 757"/>
              <a:gd name="T27" fmla="*/ 116 h 810"/>
              <a:gd name="T28" fmla="*/ 729 w 757"/>
              <a:gd name="T29" fmla="*/ 116 h 810"/>
              <a:gd name="T30" fmla="*/ 729 w 757"/>
              <a:gd name="T31" fmla="*/ 107 h 810"/>
              <a:gd name="T32" fmla="*/ 720 w 757"/>
              <a:gd name="T33" fmla="*/ 107 h 810"/>
              <a:gd name="T34" fmla="*/ 720 w 757"/>
              <a:gd name="T35" fmla="*/ 107 h 810"/>
              <a:gd name="T36" fmla="*/ 711 w 757"/>
              <a:gd name="T37" fmla="*/ 107 h 810"/>
              <a:gd name="T38" fmla="*/ 198 w 757"/>
              <a:gd name="T39" fmla="*/ 161 h 810"/>
              <a:gd name="T40" fmla="*/ 135 w 757"/>
              <a:gd name="T41" fmla="*/ 18 h 810"/>
              <a:gd name="T42" fmla="*/ 135 w 757"/>
              <a:gd name="T43" fmla="*/ 18 h 810"/>
              <a:gd name="T44" fmla="*/ 135 w 757"/>
              <a:gd name="T45" fmla="*/ 9 h 810"/>
              <a:gd name="T46" fmla="*/ 126 w 757"/>
              <a:gd name="T47" fmla="*/ 9 h 810"/>
              <a:gd name="T48" fmla="*/ 126 w 757"/>
              <a:gd name="T49" fmla="*/ 9 h 810"/>
              <a:gd name="T50" fmla="*/ 117 w 757"/>
              <a:gd name="T51" fmla="*/ 0 h 810"/>
              <a:gd name="T52" fmla="*/ 117 w 757"/>
              <a:gd name="T53" fmla="*/ 0 h 810"/>
              <a:gd name="T54" fmla="*/ 108 w 757"/>
              <a:gd name="T55" fmla="*/ 0 h 810"/>
              <a:gd name="T56" fmla="*/ 0 w 757"/>
              <a:gd name="T57" fmla="*/ 26 h 810"/>
              <a:gd name="T58" fmla="*/ 144 w 757"/>
              <a:gd name="T59" fmla="*/ 476 h 810"/>
              <a:gd name="T60" fmla="*/ 135 w 757"/>
              <a:gd name="T61" fmla="*/ 476 h 810"/>
              <a:gd name="T62" fmla="*/ 135 w 757"/>
              <a:gd name="T63" fmla="*/ 476 h 810"/>
              <a:gd name="T64" fmla="*/ 126 w 757"/>
              <a:gd name="T65" fmla="*/ 485 h 810"/>
              <a:gd name="T66" fmla="*/ 126 w 757"/>
              <a:gd name="T67" fmla="*/ 485 h 810"/>
              <a:gd name="T68" fmla="*/ 117 w 757"/>
              <a:gd name="T69" fmla="*/ 485 h 810"/>
              <a:gd name="T70" fmla="*/ 45 w 757"/>
              <a:gd name="T71" fmla="*/ 602 h 810"/>
              <a:gd name="T72" fmla="*/ 45 w 757"/>
              <a:gd name="T73" fmla="*/ 611 h 810"/>
              <a:gd name="T74" fmla="*/ 45 w 757"/>
              <a:gd name="T75" fmla="*/ 611 h 810"/>
              <a:gd name="T76" fmla="*/ 45 w 757"/>
              <a:gd name="T77" fmla="*/ 620 h 810"/>
              <a:gd name="T78" fmla="*/ 45 w 757"/>
              <a:gd name="T79" fmla="*/ 620 h 810"/>
              <a:gd name="T80" fmla="*/ 45 w 757"/>
              <a:gd name="T81" fmla="*/ 629 h 810"/>
              <a:gd name="T82" fmla="*/ 45 w 757"/>
              <a:gd name="T83" fmla="*/ 638 h 810"/>
              <a:gd name="T84" fmla="*/ 45 w 757"/>
              <a:gd name="T85" fmla="*/ 638 h 810"/>
              <a:gd name="T86" fmla="*/ 54 w 757"/>
              <a:gd name="T87" fmla="*/ 638 h 810"/>
              <a:gd name="T88" fmla="*/ 54 w 757"/>
              <a:gd name="T89" fmla="*/ 647 h 810"/>
              <a:gd name="T90" fmla="*/ 63 w 757"/>
              <a:gd name="T91" fmla="*/ 647 h 810"/>
              <a:gd name="T92" fmla="*/ 72 w 757"/>
              <a:gd name="T93" fmla="*/ 647 h 810"/>
              <a:gd name="T94" fmla="*/ 279 w 757"/>
              <a:gd name="T95" fmla="*/ 809 h 810"/>
              <a:gd name="T96" fmla="*/ 504 w 757"/>
              <a:gd name="T97" fmla="*/ 701 h 810"/>
              <a:gd name="T98" fmla="*/ 729 w 757"/>
              <a:gd name="T99" fmla="*/ 647 h 810"/>
              <a:gd name="T100" fmla="*/ 333 w 757"/>
              <a:gd name="T101" fmla="*/ 701 h 810"/>
              <a:gd name="T102" fmla="*/ 333 w 757"/>
              <a:gd name="T103" fmla="*/ 701 h 810"/>
              <a:gd name="T104" fmla="*/ 558 w 757"/>
              <a:gd name="T105" fmla="*/ 701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7" h="810">
                <a:moveTo>
                  <a:pt x="729" y="593"/>
                </a:moveTo>
                <a:lnTo>
                  <a:pt x="729" y="593"/>
                </a:lnTo>
                <a:cubicBezTo>
                  <a:pt x="117" y="593"/>
                  <a:pt x="117" y="593"/>
                  <a:pt x="117" y="593"/>
                </a:cubicBezTo>
                <a:cubicBezTo>
                  <a:pt x="153" y="530"/>
                  <a:pt x="153" y="530"/>
                  <a:pt x="153" y="530"/>
                </a:cubicBezTo>
                <a:cubicBezTo>
                  <a:pt x="198" y="530"/>
                  <a:pt x="198" y="530"/>
                  <a:pt x="198" y="530"/>
                </a:cubicBezTo>
                <a:lnTo>
                  <a:pt x="198" y="530"/>
                </a:lnTo>
                <a:lnTo>
                  <a:pt x="198" y="530"/>
                </a:lnTo>
                <a:cubicBezTo>
                  <a:pt x="630" y="530"/>
                  <a:pt x="630" y="530"/>
                  <a:pt x="630" y="530"/>
                </a:cubicBezTo>
                <a:lnTo>
                  <a:pt x="630" y="530"/>
                </a:lnTo>
                <a:lnTo>
                  <a:pt x="630" y="530"/>
                </a:lnTo>
                <a:lnTo>
                  <a:pt x="630" y="530"/>
                </a:lnTo>
                <a:lnTo>
                  <a:pt x="630" y="530"/>
                </a:lnTo>
                <a:cubicBezTo>
                  <a:pt x="630" y="530"/>
                  <a:pt x="630" y="530"/>
                  <a:pt x="639" y="530"/>
                </a:cubicBezTo>
                <a:lnTo>
                  <a:pt x="639" y="530"/>
                </a:lnTo>
                <a:lnTo>
                  <a:pt x="639" y="530"/>
                </a:lnTo>
                <a:lnTo>
                  <a:pt x="639" y="530"/>
                </a:lnTo>
                <a:lnTo>
                  <a:pt x="639" y="530"/>
                </a:lnTo>
                <a:lnTo>
                  <a:pt x="639" y="530"/>
                </a:lnTo>
                <a:lnTo>
                  <a:pt x="639" y="530"/>
                </a:lnTo>
                <a:cubicBezTo>
                  <a:pt x="639" y="530"/>
                  <a:pt x="639" y="530"/>
                  <a:pt x="648" y="530"/>
                </a:cubicBezTo>
                <a:lnTo>
                  <a:pt x="648" y="530"/>
                </a:lnTo>
                <a:lnTo>
                  <a:pt x="648" y="530"/>
                </a:lnTo>
                <a:lnTo>
                  <a:pt x="648" y="530"/>
                </a:lnTo>
                <a:lnTo>
                  <a:pt x="648" y="521"/>
                </a:lnTo>
                <a:lnTo>
                  <a:pt x="648" y="521"/>
                </a:lnTo>
                <a:lnTo>
                  <a:pt x="648" y="521"/>
                </a:lnTo>
                <a:lnTo>
                  <a:pt x="648" y="521"/>
                </a:lnTo>
                <a:lnTo>
                  <a:pt x="648" y="521"/>
                </a:lnTo>
                <a:lnTo>
                  <a:pt x="648" y="521"/>
                </a:lnTo>
                <a:cubicBezTo>
                  <a:pt x="648" y="521"/>
                  <a:pt x="648" y="521"/>
                  <a:pt x="657" y="521"/>
                </a:cubicBezTo>
                <a:lnTo>
                  <a:pt x="657" y="521"/>
                </a:lnTo>
                <a:cubicBezTo>
                  <a:pt x="657" y="521"/>
                  <a:pt x="657" y="521"/>
                  <a:pt x="657" y="512"/>
                </a:cubicBezTo>
                <a:lnTo>
                  <a:pt x="657" y="512"/>
                </a:lnTo>
                <a:lnTo>
                  <a:pt x="657" y="512"/>
                </a:lnTo>
                <a:lnTo>
                  <a:pt x="657" y="512"/>
                </a:lnTo>
                <a:lnTo>
                  <a:pt x="657" y="512"/>
                </a:lnTo>
                <a:cubicBezTo>
                  <a:pt x="738" y="143"/>
                  <a:pt x="738" y="143"/>
                  <a:pt x="738" y="143"/>
                </a:cubicBezTo>
                <a:lnTo>
                  <a:pt x="738" y="143"/>
                </a:lnTo>
                <a:cubicBezTo>
                  <a:pt x="738" y="143"/>
                  <a:pt x="738" y="143"/>
                  <a:pt x="738" y="134"/>
                </a:cubicBez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34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25"/>
                </a:lnTo>
                <a:lnTo>
                  <a:pt x="738" y="116"/>
                </a:lnTo>
                <a:lnTo>
                  <a:pt x="738" y="116"/>
                </a:lnTo>
                <a:lnTo>
                  <a:pt x="738" y="116"/>
                </a:lnTo>
                <a:lnTo>
                  <a:pt x="738" y="116"/>
                </a:lnTo>
                <a:lnTo>
                  <a:pt x="738" y="116"/>
                </a:lnTo>
                <a:cubicBezTo>
                  <a:pt x="729" y="116"/>
                  <a:pt x="729" y="116"/>
                  <a:pt x="729" y="116"/>
                </a:cubicBezTo>
                <a:lnTo>
                  <a:pt x="729" y="116"/>
                </a:lnTo>
                <a:lnTo>
                  <a:pt x="729" y="116"/>
                </a:lnTo>
                <a:lnTo>
                  <a:pt x="729" y="116"/>
                </a:lnTo>
                <a:cubicBezTo>
                  <a:pt x="729" y="116"/>
                  <a:pt x="729" y="116"/>
                  <a:pt x="729" y="107"/>
                </a:cubicBezTo>
                <a:lnTo>
                  <a:pt x="729" y="107"/>
                </a:lnTo>
                <a:lnTo>
                  <a:pt x="729" y="107"/>
                </a:lnTo>
                <a:lnTo>
                  <a:pt x="729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20" y="107"/>
                </a:lnTo>
                <a:lnTo>
                  <a:pt x="711" y="107"/>
                </a:lnTo>
                <a:lnTo>
                  <a:pt x="711" y="107"/>
                </a:lnTo>
                <a:lnTo>
                  <a:pt x="711" y="107"/>
                </a:lnTo>
                <a:cubicBezTo>
                  <a:pt x="198" y="107"/>
                  <a:pt x="198" y="107"/>
                  <a:pt x="198" y="107"/>
                </a:cubicBezTo>
                <a:cubicBezTo>
                  <a:pt x="180" y="107"/>
                  <a:pt x="171" y="116"/>
                  <a:pt x="171" y="134"/>
                </a:cubicBezTo>
                <a:cubicBezTo>
                  <a:pt x="171" y="152"/>
                  <a:pt x="180" y="161"/>
                  <a:pt x="198" y="161"/>
                </a:cubicBezTo>
                <a:cubicBezTo>
                  <a:pt x="675" y="161"/>
                  <a:pt x="675" y="161"/>
                  <a:pt x="675" y="161"/>
                </a:cubicBezTo>
                <a:cubicBezTo>
                  <a:pt x="603" y="476"/>
                  <a:pt x="603" y="476"/>
                  <a:pt x="603" y="476"/>
                </a:cubicBezTo>
                <a:cubicBezTo>
                  <a:pt x="225" y="476"/>
                  <a:pt x="225" y="476"/>
                  <a:pt x="225" y="476"/>
                </a:cubicBezTo>
                <a:cubicBezTo>
                  <a:pt x="135" y="18"/>
                  <a:pt x="135" y="18"/>
                  <a:pt x="135" y="18"/>
                </a:cubicBez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lnTo>
                  <a:pt x="135" y="18"/>
                </a:lnTo>
                <a:cubicBezTo>
                  <a:pt x="135" y="18"/>
                  <a:pt x="135" y="18"/>
                  <a:pt x="135" y="9"/>
                </a:cubicBezTo>
                <a:lnTo>
                  <a:pt x="135" y="9"/>
                </a:lnTo>
                <a:lnTo>
                  <a:pt x="135" y="9"/>
                </a:lnTo>
                <a:cubicBezTo>
                  <a:pt x="126" y="9"/>
                  <a:pt x="126" y="9"/>
                  <a:pt x="126" y="9"/>
                </a:cubicBezTo>
                <a:lnTo>
                  <a:pt x="126" y="9"/>
                </a:lnTo>
                <a:lnTo>
                  <a:pt x="126" y="9"/>
                </a:lnTo>
                <a:lnTo>
                  <a:pt x="126" y="9"/>
                </a:lnTo>
                <a:lnTo>
                  <a:pt x="126" y="9"/>
                </a:lnTo>
                <a:lnTo>
                  <a:pt x="126" y="9"/>
                </a:lnTo>
                <a:cubicBezTo>
                  <a:pt x="126" y="9"/>
                  <a:pt x="126" y="9"/>
                  <a:pt x="126" y="0"/>
                </a:cubicBezTo>
                <a:cubicBezTo>
                  <a:pt x="126" y="0"/>
                  <a:pt x="126" y="0"/>
                  <a:pt x="117" y="0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08" y="0"/>
                  <a:pt x="108" y="0"/>
                  <a:pt x="108" y="0"/>
                </a:cubicBez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44"/>
                  <a:pt x="9" y="53"/>
                  <a:pt x="27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162" y="476"/>
                  <a:pt x="162" y="476"/>
                  <a:pt x="162" y="476"/>
                </a:cubicBezTo>
                <a:cubicBezTo>
                  <a:pt x="144" y="476"/>
                  <a:pt x="144" y="476"/>
                  <a:pt x="144" y="476"/>
                </a:cubicBezTo>
                <a:lnTo>
                  <a:pt x="144" y="476"/>
                </a:lnTo>
                <a:cubicBezTo>
                  <a:pt x="144" y="476"/>
                  <a:pt x="144" y="476"/>
                  <a:pt x="135" y="476"/>
                </a:cubicBezTo>
                <a:lnTo>
                  <a:pt x="135" y="476"/>
                </a:lnTo>
                <a:lnTo>
                  <a:pt x="135" y="476"/>
                </a:lnTo>
                <a:lnTo>
                  <a:pt x="135" y="476"/>
                </a:lnTo>
                <a:lnTo>
                  <a:pt x="135" y="476"/>
                </a:lnTo>
                <a:lnTo>
                  <a:pt x="135" y="476"/>
                </a:lnTo>
                <a:lnTo>
                  <a:pt x="135" y="476"/>
                </a:lnTo>
                <a:cubicBezTo>
                  <a:pt x="135" y="476"/>
                  <a:pt x="135" y="476"/>
                  <a:pt x="126" y="476"/>
                </a:cubicBezTo>
                <a:lnTo>
                  <a:pt x="126" y="476"/>
                </a:lnTo>
                <a:lnTo>
                  <a:pt x="126" y="476"/>
                </a:lnTo>
                <a:cubicBezTo>
                  <a:pt x="126" y="485"/>
                  <a:pt x="126" y="485"/>
                  <a:pt x="126" y="485"/>
                </a:cubicBezTo>
                <a:lnTo>
                  <a:pt x="126" y="485"/>
                </a:lnTo>
                <a:lnTo>
                  <a:pt x="126" y="485"/>
                </a:lnTo>
                <a:lnTo>
                  <a:pt x="126" y="485"/>
                </a:lnTo>
                <a:lnTo>
                  <a:pt x="126" y="485"/>
                </a:lnTo>
                <a:lnTo>
                  <a:pt x="117" y="485"/>
                </a:lnTo>
                <a:lnTo>
                  <a:pt x="117" y="485"/>
                </a:lnTo>
                <a:lnTo>
                  <a:pt x="117" y="485"/>
                </a:lnTo>
                <a:lnTo>
                  <a:pt x="117" y="485"/>
                </a:lnTo>
                <a:cubicBezTo>
                  <a:pt x="117" y="485"/>
                  <a:pt x="117" y="485"/>
                  <a:pt x="117" y="494"/>
                </a:cubicBezTo>
                <a:lnTo>
                  <a:pt x="117" y="494"/>
                </a:lnTo>
                <a:cubicBezTo>
                  <a:pt x="45" y="602"/>
                  <a:pt x="45" y="602"/>
                  <a:pt x="45" y="602"/>
                </a:cubicBezTo>
                <a:lnTo>
                  <a:pt x="45" y="602"/>
                </a:lnTo>
                <a:lnTo>
                  <a:pt x="45" y="602"/>
                </a:lnTo>
                <a:lnTo>
                  <a:pt x="45" y="602"/>
                </a:lnTo>
                <a:cubicBezTo>
                  <a:pt x="45" y="611"/>
                  <a:pt x="45" y="611"/>
                  <a:pt x="45" y="611"/>
                </a:cubicBezTo>
                <a:lnTo>
                  <a:pt x="45" y="611"/>
                </a:lnTo>
                <a:lnTo>
                  <a:pt x="45" y="611"/>
                </a:lnTo>
                <a:lnTo>
                  <a:pt x="45" y="611"/>
                </a:lnTo>
                <a:lnTo>
                  <a:pt x="45" y="611"/>
                </a:lnTo>
                <a:lnTo>
                  <a:pt x="45" y="611"/>
                </a:lnTo>
                <a:cubicBezTo>
                  <a:pt x="45" y="611"/>
                  <a:pt x="45" y="611"/>
                  <a:pt x="45" y="620"/>
                </a:cubicBez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0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29"/>
                </a:lnTo>
                <a:lnTo>
                  <a:pt x="45" y="638"/>
                </a:lnTo>
                <a:lnTo>
                  <a:pt x="45" y="638"/>
                </a:lnTo>
                <a:lnTo>
                  <a:pt x="45" y="638"/>
                </a:lnTo>
                <a:lnTo>
                  <a:pt x="45" y="638"/>
                </a:lnTo>
                <a:lnTo>
                  <a:pt x="45" y="638"/>
                </a:lnTo>
                <a:lnTo>
                  <a:pt x="54" y="638"/>
                </a:lnTo>
                <a:lnTo>
                  <a:pt x="54" y="638"/>
                </a:lnTo>
                <a:lnTo>
                  <a:pt x="54" y="638"/>
                </a:lnTo>
                <a:lnTo>
                  <a:pt x="54" y="638"/>
                </a:lnTo>
                <a:lnTo>
                  <a:pt x="54" y="638"/>
                </a:lnTo>
                <a:lnTo>
                  <a:pt x="54" y="638"/>
                </a:lnTo>
                <a:cubicBezTo>
                  <a:pt x="54" y="647"/>
                  <a:pt x="54" y="647"/>
                  <a:pt x="54" y="647"/>
                </a:cubicBezTo>
                <a:lnTo>
                  <a:pt x="54" y="647"/>
                </a:lnTo>
                <a:lnTo>
                  <a:pt x="54" y="647"/>
                </a:lnTo>
                <a:cubicBezTo>
                  <a:pt x="63" y="647"/>
                  <a:pt x="63" y="647"/>
                  <a:pt x="63" y="647"/>
                </a:cubicBezTo>
                <a:lnTo>
                  <a:pt x="63" y="647"/>
                </a:lnTo>
                <a:lnTo>
                  <a:pt x="63" y="647"/>
                </a:lnTo>
                <a:lnTo>
                  <a:pt x="63" y="647"/>
                </a:lnTo>
                <a:lnTo>
                  <a:pt x="63" y="647"/>
                </a:lnTo>
                <a:lnTo>
                  <a:pt x="63" y="647"/>
                </a:lnTo>
                <a:lnTo>
                  <a:pt x="72" y="647"/>
                </a:lnTo>
                <a:lnTo>
                  <a:pt x="72" y="647"/>
                </a:lnTo>
                <a:cubicBezTo>
                  <a:pt x="189" y="647"/>
                  <a:pt x="189" y="647"/>
                  <a:pt x="189" y="647"/>
                </a:cubicBezTo>
                <a:cubicBezTo>
                  <a:pt x="180" y="665"/>
                  <a:pt x="171" y="683"/>
                  <a:pt x="171" y="701"/>
                </a:cubicBezTo>
                <a:cubicBezTo>
                  <a:pt x="171" y="764"/>
                  <a:pt x="225" y="809"/>
                  <a:pt x="279" y="809"/>
                </a:cubicBezTo>
                <a:cubicBezTo>
                  <a:pt x="342" y="809"/>
                  <a:pt x="396" y="764"/>
                  <a:pt x="396" y="701"/>
                </a:cubicBezTo>
                <a:cubicBezTo>
                  <a:pt x="396" y="683"/>
                  <a:pt x="387" y="665"/>
                  <a:pt x="378" y="647"/>
                </a:cubicBezTo>
                <a:cubicBezTo>
                  <a:pt x="522" y="647"/>
                  <a:pt x="522" y="647"/>
                  <a:pt x="522" y="647"/>
                </a:cubicBezTo>
                <a:cubicBezTo>
                  <a:pt x="513" y="665"/>
                  <a:pt x="504" y="683"/>
                  <a:pt x="504" y="701"/>
                </a:cubicBezTo>
                <a:cubicBezTo>
                  <a:pt x="504" y="764"/>
                  <a:pt x="558" y="809"/>
                  <a:pt x="612" y="809"/>
                </a:cubicBezTo>
                <a:cubicBezTo>
                  <a:pt x="675" y="809"/>
                  <a:pt x="729" y="764"/>
                  <a:pt x="729" y="701"/>
                </a:cubicBezTo>
                <a:cubicBezTo>
                  <a:pt x="729" y="683"/>
                  <a:pt x="720" y="665"/>
                  <a:pt x="711" y="647"/>
                </a:cubicBezTo>
                <a:cubicBezTo>
                  <a:pt x="729" y="647"/>
                  <a:pt x="729" y="647"/>
                  <a:pt x="729" y="647"/>
                </a:cubicBezTo>
                <a:cubicBezTo>
                  <a:pt x="738" y="647"/>
                  <a:pt x="756" y="638"/>
                  <a:pt x="756" y="620"/>
                </a:cubicBezTo>
                <a:cubicBezTo>
                  <a:pt x="756" y="602"/>
                  <a:pt x="738" y="593"/>
                  <a:pt x="729" y="593"/>
                </a:cubicBezTo>
                <a:close/>
                <a:moveTo>
                  <a:pt x="333" y="701"/>
                </a:moveTo>
                <a:lnTo>
                  <a:pt x="333" y="701"/>
                </a:lnTo>
                <a:cubicBezTo>
                  <a:pt x="333" y="728"/>
                  <a:pt x="315" y="755"/>
                  <a:pt x="279" y="755"/>
                </a:cubicBezTo>
                <a:cubicBezTo>
                  <a:pt x="252" y="755"/>
                  <a:pt x="225" y="728"/>
                  <a:pt x="225" y="701"/>
                </a:cubicBezTo>
                <a:cubicBezTo>
                  <a:pt x="225" y="674"/>
                  <a:pt x="252" y="647"/>
                  <a:pt x="279" y="647"/>
                </a:cubicBezTo>
                <a:cubicBezTo>
                  <a:pt x="315" y="647"/>
                  <a:pt x="333" y="674"/>
                  <a:pt x="333" y="701"/>
                </a:cubicBezTo>
                <a:close/>
                <a:moveTo>
                  <a:pt x="666" y="701"/>
                </a:moveTo>
                <a:lnTo>
                  <a:pt x="666" y="701"/>
                </a:lnTo>
                <a:cubicBezTo>
                  <a:pt x="666" y="728"/>
                  <a:pt x="648" y="755"/>
                  <a:pt x="612" y="755"/>
                </a:cubicBezTo>
                <a:cubicBezTo>
                  <a:pt x="585" y="755"/>
                  <a:pt x="558" y="728"/>
                  <a:pt x="558" y="701"/>
                </a:cubicBezTo>
                <a:cubicBezTo>
                  <a:pt x="558" y="674"/>
                  <a:pt x="585" y="647"/>
                  <a:pt x="612" y="647"/>
                </a:cubicBezTo>
                <a:cubicBezTo>
                  <a:pt x="648" y="647"/>
                  <a:pt x="666" y="674"/>
                  <a:pt x="666" y="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CuadroTexto 578">
            <a:extLst>
              <a:ext uri="{FF2B5EF4-FFF2-40B4-BE49-F238E27FC236}">
                <a16:creationId xmlns:a16="http://schemas.microsoft.com/office/drawing/2014/main" id="{0486C668-E51A-2546-AF97-CDF917247569}"/>
              </a:ext>
            </a:extLst>
          </p:cNvPr>
          <p:cNvSpPr txBox="1"/>
          <p:nvPr/>
        </p:nvSpPr>
        <p:spPr>
          <a:xfrm>
            <a:off x="9008318" y="814552"/>
            <a:ext cx="6361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</a:t>
            </a:r>
          </a:p>
        </p:txBody>
      </p:sp>
      <p:sp>
        <p:nvSpPr>
          <p:cNvPr id="580" name="CuadroTexto 579">
            <a:extLst>
              <a:ext uri="{FF2B5EF4-FFF2-40B4-BE49-F238E27FC236}">
                <a16:creationId xmlns:a16="http://schemas.microsoft.com/office/drawing/2014/main" id="{AE58E3C3-CF59-2046-96DB-744D32C578E3}"/>
              </a:ext>
            </a:extLst>
          </p:cNvPr>
          <p:cNvSpPr txBox="1"/>
          <p:nvPr/>
        </p:nvSpPr>
        <p:spPr>
          <a:xfrm>
            <a:off x="2451398" y="232997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3" name="CuadroTexto 592">
            <a:extLst>
              <a:ext uri="{FF2B5EF4-FFF2-40B4-BE49-F238E27FC236}">
                <a16:creationId xmlns:a16="http://schemas.microsoft.com/office/drawing/2014/main" id="{B9FC832F-B744-2A4A-95CD-715E77D5016E}"/>
              </a:ext>
            </a:extLst>
          </p:cNvPr>
          <p:cNvSpPr txBox="1"/>
          <p:nvPr/>
        </p:nvSpPr>
        <p:spPr>
          <a:xfrm>
            <a:off x="2913179" y="7716327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70%</a:t>
            </a:r>
          </a:p>
        </p:txBody>
      </p:sp>
      <p:sp>
        <p:nvSpPr>
          <p:cNvPr id="594" name="CuadroTexto 593">
            <a:extLst>
              <a:ext uri="{FF2B5EF4-FFF2-40B4-BE49-F238E27FC236}">
                <a16:creationId xmlns:a16="http://schemas.microsoft.com/office/drawing/2014/main" id="{F810392B-A1CB-BF45-A87A-37DECD236EA5}"/>
              </a:ext>
            </a:extLst>
          </p:cNvPr>
          <p:cNvSpPr txBox="1"/>
          <p:nvPr/>
        </p:nvSpPr>
        <p:spPr>
          <a:xfrm>
            <a:off x="7294558" y="7716327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595" name="CuadroTexto 594">
            <a:extLst>
              <a:ext uri="{FF2B5EF4-FFF2-40B4-BE49-F238E27FC236}">
                <a16:creationId xmlns:a16="http://schemas.microsoft.com/office/drawing/2014/main" id="{27435636-E0FE-FE4F-B7C6-C4DD00C5B674}"/>
              </a:ext>
            </a:extLst>
          </p:cNvPr>
          <p:cNvSpPr txBox="1"/>
          <p:nvPr/>
        </p:nvSpPr>
        <p:spPr>
          <a:xfrm>
            <a:off x="15561976" y="7715805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90%</a:t>
            </a:r>
          </a:p>
        </p:txBody>
      </p:sp>
      <p:sp>
        <p:nvSpPr>
          <p:cNvPr id="596" name="CuadroTexto 595">
            <a:extLst>
              <a:ext uri="{FF2B5EF4-FFF2-40B4-BE49-F238E27FC236}">
                <a16:creationId xmlns:a16="http://schemas.microsoft.com/office/drawing/2014/main" id="{803BE9C8-B0DA-BF41-B29A-7680A8D37FC4}"/>
              </a:ext>
            </a:extLst>
          </p:cNvPr>
          <p:cNvSpPr txBox="1"/>
          <p:nvPr/>
        </p:nvSpPr>
        <p:spPr>
          <a:xfrm>
            <a:off x="19944012" y="7716236"/>
            <a:ext cx="140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2A193F-2228-134A-BBD5-556D000B11F7}"/>
              </a:ext>
            </a:extLst>
          </p:cNvPr>
          <p:cNvGrpSpPr/>
          <p:nvPr/>
        </p:nvGrpSpPr>
        <p:grpSpPr>
          <a:xfrm>
            <a:off x="1387804" y="11195523"/>
            <a:ext cx="4436476" cy="1592908"/>
            <a:chOff x="9850546" y="11350030"/>
            <a:chExt cx="4436476" cy="1592908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96AB9B3-0534-324F-9112-B5CA295C0D29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4B51B083-A0AB-5D49-BFE9-39B5F610A85C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9686D5-FDEF-FA45-B1A8-1CD57FAB9FD6}"/>
              </a:ext>
            </a:extLst>
          </p:cNvPr>
          <p:cNvGrpSpPr/>
          <p:nvPr/>
        </p:nvGrpSpPr>
        <p:grpSpPr>
          <a:xfrm>
            <a:off x="5765778" y="11195523"/>
            <a:ext cx="4436476" cy="1592908"/>
            <a:chOff x="9850546" y="11350030"/>
            <a:chExt cx="4436476" cy="1592908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A6E6FEDC-A390-634F-8294-D5CA06507C2B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2746D3E5-215C-8C4D-9E55-888754570A9F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674D32-9355-6842-A796-9332A1E1F2D1}"/>
              </a:ext>
            </a:extLst>
          </p:cNvPr>
          <p:cNvGrpSpPr/>
          <p:nvPr/>
        </p:nvGrpSpPr>
        <p:grpSpPr>
          <a:xfrm>
            <a:off x="14029150" y="11195523"/>
            <a:ext cx="4436476" cy="1592908"/>
            <a:chOff x="9850546" y="11350030"/>
            <a:chExt cx="4436476" cy="1592908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3EF512D4-E7CE-0444-9C4F-9787C28AA4EF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5BD1B556-4260-D14C-B288-FECA3ECA4321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1F0521F-97B2-4C49-ADFA-868FBFB1D358}"/>
              </a:ext>
            </a:extLst>
          </p:cNvPr>
          <p:cNvGrpSpPr/>
          <p:nvPr/>
        </p:nvGrpSpPr>
        <p:grpSpPr>
          <a:xfrm>
            <a:off x="18402090" y="11195523"/>
            <a:ext cx="4436476" cy="1592908"/>
            <a:chOff x="9850546" y="11350030"/>
            <a:chExt cx="4436476" cy="1592908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280CA7F6-6028-C642-884B-D3861403C896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D5398310-8223-8846-88C1-FDA6AE3B510C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952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reeform 166">
            <a:extLst>
              <a:ext uri="{FF2B5EF4-FFF2-40B4-BE49-F238E27FC236}">
                <a16:creationId xmlns:a16="http://schemas.microsoft.com/office/drawing/2014/main" id="{EDD026C8-7FEA-3745-868E-4EAE7E6E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486" y="4046409"/>
            <a:ext cx="3707648" cy="5346713"/>
          </a:xfrm>
          <a:custGeom>
            <a:avLst/>
            <a:gdLst>
              <a:gd name="T0" fmla="*/ 3283 w 3310"/>
              <a:gd name="T1" fmla="*/ 4446 h 4774"/>
              <a:gd name="T2" fmla="*/ 2679 w 3310"/>
              <a:gd name="T3" fmla="*/ 3050 h 4774"/>
              <a:gd name="T4" fmla="*/ 2025 w 3310"/>
              <a:gd name="T5" fmla="*/ 2852 h 4774"/>
              <a:gd name="T6" fmla="*/ 2895 w 3310"/>
              <a:gd name="T7" fmla="*/ 1629 h 4774"/>
              <a:gd name="T8" fmla="*/ 2886 w 3310"/>
              <a:gd name="T9" fmla="*/ 1103 h 4774"/>
              <a:gd name="T10" fmla="*/ 1508 w 3310"/>
              <a:gd name="T11" fmla="*/ 0 h 4774"/>
              <a:gd name="T12" fmla="*/ 405 w 3310"/>
              <a:gd name="T13" fmla="*/ 1508 h 4774"/>
              <a:gd name="T14" fmla="*/ 569 w 3310"/>
              <a:gd name="T15" fmla="*/ 1879 h 4774"/>
              <a:gd name="T16" fmla="*/ 1267 w 3310"/>
              <a:gd name="T17" fmla="*/ 2920 h 4774"/>
              <a:gd name="T18" fmla="*/ 440 w 3310"/>
              <a:gd name="T19" fmla="*/ 3214 h 4774"/>
              <a:gd name="T20" fmla="*/ 60 w 3310"/>
              <a:gd name="T21" fmla="*/ 4670 h 4774"/>
              <a:gd name="T22" fmla="*/ 3041 w 3310"/>
              <a:gd name="T23" fmla="*/ 4773 h 4774"/>
              <a:gd name="T24" fmla="*/ 3283 w 3310"/>
              <a:gd name="T25" fmla="*/ 4446 h 4774"/>
              <a:gd name="T26" fmla="*/ 3136 w 3310"/>
              <a:gd name="T27" fmla="*/ 4593 h 4774"/>
              <a:gd name="T28" fmla="*/ 258 w 3310"/>
              <a:gd name="T29" fmla="*/ 4636 h 4774"/>
              <a:gd name="T30" fmla="*/ 155 w 3310"/>
              <a:gd name="T31" fmla="*/ 4498 h 4774"/>
              <a:gd name="T32" fmla="*/ 647 w 3310"/>
              <a:gd name="T33" fmla="*/ 3188 h 4774"/>
              <a:gd name="T34" fmla="*/ 1276 w 3310"/>
              <a:gd name="T35" fmla="*/ 3274 h 4774"/>
              <a:gd name="T36" fmla="*/ 1646 w 3310"/>
              <a:gd name="T37" fmla="*/ 3645 h 4774"/>
              <a:gd name="T38" fmla="*/ 2025 w 3310"/>
              <a:gd name="T39" fmla="*/ 3067 h 4774"/>
              <a:gd name="T40" fmla="*/ 2731 w 3310"/>
              <a:gd name="T41" fmla="*/ 3257 h 4774"/>
              <a:gd name="T42" fmla="*/ 3136 w 3310"/>
              <a:gd name="T43" fmla="*/ 4593 h 4774"/>
              <a:gd name="T44" fmla="*/ 707 w 3310"/>
              <a:gd name="T45" fmla="*/ 1844 h 4774"/>
              <a:gd name="T46" fmla="*/ 707 w 3310"/>
              <a:gd name="T47" fmla="*/ 1543 h 4774"/>
              <a:gd name="T48" fmla="*/ 707 w 3310"/>
              <a:gd name="T49" fmla="*/ 1250 h 4774"/>
              <a:gd name="T50" fmla="*/ 1620 w 3310"/>
              <a:gd name="T51" fmla="*/ 1138 h 4774"/>
              <a:gd name="T52" fmla="*/ 2593 w 3310"/>
              <a:gd name="T53" fmla="*/ 1250 h 4774"/>
              <a:gd name="T54" fmla="*/ 2593 w 3310"/>
              <a:gd name="T55" fmla="*/ 1543 h 4774"/>
              <a:gd name="T56" fmla="*/ 2593 w 3310"/>
              <a:gd name="T57" fmla="*/ 1844 h 4774"/>
              <a:gd name="T58" fmla="*/ 1646 w 3310"/>
              <a:gd name="T59" fmla="*/ 2783 h 4774"/>
              <a:gd name="T60" fmla="*/ 707 w 3310"/>
              <a:gd name="T61" fmla="*/ 1844 h 4774"/>
              <a:gd name="T62" fmla="*/ 543 w 3310"/>
              <a:gd name="T63" fmla="*/ 1103 h 4774"/>
              <a:gd name="T64" fmla="*/ 1784 w 3310"/>
              <a:gd name="T65" fmla="*/ 138 h 4774"/>
              <a:gd name="T66" fmla="*/ 2748 w 3310"/>
              <a:gd name="T67" fmla="*/ 1413 h 4774"/>
              <a:gd name="T68" fmla="*/ 2731 w 3310"/>
              <a:gd name="T69" fmla="*/ 1112 h 4774"/>
              <a:gd name="T70" fmla="*/ 2387 w 3310"/>
              <a:gd name="T71" fmla="*/ 896 h 4774"/>
              <a:gd name="T72" fmla="*/ 2284 w 3310"/>
              <a:gd name="T73" fmla="*/ 853 h 4774"/>
              <a:gd name="T74" fmla="*/ 1008 w 3310"/>
              <a:gd name="T75" fmla="*/ 870 h 4774"/>
              <a:gd name="T76" fmla="*/ 922 w 3310"/>
              <a:gd name="T77" fmla="*/ 913 h 4774"/>
              <a:gd name="T78" fmla="*/ 647 w 3310"/>
              <a:gd name="T79" fmla="*/ 1112 h 4774"/>
              <a:gd name="T80" fmla="*/ 569 w 3310"/>
              <a:gd name="T81" fmla="*/ 1112 h 4774"/>
              <a:gd name="T82" fmla="*/ 543 w 3310"/>
              <a:gd name="T83" fmla="*/ 1388 h 4774"/>
              <a:gd name="T84" fmla="*/ 2731 w 3310"/>
              <a:gd name="T85" fmla="*/ 1758 h 4774"/>
              <a:gd name="T86" fmla="*/ 2705 w 3310"/>
              <a:gd name="T87" fmla="*/ 1767 h 4774"/>
              <a:gd name="T88" fmla="*/ 2705 w 3310"/>
              <a:gd name="T89" fmla="*/ 1543 h 4774"/>
              <a:gd name="T90" fmla="*/ 2731 w 3310"/>
              <a:gd name="T91" fmla="*/ 1500 h 4774"/>
              <a:gd name="T92" fmla="*/ 2800 w 3310"/>
              <a:gd name="T93" fmla="*/ 1612 h 4774"/>
              <a:gd name="T94" fmla="*/ 2731 w 3310"/>
              <a:gd name="T95" fmla="*/ 1758 h 4774"/>
              <a:gd name="T96" fmla="*/ 517 w 3310"/>
              <a:gd name="T97" fmla="*/ 1612 h 4774"/>
              <a:gd name="T98" fmla="*/ 560 w 3310"/>
              <a:gd name="T99" fmla="*/ 1534 h 4774"/>
              <a:gd name="T100" fmla="*/ 560 w 3310"/>
              <a:gd name="T101" fmla="*/ 1612 h 4774"/>
              <a:gd name="T102" fmla="*/ 517 w 3310"/>
              <a:gd name="T103" fmla="*/ 1629 h 4774"/>
              <a:gd name="T104" fmla="*/ 1646 w 3310"/>
              <a:gd name="T105" fmla="*/ 2920 h 4774"/>
              <a:gd name="T106" fmla="*/ 1888 w 3310"/>
              <a:gd name="T107" fmla="*/ 2895 h 4774"/>
              <a:gd name="T108" fmla="*/ 1888 w 3310"/>
              <a:gd name="T109" fmla="*/ 3274 h 4774"/>
              <a:gd name="T110" fmla="*/ 1413 w 3310"/>
              <a:gd name="T111" fmla="*/ 3274 h 4774"/>
              <a:gd name="T112" fmla="*/ 1413 w 3310"/>
              <a:gd name="T113" fmla="*/ 2895 h 4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10" h="4774">
                <a:moveTo>
                  <a:pt x="3283" y="4446"/>
                </a:moveTo>
                <a:lnTo>
                  <a:pt x="3283" y="4446"/>
                </a:lnTo>
                <a:cubicBezTo>
                  <a:pt x="2869" y="3214"/>
                  <a:pt x="2869" y="3214"/>
                  <a:pt x="2869" y="3214"/>
                </a:cubicBezTo>
                <a:cubicBezTo>
                  <a:pt x="2834" y="3128"/>
                  <a:pt x="2766" y="3067"/>
                  <a:pt x="2679" y="3050"/>
                </a:cubicBezTo>
                <a:cubicBezTo>
                  <a:pt x="2025" y="2920"/>
                  <a:pt x="2025" y="2920"/>
                  <a:pt x="2025" y="2920"/>
                </a:cubicBezTo>
                <a:cubicBezTo>
                  <a:pt x="2025" y="2852"/>
                  <a:pt x="2025" y="2852"/>
                  <a:pt x="2025" y="2852"/>
                </a:cubicBezTo>
                <a:cubicBezTo>
                  <a:pt x="2430" y="2705"/>
                  <a:pt x="2723" y="2310"/>
                  <a:pt x="2731" y="1853"/>
                </a:cubicBezTo>
                <a:cubicBezTo>
                  <a:pt x="2826" y="1819"/>
                  <a:pt x="2895" y="1732"/>
                  <a:pt x="2895" y="1629"/>
                </a:cubicBezTo>
                <a:cubicBezTo>
                  <a:pt x="2895" y="1620"/>
                  <a:pt x="2895" y="1612"/>
                  <a:pt x="2886" y="1594"/>
                </a:cubicBezTo>
                <a:cubicBezTo>
                  <a:pt x="2886" y="1103"/>
                  <a:pt x="2886" y="1103"/>
                  <a:pt x="2886" y="1103"/>
                </a:cubicBezTo>
                <a:cubicBezTo>
                  <a:pt x="2886" y="491"/>
                  <a:pt x="2396" y="0"/>
                  <a:pt x="1784" y="0"/>
                </a:cubicBezTo>
                <a:cubicBezTo>
                  <a:pt x="1508" y="0"/>
                  <a:pt x="1508" y="0"/>
                  <a:pt x="1508" y="0"/>
                </a:cubicBezTo>
                <a:cubicBezTo>
                  <a:pt x="905" y="0"/>
                  <a:pt x="405" y="491"/>
                  <a:pt x="405" y="1103"/>
                </a:cubicBezTo>
                <a:cubicBezTo>
                  <a:pt x="405" y="1508"/>
                  <a:pt x="405" y="1508"/>
                  <a:pt x="405" y="1508"/>
                </a:cubicBezTo>
                <a:cubicBezTo>
                  <a:pt x="388" y="1543"/>
                  <a:pt x="371" y="1586"/>
                  <a:pt x="371" y="1629"/>
                </a:cubicBezTo>
                <a:cubicBezTo>
                  <a:pt x="371" y="1750"/>
                  <a:pt x="457" y="1853"/>
                  <a:pt x="569" y="1879"/>
                </a:cubicBezTo>
                <a:cubicBezTo>
                  <a:pt x="578" y="2327"/>
                  <a:pt x="870" y="2705"/>
                  <a:pt x="1267" y="2852"/>
                </a:cubicBezTo>
                <a:cubicBezTo>
                  <a:pt x="1267" y="2920"/>
                  <a:pt x="1267" y="2920"/>
                  <a:pt x="1267" y="2920"/>
                </a:cubicBezTo>
                <a:cubicBezTo>
                  <a:pt x="621" y="3050"/>
                  <a:pt x="621" y="3050"/>
                  <a:pt x="621" y="3050"/>
                </a:cubicBezTo>
                <a:cubicBezTo>
                  <a:pt x="534" y="3067"/>
                  <a:pt x="465" y="3128"/>
                  <a:pt x="440" y="3214"/>
                </a:cubicBezTo>
                <a:cubicBezTo>
                  <a:pt x="26" y="4446"/>
                  <a:pt x="26" y="4446"/>
                  <a:pt x="26" y="4446"/>
                </a:cubicBezTo>
                <a:cubicBezTo>
                  <a:pt x="0" y="4524"/>
                  <a:pt x="9" y="4610"/>
                  <a:pt x="60" y="4670"/>
                </a:cubicBezTo>
                <a:cubicBezTo>
                  <a:pt x="103" y="4739"/>
                  <a:pt x="181" y="4773"/>
                  <a:pt x="258" y="4773"/>
                </a:cubicBezTo>
                <a:cubicBezTo>
                  <a:pt x="3041" y="4773"/>
                  <a:pt x="3041" y="4773"/>
                  <a:pt x="3041" y="4773"/>
                </a:cubicBezTo>
                <a:cubicBezTo>
                  <a:pt x="3128" y="4773"/>
                  <a:pt x="3197" y="4739"/>
                  <a:pt x="3248" y="4670"/>
                </a:cubicBezTo>
                <a:cubicBezTo>
                  <a:pt x="3291" y="4610"/>
                  <a:pt x="3309" y="4524"/>
                  <a:pt x="3283" y="4446"/>
                </a:cubicBezTo>
                <a:close/>
                <a:moveTo>
                  <a:pt x="3136" y="4593"/>
                </a:moveTo>
                <a:lnTo>
                  <a:pt x="3136" y="4593"/>
                </a:lnTo>
                <a:cubicBezTo>
                  <a:pt x="3110" y="4618"/>
                  <a:pt x="3076" y="4636"/>
                  <a:pt x="3041" y="4636"/>
                </a:cubicBezTo>
                <a:cubicBezTo>
                  <a:pt x="258" y="4636"/>
                  <a:pt x="258" y="4636"/>
                  <a:pt x="258" y="4636"/>
                </a:cubicBezTo>
                <a:cubicBezTo>
                  <a:pt x="224" y="4636"/>
                  <a:pt x="190" y="4618"/>
                  <a:pt x="172" y="4593"/>
                </a:cubicBezTo>
                <a:cubicBezTo>
                  <a:pt x="147" y="4567"/>
                  <a:pt x="147" y="4524"/>
                  <a:pt x="155" y="4498"/>
                </a:cubicBezTo>
                <a:cubicBezTo>
                  <a:pt x="569" y="3257"/>
                  <a:pt x="569" y="3257"/>
                  <a:pt x="569" y="3257"/>
                </a:cubicBezTo>
                <a:cubicBezTo>
                  <a:pt x="578" y="3222"/>
                  <a:pt x="612" y="3188"/>
                  <a:pt x="647" y="3188"/>
                </a:cubicBezTo>
                <a:cubicBezTo>
                  <a:pt x="1276" y="3059"/>
                  <a:pt x="1276" y="3059"/>
                  <a:pt x="1276" y="3059"/>
                </a:cubicBezTo>
                <a:cubicBezTo>
                  <a:pt x="1276" y="3274"/>
                  <a:pt x="1276" y="3274"/>
                  <a:pt x="1276" y="3274"/>
                </a:cubicBezTo>
                <a:lnTo>
                  <a:pt x="1276" y="3274"/>
                </a:lnTo>
                <a:cubicBezTo>
                  <a:pt x="1284" y="3481"/>
                  <a:pt x="1448" y="3645"/>
                  <a:pt x="1646" y="3645"/>
                </a:cubicBezTo>
                <a:cubicBezTo>
                  <a:pt x="1853" y="3645"/>
                  <a:pt x="2017" y="3481"/>
                  <a:pt x="2025" y="3274"/>
                </a:cubicBezTo>
                <a:cubicBezTo>
                  <a:pt x="2025" y="3067"/>
                  <a:pt x="2025" y="3067"/>
                  <a:pt x="2025" y="3067"/>
                </a:cubicBezTo>
                <a:cubicBezTo>
                  <a:pt x="2654" y="3188"/>
                  <a:pt x="2654" y="3188"/>
                  <a:pt x="2654" y="3188"/>
                </a:cubicBezTo>
                <a:cubicBezTo>
                  <a:pt x="2688" y="3188"/>
                  <a:pt x="2723" y="3222"/>
                  <a:pt x="2731" y="3257"/>
                </a:cubicBezTo>
                <a:cubicBezTo>
                  <a:pt x="3145" y="4498"/>
                  <a:pt x="3145" y="4498"/>
                  <a:pt x="3145" y="4498"/>
                </a:cubicBezTo>
                <a:cubicBezTo>
                  <a:pt x="3162" y="4524"/>
                  <a:pt x="3153" y="4567"/>
                  <a:pt x="3136" y="4593"/>
                </a:cubicBezTo>
                <a:close/>
                <a:moveTo>
                  <a:pt x="707" y="1844"/>
                </a:moveTo>
                <a:lnTo>
                  <a:pt x="707" y="1844"/>
                </a:lnTo>
                <a:cubicBezTo>
                  <a:pt x="707" y="1612"/>
                  <a:pt x="707" y="1612"/>
                  <a:pt x="707" y="1612"/>
                </a:cubicBezTo>
                <a:cubicBezTo>
                  <a:pt x="707" y="1543"/>
                  <a:pt x="707" y="1543"/>
                  <a:pt x="707" y="1543"/>
                </a:cubicBezTo>
                <a:cubicBezTo>
                  <a:pt x="707" y="1474"/>
                  <a:pt x="707" y="1474"/>
                  <a:pt x="707" y="1474"/>
                </a:cubicBezTo>
                <a:cubicBezTo>
                  <a:pt x="707" y="1250"/>
                  <a:pt x="707" y="1250"/>
                  <a:pt x="707" y="1250"/>
                </a:cubicBezTo>
                <a:cubicBezTo>
                  <a:pt x="836" y="1233"/>
                  <a:pt x="957" y="1146"/>
                  <a:pt x="1026" y="1026"/>
                </a:cubicBezTo>
                <a:cubicBezTo>
                  <a:pt x="1215" y="1095"/>
                  <a:pt x="1413" y="1138"/>
                  <a:pt x="1620" y="1138"/>
                </a:cubicBezTo>
                <a:cubicBezTo>
                  <a:pt x="1853" y="1138"/>
                  <a:pt x="2069" y="1095"/>
                  <a:pt x="2275" y="1008"/>
                </a:cubicBezTo>
                <a:cubicBezTo>
                  <a:pt x="2336" y="1138"/>
                  <a:pt x="2456" y="1224"/>
                  <a:pt x="2593" y="1250"/>
                </a:cubicBezTo>
                <a:cubicBezTo>
                  <a:pt x="2593" y="1474"/>
                  <a:pt x="2593" y="1474"/>
                  <a:pt x="2593" y="1474"/>
                </a:cubicBezTo>
                <a:cubicBezTo>
                  <a:pt x="2593" y="1543"/>
                  <a:pt x="2593" y="1543"/>
                  <a:pt x="2593" y="1543"/>
                </a:cubicBezTo>
                <a:cubicBezTo>
                  <a:pt x="2593" y="1612"/>
                  <a:pt x="2593" y="1612"/>
                  <a:pt x="2593" y="1612"/>
                </a:cubicBezTo>
                <a:cubicBezTo>
                  <a:pt x="2593" y="1844"/>
                  <a:pt x="2593" y="1844"/>
                  <a:pt x="2593" y="1844"/>
                </a:cubicBezTo>
                <a:cubicBezTo>
                  <a:pt x="2593" y="2249"/>
                  <a:pt x="2327" y="2602"/>
                  <a:pt x="1957" y="2731"/>
                </a:cubicBezTo>
                <a:cubicBezTo>
                  <a:pt x="1862" y="2765"/>
                  <a:pt x="1758" y="2783"/>
                  <a:pt x="1646" y="2783"/>
                </a:cubicBezTo>
                <a:cubicBezTo>
                  <a:pt x="1543" y="2783"/>
                  <a:pt x="1439" y="2765"/>
                  <a:pt x="1345" y="2731"/>
                </a:cubicBezTo>
                <a:cubicBezTo>
                  <a:pt x="974" y="2602"/>
                  <a:pt x="707" y="2249"/>
                  <a:pt x="707" y="1844"/>
                </a:cubicBezTo>
                <a:close/>
                <a:moveTo>
                  <a:pt x="543" y="1103"/>
                </a:moveTo>
                <a:lnTo>
                  <a:pt x="543" y="1103"/>
                </a:lnTo>
                <a:cubicBezTo>
                  <a:pt x="543" y="569"/>
                  <a:pt x="982" y="138"/>
                  <a:pt x="1508" y="138"/>
                </a:cubicBezTo>
                <a:cubicBezTo>
                  <a:pt x="1784" y="138"/>
                  <a:pt x="1784" y="138"/>
                  <a:pt x="1784" y="138"/>
                </a:cubicBezTo>
                <a:cubicBezTo>
                  <a:pt x="2318" y="138"/>
                  <a:pt x="2748" y="569"/>
                  <a:pt x="2748" y="1103"/>
                </a:cubicBezTo>
                <a:cubicBezTo>
                  <a:pt x="2748" y="1413"/>
                  <a:pt x="2748" y="1413"/>
                  <a:pt x="2748" y="1413"/>
                </a:cubicBezTo>
                <a:cubicBezTo>
                  <a:pt x="2740" y="1413"/>
                  <a:pt x="2740" y="1413"/>
                  <a:pt x="2731" y="1405"/>
                </a:cubicBezTo>
                <a:cubicBezTo>
                  <a:pt x="2731" y="1112"/>
                  <a:pt x="2731" y="1112"/>
                  <a:pt x="2731" y="1112"/>
                </a:cubicBezTo>
                <a:cubicBezTo>
                  <a:pt x="2662" y="1112"/>
                  <a:pt x="2662" y="1112"/>
                  <a:pt x="2662" y="1112"/>
                </a:cubicBezTo>
                <a:cubicBezTo>
                  <a:pt x="2525" y="1112"/>
                  <a:pt x="2413" y="1026"/>
                  <a:pt x="2387" y="896"/>
                </a:cubicBezTo>
                <a:cubicBezTo>
                  <a:pt x="2361" y="810"/>
                  <a:pt x="2361" y="810"/>
                  <a:pt x="2361" y="810"/>
                </a:cubicBezTo>
                <a:cubicBezTo>
                  <a:pt x="2284" y="853"/>
                  <a:pt x="2284" y="853"/>
                  <a:pt x="2284" y="853"/>
                </a:cubicBezTo>
                <a:cubicBezTo>
                  <a:pt x="2077" y="948"/>
                  <a:pt x="1853" y="991"/>
                  <a:pt x="1620" y="991"/>
                </a:cubicBezTo>
                <a:cubicBezTo>
                  <a:pt x="1413" y="991"/>
                  <a:pt x="1207" y="957"/>
                  <a:pt x="1008" y="870"/>
                </a:cubicBezTo>
                <a:cubicBezTo>
                  <a:pt x="939" y="845"/>
                  <a:pt x="939" y="845"/>
                  <a:pt x="939" y="845"/>
                </a:cubicBezTo>
                <a:cubicBezTo>
                  <a:pt x="922" y="913"/>
                  <a:pt x="922" y="913"/>
                  <a:pt x="922" y="913"/>
                </a:cubicBezTo>
                <a:cubicBezTo>
                  <a:pt x="879" y="1034"/>
                  <a:pt x="767" y="1112"/>
                  <a:pt x="647" y="1112"/>
                </a:cubicBezTo>
                <a:lnTo>
                  <a:pt x="647" y="1112"/>
                </a:lnTo>
                <a:cubicBezTo>
                  <a:pt x="638" y="1112"/>
                  <a:pt x="638" y="1112"/>
                  <a:pt x="638" y="1112"/>
                </a:cubicBezTo>
                <a:cubicBezTo>
                  <a:pt x="569" y="1112"/>
                  <a:pt x="569" y="1112"/>
                  <a:pt x="569" y="1112"/>
                </a:cubicBezTo>
                <a:cubicBezTo>
                  <a:pt x="569" y="1379"/>
                  <a:pt x="569" y="1379"/>
                  <a:pt x="569" y="1379"/>
                </a:cubicBezTo>
                <a:cubicBezTo>
                  <a:pt x="560" y="1379"/>
                  <a:pt x="552" y="1388"/>
                  <a:pt x="543" y="1388"/>
                </a:cubicBezTo>
                <a:lnTo>
                  <a:pt x="543" y="1103"/>
                </a:lnTo>
                <a:close/>
                <a:moveTo>
                  <a:pt x="2731" y="1758"/>
                </a:moveTo>
                <a:lnTo>
                  <a:pt x="2731" y="1758"/>
                </a:lnTo>
                <a:cubicBezTo>
                  <a:pt x="2723" y="1758"/>
                  <a:pt x="2714" y="1767"/>
                  <a:pt x="2705" y="1767"/>
                </a:cubicBezTo>
                <a:cubicBezTo>
                  <a:pt x="2705" y="1612"/>
                  <a:pt x="2705" y="1612"/>
                  <a:pt x="2705" y="1612"/>
                </a:cubicBezTo>
                <a:cubicBezTo>
                  <a:pt x="2705" y="1543"/>
                  <a:pt x="2705" y="1543"/>
                  <a:pt x="2705" y="1543"/>
                </a:cubicBezTo>
                <a:cubicBezTo>
                  <a:pt x="2705" y="1491"/>
                  <a:pt x="2705" y="1491"/>
                  <a:pt x="2705" y="1491"/>
                </a:cubicBezTo>
                <a:cubicBezTo>
                  <a:pt x="2714" y="1491"/>
                  <a:pt x="2723" y="1500"/>
                  <a:pt x="2731" y="1500"/>
                </a:cubicBezTo>
                <a:cubicBezTo>
                  <a:pt x="2748" y="1508"/>
                  <a:pt x="2766" y="1525"/>
                  <a:pt x="2774" y="1543"/>
                </a:cubicBezTo>
                <a:cubicBezTo>
                  <a:pt x="2791" y="1560"/>
                  <a:pt x="2800" y="1586"/>
                  <a:pt x="2800" y="1612"/>
                </a:cubicBezTo>
                <a:cubicBezTo>
                  <a:pt x="2800" y="1620"/>
                  <a:pt x="2800" y="1620"/>
                  <a:pt x="2800" y="1629"/>
                </a:cubicBezTo>
                <a:cubicBezTo>
                  <a:pt x="2800" y="1681"/>
                  <a:pt x="2774" y="1732"/>
                  <a:pt x="2731" y="1758"/>
                </a:cubicBezTo>
                <a:close/>
                <a:moveTo>
                  <a:pt x="517" y="1612"/>
                </a:moveTo>
                <a:lnTo>
                  <a:pt x="517" y="1612"/>
                </a:lnTo>
                <a:cubicBezTo>
                  <a:pt x="517" y="1586"/>
                  <a:pt x="534" y="1560"/>
                  <a:pt x="552" y="1543"/>
                </a:cubicBezTo>
                <a:cubicBezTo>
                  <a:pt x="560" y="1534"/>
                  <a:pt x="560" y="1534"/>
                  <a:pt x="560" y="1534"/>
                </a:cubicBezTo>
                <a:cubicBezTo>
                  <a:pt x="560" y="1543"/>
                  <a:pt x="560" y="1543"/>
                  <a:pt x="560" y="1543"/>
                </a:cubicBezTo>
                <a:cubicBezTo>
                  <a:pt x="560" y="1612"/>
                  <a:pt x="560" y="1612"/>
                  <a:pt x="560" y="1612"/>
                </a:cubicBezTo>
                <a:cubicBezTo>
                  <a:pt x="560" y="1724"/>
                  <a:pt x="560" y="1724"/>
                  <a:pt x="560" y="1724"/>
                </a:cubicBezTo>
                <a:cubicBezTo>
                  <a:pt x="534" y="1706"/>
                  <a:pt x="517" y="1672"/>
                  <a:pt x="517" y="1629"/>
                </a:cubicBezTo>
                <a:cubicBezTo>
                  <a:pt x="517" y="1620"/>
                  <a:pt x="517" y="1620"/>
                  <a:pt x="517" y="1612"/>
                </a:cubicBezTo>
                <a:close/>
                <a:moveTo>
                  <a:pt x="1646" y="2920"/>
                </a:moveTo>
                <a:lnTo>
                  <a:pt x="1646" y="2920"/>
                </a:lnTo>
                <a:cubicBezTo>
                  <a:pt x="1732" y="2920"/>
                  <a:pt x="1810" y="2912"/>
                  <a:pt x="1888" y="2895"/>
                </a:cubicBezTo>
                <a:cubicBezTo>
                  <a:pt x="1888" y="2981"/>
                  <a:pt x="1888" y="2981"/>
                  <a:pt x="1888" y="2981"/>
                </a:cubicBezTo>
                <a:cubicBezTo>
                  <a:pt x="1888" y="3274"/>
                  <a:pt x="1888" y="3274"/>
                  <a:pt x="1888" y="3274"/>
                </a:cubicBezTo>
                <a:cubicBezTo>
                  <a:pt x="1879" y="3403"/>
                  <a:pt x="1775" y="3498"/>
                  <a:pt x="1646" y="3498"/>
                </a:cubicBezTo>
                <a:cubicBezTo>
                  <a:pt x="1517" y="3498"/>
                  <a:pt x="1413" y="3403"/>
                  <a:pt x="1413" y="3274"/>
                </a:cubicBezTo>
                <a:cubicBezTo>
                  <a:pt x="1413" y="2981"/>
                  <a:pt x="1413" y="2981"/>
                  <a:pt x="1413" y="2981"/>
                </a:cubicBezTo>
                <a:cubicBezTo>
                  <a:pt x="1413" y="2895"/>
                  <a:pt x="1413" y="2895"/>
                  <a:pt x="1413" y="2895"/>
                </a:cubicBezTo>
                <a:cubicBezTo>
                  <a:pt x="1491" y="2912"/>
                  <a:pt x="1568" y="2920"/>
                  <a:pt x="1646" y="2920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ECEB39-1DB6-AC45-8D34-917DCCBBB48E}"/>
              </a:ext>
            </a:extLst>
          </p:cNvPr>
          <p:cNvGrpSpPr/>
          <p:nvPr/>
        </p:nvGrpSpPr>
        <p:grpSpPr>
          <a:xfrm>
            <a:off x="1437716" y="4502143"/>
            <a:ext cx="6361037" cy="4716592"/>
            <a:chOff x="2232442" y="3643574"/>
            <a:chExt cx="6361037" cy="4716592"/>
          </a:xfrm>
        </p:grpSpPr>
        <p:sp>
          <p:nvSpPr>
            <p:cNvPr id="28" name="CuadroTexto 598">
              <a:extLst>
                <a:ext uri="{FF2B5EF4-FFF2-40B4-BE49-F238E27FC236}">
                  <a16:creationId xmlns:a16="http://schemas.microsoft.com/office/drawing/2014/main" id="{FFCB3B41-17E0-7947-B780-D218915242E4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29" name="CuadroTexto 599">
              <a:extLst>
                <a:ext uri="{FF2B5EF4-FFF2-40B4-BE49-F238E27FC236}">
                  <a16:creationId xmlns:a16="http://schemas.microsoft.com/office/drawing/2014/main" id="{483A8F92-11E2-6F41-BB1C-4914B248B870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83FF3A9-4D6E-224E-BFF0-D2060DB29512}"/>
              </a:ext>
            </a:extLst>
          </p:cNvPr>
          <p:cNvGrpSpPr/>
          <p:nvPr/>
        </p:nvGrpSpPr>
        <p:grpSpPr>
          <a:xfrm>
            <a:off x="14179784" y="1722142"/>
            <a:ext cx="8931135" cy="10663599"/>
            <a:chOff x="14179784" y="1763632"/>
            <a:chExt cx="8931135" cy="10663599"/>
          </a:xfrm>
        </p:grpSpPr>
        <p:sp>
          <p:nvSpPr>
            <p:cNvPr id="492" name="Freeform 351">
              <a:extLst>
                <a:ext uri="{FF2B5EF4-FFF2-40B4-BE49-F238E27FC236}">
                  <a16:creationId xmlns:a16="http://schemas.microsoft.com/office/drawing/2014/main" id="{F5830B5C-375A-554F-AF39-139AA29D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3549" y="1763632"/>
              <a:ext cx="1969843" cy="6875793"/>
            </a:xfrm>
            <a:custGeom>
              <a:avLst/>
              <a:gdLst>
                <a:gd name="T0" fmla="*/ 1758 w 1759"/>
                <a:gd name="T1" fmla="*/ 7583 h 7584"/>
                <a:gd name="T2" fmla="*/ 0 w 1759"/>
                <a:gd name="T3" fmla="*/ 7583 h 7584"/>
                <a:gd name="T4" fmla="*/ 0 w 1759"/>
                <a:gd name="T5" fmla="*/ 0 h 7584"/>
                <a:gd name="T6" fmla="*/ 1758 w 1759"/>
                <a:gd name="T7" fmla="*/ 0 h 7584"/>
                <a:gd name="T8" fmla="*/ 1758 w 1759"/>
                <a:gd name="T9" fmla="*/ 7583 h 7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84">
                  <a:moveTo>
                    <a:pt x="1758" y="7583"/>
                  </a:moveTo>
                  <a:lnTo>
                    <a:pt x="0" y="7583"/>
                  </a:lnTo>
                  <a:lnTo>
                    <a:pt x="0" y="0"/>
                  </a:lnTo>
                  <a:lnTo>
                    <a:pt x="1758" y="0"/>
                  </a:lnTo>
                  <a:lnTo>
                    <a:pt x="1758" y="758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352">
              <a:extLst>
                <a:ext uri="{FF2B5EF4-FFF2-40B4-BE49-F238E27FC236}">
                  <a16:creationId xmlns:a16="http://schemas.microsoft.com/office/drawing/2014/main" id="{03B257CF-B70B-CC42-BB7D-AA695FCC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7376" y="4390025"/>
              <a:ext cx="1959966" cy="4249402"/>
            </a:xfrm>
            <a:custGeom>
              <a:avLst/>
              <a:gdLst>
                <a:gd name="T0" fmla="*/ 1749 w 1750"/>
                <a:gd name="T1" fmla="*/ 4687 h 4688"/>
                <a:gd name="T2" fmla="*/ 0 w 1750"/>
                <a:gd name="T3" fmla="*/ 4687 h 4688"/>
                <a:gd name="T4" fmla="*/ 0 w 1750"/>
                <a:gd name="T5" fmla="*/ 0 h 4688"/>
                <a:gd name="T6" fmla="*/ 1749 w 1750"/>
                <a:gd name="T7" fmla="*/ 0 h 4688"/>
                <a:gd name="T8" fmla="*/ 1749 w 1750"/>
                <a:gd name="T9" fmla="*/ 4687 h 4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4688">
                  <a:moveTo>
                    <a:pt x="1749" y="4687"/>
                  </a:moveTo>
                  <a:lnTo>
                    <a:pt x="0" y="4687"/>
                  </a:lnTo>
                  <a:lnTo>
                    <a:pt x="0" y="0"/>
                  </a:lnTo>
                  <a:lnTo>
                    <a:pt x="1749" y="0"/>
                  </a:lnTo>
                  <a:lnTo>
                    <a:pt x="1749" y="468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353">
              <a:extLst>
                <a:ext uri="{FF2B5EF4-FFF2-40B4-BE49-F238E27FC236}">
                  <a16:creationId xmlns:a16="http://schemas.microsoft.com/office/drawing/2014/main" id="{BC71C779-AF41-0C48-8097-5835EC1B6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1704" y="2878009"/>
              <a:ext cx="1969843" cy="5756478"/>
            </a:xfrm>
            <a:custGeom>
              <a:avLst/>
              <a:gdLst>
                <a:gd name="T0" fmla="*/ 1758 w 1759"/>
                <a:gd name="T1" fmla="*/ 6351 h 6352"/>
                <a:gd name="T2" fmla="*/ 0 w 1759"/>
                <a:gd name="T3" fmla="*/ 6351 h 6352"/>
                <a:gd name="T4" fmla="*/ 0 w 1759"/>
                <a:gd name="T5" fmla="*/ 0 h 6352"/>
                <a:gd name="T6" fmla="*/ 1758 w 1759"/>
                <a:gd name="T7" fmla="*/ 0 h 6352"/>
                <a:gd name="T8" fmla="*/ 1758 w 1759"/>
                <a:gd name="T9" fmla="*/ 6351 h 6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6352">
                  <a:moveTo>
                    <a:pt x="1758" y="6351"/>
                  </a:moveTo>
                  <a:lnTo>
                    <a:pt x="0" y="6351"/>
                  </a:lnTo>
                  <a:lnTo>
                    <a:pt x="0" y="0"/>
                  </a:lnTo>
                  <a:lnTo>
                    <a:pt x="1758" y="0"/>
                  </a:lnTo>
                  <a:lnTo>
                    <a:pt x="1758" y="635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366">
              <a:extLst>
                <a:ext uri="{FF2B5EF4-FFF2-40B4-BE49-F238E27FC236}">
                  <a16:creationId xmlns:a16="http://schemas.microsoft.com/office/drawing/2014/main" id="{A6AE44F3-5A7C-634A-A45F-8FB0FB744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0543" y="7217586"/>
              <a:ext cx="577621" cy="829407"/>
            </a:xfrm>
            <a:custGeom>
              <a:avLst/>
              <a:gdLst>
                <a:gd name="T0" fmla="*/ 474 w 518"/>
                <a:gd name="T1" fmla="*/ 741 h 742"/>
                <a:gd name="T2" fmla="*/ 474 w 518"/>
                <a:gd name="T3" fmla="*/ 741 h 742"/>
                <a:gd name="T4" fmla="*/ 43 w 518"/>
                <a:gd name="T5" fmla="*/ 741 h 742"/>
                <a:gd name="T6" fmla="*/ 0 w 518"/>
                <a:gd name="T7" fmla="*/ 707 h 742"/>
                <a:gd name="T8" fmla="*/ 0 w 518"/>
                <a:gd name="T9" fmla="*/ 43 h 742"/>
                <a:gd name="T10" fmla="*/ 43 w 518"/>
                <a:gd name="T11" fmla="*/ 0 h 742"/>
                <a:gd name="T12" fmla="*/ 474 w 518"/>
                <a:gd name="T13" fmla="*/ 0 h 742"/>
                <a:gd name="T14" fmla="*/ 517 w 518"/>
                <a:gd name="T15" fmla="*/ 43 h 742"/>
                <a:gd name="T16" fmla="*/ 517 w 518"/>
                <a:gd name="T17" fmla="*/ 707 h 742"/>
                <a:gd name="T18" fmla="*/ 474 w 518"/>
                <a:gd name="T19" fmla="*/ 741 h 742"/>
                <a:gd name="T20" fmla="*/ 61 w 518"/>
                <a:gd name="T21" fmla="*/ 690 h 742"/>
                <a:gd name="T22" fmla="*/ 61 w 518"/>
                <a:gd name="T23" fmla="*/ 690 h 742"/>
                <a:gd name="T24" fmla="*/ 457 w 518"/>
                <a:gd name="T25" fmla="*/ 690 h 742"/>
                <a:gd name="T26" fmla="*/ 457 w 518"/>
                <a:gd name="T27" fmla="*/ 61 h 742"/>
                <a:gd name="T28" fmla="*/ 61 w 518"/>
                <a:gd name="T29" fmla="*/ 61 h 742"/>
                <a:gd name="T30" fmla="*/ 61 w 518"/>
                <a:gd name="T31" fmla="*/ 69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8" h="742">
                  <a:moveTo>
                    <a:pt x="474" y="741"/>
                  </a:moveTo>
                  <a:lnTo>
                    <a:pt x="474" y="741"/>
                  </a:lnTo>
                  <a:cubicBezTo>
                    <a:pt x="43" y="741"/>
                    <a:pt x="43" y="741"/>
                    <a:pt x="43" y="741"/>
                  </a:cubicBezTo>
                  <a:cubicBezTo>
                    <a:pt x="26" y="741"/>
                    <a:pt x="0" y="724"/>
                    <a:pt x="0" y="70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26"/>
                    <a:pt x="26" y="0"/>
                    <a:pt x="43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00" y="0"/>
                    <a:pt x="517" y="26"/>
                    <a:pt x="517" y="43"/>
                  </a:cubicBezTo>
                  <a:cubicBezTo>
                    <a:pt x="517" y="707"/>
                    <a:pt x="517" y="707"/>
                    <a:pt x="517" y="707"/>
                  </a:cubicBezTo>
                  <a:cubicBezTo>
                    <a:pt x="517" y="724"/>
                    <a:pt x="500" y="741"/>
                    <a:pt x="474" y="741"/>
                  </a:cubicBezTo>
                  <a:close/>
                  <a:moveTo>
                    <a:pt x="61" y="690"/>
                  </a:moveTo>
                  <a:lnTo>
                    <a:pt x="61" y="690"/>
                  </a:lnTo>
                  <a:cubicBezTo>
                    <a:pt x="457" y="690"/>
                    <a:pt x="457" y="690"/>
                    <a:pt x="457" y="690"/>
                  </a:cubicBezTo>
                  <a:cubicBezTo>
                    <a:pt x="457" y="61"/>
                    <a:pt x="457" y="61"/>
                    <a:pt x="457" y="61"/>
                  </a:cubicBezTo>
                  <a:cubicBezTo>
                    <a:pt x="61" y="61"/>
                    <a:pt x="61" y="61"/>
                    <a:pt x="61" y="61"/>
                  </a:cubicBezTo>
                  <a:lnTo>
                    <a:pt x="61" y="6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8" name="Freeform 367">
              <a:extLst>
                <a:ext uri="{FF2B5EF4-FFF2-40B4-BE49-F238E27FC236}">
                  <a16:creationId xmlns:a16="http://schemas.microsoft.com/office/drawing/2014/main" id="{C71A028B-E991-0C40-9978-576534907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651" y="7094161"/>
              <a:ext cx="567747" cy="819533"/>
            </a:xfrm>
            <a:custGeom>
              <a:avLst/>
              <a:gdLst>
                <a:gd name="T0" fmla="*/ 473 w 509"/>
                <a:gd name="T1" fmla="*/ 733 h 734"/>
                <a:gd name="T2" fmla="*/ 473 w 509"/>
                <a:gd name="T3" fmla="*/ 733 h 734"/>
                <a:gd name="T4" fmla="*/ 448 w 509"/>
                <a:gd name="T5" fmla="*/ 698 h 734"/>
                <a:gd name="T6" fmla="*/ 448 w 509"/>
                <a:gd name="T7" fmla="*/ 61 h 734"/>
                <a:gd name="T8" fmla="*/ 34 w 509"/>
                <a:gd name="T9" fmla="*/ 61 h 734"/>
                <a:gd name="T10" fmla="*/ 0 w 509"/>
                <a:gd name="T11" fmla="*/ 26 h 734"/>
                <a:gd name="T12" fmla="*/ 34 w 509"/>
                <a:gd name="T13" fmla="*/ 0 h 734"/>
                <a:gd name="T14" fmla="*/ 465 w 509"/>
                <a:gd name="T15" fmla="*/ 0 h 734"/>
                <a:gd name="T16" fmla="*/ 508 w 509"/>
                <a:gd name="T17" fmla="*/ 43 h 734"/>
                <a:gd name="T18" fmla="*/ 508 w 509"/>
                <a:gd name="T19" fmla="*/ 698 h 734"/>
                <a:gd name="T20" fmla="*/ 473 w 509"/>
                <a:gd name="T21" fmla="*/ 733 h 734"/>
                <a:gd name="T22" fmla="*/ 465 w 509"/>
                <a:gd name="T23" fmla="*/ 61 h 734"/>
                <a:gd name="T24" fmla="*/ 465 w 509"/>
                <a:gd name="T25" fmla="*/ 6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9" h="734">
                  <a:moveTo>
                    <a:pt x="473" y="733"/>
                  </a:moveTo>
                  <a:lnTo>
                    <a:pt x="473" y="733"/>
                  </a:lnTo>
                  <a:cubicBezTo>
                    <a:pt x="456" y="733"/>
                    <a:pt x="448" y="716"/>
                    <a:pt x="448" y="698"/>
                  </a:cubicBezTo>
                  <a:cubicBezTo>
                    <a:pt x="448" y="61"/>
                    <a:pt x="448" y="61"/>
                    <a:pt x="448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17" y="61"/>
                    <a:pt x="0" y="43"/>
                    <a:pt x="0" y="26"/>
                  </a:cubicBezTo>
                  <a:cubicBezTo>
                    <a:pt x="0" y="18"/>
                    <a:pt x="17" y="0"/>
                    <a:pt x="34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91" y="0"/>
                    <a:pt x="508" y="18"/>
                    <a:pt x="508" y="43"/>
                  </a:cubicBezTo>
                  <a:cubicBezTo>
                    <a:pt x="508" y="698"/>
                    <a:pt x="508" y="698"/>
                    <a:pt x="508" y="698"/>
                  </a:cubicBezTo>
                  <a:cubicBezTo>
                    <a:pt x="508" y="716"/>
                    <a:pt x="491" y="733"/>
                    <a:pt x="473" y="733"/>
                  </a:cubicBezTo>
                  <a:close/>
                  <a:moveTo>
                    <a:pt x="465" y="61"/>
                  </a:moveTo>
                  <a:lnTo>
                    <a:pt x="465" y="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9" name="Freeform 368">
              <a:extLst>
                <a:ext uri="{FF2B5EF4-FFF2-40B4-BE49-F238E27FC236}">
                  <a16:creationId xmlns:a16="http://schemas.microsoft.com/office/drawing/2014/main" id="{6F95762E-B7E5-4541-8A41-3DE30A9E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6783" y="7449621"/>
              <a:ext cx="301152" cy="301155"/>
            </a:xfrm>
            <a:custGeom>
              <a:avLst/>
              <a:gdLst>
                <a:gd name="T0" fmla="*/ 138 w 268"/>
                <a:gd name="T1" fmla="*/ 267 h 268"/>
                <a:gd name="T2" fmla="*/ 138 w 268"/>
                <a:gd name="T3" fmla="*/ 267 h 268"/>
                <a:gd name="T4" fmla="*/ 0 w 268"/>
                <a:gd name="T5" fmla="*/ 129 h 268"/>
                <a:gd name="T6" fmla="*/ 138 w 268"/>
                <a:gd name="T7" fmla="*/ 0 h 268"/>
                <a:gd name="T8" fmla="*/ 267 w 268"/>
                <a:gd name="T9" fmla="*/ 129 h 268"/>
                <a:gd name="T10" fmla="*/ 138 w 268"/>
                <a:gd name="T11" fmla="*/ 267 h 268"/>
                <a:gd name="T12" fmla="*/ 138 w 268"/>
                <a:gd name="T13" fmla="*/ 60 h 268"/>
                <a:gd name="T14" fmla="*/ 138 w 268"/>
                <a:gd name="T15" fmla="*/ 60 h 268"/>
                <a:gd name="T16" fmla="*/ 60 w 268"/>
                <a:gd name="T17" fmla="*/ 129 h 268"/>
                <a:gd name="T18" fmla="*/ 138 w 268"/>
                <a:gd name="T19" fmla="*/ 207 h 268"/>
                <a:gd name="T20" fmla="*/ 207 w 268"/>
                <a:gd name="T21" fmla="*/ 129 h 268"/>
                <a:gd name="T22" fmla="*/ 138 w 268"/>
                <a:gd name="T23" fmla="*/ 6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" h="268">
                  <a:moveTo>
                    <a:pt x="138" y="267"/>
                  </a:moveTo>
                  <a:lnTo>
                    <a:pt x="138" y="267"/>
                  </a:lnTo>
                  <a:cubicBezTo>
                    <a:pt x="60" y="267"/>
                    <a:pt x="0" y="207"/>
                    <a:pt x="0" y="129"/>
                  </a:cubicBezTo>
                  <a:cubicBezTo>
                    <a:pt x="0" y="60"/>
                    <a:pt x="60" y="0"/>
                    <a:pt x="138" y="0"/>
                  </a:cubicBezTo>
                  <a:cubicBezTo>
                    <a:pt x="207" y="0"/>
                    <a:pt x="267" y="60"/>
                    <a:pt x="267" y="129"/>
                  </a:cubicBezTo>
                  <a:cubicBezTo>
                    <a:pt x="267" y="207"/>
                    <a:pt x="207" y="267"/>
                    <a:pt x="138" y="267"/>
                  </a:cubicBezTo>
                  <a:close/>
                  <a:moveTo>
                    <a:pt x="138" y="60"/>
                  </a:moveTo>
                  <a:lnTo>
                    <a:pt x="138" y="60"/>
                  </a:lnTo>
                  <a:cubicBezTo>
                    <a:pt x="94" y="60"/>
                    <a:pt x="60" y="95"/>
                    <a:pt x="60" y="129"/>
                  </a:cubicBezTo>
                  <a:cubicBezTo>
                    <a:pt x="60" y="172"/>
                    <a:pt x="94" y="207"/>
                    <a:pt x="138" y="207"/>
                  </a:cubicBezTo>
                  <a:cubicBezTo>
                    <a:pt x="172" y="207"/>
                    <a:pt x="207" y="172"/>
                    <a:pt x="207" y="129"/>
                  </a:cubicBezTo>
                  <a:cubicBezTo>
                    <a:pt x="207" y="95"/>
                    <a:pt x="172" y="60"/>
                    <a:pt x="138" y="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0" name="Freeform 369">
              <a:extLst>
                <a:ext uri="{FF2B5EF4-FFF2-40B4-BE49-F238E27FC236}">
                  <a16:creationId xmlns:a16="http://schemas.microsoft.com/office/drawing/2014/main" id="{4611A9E3-0D3A-5644-8F42-63E94C9E7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1197" y="7104035"/>
              <a:ext cx="992324" cy="992328"/>
            </a:xfrm>
            <a:custGeom>
              <a:avLst/>
              <a:gdLst>
                <a:gd name="T0" fmla="*/ 517 w 888"/>
                <a:gd name="T1" fmla="*/ 887 h 888"/>
                <a:gd name="T2" fmla="*/ 344 w 888"/>
                <a:gd name="T3" fmla="*/ 853 h 888"/>
                <a:gd name="T4" fmla="*/ 310 w 888"/>
                <a:gd name="T5" fmla="*/ 715 h 888"/>
                <a:gd name="T6" fmla="*/ 181 w 888"/>
                <a:gd name="T7" fmla="*/ 810 h 888"/>
                <a:gd name="T8" fmla="*/ 77 w 888"/>
                <a:gd name="T9" fmla="*/ 664 h 888"/>
                <a:gd name="T10" fmla="*/ 146 w 888"/>
                <a:gd name="T11" fmla="*/ 543 h 888"/>
                <a:gd name="T12" fmla="*/ 0 w 888"/>
                <a:gd name="T13" fmla="*/ 517 h 888"/>
                <a:gd name="T14" fmla="*/ 34 w 888"/>
                <a:gd name="T15" fmla="*/ 344 h 888"/>
                <a:gd name="T16" fmla="*/ 163 w 888"/>
                <a:gd name="T17" fmla="*/ 301 h 888"/>
                <a:gd name="T18" fmla="*/ 77 w 888"/>
                <a:gd name="T19" fmla="*/ 181 h 888"/>
                <a:gd name="T20" fmla="*/ 224 w 888"/>
                <a:gd name="T21" fmla="*/ 77 h 888"/>
                <a:gd name="T22" fmla="*/ 344 w 888"/>
                <a:gd name="T23" fmla="*/ 138 h 888"/>
                <a:gd name="T24" fmla="*/ 370 w 888"/>
                <a:gd name="T25" fmla="*/ 0 h 888"/>
                <a:gd name="T26" fmla="*/ 542 w 888"/>
                <a:gd name="T27" fmla="*/ 26 h 888"/>
                <a:gd name="T28" fmla="*/ 586 w 888"/>
                <a:gd name="T29" fmla="*/ 155 h 888"/>
                <a:gd name="T30" fmla="*/ 706 w 888"/>
                <a:gd name="T31" fmla="*/ 77 h 888"/>
                <a:gd name="T32" fmla="*/ 810 w 888"/>
                <a:gd name="T33" fmla="*/ 224 h 888"/>
                <a:gd name="T34" fmla="*/ 741 w 888"/>
                <a:gd name="T35" fmla="*/ 344 h 888"/>
                <a:gd name="T36" fmla="*/ 887 w 888"/>
                <a:gd name="T37" fmla="*/ 370 h 888"/>
                <a:gd name="T38" fmla="*/ 861 w 888"/>
                <a:gd name="T39" fmla="*/ 543 h 888"/>
                <a:gd name="T40" fmla="*/ 724 w 888"/>
                <a:gd name="T41" fmla="*/ 577 h 888"/>
                <a:gd name="T42" fmla="*/ 810 w 888"/>
                <a:gd name="T43" fmla="*/ 707 h 888"/>
                <a:gd name="T44" fmla="*/ 663 w 888"/>
                <a:gd name="T45" fmla="*/ 801 h 888"/>
                <a:gd name="T46" fmla="*/ 542 w 888"/>
                <a:gd name="T47" fmla="*/ 733 h 888"/>
                <a:gd name="T48" fmla="*/ 517 w 888"/>
                <a:gd name="T49" fmla="*/ 887 h 888"/>
                <a:gd name="T50" fmla="*/ 404 w 888"/>
                <a:gd name="T51" fmla="*/ 827 h 888"/>
                <a:gd name="T52" fmla="*/ 491 w 888"/>
                <a:gd name="T53" fmla="*/ 707 h 888"/>
                <a:gd name="T54" fmla="*/ 568 w 888"/>
                <a:gd name="T55" fmla="*/ 655 h 888"/>
                <a:gd name="T56" fmla="*/ 689 w 888"/>
                <a:gd name="T57" fmla="*/ 741 h 888"/>
                <a:gd name="T58" fmla="*/ 663 w 888"/>
                <a:gd name="T59" fmla="*/ 603 h 888"/>
                <a:gd name="T60" fmla="*/ 689 w 888"/>
                <a:gd name="T61" fmla="*/ 508 h 888"/>
                <a:gd name="T62" fmla="*/ 827 w 888"/>
                <a:gd name="T63" fmla="*/ 482 h 888"/>
                <a:gd name="T64" fmla="*/ 724 w 888"/>
                <a:gd name="T65" fmla="*/ 396 h 888"/>
                <a:gd name="T66" fmla="*/ 672 w 888"/>
                <a:gd name="T67" fmla="*/ 310 h 888"/>
                <a:gd name="T68" fmla="*/ 749 w 888"/>
                <a:gd name="T69" fmla="*/ 198 h 888"/>
                <a:gd name="T70" fmla="*/ 611 w 888"/>
                <a:gd name="T71" fmla="*/ 215 h 888"/>
                <a:gd name="T72" fmla="*/ 508 w 888"/>
                <a:gd name="T73" fmla="*/ 189 h 888"/>
                <a:gd name="T74" fmla="*/ 482 w 888"/>
                <a:gd name="T75" fmla="*/ 60 h 888"/>
                <a:gd name="T76" fmla="*/ 396 w 888"/>
                <a:gd name="T77" fmla="*/ 155 h 888"/>
                <a:gd name="T78" fmla="*/ 310 w 888"/>
                <a:gd name="T79" fmla="*/ 215 h 888"/>
                <a:gd name="T80" fmla="*/ 198 w 888"/>
                <a:gd name="T81" fmla="*/ 138 h 888"/>
                <a:gd name="T82" fmla="*/ 215 w 888"/>
                <a:gd name="T83" fmla="*/ 276 h 888"/>
                <a:gd name="T84" fmla="*/ 189 w 888"/>
                <a:gd name="T85" fmla="*/ 379 h 888"/>
                <a:gd name="T86" fmla="*/ 60 w 888"/>
                <a:gd name="T87" fmla="*/ 405 h 888"/>
                <a:gd name="T88" fmla="*/ 172 w 888"/>
                <a:gd name="T89" fmla="*/ 482 h 888"/>
                <a:gd name="T90" fmla="*/ 224 w 888"/>
                <a:gd name="T91" fmla="*/ 569 h 888"/>
                <a:gd name="T92" fmla="*/ 138 w 888"/>
                <a:gd name="T93" fmla="*/ 689 h 888"/>
                <a:gd name="T94" fmla="*/ 284 w 888"/>
                <a:gd name="T95" fmla="*/ 664 h 888"/>
                <a:gd name="T96" fmla="*/ 379 w 888"/>
                <a:gd name="T97" fmla="*/ 681 h 888"/>
                <a:gd name="T98" fmla="*/ 404 w 888"/>
                <a:gd name="T99" fmla="*/ 827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88" h="888">
                  <a:moveTo>
                    <a:pt x="517" y="887"/>
                  </a:moveTo>
                  <a:lnTo>
                    <a:pt x="517" y="887"/>
                  </a:lnTo>
                  <a:cubicBezTo>
                    <a:pt x="370" y="887"/>
                    <a:pt x="370" y="887"/>
                    <a:pt x="370" y="887"/>
                  </a:cubicBezTo>
                  <a:cubicBezTo>
                    <a:pt x="361" y="887"/>
                    <a:pt x="344" y="870"/>
                    <a:pt x="344" y="853"/>
                  </a:cubicBezTo>
                  <a:cubicBezTo>
                    <a:pt x="344" y="733"/>
                    <a:pt x="344" y="733"/>
                    <a:pt x="344" y="733"/>
                  </a:cubicBezTo>
                  <a:cubicBezTo>
                    <a:pt x="336" y="733"/>
                    <a:pt x="318" y="724"/>
                    <a:pt x="310" y="715"/>
                  </a:cubicBezTo>
                  <a:cubicBezTo>
                    <a:pt x="224" y="810"/>
                    <a:pt x="224" y="810"/>
                    <a:pt x="224" y="810"/>
                  </a:cubicBezTo>
                  <a:cubicBezTo>
                    <a:pt x="215" y="819"/>
                    <a:pt x="189" y="819"/>
                    <a:pt x="181" y="810"/>
                  </a:cubicBezTo>
                  <a:cubicBezTo>
                    <a:pt x="77" y="707"/>
                    <a:pt x="77" y="707"/>
                    <a:pt x="77" y="707"/>
                  </a:cubicBezTo>
                  <a:cubicBezTo>
                    <a:pt x="69" y="698"/>
                    <a:pt x="69" y="681"/>
                    <a:pt x="77" y="664"/>
                  </a:cubicBezTo>
                  <a:cubicBezTo>
                    <a:pt x="163" y="577"/>
                    <a:pt x="163" y="577"/>
                    <a:pt x="163" y="577"/>
                  </a:cubicBezTo>
                  <a:cubicBezTo>
                    <a:pt x="163" y="569"/>
                    <a:pt x="155" y="560"/>
                    <a:pt x="146" y="543"/>
                  </a:cubicBezTo>
                  <a:cubicBezTo>
                    <a:pt x="34" y="543"/>
                    <a:pt x="34" y="543"/>
                    <a:pt x="34" y="543"/>
                  </a:cubicBezTo>
                  <a:cubicBezTo>
                    <a:pt x="17" y="543"/>
                    <a:pt x="0" y="534"/>
                    <a:pt x="0" y="517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53"/>
                    <a:pt x="17" y="344"/>
                    <a:pt x="34" y="344"/>
                  </a:cubicBezTo>
                  <a:cubicBezTo>
                    <a:pt x="146" y="344"/>
                    <a:pt x="146" y="344"/>
                    <a:pt x="146" y="344"/>
                  </a:cubicBezTo>
                  <a:cubicBezTo>
                    <a:pt x="146" y="327"/>
                    <a:pt x="155" y="310"/>
                    <a:pt x="163" y="301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69" y="207"/>
                    <a:pt x="69" y="189"/>
                    <a:pt x="77" y="181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89" y="69"/>
                    <a:pt x="206" y="69"/>
                    <a:pt x="224" y="77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10" y="146"/>
                    <a:pt x="327" y="138"/>
                    <a:pt x="344" y="138"/>
                  </a:cubicBezTo>
                  <a:cubicBezTo>
                    <a:pt x="344" y="26"/>
                    <a:pt x="344" y="26"/>
                    <a:pt x="344" y="26"/>
                  </a:cubicBezTo>
                  <a:cubicBezTo>
                    <a:pt x="344" y="17"/>
                    <a:pt x="353" y="0"/>
                    <a:pt x="370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34" y="0"/>
                    <a:pt x="542" y="17"/>
                    <a:pt x="542" y="26"/>
                  </a:cubicBezTo>
                  <a:cubicBezTo>
                    <a:pt x="542" y="138"/>
                    <a:pt x="542" y="138"/>
                    <a:pt x="542" y="138"/>
                  </a:cubicBezTo>
                  <a:cubicBezTo>
                    <a:pt x="560" y="138"/>
                    <a:pt x="577" y="146"/>
                    <a:pt x="586" y="155"/>
                  </a:cubicBezTo>
                  <a:cubicBezTo>
                    <a:pt x="663" y="77"/>
                    <a:pt x="663" y="77"/>
                    <a:pt x="663" y="77"/>
                  </a:cubicBezTo>
                  <a:cubicBezTo>
                    <a:pt x="680" y="69"/>
                    <a:pt x="698" y="69"/>
                    <a:pt x="706" y="77"/>
                  </a:cubicBezTo>
                  <a:cubicBezTo>
                    <a:pt x="810" y="181"/>
                    <a:pt x="810" y="181"/>
                    <a:pt x="810" y="181"/>
                  </a:cubicBezTo>
                  <a:cubicBezTo>
                    <a:pt x="818" y="189"/>
                    <a:pt x="818" y="207"/>
                    <a:pt x="810" y="224"/>
                  </a:cubicBezTo>
                  <a:cubicBezTo>
                    <a:pt x="732" y="301"/>
                    <a:pt x="732" y="301"/>
                    <a:pt x="732" y="301"/>
                  </a:cubicBezTo>
                  <a:cubicBezTo>
                    <a:pt x="732" y="310"/>
                    <a:pt x="741" y="327"/>
                    <a:pt x="741" y="344"/>
                  </a:cubicBezTo>
                  <a:cubicBezTo>
                    <a:pt x="861" y="344"/>
                    <a:pt x="861" y="344"/>
                    <a:pt x="861" y="344"/>
                  </a:cubicBezTo>
                  <a:cubicBezTo>
                    <a:pt x="870" y="344"/>
                    <a:pt x="887" y="353"/>
                    <a:pt x="887" y="370"/>
                  </a:cubicBezTo>
                  <a:cubicBezTo>
                    <a:pt x="887" y="517"/>
                    <a:pt x="887" y="517"/>
                    <a:pt x="887" y="517"/>
                  </a:cubicBezTo>
                  <a:cubicBezTo>
                    <a:pt x="887" y="526"/>
                    <a:pt x="870" y="543"/>
                    <a:pt x="861" y="543"/>
                  </a:cubicBezTo>
                  <a:cubicBezTo>
                    <a:pt x="741" y="543"/>
                    <a:pt x="741" y="543"/>
                    <a:pt x="741" y="543"/>
                  </a:cubicBezTo>
                  <a:cubicBezTo>
                    <a:pt x="732" y="551"/>
                    <a:pt x="732" y="569"/>
                    <a:pt x="724" y="577"/>
                  </a:cubicBezTo>
                  <a:cubicBezTo>
                    <a:pt x="810" y="664"/>
                    <a:pt x="810" y="664"/>
                    <a:pt x="810" y="664"/>
                  </a:cubicBezTo>
                  <a:cubicBezTo>
                    <a:pt x="818" y="672"/>
                    <a:pt x="818" y="689"/>
                    <a:pt x="810" y="707"/>
                  </a:cubicBezTo>
                  <a:cubicBezTo>
                    <a:pt x="706" y="801"/>
                    <a:pt x="706" y="801"/>
                    <a:pt x="706" y="801"/>
                  </a:cubicBezTo>
                  <a:cubicBezTo>
                    <a:pt x="698" y="819"/>
                    <a:pt x="680" y="819"/>
                    <a:pt x="663" y="801"/>
                  </a:cubicBezTo>
                  <a:cubicBezTo>
                    <a:pt x="577" y="715"/>
                    <a:pt x="577" y="715"/>
                    <a:pt x="577" y="715"/>
                  </a:cubicBezTo>
                  <a:cubicBezTo>
                    <a:pt x="568" y="724"/>
                    <a:pt x="560" y="724"/>
                    <a:pt x="542" y="733"/>
                  </a:cubicBezTo>
                  <a:cubicBezTo>
                    <a:pt x="542" y="853"/>
                    <a:pt x="542" y="853"/>
                    <a:pt x="542" y="853"/>
                  </a:cubicBezTo>
                  <a:cubicBezTo>
                    <a:pt x="542" y="870"/>
                    <a:pt x="534" y="887"/>
                    <a:pt x="517" y="887"/>
                  </a:cubicBezTo>
                  <a:close/>
                  <a:moveTo>
                    <a:pt x="404" y="827"/>
                  </a:moveTo>
                  <a:lnTo>
                    <a:pt x="404" y="827"/>
                  </a:lnTo>
                  <a:cubicBezTo>
                    <a:pt x="491" y="827"/>
                    <a:pt x="491" y="827"/>
                    <a:pt x="491" y="827"/>
                  </a:cubicBezTo>
                  <a:cubicBezTo>
                    <a:pt x="491" y="707"/>
                    <a:pt x="491" y="707"/>
                    <a:pt x="491" y="707"/>
                  </a:cubicBezTo>
                  <a:cubicBezTo>
                    <a:pt x="491" y="698"/>
                    <a:pt x="499" y="689"/>
                    <a:pt x="508" y="681"/>
                  </a:cubicBezTo>
                  <a:cubicBezTo>
                    <a:pt x="534" y="681"/>
                    <a:pt x="551" y="672"/>
                    <a:pt x="568" y="655"/>
                  </a:cubicBezTo>
                  <a:cubicBezTo>
                    <a:pt x="577" y="655"/>
                    <a:pt x="594" y="655"/>
                    <a:pt x="603" y="664"/>
                  </a:cubicBezTo>
                  <a:cubicBezTo>
                    <a:pt x="689" y="741"/>
                    <a:pt x="689" y="741"/>
                    <a:pt x="689" y="741"/>
                  </a:cubicBezTo>
                  <a:cubicBezTo>
                    <a:pt x="749" y="681"/>
                    <a:pt x="749" y="681"/>
                    <a:pt x="749" y="681"/>
                  </a:cubicBezTo>
                  <a:cubicBezTo>
                    <a:pt x="663" y="603"/>
                    <a:pt x="663" y="603"/>
                    <a:pt x="663" y="603"/>
                  </a:cubicBezTo>
                  <a:cubicBezTo>
                    <a:pt x="655" y="595"/>
                    <a:pt x="655" y="577"/>
                    <a:pt x="663" y="569"/>
                  </a:cubicBezTo>
                  <a:cubicBezTo>
                    <a:pt x="672" y="551"/>
                    <a:pt x="680" y="526"/>
                    <a:pt x="689" y="508"/>
                  </a:cubicBezTo>
                  <a:cubicBezTo>
                    <a:pt x="698" y="491"/>
                    <a:pt x="706" y="482"/>
                    <a:pt x="715" y="482"/>
                  </a:cubicBezTo>
                  <a:cubicBezTo>
                    <a:pt x="827" y="482"/>
                    <a:pt x="827" y="482"/>
                    <a:pt x="827" y="482"/>
                  </a:cubicBezTo>
                  <a:cubicBezTo>
                    <a:pt x="827" y="396"/>
                    <a:pt x="827" y="396"/>
                    <a:pt x="827" y="396"/>
                  </a:cubicBezTo>
                  <a:cubicBezTo>
                    <a:pt x="724" y="396"/>
                    <a:pt x="724" y="396"/>
                    <a:pt x="724" y="396"/>
                  </a:cubicBezTo>
                  <a:cubicBezTo>
                    <a:pt x="706" y="396"/>
                    <a:pt x="698" y="387"/>
                    <a:pt x="698" y="379"/>
                  </a:cubicBezTo>
                  <a:cubicBezTo>
                    <a:pt x="689" y="353"/>
                    <a:pt x="680" y="327"/>
                    <a:pt x="672" y="310"/>
                  </a:cubicBezTo>
                  <a:cubicBezTo>
                    <a:pt x="663" y="301"/>
                    <a:pt x="663" y="284"/>
                    <a:pt x="672" y="276"/>
                  </a:cubicBezTo>
                  <a:cubicBezTo>
                    <a:pt x="749" y="198"/>
                    <a:pt x="749" y="198"/>
                    <a:pt x="749" y="198"/>
                  </a:cubicBezTo>
                  <a:cubicBezTo>
                    <a:pt x="689" y="138"/>
                    <a:pt x="689" y="138"/>
                    <a:pt x="689" y="138"/>
                  </a:cubicBezTo>
                  <a:cubicBezTo>
                    <a:pt x="611" y="215"/>
                    <a:pt x="611" y="215"/>
                    <a:pt x="611" y="215"/>
                  </a:cubicBezTo>
                  <a:cubicBezTo>
                    <a:pt x="603" y="224"/>
                    <a:pt x="586" y="224"/>
                    <a:pt x="577" y="215"/>
                  </a:cubicBezTo>
                  <a:cubicBezTo>
                    <a:pt x="560" y="198"/>
                    <a:pt x="534" y="189"/>
                    <a:pt x="508" y="189"/>
                  </a:cubicBezTo>
                  <a:cubicBezTo>
                    <a:pt x="499" y="181"/>
                    <a:pt x="482" y="172"/>
                    <a:pt x="482" y="155"/>
                  </a:cubicBezTo>
                  <a:cubicBezTo>
                    <a:pt x="482" y="60"/>
                    <a:pt x="482" y="60"/>
                    <a:pt x="482" y="60"/>
                  </a:cubicBezTo>
                  <a:cubicBezTo>
                    <a:pt x="404" y="60"/>
                    <a:pt x="404" y="60"/>
                    <a:pt x="404" y="60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72"/>
                    <a:pt x="387" y="181"/>
                    <a:pt x="379" y="189"/>
                  </a:cubicBezTo>
                  <a:cubicBezTo>
                    <a:pt x="353" y="189"/>
                    <a:pt x="327" y="198"/>
                    <a:pt x="310" y="215"/>
                  </a:cubicBezTo>
                  <a:cubicBezTo>
                    <a:pt x="301" y="224"/>
                    <a:pt x="284" y="224"/>
                    <a:pt x="275" y="215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38" y="198"/>
                    <a:pt x="138" y="198"/>
                    <a:pt x="138" y="198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24" y="284"/>
                    <a:pt x="224" y="301"/>
                    <a:pt x="224" y="310"/>
                  </a:cubicBezTo>
                  <a:cubicBezTo>
                    <a:pt x="206" y="327"/>
                    <a:pt x="198" y="353"/>
                    <a:pt x="189" y="379"/>
                  </a:cubicBezTo>
                  <a:cubicBezTo>
                    <a:pt x="189" y="387"/>
                    <a:pt x="181" y="396"/>
                    <a:pt x="163" y="39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0" y="482"/>
                    <a:pt x="60" y="482"/>
                    <a:pt x="60" y="482"/>
                  </a:cubicBezTo>
                  <a:cubicBezTo>
                    <a:pt x="172" y="482"/>
                    <a:pt x="172" y="482"/>
                    <a:pt x="172" y="482"/>
                  </a:cubicBezTo>
                  <a:cubicBezTo>
                    <a:pt x="181" y="482"/>
                    <a:pt x="198" y="491"/>
                    <a:pt x="198" y="508"/>
                  </a:cubicBezTo>
                  <a:cubicBezTo>
                    <a:pt x="206" y="526"/>
                    <a:pt x="215" y="551"/>
                    <a:pt x="224" y="569"/>
                  </a:cubicBezTo>
                  <a:cubicBezTo>
                    <a:pt x="232" y="577"/>
                    <a:pt x="232" y="595"/>
                    <a:pt x="224" y="603"/>
                  </a:cubicBezTo>
                  <a:cubicBezTo>
                    <a:pt x="138" y="689"/>
                    <a:pt x="138" y="689"/>
                    <a:pt x="138" y="689"/>
                  </a:cubicBezTo>
                  <a:cubicBezTo>
                    <a:pt x="198" y="750"/>
                    <a:pt x="198" y="750"/>
                    <a:pt x="198" y="750"/>
                  </a:cubicBezTo>
                  <a:cubicBezTo>
                    <a:pt x="284" y="664"/>
                    <a:pt x="284" y="664"/>
                    <a:pt x="284" y="664"/>
                  </a:cubicBezTo>
                  <a:cubicBezTo>
                    <a:pt x="293" y="655"/>
                    <a:pt x="310" y="655"/>
                    <a:pt x="318" y="655"/>
                  </a:cubicBezTo>
                  <a:cubicBezTo>
                    <a:pt x="336" y="672"/>
                    <a:pt x="361" y="681"/>
                    <a:pt x="379" y="681"/>
                  </a:cubicBezTo>
                  <a:cubicBezTo>
                    <a:pt x="396" y="689"/>
                    <a:pt x="404" y="698"/>
                    <a:pt x="404" y="707"/>
                  </a:cubicBezTo>
                  <a:lnTo>
                    <a:pt x="404" y="8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370">
              <a:extLst>
                <a:ext uri="{FF2B5EF4-FFF2-40B4-BE49-F238E27FC236}">
                  <a16:creationId xmlns:a16="http://schemas.microsoft.com/office/drawing/2014/main" id="{93BF96AF-CBB3-134B-AA33-561ED380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9707" y="7143530"/>
              <a:ext cx="878776" cy="878776"/>
            </a:xfrm>
            <a:custGeom>
              <a:avLst/>
              <a:gdLst>
                <a:gd name="T0" fmla="*/ 732 w 785"/>
                <a:gd name="T1" fmla="*/ 0 h 786"/>
                <a:gd name="T2" fmla="*/ 0 w 785"/>
                <a:gd name="T3" fmla="*/ 43 h 786"/>
                <a:gd name="T4" fmla="*/ 43 w 785"/>
                <a:gd name="T5" fmla="*/ 785 h 786"/>
                <a:gd name="T6" fmla="*/ 784 w 785"/>
                <a:gd name="T7" fmla="*/ 742 h 786"/>
                <a:gd name="T8" fmla="*/ 732 w 785"/>
                <a:gd name="T9" fmla="*/ 0 h 786"/>
                <a:gd name="T10" fmla="*/ 724 w 785"/>
                <a:gd name="T11" fmla="*/ 61 h 786"/>
                <a:gd name="T12" fmla="*/ 603 w 785"/>
                <a:gd name="T13" fmla="*/ 379 h 786"/>
                <a:gd name="T14" fmla="*/ 577 w 785"/>
                <a:gd name="T15" fmla="*/ 362 h 786"/>
                <a:gd name="T16" fmla="*/ 569 w 785"/>
                <a:gd name="T17" fmla="*/ 362 h 786"/>
                <a:gd name="T18" fmla="*/ 552 w 785"/>
                <a:gd name="T19" fmla="*/ 379 h 786"/>
                <a:gd name="T20" fmla="*/ 233 w 785"/>
                <a:gd name="T21" fmla="*/ 199 h 786"/>
                <a:gd name="T22" fmla="*/ 233 w 785"/>
                <a:gd name="T23" fmla="*/ 199 h 786"/>
                <a:gd name="T24" fmla="*/ 233 w 785"/>
                <a:gd name="T25" fmla="*/ 199 h 786"/>
                <a:gd name="T26" fmla="*/ 224 w 785"/>
                <a:gd name="T27" fmla="*/ 190 h 786"/>
                <a:gd name="T28" fmla="*/ 224 w 785"/>
                <a:gd name="T29" fmla="*/ 190 h 786"/>
                <a:gd name="T30" fmla="*/ 224 w 785"/>
                <a:gd name="T31" fmla="*/ 190 h 786"/>
                <a:gd name="T32" fmla="*/ 224 w 785"/>
                <a:gd name="T33" fmla="*/ 190 h 786"/>
                <a:gd name="T34" fmla="*/ 215 w 785"/>
                <a:gd name="T35" fmla="*/ 190 h 786"/>
                <a:gd name="T36" fmla="*/ 215 w 785"/>
                <a:gd name="T37" fmla="*/ 190 h 786"/>
                <a:gd name="T38" fmla="*/ 215 w 785"/>
                <a:gd name="T39" fmla="*/ 190 h 786"/>
                <a:gd name="T40" fmla="*/ 215 w 785"/>
                <a:gd name="T41" fmla="*/ 181 h 786"/>
                <a:gd name="T42" fmla="*/ 207 w 785"/>
                <a:gd name="T43" fmla="*/ 181 h 786"/>
                <a:gd name="T44" fmla="*/ 207 w 785"/>
                <a:gd name="T45" fmla="*/ 181 h 786"/>
                <a:gd name="T46" fmla="*/ 207 w 785"/>
                <a:gd name="T47" fmla="*/ 181 h 786"/>
                <a:gd name="T48" fmla="*/ 198 w 785"/>
                <a:gd name="T49" fmla="*/ 190 h 786"/>
                <a:gd name="T50" fmla="*/ 198 w 785"/>
                <a:gd name="T51" fmla="*/ 190 h 786"/>
                <a:gd name="T52" fmla="*/ 198 w 785"/>
                <a:gd name="T53" fmla="*/ 190 h 786"/>
                <a:gd name="T54" fmla="*/ 189 w 785"/>
                <a:gd name="T55" fmla="*/ 190 h 786"/>
                <a:gd name="T56" fmla="*/ 189 w 785"/>
                <a:gd name="T57" fmla="*/ 190 h 786"/>
                <a:gd name="T58" fmla="*/ 189 w 785"/>
                <a:gd name="T59" fmla="*/ 190 h 786"/>
                <a:gd name="T60" fmla="*/ 189 w 785"/>
                <a:gd name="T61" fmla="*/ 190 h 786"/>
                <a:gd name="T62" fmla="*/ 181 w 785"/>
                <a:gd name="T63" fmla="*/ 199 h 786"/>
                <a:gd name="T64" fmla="*/ 181 w 785"/>
                <a:gd name="T65" fmla="*/ 199 h 786"/>
                <a:gd name="T66" fmla="*/ 181 w 785"/>
                <a:gd name="T67" fmla="*/ 199 h 786"/>
                <a:gd name="T68" fmla="*/ 52 w 785"/>
                <a:gd name="T69" fmla="*/ 61 h 786"/>
                <a:gd name="T70" fmla="*/ 52 w 785"/>
                <a:gd name="T71" fmla="*/ 543 h 786"/>
                <a:gd name="T72" fmla="*/ 52 w 785"/>
                <a:gd name="T73" fmla="*/ 543 h 786"/>
                <a:gd name="T74" fmla="*/ 465 w 785"/>
                <a:gd name="T75" fmla="*/ 733 h 786"/>
                <a:gd name="T76" fmla="*/ 52 w 785"/>
                <a:gd name="T77" fmla="*/ 543 h 786"/>
                <a:gd name="T78" fmla="*/ 534 w 785"/>
                <a:gd name="T79" fmla="*/ 733 h 786"/>
                <a:gd name="T80" fmla="*/ 457 w 785"/>
                <a:gd name="T81" fmla="*/ 595 h 786"/>
                <a:gd name="T82" fmla="*/ 724 w 785"/>
                <a:gd name="T83" fmla="*/ 630 h 786"/>
                <a:gd name="T84" fmla="*/ 534 w 785"/>
                <a:gd name="T85" fmla="*/ 73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5" h="786">
                  <a:moveTo>
                    <a:pt x="732" y="0"/>
                  </a:moveTo>
                  <a:lnTo>
                    <a:pt x="732" y="0"/>
                  </a:ln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8"/>
                    <a:pt x="0" y="43"/>
                  </a:cubicBezTo>
                  <a:cubicBezTo>
                    <a:pt x="0" y="742"/>
                    <a:pt x="0" y="742"/>
                    <a:pt x="0" y="742"/>
                  </a:cubicBezTo>
                  <a:cubicBezTo>
                    <a:pt x="0" y="767"/>
                    <a:pt x="17" y="785"/>
                    <a:pt x="43" y="785"/>
                  </a:cubicBezTo>
                  <a:cubicBezTo>
                    <a:pt x="732" y="785"/>
                    <a:pt x="732" y="785"/>
                    <a:pt x="732" y="785"/>
                  </a:cubicBezTo>
                  <a:cubicBezTo>
                    <a:pt x="758" y="785"/>
                    <a:pt x="784" y="767"/>
                    <a:pt x="784" y="742"/>
                  </a:cubicBezTo>
                  <a:cubicBezTo>
                    <a:pt x="784" y="43"/>
                    <a:pt x="784" y="43"/>
                    <a:pt x="784" y="43"/>
                  </a:cubicBezTo>
                  <a:cubicBezTo>
                    <a:pt x="784" y="18"/>
                    <a:pt x="758" y="0"/>
                    <a:pt x="732" y="0"/>
                  </a:cubicBezTo>
                  <a:close/>
                  <a:moveTo>
                    <a:pt x="724" y="61"/>
                  </a:moveTo>
                  <a:lnTo>
                    <a:pt x="724" y="61"/>
                  </a:lnTo>
                  <a:cubicBezTo>
                    <a:pt x="724" y="535"/>
                    <a:pt x="724" y="535"/>
                    <a:pt x="724" y="535"/>
                  </a:cubicBezTo>
                  <a:cubicBezTo>
                    <a:pt x="603" y="379"/>
                    <a:pt x="603" y="379"/>
                    <a:pt x="603" y="379"/>
                  </a:cubicBezTo>
                  <a:cubicBezTo>
                    <a:pt x="595" y="379"/>
                    <a:pt x="595" y="371"/>
                    <a:pt x="595" y="371"/>
                  </a:cubicBezTo>
                  <a:cubicBezTo>
                    <a:pt x="586" y="371"/>
                    <a:pt x="577" y="362"/>
                    <a:pt x="577" y="362"/>
                  </a:cubicBezTo>
                  <a:lnTo>
                    <a:pt x="577" y="362"/>
                  </a:lnTo>
                  <a:cubicBezTo>
                    <a:pt x="577" y="362"/>
                    <a:pt x="577" y="362"/>
                    <a:pt x="569" y="362"/>
                  </a:cubicBezTo>
                  <a:cubicBezTo>
                    <a:pt x="569" y="362"/>
                    <a:pt x="560" y="371"/>
                    <a:pt x="552" y="371"/>
                  </a:cubicBezTo>
                  <a:lnTo>
                    <a:pt x="552" y="379"/>
                  </a:lnTo>
                  <a:cubicBezTo>
                    <a:pt x="422" y="535"/>
                    <a:pt x="422" y="535"/>
                    <a:pt x="422" y="535"/>
                  </a:cubicBezTo>
                  <a:cubicBezTo>
                    <a:pt x="233" y="199"/>
                    <a:pt x="233" y="199"/>
                    <a:pt x="233" y="199"/>
                  </a:cubicBezTo>
                  <a:lnTo>
                    <a:pt x="233" y="199"/>
                  </a:lnTo>
                  <a:lnTo>
                    <a:pt x="233" y="199"/>
                  </a:lnTo>
                  <a:lnTo>
                    <a:pt x="233" y="199"/>
                  </a:lnTo>
                  <a:lnTo>
                    <a:pt x="233" y="199"/>
                  </a:lnTo>
                  <a:lnTo>
                    <a:pt x="233" y="199"/>
                  </a:lnTo>
                  <a:cubicBezTo>
                    <a:pt x="224" y="199"/>
                    <a:pt x="224" y="190"/>
                    <a:pt x="224" y="190"/>
                  </a:cubicBezTo>
                  <a:lnTo>
                    <a:pt x="224" y="190"/>
                  </a:lnTo>
                  <a:lnTo>
                    <a:pt x="224" y="190"/>
                  </a:lnTo>
                  <a:lnTo>
                    <a:pt x="224" y="190"/>
                  </a:lnTo>
                  <a:lnTo>
                    <a:pt x="224" y="190"/>
                  </a:lnTo>
                  <a:lnTo>
                    <a:pt x="224" y="190"/>
                  </a:lnTo>
                  <a:lnTo>
                    <a:pt x="224" y="190"/>
                  </a:lnTo>
                  <a:lnTo>
                    <a:pt x="224" y="190"/>
                  </a:lnTo>
                  <a:lnTo>
                    <a:pt x="215" y="190"/>
                  </a:lnTo>
                  <a:lnTo>
                    <a:pt x="215" y="190"/>
                  </a:lnTo>
                  <a:lnTo>
                    <a:pt x="215" y="190"/>
                  </a:lnTo>
                  <a:lnTo>
                    <a:pt x="215" y="190"/>
                  </a:lnTo>
                  <a:lnTo>
                    <a:pt x="215" y="190"/>
                  </a:lnTo>
                  <a:lnTo>
                    <a:pt x="215" y="190"/>
                  </a:lnTo>
                  <a:cubicBezTo>
                    <a:pt x="215" y="181"/>
                    <a:pt x="215" y="181"/>
                    <a:pt x="215" y="181"/>
                  </a:cubicBezTo>
                  <a:cubicBezTo>
                    <a:pt x="207" y="181"/>
                    <a:pt x="207" y="181"/>
                    <a:pt x="207" y="181"/>
                  </a:cubicBezTo>
                  <a:lnTo>
                    <a:pt x="207" y="181"/>
                  </a:lnTo>
                  <a:lnTo>
                    <a:pt x="207" y="181"/>
                  </a:lnTo>
                  <a:lnTo>
                    <a:pt x="207" y="181"/>
                  </a:lnTo>
                  <a:lnTo>
                    <a:pt x="207" y="181"/>
                  </a:lnTo>
                  <a:lnTo>
                    <a:pt x="207" y="181"/>
                  </a:lnTo>
                  <a:cubicBezTo>
                    <a:pt x="198" y="181"/>
                    <a:pt x="198" y="181"/>
                    <a:pt x="198" y="190"/>
                  </a:cubicBezTo>
                  <a:lnTo>
                    <a:pt x="198" y="190"/>
                  </a:lnTo>
                  <a:lnTo>
                    <a:pt x="198" y="190"/>
                  </a:lnTo>
                  <a:lnTo>
                    <a:pt x="198" y="190"/>
                  </a:lnTo>
                  <a:lnTo>
                    <a:pt x="198" y="190"/>
                  </a:lnTo>
                  <a:lnTo>
                    <a:pt x="198" y="190"/>
                  </a:lnTo>
                  <a:lnTo>
                    <a:pt x="189" y="190"/>
                  </a:lnTo>
                  <a:lnTo>
                    <a:pt x="189" y="190"/>
                  </a:lnTo>
                  <a:lnTo>
                    <a:pt x="189" y="190"/>
                  </a:lnTo>
                  <a:lnTo>
                    <a:pt x="189" y="190"/>
                  </a:lnTo>
                  <a:lnTo>
                    <a:pt x="189" y="190"/>
                  </a:lnTo>
                  <a:lnTo>
                    <a:pt x="189" y="190"/>
                  </a:lnTo>
                  <a:lnTo>
                    <a:pt x="189" y="190"/>
                  </a:lnTo>
                  <a:lnTo>
                    <a:pt x="189" y="190"/>
                  </a:lnTo>
                  <a:lnTo>
                    <a:pt x="189" y="199"/>
                  </a:lnTo>
                  <a:lnTo>
                    <a:pt x="181" y="199"/>
                  </a:lnTo>
                  <a:lnTo>
                    <a:pt x="181" y="199"/>
                  </a:lnTo>
                  <a:lnTo>
                    <a:pt x="181" y="199"/>
                  </a:lnTo>
                  <a:lnTo>
                    <a:pt x="181" y="199"/>
                  </a:lnTo>
                  <a:lnTo>
                    <a:pt x="181" y="199"/>
                  </a:lnTo>
                  <a:cubicBezTo>
                    <a:pt x="52" y="423"/>
                    <a:pt x="52" y="423"/>
                    <a:pt x="52" y="423"/>
                  </a:cubicBezTo>
                  <a:cubicBezTo>
                    <a:pt x="52" y="61"/>
                    <a:pt x="52" y="61"/>
                    <a:pt x="52" y="61"/>
                  </a:cubicBezTo>
                  <a:lnTo>
                    <a:pt x="724" y="61"/>
                  </a:lnTo>
                  <a:close/>
                  <a:moveTo>
                    <a:pt x="52" y="543"/>
                  </a:moveTo>
                  <a:lnTo>
                    <a:pt x="52" y="543"/>
                  </a:lnTo>
                  <a:lnTo>
                    <a:pt x="52" y="543"/>
                  </a:lnTo>
                  <a:cubicBezTo>
                    <a:pt x="207" y="276"/>
                    <a:pt x="207" y="276"/>
                    <a:pt x="207" y="276"/>
                  </a:cubicBezTo>
                  <a:cubicBezTo>
                    <a:pt x="465" y="733"/>
                    <a:pt x="465" y="733"/>
                    <a:pt x="465" y="733"/>
                  </a:cubicBezTo>
                  <a:cubicBezTo>
                    <a:pt x="52" y="733"/>
                    <a:pt x="52" y="733"/>
                    <a:pt x="52" y="733"/>
                  </a:cubicBezTo>
                  <a:lnTo>
                    <a:pt x="52" y="543"/>
                  </a:lnTo>
                  <a:close/>
                  <a:moveTo>
                    <a:pt x="534" y="733"/>
                  </a:moveTo>
                  <a:lnTo>
                    <a:pt x="534" y="733"/>
                  </a:lnTo>
                  <a:lnTo>
                    <a:pt x="534" y="733"/>
                  </a:lnTo>
                  <a:cubicBezTo>
                    <a:pt x="457" y="595"/>
                    <a:pt x="457" y="595"/>
                    <a:pt x="457" y="595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724" y="630"/>
                    <a:pt x="724" y="630"/>
                    <a:pt x="724" y="630"/>
                  </a:cubicBezTo>
                  <a:cubicBezTo>
                    <a:pt x="724" y="733"/>
                    <a:pt x="724" y="733"/>
                    <a:pt x="724" y="733"/>
                  </a:cubicBezTo>
                  <a:lnTo>
                    <a:pt x="534" y="73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" name="Freeform 371">
              <a:extLst>
                <a:ext uri="{FF2B5EF4-FFF2-40B4-BE49-F238E27FC236}">
                  <a16:creationId xmlns:a16="http://schemas.microsoft.com/office/drawing/2014/main" id="{81E5052B-B33F-4A4A-8607-A5BC918A8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3149" y="7247208"/>
              <a:ext cx="261657" cy="261657"/>
            </a:xfrm>
            <a:custGeom>
              <a:avLst/>
              <a:gdLst>
                <a:gd name="T0" fmla="*/ 112 w 233"/>
                <a:gd name="T1" fmla="*/ 233 h 234"/>
                <a:gd name="T2" fmla="*/ 112 w 233"/>
                <a:gd name="T3" fmla="*/ 233 h 234"/>
                <a:gd name="T4" fmla="*/ 232 w 233"/>
                <a:gd name="T5" fmla="*/ 112 h 234"/>
                <a:gd name="T6" fmla="*/ 112 w 233"/>
                <a:gd name="T7" fmla="*/ 0 h 234"/>
                <a:gd name="T8" fmla="*/ 0 w 233"/>
                <a:gd name="T9" fmla="*/ 112 h 234"/>
                <a:gd name="T10" fmla="*/ 112 w 233"/>
                <a:gd name="T11" fmla="*/ 233 h 234"/>
                <a:gd name="T12" fmla="*/ 112 w 233"/>
                <a:gd name="T13" fmla="*/ 52 h 234"/>
                <a:gd name="T14" fmla="*/ 112 w 233"/>
                <a:gd name="T15" fmla="*/ 52 h 234"/>
                <a:gd name="T16" fmla="*/ 172 w 233"/>
                <a:gd name="T17" fmla="*/ 112 h 234"/>
                <a:gd name="T18" fmla="*/ 112 w 233"/>
                <a:gd name="T19" fmla="*/ 172 h 234"/>
                <a:gd name="T20" fmla="*/ 52 w 233"/>
                <a:gd name="T21" fmla="*/ 112 h 234"/>
                <a:gd name="T22" fmla="*/ 112 w 233"/>
                <a:gd name="T23" fmla="*/ 5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34">
                  <a:moveTo>
                    <a:pt x="112" y="233"/>
                  </a:moveTo>
                  <a:lnTo>
                    <a:pt x="112" y="233"/>
                  </a:lnTo>
                  <a:cubicBezTo>
                    <a:pt x="181" y="233"/>
                    <a:pt x="232" y="181"/>
                    <a:pt x="232" y="112"/>
                  </a:cubicBezTo>
                  <a:cubicBezTo>
                    <a:pt x="232" y="52"/>
                    <a:pt x="181" y="0"/>
                    <a:pt x="112" y="0"/>
                  </a:cubicBezTo>
                  <a:cubicBezTo>
                    <a:pt x="52" y="0"/>
                    <a:pt x="0" y="52"/>
                    <a:pt x="0" y="112"/>
                  </a:cubicBezTo>
                  <a:cubicBezTo>
                    <a:pt x="0" y="181"/>
                    <a:pt x="52" y="233"/>
                    <a:pt x="112" y="233"/>
                  </a:cubicBezTo>
                  <a:close/>
                  <a:moveTo>
                    <a:pt x="112" y="52"/>
                  </a:moveTo>
                  <a:lnTo>
                    <a:pt x="112" y="52"/>
                  </a:lnTo>
                  <a:cubicBezTo>
                    <a:pt x="146" y="52"/>
                    <a:pt x="172" y="78"/>
                    <a:pt x="172" y="112"/>
                  </a:cubicBezTo>
                  <a:cubicBezTo>
                    <a:pt x="172" y="147"/>
                    <a:pt x="146" y="172"/>
                    <a:pt x="112" y="172"/>
                  </a:cubicBezTo>
                  <a:cubicBezTo>
                    <a:pt x="86" y="172"/>
                    <a:pt x="52" y="147"/>
                    <a:pt x="52" y="112"/>
                  </a:cubicBezTo>
                  <a:cubicBezTo>
                    <a:pt x="52" y="78"/>
                    <a:pt x="86" y="52"/>
                    <a:pt x="112" y="5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CuadroTexto 515">
              <a:extLst>
                <a:ext uri="{FF2B5EF4-FFF2-40B4-BE49-F238E27FC236}">
                  <a16:creationId xmlns:a16="http://schemas.microsoft.com/office/drawing/2014/main" id="{1A5D6C1F-2576-CB4D-94C2-D6749C3FB62C}"/>
                </a:ext>
              </a:extLst>
            </p:cNvPr>
            <p:cNvSpPr txBox="1"/>
            <p:nvPr/>
          </p:nvSpPr>
          <p:spPr>
            <a:xfrm>
              <a:off x="14382312" y="8777017"/>
              <a:ext cx="17940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Lato Heavy" charset="0"/>
                  <a:ea typeface="Lato Heavy" charset="0"/>
                  <a:cs typeface="Lato Heavy" charset="0"/>
                </a:rPr>
                <a:t>2017</a:t>
              </a:r>
            </a:p>
          </p:txBody>
        </p:sp>
        <p:sp>
          <p:nvSpPr>
            <p:cNvPr id="517" name="CuadroTexto 516">
              <a:extLst>
                <a:ext uri="{FF2B5EF4-FFF2-40B4-BE49-F238E27FC236}">
                  <a16:creationId xmlns:a16="http://schemas.microsoft.com/office/drawing/2014/main" id="{B9BB6350-B48C-EB48-BCB0-F81D2075FAAA}"/>
                </a:ext>
              </a:extLst>
            </p:cNvPr>
            <p:cNvSpPr txBox="1"/>
            <p:nvPr/>
          </p:nvSpPr>
          <p:spPr>
            <a:xfrm>
              <a:off x="17657976" y="8769263"/>
              <a:ext cx="17940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accent5"/>
                  </a:solidFill>
                  <a:latin typeface="Lato Heavy" charset="0"/>
                  <a:ea typeface="Lato Heavy" charset="0"/>
                  <a:cs typeface="Lato Heavy" charset="0"/>
                </a:rPr>
                <a:t>2018</a:t>
              </a:r>
            </a:p>
          </p:txBody>
        </p:sp>
        <p:sp>
          <p:nvSpPr>
            <p:cNvPr id="518" name="CuadroTexto 517">
              <a:extLst>
                <a:ext uri="{FF2B5EF4-FFF2-40B4-BE49-F238E27FC236}">
                  <a16:creationId xmlns:a16="http://schemas.microsoft.com/office/drawing/2014/main" id="{534BF029-3555-4447-B89B-324FD6B423E8}"/>
                </a:ext>
              </a:extLst>
            </p:cNvPr>
            <p:cNvSpPr txBox="1"/>
            <p:nvPr/>
          </p:nvSpPr>
          <p:spPr>
            <a:xfrm>
              <a:off x="20906487" y="8762637"/>
              <a:ext cx="17940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accent6"/>
                  </a:solidFill>
                  <a:latin typeface="Lato Heavy" charset="0"/>
                  <a:ea typeface="Lato Heavy" charset="0"/>
                  <a:cs typeface="Lato Heavy" charset="0"/>
                </a:rPr>
                <a:t>2019</a:t>
              </a:r>
            </a:p>
          </p:txBody>
        </p: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4DBC5369-A148-D545-8EE8-6018C769AAA8}"/>
                </a:ext>
              </a:extLst>
            </p:cNvPr>
            <p:cNvSpPr txBox="1"/>
            <p:nvPr/>
          </p:nvSpPr>
          <p:spPr>
            <a:xfrm>
              <a:off x="14179784" y="99725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1B4CB51B-26DC-D946-847D-556E73FE5750}"/>
                </a:ext>
              </a:extLst>
            </p:cNvPr>
            <p:cNvSpPr/>
            <p:nvPr/>
          </p:nvSpPr>
          <p:spPr>
            <a:xfrm>
              <a:off x="14179784" y="10611349"/>
              <a:ext cx="246910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E2CF5BE4-1F50-8C40-B8FB-01A489A5A47A}"/>
                </a:ext>
              </a:extLst>
            </p:cNvPr>
            <p:cNvSpPr txBox="1"/>
            <p:nvPr/>
          </p:nvSpPr>
          <p:spPr>
            <a:xfrm>
              <a:off x="17409005" y="99725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4F930004-5014-6B4F-8B00-CE095E14D3DA}"/>
                </a:ext>
              </a:extLst>
            </p:cNvPr>
            <p:cNvSpPr/>
            <p:nvPr/>
          </p:nvSpPr>
          <p:spPr>
            <a:xfrm>
              <a:off x="17409005" y="10611349"/>
              <a:ext cx="246910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C72A025E-A61D-A244-85DF-6FDA89283D01}"/>
                </a:ext>
              </a:extLst>
            </p:cNvPr>
            <p:cNvSpPr txBox="1"/>
            <p:nvPr/>
          </p:nvSpPr>
          <p:spPr>
            <a:xfrm>
              <a:off x="20641811" y="99725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41CB495A-E092-BB4C-9E4C-05F2496889E3}"/>
                </a:ext>
              </a:extLst>
            </p:cNvPr>
            <p:cNvSpPr/>
            <p:nvPr/>
          </p:nvSpPr>
          <p:spPr>
            <a:xfrm>
              <a:off x="20641811" y="10611349"/>
              <a:ext cx="246910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8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8A7F92F0-119F-4144-881E-BEB512AF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593" y="4054283"/>
            <a:ext cx="3849879" cy="5312047"/>
          </a:xfrm>
          <a:custGeom>
            <a:avLst/>
            <a:gdLst>
              <a:gd name="T0" fmla="*/ 2765 w 3447"/>
              <a:gd name="T1" fmla="*/ 3024 h 4757"/>
              <a:gd name="T2" fmla="*/ 3161 w 3447"/>
              <a:gd name="T3" fmla="*/ 1836 h 4757"/>
              <a:gd name="T4" fmla="*/ 2352 w 3447"/>
              <a:gd name="T5" fmla="*/ 146 h 4757"/>
              <a:gd name="T6" fmla="*/ 266 w 3447"/>
              <a:gd name="T7" fmla="*/ 1189 h 4757"/>
              <a:gd name="T8" fmla="*/ 663 w 3447"/>
              <a:gd name="T9" fmla="*/ 3024 h 4757"/>
              <a:gd name="T10" fmla="*/ 1189 w 3447"/>
              <a:gd name="T11" fmla="*/ 2955 h 4757"/>
              <a:gd name="T12" fmla="*/ 86 w 3447"/>
              <a:gd name="T13" fmla="*/ 4446 h 4757"/>
              <a:gd name="T14" fmla="*/ 3265 w 3447"/>
              <a:gd name="T15" fmla="*/ 4661 h 4757"/>
              <a:gd name="T16" fmla="*/ 2188 w 3447"/>
              <a:gd name="T17" fmla="*/ 2955 h 4757"/>
              <a:gd name="T18" fmla="*/ 2145 w 3447"/>
              <a:gd name="T19" fmla="*/ 2610 h 4757"/>
              <a:gd name="T20" fmla="*/ 1749 w 3447"/>
              <a:gd name="T21" fmla="*/ 3481 h 4757"/>
              <a:gd name="T22" fmla="*/ 1378 w 3447"/>
              <a:gd name="T23" fmla="*/ 3041 h 4757"/>
              <a:gd name="T24" fmla="*/ 1861 w 3447"/>
              <a:gd name="T25" fmla="*/ 2705 h 4757"/>
              <a:gd name="T26" fmla="*/ 2128 w 3447"/>
              <a:gd name="T27" fmla="*/ 3067 h 4757"/>
              <a:gd name="T28" fmla="*/ 3161 w 3447"/>
              <a:gd name="T29" fmla="*/ 4593 h 4757"/>
              <a:gd name="T30" fmla="*/ 198 w 3447"/>
              <a:gd name="T31" fmla="*/ 4481 h 4757"/>
              <a:gd name="T32" fmla="*/ 1533 w 3447"/>
              <a:gd name="T33" fmla="*/ 3541 h 4757"/>
              <a:gd name="T34" fmla="*/ 120 w 3447"/>
              <a:gd name="T35" fmla="*/ 2370 h 4757"/>
              <a:gd name="T36" fmla="*/ 284 w 3447"/>
              <a:gd name="T37" fmla="*/ 1888 h 4757"/>
              <a:gd name="T38" fmla="*/ 396 w 3447"/>
              <a:gd name="T39" fmla="*/ 1207 h 4757"/>
              <a:gd name="T40" fmla="*/ 1904 w 3447"/>
              <a:gd name="T41" fmla="*/ 422 h 4757"/>
              <a:gd name="T42" fmla="*/ 2998 w 3447"/>
              <a:gd name="T43" fmla="*/ 1258 h 4757"/>
              <a:gd name="T44" fmla="*/ 3023 w 3447"/>
              <a:gd name="T45" fmla="*/ 1810 h 4757"/>
              <a:gd name="T46" fmla="*/ 3222 w 3447"/>
              <a:gd name="T47" fmla="*/ 2653 h 4757"/>
              <a:gd name="T48" fmla="*/ 2713 w 3447"/>
              <a:gd name="T49" fmla="*/ 1836 h 4757"/>
              <a:gd name="T50" fmla="*/ 2731 w 3447"/>
              <a:gd name="T51" fmla="*/ 1146 h 4757"/>
              <a:gd name="T52" fmla="*/ 2180 w 3447"/>
              <a:gd name="T53" fmla="*/ 664 h 4757"/>
              <a:gd name="T54" fmla="*/ 2033 w 3447"/>
              <a:gd name="T55" fmla="*/ 707 h 4757"/>
              <a:gd name="T56" fmla="*/ 603 w 3447"/>
              <a:gd name="T57" fmla="*/ 1388 h 4757"/>
              <a:gd name="T58" fmla="*/ 120 w 3447"/>
              <a:gd name="T59" fmla="*/ 2370 h 4757"/>
              <a:gd name="T60" fmla="*/ 2120 w 3447"/>
              <a:gd name="T61" fmla="*/ 664 h 4757"/>
              <a:gd name="T62" fmla="*/ 2731 w 3447"/>
              <a:gd name="T63" fmla="*/ 1405 h 4757"/>
              <a:gd name="T64" fmla="*/ 1189 w 3447"/>
              <a:gd name="T65" fmla="*/ 2474 h 4757"/>
              <a:gd name="T66" fmla="*/ 784 w 3447"/>
              <a:gd name="T67" fmla="*/ 1543 h 4757"/>
              <a:gd name="T68" fmla="*/ 930 w 3447"/>
              <a:gd name="T69" fmla="*/ 1551 h 4757"/>
              <a:gd name="T70" fmla="*/ 1042 w 3447"/>
              <a:gd name="T71" fmla="*/ 1543 h 4757"/>
              <a:gd name="T72" fmla="*/ 1146 w 3447"/>
              <a:gd name="T73" fmla="*/ 1534 h 4757"/>
              <a:gd name="T74" fmla="*/ 1241 w 3447"/>
              <a:gd name="T75" fmla="*/ 1517 h 4757"/>
              <a:gd name="T76" fmla="*/ 1344 w 3447"/>
              <a:gd name="T77" fmla="*/ 1482 h 4757"/>
              <a:gd name="T78" fmla="*/ 1439 w 3447"/>
              <a:gd name="T79" fmla="*/ 1448 h 4757"/>
              <a:gd name="T80" fmla="*/ 1525 w 3447"/>
              <a:gd name="T81" fmla="*/ 1413 h 4757"/>
              <a:gd name="T82" fmla="*/ 1611 w 3447"/>
              <a:gd name="T83" fmla="*/ 1362 h 4757"/>
              <a:gd name="T84" fmla="*/ 1697 w 3447"/>
              <a:gd name="T85" fmla="*/ 1301 h 4757"/>
              <a:gd name="T86" fmla="*/ 1775 w 3447"/>
              <a:gd name="T87" fmla="*/ 1241 h 4757"/>
              <a:gd name="T88" fmla="*/ 1844 w 3447"/>
              <a:gd name="T89" fmla="*/ 1181 h 4757"/>
              <a:gd name="T90" fmla="*/ 1913 w 3447"/>
              <a:gd name="T91" fmla="*/ 1112 h 4757"/>
              <a:gd name="T92" fmla="*/ 1982 w 3447"/>
              <a:gd name="T93" fmla="*/ 1026 h 4757"/>
              <a:gd name="T94" fmla="*/ 2042 w 3447"/>
              <a:gd name="T95" fmla="*/ 948 h 4757"/>
              <a:gd name="T96" fmla="*/ 2094 w 3447"/>
              <a:gd name="T97" fmla="*/ 862 h 4757"/>
              <a:gd name="T98" fmla="*/ 2111 w 3447"/>
              <a:gd name="T99" fmla="*/ 905 h 4757"/>
              <a:gd name="T100" fmla="*/ 2154 w 3447"/>
              <a:gd name="T101" fmla="*/ 974 h 4757"/>
              <a:gd name="T102" fmla="*/ 2197 w 3447"/>
              <a:gd name="T103" fmla="*/ 1043 h 4757"/>
              <a:gd name="T104" fmla="*/ 2257 w 3447"/>
              <a:gd name="T105" fmla="*/ 1112 h 4757"/>
              <a:gd name="T106" fmla="*/ 2326 w 3447"/>
              <a:gd name="T107" fmla="*/ 1164 h 4757"/>
              <a:gd name="T108" fmla="*/ 2404 w 3447"/>
              <a:gd name="T109" fmla="*/ 1207 h 4757"/>
              <a:gd name="T110" fmla="*/ 2482 w 3447"/>
              <a:gd name="T111" fmla="*/ 1241 h 4757"/>
              <a:gd name="T112" fmla="*/ 2567 w 3447"/>
              <a:gd name="T113" fmla="*/ 1258 h 4757"/>
              <a:gd name="T114" fmla="*/ 2610 w 3447"/>
              <a:gd name="T115" fmla="*/ 1267 h 4757"/>
              <a:gd name="T116" fmla="*/ 2223 w 3447"/>
              <a:gd name="T117" fmla="*/ 2422 h 4757"/>
              <a:gd name="T118" fmla="*/ 1921 w 3447"/>
              <a:gd name="T119" fmla="*/ 2568 h 4757"/>
              <a:gd name="T120" fmla="*/ 1301 w 3447"/>
              <a:gd name="T121" fmla="*/ 2534 h 4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47" h="4757">
                <a:moveTo>
                  <a:pt x="2145" y="2610"/>
                </a:moveTo>
                <a:lnTo>
                  <a:pt x="2145" y="2610"/>
                </a:lnTo>
                <a:cubicBezTo>
                  <a:pt x="2197" y="2740"/>
                  <a:pt x="2292" y="2852"/>
                  <a:pt x="2404" y="2920"/>
                </a:cubicBezTo>
                <a:cubicBezTo>
                  <a:pt x="2516" y="2990"/>
                  <a:pt x="2636" y="3024"/>
                  <a:pt x="2765" y="3024"/>
                </a:cubicBezTo>
                <a:cubicBezTo>
                  <a:pt x="2808" y="3024"/>
                  <a:pt x="2860" y="3024"/>
                  <a:pt x="2903" y="3015"/>
                </a:cubicBezTo>
                <a:cubicBezTo>
                  <a:pt x="3075" y="2972"/>
                  <a:pt x="3222" y="2869"/>
                  <a:pt x="3325" y="2722"/>
                </a:cubicBezTo>
                <a:cubicBezTo>
                  <a:pt x="3420" y="2577"/>
                  <a:pt x="3446" y="2396"/>
                  <a:pt x="3411" y="2223"/>
                </a:cubicBezTo>
                <a:cubicBezTo>
                  <a:pt x="3377" y="2068"/>
                  <a:pt x="3291" y="1931"/>
                  <a:pt x="3161" y="1836"/>
                </a:cubicBezTo>
                <a:cubicBezTo>
                  <a:pt x="3230" y="1732"/>
                  <a:pt x="3256" y="1594"/>
                  <a:pt x="3230" y="1474"/>
                </a:cubicBezTo>
                <a:cubicBezTo>
                  <a:pt x="3213" y="1396"/>
                  <a:pt x="3179" y="1327"/>
                  <a:pt x="3127" y="1267"/>
                </a:cubicBezTo>
                <a:cubicBezTo>
                  <a:pt x="3161" y="1172"/>
                  <a:pt x="3179" y="1077"/>
                  <a:pt x="3179" y="974"/>
                </a:cubicBezTo>
                <a:cubicBezTo>
                  <a:pt x="3179" y="517"/>
                  <a:pt x="2808" y="146"/>
                  <a:pt x="2352" y="146"/>
                </a:cubicBezTo>
                <a:cubicBezTo>
                  <a:pt x="2197" y="146"/>
                  <a:pt x="2051" y="190"/>
                  <a:pt x="1921" y="267"/>
                </a:cubicBezTo>
                <a:cubicBezTo>
                  <a:pt x="1732" y="95"/>
                  <a:pt x="1490" y="0"/>
                  <a:pt x="1241" y="0"/>
                </a:cubicBezTo>
                <a:cubicBezTo>
                  <a:pt x="689" y="0"/>
                  <a:pt x="241" y="440"/>
                  <a:pt x="241" y="991"/>
                </a:cubicBezTo>
                <a:cubicBezTo>
                  <a:pt x="241" y="1060"/>
                  <a:pt x="249" y="1129"/>
                  <a:pt x="266" y="1189"/>
                </a:cubicBezTo>
                <a:cubicBezTo>
                  <a:pt x="111" y="1267"/>
                  <a:pt x="17" y="1431"/>
                  <a:pt x="17" y="1603"/>
                </a:cubicBezTo>
                <a:cubicBezTo>
                  <a:pt x="17" y="1732"/>
                  <a:pt x="68" y="1853"/>
                  <a:pt x="163" y="1939"/>
                </a:cubicBezTo>
                <a:cubicBezTo>
                  <a:pt x="60" y="2060"/>
                  <a:pt x="0" y="2206"/>
                  <a:pt x="0" y="2370"/>
                </a:cubicBezTo>
                <a:cubicBezTo>
                  <a:pt x="0" y="2731"/>
                  <a:pt x="301" y="3024"/>
                  <a:pt x="663" y="3024"/>
                </a:cubicBezTo>
                <a:cubicBezTo>
                  <a:pt x="930" y="3024"/>
                  <a:pt x="1154" y="2869"/>
                  <a:pt x="1258" y="2645"/>
                </a:cubicBezTo>
                <a:cubicBezTo>
                  <a:pt x="1301" y="2662"/>
                  <a:pt x="1353" y="2679"/>
                  <a:pt x="1396" y="2697"/>
                </a:cubicBezTo>
                <a:cubicBezTo>
                  <a:pt x="1396" y="2920"/>
                  <a:pt x="1396" y="2920"/>
                  <a:pt x="1396" y="2920"/>
                </a:cubicBezTo>
                <a:cubicBezTo>
                  <a:pt x="1189" y="2955"/>
                  <a:pt x="1189" y="2955"/>
                  <a:pt x="1189" y="2955"/>
                </a:cubicBezTo>
                <a:lnTo>
                  <a:pt x="1189" y="2955"/>
                </a:lnTo>
                <a:cubicBezTo>
                  <a:pt x="672" y="3059"/>
                  <a:pt x="672" y="3059"/>
                  <a:pt x="672" y="3059"/>
                </a:cubicBezTo>
                <a:cubicBezTo>
                  <a:pt x="586" y="3076"/>
                  <a:pt x="517" y="3136"/>
                  <a:pt x="491" y="3222"/>
                </a:cubicBezTo>
                <a:cubicBezTo>
                  <a:pt x="86" y="4446"/>
                  <a:pt x="86" y="4446"/>
                  <a:pt x="86" y="4446"/>
                </a:cubicBezTo>
                <a:cubicBezTo>
                  <a:pt x="60" y="4515"/>
                  <a:pt x="68" y="4593"/>
                  <a:pt x="120" y="4661"/>
                </a:cubicBezTo>
                <a:cubicBezTo>
                  <a:pt x="163" y="4722"/>
                  <a:pt x="232" y="4756"/>
                  <a:pt x="310" y="4756"/>
                </a:cubicBezTo>
                <a:cubicBezTo>
                  <a:pt x="3066" y="4756"/>
                  <a:pt x="3066" y="4756"/>
                  <a:pt x="3066" y="4756"/>
                </a:cubicBezTo>
                <a:cubicBezTo>
                  <a:pt x="3144" y="4756"/>
                  <a:pt x="3213" y="4722"/>
                  <a:pt x="3265" y="4661"/>
                </a:cubicBezTo>
                <a:cubicBezTo>
                  <a:pt x="3308" y="4593"/>
                  <a:pt x="3317" y="4515"/>
                  <a:pt x="3291" y="4446"/>
                </a:cubicBezTo>
                <a:cubicBezTo>
                  <a:pt x="2886" y="3222"/>
                  <a:pt x="2886" y="3222"/>
                  <a:pt x="2886" y="3222"/>
                </a:cubicBezTo>
                <a:cubicBezTo>
                  <a:pt x="2860" y="3136"/>
                  <a:pt x="2791" y="3076"/>
                  <a:pt x="2705" y="3059"/>
                </a:cubicBezTo>
                <a:cubicBezTo>
                  <a:pt x="2188" y="2955"/>
                  <a:pt x="2188" y="2955"/>
                  <a:pt x="2188" y="2955"/>
                </a:cubicBezTo>
                <a:lnTo>
                  <a:pt x="2188" y="2955"/>
                </a:lnTo>
                <a:cubicBezTo>
                  <a:pt x="1982" y="2920"/>
                  <a:pt x="1982" y="2920"/>
                  <a:pt x="1982" y="2920"/>
                </a:cubicBezTo>
                <a:cubicBezTo>
                  <a:pt x="1982" y="2679"/>
                  <a:pt x="1982" y="2679"/>
                  <a:pt x="1982" y="2679"/>
                </a:cubicBezTo>
                <a:cubicBezTo>
                  <a:pt x="2042" y="2662"/>
                  <a:pt x="2094" y="2636"/>
                  <a:pt x="2145" y="2610"/>
                </a:cubicBezTo>
                <a:close/>
                <a:moveTo>
                  <a:pt x="1999" y="3041"/>
                </a:moveTo>
                <a:lnTo>
                  <a:pt x="1999" y="3041"/>
                </a:lnTo>
                <a:lnTo>
                  <a:pt x="1999" y="3041"/>
                </a:lnTo>
                <a:cubicBezTo>
                  <a:pt x="1749" y="3481"/>
                  <a:pt x="1749" y="3481"/>
                  <a:pt x="1749" y="3481"/>
                </a:cubicBezTo>
                <a:cubicBezTo>
                  <a:pt x="1732" y="3515"/>
                  <a:pt x="1697" y="3515"/>
                  <a:pt x="1689" y="3515"/>
                </a:cubicBezTo>
                <a:cubicBezTo>
                  <a:pt x="1680" y="3515"/>
                  <a:pt x="1654" y="3515"/>
                  <a:pt x="1637" y="3481"/>
                </a:cubicBezTo>
                <a:cubicBezTo>
                  <a:pt x="1378" y="3041"/>
                  <a:pt x="1378" y="3041"/>
                  <a:pt x="1378" y="3041"/>
                </a:cubicBezTo>
                <a:lnTo>
                  <a:pt x="1378" y="3041"/>
                </a:lnTo>
                <a:cubicBezTo>
                  <a:pt x="1516" y="3015"/>
                  <a:pt x="1516" y="3015"/>
                  <a:pt x="1516" y="3015"/>
                </a:cubicBezTo>
                <a:cubicBezTo>
                  <a:pt x="1516" y="2714"/>
                  <a:pt x="1516" y="2714"/>
                  <a:pt x="1516" y="2714"/>
                </a:cubicBezTo>
                <a:cubicBezTo>
                  <a:pt x="1568" y="2722"/>
                  <a:pt x="1620" y="2731"/>
                  <a:pt x="1663" y="2731"/>
                </a:cubicBezTo>
                <a:cubicBezTo>
                  <a:pt x="1732" y="2731"/>
                  <a:pt x="1801" y="2722"/>
                  <a:pt x="1861" y="2705"/>
                </a:cubicBezTo>
                <a:cubicBezTo>
                  <a:pt x="1861" y="3015"/>
                  <a:pt x="1861" y="3015"/>
                  <a:pt x="1861" y="3015"/>
                </a:cubicBezTo>
                <a:lnTo>
                  <a:pt x="1999" y="3041"/>
                </a:lnTo>
                <a:close/>
                <a:moveTo>
                  <a:pt x="2128" y="3067"/>
                </a:moveTo>
                <a:lnTo>
                  <a:pt x="2128" y="3067"/>
                </a:lnTo>
                <a:cubicBezTo>
                  <a:pt x="2687" y="3179"/>
                  <a:pt x="2687" y="3179"/>
                  <a:pt x="2687" y="3179"/>
                </a:cubicBezTo>
                <a:cubicBezTo>
                  <a:pt x="2722" y="3188"/>
                  <a:pt x="2756" y="3214"/>
                  <a:pt x="2774" y="3257"/>
                </a:cubicBezTo>
                <a:cubicBezTo>
                  <a:pt x="3179" y="4481"/>
                  <a:pt x="3179" y="4481"/>
                  <a:pt x="3179" y="4481"/>
                </a:cubicBezTo>
                <a:cubicBezTo>
                  <a:pt x="3187" y="4524"/>
                  <a:pt x="3187" y="4558"/>
                  <a:pt x="3161" y="4593"/>
                </a:cubicBezTo>
                <a:cubicBezTo>
                  <a:pt x="3144" y="4618"/>
                  <a:pt x="3110" y="4636"/>
                  <a:pt x="3066" y="4636"/>
                </a:cubicBezTo>
                <a:cubicBezTo>
                  <a:pt x="310" y="4636"/>
                  <a:pt x="310" y="4636"/>
                  <a:pt x="310" y="4636"/>
                </a:cubicBezTo>
                <a:cubicBezTo>
                  <a:pt x="275" y="4636"/>
                  <a:pt x="241" y="4618"/>
                  <a:pt x="215" y="4593"/>
                </a:cubicBezTo>
                <a:cubicBezTo>
                  <a:pt x="198" y="4558"/>
                  <a:pt x="189" y="4524"/>
                  <a:pt x="198" y="4481"/>
                </a:cubicBezTo>
                <a:cubicBezTo>
                  <a:pt x="611" y="3257"/>
                  <a:pt x="611" y="3257"/>
                  <a:pt x="611" y="3257"/>
                </a:cubicBezTo>
                <a:cubicBezTo>
                  <a:pt x="620" y="3214"/>
                  <a:pt x="655" y="3188"/>
                  <a:pt x="698" y="3179"/>
                </a:cubicBezTo>
                <a:cubicBezTo>
                  <a:pt x="1258" y="3067"/>
                  <a:pt x="1258" y="3067"/>
                  <a:pt x="1258" y="3067"/>
                </a:cubicBezTo>
                <a:cubicBezTo>
                  <a:pt x="1533" y="3541"/>
                  <a:pt x="1533" y="3541"/>
                  <a:pt x="1533" y="3541"/>
                </a:cubicBezTo>
                <a:cubicBezTo>
                  <a:pt x="1559" y="3601"/>
                  <a:pt x="1620" y="3636"/>
                  <a:pt x="1689" y="3636"/>
                </a:cubicBezTo>
                <a:cubicBezTo>
                  <a:pt x="1758" y="3636"/>
                  <a:pt x="1818" y="3601"/>
                  <a:pt x="1852" y="3541"/>
                </a:cubicBezTo>
                <a:lnTo>
                  <a:pt x="2128" y="3067"/>
                </a:lnTo>
                <a:close/>
                <a:moveTo>
                  <a:pt x="120" y="2370"/>
                </a:moveTo>
                <a:lnTo>
                  <a:pt x="120" y="2370"/>
                </a:lnTo>
                <a:cubicBezTo>
                  <a:pt x="120" y="2223"/>
                  <a:pt x="180" y="2077"/>
                  <a:pt x="292" y="1982"/>
                </a:cubicBezTo>
                <a:cubicBezTo>
                  <a:pt x="344" y="1931"/>
                  <a:pt x="344" y="1931"/>
                  <a:pt x="344" y="1931"/>
                </a:cubicBezTo>
                <a:cubicBezTo>
                  <a:pt x="284" y="1888"/>
                  <a:pt x="284" y="1888"/>
                  <a:pt x="284" y="1888"/>
                </a:cubicBezTo>
                <a:cubicBezTo>
                  <a:pt x="189" y="1819"/>
                  <a:pt x="137" y="1715"/>
                  <a:pt x="137" y="1603"/>
                </a:cubicBezTo>
                <a:cubicBezTo>
                  <a:pt x="137" y="1456"/>
                  <a:pt x="223" y="1336"/>
                  <a:pt x="353" y="1284"/>
                </a:cubicBezTo>
                <a:cubicBezTo>
                  <a:pt x="404" y="1258"/>
                  <a:pt x="404" y="1258"/>
                  <a:pt x="404" y="1258"/>
                </a:cubicBezTo>
                <a:cubicBezTo>
                  <a:pt x="396" y="1207"/>
                  <a:pt x="396" y="1207"/>
                  <a:pt x="396" y="1207"/>
                </a:cubicBezTo>
                <a:cubicBezTo>
                  <a:pt x="379" y="1138"/>
                  <a:pt x="370" y="1069"/>
                  <a:pt x="370" y="991"/>
                </a:cubicBezTo>
                <a:cubicBezTo>
                  <a:pt x="370" y="509"/>
                  <a:pt x="758" y="121"/>
                  <a:pt x="1241" y="121"/>
                </a:cubicBezTo>
                <a:cubicBezTo>
                  <a:pt x="1482" y="121"/>
                  <a:pt x="1697" y="215"/>
                  <a:pt x="1870" y="388"/>
                </a:cubicBezTo>
                <a:cubicBezTo>
                  <a:pt x="1904" y="422"/>
                  <a:pt x="1904" y="422"/>
                  <a:pt x="1904" y="422"/>
                </a:cubicBezTo>
                <a:cubicBezTo>
                  <a:pt x="1947" y="396"/>
                  <a:pt x="1947" y="396"/>
                  <a:pt x="1947" y="396"/>
                </a:cubicBezTo>
                <a:cubicBezTo>
                  <a:pt x="2068" y="310"/>
                  <a:pt x="2206" y="267"/>
                  <a:pt x="2352" y="267"/>
                </a:cubicBezTo>
                <a:cubicBezTo>
                  <a:pt x="2739" y="267"/>
                  <a:pt x="3058" y="586"/>
                  <a:pt x="3058" y="974"/>
                </a:cubicBezTo>
                <a:cubicBezTo>
                  <a:pt x="3058" y="1077"/>
                  <a:pt x="3041" y="1164"/>
                  <a:pt x="2998" y="1258"/>
                </a:cubicBezTo>
                <a:cubicBezTo>
                  <a:pt x="2980" y="1293"/>
                  <a:pt x="2980" y="1293"/>
                  <a:pt x="2980" y="1293"/>
                </a:cubicBezTo>
                <a:cubicBezTo>
                  <a:pt x="3015" y="1319"/>
                  <a:pt x="3015" y="1319"/>
                  <a:pt x="3015" y="1319"/>
                </a:cubicBezTo>
                <a:cubicBezTo>
                  <a:pt x="3066" y="1370"/>
                  <a:pt x="3092" y="1431"/>
                  <a:pt x="3110" y="1500"/>
                </a:cubicBezTo>
                <a:cubicBezTo>
                  <a:pt x="3136" y="1612"/>
                  <a:pt x="3101" y="1724"/>
                  <a:pt x="3023" y="1810"/>
                </a:cubicBezTo>
                <a:cubicBezTo>
                  <a:pt x="2980" y="1862"/>
                  <a:pt x="2980" y="1862"/>
                  <a:pt x="2980" y="1862"/>
                </a:cubicBezTo>
                <a:cubicBezTo>
                  <a:pt x="3041" y="1905"/>
                  <a:pt x="3041" y="1905"/>
                  <a:pt x="3041" y="1905"/>
                </a:cubicBezTo>
                <a:cubicBezTo>
                  <a:pt x="3170" y="1982"/>
                  <a:pt x="3256" y="2103"/>
                  <a:pt x="3291" y="2249"/>
                </a:cubicBezTo>
                <a:cubicBezTo>
                  <a:pt x="3325" y="2387"/>
                  <a:pt x="3299" y="2534"/>
                  <a:pt x="3222" y="2653"/>
                </a:cubicBezTo>
                <a:cubicBezTo>
                  <a:pt x="3144" y="2783"/>
                  <a:pt x="3023" y="2860"/>
                  <a:pt x="2877" y="2895"/>
                </a:cubicBezTo>
                <a:cubicBezTo>
                  <a:pt x="2739" y="2929"/>
                  <a:pt x="2593" y="2903"/>
                  <a:pt x="2473" y="2826"/>
                </a:cubicBezTo>
                <a:cubicBezTo>
                  <a:pt x="2369" y="2757"/>
                  <a:pt x="2292" y="2662"/>
                  <a:pt x="2257" y="2551"/>
                </a:cubicBezTo>
                <a:cubicBezTo>
                  <a:pt x="2490" y="2387"/>
                  <a:pt x="2662" y="2137"/>
                  <a:pt x="2713" y="1836"/>
                </a:cubicBezTo>
                <a:cubicBezTo>
                  <a:pt x="2842" y="1810"/>
                  <a:pt x="2937" y="1689"/>
                  <a:pt x="2937" y="1551"/>
                </a:cubicBezTo>
                <a:cubicBezTo>
                  <a:pt x="2937" y="1422"/>
                  <a:pt x="2851" y="1310"/>
                  <a:pt x="2731" y="1276"/>
                </a:cubicBezTo>
                <a:cubicBezTo>
                  <a:pt x="2731" y="1267"/>
                  <a:pt x="2731" y="1267"/>
                  <a:pt x="2731" y="1267"/>
                </a:cubicBezTo>
                <a:cubicBezTo>
                  <a:pt x="2731" y="1146"/>
                  <a:pt x="2731" y="1146"/>
                  <a:pt x="2731" y="1146"/>
                </a:cubicBezTo>
                <a:cubicBezTo>
                  <a:pt x="2670" y="1146"/>
                  <a:pt x="2670" y="1146"/>
                  <a:pt x="2670" y="1146"/>
                </a:cubicBezTo>
                <a:cubicBezTo>
                  <a:pt x="2644" y="1146"/>
                  <a:pt x="2627" y="1146"/>
                  <a:pt x="2601" y="1146"/>
                </a:cubicBezTo>
                <a:cubicBezTo>
                  <a:pt x="2387" y="1112"/>
                  <a:pt x="2214" y="939"/>
                  <a:pt x="2188" y="724"/>
                </a:cubicBezTo>
                <a:cubicBezTo>
                  <a:pt x="2188" y="707"/>
                  <a:pt x="2180" y="681"/>
                  <a:pt x="2180" y="664"/>
                </a:cubicBezTo>
                <a:cubicBezTo>
                  <a:pt x="2180" y="603"/>
                  <a:pt x="2180" y="603"/>
                  <a:pt x="2180" y="603"/>
                </a:cubicBezTo>
                <a:cubicBezTo>
                  <a:pt x="2077" y="603"/>
                  <a:pt x="2077" y="603"/>
                  <a:pt x="2077" y="603"/>
                </a:cubicBezTo>
                <a:cubicBezTo>
                  <a:pt x="2059" y="638"/>
                  <a:pt x="2059" y="638"/>
                  <a:pt x="2059" y="638"/>
                </a:cubicBezTo>
                <a:cubicBezTo>
                  <a:pt x="2051" y="664"/>
                  <a:pt x="2042" y="681"/>
                  <a:pt x="2033" y="707"/>
                </a:cubicBezTo>
                <a:cubicBezTo>
                  <a:pt x="1844" y="1146"/>
                  <a:pt x="1413" y="1431"/>
                  <a:pt x="930" y="1431"/>
                </a:cubicBezTo>
                <a:cubicBezTo>
                  <a:pt x="870" y="1431"/>
                  <a:pt x="810" y="1422"/>
                  <a:pt x="749" y="1413"/>
                </a:cubicBezTo>
                <a:cubicBezTo>
                  <a:pt x="723" y="1413"/>
                  <a:pt x="698" y="1405"/>
                  <a:pt x="672" y="1405"/>
                </a:cubicBezTo>
                <a:cubicBezTo>
                  <a:pt x="603" y="1388"/>
                  <a:pt x="603" y="1388"/>
                  <a:pt x="603" y="1388"/>
                </a:cubicBezTo>
                <a:cubicBezTo>
                  <a:pt x="603" y="1663"/>
                  <a:pt x="603" y="1663"/>
                  <a:pt x="603" y="1663"/>
                </a:cubicBezTo>
                <a:cubicBezTo>
                  <a:pt x="603" y="2068"/>
                  <a:pt x="827" y="2413"/>
                  <a:pt x="1154" y="2593"/>
                </a:cubicBezTo>
                <a:cubicBezTo>
                  <a:pt x="1068" y="2783"/>
                  <a:pt x="878" y="2903"/>
                  <a:pt x="663" y="2903"/>
                </a:cubicBezTo>
                <a:cubicBezTo>
                  <a:pt x="361" y="2903"/>
                  <a:pt x="120" y="2662"/>
                  <a:pt x="120" y="2370"/>
                </a:cubicBezTo>
                <a:close/>
                <a:moveTo>
                  <a:pt x="2120" y="664"/>
                </a:moveTo>
                <a:lnTo>
                  <a:pt x="2120" y="664"/>
                </a:lnTo>
                <a:close/>
                <a:moveTo>
                  <a:pt x="2120" y="664"/>
                </a:moveTo>
                <a:lnTo>
                  <a:pt x="2120" y="664"/>
                </a:lnTo>
                <a:close/>
                <a:moveTo>
                  <a:pt x="2731" y="1663"/>
                </a:moveTo>
                <a:lnTo>
                  <a:pt x="2731" y="1663"/>
                </a:lnTo>
                <a:cubicBezTo>
                  <a:pt x="2731" y="1637"/>
                  <a:pt x="2731" y="1637"/>
                  <a:pt x="2731" y="1637"/>
                </a:cubicBezTo>
                <a:cubicBezTo>
                  <a:pt x="2731" y="1405"/>
                  <a:pt x="2731" y="1405"/>
                  <a:pt x="2731" y="1405"/>
                </a:cubicBezTo>
                <a:cubicBezTo>
                  <a:pt x="2782" y="1431"/>
                  <a:pt x="2817" y="1491"/>
                  <a:pt x="2817" y="1551"/>
                </a:cubicBezTo>
                <a:cubicBezTo>
                  <a:pt x="2817" y="1620"/>
                  <a:pt x="2782" y="1672"/>
                  <a:pt x="2731" y="1706"/>
                </a:cubicBezTo>
                <a:cubicBezTo>
                  <a:pt x="2731" y="1689"/>
                  <a:pt x="2731" y="1681"/>
                  <a:pt x="2731" y="1663"/>
                </a:cubicBezTo>
                <a:close/>
                <a:moveTo>
                  <a:pt x="1189" y="2474"/>
                </a:moveTo>
                <a:lnTo>
                  <a:pt x="1189" y="2474"/>
                </a:lnTo>
                <a:cubicBezTo>
                  <a:pt x="913" y="2310"/>
                  <a:pt x="723" y="2008"/>
                  <a:pt x="723" y="1663"/>
                </a:cubicBezTo>
                <a:cubicBezTo>
                  <a:pt x="723" y="1534"/>
                  <a:pt x="723" y="1534"/>
                  <a:pt x="723" y="1534"/>
                </a:cubicBezTo>
                <a:cubicBezTo>
                  <a:pt x="741" y="1534"/>
                  <a:pt x="766" y="1543"/>
                  <a:pt x="784" y="1543"/>
                </a:cubicBezTo>
                <a:cubicBezTo>
                  <a:pt x="792" y="1543"/>
                  <a:pt x="792" y="1543"/>
                  <a:pt x="801" y="1543"/>
                </a:cubicBezTo>
                <a:cubicBezTo>
                  <a:pt x="818" y="1543"/>
                  <a:pt x="835" y="1551"/>
                  <a:pt x="844" y="1551"/>
                </a:cubicBezTo>
                <a:cubicBezTo>
                  <a:pt x="853" y="1551"/>
                  <a:pt x="861" y="1551"/>
                  <a:pt x="870" y="1551"/>
                </a:cubicBezTo>
                <a:cubicBezTo>
                  <a:pt x="887" y="1551"/>
                  <a:pt x="904" y="1551"/>
                  <a:pt x="930" y="1551"/>
                </a:cubicBezTo>
                <a:cubicBezTo>
                  <a:pt x="947" y="1551"/>
                  <a:pt x="965" y="1551"/>
                  <a:pt x="982" y="1551"/>
                </a:cubicBezTo>
                <a:lnTo>
                  <a:pt x="990" y="1551"/>
                </a:lnTo>
                <a:cubicBezTo>
                  <a:pt x="1008" y="1551"/>
                  <a:pt x="1016" y="1551"/>
                  <a:pt x="1025" y="1551"/>
                </a:cubicBezTo>
                <a:cubicBezTo>
                  <a:pt x="1034" y="1551"/>
                  <a:pt x="1042" y="1543"/>
                  <a:pt x="1042" y="1543"/>
                </a:cubicBezTo>
                <a:cubicBezTo>
                  <a:pt x="1059" y="1543"/>
                  <a:pt x="1068" y="1543"/>
                  <a:pt x="1077" y="1543"/>
                </a:cubicBezTo>
                <a:cubicBezTo>
                  <a:pt x="1085" y="1543"/>
                  <a:pt x="1085" y="1543"/>
                  <a:pt x="1094" y="1543"/>
                </a:cubicBezTo>
                <a:cubicBezTo>
                  <a:pt x="1103" y="1543"/>
                  <a:pt x="1111" y="1534"/>
                  <a:pt x="1120" y="1534"/>
                </a:cubicBezTo>
                <a:cubicBezTo>
                  <a:pt x="1128" y="1534"/>
                  <a:pt x="1137" y="1534"/>
                  <a:pt x="1146" y="1534"/>
                </a:cubicBezTo>
                <a:cubicBezTo>
                  <a:pt x="1154" y="1534"/>
                  <a:pt x="1163" y="1534"/>
                  <a:pt x="1172" y="1525"/>
                </a:cubicBezTo>
                <a:cubicBezTo>
                  <a:pt x="1180" y="1525"/>
                  <a:pt x="1189" y="1525"/>
                  <a:pt x="1189" y="1525"/>
                </a:cubicBezTo>
                <a:cubicBezTo>
                  <a:pt x="1197" y="1525"/>
                  <a:pt x="1215" y="1517"/>
                  <a:pt x="1223" y="1517"/>
                </a:cubicBezTo>
                <a:cubicBezTo>
                  <a:pt x="1223" y="1517"/>
                  <a:pt x="1232" y="1517"/>
                  <a:pt x="1241" y="1517"/>
                </a:cubicBezTo>
                <a:cubicBezTo>
                  <a:pt x="1249" y="1508"/>
                  <a:pt x="1258" y="1508"/>
                  <a:pt x="1275" y="1508"/>
                </a:cubicBezTo>
                <a:lnTo>
                  <a:pt x="1284" y="1500"/>
                </a:lnTo>
                <a:cubicBezTo>
                  <a:pt x="1301" y="1500"/>
                  <a:pt x="1318" y="1491"/>
                  <a:pt x="1327" y="1491"/>
                </a:cubicBezTo>
                <a:cubicBezTo>
                  <a:pt x="1335" y="1491"/>
                  <a:pt x="1335" y="1482"/>
                  <a:pt x="1344" y="1482"/>
                </a:cubicBezTo>
                <a:cubicBezTo>
                  <a:pt x="1353" y="1482"/>
                  <a:pt x="1361" y="1474"/>
                  <a:pt x="1378" y="1474"/>
                </a:cubicBezTo>
                <a:cubicBezTo>
                  <a:pt x="1378" y="1474"/>
                  <a:pt x="1387" y="1474"/>
                  <a:pt x="1387" y="1465"/>
                </a:cubicBezTo>
                <a:cubicBezTo>
                  <a:pt x="1404" y="1465"/>
                  <a:pt x="1413" y="1456"/>
                  <a:pt x="1421" y="1456"/>
                </a:cubicBezTo>
                <a:cubicBezTo>
                  <a:pt x="1421" y="1456"/>
                  <a:pt x="1430" y="1448"/>
                  <a:pt x="1439" y="1448"/>
                </a:cubicBezTo>
                <a:cubicBezTo>
                  <a:pt x="1447" y="1448"/>
                  <a:pt x="1456" y="1439"/>
                  <a:pt x="1465" y="1439"/>
                </a:cubicBezTo>
                <a:cubicBezTo>
                  <a:pt x="1473" y="1439"/>
                  <a:pt x="1473" y="1431"/>
                  <a:pt x="1482" y="1431"/>
                </a:cubicBezTo>
                <a:cubicBezTo>
                  <a:pt x="1490" y="1422"/>
                  <a:pt x="1499" y="1422"/>
                  <a:pt x="1508" y="1422"/>
                </a:cubicBezTo>
                <a:cubicBezTo>
                  <a:pt x="1516" y="1413"/>
                  <a:pt x="1516" y="1413"/>
                  <a:pt x="1525" y="1413"/>
                </a:cubicBezTo>
                <a:cubicBezTo>
                  <a:pt x="1533" y="1405"/>
                  <a:pt x="1542" y="1405"/>
                  <a:pt x="1551" y="1396"/>
                </a:cubicBezTo>
                <a:cubicBezTo>
                  <a:pt x="1551" y="1396"/>
                  <a:pt x="1559" y="1388"/>
                  <a:pt x="1568" y="1388"/>
                </a:cubicBezTo>
                <a:cubicBezTo>
                  <a:pt x="1576" y="1379"/>
                  <a:pt x="1585" y="1379"/>
                  <a:pt x="1594" y="1370"/>
                </a:cubicBezTo>
                <a:cubicBezTo>
                  <a:pt x="1594" y="1370"/>
                  <a:pt x="1602" y="1370"/>
                  <a:pt x="1611" y="1362"/>
                </a:cubicBezTo>
                <a:cubicBezTo>
                  <a:pt x="1620" y="1353"/>
                  <a:pt x="1637" y="1345"/>
                  <a:pt x="1645" y="1336"/>
                </a:cubicBezTo>
                <a:lnTo>
                  <a:pt x="1645" y="1336"/>
                </a:lnTo>
                <a:cubicBezTo>
                  <a:pt x="1663" y="1327"/>
                  <a:pt x="1671" y="1319"/>
                  <a:pt x="1689" y="1310"/>
                </a:cubicBezTo>
                <a:cubicBezTo>
                  <a:pt x="1689" y="1310"/>
                  <a:pt x="1697" y="1310"/>
                  <a:pt x="1697" y="1301"/>
                </a:cubicBezTo>
                <a:cubicBezTo>
                  <a:pt x="1706" y="1301"/>
                  <a:pt x="1714" y="1293"/>
                  <a:pt x="1723" y="1284"/>
                </a:cubicBezTo>
                <a:cubicBezTo>
                  <a:pt x="1732" y="1284"/>
                  <a:pt x="1732" y="1276"/>
                  <a:pt x="1740" y="1276"/>
                </a:cubicBezTo>
                <a:cubicBezTo>
                  <a:pt x="1749" y="1267"/>
                  <a:pt x="1758" y="1258"/>
                  <a:pt x="1758" y="1258"/>
                </a:cubicBezTo>
                <a:cubicBezTo>
                  <a:pt x="1766" y="1250"/>
                  <a:pt x="1775" y="1250"/>
                  <a:pt x="1775" y="1241"/>
                </a:cubicBezTo>
                <a:cubicBezTo>
                  <a:pt x="1783" y="1241"/>
                  <a:pt x="1792" y="1233"/>
                  <a:pt x="1801" y="1224"/>
                </a:cubicBezTo>
                <a:lnTo>
                  <a:pt x="1809" y="1215"/>
                </a:lnTo>
                <a:cubicBezTo>
                  <a:pt x="1818" y="1207"/>
                  <a:pt x="1827" y="1198"/>
                  <a:pt x="1835" y="1189"/>
                </a:cubicBezTo>
                <a:lnTo>
                  <a:pt x="1844" y="1181"/>
                </a:lnTo>
                <a:cubicBezTo>
                  <a:pt x="1852" y="1172"/>
                  <a:pt x="1861" y="1164"/>
                  <a:pt x="1870" y="1164"/>
                </a:cubicBezTo>
                <a:cubicBezTo>
                  <a:pt x="1870" y="1155"/>
                  <a:pt x="1878" y="1155"/>
                  <a:pt x="1878" y="1146"/>
                </a:cubicBezTo>
                <a:cubicBezTo>
                  <a:pt x="1887" y="1138"/>
                  <a:pt x="1896" y="1129"/>
                  <a:pt x="1904" y="1120"/>
                </a:cubicBezTo>
                <a:cubicBezTo>
                  <a:pt x="1913" y="1120"/>
                  <a:pt x="1913" y="1112"/>
                  <a:pt x="1913" y="1112"/>
                </a:cubicBezTo>
                <a:cubicBezTo>
                  <a:pt x="1921" y="1103"/>
                  <a:pt x="1939" y="1086"/>
                  <a:pt x="1947" y="1077"/>
                </a:cubicBezTo>
                <a:cubicBezTo>
                  <a:pt x="1947" y="1077"/>
                  <a:pt x="1947" y="1069"/>
                  <a:pt x="1956" y="1069"/>
                </a:cubicBezTo>
                <a:cubicBezTo>
                  <a:pt x="1965" y="1060"/>
                  <a:pt x="1965" y="1051"/>
                  <a:pt x="1973" y="1043"/>
                </a:cubicBezTo>
                <a:cubicBezTo>
                  <a:pt x="1982" y="1034"/>
                  <a:pt x="1982" y="1034"/>
                  <a:pt x="1982" y="1026"/>
                </a:cubicBezTo>
                <a:cubicBezTo>
                  <a:pt x="1990" y="1017"/>
                  <a:pt x="1999" y="1008"/>
                  <a:pt x="2008" y="1000"/>
                </a:cubicBezTo>
                <a:cubicBezTo>
                  <a:pt x="2008" y="1000"/>
                  <a:pt x="2008" y="991"/>
                  <a:pt x="2016" y="982"/>
                </a:cubicBezTo>
                <a:cubicBezTo>
                  <a:pt x="2016" y="982"/>
                  <a:pt x="2025" y="974"/>
                  <a:pt x="2033" y="965"/>
                </a:cubicBezTo>
                <a:cubicBezTo>
                  <a:pt x="2033" y="957"/>
                  <a:pt x="2042" y="948"/>
                  <a:pt x="2042" y="948"/>
                </a:cubicBezTo>
                <a:cubicBezTo>
                  <a:pt x="2051" y="939"/>
                  <a:pt x="2051" y="931"/>
                  <a:pt x="2059" y="922"/>
                </a:cubicBezTo>
                <a:cubicBezTo>
                  <a:pt x="2059" y="913"/>
                  <a:pt x="2068" y="913"/>
                  <a:pt x="2068" y="905"/>
                </a:cubicBezTo>
                <a:cubicBezTo>
                  <a:pt x="2077" y="896"/>
                  <a:pt x="2077" y="888"/>
                  <a:pt x="2085" y="879"/>
                </a:cubicBezTo>
                <a:cubicBezTo>
                  <a:pt x="2085" y="870"/>
                  <a:pt x="2085" y="870"/>
                  <a:pt x="2094" y="862"/>
                </a:cubicBezTo>
                <a:lnTo>
                  <a:pt x="2094" y="862"/>
                </a:lnTo>
                <a:lnTo>
                  <a:pt x="2094" y="862"/>
                </a:lnTo>
                <a:cubicBezTo>
                  <a:pt x="2102" y="870"/>
                  <a:pt x="2102" y="888"/>
                  <a:pt x="2111" y="896"/>
                </a:cubicBezTo>
                <a:cubicBezTo>
                  <a:pt x="2111" y="896"/>
                  <a:pt x="2111" y="896"/>
                  <a:pt x="2111" y="905"/>
                </a:cubicBezTo>
                <a:cubicBezTo>
                  <a:pt x="2120" y="913"/>
                  <a:pt x="2120" y="922"/>
                  <a:pt x="2128" y="931"/>
                </a:cubicBezTo>
                <a:cubicBezTo>
                  <a:pt x="2128" y="939"/>
                  <a:pt x="2128" y="939"/>
                  <a:pt x="2128" y="939"/>
                </a:cubicBezTo>
                <a:cubicBezTo>
                  <a:pt x="2137" y="957"/>
                  <a:pt x="2145" y="965"/>
                  <a:pt x="2145" y="974"/>
                </a:cubicBezTo>
                <a:cubicBezTo>
                  <a:pt x="2154" y="974"/>
                  <a:pt x="2154" y="974"/>
                  <a:pt x="2154" y="974"/>
                </a:cubicBezTo>
                <a:cubicBezTo>
                  <a:pt x="2154" y="982"/>
                  <a:pt x="2163" y="1000"/>
                  <a:pt x="2171" y="1008"/>
                </a:cubicBezTo>
                <a:cubicBezTo>
                  <a:pt x="2171" y="1008"/>
                  <a:pt x="2171" y="1008"/>
                  <a:pt x="2180" y="1017"/>
                </a:cubicBezTo>
                <a:cubicBezTo>
                  <a:pt x="2180" y="1026"/>
                  <a:pt x="2188" y="1034"/>
                  <a:pt x="2197" y="1043"/>
                </a:cubicBezTo>
                <a:lnTo>
                  <a:pt x="2197" y="1043"/>
                </a:lnTo>
                <a:cubicBezTo>
                  <a:pt x="2206" y="1051"/>
                  <a:pt x="2214" y="1069"/>
                  <a:pt x="2223" y="1077"/>
                </a:cubicBezTo>
                <a:lnTo>
                  <a:pt x="2231" y="1077"/>
                </a:lnTo>
                <a:cubicBezTo>
                  <a:pt x="2240" y="1086"/>
                  <a:pt x="2249" y="1095"/>
                  <a:pt x="2257" y="1103"/>
                </a:cubicBezTo>
                <a:cubicBezTo>
                  <a:pt x="2257" y="1103"/>
                  <a:pt x="2257" y="1103"/>
                  <a:pt x="2257" y="1112"/>
                </a:cubicBezTo>
                <a:cubicBezTo>
                  <a:pt x="2266" y="1120"/>
                  <a:pt x="2275" y="1120"/>
                  <a:pt x="2292" y="1129"/>
                </a:cubicBezTo>
                <a:cubicBezTo>
                  <a:pt x="2292" y="1138"/>
                  <a:pt x="2292" y="1138"/>
                  <a:pt x="2292" y="1138"/>
                </a:cubicBezTo>
                <a:cubicBezTo>
                  <a:pt x="2300" y="1146"/>
                  <a:pt x="2309" y="1155"/>
                  <a:pt x="2318" y="1155"/>
                </a:cubicBezTo>
                <a:cubicBezTo>
                  <a:pt x="2326" y="1155"/>
                  <a:pt x="2326" y="1164"/>
                  <a:pt x="2326" y="1164"/>
                </a:cubicBezTo>
                <a:cubicBezTo>
                  <a:pt x="2335" y="1172"/>
                  <a:pt x="2344" y="1172"/>
                  <a:pt x="2361" y="1181"/>
                </a:cubicBezTo>
                <a:cubicBezTo>
                  <a:pt x="2361" y="1181"/>
                  <a:pt x="2361" y="1181"/>
                  <a:pt x="2369" y="1189"/>
                </a:cubicBezTo>
                <a:cubicBezTo>
                  <a:pt x="2378" y="1189"/>
                  <a:pt x="2387" y="1198"/>
                  <a:pt x="2395" y="1198"/>
                </a:cubicBezTo>
                <a:cubicBezTo>
                  <a:pt x="2395" y="1207"/>
                  <a:pt x="2395" y="1207"/>
                  <a:pt x="2404" y="1207"/>
                </a:cubicBezTo>
                <a:cubicBezTo>
                  <a:pt x="2413" y="1215"/>
                  <a:pt x="2421" y="1215"/>
                  <a:pt x="2438" y="1224"/>
                </a:cubicBezTo>
                <a:cubicBezTo>
                  <a:pt x="2438" y="1224"/>
                  <a:pt x="2438" y="1224"/>
                  <a:pt x="2447" y="1224"/>
                </a:cubicBezTo>
                <a:cubicBezTo>
                  <a:pt x="2456" y="1224"/>
                  <a:pt x="2464" y="1233"/>
                  <a:pt x="2473" y="1233"/>
                </a:cubicBezTo>
                <a:lnTo>
                  <a:pt x="2482" y="1241"/>
                </a:lnTo>
                <a:cubicBezTo>
                  <a:pt x="2499" y="1241"/>
                  <a:pt x="2507" y="1250"/>
                  <a:pt x="2516" y="1250"/>
                </a:cubicBezTo>
                <a:cubicBezTo>
                  <a:pt x="2525" y="1250"/>
                  <a:pt x="2525" y="1250"/>
                  <a:pt x="2525" y="1250"/>
                </a:cubicBezTo>
                <a:cubicBezTo>
                  <a:pt x="2533" y="1250"/>
                  <a:pt x="2551" y="1258"/>
                  <a:pt x="2558" y="1258"/>
                </a:cubicBezTo>
                <a:lnTo>
                  <a:pt x="2567" y="1258"/>
                </a:lnTo>
                <a:cubicBezTo>
                  <a:pt x="2575" y="1258"/>
                  <a:pt x="2575" y="1258"/>
                  <a:pt x="2584" y="1258"/>
                </a:cubicBezTo>
                <a:cubicBezTo>
                  <a:pt x="2593" y="1267"/>
                  <a:pt x="2601" y="1267"/>
                  <a:pt x="2610" y="1267"/>
                </a:cubicBezTo>
                <a:lnTo>
                  <a:pt x="2610" y="1267"/>
                </a:lnTo>
                <a:lnTo>
                  <a:pt x="2610" y="1267"/>
                </a:lnTo>
                <a:cubicBezTo>
                  <a:pt x="2610" y="1637"/>
                  <a:pt x="2610" y="1637"/>
                  <a:pt x="2610" y="1637"/>
                </a:cubicBezTo>
                <a:cubicBezTo>
                  <a:pt x="2610" y="1663"/>
                  <a:pt x="2610" y="1663"/>
                  <a:pt x="2610" y="1663"/>
                </a:cubicBezTo>
                <a:cubicBezTo>
                  <a:pt x="2610" y="1724"/>
                  <a:pt x="2601" y="1784"/>
                  <a:pt x="2593" y="1844"/>
                </a:cubicBezTo>
                <a:cubicBezTo>
                  <a:pt x="2542" y="2086"/>
                  <a:pt x="2413" y="2284"/>
                  <a:pt x="2223" y="2422"/>
                </a:cubicBezTo>
                <a:cubicBezTo>
                  <a:pt x="2206" y="2439"/>
                  <a:pt x="2188" y="2448"/>
                  <a:pt x="2171" y="2465"/>
                </a:cubicBezTo>
                <a:cubicBezTo>
                  <a:pt x="2154" y="2474"/>
                  <a:pt x="2128" y="2482"/>
                  <a:pt x="2111" y="2491"/>
                </a:cubicBezTo>
                <a:cubicBezTo>
                  <a:pt x="2068" y="2517"/>
                  <a:pt x="2025" y="2534"/>
                  <a:pt x="1982" y="2551"/>
                </a:cubicBezTo>
                <a:cubicBezTo>
                  <a:pt x="1965" y="2560"/>
                  <a:pt x="1939" y="2568"/>
                  <a:pt x="1921" y="2568"/>
                </a:cubicBezTo>
                <a:cubicBezTo>
                  <a:pt x="1835" y="2593"/>
                  <a:pt x="1758" y="2610"/>
                  <a:pt x="1663" y="2610"/>
                </a:cubicBezTo>
                <a:cubicBezTo>
                  <a:pt x="1594" y="2610"/>
                  <a:pt x="1525" y="2602"/>
                  <a:pt x="1456" y="2585"/>
                </a:cubicBezTo>
                <a:cubicBezTo>
                  <a:pt x="1439" y="2577"/>
                  <a:pt x="1421" y="2577"/>
                  <a:pt x="1396" y="2568"/>
                </a:cubicBezTo>
                <a:cubicBezTo>
                  <a:pt x="1370" y="2560"/>
                  <a:pt x="1335" y="2551"/>
                  <a:pt x="1301" y="2534"/>
                </a:cubicBezTo>
                <a:cubicBezTo>
                  <a:pt x="1284" y="2525"/>
                  <a:pt x="1266" y="2517"/>
                  <a:pt x="1249" y="2508"/>
                </a:cubicBezTo>
                <a:cubicBezTo>
                  <a:pt x="1223" y="2499"/>
                  <a:pt x="1206" y="2491"/>
                  <a:pt x="1189" y="2474"/>
                </a:cubicBez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4F4A1D-CAC8-EF48-923D-A9BE93191508}"/>
              </a:ext>
            </a:extLst>
          </p:cNvPr>
          <p:cNvGrpSpPr/>
          <p:nvPr/>
        </p:nvGrpSpPr>
        <p:grpSpPr>
          <a:xfrm>
            <a:off x="1437716" y="4502143"/>
            <a:ext cx="6361037" cy="4716592"/>
            <a:chOff x="2232442" y="3643574"/>
            <a:chExt cx="6361037" cy="4716592"/>
          </a:xfrm>
        </p:grpSpPr>
        <p:sp>
          <p:nvSpPr>
            <p:cNvPr id="29" name="CuadroTexto 598">
              <a:extLst>
                <a:ext uri="{FF2B5EF4-FFF2-40B4-BE49-F238E27FC236}">
                  <a16:creationId xmlns:a16="http://schemas.microsoft.com/office/drawing/2014/main" id="{DB7B6DC3-FD65-5D46-8CAA-6AA60E1FC906}"/>
                </a:ext>
              </a:extLst>
            </p:cNvPr>
            <p:cNvSpPr txBox="1"/>
            <p:nvPr/>
          </p:nvSpPr>
          <p:spPr>
            <a:xfrm>
              <a:off x="2232442" y="3643574"/>
              <a:ext cx="63610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</a:t>
              </a:r>
            </a:p>
          </p:txBody>
        </p:sp>
        <p:sp>
          <p:nvSpPr>
            <p:cNvPr id="30" name="CuadroTexto 599">
              <a:extLst>
                <a:ext uri="{FF2B5EF4-FFF2-40B4-BE49-F238E27FC236}">
                  <a16:creationId xmlns:a16="http://schemas.microsoft.com/office/drawing/2014/main" id="{D33D3B3D-9886-014D-A230-3A44BBB78A34}"/>
                </a:ext>
              </a:extLst>
            </p:cNvPr>
            <p:cNvSpPr txBox="1"/>
            <p:nvPr/>
          </p:nvSpPr>
          <p:spPr>
            <a:xfrm>
              <a:off x="2236244" y="4943846"/>
              <a:ext cx="63572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0" name="Freeform 351">
            <a:extLst>
              <a:ext uri="{FF2B5EF4-FFF2-40B4-BE49-F238E27FC236}">
                <a16:creationId xmlns:a16="http://schemas.microsoft.com/office/drawing/2014/main" id="{BD5AF8B9-19C9-9048-9D9A-6EBC7AE3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549" y="1722142"/>
            <a:ext cx="1969843" cy="6875793"/>
          </a:xfrm>
          <a:custGeom>
            <a:avLst/>
            <a:gdLst>
              <a:gd name="T0" fmla="*/ 1758 w 1759"/>
              <a:gd name="T1" fmla="*/ 7583 h 7584"/>
              <a:gd name="T2" fmla="*/ 0 w 1759"/>
              <a:gd name="T3" fmla="*/ 7583 h 7584"/>
              <a:gd name="T4" fmla="*/ 0 w 1759"/>
              <a:gd name="T5" fmla="*/ 0 h 7584"/>
              <a:gd name="T6" fmla="*/ 1758 w 1759"/>
              <a:gd name="T7" fmla="*/ 0 h 7584"/>
              <a:gd name="T8" fmla="*/ 1758 w 1759"/>
              <a:gd name="T9" fmla="*/ 7583 h 7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84">
                <a:moveTo>
                  <a:pt x="1758" y="7583"/>
                </a:moveTo>
                <a:lnTo>
                  <a:pt x="0" y="7583"/>
                </a:lnTo>
                <a:lnTo>
                  <a:pt x="0" y="0"/>
                </a:lnTo>
                <a:lnTo>
                  <a:pt x="1758" y="0"/>
                </a:lnTo>
                <a:lnTo>
                  <a:pt x="1758" y="75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52">
            <a:extLst>
              <a:ext uri="{FF2B5EF4-FFF2-40B4-BE49-F238E27FC236}">
                <a16:creationId xmlns:a16="http://schemas.microsoft.com/office/drawing/2014/main" id="{6AF49C51-0118-8648-9742-2D68B037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7376" y="4348535"/>
            <a:ext cx="1959966" cy="4249402"/>
          </a:xfrm>
          <a:custGeom>
            <a:avLst/>
            <a:gdLst>
              <a:gd name="T0" fmla="*/ 1749 w 1750"/>
              <a:gd name="T1" fmla="*/ 4687 h 4688"/>
              <a:gd name="T2" fmla="*/ 0 w 1750"/>
              <a:gd name="T3" fmla="*/ 4687 h 4688"/>
              <a:gd name="T4" fmla="*/ 0 w 1750"/>
              <a:gd name="T5" fmla="*/ 0 h 4688"/>
              <a:gd name="T6" fmla="*/ 1749 w 1750"/>
              <a:gd name="T7" fmla="*/ 0 h 4688"/>
              <a:gd name="T8" fmla="*/ 1749 w 1750"/>
              <a:gd name="T9" fmla="*/ 4687 h 4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0" h="4688">
                <a:moveTo>
                  <a:pt x="1749" y="4687"/>
                </a:moveTo>
                <a:lnTo>
                  <a:pt x="0" y="4687"/>
                </a:lnTo>
                <a:lnTo>
                  <a:pt x="0" y="0"/>
                </a:lnTo>
                <a:lnTo>
                  <a:pt x="1749" y="0"/>
                </a:lnTo>
                <a:lnTo>
                  <a:pt x="1749" y="46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53">
            <a:extLst>
              <a:ext uri="{FF2B5EF4-FFF2-40B4-BE49-F238E27FC236}">
                <a16:creationId xmlns:a16="http://schemas.microsoft.com/office/drawing/2014/main" id="{D617D3D6-CFD4-064D-BAB2-0DFFF509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1704" y="2836519"/>
            <a:ext cx="1969843" cy="5756478"/>
          </a:xfrm>
          <a:custGeom>
            <a:avLst/>
            <a:gdLst>
              <a:gd name="T0" fmla="*/ 1758 w 1759"/>
              <a:gd name="T1" fmla="*/ 6351 h 6352"/>
              <a:gd name="T2" fmla="*/ 0 w 1759"/>
              <a:gd name="T3" fmla="*/ 6351 h 6352"/>
              <a:gd name="T4" fmla="*/ 0 w 1759"/>
              <a:gd name="T5" fmla="*/ 0 h 6352"/>
              <a:gd name="T6" fmla="*/ 1758 w 1759"/>
              <a:gd name="T7" fmla="*/ 0 h 6352"/>
              <a:gd name="T8" fmla="*/ 1758 w 1759"/>
              <a:gd name="T9" fmla="*/ 6351 h 6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6352">
                <a:moveTo>
                  <a:pt x="1758" y="6351"/>
                </a:moveTo>
                <a:lnTo>
                  <a:pt x="0" y="6351"/>
                </a:lnTo>
                <a:lnTo>
                  <a:pt x="0" y="0"/>
                </a:lnTo>
                <a:lnTo>
                  <a:pt x="1758" y="0"/>
                </a:lnTo>
                <a:lnTo>
                  <a:pt x="1758" y="63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CuadroTexto 515">
            <a:extLst>
              <a:ext uri="{FF2B5EF4-FFF2-40B4-BE49-F238E27FC236}">
                <a16:creationId xmlns:a16="http://schemas.microsoft.com/office/drawing/2014/main" id="{A3AC950E-19AA-884C-95EF-480A123118D3}"/>
              </a:ext>
            </a:extLst>
          </p:cNvPr>
          <p:cNvSpPr txBox="1"/>
          <p:nvPr/>
        </p:nvSpPr>
        <p:spPr>
          <a:xfrm>
            <a:off x="14382312" y="8735527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4"/>
                </a:solidFill>
                <a:latin typeface="Lato Heavy" charset="0"/>
                <a:ea typeface="Lato Heavy" charset="0"/>
                <a:cs typeface="Lato Heavy" charset="0"/>
              </a:rPr>
              <a:t>2017</a:t>
            </a:r>
          </a:p>
        </p:txBody>
      </p:sp>
      <p:sp>
        <p:nvSpPr>
          <p:cNvPr id="80" name="CuadroTexto 516">
            <a:extLst>
              <a:ext uri="{FF2B5EF4-FFF2-40B4-BE49-F238E27FC236}">
                <a16:creationId xmlns:a16="http://schemas.microsoft.com/office/drawing/2014/main" id="{8E294C3B-3F55-9041-9C73-3CA670BAE1B8}"/>
              </a:ext>
            </a:extLst>
          </p:cNvPr>
          <p:cNvSpPr txBox="1"/>
          <p:nvPr/>
        </p:nvSpPr>
        <p:spPr>
          <a:xfrm>
            <a:off x="17657976" y="8727773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2018</a:t>
            </a:r>
          </a:p>
        </p:txBody>
      </p:sp>
      <p:sp>
        <p:nvSpPr>
          <p:cNvPr id="81" name="CuadroTexto 517">
            <a:extLst>
              <a:ext uri="{FF2B5EF4-FFF2-40B4-BE49-F238E27FC236}">
                <a16:creationId xmlns:a16="http://schemas.microsoft.com/office/drawing/2014/main" id="{9B81A9EA-EEBA-C848-9B69-EC55A8776588}"/>
              </a:ext>
            </a:extLst>
          </p:cNvPr>
          <p:cNvSpPr txBox="1"/>
          <p:nvPr/>
        </p:nvSpPr>
        <p:spPr>
          <a:xfrm>
            <a:off x="20906487" y="8721147"/>
            <a:ext cx="17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5"/>
                </a:solidFill>
                <a:latin typeface="Lato Heavy" charset="0"/>
                <a:ea typeface="Lato Heavy" charset="0"/>
                <a:cs typeface="Lato Heavy" charset="0"/>
              </a:rPr>
              <a:t>2019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84F2C534-C31B-114C-81F4-32A262718AB0}"/>
              </a:ext>
            </a:extLst>
          </p:cNvPr>
          <p:cNvSpPr txBox="1"/>
          <p:nvPr/>
        </p:nvSpPr>
        <p:spPr>
          <a:xfrm>
            <a:off x="14179784" y="9931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A8740DAF-8E7B-994A-B610-B6D4EF524A4F}"/>
              </a:ext>
            </a:extLst>
          </p:cNvPr>
          <p:cNvSpPr/>
          <p:nvPr/>
        </p:nvSpPr>
        <p:spPr>
          <a:xfrm>
            <a:off x="14179784" y="10569859"/>
            <a:ext cx="24691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A6079BA1-661C-B34C-97F0-95B5B29F2058}"/>
              </a:ext>
            </a:extLst>
          </p:cNvPr>
          <p:cNvSpPr txBox="1"/>
          <p:nvPr/>
        </p:nvSpPr>
        <p:spPr>
          <a:xfrm>
            <a:off x="17409005" y="9931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70E53E92-0C7A-7242-B22E-FDC8F7F60F5F}"/>
              </a:ext>
            </a:extLst>
          </p:cNvPr>
          <p:cNvSpPr/>
          <p:nvPr/>
        </p:nvSpPr>
        <p:spPr>
          <a:xfrm>
            <a:off x="17409005" y="10569859"/>
            <a:ext cx="24691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7B3FAD42-FEF4-4540-9680-93CE653EEE64}"/>
              </a:ext>
            </a:extLst>
          </p:cNvPr>
          <p:cNvSpPr txBox="1"/>
          <p:nvPr/>
        </p:nvSpPr>
        <p:spPr>
          <a:xfrm>
            <a:off x="20641811" y="99310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15BDE57C-94B0-514A-B909-4CDACFFF73F6}"/>
              </a:ext>
            </a:extLst>
          </p:cNvPr>
          <p:cNvSpPr/>
          <p:nvPr/>
        </p:nvSpPr>
        <p:spPr>
          <a:xfrm>
            <a:off x="20641811" y="10569859"/>
            <a:ext cx="24691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0303EE-FC66-754D-A5A4-75579356C88F}"/>
              </a:ext>
            </a:extLst>
          </p:cNvPr>
          <p:cNvGrpSpPr/>
          <p:nvPr/>
        </p:nvGrpSpPr>
        <p:grpSpPr>
          <a:xfrm>
            <a:off x="14958713" y="7086599"/>
            <a:ext cx="7217292" cy="827084"/>
            <a:chOff x="26129941" y="8268473"/>
            <a:chExt cx="7217292" cy="827084"/>
          </a:xfrm>
        </p:grpSpPr>
        <p:sp>
          <p:nvSpPr>
            <p:cNvPr id="395" name="Freeform 368">
              <a:extLst>
                <a:ext uri="{FF2B5EF4-FFF2-40B4-BE49-F238E27FC236}">
                  <a16:creationId xmlns:a16="http://schemas.microsoft.com/office/drawing/2014/main" id="{1B64576C-FEAC-5A49-9727-6D4499E3C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9941" y="8342322"/>
              <a:ext cx="743393" cy="743389"/>
            </a:xfrm>
            <a:custGeom>
              <a:avLst/>
              <a:gdLst>
                <a:gd name="T0" fmla="*/ 638 w 665"/>
                <a:gd name="T1" fmla="*/ 310 h 665"/>
                <a:gd name="T2" fmla="*/ 638 w 665"/>
                <a:gd name="T3" fmla="*/ 310 h 665"/>
                <a:gd name="T4" fmla="*/ 612 w 665"/>
                <a:gd name="T5" fmla="*/ 336 h 665"/>
                <a:gd name="T6" fmla="*/ 612 w 665"/>
                <a:gd name="T7" fmla="*/ 612 h 665"/>
                <a:gd name="T8" fmla="*/ 61 w 665"/>
                <a:gd name="T9" fmla="*/ 612 h 665"/>
                <a:gd name="T10" fmla="*/ 61 w 665"/>
                <a:gd name="T11" fmla="*/ 60 h 665"/>
                <a:gd name="T12" fmla="*/ 337 w 665"/>
                <a:gd name="T13" fmla="*/ 60 h 665"/>
                <a:gd name="T14" fmla="*/ 363 w 665"/>
                <a:gd name="T15" fmla="*/ 34 h 665"/>
                <a:gd name="T16" fmla="*/ 337 w 665"/>
                <a:gd name="T17" fmla="*/ 0 h 665"/>
                <a:gd name="T18" fmla="*/ 44 w 665"/>
                <a:gd name="T19" fmla="*/ 0 h 665"/>
                <a:gd name="T20" fmla="*/ 0 w 665"/>
                <a:gd name="T21" fmla="*/ 43 h 665"/>
                <a:gd name="T22" fmla="*/ 0 w 665"/>
                <a:gd name="T23" fmla="*/ 629 h 665"/>
                <a:gd name="T24" fmla="*/ 44 w 665"/>
                <a:gd name="T25" fmla="*/ 664 h 665"/>
                <a:gd name="T26" fmla="*/ 630 w 665"/>
                <a:gd name="T27" fmla="*/ 664 h 665"/>
                <a:gd name="T28" fmla="*/ 664 w 665"/>
                <a:gd name="T29" fmla="*/ 629 h 665"/>
                <a:gd name="T30" fmla="*/ 664 w 665"/>
                <a:gd name="T31" fmla="*/ 336 h 665"/>
                <a:gd name="T32" fmla="*/ 638 w 665"/>
                <a:gd name="T33" fmla="*/ 31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5" h="665">
                  <a:moveTo>
                    <a:pt x="638" y="310"/>
                  </a:moveTo>
                  <a:lnTo>
                    <a:pt x="638" y="310"/>
                  </a:lnTo>
                  <a:cubicBezTo>
                    <a:pt x="621" y="310"/>
                    <a:pt x="612" y="318"/>
                    <a:pt x="612" y="336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" y="612"/>
                    <a:pt x="61" y="612"/>
                    <a:pt x="61" y="612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337" y="60"/>
                    <a:pt x="337" y="60"/>
                    <a:pt x="337" y="60"/>
                  </a:cubicBezTo>
                  <a:cubicBezTo>
                    <a:pt x="354" y="60"/>
                    <a:pt x="363" y="43"/>
                    <a:pt x="363" y="34"/>
                  </a:cubicBezTo>
                  <a:cubicBezTo>
                    <a:pt x="363" y="17"/>
                    <a:pt x="354" y="0"/>
                    <a:pt x="33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8" y="0"/>
                    <a:pt x="0" y="17"/>
                    <a:pt x="0" y="43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46"/>
                    <a:pt x="18" y="664"/>
                    <a:pt x="44" y="664"/>
                  </a:cubicBezTo>
                  <a:cubicBezTo>
                    <a:pt x="630" y="664"/>
                    <a:pt x="630" y="664"/>
                    <a:pt x="630" y="664"/>
                  </a:cubicBezTo>
                  <a:cubicBezTo>
                    <a:pt x="647" y="664"/>
                    <a:pt x="664" y="646"/>
                    <a:pt x="664" y="629"/>
                  </a:cubicBezTo>
                  <a:cubicBezTo>
                    <a:pt x="664" y="336"/>
                    <a:pt x="664" y="336"/>
                    <a:pt x="664" y="336"/>
                  </a:cubicBezTo>
                  <a:cubicBezTo>
                    <a:pt x="664" y="318"/>
                    <a:pt x="655" y="310"/>
                    <a:pt x="638" y="3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6" name="Freeform 369">
              <a:extLst>
                <a:ext uri="{FF2B5EF4-FFF2-40B4-BE49-F238E27FC236}">
                  <a16:creationId xmlns:a16="http://schemas.microsoft.com/office/drawing/2014/main" id="{C63D9486-8637-7140-8812-3B88FA460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3483" y="8268473"/>
              <a:ext cx="413542" cy="403696"/>
            </a:xfrm>
            <a:custGeom>
              <a:avLst/>
              <a:gdLst>
                <a:gd name="T0" fmla="*/ 362 w 372"/>
                <a:gd name="T1" fmla="*/ 86 h 363"/>
                <a:gd name="T2" fmla="*/ 362 w 372"/>
                <a:gd name="T3" fmla="*/ 86 h 363"/>
                <a:gd name="T4" fmla="*/ 284 w 372"/>
                <a:gd name="T5" fmla="*/ 9 h 363"/>
                <a:gd name="T6" fmla="*/ 259 w 372"/>
                <a:gd name="T7" fmla="*/ 0 h 363"/>
                <a:gd name="T8" fmla="*/ 241 w 372"/>
                <a:gd name="T9" fmla="*/ 9 h 363"/>
                <a:gd name="T10" fmla="*/ 35 w 372"/>
                <a:gd name="T11" fmla="*/ 207 h 363"/>
                <a:gd name="T12" fmla="*/ 26 w 372"/>
                <a:gd name="T13" fmla="*/ 224 h 363"/>
                <a:gd name="T14" fmla="*/ 0 w 372"/>
                <a:gd name="T15" fmla="*/ 327 h 363"/>
                <a:gd name="T16" fmla="*/ 9 w 372"/>
                <a:gd name="T17" fmla="*/ 353 h 363"/>
                <a:gd name="T18" fmla="*/ 26 w 372"/>
                <a:gd name="T19" fmla="*/ 362 h 363"/>
                <a:gd name="T20" fmla="*/ 35 w 372"/>
                <a:gd name="T21" fmla="*/ 362 h 363"/>
                <a:gd name="T22" fmla="*/ 147 w 372"/>
                <a:gd name="T23" fmla="*/ 336 h 363"/>
                <a:gd name="T24" fmla="*/ 155 w 372"/>
                <a:gd name="T25" fmla="*/ 336 h 363"/>
                <a:gd name="T26" fmla="*/ 362 w 372"/>
                <a:gd name="T27" fmla="*/ 129 h 363"/>
                <a:gd name="T28" fmla="*/ 362 w 372"/>
                <a:gd name="T29" fmla="*/ 86 h 363"/>
                <a:gd name="T30" fmla="*/ 129 w 372"/>
                <a:gd name="T31" fmla="*/ 284 h 363"/>
                <a:gd name="T32" fmla="*/ 129 w 372"/>
                <a:gd name="T33" fmla="*/ 284 h 363"/>
                <a:gd name="T34" fmla="*/ 69 w 372"/>
                <a:gd name="T35" fmla="*/ 301 h 363"/>
                <a:gd name="T36" fmla="*/ 86 w 372"/>
                <a:gd name="T37" fmla="*/ 241 h 363"/>
                <a:gd name="T38" fmla="*/ 190 w 372"/>
                <a:gd name="T39" fmla="*/ 138 h 363"/>
                <a:gd name="T40" fmla="*/ 224 w 372"/>
                <a:gd name="T41" fmla="*/ 181 h 363"/>
                <a:gd name="T42" fmla="*/ 129 w 372"/>
                <a:gd name="T43" fmla="*/ 284 h 363"/>
                <a:gd name="T44" fmla="*/ 267 w 372"/>
                <a:gd name="T45" fmla="*/ 146 h 363"/>
                <a:gd name="T46" fmla="*/ 267 w 372"/>
                <a:gd name="T47" fmla="*/ 146 h 363"/>
                <a:gd name="T48" fmla="*/ 224 w 372"/>
                <a:gd name="T49" fmla="*/ 103 h 363"/>
                <a:gd name="T50" fmla="*/ 259 w 372"/>
                <a:gd name="T51" fmla="*/ 69 h 363"/>
                <a:gd name="T52" fmla="*/ 302 w 372"/>
                <a:gd name="T53" fmla="*/ 112 h 363"/>
                <a:gd name="T54" fmla="*/ 267 w 372"/>
                <a:gd name="T55" fmla="*/ 14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63">
                  <a:moveTo>
                    <a:pt x="362" y="86"/>
                  </a:moveTo>
                  <a:lnTo>
                    <a:pt x="362" y="86"/>
                  </a:lnTo>
                  <a:cubicBezTo>
                    <a:pt x="284" y="9"/>
                    <a:pt x="284" y="9"/>
                    <a:pt x="284" y="9"/>
                  </a:cubicBezTo>
                  <a:cubicBezTo>
                    <a:pt x="276" y="0"/>
                    <a:pt x="267" y="0"/>
                    <a:pt x="259" y="0"/>
                  </a:cubicBezTo>
                  <a:cubicBezTo>
                    <a:pt x="259" y="0"/>
                    <a:pt x="250" y="0"/>
                    <a:pt x="241" y="9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15"/>
                    <a:pt x="35" y="215"/>
                    <a:pt x="26" y="224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6"/>
                    <a:pt x="0" y="344"/>
                    <a:pt x="9" y="353"/>
                  </a:cubicBezTo>
                  <a:cubicBezTo>
                    <a:pt x="17" y="362"/>
                    <a:pt x="17" y="362"/>
                    <a:pt x="26" y="362"/>
                  </a:cubicBezTo>
                  <a:cubicBezTo>
                    <a:pt x="35" y="362"/>
                    <a:pt x="35" y="362"/>
                    <a:pt x="35" y="362"/>
                  </a:cubicBezTo>
                  <a:cubicBezTo>
                    <a:pt x="147" y="336"/>
                    <a:pt x="147" y="336"/>
                    <a:pt x="147" y="336"/>
                  </a:cubicBezTo>
                  <a:lnTo>
                    <a:pt x="155" y="336"/>
                  </a:lnTo>
                  <a:cubicBezTo>
                    <a:pt x="362" y="129"/>
                    <a:pt x="362" y="129"/>
                    <a:pt x="362" y="129"/>
                  </a:cubicBezTo>
                  <a:cubicBezTo>
                    <a:pt x="371" y="121"/>
                    <a:pt x="371" y="103"/>
                    <a:pt x="362" y="86"/>
                  </a:cubicBezTo>
                  <a:close/>
                  <a:moveTo>
                    <a:pt x="129" y="284"/>
                  </a:moveTo>
                  <a:lnTo>
                    <a:pt x="129" y="284"/>
                  </a:lnTo>
                  <a:cubicBezTo>
                    <a:pt x="69" y="301"/>
                    <a:pt x="69" y="301"/>
                    <a:pt x="69" y="301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24" y="181"/>
                    <a:pt x="224" y="181"/>
                    <a:pt x="224" y="181"/>
                  </a:cubicBezTo>
                  <a:lnTo>
                    <a:pt x="129" y="284"/>
                  </a:lnTo>
                  <a:close/>
                  <a:moveTo>
                    <a:pt x="267" y="146"/>
                  </a:moveTo>
                  <a:lnTo>
                    <a:pt x="267" y="146"/>
                  </a:lnTo>
                  <a:cubicBezTo>
                    <a:pt x="224" y="103"/>
                    <a:pt x="224" y="103"/>
                    <a:pt x="224" y="103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302" y="112"/>
                    <a:pt x="302" y="112"/>
                    <a:pt x="302" y="112"/>
                  </a:cubicBezTo>
                  <a:lnTo>
                    <a:pt x="267" y="1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7" name="Freeform 370">
              <a:extLst>
                <a:ext uri="{FF2B5EF4-FFF2-40B4-BE49-F238E27FC236}">
                  <a16:creationId xmlns:a16="http://schemas.microsoft.com/office/drawing/2014/main" id="{278DA1B2-1A4C-AB4F-95C8-0DFB4589D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4585" y="8302937"/>
              <a:ext cx="797545" cy="743389"/>
            </a:xfrm>
            <a:custGeom>
              <a:avLst/>
              <a:gdLst>
                <a:gd name="T0" fmla="*/ 681 w 716"/>
                <a:gd name="T1" fmla="*/ 95 h 665"/>
                <a:gd name="T2" fmla="*/ 681 w 716"/>
                <a:gd name="T3" fmla="*/ 95 h 665"/>
                <a:gd name="T4" fmla="*/ 655 w 716"/>
                <a:gd name="T5" fmla="*/ 95 h 665"/>
                <a:gd name="T6" fmla="*/ 655 w 716"/>
                <a:gd name="T7" fmla="*/ 43 h 665"/>
                <a:gd name="T8" fmla="*/ 620 w 716"/>
                <a:gd name="T9" fmla="*/ 0 h 665"/>
                <a:gd name="T10" fmla="*/ 34 w 716"/>
                <a:gd name="T11" fmla="*/ 0 h 665"/>
                <a:gd name="T12" fmla="*/ 0 w 716"/>
                <a:gd name="T13" fmla="*/ 43 h 665"/>
                <a:gd name="T14" fmla="*/ 0 w 716"/>
                <a:gd name="T15" fmla="*/ 621 h 665"/>
                <a:gd name="T16" fmla="*/ 34 w 716"/>
                <a:gd name="T17" fmla="*/ 664 h 665"/>
                <a:gd name="T18" fmla="*/ 620 w 716"/>
                <a:gd name="T19" fmla="*/ 664 h 665"/>
                <a:gd name="T20" fmla="*/ 655 w 716"/>
                <a:gd name="T21" fmla="*/ 621 h 665"/>
                <a:gd name="T22" fmla="*/ 655 w 716"/>
                <a:gd name="T23" fmla="*/ 561 h 665"/>
                <a:gd name="T24" fmla="*/ 681 w 716"/>
                <a:gd name="T25" fmla="*/ 561 h 665"/>
                <a:gd name="T26" fmla="*/ 715 w 716"/>
                <a:gd name="T27" fmla="*/ 526 h 665"/>
                <a:gd name="T28" fmla="*/ 715 w 716"/>
                <a:gd name="T29" fmla="*/ 130 h 665"/>
                <a:gd name="T30" fmla="*/ 681 w 716"/>
                <a:gd name="T31" fmla="*/ 95 h 665"/>
                <a:gd name="T32" fmla="*/ 603 w 716"/>
                <a:gd name="T33" fmla="*/ 604 h 665"/>
                <a:gd name="T34" fmla="*/ 603 w 716"/>
                <a:gd name="T35" fmla="*/ 604 h 665"/>
                <a:gd name="T36" fmla="*/ 52 w 716"/>
                <a:gd name="T37" fmla="*/ 604 h 665"/>
                <a:gd name="T38" fmla="*/ 52 w 716"/>
                <a:gd name="T39" fmla="*/ 61 h 665"/>
                <a:gd name="T40" fmla="*/ 603 w 716"/>
                <a:gd name="T41" fmla="*/ 61 h 665"/>
                <a:gd name="T42" fmla="*/ 603 w 716"/>
                <a:gd name="T43" fmla="*/ 95 h 665"/>
                <a:gd name="T44" fmla="*/ 517 w 716"/>
                <a:gd name="T45" fmla="*/ 95 h 665"/>
                <a:gd name="T46" fmla="*/ 482 w 716"/>
                <a:gd name="T47" fmla="*/ 130 h 665"/>
                <a:gd name="T48" fmla="*/ 482 w 716"/>
                <a:gd name="T49" fmla="*/ 526 h 665"/>
                <a:gd name="T50" fmla="*/ 517 w 716"/>
                <a:gd name="T51" fmla="*/ 561 h 665"/>
                <a:gd name="T52" fmla="*/ 603 w 716"/>
                <a:gd name="T53" fmla="*/ 561 h 665"/>
                <a:gd name="T54" fmla="*/ 603 w 716"/>
                <a:gd name="T55" fmla="*/ 604 h 665"/>
                <a:gd name="T56" fmla="*/ 663 w 716"/>
                <a:gd name="T57" fmla="*/ 509 h 665"/>
                <a:gd name="T58" fmla="*/ 663 w 716"/>
                <a:gd name="T59" fmla="*/ 509 h 665"/>
                <a:gd name="T60" fmla="*/ 543 w 716"/>
                <a:gd name="T61" fmla="*/ 509 h 665"/>
                <a:gd name="T62" fmla="*/ 543 w 716"/>
                <a:gd name="T63" fmla="*/ 155 h 665"/>
                <a:gd name="T64" fmla="*/ 663 w 716"/>
                <a:gd name="T65" fmla="*/ 155 h 665"/>
                <a:gd name="T66" fmla="*/ 663 w 716"/>
                <a:gd name="T67" fmla="*/ 50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6" h="665">
                  <a:moveTo>
                    <a:pt x="681" y="95"/>
                  </a:moveTo>
                  <a:lnTo>
                    <a:pt x="681" y="95"/>
                  </a:lnTo>
                  <a:cubicBezTo>
                    <a:pt x="655" y="95"/>
                    <a:pt x="655" y="95"/>
                    <a:pt x="655" y="95"/>
                  </a:cubicBezTo>
                  <a:cubicBezTo>
                    <a:pt x="655" y="43"/>
                    <a:pt x="655" y="43"/>
                    <a:pt x="655" y="43"/>
                  </a:cubicBezTo>
                  <a:cubicBezTo>
                    <a:pt x="655" y="18"/>
                    <a:pt x="638" y="0"/>
                    <a:pt x="62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0" y="18"/>
                    <a:pt x="0" y="43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0" y="647"/>
                    <a:pt x="17" y="664"/>
                    <a:pt x="34" y="664"/>
                  </a:cubicBezTo>
                  <a:cubicBezTo>
                    <a:pt x="620" y="664"/>
                    <a:pt x="620" y="664"/>
                    <a:pt x="620" y="664"/>
                  </a:cubicBezTo>
                  <a:cubicBezTo>
                    <a:pt x="638" y="664"/>
                    <a:pt x="655" y="647"/>
                    <a:pt x="655" y="621"/>
                  </a:cubicBezTo>
                  <a:cubicBezTo>
                    <a:pt x="655" y="561"/>
                    <a:pt x="655" y="561"/>
                    <a:pt x="655" y="561"/>
                  </a:cubicBezTo>
                  <a:cubicBezTo>
                    <a:pt x="681" y="561"/>
                    <a:pt x="681" y="561"/>
                    <a:pt x="681" y="561"/>
                  </a:cubicBezTo>
                  <a:cubicBezTo>
                    <a:pt x="707" y="561"/>
                    <a:pt x="715" y="543"/>
                    <a:pt x="715" y="526"/>
                  </a:cubicBezTo>
                  <a:cubicBezTo>
                    <a:pt x="715" y="130"/>
                    <a:pt x="715" y="130"/>
                    <a:pt x="715" y="130"/>
                  </a:cubicBezTo>
                  <a:cubicBezTo>
                    <a:pt x="715" y="112"/>
                    <a:pt x="707" y="95"/>
                    <a:pt x="681" y="95"/>
                  </a:cubicBezTo>
                  <a:close/>
                  <a:moveTo>
                    <a:pt x="603" y="604"/>
                  </a:moveTo>
                  <a:lnTo>
                    <a:pt x="603" y="604"/>
                  </a:lnTo>
                  <a:cubicBezTo>
                    <a:pt x="52" y="604"/>
                    <a:pt x="52" y="604"/>
                    <a:pt x="52" y="60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603" y="61"/>
                    <a:pt x="603" y="61"/>
                    <a:pt x="603" y="61"/>
                  </a:cubicBezTo>
                  <a:cubicBezTo>
                    <a:pt x="603" y="95"/>
                    <a:pt x="603" y="95"/>
                    <a:pt x="603" y="95"/>
                  </a:cubicBezTo>
                  <a:cubicBezTo>
                    <a:pt x="517" y="95"/>
                    <a:pt x="517" y="95"/>
                    <a:pt x="517" y="95"/>
                  </a:cubicBezTo>
                  <a:cubicBezTo>
                    <a:pt x="500" y="95"/>
                    <a:pt x="482" y="112"/>
                    <a:pt x="482" y="130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43"/>
                    <a:pt x="500" y="561"/>
                    <a:pt x="517" y="561"/>
                  </a:cubicBezTo>
                  <a:cubicBezTo>
                    <a:pt x="603" y="561"/>
                    <a:pt x="603" y="561"/>
                    <a:pt x="603" y="561"/>
                  </a:cubicBezTo>
                  <a:lnTo>
                    <a:pt x="603" y="604"/>
                  </a:lnTo>
                  <a:close/>
                  <a:moveTo>
                    <a:pt x="663" y="509"/>
                  </a:moveTo>
                  <a:lnTo>
                    <a:pt x="663" y="509"/>
                  </a:lnTo>
                  <a:cubicBezTo>
                    <a:pt x="543" y="509"/>
                    <a:pt x="543" y="509"/>
                    <a:pt x="543" y="509"/>
                  </a:cubicBezTo>
                  <a:cubicBezTo>
                    <a:pt x="543" y="155"/>
                    <a:pt x="543" y="155"/>
                    <a:pt x="543" y="155"/>
                  </a:cubicBezTo>
                  <a:cubicBezTo>
                    <a:pt x="663" y="155"/>
                    <a:pt x="663" y="155"/>
                    <a:pt x="663" y="155"/>
                  </a:cubicBezTo>
                  <a:lnTo>
                    <a:pt x="663" y="5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8" name="Freeform 371">
              <a:extLst>
                <a:ext uri="{FF2B5EF4-FFF2-40B4-BE49-F238E27FC236}">
                  <a16:creationId xmlns:a16="http://schemas.microsoft.com/office/drawing/2014/main" id="{76C9070D-EC06-6047-A67C-0FA928C26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6893" y="8795249"/>
              <a:ext cx="108309" cy="108309"/>
            </a:xfrm>
            <a:custGeom>
              <a:avLst/>
              <a:gdLst>
                <a:gd name="T0" fmla="*/ 43 w 96"/>
                <a:gd name="T1" fmla="*/ 0 h 96"/>
                <a:gd name="T2" fmla="*/ 43 w 96"/>
                <a:gd name="T3" fmla="*/ 0 h 96"/>
                <a:gd name="T4" fmla="*/ 0 w 96"/>
                <a:gd name="T5" fmla="*/ 52 h 96"/>
                <a:gd name="T6" fmla="*/ 43 w 96"/>
                <a:gd name="T7" fmla="*/ 95 h 96"/>
                <a:gd name="T8" fmla="*/ 95 w 96"/>
                <a:gd name="T9" fmla="*/ 52 h 96"/>
                <a:gd name="T10" fmla="*/ 43 w 96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6">
                  <a:moveTo>
                    <a:pt x="43" y="0"/>
                  </a:moveTo>
                  <a:lnTo>
                    <a:pt x="43" y="0"/>
                  </a:lnTo>
                  <a:cubicBezTo>
                    <a:pt x="17" y="0"/>
                    <a:pt x="0" y="26"/>
                    <a:pt x="0" y="52"/>
                  </a:cubicBezTo>
                  <a:cubicBezTo>
                    <a:pt x="0" y="77"/>
                    <a:pt x="17" y="95"/>
                    <a:pt x="43" y="95"/>
                  </a:cubicBezTo>
                  <a:cubicBezTo>
                    <a:pt x="69" y="95"/>
                    <a:pt x="95" y="77"/>
                    <a:pt x="95" y="52"/>
                  </a:cubicBezTo>
                  <a:cubicBezTo>
                    <a:pt x="95" y="26"/>
                    <a:pt x="69" y="0"/>
                    <a:pt x="4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9" name="Freeform 372">
              <a:extLst>
                <a:ext uri="{FF2B5EF4-FFF2-40B4-BE49-F238E27FC236}">
                  <a16:creationId xmlns:a16="http://schemas.microsoft.com/office/drawing/2014/main" id="{01D2F0EA-0C31-7543-A549-7AD414EFD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0149" y="8268473"/>
              <a:ext cx="827084" cy="827084"/>
            </a:xfrm>
            <a:custGeom>
              <a:avLst/>
              <a:gdLst>
                <a:gd name="T0" fmla="*/ 707 w 742"/>
                <a:gd name="T1" fmla="*/ 0 h 742"/>
                <a:gd name="T2" fmla="*/ 707 w 742"/>
                <a:gd name="T3" fmla="*/ 0 h 742"/>
                <a:gd name="T4" fmla="*/ 35 w 742"/>
                <a:gd name="T5" fmla="*/ 0 h 742"/>
                <a:gd name="T6" fmla="*/ 0 w 742"/>
                <a:gd name="T7" fmla="*/ 26 h 742"/>
                <a:gd name="T8" fmla="*/ 0 w 742"/>
                <a:gd name="T9" fmla="*/ 181 h 742"/>
                <a:gd name="T10" fmla="*/ 35 w 742"/>
                <a:gd name="T11" fmla="*/ 215 h 742"/>
                <a:gd name="T12" fmla="*/ 43 w 742"/>
                <a:gd name="T13" fmla="*/ 215 h 742"/>
                <a:gd name="T14" fmla="*/ 43 w 742"/>
                <a:gd name="T15" fmla="*/ 698 h 742"/>
                <a:gd name="T16" fmla="*/ 78 w 742"/>
                <a:gd name="T17" fmla="*/ 741 h 742"/>
                <a:gd name="T18" fmla="*/ 664 w 742"/>
                <a:gd name="T19" fmla="*/ 741 h 742"/>
                <a:gd name="T20" fmla="*/ 698 w 742"/>
                <a:gd name="T21" fmla="*/ 698 h 742"/>
                <a:gd name="T22" fmla="*/ 698 w 742"/>
                <a:gd name="T23" fmla="*/ 215 h 742"/>
                <a:gd name="T24" fmla="*/ 707 w 742"/>
                <a:gd name="T25" fmla="*/ 215 h 742"/>
                <a:gd name="T26" fmla="*/ 741 w 742"/>
                <a:gd name="T27" fmla="*/ 181 h 742"/>
                <a:gd name="T28" fmla="*/ 741 w 742"/>
                <a:gd name="T29" fmla="*/ 26 h 742"/>
                <a:gd name="T30" fmla="*/ 707 w 742"/>
                <a:gd name="T31" fmla="*/ 0 h 742"/>
                <a:gd name="T32" fmla="*/ 52 w 742"/>
                <a:gd name="T33" fmla="*/ 52 h 742"/>
                <a:gd name="T34" fmla="*/ 52 w 742"/>
                <a:gd name="T35" fmla="*/ 52 h 742"/>
                <a:gd name="T36" fmla="*/ 690 w 742"/>
                <a:gd name="T37" fmla="*/ 52 h 742"/>
                <a:gd name="T38" fmla="*/ 690 w 742"/>
                <a:gd name="T39" fmla="*/ 155 h 742"/>
                <a:gd name="T40" fmla="*/ 664 w 742"/>
                <a:gd name="T41" fmla="*/ 155 h 742"/>
                <a:gd name="T42" fmla="*/ 595 w 742"/>
                <a:gd name="T43" fmla="*/ 155 h 742"/>
                <a:gd name="T44" fmla="*/ 138 w 742"/>
                <a:gd name="T45" fmla="*/ 155 h 742"/>
                <a:gd name="T46" fmla="*/ 78 w 742"/>
                <a:gd name="T47" fmla="*/ 155 h 742"/>
                <a:gd name="T48" fmla="*/ 52 w 742"/>
                <a:gd name="T49" fmla="*/ 155 h 742"/>
                <a:gd name="T50" fmla="*/ 52 w 742"/>
                <a:gd name="T51" fmla="*/ 52 h 742"/>
                <a:gd name="T52" fmla="*/ 647 w 742"/>
                <a:gd name="T53" fmla="*/ 681 h 742"/>
                <a:gd name="T54" fmla="*/ 647 w 742"/>
                <a:gd name="T55" fmla="*/ 681 h 742"/>
                <a:gd name="T56" fmla="*/ 95 w 742"/>
                <a:gd name="T57" fmla="*/ 681 h 742"/>
                <a:gd name="T58" fmla="*/ 95 w 742"/>
                <a:gd name="T59" fmla="*/ 215 h 742"/>
                <a:gd name="T60" fmla="*/ 138 w 742"/>
                <a:gd name="T61" fmla="*/ 215 h 742"/>
                <a:gd name="T62" fmla="*/ 595 w 742"/>
                <a:gd name="T63" fmla="*/ 215 h 742"/>
                <a:gd name="T64" fmla="*/ 647 w 742"/>
                <a:gd name="T65" fmla="*/ 215 h 742"/>
                <a:gd name="T66" fmla="*/ 647 w 742"/>
                <a:gd name="T67" fmla="*/ 68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2" h="742">
                  <a:moveTo>
                    <a:pt x="707" y="0"/>
                  </a:moveTo>
                  <a:lnTo>
                    <a:pt x="707" y="0"/>
                  </a:lnTo>
                  <a:cubicBezTo>
                    <a:pt x="35" y="0"/>
                    <a:pt x="35" y="0"/>
                    <a:pt x="35" y="0"/>
                  </a:cubicBezTo>
                  <a:cubicBezTo>
                    <a:pt x="9" y="0"/>
                    <a:pt x="0" y="9"/>
                    <a:pt x="0" y="2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98"/>
                    <a:pt x="9" y="215"/>
                    <a:pt x="35" y="215"/>
                  </a:cubicBezTo>
                  <a:cubicBezTo>
                    <a:pt x="43" y="215"/>
                    <a:pt x="43" y="215"/>
                    <a:pt x="43" y="215"/>
                  </a:cubicBezTo>
                  <a:cubicBezTo>
                    <a:pt x="43" y="698"/>
                    <a:pt x="43" y="698"/>
                    <a:pt x="43" y="698"/>
                  </a:cubicBezTo>
                  <a:cubicBezTo>
                    <a:pt x="43" y="724"/>
                    <a:pt x="60" y="741"/>
                    <a:pt x="78" y="741"/>
                  </a:cubicBezTo>
                  <a:cubicBezTo>
                    <a:pt x="664" y="741"/>
                    <a:pt x="664" y="741"/>
                    <a:pt x="664" y="741"/>
                  </a:cubicBezTo>
                  <a:cubicBezTo>
                    <a:pt x="681" y="741"/>
                    <a:pt x="698" y="724"/>
                    <a:pt x="698" y="698"/>
                  </a:cubicBezTo>
                  <a:cubicBezTo>
                    <a:pt x="698" y="215"/>
                    <a:pt x="698" y="215"/>
                    <a:pt x="698" y="215"/>
                  </a:cubicBezTo>
                  <a:cubicBezTo>
                    <a:pt x="707" y="215"/>
                    <a:pt x="707" y="215"/>
                    <a:pt x="707" y="215"/>
                  </a:cubicBezTo>
                  <a:cubicBezTo>
                    <a:pt x="733" y="215"/>
                    <a:pt x="741" y="198"/>
                    <a:pt x="741" y="181"/>
                  </a:cubicBezTo>
                  <a:cubicBezTo>
                    <a:pt x="741" y="26"/>
                    <a:pt x="741" y="26"/>
                    <a:pt x="741" y="26"/>
                  </a:cubicBezTo>
                  <a:cubicBezTo>
                    <a:pt x="741" y="9"/>
                    <a:pt x="733" y="0"/>
                    <a:pt x="707" y="0"/>
                  </a:cubicBezTo>
                  <a:close/>
                  <a:moveTo>
                    <a:pt x="52" y="52"/>
                  </a:moveTo>
                  <a:lnTo>
                    <a:pt x="52" y="52"/>
                  </a:lnTo>
                  <a:cubicBezTo>
                    <a:pt x="690" y="52"/>
                    <a:pt x="690" y="52"/>
                    <a:pt x="690" y="52"/>
                  </a:cubicBezTo>
                  <a:cubicBezTo>
                    <a:pt x="690" y="155"/>
                    <a:pt x="690" y="155"/>
                    <a:pt x="690" y="155"/>
                  </a:cubicBezTo>
                  <a:cubicBezTo>
                    <a:pt x="664" y="155"/>
                    <a:pt x="664" y="155"/>
                    <a:pt x="664" y="155"/>
                  </a:cubicBezTo>
                  <a:cubicBezTo>
                    <a:pt x="595" y="155"/>
                    <a:pt x="595" y="155"/>
                    <a:pt x="595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52" y="155"/>
                    <a:pt x="52" y="155"/>
                    <a:pt x="52" y="155"/>
                  </a:cubicBezTo>
                  <a:lnTo>
                    <a:pt x="52" y="52"/>
                  </a:lnTo>
                  <a:close/>
                  <a:moveTo>
                    <a:pt x="647" y="681"/>
                  </a:moveTo>
                  <a:lnTo>
                    <a:pt x="647" y="681"/>
                  </a:lnTo>
                  <a:cubicBezTo>
                    <a:pt x="95" y="681"/>
                    <a:pt x="95" y="681"/>
                    <a:pt x="95" y="681"/>
                  </a:cubicBezTo>
                  <a:cubicBezTo>
                    <a:pt x="95" y="215"/>
                    <a:pt x="95" y="215"/>
                    <a:pt x="95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595" y="215"/>
                    <a:pt x="595" y="215"/>
                    <a:pt x="595" y="215"/>
                  </a:cubicBezTo>
                  <a:cubicBezTo>
                    <a:pt x="647" y="215"/>
                    <a:pt x="647" y="215"/>
                    <a:pt x="647" y="215"/>
                  </a:cubicBezTo>
                  <a:lnTo>
                    <a:pt x="647" y="68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0" name="Freeform 373">
              <a:extLst>
                <a:ext uri="{FF2B5EF4-FFF2-40B4-BE49-F238E27FC236}">
                  <a16:creationId xmlns:a16="http://schemas.microsoft.com/office/drawing/2014/main" id="{F9D21E02-5039-3441-850E-0DF8F9C1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5075" y="8593399"/>
              <a:ext cx="172311" cy="68924"/>
            </a:xfrm>
            <a:custGeom>
              <a:avLst/>
              <a:gdLst>
                <a:gd name="T0" fmla="*/ 130 w 156"/>
                <a:gd name="T1" fmla="*/ 0 h 61"/>
                <a:gd name="T2" fmla="*/ 130 w 156"/>
                <a:gd name="T3" fmla="*/ 0 h 61"/>
                <a:gd name="T4" fmla="*/ 26 w 156"/>
                <a:gd name="T5" fmla="*/ 0 h 61"/>
                <a:gd name="T6" fmla="*/ 0 w 156"/>
                <a:gd name="T7" fmla="*/ 26 h 61"/>
                <a:gd name="T8" fmla="*/ 26 w 156"/>
                <a:gd name="T9" fmla="*/ 60 h 61"/>
                <a:gd name="T10" fmla="*/ 130 w 156"/>
                <a:gd name="T11" fmla="*/ 60 h 61"/>
                <a:gd name="T12" fmla="*/ 155 w 156"/>
                <a:gd name="T13" fmla="*/ 26 h 61"/>
                <a:gd name="T14" fmla="*/ 130 w 156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61">
                  <a:moveTo>
                    <a:pt x="130" y="0"/>
                  </a:moveTo>
                  <a:lnTo>
                    <a:pt x="130" y="0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17"/>
                    <a:pt x="0" y="26"/>
                  </a:cubicBezTo>
                  <a:cubicBezTo>
                    <a:pt x="0" y="43"/>
                    <a:pt x="9" y="60"/>
                    <a:pt x="26" y="60"/>
                  </a:cubicBezTo>
                  <a:cubicBezTo>
                    <a:pt x="130" y="60"/>
                    <a:pt x="130" y="60"/>
                    <a:pt x="130" y="60"/>
                  </a:cubicBezTo>
                  <a:cubicBezTo>
                    <a:pt x="147" y="60"/>
                    <a:pt x="155" y="43"/>
                    <a:pt x="155" y="26"/>
                  </a:cubicBezTo>
                  <a:cubicBezTo>
                    <a:pt x="155" y="17"/>
                    <a:pt x="147" y="0"/>
                    <a:pt x="130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69195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ducation Infographics Light">
      <a:dk1>
        <a:srgbClr val="999999"/>
      </a:dk1>
      <a:lt1>
        <a:srgbClr val="FFFFFF"/>
      </a:lt1>
      <a:dk2>
        <a:srgbClr val="484848"/>
      </a:dk2>
      <a:lt2>
        <a:srgbClr val="FFFFFF"/>
      </a:lt2>
      <a:accent1>
        <a:srgbClr val="223042"/>
      </a:accent1>
      <a:accent2>
        <a:srgbClr val="509BA4"/>
      </a:accent2>
      <a:accent3>
        <a:srgbClr val="F8CE5A"/>
      </a:accent3>
      <a:accent4>
        <a:srgbClr val="FD575A"/>
      </a:accent4>
      <a:accent5>
        <a:srgbClr val="223042"/>
      </a:accent5>
      <a:accent6>
        <a:srgbClr val="509BA4"/>
      </a:accent6>
      <a:hlink>
        <a:srgbClr val="F33B48"/>
      </a:hlink>
      <a:folHlink>
        <a:srgbClr val="FFC000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93952</TotalTime>
  <Words>567</Words>
  <Application>Microsoft Macintosh PowerPoint</Application>
  <PresentationFormat>Custom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16223</cp:revision>
  <dcterms:created xsi:type="dcterms:W3CDTF">2014-11-12T21:47:38Z</dcterms:created>
  <dcterms:modified xsi:type="dcterms:W3CDTF">2019-10-08T21:58:04Z</dcterms:modified>
  <cp:category/>
</cp:coreProperties>
</file>