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3" r:id="rId1"/>
  </p:sldMasterIdLst>
  <p:notesMasterIdLst>
    <p:notesMasterId r:id="rId10"/>
  </p:notesMasterIdLst>
  <p:sldIdLst>
    <p:sldId id="311" r:id="rId2"/>
    <p:sldId id="304" r:id="rId3"/>
    <p:sldId id="305" r:id="rId4"/>
    <p:sldId id="312" r:id="rId5"/>
    <p:sldId id="313" r:id="rId6"/>
    <p:sldId id="314" r:id="rId7"/>
    <p:sldId id="315" r:id="rId8"/>
    <p:sldId id="316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D3EBF5"/>
    <a:srgbClr val="C4D4E2"/>
    <a:srgbClr val="FFC88A"/>
    <a:srgbClr val="F2F2F2"/>
    <a:srgbClr val="5A5A66"/>
    <a:srgbClr val="000000"/>
    <a:srgbClr val="EFF1F8"/>
    <a:srgbClr val="373737"/>
    <a:srgbClr val="445469"/>
    <a:srgbClr val="6261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90" autoAdjust="0"/>
    <p:restoredTop sz="50000" autoAdjust="0"/>
  </p:normalViewPr>
  <p:slideViewPr>
    <p:cSldViewPr snapToGrid="0" snapToObjects="1">
      <p:cViewPr varScale="1">
        <p:scale>
          <a:sx n="50" d="100"/>
          <a:sy n="50" d="100"/>
        </p:scale>
        <p:origin x="216" y="392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9/26/19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573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968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313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5370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33125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9641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35180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1740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15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9/26/19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0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Freeform 166">
            <a:extLst>
              <a:ext uri="{FF2B5EF4-FFF2-40B4-BE49-F238E27FC236}">
                <a16:creationId xmlns:a16="http://schemas.microsoft.com/office/drawing/2014/main" id="{1930FBCC-0F05-0949-AD13-E3A14C189A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8745" y="3950350"/>
            <a:ext cx="6622599" cy="4223503"/>
          </a:xfrm>
          <a:custGeom>
            <a:avLst/>
            <a:gdLst>
              <a:gd name="T0" fmla="*/ 5503 w 6404"/>
              <a:gd name="T1" fmla="*/ 2321 h 4083"/>
              <a:gd name="T2" fmla="*/ 5134 w 6404"/>
              <a:gd name="T3" fmla="*/ 306 h 4083"/>
              <a:gd name="T4" fmla="*/ 4964 w 6404"/>
              <a:gd name="T5" fmla="*/ 2366 h 4083"/>
              <a:gd name="T6" fmla="*/ 3489 w 6404"/>
              <a:gd name="T7" fmla="*/ 2500 h 4083"/>
              <a:gd name="T8" fmla="*/ 3291 w 6404"/>
              <a:gd name="T9" fmla="*/ 0 h 4083"/>
              <a:gd name="T10" fmla="*/ 2851 w 6404"/>
              <a:gd name="T11" fmla="*/ 2437 h 4083"/>
              <a:gd name="T12" fmla="*/ 1889 w 6404"/>
              <a:gd name="T13" fmla="*/ 2456 h 4083"/>
              <a:gd name="T14" fmla="*/ 2041 w 6404"/>
              <a:gd name="T15" fmla="*/ 1089 h 4083"/>
              <a:gd name="T16" fmla="*/ 396 w 6404"/>
              <a:gd name="T17" fmla="*/ 1628 h 4083"/>
              <a:gd name="T18" fmla="*/ 45 w 6404"/>
              <a:gd name="T19" fmla="*/ 3606 h 4083"/>
              <a:gd name="T20" fmla="*/ 4370 w 6404"/>
              <a:gd name="T21" fmla="*/ 4082 h 4083"/>
              <a:gd name="T22" fmla="*/ 6385 w 6404"/>
              <a:gd name="T23" fmla="*/ 3444 h 4083"/>
              <a:gd name="T24" fmla="*/ 5980 w 6404"/>
              <a:gd name="T25" fmla="*/ 1556 h 4083"/>
              <a:gd name="T26" fmla="*/ 4469 w 6404"/>
              <a:gd name="T27" fmla="*/ 1394 h 4083"/>
              <a:gd name="T28" fmla="*/ 4460 w 6404"/>
              <a:gd name="T29" fmla="*/ 1394 h 4083"/>
              <a:gd name="T30" fmla="*/ 4469 w 6404"/>
              <a:gd name="T31" fmla="*/ 1089 h 4083"/>
              <a:gd name="T32" fmla="*/ 6016 w 6404"/>
              <a:gd name="T33" fmla="*/ 1089 h 4083"/>
              <a:gd name="T34" fmla="*/ 5737 w 6404"/>
              <a:gd name="T35" fmla="*/ 882 h 4083"/>
              <a:gd name="T36" fmla="*/ 4532 w 6404"/>
              <a:gd name="T37" fmla="*/ 1089 h 4083"/>
              <a:gd name="T38" fmla="*/ 4568 w 6404"/>
              <a:gd name="T39" fmla="*/ 1340 h 4083"/>
              <a:gd name="T40" fmla="*/ 5899 w 6404"/>
              <a:gd name="T41" fmla="*/ 1340 h 4083"/>
              <a:gd name="T42" fmla="*/ 5018 w 6404"/>
              <a:gd name="T43" fmla="*/ 2231 h 4083"/>
              <a:gd name="T44" fmla="*/ 5233 w 6404"/>
              <a:gd name="T45" fmla="*/ 2779 h 4083"/>
              <a:gd name="T46" fmla="*/ 4136 w 6404"/>
              <a:gd name="T47" fmla="*/ 1313 h 4083"/>
              <a:gd name="T48" fmla="*/ 4073 w 6404"/>
              <a:gd name="T49" fmla="*/ 1376 h 4083"/>
              <a:gd name="T50" fmla="*/ 2248 w 6404"/>
              <a:gd name="T51" fmla="*/ 1313 h 4083"/>
              <a:gd name="T52" fmla="*/ 2248 w 6404"/>
              <a:gd name="T53" fmla="*/ 1313 h 4083"/>
              <a:gd name="T54" fmla="*/ 2230 w 6404"/>
              <a:gd name="T55" fmla="*/ 1188 h 4083"/>
              <a:gd name="T56" fmla="*/ 4100 w 6404"/>
              <a:gd name="T57" fmla="*/ 1205 h 4083"/>
              <a:gd name="T58" fmla="*/ 3147 w 6404"/>
              <a:gd name="T59" fmla="*/ 846 h 4083"/>
              <a:gd name="T60" fmla="*/ 2365 w 6404"/>
              <a:gd name="T61" fmla="*/ 1574 h 4083"/>
              <a:gd name="T62" fmla="*/ 2635 w 6404"/>
              <a:gd name="T63" fmla="*/ 873 h 4083"/>
              <a:gd name="T64" fmla="*/ 3974 w 6404"/>
              <a:gd name="T65" fmla="*/ 1376 h 4083"/>
              <a:gd name="T66" fmla="*/ 3372 w 6404"/>
              <a:gd name="T67" fmla="*/ 2473 h 4083"/>
              <a:gd name="T68" fmla="*/ 2968 w 6404"/>
              <a:gd name="T69" fmla="*/ 2545 h 4083"/>
              <a:gd name="T70" fmla="*/ 1979 w 6404"/>
              <a:gd name="T71" fmla="*/ 1439 h 4083"/>
              <a:gd name="T72" fmla="*/ 1907 w 6404"/>
              <a:gd name="T73" fmla="*/ 1358 h 4083"/>
              <a:gd name="T74" fmla="*/ 396 w 6404"/>
              <a:gd name="T75" fmla="*/ 1520 h 4083"/>
              <a:gd name="T76" fmla="*/ 458 w 6404"/>
              <a:gd name="T77" fmla="*/ 1089 h 4083"/>
              <a:gd name="T78" fmla="*/ 386 w 6404"/>
              <a:gd name="T79" fmla="*/ 1089 h 4083"/>
              <a:gd name="T80" fmla="*/ 1925 w 6404"/>
              <a:gd name="T81" fmla="*/ 1089 h 4083"/>
              <a:gd name="T82" fmla="*/ 710 w 6404"/>
              <a:gd name="T83" fmla="*/ 918 h 4083"/>
              <a:gd name="T84" fmla="*/ 494 w 6404"/>
              <a:gd name="T85" fmla="*/ 1439 h 4083"/>
              <a:gd name="T86" fmla="*/ 1610 w 6404"/>
              <a:gd name="T87" fmla="*/ 1017 h 4083"/>
              <a:gd name="T88" fmla="*/ 1376 w 6404"/>
              <a:gd name="T89" fmla="*/ 2231 h 4083"/>
              <a:gd name="T90" fmla="*/ 1331 w 6404"/>
              <a:gd name="T91" fmla="*/ 2411 h 4083"/>
              <a:gd name="T92" fmla="*/ 1160 w 6404"/>
              <a:gd name="T93" fmla="*/ 2366 h 4083"/>
              <a:gd name="T94" fmla="*/ 405 w 6404"/>
              <a:gd name="T95" fmla="*/ 2599 h 4083"/>
              <a:gd name="T96" fmla="*/ 1430 w 6404"/>
              <a:gd name="T97" fmla="*/ 2617 h 4083"/>
              <a:gd name="T98" fmla="*/ 180 w 6404"/>
              <a:gd name="T99" fmla="*/ 3579 h 4083"/>
              <a:gd name="T100" fmla="*/ 1907 w 6404"/>
              <a:gd name="T101" fmla="*/ 3921 h 4083"/>
              <a:gd name="T102" fmla="*/ 2248 w 6404"/>
              <a:gd name="T103" fmla="*/ 2779 h 4083"/>
              <a:gd name="T104" fmla="*/ 3489 w 6404"/>
              <a:gd name="T105" fmla="*/ 2806 h 4083"/>
              <a:gd name="T106" fmla="*/ 4370 w 6404"/>
              <a:gd name="T107" fmla="*/ 3579 h 4083"/>
              <a:gd name="T108" fmla="*/ 4496 w 6404"/>
              <a:gd name="T109" fmla="*/ 3579 h 4083"/>
              <a:gd name="T110" fmla="*/ 4973 w 6404"/>
              <a:gd name="T111" fmla="*/ 2617 h 4083"/>
              <a:gd name="T112" fmla="*/ 6295 w 6404"/>
              <a:gd name="T113" fmla="*/ 3480 h 4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6404" h="4083">
                <a:moveTo>
                  <a:pt x="6385" y="3444"/>
                </a:moveTo>
                <a:lnTo>
                  <a:pt x="6385" y="3444"/>
                </a:lnTo>
                <a:cubicBezTo>
                  <a:pt x="6097" y="2572"/>
                  <a:pt x="6097" y="2572"/>
                  <a:pt x="6097" y="2572"/>
                </a:cubicBezTo>
                <a:cubicBezTo>
                  <a:pt x="6070" y="2509"/>
                  <a:pt x="6025" y="2465"/>
                  <a:pt x="5962" y="2456"/>
                </a:cubicBezTo>
                <a:cubicBezTo>
                  <a:pt x="5503" y="2366"/>
                  <a:pt x="5503" y="2366"/>
                  <a:pt x="5503" y="2366"/>
                </a:cubicBezTo>
                <a:cubicBezTo>
                  <a:pt x="5503" y="2321"/>
                  <a:pt x="5503" y="2321"/>
                  <a:pt x="5503" y="2321"/>
                </a:cubicBezTo>
                <a:cubicBezTo>
                  <a:pt x="5791" y="2213"/>
                  <a:pt x="5998" y="1934"/>
                  <a:pt x="5998" y="1610"/>
                </a:cubicBezTo>
                <a:cubicBezTo>
                  <a:pt x="6061" y="1592"/>
                  <a:pt x="6115" y="1529"/>
                  <a:pt x="6115" y="1457"/>
                </a:cubicBezTo>
                <a:cubicBezTo>
                  <a:pt x="6115" y="1448"/>
                  <a:pt x="6115" y="1439"/>
                  <a:pt x="6106" y="1430"/>
                </a:cubicBezTo>
                <a:cubicBezTo>
                  <a:pt x="6106" y="1089"/>
                  <a:pt x="6106" y="1089"/>
                  <a:pt x="6106" y="1089"/>
                </a:cubicBezTo>
                <a:cubicBezTo>
                  <a:pt x="6106" y="657"/>
                  <a:pt x="5764" y="306"/>
                  <a:pt x="5332" y="306"/>
                </a:cubicBezTo>
                <a:cubicBezTo>
                  <a:pt x="5134" y="306"/>
                  <a:pt x="5134" y="306"/>
                  <a:pt x="5134" y="306"/>
                </a:cubicBezTo>
                <a:cubicBezTo>
                  <a:pt x="4703" y="306"/>
                  <a:pt x="4361" y="657"/>
                  <a:pt x="4361" y="1089"/>
                </a:cubicBezTo>
                <a:cubicBezTo>
                  <a:pt x="4361" y="1367"/>
                  <a:pt x="4361" y="1367"/>
                  <a:pt x="4361" y="1367"/>
                </a:cubicBezTo>
                <a:cubicBezTo>
                  <a:pt x="4343" y="1394"/>
                  <a:pt x="4334" y="1421"/>
                  <a:pt x="4334" y="1457"/>
                </a:cubicBezTo>
                <a:cubicBezTo>
                  <a:pt x="4334" y="1538"/>
                  <a:pt x="4397" y="1610"/>
                  <a:pt x="4469" y="1628"/>
                </a:cubicBezTo>
                <a:cubicBezTo>
                  <a:pt x="4478" y="1943"/>
                  <a:pt x="4685" y="2213"/>
                  <a:pt x="4964" y="2321"/>
                </a:cubicBezTo>
                <a:cubicBezTo>
                  <a:pt x="4964" y="2366"/>
                  <a:pt x="4964" y="2366"/>
                  <a:pt x="4964" y="2366"/>
                </a:cubicBezTo>
                <a:cubicBezTo>
                  <a:pt x="4514" y="2456"/>
                  <a:pt x="4514" y="2456"/>
                  <a:pt x="4514" y="2456"/>
                </a:cubicBezTo>
                <a:cubicBezTo>
                  <a:pt x="4451" y="2465"/>
                  <a:pt x="4397" y="2509"/>
                  <a:pt x="4379" y="2572"/>
                </a:cubicBezTo>
                <a:cubicBezTo>
                  <a:pt x="4271" y="2904"/>
                  <a:pt x="4271" y="2904"/>
                  <a:pt x="4271" y="2904"/>
                </a:cubicBezTo>
                <a:cubicBezTo>
                  <a:pt x="4217" y="2743"/>
                  <a:pt x="4217" y="2743"/>
                  <a:pt x="4217" y="2743"/>
                </a:cubicBezTo>
                <a:cubicBezTo>
                  <a:pt x="4190" y="2671"/>
                  <a:pt x="4127" y="2617"/>
                  <a:pt x="4055" y="2608"/>
                </a:cubicBezTo>
                <a:cubicBezTo>
                  <a:pt x="3489" y="2500"/>
                  <a:pt x="3489" y="2500"/>
                  <a:pt x="3489" y="2500"/>
                </a:cubicBezTo>
                <a:cubicBezTo>
                  <a:pt x="3498" y="2437"/>
                  <a:pt x="3498" y="2437"/>
                  <a:pt x="3498" y="2437"/>
                </a:cubicBezTo>
                <a:cubicBezTo>
                  <a:pt x="3839" y="2312"/>
                  <a:pt x="4091" y="1979"/>
                  <a:pt x="4100" y="1583"/>
                </a:cubicBezTo>
                <a:cubicBezTo>
                  <a:pt x="4181" y="1556"/>
                  <a:pt x="4235" y="1484"/>
                  <a:pt x="4235" y="1394"/>
                </a:cubicBezTo>
                <a:cubicBezTo>
                  <a:pt x="4235" y="1385"/>
                  <a:pt x="4235" y="1376"/>
                  <a:pt x="4235" y="1367"/>
                </a:cubicBezTo>
                <a:cubicBezTo>
                  <a:pt x="4235" y="945"/>
                  <a:pt x="4235" y="945"/>
                  <a:pt x="4235" y="945"/>
                </a:cubicBezTo>
                <a:cubicBezTo>
                  <a:pt x="4235" y="423"/>
                  <a:pt x="3813" y="0"/>
                  <a:pt x="3291" y="0"/>
                </a:cubicBezTo>
                <a:cubicBezTo>
                  <a:pt x="3058" y="0"/>
                  <a:pt x="3058" y="0"/>
                  <a:pt x="3058" y="0"/>
                </a:cubicBezTo>
                <a:cubicBezTo>
                  <a:pt x="2536" y="0"/>
                  <a:pt x="2113" y="423"/>
                  <a:pt x="2113" y="945"/>
                </a:cubicBezTo>
                <a:cubicBezTo>
                  <a:pt x="2113" y="1286"/>
                  <a:pt x="2113" y="1286"/>
                  <a:pt x="2113" y="1286"/>
                </a:cubicBezTo>
                <a:cubicBezTo>
                  <a:pt x="2096" y="1322"/>
                  <a:pt x="2087" y="1358"/>
                  <a:pt x="2087" y="1394"/>
                </a:cubicBezTo>
                <a:cubicBezTo>
                  <a:pt x="2087" y="1493"/>
                  <a:pt x="2149" y="1583"/>
                  <a:pt x="2248" y="1601"/>
                </a:cubicBezTo>
                <a:cubicBezTo>
                  <a:pt x="2257" y="1988"/>
                  <a:pt x="2509" y="2312"/>
                  <a:pt x="2851" y="2437"/>
                </a:cubicBezTo>
                <a:cubicBezTo>
                  <a:pt x="2851" y="2500"/>
                  <a:pt x="2851" y="2500"/>
                  <a:pt x="2851" y="2500"/>
                </a:cubicBezTo>
                <a:cubicBezTo>
                  <a:pt x="2293" y="2608"/>
                  <a:pt x="2293" y="2608"/>
                  <a:pt x="2293" y="2608"/>
                </a:cubicBezTo>
                <a:cubicBezTo>
                  <a:pt x="2221" y="2617"/>
                  <a:pt x="2159" y="2671"/>
                  <a:pt x="2140" y="2743"/>
                </a:cubicBezTo>
                <a:cubicBezTo>
                  <a:pt x="2104" y="2824"/>
                  <a:pt x="2104" y="2824"/>
                  <a:pt x="2104" y="2824"/>
                </a:cubicBezTo>
                <a:cubicBezTo>
                  <a:pt x="2024" y="2572"/>
                  <a:pt x="2024" y="2572"/>
                  <a:pt x="2024" y="2572"/>
                </a:cubicBezTo>
                <a:cubicBezTo>
                  <a:pt x="2005" y="2509"/>
                  <a:pt x="1952" y="2465"/>
                  <a:pt x="1889" y="2456"/>
                </a:cubicBezTo>
                <a:cubicBezTo>
                  <a:pt x="1430" y="2366"/>
                  <a:pt x="1430" y="2366"/>
                  <a:pt x="1430" y="2366"/>
                </a:cubicBezTo>
                <a:cubicBezTo>
                  <a:pt x="1430" y="2321"/>
                  <a:pt x="1430" y="2321"/>
                  <a:pt x="1430" y="2321"/>
                </a:cubicBezTo>
                <a:cubicBezTo>
                  <a:pt x="1718" y="2213"/>
                  <a:pt x="1925" y="1934"/>
                  <a:pt x="1925" y="1610"/>
                </a:cubicBezTo>
                <a:cubicBezTo>
                  <a:pt x="1996" y="1592"/>
                  <a:pt x="2041" y="1529"/>
                  <a:pt x="2041" y="1457"/>
                </a:cubicBezTo>
                <a:cubicBezTo>
                  <a:pt x="2041" y="1448"/>
                  <a:pt x="2041" y="1439"/>
                  <a:pt x="2041" y="1430"/>
                </a:cubicBezTo>
                <a:cubicBezTo>
                  <a:pt x="2041" y="1089"/>
                  <a:pt x="2041" y="1089"/>
                  <a:pt x="2041" y="1089"/>
                </a:cubicBezTo>
                <a:cubicBezTo>
                  <a:pt x="2041" y="657"/>
                  <a:pt x="1691" y="306"/>
                  <a:pt x="1259" y="306"/>
                </a:cubicBezTo>
                <a:cubicBezTo>
                  <a:pt x="1070" y="306"/>
                  <a:pt x="1070" y="306"/>
                  <a:pt x="1070" y="306"/>
                </a:cubicBezTo>
                <a:cubicBezTo>
                  <a:pt x="638" y="306"/>
                  <a:pt x="288" y="657"/>
                  <a:pt x="288" y="1089"/>
                </a:cubicBezTo>
                <a:cubicBezTo>
                  <a:pt x="288" y="1367"/>
                  <a:pt x="288" y="1367"/>
                  <a:pt x="288" y="1367"/>
                </a:cubicBezTo>
                <a:cubicBezTo>
                  <a:pt x="270" y="1394"/>
                  <a:pt x="261" y="1421"/>
                  <a:pt x="261" y="1457"/>
                </a:cubicBezTo>
                <a:cubicBezTo>
                  <a:pt x="261" y="1538"/>
                  <a:pt x="324" y="1610"/>
                  <a:pt x="396" y="1628"/>
                </a:cubicBezTo>
                <a:cubicBezTo>
                  <a:pt x="413" y="1943"/>
                  <a:pt x="611" y="2213"/>
                  <a:pt x="899" y="2321"/>
                </a:cubicBezTo>
                <a:cubicBezTo>
                  <a:pt x="899" y="2366"/>
                  <a:pt x="899" y="2366"/>
                  <a:pt x="899" y="2366"/>
                </a:cubicBezTo>
                <a:cubicBezTo>
                  <a:pt x="441" y="2456"/>
                  <a:pt x="441" y="2456"/>
                  <a:pt x="441" y="2456"/>
                </a:cubicBezTo>
                <a:cubicBezTo>
                  <a:pt x="377" y="2465"/>
                  <a:pt x="333" y="2509"/>
                  <a:pt x="306" y="2572"/>
                </a:cubicBezTo>
                <a:cubicBezTo>
                  <a:pt x="18" y="3444"/>
                  <a:pt x="18" y="3444"/>
                  <a:pt x="18" y="3444"/>
                </a:cubicBezTo>
                <a:cubicBezTo>
                  <a:pt x="0" y="3498"/>
                  <a:pt x="9" y="3552"/>
                  <a:pt x="45" y="3606"/>
                </a:cubicBezTo>
                <a:cubicBezTo>
                  <a:pt x="72" y="3651"/>
                  <a:pt x="126" y="3678"/>
                  <a:pt x="180" y="3678"/>
                </a:cubicBezTo>
                <a:cubicBezTo>
                  <a:pt x="1826" y="3678"/>
                  <a:pt x="1826" y="3678"/>
                  <a:pt x="1826" y="3678"/>
                </a:cubicBezTo>
                <a:cubicBezTo>
                  <a:pt x="1781" y="3804"/>
                  <a:pt x="1781" y="3804"/>
                  <a:pt x="1781" y="3804"/>
                </a:cubicBezTo>
                <a:cubicBezTo>
                  <a:pt x="1763" y="3867"/>
                  <a:pt x="1772" y="3939"/>
                  <a:pt x="1817" y="3992"/>
                </a:cubicBezTo>
                <a:cubicBezTo>
                  <a:pt x="1853" y="4046"/>
                  <a:pt x="1916" y="4082"/>
                  <a:pt x="1988" y="4082"/>
                </a:cubicBezTo>
                <a:cubicBezTo>
                  <a:pt x="4370" y="4082"/>
                  <a:pt x="4370" y="4082"/>
                  <a:pt x="4370" y="4082"/>
                </a:cubicBezTo>
                <a:cubicBezTo>
                  <a:pt x="4433" y="4082"/>
                  <a:pt x="4496" y="4046"/>
                  <a:pt x="4541" y="3992"/>
                </a:cubicBezTo>
                <a:cubicBezTo>
                  <a:pt x="4577" y="3939"/>
                  <a:pt x="4586" y="3867"/>
                  <a:pt x="4568" y="3804"/>
                </a:cubicBezTo>
                <a:cubicBezTo>
                  <a:pt x="4523" y="3678"/>
                  <a:pt x="4523" y="3678"/>
                  <a:pt x="4523" y="3678"/>
                </a:cubicBezTo>
                <a:cubicBezTo>
                  <a:pt x="6223" y="3678"/>
                  <a:pt x="6223" y="3678"/>
                  <a:pt x="6223" y="3678"/>
                </a:cubicBezTo>
                <a:cubicBezTo>
                  <a:pt x="6277" y="3678"/>
                  <a:pt x="6331" y="3651"/>
                  <a:pt x="6358" y="3606"/>
                </a:cubicBezTo>
                <a:cubicBezTo>
                  <a:pt x="6394" y="3552"/>
                  <a:pt x="6403" y="3498"/>
                  <a:pt x="6385" y="3444"/>
                </a:cubicBezTo>
                <a:close/>
                <a:moveTo>
                  <a:pt x="6025" y="1394"/>
                </a:moveTo>
                <a:lnTo>
                  <a:pt x="6025" y="1394"/>
                </a:lnTo>
                <a:cubicBezTo>
                  <a:pt x="6043" y="1403"/>
                  <a:pt x="6043" y="1421"/>
                  <a:pt x="6052" y="1439"/>
                </a:cubicBezTo>
                <a:cubicBezTo>
                  <a:pt x="6052" y="1448"/>
                  <a:pt x="6052" y="1448"/>
                  <a:pt x="6052" y="1457"/>
                </a:cubicBezTo>
                <a:cubicBezTo>
                  <a:pt x="6052" y="1493"/>
                  <a:pt x="6025" y="1529"/>
                  <a:pt x="5998" y="1547"/>
                </a:cubicBezTo>
                <a:cubicBezTo>
                  <a:pt x="5989" y="1547"/>
                  <a:pt x="5989" y="1547"/>
                  <a:pt x="5980" y="1556"/>
                </a:cubicBezTo>
                <a:cubicBezTo>
                  <a:pt x="5980" y="1439"/>
                  <a:pt x="5980" y="1439"/>
                  <a:pt x="5980" y="1439"/>
                </a:cubicBezTo>
                <a:cubicBezTo>
                  <a:pt x="5980" y="1394"/>
                  <a:pt x="5980" y="1394"/>
                  <a:pt x="5980" y="1394"/>
                </a:cubicBezTo>
                <a:cubicBezTo>
                  <a:pt x="5980" y="1358"/>
                  <a:pt x="5980" y="1358"/>
                  <a:pt x="5980" y="1358"/>
                </a:cubicBezTo>
                <a:cubicBezTo>
                  <a:pt x="5989" y="1358"/>
                  <a:pt x="5989" y="1358"/>
                  <a:pt x="5998" y="1367"/>
                </a:cubicBezTo>
                <a:cubicBezTo>
                  <a:pt x="6007" y="1376"/>
                  <a:pt x="6016" y="1385"/>
                  <a:pt x="6025" y="1394"/>
                </a:cubicBezTo>
                <a:close/>
                <a:moveTo>
                  <a:pt x="4469" y="1394"/>
                </a:moveTo>
                <a:lnTo>
                  <a:pt x="4469" y="1394"/>
                </a:lnTo>
                <a:cubicBezTo>
                  <a:pt x="4469" y="1439"/>
                  <a:pt x="4469" y="1439"/>
                  <a:pt x="4469" y="1439"/>
                </a:cubicBezTo>
                <a:cubicBezTo>
                  <a:pt x="4469" y="1520"/>
                  <a:pt x="4469" y="1520"/>
                  <a:pt x="4469" y="1520"/>
                </a:cubicBezTo>
                <a:cubicBezTo>
                  <a:pt x="4451" y="1511"/>
                  <a:pt x="4433" y="1484"/>
                  <a:pt x="4433" y="1457"/>
                </a:cubicBezTo>
                <a:cubicBezTo>
                  <a:pt x="4433" y="1448"/>
                  <a:pt x="4433" y="1448"/>
                  <a:pt x="4433" y="1439"/>
                </a:cubicBezTo>
                <a:cubicBezTo>
                  <a:pt x="4442" y="1421"/>
                  <a:pt x="4451" y="1403"/>
                  <a:pt x="4460" y="1394"/>
                </a:cubicBezTo>
                <a:lnTo>
                  <a:pt x="4469" y="1385"/>
                </a:lnTo>
                <a:lnTo>
                  <a:pt x="4469" y="1394"/>
                </a:lnTo>
                <a:close/>
                <a:moveTo>
                  <a:pt x="4523" y="1089"/>
                </a:moveTo>
                <a:lnTo>
                  <a:pt x="4523" y="1089"/>
                </a:lnTo>
                <a:lnTo>
                  <a:pt x="4523" y="1089"/>
                </a:lnTo>
                <a:cubicBezTo>
                  <a:pt x="4469" y="1089"/>
                  <a:pt x="4469" y="1089"/>
                  <a:pt x="4469" y="1089"/>
                </a:cubicBezTo>
                <a:cubicBezTo>
                  <a:pt x="4469" y="1277"/>
                  <a:pt x="4469" y="1277"/>
                  <a:pt x="4469" y="1277"/>
                </a:cubicBezTo>
                <a:lnTo>
                  <a:pt x="4460" y="1286"/>
                </a:lnTo>
                <a:cubicBezTo>
                  <a:pt x="4460" y="1089"/>
                  <a:pt x="4460" y="1089"/>
                  <a:pt x="4460" y="1089"/>
                </a:cubicBezTo>
                <a:cubicBezTo>
                  <a:pt x="4460" y="711"/>
                  <a:pt x="4766" y="405"/>
                  <a:pt x="5134" y="405"/>
                </a:cubicBezTo>
                <a:cubicBezTo>
                  <a:pt x="5332" y="405"/>
                  <a:pt x="5332" y="405"/>
                  <a:pt x="5332" y="405"/>
                </a:cubicBezTo>
                <a:cubicBezTo>
                  <a:pt x="5701" y="405"/>
                  <a:pt x="6016" y="711"/>
                  <a:pt x="6016" y="1089"/>
                </a:cubicBezTo>
                <a:cubicBezTo>
                  <a:pt x="6016" y="1304"/>
                  <a:pt x="6016" y="1304"/>
                  <a:pt x="6016" y="1304"/>
                </a:cubicBezTo>
                <a:cubicBezTo>
                  <a:pt x="6007" y="1304"/>
                  <a:pt x="5998" y="1304"/>
                  <a:pt x="5998" y="1295"/>
                </a:cubicBezTo>
                <a:cubicBezTo>
                  <a:pt x="5998" y="1089"/>
                  <a:pt x="5998" y="1089"/>
                  <a:pt x="5998" y="1089"/>
                </a:cubicBezTo>
                <a:cubicBezTo>
                  <a:pt x="5944" y="1089"/>
                  <a:pt x="5944" y="1089"/>
                  <a:pt x="5944" y="1089"/>
                </a:cubicBezTo>
                <a:cubicBezTo>
                  <a:pt x="5854" y="1089"/>
                  <a:pt x="5773" y="1025"/>
                  <a:pt x="5755" y="936"/>
                </a:cubicBezTo>
                <a:cubicBezTo>
                  <a:pt x="5737" y="882"/>
                  <a:pt x="5737" y="882"/>
                  <a:pt x="5737" y="882"/>
                </a:cubicBezTo>
                <a:cubicBezTo>
                  <a:pt x="5683" y="909"/>
                  <a:pt x="5683" y="909"/>
                  <a:pt x="5683" y="909"/>
                </a:cubicBezTo>
                <a:cubicBezTo>
                  <a:pt x="5539" y="972"/>
                  <a:pt x="5377" y="1008"/>
                  <a:pt x="5216" y="1008"/>
                </a:cubicBezTo>
                <a:cubicBezTo>
                  <a:pt x="5063" y="1008"/>
                  <a:pt x="4919" y="981"/>
                  <a:pt x="4784" y="918"/>
                </a:cubicBezTo>
                <a:cubicBezTo>
                  <a:pt x="4739" y="900"/>
                  <a:pt x="4739" y="900"/>
                  <a:pt x="4739" y="900"/>
                </a:cubicBezTo>
                <a:cubicBezTo>
                  <a:pt x="4721" y="954"/>
                  <a:pt x="4721" y="954"/>
                  <a:pt x="4721" y="954"/>
                </a:cubicBezTo>
                <a:cubicBezTo>
                  <a:pt x="4694" y="1034"/>
                  <a:pt x="4613" y="1089"/>
                  <a:pt x="4532" y="1089"/>
                </a:cubicBezTo>
                <a:lnTo>
                  <a:pt x="4523" y="1089"/>
                </a:lnTo>
                <a:close/>
                <a:moveTo>
                  <a:pt x="4568" y="1601"/>
                </a:moveTo>
                <a:lnTo>
                  <a:pt x="4568" y="1601"/>
                </a:lnTo>
                <a:cubicBezTo>
                  <a:pt x="4568" y="1439"/>
                  <a:pt x="4568" y="1439"/>
                  <a:pt x="4568" y="1439"/>
                </a:cubicBezTo>
                <a:cubicBezTo>
                  <a:pt x="4568" y="1394"/>
                  <a:pt x="4568" y="1394"/>
                  <a:pt x="4568" y="1394"/>
                </a:cubicBezTo>
                <a:cubicBezTo>
                  <a:pt x="4568" y="1340"/>
                  <a:pt x="4568" y="1340"/>
                  <a:pt x="4568" y="1340"/>
                </a:cubicBezTo>
                <a:cubicBezTo>
                  <a:pt x="4568" y="1188"/>
                  <a:pt x="4568" y="1188"/>
                  <a:pt x="4568" y="1188"/>
                </a:cubicBezTo>
                <a:cubicBezTo>
                  <a:pt x="4667" y="1169"/>
                  <a:pt x="4748" y="1116"/>
                  <a:pt x="4793" y="1034"/>
                </a:cubicBezTo>
                <a:cubicBezTo>
                  <a:pt x="4928" y="1080"/>
                  <a:pt x="5072" y="1106"/>
                  <a:pt x="5216" y="1106"/>
                </a:cubicBezTo>
                <a:cubicBezTo>
                  <a:pt x="5377" y="1106"/>
                  <a:pt x="5530" y="1080"/>
                  <a:pt x="5674" y="1017"/>
                </a:cubicBezTo>
                <a:cubicBezTo>
                  <a:pt x="5719" y="1106"/>
                  <a:pt x="5800" y="1169"/>
                  <a:pt x="5899" y="1188"/>
                </a:cubicBezTo>
                <a:cubicBezTo>
                  <a:pt x="5899" y="1340"/>
                  <a:pt x="5899" y="1340"/>
                  <a:pt x="5899" y="1340"/>
                </a:cubicBezTo>
                <a:cubicBezTo>
                  <a:pt x="5899" y="1394"/>
                  <a:pt x="5899" y="1394"/>
                  <a:pt x="5899" y="1394"/>
                </a:cubicBezTo>
                <a:cubicBezTo>
                  <a:pt x="5899" y="1439"/>
                  <a:pt x="5899" y="1439"/>
                  <a:pt x="5899" y="1439"/>
                </a:cubicBezTo>
                <a:cubicBezTo>
                  <a:pt x="5899" y="1601"/>
                  <a:pt x="5899" y="1601"/>
                  <a:pt x="5899" y="1601"/>
                </a:cubicBezTo>
                <a:cubicBezTo>
                  <a:pt x="5899" y="1898"/>
                  <a:pt x="5710" y="2141"/>
                  <a:pt x="5449" y="2231"/>
                </a:cubicBezTo>
                <a:cubicBezTo>
                  <a:pt x="5386" y="2258"/>
                  <a:pt x="5305" y="2267"/>
                  <a:pt x="5233" y="2267"/>
                </a:cubicBezTo>
                <a:cubicBezTo>
                  <a:pt x="5162" y="2267"/>
                  <a:pt x="5081" y="2258"/>
                  <a:pt x="5018" y="2231"/>
                </a:cubicBezTo>
                <a:cubicBezTo>
                  <a:pt x="4757" y="2141"/>
                  <a:pt x="4568" y="1898"/>
                  <a:pt x="4568" y="1601"/>
                </a:cubicBezTo>
                <a:close/>
                <a:moveTo>
                  <a:pt x="5404" y="2348"/>
                </a:moveTo>
                <a:lnTo>
                  <a:pt x="5404" y="2348"/>
                </a:lnTo>
                <a:cubicBezTo>
                  <a:pt x="5404" y="2411"/>
                  <a:pt x="5404" y="2411"/>
                  <a:pt x="5404" y="2411"/>
                </a:cubicBezTo>
                <a:cubicBezTo>
                  <a:pt x="5404" y="2617"/>
                  <a:pt x="5404" y="2617"/>
                  <a:pt x="5404" y="2617"/>
                </a:cubicBezTo>
                <a:cubicBezTo>
                  <a:pt x="5396" y="2707"/>
                  <a:pt x="5324" y="2779"/>
                  <a:pt x="5233" y="2779"/>
                </a:cubicBezTo>
                <a:cubicBezTo>
                  <a:pt x="5144" y="2779"/>
                  <a:pt x="5072" y="2707"/>
                  <a:pt x="5072" y="2617"/>
                </a:cubicBezTo>
                <a:cubicBezTo>
                  <a:pt x="5063" y="2411"/>
                  <a:pt x="5063" y="2411"/>
                  <a:pt x="5063" y="2411"/>
                </a:cubicBezTo>
                <a:cubicBezTo>
                  <a:pt x="5063" y="2348"/>
                  <a:pt x="5063" y="2348"/>
                  <a:pt x="5063" y="2348"/>
                </a:cubicBezTo>
                <a:cubicBezTo>
                  <a:pt x="5117" y="2357"/>
                  <a:pt x="5180" y="2366"/>
                  <a:pt x="5233" y="2366"/>
                </a:cubicBezTo>
                <a:cubicBezTo>
                  <a:pt x="5288" y="2366"/>
                  <a:pt x="5350" y="2357"/>
                  <a:pt x="5404" y="2348"/>
                </a:cubicBezTo>
                <a:close/>
                <a:moveTo>
                  <a:pt x="4136" y="1313"/>
                </a:moveTo>
                <a:lnTo>
                  <a:pt x="4136" y="1313"/>
                </a:lnTo>
                <a:cubicBezTo>
                  <a:pt x="4145" y="1331"/>
                  <a:pt x="4154" y="1349"/>
                  <a:pt x="4163" y="1376"/>
                </a:cubicBezTo>
                <a:cubicBezTo>
                  <a:pt x="4163" y="1385"/>
                  <a:pt x="4163" y="1385"/>
                  <a:pt x="4163" y="1394"/>
                </a:cubicBezTo>
                <a:cubicBezTo>
                  <a:pt x="4163" y="1439"/>
                  <a:pt x="4136" y="1475"/>
                  <a:pt x="4100" y="1502"/>
                </a:cubicBezTo>
                <a:cubicBezTo>
                  <a:pt x="4091" y="1502"/>
                  <a:pt x="4082" y="1511"/>
                  <a:pt x="4073" y="1511"/>
                </a:cubicBezTo>
                <a:cubicBezTo>
                  <a:pt x="4073" y="1376"/>
                  <a:pt x="4073" y="1376"/>
                  <a:pt x="4073" y="1376"/>
                </a:cubicBezTo>
                <a:cubicBezTo>
                  <a:pt x="4073" y="1313"/>
                  <a:pt x="4073" y="1313"/>
                  <a:pt x="4073" y="1313"/>
                </a:cubicBezTo>
                <a:cubicBezTo>
                  <a:pt x="4073" y="1277"/>
                  <a:pt x="4073" y="1277"/>
                  <a:pt x="4073" y="1277"/>
                </a:cubicBezTo>
                <a:cubicBezTo>
                  <a:pt x="4082" y="1277"/>
                  <a:pt x="4091" y="1277"/>
                  <a:pt x="4100" y="1286"/>
                </a:cubicBezTo>
                <a:cubicBezTo>
                  <a:pt x="4109" y="1295"/>
                  <a:pt x="4127" y="1304"/>
                  <a:pt x="4136" y="1313"/>
                </a:cubicBezTo>
                <a:close/>
                <a:moveTo>
                  <a:pt x="2248" y="1313"/>
                </a:moveTo>
                <a:lnTo>
                  <a:pt x="2248" y="1313"/>
                </a:lnTo>
                <a:cubicBezTo>
                  <a:pt x="2248" y="1376"/>
                  <a:pt x="2248" y="1376"/>
                  <a:pt x="2248" y="1376"/>
                </a:cubicBezTo>
                <a:cubicBezTo>
                  <a:pt x="2248" y="1475"/>
                  <a:pt x="2248" y="1475"/>
                  <a:pt x="2248" y="1475"/>
                </a:cubicBezTo>
                <a:cubicBezTo>
                  <a:pt x="2221" y="1457"/>
                  <a:pt x="2203" y="1421"/>
                  <a:pt x="2203" y="1394"/>
                </a:cubicBezTo>
                <a:cubicBezTo>
                  <a:pt x="2203" y="1385"/>
                  <a:pt x="2203" y="1376"/>
                  <a:pt x="2203" y="1376"/>
                </a:cubicBezTo>
                <a:cubicBezTo>
                  <a:pt x="2203" y="1349"/>
                  <a:pt x="2221" y="1331"/>
                  <a:pt x="2239" y="1313"/>
                </a:cubicBezTo>
                <a:cubicBezTo>
                  <a:pt x="2239" y="1313"/>
                  <a:pt x="2239" y="1313"/>
                  <a:pt x="2248" y="1313"/>
                </a:cubicBezTo>
                <a:close/>
                <a:moveTo>
                  <a:pt x="2311" y="954"/>
                </a:moveTo>
                <a:lnTo>
                  <a:pt x="2311" y="954"/>
                </a:lnTo>
                <a:lnTo>
                  <a:pt x="2311" y="954"/>
                </a:lnTo>
                <a:cubicBezTo>
                  <a:pt x="2248" y="945"/>
                  <a:pt x="2248" y="945"/>
                  <a:pt x="2248" y="945"/>
                </a:cubicBezTo>
                <a:cubicBezTo>
                  <a:pt x="2248" y="1178"/>
                  <a:pt x="2248" y="1178"/>
                  <a:pt x="2248" y="1178"/>
                </a:cubicBezTo>
                <a:cubicBezTo>
                  <a:pt x="2239" y="1178"/>
                  <a:pt x="2230" y="1178"/>
                  <a:pt x="2230" y="1188"/>
                </a:cubicBezTo>
                <a:cubicBezTo>
                  <a:pt x="2230" y="945"/>
                  <a:pt x="2230" y="945"/>
                  <a:pt x="2230" y="945"/>
                </a:cubicBezTo>
                <a:cubicBezTo>
                  <a:pt x="2230" y="486"/>
                  <a:pt x="2599" y="117"/>
                  <a:pt x="3058" y="117"/>
                </a:cubicBezTo>
                <a:cubicBezTo>
                  <a:pt x="3291" y="117"/>
                  <a:pt x="3291" y="117"/>
                  <a:pt x="3291" y="117"/>
                </a:cubicBezTo>
                <a:cubicBezTo>
                  <a:pt x="3741" y="117"/>
                  <a:pt x="4118" y="486"/>
                  <a:pt x="4118" y="945"/>
                </a:cubicBezTo>
                <a:cubicBezTo>
                  <a:pt x="4118" y="1205"/>
                  <a:pt x="4118" y="1205"/>
                  <a:pt x="4118" y="1205"/>
                </a:cubicBezTo>
                <a:cubicBezTo>
                  <a:pt x="4109" y="1205"/>
                  <a:pt x="4100" y="1205"/>
                  <a:pt x="4100" y="1205"/>
                </a:cubicBezTo>
                <a:cubicBezTo>
                  <a:pt x="4100" y="954"/>
                  <a:pt x="4100" y="954"/>
                  <a:pt x="4100" y="954"/>
                </a:cubicBezTo>
                <a:cubicBezTo>
                  <a:pt x="4037" y="954"/>
                  <a:pt x="4037" y="954"/>
                  <a:pt x="4037" y="954"/>
                </a:cubicBezTo>
                <a:cubicBezTo>
                  <a:pt x="3929" y="954"/>
                  <a:pt x="3830" y="873"/>
                  <a:pt x="3803" y="765"/>
                </a:cubicBezTo>
                <a:cubicBezTo>
                  <a:pt x="3785" y="693"/>
                  <a:pt x="3785" y="693"/>
                  <a:pt x="3785" y="693"/>
                </a:cubicBezTo>
                <a:cubicBezTo>
                  <a:pt x="3713" y="729"/>
                  <a:pt x="3713" y="729"/>
                  <a:pt x="3713" y="729"/>
                </a:cubicBezTo>
                <a:cubicBezTo>
                  <a:pt x="3543" y="810"/>
                  <a:pt x="3345" y="846"/>
                  <a:pt x="3147" y="846"/>
                </a:cubicBezTo>
                <a:cubicBezTo>
                  <a:pt x="2968" y="846"/>
                  <a:pt x="2797" y="819"/>
                  <a:pt x="2626" y="747"/>
                </a:cubicBezTo>
                <a:cubicBezTo>
                  <a:pt x="2572" y="720"/>
                  <a:pt x="2572" y="720"/>
                  <a:pt x="2572" y="720"/>
                </a:cubicBezTo>
                <a:cubicBezTo>
                  <a:pt x="2545" y="783"/>
                  <a:pt x="2545" y="783"/>
                  <a:pt x="2545" y="783"/>
                </a:cubicBezTo>
                <a:cubicBezTo>
                  <a:pt x="2518" y="882"/>
                  <a:pt x="2419" y="954"/>
                  <a:pt x="2320" y="954"/>
                </a:cubicBezTo>
                <a:lnTo>
                  <a:pt x="2311" y="954"/>
                </a:lnTo>
                <a:close/>
                <a:moveTo>
                  <a:pt x="2365" y="1574"/>
                </a:moveTo>
                <a:lnTo>
                  <a:pt x="2365" y="1574"/>
                </a:lnTo>
                <a:cubicBezTo>
                  <a:pt x="2365" y="1376"/>
                  <a:pt x="2365" y="1376"/>
                  <a:pt x="2365" y="1376"/>
                </a:cubicBezTo>
                <a:cubicBezTo>
                  <a:pt x="2365" y="1313"/>
                  <a:pt x="2365" y="1313"/>
                  <a:pt x="2365" y="1313"/>
                </a:cubicBezTo>
                <a:cubicBezTo>
                  <a:pt x="2365" y="1259"/>
                  <a:pt x="2365" y="1259"/>
                  <a:pt x="2365" y="1259"/>
                </a:cubicBezTo>
                <a:cubicBezTo>
                  <a:pt x="2365" y="1070"/>
                  <a:pt x="2365" y="1070"/>
                  <a:pt x="2365" y="1070"/>
                </a:cubicBezTo>
                <a:cubicBezTo>
                  <a:pt x="2482" y="1053"/>
                  <a:pt x="2581" y="981"/>
                  <a:pt x="2635" y="873"/>
                </a:cubicBezTo>
                <a:cubicBezTo>
                  <a:pt x="2797" y="936"/>
                  <a:pt x="2977" y="972"/>
                  <a:pt x="3147" y="972"/>
                </a:cubicBezTo>
                <a:cubicBezTo>
                  <a:pt x="3345" y="972"/>
                  <a:pt x="3534" y="936"/>
                  <a:pt x="3705" y="864"/>
                </a:cubicBezTo>
                <a:cubicBezTo>
                  <a:pt x="3758" y="972"/>
                  <a:pt x="3857" y="1044"/>
                  <a:pt x="3974" y="1061"/>
                </a:cubicBezTo>
                <a:cubicBezTo>
                  <a:pt x="3974" y="1259"/>
                  <a:pt x="3974" y="1259"/>
                  <a:pt x="3974" y="1259"/>
                </a:cubicBezTo>
                <a:cubicBezTo>
                  <a:pt x="3974" y="1313"/>
                  <a:pt x="3974" y="1313"/>
                  <a:pt x="3974" y="1313"/>
                </a:cubicBezTo>
                <a:cubicBezTo>
                  <a:pt x="3974" y="1376"/>
                  <a:pt x="3974" y="1376"/>
                  <a:pt x="3974" y="1376"/>
                </a:cubicBezTo>
                <a:cubicBezTo>
                  <a:pt x="3974" y="1574"/>
                  <a:pt x="3974" y="1574"/>
                  <a:pt x="3974" y="1574"/>
                </a:cubicBezTo>
                <a:cubicBezTo>
                  <a:pt x="3974" y="1925"/>
                  <a:pt x="3749" y="2222"/>
                  <a:pt x="3435" y="2339"/>
                </a:cubicBezTo>
                <a:cubicBezTo>
                  <a:pt x="3354" y="2366"/>
                  <a:pt x="3264" y="2375"/>
                  <a:pt x="3174" y="2375"/>
                </a:cubicBezTo>
                <a:cubicBezTo>
                  <a:pt x="3076" y="2375"/>
                  <a:pt x="2995" y="2366"/>
                  <a:pt x="2914" y="2339"/>
                </a:cubicBezTo>
                <a:cubicBezTo>
                  <a:pt x="2590" y="2222"/>
                  <a:pt x="2365" y="1925"/>
                  <a:pt x="2365" y="1574"/>
                </a:cubicBezTo>
                <a:close/>
                <a:moveTo>
                  <a:pt x="3372" y="2473"/>
                </a:moveTo>
                <a:lnTo>
                  <a:pt x="3372" y="2473"/>
                </a:lnTo>
                <a:cubicBezTo>
                  <a:pt x="3372" y="2554"/>
                  <a:pt x="3372" y="2554"/>
                  <a:pt x="3372" y="2554"/>
                </a:cubicBezTo>
                <a:cubicBezTo>
                  <a:pt x="3372" y="2797"/>
                  <a:pt x="3372" y="2797"/>
                  <a:pt x="3372" y="2797"/>
                </a:cubicBezTo>
                <a:cubicBezTo>
                  <a:pt x="3372" y="2904"/>
                  <a:pt x="3282" y="2994"/>
                  <a:pt x="3174" y="2994"/>
                </a:cubicBezTo>
                <a:cubicBezTo>
                  <a:pt x="3067" y="2994"/>
                  <a:pt x="2977" y="2904"/>
                  <a:pt x="2968" y="2797"/>
                </a:cubicBezTo>
                <a:cubicBezTo>
                  <a:pt x="2968" y="2545"/>
                  <a:pt x="2968" y="2545"/>
                  <a:pt x="2968" y="2545"/>
                </a:cubicBezTo>
                <a:cubicBezTo>
                  <a:pt x="2968" y="2473"/>
                  <a:pt x="2968" y="2473"/>
                  <a:pt x="2968" y="2473"/>
                </a:cubicBezTo>
                <a:cubicBezTo>
                  <a:pt x="3031" y="2492"/>
                  <a:pt x="3103" y="2500"/>
                  <a:pt x="3174" y="2500"/>
                </a:cubicBezTo>
                <a:cubicBezTo>
                  <a:pt x="3237" y="2500"/>
                  <a:pt x="3309" y="2492"/>
                  <a:pt x="3372" y="2473"/>
                </a:cubicBezTo>
                <a:close/>
                <a:moveTo>
                  <a:pt x="1961" y="1394"/>
                </a:moveTo>
                <a:lnTo>
                  <a:pt x="1961" y="1394"/>
                </a:lnTo>
                <a:cubicBezTo>
                  <a:pt x="1969" y="1403"/>
                  <a:pt x="1979" y="1421"/>
                  <a:pt x="1979" y="1439"/>
                </a:cubicBezTo>
                <a:cubicBezTo>
                  <a:pt x="1979" y="1448"/>
                  <a:pt x="1979" y="1448"/>
                  <a:pt x="1979" y="1457"/>
                </a:cubicBezTo>
                <a:cubicBezTo>
                  <a:pt x="1979" y="1493"/>
                  <a:pt x="1961" y="1529"/>
                  <a:pt x="1925" y="1547"/>
                </a:cubicBezTo>
                <a:cubicBezTo>
                  <a:pt x="1925" y="1547"/>
                  <a:pt x="1916" y="1547"/>
                  <a:pt x="1907" y="1556"/>
                </a:cubicBezTo>
                <a:cubicBezTo>
                  <a:pt x="1907" y="1439"/>
                  <a:pt x="1907" y="1439"/>
                  <a:pt x="1907" y="1439"/>
                </a:cubicBezTo>
                <a:cubicBezTo>
                  <a:pt x="1907" y="1394"/>
                  <a:pt x="1907" y="1394"/>
                  <a:pt x="1907" y="1394"/>
                </a:cubicBezTo>
                <a:cubicBezTo>
                  <a:pt x="1907" y="1358"/>
                  <a:pt x="1907" y="1358"/>
                  <a:pt x="1907" y="1358"/>
                </a:cubicBezTo>
                <a:cubicBezTo>
                  <a:pt x="1916" y="1358"/>
                  <a:pt x="1925" y="1358"/>
                  <a:pt x="1925" y="1367"/>
                </a:cubicBezTo>
                <a:cubicBezTo>
                  <a:pt x="1943" y="1376"/>
                  <a:pt x="1952" y="1385"/>
                  <a:pt x="1961" y="1394"/>
                </a:cubicBezTo>
                <a:close/>
                <a:moveTo>
                  <a:pt x="396" y="1394"/>
                </a:moveTo>
                <a:lnTo>
                  <a:pt x="396" y="1394"/>
                </a:lnTo>
                <a:cubicBezTo>
                  <a:pt x="396" y="1439"/>
                  <a:pt x="396" y="1439"/>
                  <a:pt x="396" y="1439"/>
                </a:cubicBezTo>
                <a:cubicBezTo>
                  <a:pt x="396" y="1520"/>
                  <a:pt x="396" y="1520"/>
                  <a:pt x="396" y="1520"/>
                </a:cubicBezTo>
                <a:cubicBezTo>
                  <a:pt x="377" y="1511"/>
                  <a:pt x="360" y="1484"/>
                  <a:pt x="360" y="1457"/>
                </a:cubicBezTo>
                <a:cubicBezTo>
                  <a:pt x="360" y="1448"/>
                  <a:pt x="360" y="1448"/>
                  <a:pt x="360" y="1439"/>
                </a:cubicBezTo>
                <a:cubicBezTo>
                  <a:pt x="369" y="1421"/>
                  <a:pt x="377" y="1403"/>
                  <a:pt x="396" y="1394"/>
                </a:cubicBezTo>
                <a:lnTo>
                  <a:pt x="396" y="1385"/>
                </a:lnTo>
                <a:lnTo>
                  <a:pt x="396" y="1394"/>
                </a:lnTo>
                <a:close/>
                <a:moveTo>
                  <a:pt x="458" y="1089"/>
                </a:moveTo>
                <a:lnTo>
                  <a:pt x="458" y="1089"/>
                </a:lnTo>
                <a:cubicBezTo>
                  <a:pt x="449" y="1089"/>
                  <a:pt x="449" y="1089"/>
                  <a:pt x="449" y="1089"/>
                </a:cubicBezTo>
                <a:cubicBezTo>
                  <a:pt x="396" y="1089"/>
                  <a:pt x="396" y="1089"/>
                  <a:pt x="396" y="1089"/>
                </a:cubicBezTo>
                <a:cubicBezTo>
                  <a:pt x="396" y="1277"/>
                  <a:pt x="396" y="1277"/>
                  <a:pt x="396" y="1277"/>
                </a:cubicBezTo>
                <a:lnTo>
                  <a:pt x="386" y="1286"/>
                </a:lnTo>
                <a:cubicBezTo>
                  <a:pt x="386" y="1089"/>
                  <a:pt x="386" y="1089"/>
                  <a:pt x="386" y="1089"/>
                </a:cubicBezTo>
                <a:cubicBezTo>
                  <a:pt x="386" y="711"/>
                  <a:pt x="692" y="405"/>
                  <a:pt x="1070" y="405"/>
                </a:cubicBezTo>
                <a:cubicBezTo>
                  <a:pt x="1259" y="405"/>
                  <a:pt x="1259" y="405"/>
                  <a:pt x="1259" y="405"/>
                </a:cubicBezTo>
                <a:cubicBezTo>
                  <a:pt x="1637" y="405"/>
                  <a:pt x="1943" y="711"/>
                  <a:pt x="1943" y="1089"/>
                </a:cubicBezTo>
                <a:cubicBezTo>
                  <a:pt x="1943" y="1304"/>
                  <a:pt x="1943" y="1304"/>
                  <a:pt x="1943" y="1304"/>
                </a:cubicBezTo>
                <a:cubicBezTo>
                  <a:pt x="1933" y="1304"/>
                  <a:pt x="1933" y="1304"/>
                  <a:pt x="1925" y="1295"/>
                </a:cubicBezTo>
                <a:cubicBezTo>
                  <a:pt x="1925" y="1089"/>
                  <a:pt x="1925" y="1089"/>
                  <a:pt x="1925" y="1089"/>
                </a:cubicBezTo>
                <a:cubicBezTo>
                  <a:pt x="1880" y="1089"/>
                  <a:pt x="1880" y="1089"/>
                  <a:pt x="1880" y="1089"/>
                </a:cubicBezTo>
                <a:cubicBezTo>
                  <a:pt x="1781" y="1089"/>
                  <a:pt x="1709" y="1025"/>
                  <a:pt x="1682" y="936"/>
                </a:cubicBezTo>
                <a:cubicBezTo>
                  <a:pt x="1664" y="882"/>
                  <a:pt x="1664" y="882"/>
                  <a:pt x="1664" y="882"/>
                </a:cubicBezTo>
                <a:cubicBezTo>
                  <a:pt x="1610" y="909"/>
                  <a:pt x="1610" y="909"/>
                  <a:pt x="1610" y="909"/>
                </a:cubicBezTo>
                <a:cubicBezTo>
                  <a:pt x="1466" y="972"/>
                  <a:pt x="1313" y="1008"/>
                  <a:pt x="1142" y="1008"/>
                </a:cubicBezTo>
                <a:cubicBezTo>
                  <a:pt x="998" y="1008"/>
                  <a:pt x="854" y="981"/>
                  <a:pt x="710" y="918"/>
                </a:cubicBezTo>
                <a:cubicBezTo>
                  <a:pt x="665" y="900"/>
                  <a:pt x="665" y="900"/>
                  <a:pt x="665" y="900"/>
                </a:cubicBezTo>
                <a:cubicBezTo>
                  <a:pt x="647" y="954"/>
                  <a:pt x="647" y="954"/>
                  <a:pt x="647" y="954"/>
                </a:cubicBezTo>
                <a:cubicBezTo>
                  <a:pt x="620" y="1034"/>
                  <a:pt x="548" y="1089"/>
                  <a:pt x="458" y="1089"/>
                </a:cubicBezTo>
                <a:close/>
                <a:moveTo>
                  <a:pt x="494" y="1601"/>
                </a:moveTo>
                <a:lnTo>
                  <a:pt x="494" y="1601"/>
                </a:lnTo>
                <a:cubicBezTo>
                  <a:pt x="494" y="1439"/>
                  <a:pt x="494" y="1439"/>
                  <a:pt x="494" y="1439"/>
                </a:cubicBezTo>
                <a:cubicBezTo>
                  <a:pt x="494" y="1394"/>
                  <a:pt x="494" y="1394"/>
                  <a:pt x="494" y="1394"/>
                </a:cubicBezTo>
                <a:cubicBezTo>
                  <a:pt x="494" y="1340"/>
                  <a:pt x="494" y="1340"/>
                  <a:pt x="494" y="1340"/>
                </a:cubicBezTo>
                <a:cubicBezTo>
                  <a:pt x="494" y="1188"/>
                  <a:pt x="494" y="1188"/>
                  <a:pt x="494" y="1188"/>
                </a:cubicBezTo>
                <a:cubicBezTo>
                  <a:pt x="593" y="1169"/>
                  <a:pt x="674" y="1116"/>
                  <a:pt x="719" y="1034"/>
                </a:cubicBezTo>
                <a:cubicBezTo>
                  <a:pt x="854" y="1080"/>
                  <a:pt x="998" y="1106"/>
                  <a:pt x="1142" y="1106"/>
                </a:cubicBezTo>
                <a:cubicBezTo>
                  <a:pt x="1304" y="1106"/>
                  <a:pt x="1457" y="1080"/>
                  <a:pt x="1610" y="1017"/>
                </a:cubicBezTo>
                <a:cubicBezTo>
                  <a:pt x="1646" y="1106"/>
                  <a:pt x="1727" y="1169"/>
                  <a:pt x="1826" y="1188"/>
                </a:cubicBezTo>
                <a:cubicBezTo>
                  <a:pt x="1826" y="1340"/>
                  <a:pt x="1826" y="1340"/>
                  <a:pt x="1826" y="1340"/>
                </a:cubicBezTo>
                <a:cubicBezTo>
                  <a:pt x="1826" y="1394"/>
                  <a:pt x="1826" y="1394"/>
                  <a:pt x="1826" y="1394"/>
                </a:cubicBezTo>
                <a:cubicBezTo>
                  <a:pt x="1826" y="1439"/>
                  <a:pt x="1826" y="1439"/>
                  <a:pt x="1826" y="1439"/>
                </a:cubicBezTo>
                <a:cubicBezTo>
                  <a:pt x="1826" y="1601"/>
                  <a:pt x="1826" y="1601"/>
                  <a:pt x="1826" y="1601"/>
                </a:cubicBezTo>
                <a:cubicBezTo>
                  <a:pt x="1826" y="1898"/>
                  <a:pt x="1637" y="2141"/>
                  <a:pt x="1376" y="2231"/>
                </a:cubicBezTo>
                <a:cubicBezTo>
                  <a:pt x="1313" y="2258"/>
                  <a:pt x="1241" y="2267"/>
                  <a:pt x="1160" y="2267"/>
                </a:cubicBezTo>
                <a:cubicBezTo>
                  <a:pt x="1088" y="2267"/>
                  <a:pt x="1016" y="2258"/>
                  <a:pt x="944" y="2231"/>
                </a:cubicBezTo>
                <a:cubicBezTo>
                  <a:pt x="683" y="2141"/>
                  <a:pt x="494" y="1898"/>
                  <a:pt x="494" y="1601"/>
                </a:cubicBezTo>
                <a:close/>
                <a:moveTo>
                  <a:pt x="1331" y="2348"/>
                </a:moveTo>
                <a:lnTo>
                  <a:pt x="1331" y="2348"/>
                </a:lnTo>
                <a:cubicBezTo>
                  <a:pt x="1331" y="2411"/>
                  <a:pt x="1331" y="2411"/>
                  <a:pt x="1331" y="2411"/>
                </a:cubicBezTo>
                <a:cubicBezTo>
                  <a:pt x="1331" y="2617"/>
                  <a:pt x="1331" y="2617"/>
                  <a:pt x="1331" y="2617"/>
                </a:cubicBezTo>
                <a:cubicBezTo>
                  <a:pt x="1322" y="2707"/>
                  <a:pt x="1250" y="2779"/>
                  <a:pt x="1160" y="2779"/>
                </a:cubicBezTo>
                <a:cubicBezTo>
                  <a:pt x="1070" y="2779"/>
                  <a:pt x="998" y="2707"/>
                  <a:pt x="998" y="2617"/>
                </a:cubicBezTo>
                <a:cubicBezTo>
                  <a:pt x="998" y="2411"/>
                  <a:pt x="998" y="2411"/>
                  <a:pt x="998" y="2411"/>
                </a:cubicBezTo>
                <a:cubicBezTo>
                  <a:pt x="998" y="2348"/>
                  <a:pt x="998" y="2348"/>
                  <a:pt x="998" y="2348"/>
                </a:cubicBezTo>
                <a:cubicBezTo>
                  <a:pt x="1052" y="2357"/>
                  <a:pt x="1106" y="2366"/>
                  <a:pt x="1160" y="2366"/>
                </a:cubicBezTo>
                <a:cubicBezTo>
                  <a:pt x="1223" y="2366"/>
                  <a:pt x="1277" y="2357"/>
                  <a:pt x="1331" y="2348"/>
                </a:cubicBezTo>
                <a:close/>
                <a:moveTo>
                  <a:pt x="180" y="3579"/>
                </a:moveTo>
                <a:lnTo>
                  <a:pt x="180" y="3579"/>
                </a:lnTo>
                <a:cubicBezTo>
                  <a:pt x="162" y="3579"/>
                  <a:pt x="135" y="3561"/>
                  <a:pt x="117" y="3543"/>
                </a:cubicBezTo>
                <a:cubicBezTo>
                  <a:pt x="108" y="3525"/>
                  <a:pt x="99" y="3498"/>
                  <a:pt x="108" y="3480"/>
                </a:cubicBezTo>
                <a:cubicBezTo>
                  <a:pt x="405" y="2599"/>
                  <a:pt x="405" y="2599"/>
                  <a:pt x="405" y="2599"/>
                </a:cubicBezTo>
                <a:cubicBezTo>
                  <a:pt x="413" y="2572"/>
                  <a:pt x="432" y="2554"/>
                  <a:pt x="458" y="2554"/>
                </a:cubicBezTo>
                <a:cubicBezTo>
                  <a:pt x="899" y="2465"/>
                  <a:pt x="899" y="2465"/>
                  <a:pt x="899" y="2465"/>
                </a:cubicBezTo>
                <a:cubicBezTo>
                  <a:pt x="899" y="2617"/>
                  <a:pt x="899" y="2617"/>
                  <a:pt x="899" y="2617"/>
                </a:cubicBezTo>
                <a:lnTo>
                  <a:pt x="899" y="2617"/>
                </a:lnTo>
                <a:cubicBezTo>
                  <a:pt x="899" y="2761"/>
                  <a:pt x="1016" y="2877"/>
                  <a:pt x="1160" y="2877"/>
                </a:cubicBezTo>
                <a:cubicBezTo>
                  <a:pt x="1304" y="2877"/>
                  <a:pt x="1421" y="2761"/>
                  <a:pt x="1430" y="2617"/>
                </a:cubicBezTo>
                <a:cubicBezTo>
                  <a:pt x="1430" y="2465"/>
                  <a:pt x="1430" y="2465"/>
                  <a:pt x="1430" y="2465"/>
                </a:cubicBezTo>
                <a:cubicBezTo>
                  <a:pt x="1871" y="2554"/>
                  <a:pt x="1871" y="2554"/>
                  <a:pt x="1871" y="2554"/>
                </a:cubicBezTo>
                <a:cubicBezTo>
                  <a:pt x="1897" y="2554"/>
                  <a:pt x="1925" y="2572"/>
                  <a:pt x="1933" y="2599"/>
                </a:cubicBezTo>
                <a:cubicBezTo>
                  <a:pt x="2060" y="2985"/>
                  <a:pt x="2060" y="2985"/>
                  <a:pt x="2060" y="2985"/>
                </a:cubicBezTo>
                <a:cubicBezTo>
                  <a:pt x="1862" y="3579"/>
                  <a:pt x="1862" y="3579"/>
                  <a:pt x="1862" y="3579"/>
                </a:cubicBezTo>
                <a:lnTo>
                  <a:pt x="180" y="3579"/>
                </a:lnTo>
                <a:close/>
                <a:moveTo>
                  <a:pt x="4451" y="3840"/>
                </a:moveTo>
                <a:lnTo>
                  <a:pt x="4451" y="3840"/>
                </a:lnTo>
                <a:cubicBezTo>
                  <a:pt x="4460" y="3867"/>
                  <a:pt x="4460" y="3903"/>
                  <a:pt x="4442" y="3921"/>
                </a:cubicBezTo>
                <a:cubicBezTo>
                  <a:pt x="4424" y="3947"/>
                  <a:pt x="4397" y="3966"/>
                  <a:pt x="4370" y="3966"/>
                </a:cubicBezTo>
                <a:cubicBezTo>
                  <a:pt x="1988" y="3966"/>
                  <a:pt x="1988" y="3966"/>
                  <a:pt x="1988" y="3966"/>
                </a:cubicBezTo>
                <a:cubicBezTo>
                  <a:pt x="1952" y="3966"/>
                  <a:pt x="1925" y="3947"/>
                  <a:pt x="1907" y="3921"/>
                </a:cubicBezTo>
                <a:cubicBezTo>
                  <a:pt x="1889" y="3903"/>
                  <a:pt x="1889" y="3867"/>
                  <a:pt x="1897" y="3840"/>
                </a:cubicBezTo>
                <a:cubicBezTo>
                  <a:pt x="1952" y="3678"/>
                  <a:pt x="1952" y="3678"/>
                  <a:pt x="1952" y="3678"/>
                </a:cubicBezTo>
                <a:cubicBezTo>
                  <a:pt x="1988" y="3579"/>
                  <a:pt x="1988" y="3579"/>
                  <a:pt x="1988" y="3579"/>
                </a:cubicBezTo>
                <a:cubicBezTo>
                  <a:pt x="2123" y="3174"/>
                  <a:pt x="2123" y="3174"/>
                  <a:pt x="2123" y="3174"/>
                </a:cubicBezTo>
                <a:cubicBezTo>
                  <a:pt x="2167" y="3012"/>
                  <a:pt x="2167" y="3012"/>
                  <a:pt x="2167" y="3012"/>
                </a:cubicBezTo>
                <a:cubicBezTo>
                  <a:pt x="2248" y="2779"/>
                  <a:pt x="2248" y="2779"/>
                  <a:pt x="2248" y="2779"/>
                </a:cubicBezTo>
                <a:cubicBezTo>
                  <a:pt x="2257" y="2752"/>
                  <a:pt x="2284" y="2725"/>
                  <a:pt x="2320" y="2725"/>
                </a:cubicBezTo>
                <a:cubicBezTo>
                  <a:pt x="2851" y="2617"/>
                  <a:pt x="2851" y="2617"/>
                  <a:pt x="2851" y="2617"/>
                </a:cubicBezTo>
                <a:cubicBezTo>
                  <a:pt x="2851" y="2797"/>
                  <a:pt x="2851" y="2797"/>
                  <a:pt x="2851" y="2797"/>
                </a:cubicBezTo>
                <a:cubicBezTo>
                  <a:pt x="2851" y="2806"/>
                  <a:pt x="2851" y="2806"/>
                  <a:pt x="2851" y="2806"/>
                </a:cubicBezTo>
                <a:cubicBezTo>
                  <a:pt x="2860" y="2976"/>
                  <a:pt x="2995" y="3111"/>
                  <a:pt x="3174" y="3111"/>
                </a:cubicBezTo>
                <a:cubicBezTo>
                  <a:pt x="3345" y="3111"/>
                  <a:pt x="3489" y="2976"/>
                  <a:pt x="3489" y="2806"/>
                </a:cubicBezTo>
                <a:cubicBezTo>
                  <a:pt x="3489" y="2617"/>
                  <a:pt x="3489" y="2617"/>
                  <a:pt x="3489" y="2617"/>
                </a:cubicBezTo>
                <a:cubicBezTo>
                  <a:pt x="4028" y="2725"/>
                  <a:pt x="4028" y="2725"/>
                  <a:pt x="4028" y="2725"/>
                </a:cubicBezTo>
                <a:cubicBezTo>
                  <a:pt x="4064" y="2725"/>
                  <a:pt x="4091" y="2752"/>
                  <a:pt x="4100" y="2779"/>
                </a:cubicBezTo>
                <a:cubicBezTo>
                  <a:pt x="4208" y="3093"/>
                  <a:pt x="4208" y="3093"/>
                  <a:pt x="4208" y="3093"/>
                </a:cubicBezTo>
                <a:cubicBezTo>
                  <a:pt x="4253" y="3246"/>
                  <a:pt x="4253" y="3246"/>
                  <a:pt x="4253" y="3246"/>
                </a:cubicBezTo>
                <a:cubicBezTo>
                  <a:pt x="4370" y="3579"/>
                  <a:pt x="4370" y="3579"/>
                  <a:pt x="4370" y="3579"/>
                </a:cubicBezTo>
                <a:cubicBezTo>
                  <a:pt x="4397" y="3678"/>
                  <a:pt x="4397" y="3678"/>
                  <a:pt x="4397" y="3678"/>
                </a:cubicBezTo>
                <a:lnTo>
                  <a:pt x="4451" y="3840"/>
                </a:lnTo>
                <a:close/>
                <a:moveTo>
                  <a:pt x="6286" y="3543"/>
                </a:moveTo>
                <a:lnTo>
                  <a:pt x="6286" y="3543"/>
                </a:lnTo>
                <a:cubicBezTo>
                  <a:pt x="6268" y="3561"/>
                  <a:pt x="6241" y="3579"/>
                  <a:pt x="6223" y="3579"/>
                </a:cubicBezTo>
                <a:cubicBezTo>
                  <a:pt x="4496" y="3579"/>
                  <a:pt x="4496" y="3579"/>
                  <a:pt x="4496" y="3579"/>
                </a:cubicBezTo>
                <a:cubicBezTo>
                  <a:pt x="4316" y="3057"/>
                  <a:pt x="4316" y="3057"/>
                  <a:pt x="4316" y="3057"/>
                </a:cubicBezTo>
                <a:cubicBezTo>
                  <a:pt x="4469" y="2599"/>
                  <a:pt x="4469" y="2599"/>
                  <a:pt x="4469" y="2599"/>
                </a:cubicBezTo>
                <a:cubicBezTo>
                  <a:pt x="4478" y="2572"/>
                  <a:pt x="4505" y="2554"/>
                  <a:pt x="4532" y="2554"/>
                </a:cubicBezTo>
                <a:cubicBezTo>
                  <a:pt x="4973" y="2465"/>
                  <a:pt x="4973" y="2465"/>
                  <a:pt x="4973" y="2465"/>
                </a:cubicBezTo>
                <a:cubicBezTo>
                  <a:pt x="4973" y="2617"/>
                  <a:pt x="4973" y="2617"/>
                  <a:pt x="4973" y="2617"/>
                </a:cubicBezTo>
                <a:lnTo>
                  <a:pt x="4973" y="2617"/>
                </a:lnTo>
                <a:cubicBezTo>
                  <a:pt x="4973" y="2761"/>
                  <a:pt x="5090" y="2877"/>
                  <a:pt x="5233" y="2877"/>
                </a:cubicBezTo>
                <a:cubicBezTo>
                  <a:pt x="5377" y="2877"/>
                  <a:pt x="5494" y="2761"/>
                  <a:pt x="5494" y="2617"/>
                </a:cubicBezTo>
                <a:cubicBezTo>
                  <a:pt x="5503" y="2465"/>
                  <a:pt x="5503" y="2465"/>
                  <a:pt x="5503" y="2465"/>
                </a:cubicBezTo>
                <a:cubicBezTo>
                  <a:pt x="5944" y="2554"/>
                  <a:pt x="5944" y="2554"/>
                  <a:pt x="5944" y="2554"/>
                </a:cubicBezTo>
                <a:cubicBezTo>
                  <a:pt x="5971" y="2554"/>
                  <a:pt x="5989" y="2572"/>
                  <a:pt x="5998" y="2599"/>
                </a:cubicBezTo>
                <a:cubicBezTo>
                  <a:pt x="6295" y="3480"/>
                  <a:pt x="6295" y="3480"/>
                  <a:pt x="6295" y="3480"/>
                </a:cubicBezTo>
                <a:cubicBezTo>
                  <a:pt x="6304" y="3498"/>
                  <a:pt x="6295" y="3525"/>
                  <a:pt x="6286" y="3543"/>
                </a:cubicBez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4" name="Freeform 349">
            <a:extLst>
              <a:ext uri="{FF2B5EF4-FFF2-40B4-BE49-F238E27FC236}">
                <a16:creationId xmlns:a16="http://schemas.microsoft.com/office/drawing/2014/main" id="{D5C99B2C-4232-174F-B9C4-49FAA31EBF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7384" y="8935545"/>
            <a:ext cx="1591797" cy="1546184"/>
          </a:xfrm>
          <a:custGeom>
            <a:avLst/>
            <a:gdLst>
              <a:gd name="T0" fmla="*/ 747 w 1540"/>
              <a:gd name="T1" fmla="*/ 1493 h 1494"/>
              <a:gd name="T2" fmla="*/ 747 w 1540"/>
              <a:gd name="T3" fmla="*/ 1493 h 1494"/>
              <a:gd name="T4" fmla="*/ 1539 w 1540"/>
              <a:gd name="T5" fmla="*/ 1493 h 1494"/>
              <a:gd name="T6" fmla="*/ 1539 w 1540"/>
              <a:gd name="T7" fmla="*/ 0 h 1494"/>
              <a:gd name="T8" fmla="*/ 747 w 1540"/>
              <a:gd name="T9" fmla="*/ 0 h 1494"/>
              <a:gd name="T10" fmla="*/ 0 w 1540"/>
              <a:gd name="T11" fmla="*/ 746 h 1494"/>
              <a:gd name="T12" fmla="*/ 0 w 1540"/>
              <a:gd name="T13" fmla="*/ 746 h 1494"/>
              <a:gd name="T14" fmla="*/ 747 w 1540"/>
              <a:gd name="T15" fmla="*/ 1493 h 1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40" h="1494">
                <a:moveTo>
                  <a:pt x="747" y="1493"/>
                </a:moveTo>
                <a:lnTo>
                  <a:pt x="747" y="1493"/>
                </a:lnTo>
                <a:cubicBezTo>
                  <a:pt x="1539" y="1493"/>
                  <a:pt x="1539" y="1493"/>
                  <a:pt x="1539" y="1493"/>
                </a:cubicBezTo>
                <a:cubicBezTo>
                  <a:pt x="1539" y="0"/>
                  <a:pt x="1539" y="0"/>
                  <a:pt x="1539" y="0"/>
                </a:cubicBezTo>
                <a:cubicBezTo>
                  <a:pt x="747" y="0"/>
                  <a:pt x="747" y="0"/>
                  <a:pt x="747" y="0"/>
                </a:cubicBezTo>
                <a:cubicBezTo>
                  <a:pt x="333" y="0"/>
                  <a:pt x="0" y="333"/>
                  <a:pt x="0" y="746"/>
                </a:cubicBezTo>
                <a:lnTo>
                  <a:pt x="0" y="746"/>
                </a:lnTo>
                <a:cubicBezTo>
                  <a:pt x="0" y="1160"/>
                  <a:pt x="333" y="1493"/>
                  <a:pt x="747" y="149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5" name="Freeform 350">
            <a:extLst>
              <a:ext uri="{FF2B5EF4-FFF2-40B4-BE49-F238E27FC236}">
                <a16:creationId xmlns:a16="http://schemas.microsoft.com/office/drawing/2014/main" id="{569F3475-BEF9-5249-BE9E-7E526643E8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9181" y="8935545"/>
            <a:ext cx="1600916" cy="1546184"/>
          </a:xfrm>
          <a:custGeom>
            <a:avLst/>
            <a:gdLst>
              <a:gd name="T0" fmla="*/ 0 w 1548"/>
              <a:gd name="T1" fmla="*/ 0 h 1494"/>
              <a:gd name="T2" fmla="*/ 0 w 1548"/>
              <a:gd name="T3" fmla="*/ 1493 h 1494"/>
              <a:gd name="T4" fmla="*/ 1547 w 1548"/>
              <a:gd name="T5" fmla="*/ 1493 h 1494"/>
              <a:gd name="T6" fmla="*/ 1547 w 1548"/>
              <a:gd name="T7" fmla="*/ 0 h 1494"/>
              <a:gd name="T8" fmla="*/ 0 w 1548"/>
              <a:gd name="T9" fmla="*/ 0 h 1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8" h="1494">
                <a:moveTo>
                  <a:pt x="0" y="0"/>
                </a:moveTo>
                <a:lnTo>
                  <a:pt x="0" y="1493"/>
                </a:lnTo>
                <a:lnTo>
                  <a:pt x="1547" y="1493"/>
                </a:lnTo>
                <a:lnTo>
                  <a:pt x="1547" y="0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6" name="Freeform 351">
            <a:extLst>
              <a:ext uri="{FF2B5EF4-FFF2-40B4-BE49-F238E27FC236}">
                <a16:creationId xmlns:a16="http://schemas.microsoft.com/office/drawing/2014/main" id="{0D5453AD-42B8-B74D-A247-660FB9085E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0097" y="8935545"/>
            <a:ext cx="1591797" cy="1546184"/>
          </a:xfrm>
          <a:custGeom>
            <a:avLst/>
            <a:gdLst>
              <a:gd name="T0" fmla="*/ 0 w 1539"/>
              <a:gd name="T1" fmla="*/ 0 h 1494"/>
              <a:gd name="T2" fmla="*/ 0 w 1539"/>
              <a:gd name="T3" fmla="*/ 1493 h 1494"/>
              <a:gd name="T4" fmla="*/ 1538 w 1539"/>
              <a:gd name="T5" fmla="*/ 1493 h 1494"/>
              <a:gd name="T6" fmla="*/ 1538 w 1539"/>
              <a:gd name="T7" fmla="*/ 0 h 1494"/>
              <a:gd name="T8" fmla="*/ 0 w 1539"/>
              <a:gd name="T9" fmla="*/ 0 h 1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9" h="1494">
                <a:moveTo>
                  <a:pt x="0" y="0"/>
                </a:moveTo>
                <a:lnTo>
                  <a:pt x="0" y="1493"/>
                </a:lnTo>
                <a:lnTo>
                  <a:pt x="1538" y="1493"/>
                </a:lnTo>
                <a:lnTo>
                  <a:pt x="1538" y="0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7" name="Freeform 352">
            <a:extLst>
              <a:ext uri="{FF2B5EF4-FFF2-40B4-BE49-F238E27FC236}">
                <a16:creationId xmlns:a16="http://schemas.microsoft.com/office/drawing/2014/main" id="{AA14A7E2-DB39-7842-8C3B-C43162DF6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91894" y="8935545"/>
            <a:ext cx="1600916" cy="1546184"/>
          </a:xfrm>
          <a:custGeom>
            <a:avLst/>
            <a:gdLst>
              <a:gd name="T0" fmla="*/ 0 w 1548"/>
              <a:gd name="T1" fmla="*/ 0 h 1494"/>
              <a:gd name="T2" fmla="*/ 0 w 1548"/>
              <a:gd name="T3" fmla="*/ 1493 h 1494"/>
              <a:gd name="T4" fmla="*/ 1547 w 1548"/>
              <a:gd name="T5" fmla="*/ 1493 h 1494"/>
              <a:gd name="T6" fmla="*/ 1547 w 1548"/>
              <a:gd name="T7" fmla="*/ 0 h 1494"/>
              <a:gd name="T8" fmla="*/ 0 w 1548"/>
              <a:gd name="T9" fmla="*/ 0 h 1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8" h="1494">
                <a:moveTo>
                  <a:pt x="0" y="0"/>
                </a:moveTo>
                <a:lnTo>
                  <a:pt x="0" y="1493"/>
                </a:lnTo>
                <a:lnTo>
                  <a:pt x="1547" y="1493"/>
                </a:lnTo>
                <a:lnTo>
                  <a:pt x="1547" y="0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8" name="Freeform 353">
            <a:extLst>
              <a:ext uri="{FF2B5EF4-FFF2-40B4-BE49-F238E27FC236}">
                <a16:creationId xmlns:a16="http://schemas.microsoft.com/office/drawing/2014/main" id="{33D8221F-77B4-514F-96C4-F6C7E0F72F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92810" y="8935545"/>
            <a:ext cx="1591797" cy="1546184"/>
          </a:xfrm>
          <a:custGeom>
            <a:avLst/>
            <a:gdLst>
              <a:gd name="T0" fmla="*/ 0 w 1538"/>
              <a:gd name="T1" fmla="*/ 0 h 1494"/>
              <a:gd name="T2" fmla="*/ 0 w 1538"/>
              <a:gd name="T3" fmla="*/ 1493 h 1494"/>
              <a:gd name="T4" fmla="*/ 1537 w 1538"/>
              <a:gd name="T5" fmla="*/ 1493 h 1494"/>
              <a:gd name="T6" fmla="*/ 1537 w 1538"/>
              <a:gd name="T7" fmla="*/ 0 h 1494"/>
              <a:gd name="T8" fmla="*/ 0 w 1538"/>
              <a:gd name="T9" fmla="*/ 0 h 1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8" h="1494">
                <a:moveTo>
                  <a:pt x="0" y="0"/>
                </a:moveTo>
                <a:lnTo>
                  <a:pt x="0" y="1493"/>
                </a:lnTo>
                <a:lnTo>
                  <a:pt x="1537" y="1493"/>
                </a:lnTo>
                <a:lnTo>
                  <a:pt x="1537" y="0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9" name="Freeform 354">
            <a:extLst>
              <a:ext uri="{FF2B5EF4-FFF2-40B4-BE49-F238E27FC236}">
                <a16:creationId xmlns:a16="http://schemas.microsoft.com/office/drawing/2014/main" id="{8AF70511-C967-D24B-AB50-FF91314E44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80044" y="8935545"/>
            <a:ext cx="1591797" cy="1546184"/>
          </a:xfrm>
          <a:custGeom>
            <a:avLst/>
            <a:gdLst>
              <a:gd name="T0" fmla="*/ 0 w 1539"/>
              <a:gd name="T1" fmla="*/ 0 h 1494"/>
              <a:gd name="T2" fmla="*/ 0 w 1539"/>
              <a:gd name="T3" fmla="*/ 1493 h 1494"/>
              <a:gd name="T4" fmla="*/ 1538 w 1539"/>
              <a:gd name="T5" fmla="*/ 1493 h 1494"/>
              <a:gd name="T6" fmla="*/ 1538 w 1539"/>
              <a:gd name="T7" fmla="*/ 0 h 1494"/>
              <a:gd name="T8" fmla="*/ 0 w 1539"/>
              <a:gd name="T9" fmla="*/ 0 h 1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9" h="1494">
                <a:moveTo>
                  <a:pt x="0" y="0"/>
                </a:moveTo>
                <a:lnTo>
                  <a:pt x="0" y="1493"/>
                </a:lnTo>
                <a:lnTo>
                  <a:pt x="1538" y="1493"/>
                </a:lnTo>
                <a:lnTo>
                  <a:pt x="1538" y="0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0" name="Freeform 355">
            <a:extLst>
              <a:ext uri="{FF2B5EF4-FFF2-40B4-BE49-F238E27FC236}">
                <a16:creationId xmlns:a16="http://schemas.microsoft.com/office/drawing/2014/main" id="{C3BBD1DF-55A9-6045-95FD-1F595573E0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71841" y="8935545"/>
            <a:ext cx="1600916" cy="1546184"/>
          </a:xfrm>
          <a:custGeom>
            <a:avLst/>
            <a:gdLst>
              <a:gd name="T0" fmla="*/ 0 w 1548"/>
              <a:gd name="T1" fmla="*/ 0 h 1494"/>
              <a:gd name="T2" fmla="*/ 0 w 1548"/>
              <a:gd name="T3" fmla="*/ 1493 h 1494"/>
              <a:gd name="T4" fmla="*/ 1547 w 1548"/>
              <a:gd name="T5" fmla="*/ 1493 h 1494"/>
              <a:gd name="T6" fmla="*/ 1547 w 1548"/>
              <a:gd name="T7" fmla="*/ 0 h 1494"/>
              <a:gd name="T8" fmla="*/ 0 w 1548"/>
              <a:gd name="T9" fmla="*/ 0 h 1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8" h="1494">
                <a:moveTo>
                  <a:pt x="0" y="0"/>
                </a:moveTo>
                <a:lnTo>
                  <a:pt x="0" y="1493"/>
                </a:lnTo>
                <a:lnTo>
                  <a:pt x="1547" y="1493"/>
                </a:lnTo>
                <a:lnTo>
                  <a:pt x="1547" y="0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1" name="Freeform 356">
            <a:extLst>
              <a:ext uri="{FF2B5EF4-FFF2-40B4-BE49-F238E27FC236}">
                <a16:creationId xmlns:a16="http://schemas.microsoft.com/office/drawing/2014/main" id="{5FC3E100-7A67-D545-A8E3-B0AB70469F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2757" y="8935545"/>
            <a:ext cx="1591797" cy="1546184"/>
          </a:xfrm>
          <a:custGeom>
            <a:avLst/>
            <a:gdLst>
              <a:gd name="T0" fmla="*/ 0 w 1539"/>
              <a:gd name="T1" fmla="*/ 0 h 1494"/>
              <a:gd name="T2" fmla="*/ 0 w 1539"/>
              <a:gd name="T3" fmla="*/ 1493 h 1494"/>
              <a:gd name="T4" fmla="*/ 1538 w 1539"/>
              <a:gd name="T5" fmla="*/ 1493 h 1494"/>
              <a:gd name="T6" fmla="*/ 1538 w 1539"/>
              <a:gd name="T7" fmla="*/ 0 h 1494"/>
              <a:gd name="T8" fmla="*/ 0 w 1539"/>
              <a:gd name="T9" fmla="*/ 0 h 1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9" h="1494">
                <a:moveTo>
                  <a:pt x="0" y="0"/>
                </a:moveTo>
                <a:lnTo>
                  <a:pt x="0" y="1493"/>
                </a:lnTo>
                <a:lnTo>
                  <a:pt x="1538" y="1493"/>
                </a:lnTo>
                <a:lnTo>
                  <a:pt x="1538" y="0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2" name="Freeform 357">
            <a:extLst>
              <a:ext uri="{FF2B5EF4-FFF2-40B4-BE49-F238E27FC236}">
                <a16:creationId xmlns:a16="http://schemas.microsoft.com/office/drawing/2014/main" id="{BA8B1B4E-A20E-DF45-9B69-86E0505DBA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64554" y="8935545"/>
            <a:ext cx="1600916" cy="1546184"/>
          </a:xfrm>
          <a:custGeom>
            <a:avLst/>
            <a:gdLst>
              <a:gd name="T0" fmla="*/ 0 w 1548"/>
              <a:gd name="T1" fmla="*/ 1493 h 1494"/>
              <a:gd name="T2" fmla="*/ 1547 w 1548"/>
              <a:gd name="T3" fmla="*/ 1493 h 1494"/>
              <a:gd name="T4" fmla="*/ 1547 w 1548"/>
              <a:gd name="T5" fmla="*/ 0 h 1494"/>
              <a:gd name="T6" fmla="*/ 0 w 1548"/>
              <a:gd name="T7" fmla="*/ 0 h 1494"/>
              <a:gd name="T8" fmla="*/ 0 w 1548"/>
              <a:gd name="T9" fmla="*/ 1493 h 1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8" h="1494">
                <a:moveTo>
                  <a:pt x="0" y="1493"/>
                </a:moveTo>
                <a:lnTo>
                  <a:pt x="1547" y="1493"/>
                </a:lnTo>
                <a:lnTo>
                  <a:pt x="1547" y="0"/>
                </a:lnTo>
                <a:lnTo>
                  <a:pt x="0" y="0"/>
                </a:lnTo>
                <a:lnTo>
                  <a:pt x="0" y="1493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3" name="Freeform 358">
            <a:extLst>
              <a:ext uri="{FF2B5EF4-FFF2-40B4-BE49-F238E27FC236}">
                <a16:creationId xmlns:a16="http://schemas.microsoft.com/office/drawing/2014/main" id="{25366397-5D18-BB42-A690-1727558D89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60911" y="8935545"/>
            <a:ext cx="1591794" cy="1546184"/>
          </a:xfrm>
          <a:custGeom>
            <a:avLst/>
            <a:gdLst>
              <a:gd name="T0" fmla="*/ 791 w 1539"/>
              <a:gd name="T1" fmla="*/ 0 h 1494"/>
              <a:gd name="T2" fmla="*/ 791 w 1539"/>
              <a:gd name="T3" fmla="*/ 0 h 1494"/>
              <a:gd name="T4" fmla="*/ 0 w 1539"/>
              <a:gd name="T5" fmla="*/ 0 h 1494"/>
              <a:gd name="T6" fmla="*/ 0 w 1539"/>
              <a:gd name="T7" fmla="*/ 1493 h 1494"/>
              <a:gd name="T8" fmla="*/ 791 w 1539"/>
              <a:gd name="T9" fmla="*/ 1493 h 1494"/>
              <a:gd name="T10" fmla="*/ 1538 w 1539"/>
              <a:gd name="T11" fmla="*/ 746 h 1494"/>
              <a:gd name="T12" fmla="*/ 1538 w 1539"/>
              <a:gd name="T13" fmla="*/ 746 h 1494"/>
              <a:gd name="T14" fmla="*/ 791 w 1539"/>
              <a:gd name="T15" fmla="*/ 0 h 1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39" h="1494">
                <a:moveTo>
                  <a:pt x="791" y="0"/>
                </a:moveTo>
                <a:lnTo>
                  <a:pt x="791" y="0"/>
                </a:lnTo>
                <a:cubicBezTo>
                  <a:pt x="0" y="0"/>
                  <a:pt x="0" y="0"/>
                  <a:pt x="0" y="0"/>
                </a:cubicBezTo>
                <a:cubicBezTo>
                  <a:pt x="0" y="1493"/>
                  <a:pt x="0" y="1493"/>
                  <a:pt x="0" y="1493"/>
                </a:cubicBezTo>
                <a:cubicBezTo>
                  <a:pt x="791" y="1493"/>
                  <a:pt x="791" y="1493"/>
                  <a:pt x="791" y="1493"/>
                </a:cubicBezTo>
                <a:cubicBezTo>
                  <a:pt x="1205" y="1493"/>
                  <a:pt x="1538" y="1160"/>
                  <a:pt x="1538" y="746"/>
                </a:cubicBezTo>
                <a:lnTo>
                  <a:pt x="1538" y="746"/>
                </a:lnTo>
                <a:cubicBezTo>
                  <a:pt x="1538" y="333"/>
                  <a:pt x="1205" y="0"/>
                  <a:pt x="791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4" name="Freeform 359">
            <a:extLst>
              <a:ext uri="{FF2B5EF4-FFF2-40B4-BE49-F238E27FC236}">
                <a16:creationId xmlns:a16="http://schemas.microsoft.com/office/drawing/2014/main" id="{41344A53-F890-F644-9492-3E2E4A19B1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5751" y="9346036"/>
            <a:ext cx="939570" cy="716078"/>
          </a:xfrm>
          <a:custGeom>
            <a:avLst/>
            <a:gdLst>
              <a:gd name="T0" fmla="*/ 863 w 909"/>
              <a:gd name="T1" fmla="*/ 692 h 693"/>
              <a:gd name="T2" fmla="*/ 863 w 909"/>
              <a:gd name="T3" fmla="*/ 692 h 693"/>
              <a:gd name="T4" fmla="*/ 45 w 909"/>
              <a:gd name="T5" fmla="*/ 692 h 693"/>
              <a:gd name="T6" fmla="*/ 0 w 909"/>
              <a:gd name="T7" fmla="*/ 656 h 693"/>
              <a:gd name="T8" fmla="*/ 0 w 909"/>
              <a:gd name="T9" fmla="*/ 54 h 693"/>
              <a:gd name="T10" fmla="*/ 45 w 909"/>
              <a:gd name="T11" fmla="*/ 0 h 693"/>
              <a:gd name="T12" fmla="*/ 342 w 909"/>
              <a:gd name="T13" fmla="*/ 0 h 693"/>
              <a:gd name="T14" fmla="*/ 378 w 909"/>
              <a:gd name="T15" fmla="*/ 18 h 693"/>
              <a:gd name="T16" fmla="*/ 468 w 909"/>
              <a:gd name="T17" fmla="*/ 108 h 693"/>
              <a:gd name="T18" fmla="*/ 863 w 909"/>
              <a:gd name="T19" fmla="*/ 108 h 693"/>
              <a:gd name="T20" fmla="*/ 908 w 909"/>
              <a:gd name="T21" fmla="*/ 153 h 693"/>
              <a:gd name="T22" fmla="*/ 908 w 909"/>
              <a:gd name="T23" fmla="*/ 656 h 693"/>
              <a:gd name="T24" fmla="*/ 863 w 909"/>
              <a:gd name="T25" fmla="*/ 692 h 693"/>
              <a:gd name="T26" fmla="*/ 63 w 909"/>
              <a:gd name="T27" fmla="*/ 638 h 693"/>
              <a:gd name="T28" fmla="*/ 63 w 909"/>
              <a:gd name="T29" fmla="*/ 638 h 693"/>
              <a:gd name="T30" fmla="*/ 854 w 909"/>
              <a:gd name="T31" fmla="*/ 638 h 693"/>
              <a:gd name="T32" fmla="*/ 854 w 909"/>
              <a:gd name="T33" fmla="*/ 170 h 693"/>
              <a:gd name="T34" fmla="*/ 459 w 909"/>
              <a:gd name="T35" fmla="*/ 170 h 693"/>
              <a:gd name="T36" fmla="*/ 432 w 909"/>
              <a:gd name="T37" fmla="*/ 153 h 693"/>
              <a:gd name="T38" fmla="*/ 342 w 909"/>
              <a:gd name="T39" fmla="*/ 63 h 693"/>
              <a:gd name="T40" fmla="*/ 63 w 909"/>
              <a:gd name="T41" fmla="*/ 63 h 693"/>
              <a:gd name="T42" fmla="*/ 63 w 909"/>
              <a:gd name="T43" fmla="*/ 638 h 693"/>
              <a:gd name="T44" fmla="*/ 477 w 909"/>
              <a:gd name="T45" fmla="*/ 117 h 693"/>
              <a:gd name="T46" fmla="*/ 477 w 909"/>
              <a:gd name="T47" fmla="*/ 117 h 693"/>
              <a:gd name="T48" fmla="*/ 342 w 909"/>
              <a:gd name="T49" fmla="*/ 63 h 693"/>
              <a:gd name="T50" fmla="*/ 342 w 909"/>
              <a:gd name="T51" fmla="*/ 63 h 6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909" h="693">
                <a:moveTo>
                  <a:pt x="863" y="692"/>
                </a:moveTo>
                <a:lnTo>
                  <a:pt x="863" y="692"/>
                </a:lnTo>
                <a:cubicBezTo>
                  <a:pt x="45" y="692"/>
                  <a:pt x="45" y="692"/>
                  <a:pt x="45" y="692"/>
                </a:cubicBezTo>
                <a:cubicBezTo>
                  <a:pt x="18" y="692"/>
                  <a:pt x="0" y="674"/>
                  <a:pt x="0" y="656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27"/>
                  <a:pt x="27" y="0"/>
                  <a:pt x="45" y="0"/>
                </a:cubicBezTo>
                <a:cubicBezTo>
                  <a:pt x="342" y="0"/>
                  <a:pt x="342" y="0"/>
                  <a:pt x="342" y="0"/>
                </a:cubicBezTo>
                <a:cubicBezTo>
                  <a:pt x="360" y="0"/>
                  <a:pt x="369" y="9"/>
                  <a:pt x="378" y="18"/>
                </a:cubicBezTo>
                <a:cubicBezTo>
                  <a:pt x="468" y="108"/>
                  <a:pt x="468" y="108"/>
                  <a:pt x="468" y="108"/>
                </a:cubicBezTo>
                <a:cubicBezTo>
                  <a:pt x="863" y="108"/>
                  <a:pt x="863" y="108"/>
                  <a:pt x="863" y="108"/>
                </a:cubicBezTo>
                <a:cubicBezTo>
                  <a:pt x="890" y="108"/>
                  <a:pt x="908" y="126"/>
                  <a:pt x="908" y="153"/>
                </a:cubicBezTo>
                <a:cubicBezTo>
                  <a:pt x="908" y="656"/>
                  <a:pt x="908" y="656"/>
                  <a:pt x="908" y="656"/>
                </a:cubicBezTo>
                <a:cubicBezTo>
                  <a:pt x="908" y="674"/>
                  <a:pt x="890" y="692"/>
                  <a:pt x="863" y="692"/>
                </a:cubicBezTo>
                <a:close/>
                <a:moveTo>
                  <a:pt x="63" y="638"/>
                </a:moveTo>
                <a:lnTo>
                  <a:pt x="63" y="638"/>
                </a:lnTo>
                <a:cubicBezTo>
                  <a:pt x="854" y="638"/>
                  <a:pt x="854" y="638"/>
                  <a:pt x="854" y="638"/>
                </a:cubicBezTo>
                <a:cubicBezTo>
                  <a:pt x="854" y="170"/>
                  <a:pt x="854" y="170"/>
                  <a:pt x="854" y="170"/>
                </a:cubicBezTo>
                <a:cubicBezTo>
                  <a:pt x="459" y="170"/>
                  <a:pt x="459" y="170"/>
                  <a:pt x="459" y="170"/>
                </a:cubicBezTo>
                <a:cubicBezTo>
                  <a:pt x="450" y="170"/>
                  <a:pt x="441" y="162"/>
                  <a:pt x="432" y="153"/>
                </a:cubicBezTo>
                <a:cubicBezTo>
                  <a:pt x="342" y="63"/>
                  <a:pt x="342" y="63"/>
                  <a:pt x="342" y="63"/>
                </a:cubicBezTo>
                <a:cubicBezTo>
                  <a:pt x="63" y="63"/>
                  <a:pt x="63" y="63"/>
                  <a:pt x="63" y="63"/>
                </a:cubicBezTo>
                <a:lnTo>
                  <a:pt x="63" y="638"/>
                </a:lnTo>
                <a:close/>
                <a:moveTo>
                  <a:pt x="477" y="117"/>
                </a:moveTo>
                <a:lnTo>
                  <a:pt x="477" y="117"/>
                </a:lnTo>
                <a:close/>
                <a:moveTo>
                  <a:pt x="342" y="63"/>
                </a:moveTo>
                <a:lnTo>
                  <a:pt x="342" y="6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5" name="Freeform 360">
            <a:extLst>
              <a:ext uri="{FF2B5EF4-FFF2-40B4-BE49-F238E27FC236}">
                <a16:creationId xmlns:a16="http://schemas.microsoft.com/office/drawing/2014/main" id="{09813C51-A946-CC44-9E7F-76F982F71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0097" y="9346036"/>
            <a:ext cx="465224" cy="68414"/>
          </a:xfrm>
          <a:custGeom>
            <a:avLst/>
            <a:gdLst>
              <a:gd name="T0" fmla="*/ 422 w 450"/>
              <a:gd name="T1" fmla="*/ 63 h 64"/>
              <a:gd name="T2" fmla="*/ 422 w 450"/>
              <a:gd name="T3" fmla="*/ 63 h 64"/>
              <a:gd name="T4" fmla="*/ 27 w 450"/>
              <a:gd name="T5" fmla="*/ 63 h 64"/>
              <a:gd name="T6" fmla="*/ 0 w 450"/>
              <a:gd name="T7" fmla="*/ 36 h 64"/>
              <a:gd name="T8" fmla="*/ 27 w 450"/>
              <a:gd name="T9" fmla="*/ 0 h 64"/>
              <a:gd name="T10" fmla="*/ 422 w 450"/>
              <a:gd name="T11" fmla="*/ 0 h 64"/>
              <a:gd name="T12" fmla="*/ 449 w 450"/>
              <a:gd name="T13" fmla="*/ 36 h 64"/>
              <a:gd name="T14" fmla="*/ 422 w 450"/>
              <a:gd name="T15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50" h="64">
                <a:moveTo>
                  <a:pt x="422" y="63"/>
                </a:moveTo>
                <a:lnTo>
                  <a:pt x="422" y="63"/>
                </a:lnTo>
                <a:cubicBezTo>
                  <a:pt x="27" y="63"/>
                  <a:pt x="27" y="63"/>
                  <a:pt x="27" y="63"/>
                </a:cubicBezTo>
                <a:cubicBezTo>
                  <a:pt x="9" y="63"/>
                  <a:pt x="0" y="45"/>
                  <a:pt x="0" y="36"/>
                </a:cubicBezTo>
                <a:cubicBezTo>
                  <a:pt x="0" y="18"/>
                  <a:pt x="9" y="0"/>
                  <a:pt x="27" y="0"/>
                </a:cubicBezTo>
                <a:cubicBezTo>
                  <a:pt x="422" y="0"/>
                  <a:pt x="422" y="0"/>
                  <a:pt x="422" y="0"/>
                </a:cubicBezTo>
                <a:cubicBezTo>
                  <a:pt x="440" y="0"/>
                  <a:pt x="449" y="18"/>
                  <a:pt x="449" y="36"/>
                </a:cubicBezTo>
                <a:cubicBezTo>
                  <a:pt x="449" y="45"/>
                  <a:pt x="440" y="63"/>
                  <a:pt x="422" y="6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6" name="Freeform 361">
            <a:extLst>
              <a:ext uri="{FF2B5EF4-FFF2-40B4-BE49-F238E27FC236}">
                <a16:creationId xmlns:a16="http://schemas.microsoft.com/office/drawing/2014/main" id="{21DE4A35-16FC-8546-845A-C1FA0BE55D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93618" y="9327792"/>
            <a:ext cx="811861" cy="761689"/>
          </a:xfrm>
          <a:custGeom>
            <a:avLst/>
            <a:gdLst>
              <a:gd name="T0" fmla="*/ 737 w 784"/>
              <a:gd name="T1" fmla="*/ 0 h 738"/>
              <a:gd name="T2" fmla="*/ 737 w 784"/>
              <a:gd name="T3" fmla="*/ 0 h 738"/>
              <a:gd name="T4" fmla="*/ 737 w 784"/>
              <a:gd name="T5" fmla="*/ 0 h 738"/>
              <a:gd name="T6" fmla="*/ 396 w 784"/>
              <a:gd name="T7" fmla="*/ 45 h 738"/>
              <a:gd name="T8" fmla="*/ 387 w 784"/>
              <a:gd name="T9" fmla="*/ 45 h 738"/>
              <a:gd name="T10" fmla="*/ 378 w 784"/>
              <a:gd name="T11" fmla="*/ 36 h 738"/>
              <a:gd name="T12" fmla="*/ 45 w 784"/>
              <a:gd name="T13" fmla="*/ 0 h 738"/>
              <a:gd name="T14" fmla="*/ 36 w 784"/>
              <a:gd name="T15" fmla="*/ 0 h 738"/>
              <a:gd name="T16" fmla="*/ 0 w 784"/>
              <a:gd name="T17" fmla="*/ 36 h 738"/>
              <a:gd name="T18" fmla="*/ 0 w 784"/>
              <a:gd name="T19" fmla="*/ 117 h 738"/>
              <a:gd name="T20" fmla="*/ 0 w 784"/>
              <a:gd name="T21" fmla="*/ 548 h 738"/>
              <a:gd name="T22" fmla="*/ 0 w 784"/>
              <a:gd name="T23" fmla="*/ 620 h 738"/>
              <a:gd name="T24" fmla="*/ 36 w 784"/>
              <a:gd name="T25" fmla="*/ 656 h 738"/>
              <a:gd name="T26" fmla="*/ 369 w 784"/>
              <a:gd name="T27" fmla="*/ 737 h 738"/>
              <a:gd name="T28" fmla="*/ 378 w 784"/>
              <a:gd name="T29" fmla="*/ 737 h 738"/>
              <a:gd name="T30" fmla="*/ 387 w 784"/>
              <a:gd name="T31" fmla="*/ 737 h 738"/>
              <a:gd name="T32" fmla="*/ 396 w 784"/>
              <a:gd name="T33" fmla="*/ 737 h 738"/>
              <a:gd name="T34" fmla="*/ 405 w 784"/>
              <a:gd name="T35" fmla="*/ 737 h 738"/>
              <a:gd name="T36" fmla="*/ 747 w 784"/>
              <a:gd name="T37" fmla="*/ 656 h 738"/>
              <a:gd name="T38" fmla="*/ 783 w 784"/>
              <a:gd name="T39" fmla="*/ 620 h 738"/>
              <a:gd name="T40" fmla="*/ 783 w 784"/>
              <a:gd name="T41" fmla="*/ 476 h 738"/>
              <a:gd name="T42" fmla="*/ 783 w 784"/>
              <a:gd name="T43" fmla="*/ 476 h 738"/>
              <a:gd name="T44" fmla="*/ 783 w 784"/>
              <a:gd name="T45" fmla="*/ 45 h 738"/>
              <a:gd name="T46" fmla="*/ 737 w 784"/>
              <a:gd name="T47" fmla="*/ 0 h 738"/>
              <a:gd name="T48" fmla="*/ 54 w 784"/>
              <a:gd name="T49" fmla="*/ 548 h 738"/>
              <a:gd name="T50" fmla="*/ 54 w 784"/>
              <a:gd name="T51" fmla="*/ 548 h 738"/>
              <a:gd name="T52" fmla="*/ 54 w 784"/>
              <a:gd name="T53" fmla="*/ 117 h 738"/>
              <a:gd name="T54" fmla="*/ 54 w 784"/>
              <a:gd name="T55" fmla="*/ 117 h 738"/>
              <a:gd name="T56" fmla="*/ 54 w 784"/>
              <a:gd name="T57" fmla="*/ 63 h 738"/>
              <a:gd name="T58" fmla="*/ 360 w 784"/>
              <a:gd name="T59" fmla="*/ 99 h 738"/>
              <a:gd name="T60" fmla="*/ 360 w 784"/>
              <a:gd name="T61" fmla="*/ 251 h 738"/>
              <a:gd name="T62" fmla="*/ 360 w 784"/>
              <a:gd name="T63" fmla="*/ 674 h 738"/>
              <a:gd name="T64" fmla="*/ 54 w 784"/>
              <a:gd name="T65" fmla="*/ 602 h 738"/>
              <a:gd name="T66" fmla="*/ 54 w 784"/>
              <a:gd name="T67" fmla="*/ 548 h 738"/>
              <a:gd name="T68" fmla="*/ 720 w 784"/>
              <a:gd name="T69" fmla="*/ 476 h 738"/>
              <a:gd name="T70" fmla="*/ 720 w 784"/>
              <a:gd name="T71" fmla="*/ 476 h 738"/>
              <a:gd name="T72" fmla="*/ 720 w 784"/>
              <a:gd name="T73" fmla="*/ 602 h 738"/>
              <a:gd name="T74" fmla="*/ 423 w 784"/>
              <a:gd name="T75" fmla="*/ 674 h 738"/>
              <a:gd name="T76" fmla="*/ 423 w 784"/>
              <a:gd name="T77" fmla="*/ 251 h 738"/>
              <a:gd name="T78" fmla="*/ 423 w 784"/>
              <a:gd name="T79" fmla="*/ 117 h 738"/>
              <a:gd name="T80" fmla="*/ 423 w 784"/>
              <a:gd name="T81" fmla="*/ 117 h 738"/>
              <a:gd name="T82" fmla="*/ 423 w 784"/>
              <a:gd name="T83" fmla="*/ 99 h 738"/>
              <a:gd name="T84" fmla="*/ 720 w 784"/>
              <a:gd name="T85" fmla="*/ 63 h 738"/>
              <a:gd name="T86" fmla="*/ 720 w 784"/>
              <a:gd name="T87" fmla="*/ 476 h 7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784" h="738">
                <a:moveTo>
                  <a:pt x="737" y="0"/>
                </a:moveTo>
                <a:lnTo>
                  <a:pt x="737" y="0"/>
                </a:lnTo>
                <a:lnTo>
                  <a:pt x="737" y="0"/>
                </a:lnTo>
                <a:cubicBezTo>
                  <a:pt x="396" y="45"/>
                  <a:pt x="396" y="45"/>
                  <a:pt x="396" y="45"/>
                </a:cubicBezTo>
                <a:cubicBezTo>
                  <a:pt x="396" y="45"/>
                  <a:pt x="396" y="45"/>
                  <a:pt x="387" y="45"/>
                </a:cubicBezTo>
                <a:cubicBezTo>
                  <a:pt x="387" y="45"/>
                  <a:pt x="387" y="36"/>
                  <a:pt x="378" y="36"/>
                </a:cubicBezTo>
                <a:cubicBezTo>
                  <a:pt x="45" y="0"/>
                  <a:pt x="45" y="0"/>
                  <a:pt x="45" y="0"/>
                </a:cubicBezTo>
                <a:lnTo>
                  <a:pt x="36" y="0"/>
                </a:lnTo>
                <a:cubicBezTo>
                  <a:pt x="18" y="0"/>
                  <a:pt x="0" y="18"/>
                  <a:pt x="0" y="36"/>
                </a:cubicBezTo>
                <a:cubicBezTo>
                  <a:pt x="0" y="117"/>
                  <a:pt x="0" y="117"/>
                  <a:pt x="0" y="117"/>
                </a:cubicBezTo>
                <a:cubicBezTo>
                  <a:pt x="0" y="548"/>
                  <a:pt x="0" y="548"/>
                  <a:pt x="0" y="548"/>
                </a:cubicBezTo>
                <a:cubicBezTo>
                  <a:pt x="0" y="620"/>
                  <a:pt x="0" y="620"/>
                  <a:pt x="0" y="620"/>
                </a:cubicBezTo>
                <a:cubicBezTo>
                  <a:pt x="0" y="638"/>
                  <a:pt x="9" y="656"/>
                  <a:pt x="36" y="656"/>
                </a:cubicBezTo>
                <a:cubicBezTo>
                  <a:pt x="369" y="737"/>
                  <a:pt x="369" y="737"/>
                  <a:pt x="369" y="737"/>
                </a:cubicBezTo>
                <a:cubicBezTo>
                  <a:pt x="378" y="737"/>
                  <a:pt x="378" y="737"/>
                  <a:pt x="378" y="737"/>
                </a:cubicBezTo>
                <a:lnTo>
                  <a:pt x="387" y="737"/>
                </a:lnTo>
                <a:lnTo>
                  <a:pt x="396" y="737"/>
                </a:lnTo>
                <a:cubicBezTo>
                  <a:pt x="405" y="737"/>
                  <a:pt x="405" y="737"/>
                  <a:pt x="405" y="737"/>
                </a:cubicBezTo>
                <a:cubicBezTo>
                  <a:pt x="747" y="656"/>
                  <a:pt x="747" y="656"/>
                  <a:pt x="747" y="656"/>
                </a:cubicBezTo>
                <a:cubicBezTo>
                  <a:pt x="764" y="656"/>
                  <a:pt x="783" y="638"/>
                  <a:pt x="783" y="620"/>
                </a:cubicBezTo>
                <a:cubicBezTo>
                  <a:pt x="783" y="476"/>
                  <a:pt x="783" y="476"/>
                  <a:pt x="783" y="476"/>
                </a:cubicBezTo>
                <a:lnTo>
                  <a:pt x="783" y="476"/>
                </a:lnTo>
                <a:cubicBezTo>
                  <a:pt x="783" y="45"/>
                  <a:pt x="783" y="45"/>
                  <a:pt x="783" y="45"/>
                </a:cubicBezTo>
                <a:cubicBezTo>
                  <a:pt x="783" y="18"/>
                  <a:pt x="764" y="0"/>
                  <a:pt x="737" y="0"/>
                </a:cubicBezTo>
                <a:close/>
                <a:moveTo>
                  <a:pt x="54" y="548"/>
                </a:moveTo>
                <a:lnTo>
                  <a:pt x="54" y="548"/>
                </a:lnTo>
                <a:cubicBezTo>
                  <a:pt x="54" y="117"/>
                  <a:pt x="54" y="117"/>
                  <a:pt x="54" y="117"/>
                </a:cubicBezTo>
                <a:lnTo>
                  <a:pt x="54" y="117"/>
                </a:lnTo>
                <a:cubicBezTo>
                  <a:pt x="54" y="63"/>
                  <a:pt x="54" y="63"/>
                  <a:pt x="54" y="63"/>
                </a:cubicBezTo>
                <a:cubicBezTo>
                  <a:pt x="360" y="99"/>
                  <a:pt x="360" y="99"/>
                  <a:pt x="360" y="99"/>
                </a:cubicBezTo>
                <a:cubicBezTo>
                  <a:pt x="360" y="251"/>
                  <a:pt x="360" y="251"/>
                  <a:pt x="360" y="251"/>
                </a:cubicBezTo>
                <a:cubicBezTo>
                  <a:pt x="360" y="674"/>
                  <a:pt x="360" y="674"/>
                  <a:pt x="360" y="674"/>
                </a:cubicBezTo>
                <a:cubicBezTo>
                  <a:pt x="54" y="602"/>
                  <a:pt x="54" y="602"/>
                  <a:pt x="54" y="602"/>
                </a:cubicBezTo>
                <a:lnTo>
                  <a:pt x="54" y="548"/>
                </a:lnTo>
                <a:close/>
                <a:moveTo>
                  <a:pt x="720" y="476"/>
                </a:moveTo>
                <a:lnTo>
                  <a:pt x="720" y="476"/>
                </a:lnTo>
                <a:cubicBezTo>
                  <a:pt x="720" y="602"/>
                  <a:pt x="720" y="602"/>
                  <a:pt x="720" y="602"/>
                </a:cubicBezTo>
                <a:cubicBezTo>
                  <a:pt x="423" y="674"/>
                  <a:pt x="423" y="674"/>
                  <a:pt x="423" y="674"/>
                </a:cubicBezTo>
                <a:cubicBezTo>
                  <a:pt x="423" y="251"/>
                  <a:pt x="423" y="251"/>
                  <a:pt x="423" y="251"/>
                </a:cubicBezTo>
                <a:cubicBezTo>
                  <a:pt x="423" y="117"/>
                  <a:pt x="423" y="117"/>
                  <a:pt x="423" y="117"/>
                </a:cubicBezTo>
                <a:lnTo>
                  <a:pt x="423" y="117"/>
                </a:lnTo>
                <a:cubicBezTo>
                  <a:pt x="423" y="99"/>
                  <a:pt x="423" y="99"/>
                  <a:pt x="423" y="99"/>
                </a:cubicBezTo>
                <a:cubicBezTo>
                  <a:pt x="720" y="63"/>
                  <a:pt x="720" y="63"/>
                  <a:pt x="720" y="63"/>
                </a:cubicBezTo>
                <a:lnTo>
                  <a:pt x="720" y="47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7" name="Freeform 362">
            <a:extLst>
              <a:ext uri="{FF2B5EF4-FFF2-40B4-BE49-F238E27FC236}">
                <a16:creationId xmlns:a16="http://schemas.microsoft.com/office/drawing/2014/main" id="{279F5A4C-407A-9C41-AB05-C1121A48B6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27612" y="9232009"/>
            <a:ext cx="875716" cy="939570"/>
          </a:xfrm>
          <a:custGeom>
            <a:avLst/>
            <a:gdLst>
              <a:gd name="T0" fmla="*/ 846 w 847"/>
              <a:gd name="T1" fmla="*/ 108 h 909"/>
              <a:gd name="T2" fmla="*/ 846 w 847"/>
              <a:gd name="T3" fmla="*/ 108 h 909"/>
              <a:gd name="T4" fmla="*/ 801 w 847"/>
              <a:gd name="T5" fmla="*/ 72 h 909"/>
              <a:gd name="T6" fmla="*/ 711 w 847"/>
              <a:gd name="T7" fmla="*/ 72 h 909"/>
              <a:gd name="T8" fmla="*/ 711 w 847"/>
              <a:gd name="T9" fmla="*/ 36 h 909"/>
              <a:gd name="T10" fmla="*/ 684 w 847"/>
              <a:gd name="T11" fmla="*/ 0 h 909"/>
              <a:gd name="T12" fmla="*/ 657 w 847"/>
              <a:gd name="T13" fmla="*/ 36 h 909"/>
              <a:gd name="T14" fmla="*/ 657 w 847"/>
              <a:gd name="T15" fmla="*/ 72 h 909"/>
              <a:gd name="T16" fmla="*/ 189 w 847"/>
              <a:gd name="T17" fmla="*/ 72 h 909"/>
              <a:gd name="T18" fmla="*/ 189 w 847"/>
              <a:gd name="T19" fmla="*/ 36 h 909"/>
              <a:gd name="T20" fmla="*/ 153 w 847"/>
              <a:gd name="T21" fmla="*/ 0 h 909"/>
              <a:gd name="T22" fmla="*/ 126 w 847"/>
              <a:gd name="T23" fmla="*/ 36 h 909"/>
              <a:gd name="T24" fmla="*/ 126 w 847"/>
              <a:gd name="T25" fmla="*/ 72 h 909"/>
              <a:gd name="T26" fmla="*/ 45 w 847"/>
              <a:gd name="T27" fmla="*/ 72 h 909"/>
              <a:gd name="T28" fmla="*/ 0 w 847"/>
              <a:gd name="T29" fmla="*/ 108 h 909"/>
              <a:gd name="T30" fmla="*/ 0 w 847"/>
              <a:gd name="T31" fmla="*/ 323 h 909"/>
              <a:gd name="T32" fmla="*/ 0 w 847"/>
              <a:gd name="T33" fmla="*/ 333 h 909"/>
              <a:gd name="T34" fmla="*/ 0 w 847"/>
              <a:gd name="T35" fmla="*/ 350 h 909"/>
              <a:gd name="T36" fmla="*/ 0 w 847"/>
              <a:gd name="T37" fmla="*/ 863 h 909"/>
              <a:gd name="T38" fmla="*/ 45 w 847"/>
              <a:gd name="T39" fmla="*/ 908 h 909"/>
              <a:gd name="T40" fmla="*/ 801 w 847"/>
              <a:gd name="T41" fmla="*/ 908 h 909"/>
              <a:gd name="T42" fmla="*/ 846 w 847"/>
              <a:gd name="T43" fmla="*/ 863 h 909"/>
              <a:gd name="T44" fmla="*/ 846 w 847"/>
              <a:gd name="T45" fmla="*/ 350 h 909"/>
              <a:gd name="T46" fmla="*/ 846 w 847"/>
              <a:gd name="T47" fmla="*/ 333 h 909"/>
              <a:gd name="T48" fmla="*/ 846 w 847"/>
              <a:gd name="T49" fmla="*/ 323 h 909"/>
              <a:gd name="T50" fmla="*/ 846 w 847"/>
              <a:gd name="T51" fmla="*/ 108 h 909"/>
              <a:gd name="T52" fmla="*/ 54 w 847"/>
              <a:gd name="T53" fmla="*/ 126 h 909"/>
              <a:gd name="T54" fmla="*/ 54 w 847"/>
              <a:gd name="T55" fmla="*/ 126 h 909"/>
              <a:gd name="T56" fmla="*/ 126 w 847"/>
              <a:gd name="T57" fmla="*/ 126 h 909"/>
              <a:gd name="T58" fmla="*/ 126 w 847"/>
              <a:gd name="T59" fmla="*/ 162 h 909"/>
              <a:gd name="T60" fmla="*/ 153 w 847"/>
              <a:gd name="T61" fmla="*/ 189 h 909"/>
              <a:gd name="T62" fmla="*/ 189 w 847"/>
              <a:gd name="T63" fmla="*/ 162 h 909"/>
              <a:gd name="T64" fmla="*/ 189 w 847"/>
              <a:gd name="T65" fmla="*/ 126 h 909"/>
              <a:gd name="T66" fmla="*/ 657 w 847"/>
              <a:gd name="T67" fmla="*/ 126 h 909"/>
              <a:gd name="T68" fmla="*/ 657 w 847"/>
              <a:gd name="T69" fmla="*/ 162 h 909"/>
              <a:gd name="T70" fmla="*/ 684 w 847"/>
              <a:gd name="T71" fmla="*/ 189 h 909"/>
              <a:gd name="T72" fmla="*/ 711 w 847"/>
              <a:gd name="T73" fmla="*/ 162 h 909"/>
              <a:gd name="T74" fmla="*/ 711 w 847"/>
              <a:gd name="T75" fmla="*/ 126 h 909"/>
              <a:gd name="T76" fmla="*/ 783 w 847"/>
              <a:gd name="T77" fmla="*/ 126 h 909"/>
              <a:gd name="T78" fmla="*/ 783 w 847"/>
              <a:gd name="T79" fmla="*/ 306 h 909"/>
              <a:gd name="T80" fmla="*/ 54 w 847"/>
              <a:gd name="T81" fmla="*/ 306 h 909"/>
              <a:gd name="T82" fmla="*/ 54 w 847"/>
              <a:gd name="T83" fmla="*/ 126 h 909"/>
              <a:gd name="T84" fmla="*/ 783 w 847"/>
              <a:gd name="T85" fmla="*/ 854 h 909"/>
              <a:gd name="T86" fmla="*/ 783 w 847"/>
              <a:gd name="T87" fmla="*/ 854 h 909"/>
              <a:gd name="T88" fmla="*/ 54 w 847"/>
              <a:gd name="T89" fmla="*/ 854 h 909"/>
              <a:gd name="T90" fmla="*/ 54 w 847"/>
              <a:gd name="T91" fmla="*/ 360 h 909"/>
              <a:gd name="T92" fmla="*/ 783 w 847"/>
              <a:gd name="T93" fmla="*/ 360 h 909"/>
              <a:gd name="T94" fmla="*/ 783 w 847"/>
              <a:gd name="T95" fmla="*/ 854 h 9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847" h="909">
                <a:moveTo>
                  <a:pt x="846" y="108"/>
                </a:moveTo>
                <a:lnTo>
                  <a:pt x="846" y="108"/>
                </a:lnTo>
                <a:cubicBezTo>
                  <a:pt x="846" y="81"/>
                  <a:pt x="819" y="72"/>
                  <a:pt x="801" y="72"/>
                </a:cubicBezTo>
                <a:cubicBezTo>
                  <a:pt x="711" y="72"/>
                  <a:pt x="711" y="72"/>
                  <a:pt x="711" y="72"/>
                </a:cubicBezTo>
                <a:cubicBezTo>
                  <a:pt x="711" y="36"/>
                  <a:pt x="711" y="36"/>
                  <a:pt x="711" y="36"/>
                </a:cubicBezTo>
                <a:cubicBezTo>
                  <a:pt x="711" y="18"/>
                  <a:pt x="702" y="0"/>
                  <a:pt x="684" y="0"/>
                </a:cubicBezTo>
                <a:cubicBezTo>
                  <a:pt x="666" y="0"/>
                  <a:pt x="657" y="18"/>
                  <a:pt x="657" y="36"/>
                </a:cubicBezTo>
                <a:cubicBezTo>
                  <a:pt x="657" y="72"/>
                  <a:pt x="657" y="72"/>
                  <a:pt x="657" y="72"/>
                </a:cubicBezTo>
                <a:cubicBezTo>
                  <a:pt x="189" y="72"/>
                  <a:pt x="189" y="72"/>
                  <a:pt x="189" y="72"/>
                </a:cubicBezTo>
                <a:cubicBezTo>
                  <a:pt x="189" y="36"/>
                  <a:pt x="189" y="36"/>
                  <a:pt x="189" y="36"/>
                </a:cubicBezTo>
                <a:cubicBezTo>
                  <a:pt x="189" y="18"/>
                  <a:pt x="171" y="0"/>
                  <a:pt x="153" y="0"/>
                </a:cubicBezTo>
                <a:cubicBezTo>
                  <a:pt x="135" y="0"/>
                  <a:pt x="126" y="18"/>
                  <a:pt x="126" y="36"/>
                </a:cubicBezTo>
                <a:cubicBezTo>
                  <a:pt x="126" y="72"/>
                  <a:pt x="126" y="72"/>
                  <a:pt x="126" y="72"/>
                </a:cubicBezTo>
                <a:cubicBezTo>
                  <a:pt x="45" y="72"/>
                  <a:pt x="45" y="72"/>
                  <a:pt x="45" y="72"/>
                </a:cubicBezTo>
                <a:cubicBezTo>
                  <a:pt x="9" y="72"/>
                  <a:pt x="0" y="90"/>
                  <a:pt x="0" y="108"/>
                </a:cubicBezTo>
                <a:cubicBezTo>
                  <a:pt x="0" y="323"/>
                  <a:pt x="0" y="323"/>
                  <a:pt x="0" y="323"/>
                </a:cubicBezTo>
                <a:cubicBezTo>
                  <a:pt x="0" y="333"/>
                  <a:pt x="0" y="333"/>
                  <a:pt x="0" y="333"/>
                </a:cubicBezTo>
                <a:cubicBezTo>
                  <a:pt x="0" y="341"/>
                  <a:pt x="0" y="341"/>
                  <a:pt x="0" y="350"/>
                </a:cubicBezTo>
                <a:cubicBezTo>
                  <a:pt x="0" y="863"/>
                  <a:pt x="0" y="863"/>
                  <a:pt x="0" y="863"/>
                </a:cubicBezTo>
                <a:cubicBezTo>
                  <a:pt x="0" y="890"/>
                  <a:pt x="18" y="908"/>
                  <a:pt x="45" y="908"/>
                </a:cubicBezTo>
                <a:cubicBezTo>
                  <a:pt x="801" y="908"/>
                  <a:pt x="801" y="908"/>
                  <a:pt x="801" y="908"/>
                </a:cubicBezTo>
                <a:cubicBezTo>
                  <a:pt x="828" y="908"/>
                  <a:pt x="846" y="890"/>
                  <a:pt x="846" y="863"/>
                </a:cubicBezTo>
                <a:cubicBezTo>
                  <a:pt x="846" y="350"/>
                  <a:pt x="846" y="350"/>
                  <a:pt x="846" y="350"/>
                </a:cubicBezTo>
                <a:cubicBezTo>
                  <a:pt x="846" y="341"/>
                  <a:pt x="846" y="341"/>
                  <a:pt x="846" y="333"/>
                </a:cubicBezTo>
                <a:cubicBezTo>
                  <a:pt x="846" y="333"/>
                  <a:pt x="846" y="333"/>
                  <a:pt x="846" y="323"/>
                </a:cubicBezTo>
                <a:lnTo>
                  <a:pt x="846" y="108"/>
                </a:lnTo>
                <a:close/>
                <a:moveTo>
                  <a:pt x="54" y="126"/>
                </a:moveTo>
                <a:lnTo>
                  <a:pt x="54" y="126"/>
                </a:lnTo>
                <a:cubicBezTo>
                  <a:pt x="126" y="126"/>
                  <a:pt x="126" y="126"/>
                  <a:pt x="126" y="126"/>
                </a:cubicBezTo>
                <a:cubicBezTo>
                  <a:pt x="126" y="162"/>
                  <a:pt x="126" y="162"/>
                  <a:pt x="126" y="162"/>
                </a:cubicBezTo>
                <a:cubicBezTo>
                  <a:pt x="126" y="180"/>
                  <a:pt x="135" y="189"/>
                  <a:pt x="153" y="189"/>
                </a:cubicBezTo>
                <a:cubicBezTo>
                  <a:pt x="171" y="189"/>
                  <a:pt x="189" y="180"/>
                  <a:pt x="189" y="162"/>
                </a:cubicBezTo>
                <a:cubicBezTo>
                  <a:pt x="189" y="126"/>
                  <a:pt x="189" y="126"/>
                  <a:pt x="189" y="126"/>
                </a:cubicBezTo>
                <a:cubicBezTo>
                  <a:pt x="657" y="126"/>
                  <a:pt x="657" y="126"/>
                  <a:pt x="657" y="126"/>
                </a:cubicBezTo>
                <a:cubicBezTo>
                  <a:pt x="657" y="162"/>
                  <a:pt x="657" y="162"/>
                  <a:pt x="657" y="162"/>
                </a:cubicBezTo>
                <a:cubicBezTo>
                  <a:pt x="657" y="180"/>
                  <a:pt x="666" y="189"/>
                  <a:pt x="684" y="189"/>
                </a:cubicBezTo>
                <a:cubicBezTo>
                  <a:pt x="702" y="189"/>
                  <a:pt x="711" y="180"/>
                  <a:pt x="711" y="162"/>
                </a:cubicBezTo>
                <a:cubicBezTo>
                  <a:pt x="711" y="126"/>
                  <a:pt x="711" y="126"/>
                  <a:pt x="711" y="126"/>
                </a:cubicBezTo>
                <a:cubicBezTo>
                  <a:pt x="783" y="126"/>
                  <a:pt x="783" y="126"/>
                  <a:pt x="783" y="126"/>
                </a:cubicBezTo>
                <a:cubicBezTo>
                  <a:pt x="783" y="306"/>
                  <a:pt x="783" y="306"/>
                  <a:pt x="783" y="306"/>
                </a:cubicBezTo>
                <a:cubicBezTo>
                  <a:pt x="54" y="306"/>
                  <a:pt x="54" y="306"/>
                  <a:pt x="54" y="306"/>
                </a:cubicBezTo>
                <a:lnTo>
                  <a:pt x="54" y="126"/>
                </a:lnTo>
                <a:close/>
                <a:moveTo>
                  <a:pt x="783" y="854"/>
                </a:moveTo>
                <a:lnTo>
                  <a:pt x="783" y="854"/>
                </a:lnTo>
                <a:cubicBezTo>
                  <a:pt x="54" y="854"/>
                  <a:pt x="54" y="854"/>
                  <a:pt x="54" y="854"/>
                </a:cubicBezTo>
                <a:cubicBezTo>
                  <a:pt x="54" y="360"/>
                  <a:pt x="54" y="360"/>
                  <a:pt x="54" y="360"/>
                </a:cubicBezTo>
                <a:cubicBezTo>
                  <a:pt x="783" y="360"/>
                  <a:pt x="783" y="360"/>
                  <a:pt x="783" y="360"/>
                </a:cubicBezTo>
                <a:lnTo>
                  <a:pt x="783" y="85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8" name="Freeform 363">
            <a:extLst>
              <a:ext uri="{FF2B5EF4-FFF2-40B4-BE49-F238E27FC236}">
                <a16:creationId xmlns:a16="http://schemas.microsoft.com/office/drawing/2014/main" id="{9BBCD49A-1FA1-CA49-94D1-6732C5179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96714" y="9428135"/>
            <a:ext cx="337515" cy="54732"/>
          </a:xfrm>
          <a:custGeom>
            <a:avLst/>
            <a:gdLst>
              <a:gd name="T0" fmla="*/ 288 w 325"/>
              <a:gd name="T1" fmla="*/ 0 h 54"/>
              <a:gd name="T2" fmla="*/ 288 w 325"/>
              <a:gd name="T3" fmla="*/ 0 h 54"/>
              <a:gd name="T4" fmla="*/ 36 w 325"/>
              <a:gd name="T5" fmla="*/ 0 h 54"/>
              <a:gd name="T6" fmla="*/ 0 w 325"/>
              <a:gd name="T7" fmla="*/ 27 h 54"/>
              <a:gd name="T8" fmla="*/ 36 w 325"/>
              <a:gd name="T9" fmla="*/ 53 h 54"/>
              <a:gd name="T10" fmla="*/ 288 w 325"/>
              <a:gd name="T11" fmla="*/ 53 h 54"/>
              <a:gd name="T12" fmla="*/ 324 w 325"/>
              <a:gd name="T13" fmla="*/ 27 h 54"/>
              <a:gd name="T14" fmla="*/ 288 w 325"/>
              <a:gd name="T15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25" h="54">
                <a:moveTo>
                  <a:pt x="288" y="0"/>
                </a:moveTo>
                <a:lnTo>
                  <a:pt x="288" y="0"/>
                </a:lnTo>
                <a:cubicBezTo>
                  <a:pt x="36" y="0"/>
                  <a:pt x="36" y="0"/>
                  <a:pt x="36" y="0"/>
                </a:cubicBezTo>
                <a:cubicBezTo>
                  <a:pt x="18" y="0"/>
                  <a:pt x="0" y="9"/>
                  <a:pt x="0" y="27"/>
                </a:cubicBezTo>
                <a:cubicBezTo>
                  <a:pt x="0" y="45"/>
                  <a:pt x="18" y="53"/>
                  <a:pt x="36" y="53"/>
                </a:cubicBezTo>
                <a:cubicBezTo>
                  <a:pt x="288" y="53"/>
                  <a:pt x="288" y="53"/>
                  <a:pt x="288" y="53"/>
                </a:cubicBezTo>
                <a:cubicBezTo>
                  <a:pt x="306" y="53"/>
                  <a:pt x="324" y="45"/>
                  <a:pt x="324" y="27"/>
                </a:cubicBezTo>
                <a:cubicBezTo>
                  <a:pt x="324" y="9"/>
                  <a:pt x="306" y="0"/>
                  <a:pt x="288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9" name="Freeform 364">
            <a:extLst>
              <a:ext uri="{FF2B5EF4-FFF2-40B4-BE49-F238E27FC236}">
                <a16:creationId xmlns:a16="http://schemas.microsoft.com/office/drawing/2014/main" id="{CAAB566B-9543-634A-ABE7-88F5D4B69A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41982" y="9742843"/>
            <a:ext cx="205244" cy="269102"/>
          </a:xfrm>
          <a:custGeom>
            <a:avLst/>
            <a:gdLst>
              <a:gd name="T0" fmla="*/ 90 w 199"/>
              <a:gd name="T1" fmla="*/ 144 h 262"/>
              <a:gd name="T2" fmla="*/ 90 w 199"/>
              <a:gd name="T3" fmla="*/ 144 h 262"/>
              <a:gd name="T4" fmla="*/ 18 w 199"/>
              <a:gd name="T5" fmla="*/ 207 h 262"/>
              <a:gd name="T6" fmla="*/ 0 w 199"/>
              <a:gd name="T7" fmla="*/ 234 h 262"/>
              <a:gd name="T8" fmla="*/ 36 w 199"/>
              <a:gd name="T9" fmla="*/ 261 h 262"/>
              <a:gd name="T10" fmla="*/ 171 w 199"/>
              <a:gd name="T11" fmla="*/ 261 h 262"/>
              <a:gd name="T12" fmla="*/ 198 w 199"/>
              <a:gd name="T13" fmla="*/ 234 h 262"/>
              <a:gd name="T14" fmla="*/ 171 w 199"/>
              <a:gd name="T15" fmla="*/ 207 h 262"/>
              <a:gd name="T16" fmla="*/ 81 w 199"/>
              <a:gd name="T17" fmla="*/ 207 h 262"/>
              <a:gd name="T18" fmla="*/ 126 w 199"/>
              <a:gd name="T19" fmla="*/ 180 h 262"/>
              <a:gd name="T20" fmla="*/ 189 w 199"/>
              <a:gd name="T21" fmla="*/ 81 h 262"/>
              <a:gd name="T22" fmla="*/ 189 w 199"/>
              <a:gd name="T23" fmla="*/ 72 h 262"/>
              <a:gd name="T24" fmla="*/ 99 w 199"/>
              <a:gd name="T25" fmla="*/ 0 h 262"/>
              <a:gd name="T26" fmla="*/ 18 w 199"/>
              <a:gd name="T27" fmla="*/ 36 h 262"/>
              <a:gd name="T28" fmla="*/ 9 w 199"/>
              <a:gd name="T29" fmla="*/ 54 h 262"/>
              <a:gd name="T30" fmla="*/ 36 w 199"/>
              <a:gd name="T31" fmla="*/ 81 h 262"/>
              <a:gd name="T32" fmla="*/ 54 w 199"/>
              <a:gd name="T33" fmla="*/ 72 h 262"/>
              <a:gd name="T34" fmla="*/ 99 w 199"/>
              <a:gd name="T35" fmla="*/ 45 h 262"/>
              <a:gd name="T36" fmla="*/ 135 w 199"/>
              <a:gd name="T37" fmla="*/ 81 h 262"/>
              <a:gd name="T38" fmla="*/ 90 w 199"/>
              <a:gd name="T39" fmla="*/ 144 h 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99" h="262">
                <a:moveTo>
                  <a:pt x="90" y="144"/>
                </a:moveTo>
                <a:lnTo>
                  <a:pt x="90" y="144"/>
                </a:lnTo>
                <a:cubicBezTo>
                  <a:pt x="18" y="207"/>
                  <a:pt x="18" y="207"/>
                  <a:pt x="18" y="207"/>
                </a:cubicBezTo>
                <a:cubicBezTo>
                  <a:pt x="9" y="207"/>
                  <a:pt x="0" y="216"/>
                  <a:pt x="0" y="234"/>
                </a:cubicBezTo>
                <a:cubicBezTo>
                  <a:pt x="0" y="252"/>
                  <a:pt x="18" y="261"/>
                  <a:pt x="36" y="261"/>
                </a:cubicBezTo>
                <a:cubicBezTo>
                  <a:pt x="171" y="261"/>
                  <a:pt x="171" y="261"/>
                  <a:pt x="171" y="261"/>
                </a:cubicBezTo>
                <a:cubicBezTo>
                  <a:pt x="189" y="261"/>
                  <a:pt x="198" y="243"/>
                  <a:pt x="198" y="234"/>
                </a:cubicBezTo>
                <a:cubicBezTo>
                  <a:pt x="198" y="216"/>
                  <a:pt x="189" y="207"/>
                  <a:pt x="171" y="207"/>
                </a:cubicBezTo>
                <a:cubicBezTo>
                  <a:pt x="81" y="207"/>
                  <a:pt x="81" y="207"/>
                  <a:pt x="81" y="207"/>
                </a:cubicBezTo>
                <a:cubicBezTo>
                  <a:pt x="126" y="180"/>
                  <a:pt x="126" y="180"/>
                  <a:pt x="126" y="180"/>
                </a:cubicBezTo>
                <a:cubicBezTo>
                  <a:pt x="171" y="144"/>
                  <a:pt x="189" y="117"/>
                  <a:pt x="189" y="81"/>
                </a:cubicBezTo>
                <a:cubicBezTo>
                  <a:pt x="189" y="72"/>
                  <a:pt x="189" y="72"/>
                  <a:pt x="189" y="72"/>
                </a:cubicBezTo>
                <a:cubicBezTo>
                  <a:pt x="189" y="27"/>
                  <a:pt x="153" y="0"/>
                  <a:pt x="99" y="0"/>
                </a:cubicBezTo>
                <a:cubicBezTo>
                  <a:pt x="63" y="0"/>
                  <a:pt x="36" y="10"/>
                  <a:pt x="18" y="36"/>
                </a:cubicBezTo>
                <a:cubicBezTo>
                  <a:pt x="18" y="36"/>
                  <a:pt x="9" y="45"/>
                  <a:pt x="9" y="54"/>
                </a:cubicBezTo>
                <a:cubicBezTo>
                  <a:pt x="9" y="63"/>
                  <a:pt x="27" y="81"/>
                  <a:pt x="36" y="81"/>
                </a:cubicBezTo>
                <a:cubicBezTo>
                  <a:pt x="45" y="81"/>
                  <a:pt x="54" y="72"/>
                  <a:pt x="54" y="72"/>
                </a:cubicBezTo>
                <a:cubicBezTo>
                  <a:pt x="72" y="54"/>
                  <a:pt x="81" y="45"/>
                  <a:pt x="99" y="45"/>
                </a:cubicBezTo>
                <a:cubicBezTo>
                  <a:pt x="117" y="45"/>
                  <a:pt x="135" y="63"/>
                  <a:pt x="135" y="81"/>
                </a:cubicBezTo>
                <a:cubicBezTo>
                  <a:pt x="135" y="99"/>
                  <a:pt x="117" y="117"/>
                  <a:pt x="90" y="14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0" name="Freeform 365">
            <a:extLst>
              <a:ext uri="{FF2B5EF4-FFF2-40B4-BE49-F238E27FC236}">
                <a16:creationId xmlns:a16="http://schemas.microsoft.com/office/drawing/2014/main" id="{46E6A541-7A30-9D48-9BED-A15E13F262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83714" y="9742843"/>
            <a:ext cx="196125" cy="269102"/>
          </a:xfrm>
          <a:custGeom>
            <a:avLst/>
            <a:gdLst>
              <a:gd name="T0" fmla="*/ 27 w 190"/>
              <a:gd name="T1" fmla="*/ 45 h 262"/>
              <a:gd name="T2" fmla="*/ 27 w 190"/>
              <a:gd name="T3" fmla="*/ 45 h 262"/>
              <a:gd name="T4" fmla="*/ 126 w 190"/>
              <a:gd name="T5" fmla="*/ 45 h 262"/>
              <a:gd name="T6" fmla="*/ 27 w 190"/>
              <a:gd name="T7" fmla="*/ 216 h 262"/>
              <a:gd name="T8" fmla="*/ 27 w 190"/>
              <a:gd name="T9" fmla="*/ 234 h 262"/>
              <a:gd name="T10" fmla="*/ 54 w 190"/>
              <a:gd name="T11" fmla="*/ 261 h 262"/>
              <a:gd name="T12" fmla="*/ 81 w 190"/>
              <a:gd name="T13" fmla="*/ 243 h 262"/>
              <a:gd name="T14" fmla="*/ 180 w 190"/>
              <a:gd name="T15" fmla="*/ 54 h 262"/>
              <a:gd name="T16" fmla="*/ 189 w 190"/>
              <a:gd name="T17" fmla="*/ 27 h 262"/>
              <a:gd name="T18" fmla="*/ 171 w 190"/>
              <a:gd name="T19" fmla="*/ 0 h 262"/>
              <a:gd name="T20" fmla="*/ 27 w 190"/>
              <a:gd name="T21" fmla="*/ 0 h 262"/>
              <a:gd name="T22" fmla="*/ 0 w 190"/>
              <a:gd name="T23" fmla="*/ 27 h 262"/>
              <a:gd name="T24" fmla="*/ 27 w 190"/>
              <a:gd name="T25" fmla="*/ 45 h 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0" h="262">
                <a:moveTo>
                  <a:pt x="27" y="45"/>
                </a:moveTo>
                <a:lnTo>
                  <a:pt x="27" y="45"/>
                </a:lnTo>
                <a:cubicBezTo>
                  <a:pt x="126" y="45"/>
                  <a:pt x="126" y="45"/>
                  <a:pt x="126" y="45"/>
                </a:cubicBezTo>
                <a:cubicBezTo>
                  <a:pt x="27" y="216"/>
                  <a:pt x="27" y="216"/>
                  <a:pt x="27" y="216"/>
                </a:cubicBezTo>
                <a:cubicBezTo>
                  <a:pt x="27" y="225"/>
                  <a:pt x="27" y="234"/>
                  <a:pt x="27" y="234"/>
                </a:cubicBezTo>
                <a:cubicBezTo>
                  <a:pt x="27" y="252"/>
                  <a:pt x="36" y="261"/>
                  <a:pt x="54" y="261"/>
                </a:cubicBezTo>
                <a:cubicBezTo>
                  <a:pt x="63" y="261"/>
                  <a:pt x="72" y="252"/>
                  <a:pt x="81" y="243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89" y="45"/>
                  <a:pt x="189" y="36"/>
                  <a:pt x="189" y="27"/>
                </a:cubicBezTo>
                <a:cubicBezTo>
                  <a:pt x="189" y="10"/>
                  <a:pt x="180" y="0"/>
                  <a:pt x="171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9" y="0"/>
                  <a:pt x="0" y="10"/>
                  <a:pt x="0" y="27"/>
                </a:cubicBezTo>
                <a:cubicBezTo>
                  <a:pt x="0" y="36"/>
                  <a:pt x="9" y="45"/>
                  <a:pt x="27" y="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1" name="CuadroTexto 480">
            <a:extLst>
              <a:ext uri="{FF2B5EF4-FFF2-40B4-BE49-F238E27FC236}">
                <a16:creationId xmlns:a16="http://schemas.microsoft.com/office/drawing/2014/main" id="{4E415D64-1A0F-114C-AA70-56FA75409090}"/>
              </a:ext>
            </a:extLst>
          </p:cNvPr>
          <p:cNvSpPr txBox="1"/>
          <p:nvPr/>
        </p:nvSpPr>
        <p:spPr>
          <a:xfrm>
            <a:off x="9008318" y="800328"/>
            <a:ext cx="636103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Demographic</a:t>
            </a:r>
          </a:p>
        </p:txBody>
      </p:sp>
      <p:sp>
        <p:nvSpPr>
          <p:cNvPr id="482" name="CuadroTexto 481">
            <a:extLst>
              <a:ext uri="{FF2B5EF4-FFF2-40B4-BE49-F238E27FC236}">
                <a16:creationId xmlns:a16="http://schemas.microsoft.com/office/drawing/2014/main" id="{AF749688-E7D2-B34F-93B2-02A142C9E080}"/>
              </a:ext>
            </a:extLst>
          </p:cNvPr>
          <p:cNvSpPr txBox="1"/>
          <p:nvPr/>
        </p:nvSpPr>
        <p:spPr>
          <a:xfrm>
            <a:off x="2451398" y="2315753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4807E4B-2B63-A940-977F-1F49907B6664}"/>
              </a:ext>
            </a:extLst>
          </p:cNvPr>
          <p:cNvGrpSpPr/>
          <p:nvPr/>
        </p:nvGrpSpPr>
        <p:grpSpPr>
          <a:xfrm>
            <a:off x="5236317" y="10892220"/>
            <a:ext cx="4518438" cy="1592908"/>
            <a:chOff x="1795277" y="4756924"/>
            <a:chExt cx="4518438" cy="1592908"/>
          </a:xfrm>
        </p:grpSpPr>
        <p:sp>
          <p:nvSpPr>
            <p:cNvPr id="31" name="CuadroTexto 395">
              <a:extLst>
                <a:ext uri="{FF2B5EF4-FFF2-40B4-BE49-F238E27FC236}">
                  <a16:creationId xmlns:a16="http://schemas.microsoft.com/office/drawing/2014/main" id="{AF835D15-7658-CD4D-84E0-62179BA442FC}"/>
                </a:ext>
              </a:extLst>
            </p:cNvPr>
            <p:cNvSpPr txBox="1"/>
            <p:nvPr/>
          </p:nvSpPr>
          <p:spPr>
            <a:xfrm>
              <a:off x="2863158" y="475692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32" name="Rectangle 56">
              <a:extLst>
                <a:ext uri="{FF2B5EF4-FFF2-40B4-BE49-F238E27FC236}">
                  <a16:creationId xmlns:a16="http://schemas.microsoft.com/office/drawing/2014/main" id="{D5C25F0E-64EC-8643-BB99-F1136580D70F}"/>
                </a:ext>
              </a:extLst>
            </p:cNvPr>
            <p:cNvSpPr/>
            <p:nvPr/>
          </p:nvSpPr>
          <p:spPr>
            <a:xfrm>
              <a:off x="1795277" y="5395725"/>
              <a:ext cx="451843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8531237-DEC3-8842-9650-F9679CFB51EE}"/>
              </a:ext>
            </a:extLst>
          </p:cNvPr>
          <p:cNvGrpSpPr/>
          <p:nvPr/>
        </p:nvGrpSpPr>
        <p:grpSpPr>
          <a:xfrm>
            <a:off x="11612622" y="10892220"/>
            <a:ext cx="4518438" cy="1592908"/>
            <a:chOff x="1795277" y="4756924"/>
            <a:chExt cx="4518438" cy="1592908"/>
          </a:xfrm>
        </p:grpSpPr>
        <p:sp>
          <p:nvSpPr>
            <p:cNvPr id="35" name="CuadroTexto 395">
              <a:extLst>
                <a:ext uri="{FF2B5EF4-FFF2-40B4-BE49-F238E27FC236}">
                  <a16:creationId xmlns:a16="http://schemas.microsoft.com/office/drawing/2014/main" id="{DBD367B7-C7BC-F641-BD4C-1879C9DC2451}"/>
                </a:ext>
              </a:extLst>
            </p:cNvPr>
            <p:cNvSpPr txBox="1"/>
            <p:nvPr/>
          </p:nvSpPr>
          <p:spPr>
            <a:xfrm>
              <a:off x="2863158" y="475692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36" name="Rectangle 56">
              <a:extLst>
                <a:ext uri="{FF2B5EF4-FFF2-40B4-BE49-F238E27FC236}">
                  <a16:creationId xmlns:a16="http://schemas.microsoft.com/office/drawing/2014/main" id="{57B88579-71EC-434B-9BF9-30284A4B70B2}"/>
                </a:ext>
              </a:extLst>
            </p:cNvPr>
            <p:cNvSpPr/>
            <p:nvPr/>
          </p:nvSpPr>
          <p:spPr>
            <a:xfrm>
              <a:off x="1795277" y="5395725"/>
              <a:ext cx="451843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6BA5C1E-4778-EF49-A797-0C0080AEE901}"/>
              </a:ext>
            </a:extLst>
          </p:cNvPr>
          <p:cNvGrpSpPr/>
          <p:nvPr/>
        </p:nvGrpSpPr>
        <p:grpSpPr>
          <a:xfrm>
            <a:off x="16388007" y="10892220"/>
            <a:ext cx="4518438" cy="1592908"/>
            <a:chOff x="1795277" y="4756924"/>
            <a:chExt cx="4518438" cy="1592908"/>
          </a:xfrm>
        </p:grpSpPr>
        <p:sp>
          <p:nvSpPr>
            <p:cNvPr id="38" name="CuadroTexto 395">
              <a:extLst>
                <a:ext uri="{FF2B5EF4-FFF2-40B4-BE49-F238E27FC236}">
                  <a16:creationId xmlns:a16="http://schemas.microsoft.com/office/drawing/2014/main" id="{CCD40E48-DAE4-174D-AAFC-0E437A99BDEE}"/>
                </a:ext>
              </a:extLst>
            </p:cNvPr>
            <p:cNvSpPr txBox="1"/>
            <p:nvPr/>
          </p:nvSpPr>
          <p:spPr>
            <a:xfrm>
              <a:off x="2863158" y="475692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39" name="Rectangle 56">
              <a:extLst>
                <a:ext uri="{FF2B5EF4-FFF2-40B4-BE49-F238E27FC236}">
                  <a16:creationId xmlns:a16="http://schemas.microsoft.com/office/drawing/2014/main" id="{D6BAB634-8AF7-6A46-A3DA-89FAA1C2126C}"/>
                </a:ext>
              </a:extLst>
            </p:cNvPr>
            <p:cNvSpPr/>
            <p:nvPr/>
          </p:nvSpPr>
          <p:spPr>
            <a:xfrm>
              <a:off x="1795277" y="5395725"/>
              <a:ext cx="451843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109692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1">
            <a:extLst>
              <a:ext uri="{FF2B5EF4-FFF2-40B4-BE49-F238E27FC236}">
                <a16:creationId xmlns:a16="http://schemas.microsoft.com/office/drawing/2014/main" id="{BD6A9229-DEB9-814C-86C0-22FBDAC33E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5353" y="3902958"/>
            <a:ext cx="6835704" cy="4313391"/>
          </a:xfrm>
          <a:custGeom>
            <a:avLst/>
            <a:gdLst>
              <a:gd name="T0" fmla="*/ 5728 w 6512"/>
              <a:gd name="T1" fmla="*/ 423 h 4111"/>
              <a:gd name="T2" fmla="*/ 180 w 6512"/>
              <a:gd name="T3" fmla="*/ 1160 h 4111"/>
              <a:gd name="T4" fmla="*/ 54 w 6512"/>
              <a:gd name="T5" fmla="*/ 3480 h 4111"/>
              <a:gd name="T6" fmla="*/ 6376 w 6512"/>
              <a:gd name="T7" fmla="*/ 3633 h 4111"/>
              <a:gd name="T8" fmla="*/ 5413 w 6512"/>
              <a:gd name="T9" fmla="*/ 621 h 4111"/>
              <a:gd name="T10" fmla="*/ 6349 w 6512"/>
              <a:gd name="T11" fmla="*/ 2204 h 4111"/>
              <a:gd name="T12" fmla="*/ 5611 w 6512"/>
              <a:gd name="T13" fmla="*/ 783 h 4111"/>
              <a:gd name="T14" fmla="*/ 4451 w 6512"/>
              <a:gd name="T15" fmla="*/ 639 h 4111"/>
              <a:gd name="T16" fmla="*/ 4406 w 6512"/>
              <a:gd name="T17" fmla="*/ 2608 h 4111"/>
              <a:gd name="T18" fmla="*/ 4514 w 6512"/>
              <a:gd name="T19" fmla="*/ 2465 h 4111"/>
              <a:gd name="T20" fmla="*/ 1925 w 6512"/>
              <a:gd name="T21" fmla="*/ 2492 h 4111"/>
              <a:gd name="T22" fmla="*/ 2770 w 6512"/>
              <a:gd name="T23" fmla="*/ 2555 h 4111"/>
              <a:gd name="T24" fmla="*/ 2428 w 6512"/>
              <a:gd name="T25" fmla="*/ 1331 h 4111"/>
              <a:gd name="T26" fmla="*/ 2752 w 6512"/>
              <a:gd name="T27" fmla="*/ 1322 h 4111"/>
              <a:gd name="T28" fmla="*/ 3004 w 6512"/>
              <a:gd name="T29" fmla="*/ 1241 h 4111"/>
              <a:gd name="T30" fmla="*/ 3229 w 6512"/>
              <a:gd name="T31" fmla="*/ 1106 h 4111"/>
              <a:gd name="T32" fmla="*/ 3417 w 6512"/>
              <a:gd name="T33" fmla="*/ 927 h 4111"/>
              <a:gd name="T34" fmla="*/ 3552 w 6512"/>
              <a:gd name="T35" fmla="*/ 738 h 4111"/>
              <a:gd name="T36" fmla="*/ 3660 w 6512"/>
              <a:gd name="T37" fmla="*/ 927 h 4111"/>
              <a:gd name="T38" fmla="*/ 3840 w 6512"/>
              <a:gd name="T39" fmla="*/ 1053 h 4111"/>
              <a:gd name="T40" fmla="*/ 3992 w 6512"/>
              <a:gd name="T41" fmla="*/ 1421 h 4111"/>
              <a:gd name="T42" fmla="*/ 2815 w 6512"/>
              <a:gd name="T43" fmla="*/ 2168 h 4111"/>
              <a:gd name="T44" fmla="*/ 3346 w 6512"/>
              <a:gd name="T45" fmla="*/ 2338 h 4111"/>
              <a:gd name="T46" fmla="*/ 4874 w 6512"/>
              <a:gd name="T47" fmla="*/ 2159 h 4111"/>
              <a:gd name="T48" fmla="*/ 3768 w 6512"/>
              <a:gd name="T49" fmla="*/ 234 h 4111"/>
              <a:gd name="T50" fmla="*/ 4370 w 6512"/>
              <a:gd name="T51" fmla="*/ 1646 h 4111"/>
              <a:gd name="T52" fmla="*/ 4262 w 6512"/>
              <a:gd name="T53" fmla="*/ 1250 h 4111"/>
              <a:gd name="T54" fmla="*/ 3498 w 6512"/>
              <a:gd name="T55" fmla="*/ 612 h 4111"/>
              <a:gd name="T56" fmla="*/ 2087 w 6512"/>
              <a:gd name="T57" fmla="*/ 2456 h 4111"/>
              <a:gd name="T58" fmla="*/ 2060 w 6512"/>
              <a:gd name="T59" fmla="*/ 855 h 4111"/>
              <a:gd name="T60" fmla="*/ 4100 w 6512"/>
              <a:gd name="T61" fmla="*/ 1214 h 4111"/>
              <a:gd name="T62" fmla="*/ 279 w 6512"/>
              <a:gd name="T63" fmla="*/ 1178 h 4111"/>
              <a:gd name="T64" fmla="*/ 1547 w 6512"/>
              <a:gd name="T65" fmla="*/ 783 h 4111"/>
              <a:gd name="T66" fmla="*/ 917 w 6512"/>
              <a:gd name="T67" fmla="*/ 2114 h 4111"/>
              <a:gd name="T68" fmla="*/ 701 w 6512"/>
              <a:gd name="T69" fmla="*/ 1412 h 4111"/>
              <a:gd name="T70" fmla="*/ 908 w 6512"/>
              <a:gd name="T71" fmla="*/ 1385 h 4111"/>
              <a:gd name="T72" fmla="*/ 1106 w 6512"/>
              <a:gd name="T73" fmla="*/ 1304 h 4111"/>
              <a:gd name="T74" fmla="*/ 1286 w 6512"/>
              <a:gd name="T75" fmla="*/ 1178 h 4111"/>
              <a:gd name="T76" fmla="*/ 1430 w 6512"/>
              <a:gd name="T77" fmla="*/ 1017 h 4111"/>
              <a:gd name="T78" fmla="*/ 1511 w 6512"/>
              <a:gd name="T79" fmla="*/ 981 h 4111"/>
              <a:gd name="T80" fmla="*/ 1628 w 6512"/>
              <a:gd name="T81" fmla="*/ 1125 h 4111"/>
              <a:gd name="T82" fmla="*/ 1790 w 6512"/>
              <a:gd name="T83" fmla="*/ 1205 h 4111"/>
              <a:gd name="T84" fmla="*/ 917 w 6512"/>
              <a:gd name="T85" fmla="*/ 2114 h 4111"/>
              <a:gd name="T86" fmla="*/ 1160 w 6512"/>
              <a:gd name="T87" fmla="*/ 2788 h 4111"/>
              <a:gd name="T88" fmla="*/ 1502 w 6512"/>
              <a:gd name="T89" fmla="*/ 2501 h 4111"/>
              <a:gd name="T90" fmla="*/ 1916 w 6512"/>
              <a:gd name="T91" fmla="*/ 3876 h 4111"/>
              <a:gd name="T92" fmla="*/ 4055 w 6512"/>
              <a:gd name="T93" fmla="*/ 2752 h 4111"/>
              <a:gd name="T94" fmla="*/ 6241 w 6512"/>
              <a:gd name="T95" fmla="*/ 3615 h 4111"/>
              <a:gd name="T96" fmla="*/ 5476 w 6512"/>
              <a:gd name="T97" fmla="*/ 2483 h 4111"/>
              <a:gd name="T98" fmla="*/ 5476 w 6512"/>
              <a:gd name="T99" fmla="*/ 2483 h 4111"/>
              <a:gd name="T100" fmla="*/ 4568 w 6512"/>
              <a:gd name="T101" fmla="*/ 1403 h 4111"/>
              <a:gd name="T102" fmla="*/ 4856 w 6512"/>
              <a:gd name="T103" fmla="*/ 1403 h 4111"/>
              <a:gd name="T104" fmla="*/ 5072 w 6512"/>
              <a:gd name="T105" fmla="*/ 1349 h 4111"/>
              <a:gd name="T106" fmla="*/ 5261 w 6512"/>
              <a:gd name="T107" fmla="*/ 1250 h 4111"/>
              <a:gd name="T108" fmla="*/ 5413 w 6512"/>
              <a:gd name="T109" fmla="*/ 1116 h 4111"/>
              <a:gd name="T110" fmla="*/ 5539 w 6512"/>
              <a:gd name="T111" fmla="*/ 936 h 4111"/>
              <a:gd name="T112" fmla="*/ 5620 w 6512"/>
              <a:gd name="T113" fmla="*/ 1053 h 4111"/>
              <a:gd name="T114" fmla="*/ 5764 w 6512"/>
              <a:gd name="T115" fmla="*/ 1169 h 4111"/>
              <a:gd name="T116" fmla="*/ 5917 w 6512"/>
              <a:gd name="T117" fmla="*/ 1214 h 4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6512" h="4111">
                <a:moveTo>
                  <a:pt x="5584" y="2177"/>
                </a:moveTo>
                <a:lnTo>
                  <a:pt x="5584" y="2177"/>
                </a:lnTo>
                <a:cubicBezTo>
                  <a:pt x="5620" y="2267"/>
                  <a:pt x="5683" y="2338"/>
                  <a:pt x="5773" y="2393"/>
                </a:cubicBezTo>
                <a:cubicBezTo>
                  <a:pt x="5845" y="2447"/>
                  <a:pt x="5935" y="2473"/>
                  <a:pt x="6025" y="2473"/>
                </a:cubicBezTo>
                <a:cubicBezTo>
                  <a:pt x="6061" y="2473"/>
                  <a:pt x="6088" y="2465"/>
                  <a:pt x="6124" y="2456"/>
                </a:cubicBezTo>
                <a:cubicBezTo>
                  <a:pt x="6250" y="2429"/>
                  <a:pt x="6358" y="2357"/>
                  <a:pt x="6421" y="2249"/>
                </a:cubicBezTo>
                <a:cubicBezTo>
                  <a:pt x="6493" y="2141"/>
                  <a:pt x="6511" y="2015"/>
                  <a:pt x="6484" y="1898"/>
                </a:cubicBezTo>
                <a:cubicBezTo>
                  <a:pt x="6457" y="1781"/>
                  <a:pt x="6394" y="1691"/>
                  <a:pt x="6304" y="1619"/>
                </a:cubicBezTo>
                <a:cubicBezTo>
                  <a:pt x="6358" y="1547"/>
                  <a:pt x="6376" y="1448"/>
                  <a:pt x="6358" y="1358"/>
                </a:cubicBezTo>
                <a:cubicBezTo>
                  <a:pt x="6349" y="1304"/>
                  <a:pt x="6322" y="1259"/>
                  <a:pt x="6286" y="1214"/>
                </a:cubicBezTo>
                <a:cubicBezTo>
                  <a:pt x="6304" y="1152"/>
                  <a:pt x="6322" y="1080"/>
                  <a:pt x="6322" y="1008"/>
                </a:cubicBezTo>
                <a:cubicBezTo>
                  <a:pt x="6322" y="684"/>
                  <a:pt x="6052" y="423"/>
                  <a:pt x="5728" y="423"/>
                </a:cubicBezTo>
                <a:cubicBezTo>
                  <a:pt x="5620" y="423"/>
                  <a:pt x="5512" y="450"/>
                  <a:pt x="5423" y="504"/>
                </a:cubicBezTo>
                <a:cubicBezTo>
                  <a:pt x="5288" y="378"/>
                  <a:pt x="5117" y="315"/>
                  <a:pt x="4937" y="315"/>
                </a:cubicBezTo>
                <a:cubicBezTo>
                  <a:pt x="4730" y="315"/>
                  <a:pt x="4550" y="405"/>
                  <a:pt x="4415" y="540"/>
                </a:cubicBezTo>
                <a:cubicBezTo>
                  <a:pt x="4298" y="297"/>
                  <a:pt x="4055" y="126"/>
                  <a:pt x="3768" y="126"/>
                </a:cubicBezTo>
                <a:cubicBezTo>
                  <a:pt x="3633" y="126"/>
                  <a:pt x="3507" y="162"/>
                  <a:pt x="3399" y="234"/>
                </a:cubicBezTo>
                <a:cubicBezTo>
                  <a:pt x="3238" y="81"/>
                  <a:pt x="3031" y="0"/>
                  <a:pt x="2806" y="0"/>
                </a:cubicBezTo>
                <a:cubicBezTo>
                  <a:pt x="2446" y="0"/>
                  <a:pt x="2140" y="216"/>
                  <a:pt x="2015" y="531"/>
                </a:cubicBezTo>
                <a:cubicBezTo>
                  <a:pt x="1916" y="459"/>
                  <a:pt x="1799" y="423"/>
                  <a:pt x="1664" y="423"/>
                </a:cubicBezTo>
                <a:cubicBezTo>
                  <a:pt x="1556" y="423"/>
                  <a:pt x="1457" y="450"/>
                  <a:pt x="1358" y="504"/>
                </a:cubicBezTo>
                <a:cubicBezTo>
                  <a:pt x="1232" y="378"/>
                  <a:pt x="1061" y="315"/>
                  <a:pt x="872" y="315"/>
                </a:cubicBezTo>
                <a:cubicBezTo>
                  <a:pt x="486" y="315"/>
                  <a:pt x="171" y="630"/>
                  <a:pt x="171" y="1017"/>
                </a:cubicBezTo>
                <a:cubicBezTo>
                  <a:pt x="171" y="1070"/>
                  <a:pt x="171" y="1116"/>
                  <a:pt x="180" y="1160"/>
                </a:cubicBezTo>
                <a:cubicBezTo>
                  <a:pt x="72" y="1214"/>
                  <a:pt x="9" y="1331"/>
                  <a:pt x="9" y="1457"/>
                </a:cubicBezTo>
                <a:cubicBezTo>
                  <a:pt x="9" y="1547"/>
                  <a:pt x="45" y="1628"/>
                  <a:pt x="108" y="1691"/>
                </a:cubicBezTo>
                <a:cubicBezTo>
                  <a:pt x="36" y="1781"/>
                  <a:pt x="0" y="1889"/>
                  <a:pt x="0" y="1997"/>
                </a:cubicBezTo>
                <a:cubicBezTo>
                  <a:pt x="0" y="2258"/>
                  <a:pt x="207" y="2473"/>
                  <a:pt x="468" y="2473"/>
                </a:cubicBezTo>
                <a:cubicBezTo>
                  <a:pt x="657" y="2473"/>
                  <a:pt x="819" y="2357"/>
                  <a:pt x="890" y="2195"/>
                </a:cubicBezTo>
                <a:cubicBezTo>
                  <a:pt x="926" y="2213"/>
                  <a:pt x="953" y="2222"/>
                  <a:pt x="989" y="2231"/>
                </a:cubicBezTo>
                <a:cubicBezTo>
                  <a:pt x="989" y="2393"/>
                  <a:pt x="989" y="2393"/>
                  <a:pt x="989" y="2393"/>
                </a:cubicBezTo>
                <a:cubicBezTo>
                  <a:pt x="845" y="2420"/>
                  <a:pt x="845" y="2420"/>
                  <a:pt x="845" y="2420"/>
                </a:cubicBezTo>
                <a:lnTo>
                  <a:pt x="845" y="2420"/>
                </a:lnTo>
                <a:cubicBezTo>
                  <a:pt x="477" y="2492"/>
                  <a:pt x="477" y="2492"/>
                  <a:pt x="477" y="2492"/>
                </a:cubicBezTo>
                <a:cubicBezTo>
                  <a:pt x="414" y="2501"/>
                  <a:pt x="369" y="2545"/>
                  <a:pt x="351" y="2608"/>
                </a:cubicBezTo>
                <a:cubicBezTo>
                  <a:pt x="54" y="3480"/>
                  <a:pt x="54" y="3480"/>
                  <a:pt x="54" y="3480"/>
                </a:cubicBezTo>
                <a:cubicBezTo>
                  <a:pt x="36" y="3525"/>
                  <a:pt x="45" y="3588"/>
                  <a:pt x="81" y="3633"/>
                </a:cubicBezTo>
                <a:cubicBezTo>
                  <a:pt x="108" y="3669"/>
                  <a:pt x="162" y="3696"/>
                  <a:pt x="216" y="3696"/>
                </a:cubicBezTo>
                <a:cubicBezTo>
                  <a:pt x="1862" y="3696"/>
                  <a:pt x="1862" y="3696"/>
                  <a:pt x="1862" y="3696"/>
                </a:cubicBezTo>
                <a:cubicBezTo>
                  <a:pt x="1817" y="3840"/>
                  <a:pt x="1817" y="3840"/>
                  <a:pt x="1817" y="3840"/>
                </a:cubicBezTo>
                <a:cubicBezTo>
                  <a:pt x="1790" y="3903"/>
                  <a:pt x="1799" y="3975"/>
                  <a:pt x="1844" y="4029"/>
                </a:cubicBezTo>
                <a:cubicBezTo>
                  <a:pt x="1880" y="4082"/>
                  <a:pt x="1943" y="4110"/>
                  <a:pt x="2006" y="4110"/>
                </a:cubicBezTo>
                <a:cubicBezTo>
                  <a:pt x="4388" y="4110"/>
                  <a:pt x="4388" y="4110"/>
                  <a:pt x="4388" y="4110"/>
                </a:cubicBezTo>
                <a:cubicBezTo>
                  <a:pt x="4460" y="4110"/>
                  <a:pt x="4514" y="4082"/>
                  <a:pt x="4559" y="4029"/>
                </a:cubicBezTo>
                <a:cubicBezTo>
                  <a:pt x="4595" y="3975"/>
                  <a:pt x="4604" y="3903"/>
                  <a:pt x="4586" y="3840"/>
                </a:cubicBezTo>
                <a:cubicBezTo>
                  <a:pt x="4541" y="3696"/>
                  <a:pt x="4541" y="3696"/>
                  <a:pt x="4541" y="3696"/>
                </a:cubicBezTo>
                <a:cubicBezTo>
                  <a:pt x="6241" y="3696"/>
                  <a:pt x="6241" y="3696"/>
                  <a:pt x="6241" y="3696"/>
                </a:cubicBezTo>
                <a:cubicBezTo>
                  <a:pt x="6295" y="3696"/>
                  <a:pt x="6349" y="3669"/>
                  <a:pt x="6376" y="3633"/>
                </a:cubicBezTo>
                <a:cubicBezTo>
                  <a:pt x="6412" y="3588"/>
                  <a:pt x="6421" y="3525"/>
                  <a:pt x="6403" y="3480"/>
                </a:cubicBezTo>
                <a:cubicBezTo>
                  <a:pt x="6115" y="2608"/>
                  <a:pt x="6115" y="2608"/>
                  <a:pt x="6115" y="2608"/>
                </a:cubicBezTo>
                <a:cubicBezTo>
                  <a:pt x="6088" y="2545"/>
                  <a:pt x="6043" y="2501"/>
                  <a:pt x="5980" y="2492"/>
                </a:cubicBezTo>
                <a:cubicBezTo>
                  <a:pt x="5611" y="2420"/>
                  <a:pt x="5611" y="2420"/>
                  <a:pt x="5611" y="2420"/>
                </a:cubicBezTo>
                <a:lnTo>
                  <a:pt x="5611" y="2420"/>
                </a:lnTo>
                <a:cubicBezTo>
                  <a:pt x="5468" y="2393"/>
                  <a:pt x="5468" y="2393"/>
                  <a:pt x="5468" y="2393"/>
                </a:cubicBezTo>
                <a:cubicBezTo>
                  <a:pt x="5468" y="2222"/>
                  <a:pt x="5468" y="2222"/>
                  <a:pt x="5468" y="2222"/>
                </a:cubicBezTo>
                <a:cubicBezTo>
                  <a:pt x="5512" y="2213"/>
                  <a:pt x="5548" y="2195"/>
                  <a:pt x="5584" y="2177"/>
                </a:cubicBezTo>
                <a:close/>
                <a:moveTo>
                  <a:pt x="4937" y="396"/>
                </a:moveTo>
                <a:lnTo>
                  <a:pt x="4937" y="396"/>
                </a:lnTo>
                <a:cubicBezTo>
                  <a:pt x="5108" y="396"/>
                  <a:pt x="5270" y="468"/>
                  <a:pt x="5387" y="594"/>
                </a:cubicBezTo>
                <a:cubicBezTo>
                  <a:pt x="5413" y="621"/>
                  <a:pt x="5413" y="621"/>
                  <a:pt x="5413" y="621"/>
                </a:cubicBezTo>
                <a:cubicBezTo>
                  <a:pt x="5440" y="594"/>
                  <a:pt x="5440" y="594"/>
                  <a:pt x="5440" y="594"/>
                </a:cubicBezTo>
                <a:cubicBezTo>
                  <a:pt x="5531" y="540"/>
                  <a:pt x="5629" y="504"/>
                  <a:pt x="5728" y="504"/>
                </a:cubicBezTo>
                <a:cubicBezTo>
                  <a:pt x="6007" y="504"/>
                  <a:pt x="6232" y="729"/>
                  <a:pt x="6232" y="1008"/>
                </a:cubicBezTo>
                <a:cubicBezTo>
                  <a:pt x="6232" y="1080"/>
                  <a:pt x="6223" y="1142"/>
                  <a:pt x="6196" y="1205"/>
                </a:cubicBezTo>
                <a:cubicBezTo>
                  <a:pt x="6178" y="1232"/>
                  <a:pt x="6178" y="1232"/>
                  <a:pt x="6178" y="1232"/>
                </a:cubicBezTo>
                <a:cubicBezTo>
                  <a:pt x="6205" y="1250"/>
                  <a:pt x="6205" y="1250"/>
                  <a:pt x="6205" y="1250"/>
                </a:cubicBezTo>
                <a:cubicBezTo>
                  <a:pt x="6241" y="1286"/>
                  <a:pt x="6259" y="1331"/>
                  <a:pt x="6268" y="1376"/>
                </a:cubicBezTo>
                <a:cubicBezTo>
                  <a:pt x="6286" y="1457"/>
                  <a:pt x="6268" y="1538"/>
                  <a:pt x="6214" y="1601"/>
                </a:cubicBezTo>
                <a:cubicBezTo>
                  <a:pt x="6178" y="1637"/>
                  <a:pt x="6178" y="1637"/>
                  <a:pt x="6178" y="1637"/>
                </a:cubicBezTo>
                <a:cubicBezTo>
                  <a:pt x="6223" y="1664"/>
                  <a:pt x="6223" y="1664"/>
                  <a:pt x="6223" y="1664"/>
                </a:cubicBezTo>
                <a:cubicBezTo>
                  <a:pt x="6313" y="1718"/>
                  <a:pt x="6376" y="1808"/>
                  <a:pt x="6403" y="1916"/>
                </a:cubicBezTo>
                <a:cubicBezTo>
                  <a:pt x="6421" y="2015"/>
                  <a:pt x="6403" y="2114"/>
                  <a:pt x="6349" y="2204"/>
                </a:cubicBezTo>
                <a:cubicBezTo>
                  <a:pt x="6295" y="2294"/>
                  <a:pt x="6205" y="2348"/>
                  <a:pt x="6106" y="2375"/>
                </a:cubicBezTo>
                <a:cubicBezTo>
                  <a:pt x="6007" y="2393"/>
                  <a:pt x="5899" y="2375"/>
                  <a:pt x="5818" y="2321"/>
                </a:cubicBezTo>
                <a:cubicBezTo>
                  <a:pt x="5746" y="2276"/>
                  <a:pt x="5692" y="2213"/>
                  <a:pt x="5665" y="2132"/>
                </a:cubicBezTo>
                <a:cubicBezTo>
                  <a:pt x="5836" y="2015"/>
                  <a:pt x="5953" y="1835"/>
                  <a:pt x="5989" y="1619"/>
                </a:cubicBezTo>
                <a:cubicBezTo>
                  <a:pt x="6079" y="1601"/>
                  <a:pt x="6151" y="1520"/>
                  <a:pt x="6151" y="1421"/>
                </a:cubicBezTo>
                <a:cubicBezTo>
                  <a:pt x="6151" y="1322"/>
                  <a:pt x="6088" y="1241"/>
                  <a:pt x="5998" y="1214"/>
                </a:cubicBezTo>
                <a:lnTo>
                  <a:pt x="5998" y="1214"/>
                </a:lnTo>
                <a:cubicBezTo>
                  <a:pt x="5998" y="1133"/>
                  <a:pt x="5998" y="1133"/>
                  <a:pt x="5998" y="1133"/>
                </a:cubicBezTo>
                <a:cubicBezTo>
                  <a:pt x="5953" y="1133"/>
                  <a:pt x="5953" y="1133"/>
                  <a:pt x="5953" y="1133"/>
                </a:cubicBezTo>
                <a:cubicBezTo>
                  <a:pt x="5944" y="1133"/>
                  <a:pt x="5926" y="1125"/>
                  <a:pt x="5908" y="1125"/>
                </a:cubicBezTo>
                <a:cubicBezTo>
                  <a:pt x="5755" y="1106"/>
                  <a:pt x="5638" y="981"/>
                  <a:pt x="5611" y="828"/>
                </a:cubicBezTo>
                <a:cubicBezTo>
                  <a:pt x="5611" y="819"/>
                  <a:pt x="5611" y="801"/>
                  <a:pt x="5611" y="783"/>
                </a:cubicBezTo>
                <a:cubicBezTo>
                  <a:pt x="5611" y="738"/>
                  <a:pt x="5611" y="738"/>
                  <a:pt x="5611" y="738"/>
                </a:cubicBezTo>
                <a:cubicBezTo>
                  <a:pt x="5531" y="738"/>
                  <a:pt x="5531" y="738"/>
                  <a:pt x="5531" y="738"/>
                </a:cubicBezTo>
                <a:cubicBezTo>
                  <a:pt x="5521" y="765"/>
                  <a:pt x="5521" y="765"/>
                  <a:pt x="5521" y="765"/>
                </a:cubicBezTo>
                <a:cubicBezTo>
                  <a:pt x="5521" y="783"/>
                  <a:pt x="5512" y="801"/>
                  <a:pt x="5503" y="819"/>
                </a:cubicBezTo>
                <a:cubicBezTo>
                  <a:pt x="5369" y="1125"/>
                  <a:pt x="5063" y="1331"/>
                  <a:pt x="4721" y="1331"/>
                </a:cubicBezTo>
                <a:cubicBezTo>
                  <a:pt x="4676" y="1331"/>
                  <a:pt x="4631" y="1331"/>
                  <a:pt x="4586" y="1322"/>
                </a:cubicBezTo>
                <a:cubicBezTo>
                  <a:pt x="4568" y="1322"/>
                  <a:pt x="4559" y="1313"/>
                  <a:pt x="4541" y="1313"/>
                </a:cubicBezTo>
                <a:cubicBezTo>
                  <a:pt x="4532" y="1313"/>
                  <a:pt x="4532" y="1313"/>
                  <a:pt x="4532" y="1313"/>
                </a:cubicBezTo>
                <a:cubicBezTo>
                  <a:pt x="4532" y="1295"/>
                  <a:pt x="4532" y="1286"/>
                  <a:pt x="4532" y="1268"/>
                </a:cubicBezTo>
                <a:cubicBezTo>
                  <a:pt x="4514" y="1205"/>
                  <a:pt x="4487" y="1142"/>
                  <a:pt x="4442" y="1089"/>
                </a:cubicBezTo>
                <a:cubicBezTo>
                  <a:pt x="4469" y="1017"/>
                  <a:pt x="4487" y="927"/>
                  <a:pt x="4487" y="846"/>
                </a:cubicBezTo>
                <a:cubicBezTo>
                  <a:pt x="4487" y="774"/>
                  <a:pt x="4469" y="702"/>
                  <a:pt x="4451" y="639"/>
                </a:cubicBezTo>
                <a:cubicBezTo>
                  <a:pt x="4568" y="495"/>
                  <a:pt x="4739" y="396"/>
                  <a:pt x="4937" y="396"/>
                </a:cubicBezTo>
                <a:close/>
                <a:moveTo>
                  <a:pt x="5998" y="1529"/>
                </a:moveTo>
                <a:lnTo>
                  <a:pt x="5998" y="1529"/>
                </a:lnTo>
                <a:cubicBezTo>
                  <a:pt x="5998" y="1520"/>
                  <a:pt x="5998" y="1511"/>
                  <a:pt x="5998" y="1502"/>
                </a:cubicBezTo>
                <a:cubicBezTo>
                  <a:pt x="5998" y="1484"/>
                  <a:pt x="5998" y="1484"/>
                  <a:pt x="5998" y="1484"/>
                </a:cubicBezTo>
                <a:cubicBezTo>
                  <a:pt x="5998" y="1313"/>
                  <a:pt x="5998" y="1313"/>
                  <a:pt x="5998" y="1313"/>
                </a:cubicBezTo>
                <a:cubicBezTo>
                  <a:pt x="6034" y="1331"/>
                  <a:pt x="6061" y="1376"/>
                  <a:pt x="6061" y="1421"/>
                </a:cubicBezTo>
                <a:cubicBezTo>
                  <a:pt x="6061" y="1466"/>
                  <a:pt x="6034" y="1502"/>
                  <a:pt x="5998" y="1529"/>
                </a:cubicBezTo>
                <a:close/>
                <a:moveTo>
                  <a:pt x="4910" y="2420"/>
                </a:moveTo>
                <a:lnTo>
                  <a:pt x="4910" y="2420"/>
                </a:lnTo>
                <a:cubicBezTo>
                  <a:pt x="4532" y="2492"/>
                  <a:pt x="4532" y="2492"/>
                  <a:pt x="4532" y="2492"/>
                </a:cubicBezTo>
                <a:cubicBezTo>
                  <a:pt x="4478" y="2501"/>
                  <a:pt x="4424" y="2545"/>
                  <a:pt x="4406" y="2608"/>
                </a:cubicBezTo>
                <a:cubicBezTo>
                  <a:pt x="4289" y="2958"/>
                  <a:pt x="4289" y="2958"/>
                  <a:pt x="4289" y="2958"/>
                </a:cubicBezTo>
                <a:cubicBezTo>
                  <a:pt x="4235" y="2779"/>
                  <a:pt x="4235" y="2779"/>
                  <a:pt x="4235" y="2779"/>
                </a:cubicBezTo>
                <a:cubicBezTo>
                  <a:pt x="4208" y="2707"/>
                  <a:pt x="4145" y="2663"/>
                  <a:pt x="4073" y="2644"/>
                </a:cubicBezTo>
                <a:cubicBezTo>
                  <a:pt x="3633" y="2555"/>
                  <a:pt x="3633" y="2555"/>
                  <a:pt x="3633" y="2555"/>
                </a:cubicBezTo>
                <a:lnTo>
                  <a:pt x="3633" y="2555"/>
                </a:lnTo>
                <a:cubicBezTo>
                  <a:pt x="3453" y="2519"/>
                  <a:pt x="3453" y="2519"/>
                  <a:pt x="3453" y="2519"/>
                </a:cubicBezTo>
                <a:cubicBezTo>
                  <a:pt x="3453" y="2312"/>
                  <a:pt x="3453" y="2312"/>
                  <a:pt x="3453" y="2312"/>
                </a:cubicBezTo>
                <a:cubicBezTo>
                  <a:pt x="3498" y="2303"/>
                  <a:pt x="3552" y="2285"/>
                  <a:pt x="3597" y="2258"/>
                </a:cubicBezTo>
                <a:cubicBezTo>
                  <a:pt x="3642" y="2366"/>
                  <a:pt x="3714" y="2465"/>
                  <a:pt x="3821" y="2528"/>
                </a:cubicBezTo>
                <a:cubicBezTo>
                  <a:pt x="3912" y="2591"/>
                  <a:pt x="4020" y="2617"/>
                  <a:pt x="4127" y="2617"/>
                </a:cubicBezTo>
                <a:cubicBezTo>
                  <a:pt x="4163" y="2617"/>
                  <a:pt x="4208" y="2608"/>
                  <a:pt x="4253" y="2600"/>
                </a:cubicBezTo>
                <a:cubicBezTo>
                  <a:pt x="4343" y="2581"/>
                  <a:pt x="4433" y="2536"/>
                  <a:pt x="4514" y="2465"/>
                </a:cubicBezTo>
                <a:cubicBezTo>
                  <a:pt x="4514" y="2465"/>
                  <a:pt x="4523" y="2473"/>
                  <a:pt x="4532" y="2473"/>
                </a:cubicBezTo>
                <a:cubicBezTo>
                  <a:pt x="4721" y="2473"/>
                  <a:pt x="4883" y="2357"/>
                  <a:pt x="4955" y="2195"/>
                </a:cubicBezTo>
                <a:cubicBezTo>
                  <a:pt x="4991" y="2213"/>
                  <a:pt x="5018" y="2222"/>
                  <a:pt x="5054" y="2231"/>
                </a:cubicBezTo>
                <a:cubicBezTo>
                  <a:pt x="5054" y="2393"/>
                  <a:pt x="5054" y="2393"/>
                  <a:pt x="5054" y="2393"/>
                </a:cubicBezTo>
                <a:cubicBezTo>
                  <a:pt x="4910" y="2420"/>
                  <a:pt x="4910" y="2420"/>
                  <a:pt x="4910" y="2420"/>
                </a:cubicBezTo>
                <a:close/>
                <a:moveTo>
                  <a:pt x="2770" y="2555"/>
                </a:moveTo>
                <a:lnTo>
                  <a:pt x="2770" y="2555"/>
                </a:lnTo>
                <a:cubicBezTo>
                  <a:pt x="2320" y="2644"/>
                  <a:pt x="2320" y="2644"/>
                  <a:pt x="2320" y="2644"/>
                </a:cubicBezTo>
                <a:cubicBezTo>
                  <a:pt x="2248" y="2663"/>
                  <a:pt x="2186" y="2707"/>
                  <a:pt x="2168" y="2779"/>
                </a:cubicBezTo>
                <a:cubicBezTo>
                  <a:pt x="2140" y="2868"/>
                  <a:pt x="2140" y="2868"/>
                  <a:pt x="2140" y="2868"/>
                </a:cubicBezTo>
                <a:cubicBezTo>
                  <a:pt x="2051" y="2608"/>
                  <a:pt x="2051" y="2608"/>
                  <a:pt x="2051" y="2608"/>
                </a:cubicBezTo>
                <a:cubicBezTo>
                  <a:pt x="2033" y="2545"/>
                  <a:pt x="1979" y="2501"/>
                  <a:pt x="1925" y="2492"/>
                </a:cubicBezTo>
                <a:cubicBezTo>
                  <a:pt x="1556" y="2420"/>
                  <a:pt x="1556" y="2420"/>
                  <a:pt x="1556" y="2420"/>
                </a:cubicBezTo>
                <a:lnTo>
                  <a:pt x="1556" y="2420"/>
                </a:lnTo>
                <a:cubicBezTo>
                  <a:pt x="1403" y="2393"/>
                  <a:pt x="1403" y="2393"/>
                  <a:pt x="1403" y="2393"/>
                </a:cubicBezTo>
                <a:cubicBezTo>
                  <a:pt x="1403" y="2222"/>
                  <a:pt x="1403" y="2222"/>
                  <a:pt x="1403" y="2222"/>
                </a:cubicBezTo>
                <a:cubicBezTo>
                  <a:pt x="1448" y="2213"/>
                  <a:pt x="1484" y="2195"/>
                  <a:pt x="1520" y="2177"/>
                </a:cubicBezTo>
                <a:cubicBezTo>
                  <a:pt x="1556" y="2267"/>
                  <a:pt x="1619" y="2338"/>
                  <a:pt x="1709" y="2393"/>
                </a:cubicBezTo>
                <a:cubicBezTo>
                  <a:pt x="1772" y="2437"/>
                  <a:pt x="1853" y="2465"/>
                  <a:pt x="1925" y="2465"/>
                </a:cubicBezTo>
                <a:cubicBezTo>
                  <a:pt x="2033" y="2564"/>
                  <a:pt x="2168" y="2617"/>
                  <a:pt x="2311" y="2617"/>
                </a:cubicBezTo>
                <a:cubicBezTo>
                  <a:pt x="2536" y="2617"/>
                  <a:pt x="2734" y="2483"/>
                  <a:pt x="2824" y="2285"/>
                </a:cubicBezTo>
                <a:cubicBezTo>
                  <a:pt x="2869" y="2303"/>
                  <a:pt x="2905" y="2321"/>
                  <a:pt x="2950" y="2330"/>
                </a:cubicBezTo>
                <a:cubicBezTo>
                  <a:pt x="2950" y="2519"/>
                  <a:pt x="2950" y="2519"/>
                  <a:pt x="2950" y="2519"/>
                </a:cubicBezTo>
                <a:cubicBezTo>
                  <a:pt x="2770" y="2555"/>
                  <a:pt x="2770" y="2555"/>
                  <a:pt x="2770" y="2555"/>
                </a:cubicBezTo>
                <a:close/>
                <a:moveTo>
                  <a:pt x="1835" y="2366"/>
                </a:moveTo>
                <a:lnTo>
                  <a:pt x="1835" y="2366"/>
                </a:lnTo>
                <a:cubicBezTo>
                  <a:pt x="1808" y="2357"/>
                  <a:pt x="1781" y="2338"/>
                  <a:pt x="1754" y="2321"/>
                </a:cubicBezTo>
                <a:cubicBezTo>
                  <a:pt x="1682" y="2276"/>
                  <a:pt x="1628" y="2213"/>
                  <a:pt x="1601" y="2132"/>
                </a:cubicBezTo>
                <a:cubicBezTo>
                  <a:pt x="1655" y="2096"/>
                  <a:pt x="1700" y="2051"/>
                  <a:pt x="1745" y="2006"/>
                </a:cubicBezTo>
                <a:cubicBezTo>
                  <a:pt x="1745" y="2015"/>
                  <a:pt x="1745" y="2033"/>
                  <a:pt x="1745" y="2051"/>
                </a:cubicBezTo>
                <a:cubicBezTo>
                  <a:pt x="1745" y="2168"/>
                  <a:pt x="1781" y="2276"/>
                  <a:pt x="1835" y="2366"/>
                </a:cubicBezTo>
                <a:close/>
                <a:moveTo>
                  <a:pt x="2366" y="1439"/>
                </a:moveTo>
                <a:lnTo>
                  <a:pt x="2366" y="1439"/>
                </a:lnTo>
                <a:cubicBezTo>
                  <a:pt x="2366" y="1322"/>
                  <a:pt x="2366" y="1322"/>
                  <a:pt x="2366" y="1322"/>
                </a:cubicBezTo>
                <a:cubicBezTo>
                  <a:pt x="2383" y="1331"/>
                  <a:pt x="2402" y="1331"/>
                  <a:pt x="2419" y="1331"/>
                </a:cubicBezTo>
                <a:lnTo>
                  <a:pt x="2428" y="1331"/>
                </a:lnTo>
                <a:cubicBezTo>
                  <a:pt x="2446" y="1340"/>
                  <a:pt x="2455" y="1340"/>
                  <a:pt x="2473" y="1340"/>
                </a:cubicBezTo>
                <a:cubicBezTo>
                  <a:pt x="2473" y="1340"/>
                  <a:pt x="2482" y="1340"/>
                  <a:pt x="2491" y="1340"/>
                </a:cubicBezTo>
                <a:cubicBezTo>
                  <a:pt x="2509" y="1340"/>
                  <a:pt x="2527" y="1340"/>
                  <a:pt x="2545" y="1340"/>
                </a:cubicBezTo>
                <a:cubicBezTo>
                  <a:pt x="2554" y="1340"/>
                  <a:pt x="2572" y="1340"/>
                  <a:pt x="2581" y="1340"/>
                </a:cubicBezTo>
                <a:cubicBezTo>
                  <a:pt x="2590" y="1340"/>
                  <a:pt x="2590" y="1340"/>
                  <a:pt x="2599" y="1340"/>
                </a:cubicBezTo>
                <a:cubicBezTo>
                  <a:pt x="2608" y="1340"/>
                  <a:pt x="2617" y="1340"/>
                  <a:pt x="2626" y="1340"/>
                </a:cubicBezTo>
                <a:cubicBezTo>
                  <a:pt x="2635" y="1340"/>
                  <a:pt x="2635" y="1340"/>
                  <a:pt x="2644" y="1331"/>
                </a:cubicBezTo>
                <a:cubicBezTo>
                  <a:pt x="2653" y="1331"/>
                  <a:pt x="2662" y="1331"/>
                  <a:pt x="2671" y="1331"/>
                </a:cubicBezTo>
                <a:cubicBezTo>
                  <a:pt x="2671" y="1331"/>
                  <a:pt x="2680" y="1331"/>
                  <a:pt x="2689" y="1331"/>
                </a:cubicBezTo>
                <a:cubicBezTo>
                  <a:pt x="2698" y="1331"/>
                  <a:pt x="2698" y="1331"/>
                  <a:pt x="2707" y="1331"/>
                </a:cubicBezTo>
                <a:cubicBezTo>
                  <a:pt x="2716" y="1331"/>
                  <a:pt x="2725" y="1322"/>
                  <a:pt x="2725" y="1322"/>
                </a:cubicBezTo>
                <a:cubicBezTo>
                  <a:pt x="2734" y="1322"/>
                  <a:pt x="2743" y="1322"/>
                  <a:pt x="2752" y="1322"/>
                </a:cubicBezTo>
                <a:cubicBezTo>
                  <a:pt x="2761" y="1322"/>
                  <a:pt x="2761" y="1322"/>
                  <a:pt x="2770" y="1313"/>
                </a:cubicBezTo>
                <a:cubicBezTo>
                  <a:pt x="2779" y="1313"/>
                  <a:pt x="2788" y="1313"/>
                  <a:pt x="2797" y="1313"/>
                </a:cubicBezTo>
                <a:cubicBezTo>
                  <a:pt x="2797" y="1313"/>
                  <a:pt x="2806" y="1313"/>
                  <a:pt x="2806" y="1304"/>
                </a:cubicBezTo>
                <a:cubicBezTo>
                  <a:pt x="2815" y="1304"/>
                  <a:pt x="2833" y="1304"/>
                  <a:pt x="2842" y="1304"/>
                </a:cubicBezTo>
                <a:cubicBezTo>
                  <a:pt x="2842" y="1304"/>
                  <a:pt x="2842" y="1295"/>
                  <a:pt x="2851" y="1295"/>
                </a:cubicBezTo>
                <a:cubicBezTo>
                  <a:pt x="2860" y="1295"/>
                  <a:pt x="2878" y="1286"/>
                  <a:pt x="2887" y="1286"/>
                </a:cubicBezTo>
                <a:cubicBezTo>
                  <a:pt x="2896" y="1286"/>
                  <a:pt x="2896" y="1286"/>
                  <a:pt x="2896" y="1286"/>
                </a:cubicBezTo>
                <a:cubicBezTo>
                  <a:pt x="2905" y="1277"/>
                  <a:pt x="2914" y="1277"/>
                  <a:pt x="2923" y="1277"/>
                </a:cubicBezTo>
                <a:cubicBezTo>
                  <a:pt x="2932" y="1268"/>
                  <a:pt x="2941" y="1268"/>
                  <a:pt x="2941" y="1268"/>
                </a:cubicBezTo>
                <a:cubicBezTo>
                  <a:pt x="2950" y="1268"/>
                  <a:pt x="2959" y="1259"/>
                  <a:pt x="2968" y="1259"/>
                </a:cubicBezTo>
                <a:lnTo>
                  <a:pt x="2977" y="1250"/>
                </a:lnTo>
                <a:cubicBezTo>
                  <a:pt x="2986" y="1250"/>
                  <a:pt x="2995" y="1250"/>
                  <a:pt x="3004" y="1241"/>
                </a:cubicBezTo>
                <a:cubicBezTo>
                  <a:pt x="3013" y="1241"/>
                  <a:pt x="3013" y="1241"/>
                  <a:pt x="3022" y="1232"/>
                </a:cubicBezTo>
                <a:cubicBezTo>
                  <a:pt x="3022" y="1232"/>
                  <a:pt x="3031" y="1232"/>
                  <a:pt x="3040" y="1224"/>
                </a:cubicBezTo>
                <a:cubicBezTo>
                  <a:pt x="3049" y="1224"/>
                  <a:pt x="3049" y="1224"/>
                  <a:pt x="3058" y="1214"/>
                </a:cubicBezTo>
                <a:cubicBezTo>
                  <a:pt x="3067" y="1214"/>
                  <a:pt x="3067" y="1214"/>
                  <a:pt x="3076" y="1205"/>
                </a:cubicBezTo>
                <a:cubicBezTo>
                  <a:pt x="3085" y="1205"/>
                  <a:pt x="3085" y="1205"/>
                  <a:pt x="3094" y="1196"/>
                </a:cubicBezTo>
                <a:cubicBezTo>
                  <a:pt x="3103" y="1196"/>
                  <a:pt x="3112" y="1188"/>
                  <a:pt x="3112" y="1188"/>
                </a:cubicBezTo>
                <a:cubicBezTo>
                  <a:pt x="3121" y="1188"/>
                  <a:pt x="3121" y="1178"/>
                  <a:pt x="3130" y="1178"/>
                </a:cubicBezTo>
                <a:cubicBezTo>
                  <a:pt x="3139" y="1169"/>
                  <a:pt x="3148" y="1160"/>
                  <a:pt x="3166" y="1160"/>
                </a:cubicBezTo>
                <a:lnTo>
                  <a:pt x="3166" y="1160"/>
                </a:lnTo>
                <a:cubicBezTo>
                  <a:pt x="3175" y="1152"/>
                  <a:pt x="3184" y="1142"/>
                  <a:pt x="3193" y="1133"/>
                </a:cubicBezTo>
                <a:cubicBezTo>
                  <a:pt x="3202" y="1133"/>
                  <a:pt x="3202" y="1133"/>
                  <a:pt x="3211" y="1125"/>
                </a:cubicBezTo>
                <a:cubicBezTo>
                  <a:pt x="3211" y="1125"/>
                  <a:pt x="3220" y="1116"/>
                  <a:pt x="3229" y="1106"/>
                </a:cubicBezTo>
                <a:cubicBezTo>
                  <a:pt x="3238" y="1106"/>
                  <a:pt x="3238" y="1106"/>
                  <a:pt x="3238" y="1097"/>
                </a:cubicBezTo>
                <a:cubicBezTo>
                  <a:pt x="3247" y="1097"/>
                  <a:pt x="3256" y="1089"/>
                  <a:pt x="3265" y="1089"/>
                </a:cubicBezTo>
                <a:cubicBezTo>
                  <a:pt x="3265" y="1080"/>
                  <a:pt x="3274" y="1080"/>
                  <a:pt x="3274" y="1070"/>
                </a:cubicBezTo>
                <a:cubicBezTo>
                  <a:pt x="3283" y="1070"/>
                  <a:pt x="3283" y="1061"/>
                  <a:pt x="3292" y="1061"/>
                </a:cubicBezTo>
                <a:cubicBezTo>
                  <a:pt x="3301" y="1053"/>
                  <a:pt x="3301" y="1053"/>
                  <a:pt x="3310" y="1044"/>
                </a:cubicBezTo>
                <a:cubicBezTo>
                  <a:pt x="3310" y="1044"/>
                  <a:pt x="3319" y="1034"/>
                  <a:pt x="3328" y="1034"/>
                </a:cubicBezTo>
                <a:cubicBezTo>
                  <a:pt x="3328" y="1026"/>
                  <a:pt x="3328" y="1026"/>
                  <a:pt x="3337" y="1017"/>
                </a:cubicBezTo>
                <a:cubicBezTo>
                  <a:pt x="3346" y="1017"/>
                  <a:pt x="3346" y="1008"/>
                  <a:pt x="3355" y="998"/>
                </a:cubicBezTo>
                <a:cubicBezTo>
                  <a:pt x="3355" y="998"/>
                  <a:pt x="3364" y="998"/>
                  <a:pt x="3364" y="990"/>
                </a:cubicBezTo>
                <a:cubicBezTo>
                  <a:pt x="3372" y="981"/>
                  <a:pt x="3381" y="981"/>
                  <a:pt x="3381" y="971"/>
                </a:cubicBezTo>
                <a:cubicBezTo>
                  <a:pt x="3390" y="962"/>
                  <a:pt x="3390" y="962"/>
                  <a:pt x="3390" y="962"/>
                </a:cubicBezTo>
                <a:cubicBezTo>
                  <a:pt x="3399" y="954"/>
                  <a:pt x="3408" y="945"/>
                  <a:pt x="3417" y="927"/>
                </a:cubicBezTo>
                <a:cubicBezTo>
                  <a:pt x="3426" y="927"/>
                  <a:pt x="3426" y="927"/>
                  <a:pt x="3426" y="927"/>
                </a:cubicBezTo>
                <a:cubicBezTo>
                  <a:pt x="3435" y="918"/>
                  <a:pt x="3435" y="909"/>
                  <a:pt x="3444" y="900"/>
                </a:cubicBezTo>
                <a:cubicBezTo>
                  <a:pt x="3444" y="891"/>
                  <a:pt x="3453" y="891"/>
                  <a:pt x="3453" y="891"/>
                </a:cubicBezTo>
                <a:cubicBezTo>
                  <a:pt x="3462" y="882"/>
                  <a:pt x="3462" y="873"/>
                  <a:pt x="3471" y="864"/>
                </a:cubicBezTo>
                <a:lnTo>
                  <a:pt x="3480" y="855"/>
                </a:lnTo>
                <a:cubicBezTo>
                  <a:pt x="3480" y="846"/>
                  <a:pt x="3489" y="837"/>
                  <a:pt x="3498" y="828"/>
                </a:cubicBezTo>
                <a:cubicBezTo>
                  <a:pt x="3498" y="828"/>
                  <a:pt x="3498" y="819"/>
                  <a:pt x="3507" y="819"/>
                </a:cubicBezTo>
                <a:cubicBezTo>
                  <a:pt x="3507" y="810"/>
                  <a:pt x="3516" y="801"/>
                  <a:pt x="3516" y="801"/>
                </a:cubicBezTo>
                <a:cubicBezTo>
                  <a:pt x="3516" y="792"/>
                  <a:pt x="3525" y="783"/>
                  <a:pt x="3525" y="783"/>
                </a:cubicBezTo>
                <a:cubicBezTo>
                  <a:pt x="3534" y="774"/>
                  <a:pt x="3534" y="765"/>
                  <a:pt x="3534" y="756"/>
                </a:cubicBezTo>
                <a:cubicBezTo>
                  <a:pt x="3543" y="756"/>
                  <a:pt x="3543" y="747"/>
                  <a:pt x="3543" y="747"/>
                </a:cubicBezTo>
                <a:cubicBezTo>
                  <a:pt x="3543" y="747"/>
                  <a:pt x="3552" y="747"/>
                  <a:pt x="3552" y="738"/>
                </a:cubicBezTo>
                <a:cubicBezTo>
                  <a:pt x="3552" y="747"/>
                  <a:pt x="3552" y="747"/>
                  <a:pt x="3552" y="747"/>
                </a:cubicBezTo>
                <a:cubicBezTo>
                  <a:pt x="3552" y="756"/>
                  <a:pt x="3561" y="765"/>
                  <a:pt x="3561" y="774"/>
                </a:cubicBezTo>
                <a:cubicBezTo>
                  <a:pt x="3561" y="774"/>
                  <a:pt x="3561" y="774"/>
                  <a:pt x="3561" y="783"/>
                </a:cubicBezTo>
                <a:cubicBezTo>
                  <a:pt x="3570" y="792"/>
                  <a:pt x="3570" y="801"/>
                  <a:pt x="3579" y="810"/>
                </a:cubicBezTo>
                <a:lnTo>
                  <a:pt x="3579" y="810"/>
                </a:lnTo>
                <a:cubicBezTo>
                  <a:pt x="3588" y="828"/>
                  <a:pt x="3588" y="837"/>
                  <a:pt x="3597" y="846"/>
                </a:cubicBezTo>
                <a:lnTo>
                  <a:pt x="3597" y="846"/>
                </a:lnTo>
                <a:cubicBezTo>
                  <a:pt x="3606" y="855"/>
                  <a:pt x="3606" y="864"/>
                  <a:pt x="3615" y="873"/>
                </a:cubicBezTo>
                <a:cubicBezTo>
                  <a:pt x="3615" y="873"/>
                  <a:pt x="3615" y="873"/>
                  <a:pt x="3624" y="882"/>
                </a:cubicBezTo>
                <a:cubicBezTo>
                  <a:pt x="3624" y="882"/>
                  <a:pt x="3633" y="891"/>
                  <a:pt x="3633" y="900"/>
                </a:cubicBezTo>
                <a:cubicBezTo>
                  <a:pt x="3642" y="900"/>
                  <a:pt x="3642" y="900"/>
                  <a:pt x="3642" y="900"/>
                </a:cubicBezTo>
                <a:cubicBezTo>
                  <a:pt x="3651" y="909"/>
                  <a:pt x="3651" y="918"/>
                  <a:pt x="3660" y="927"/>
                </a:cubicBezTo>
                <a:lnTo>
                  <a:pt x="3669" y="936"/>
                </a:lnTo>
                <a:cubicBezTo>
                  <a:pt x="3669" y="945"/>
                  <a:pt x="3678" y="945"/>
                  <a:pt x="3687" y="954"/>
                </a:cubicBezTo>
                <a:lnTo>
                  <a:pt x="3687" y="954"/>
                </a:lnTo>
                <a:cubicBezTo>
                  <a:pt x="3696" y="962"/>
                  <a:pt x="3705" y="971"/>
                  <a:pt x="3714" y="981"/>
                </a:cubicBezTo>
                <a:lnTo>
                  <a:pt x="3722" y="981"/>
                </a:lnTo>
                <a:cubicBezTo>
                  <a:pt x="3732" y="990"/>
                  <a:pt x="3732" y="998"/>
                  <a:pt x="3741" y="998"/>
                </a:cubicBezTo>
                <a:cubicBezTo>
                  <a:pt x="3741" y="998"/>
                  <a:pt x="3750" y="998"/>
                  <a:pt x="3750" y="1008"/>
                </a:cubicBezTo>
                <a:cubicBezTo>
                  <a:pt x="3758" y="1008"/>
                  <a:pt x="3768" y="1017"/>
                  <a:pt x="3777" y="1026"/>
                </a:cubicBezTo>
                <a:cubicBezTo>
                  <a:pt x="3777" y="1026"/>
                  <a:pt x="3777" y="1026"/>
                  <a:pt x="3786" y="1026"/>
                </a:cubicBezTo>
                <a:cubicBezTo>
                  <a:pt x="3794" y="1026"/>
                  <a:pt x="3794" y="1034"/>
                  <a:pt x="3804" y="1034"/>
                </a:cubicBezTo>
                <a:cubicBezTo>
                  <a:pt x="3813" y="1044"/>
                  <a:pt x="3813" y="1044"/>
                  <a:pt x="3813" y="1044"/>
                </a:cubicBezTo>
                <a:cubicBezTo>
                  <a:pt x="3821" y="1044"/>
                  <a:pt x="3830" y="1053"/>
                  <a:pt x="3840" y="1053"/>
                </a:cubicBezTo>
                <a:cubicBezTo>
                  <a:pt x="3849" y="1053"/>
                  <a:pt x="3849" y="1053"/>
                  <a:pt x="3849" y="1061"/>
                </a:cubicBezTo>
                <a:cubicBezTo>
                  <a:pt x="3857" y="1061"/>
                  <a:pt x="3866" y="1061"/>
                  <a:pt x="3876" y="1070"/>
                </a:cubicBezTo>
                <a:lnTo>
                  <a:pt x="3885" y="1070"/>
                </a:lnTo>
                <a:cubicBezTo>
                  <a:pt x="3893" y="1070"/>
                  <a:pt x="3902" y="1080"/>
                  <a:pt x="3912" y="1080"/>
                </a:cubicBezTo>
                <a:cubicBezTo>
                  <a:pt x="3921" y="1080"/>
                  <a:pt x="3921" y="1080"/>
                  <a:pt x="3921" y="1080"/>
                </a:cubicBezTo>
                <a:cubicBezTo>
                  <a:pt x="3929" y="1080"/>
                  <a:pt x="3938" y="1089"/>
                  <a:pt x="3948" y="1089"/>
                </a:cubicBezTo>
                <a:cubicBezTo>
                  <a:pt x="3956" y="1089"/>
                  <a:pt x="3956" y="1089"/>
                  <a:pt x="3956" y="1089"/>
                </a:cubicBezTo>
                <a:cubicBezTo>
                  <a:pt x="3965" y="1089"/>
                  <a:pt x="3965" y="1089"/>
                  <a:pt x="3974" y="1089"/>
                </a:cubicBezTo>
                <a:cubicBezTo>
                  <a:pt x="3974" y="1089"/>
                  <a:pt x="3984" y="1089"/>
                  <a:pt x="3992" y="1089"/>
                </a:cubicBezTo>
                <a:lnTo>
                  <a:pt x="3992" y="1089"/>
                </a:lnTo>
                <a:cubicBezTo>
                  <a:pt x="3992" y="1097"/>
                  <a:pt x="3992" y="1097"/>
                  <a:pt x="3992" y="1097"/>
                </a:cubicBezTo>
                <a:cubicBezTo>
                  <a:pt x="3992" y="1421"/>
                  <a:pt x="3992" y="1421"/>
                  <a:pt x="3992" y="1421"/>
                </a:cubicBezTo>
                <a:cubicBezTo>
                  <a:pt x="3992" y="1439"/>
                  <a:pt x="3992" y="1439"/>
                  <a:pt x="3992" y="1439"/>
                </a:cubicBezTo>
                <a:cubicBezTo>
                  <a:pt x="3992" y="1493"/>
                  <a:pt x="3984" y="1547"/>
                  <a:pt x="3974" y="1592"/>
                </a:cubicBezTo>
                <a:cubicBezTo>
                  <a:pt x="3938" y="1799"/>
                  <a:pt x="3821" y="1979"/>
                  <a:pt x="3660" y="2096"/>
                </a:cubicBezTo>
                <a:cubicBezTo>
                  <a:pt x="3642" y="2105"/>
                  <a:pt x="3633" y="2114"/>
                  <a:pt x="3615" y="2123"/>
                </a:cubicBezTo>
                <a:cubicBezTo>
                  <a:pt x="3597" y="2141"/>
                  <a:pt x="3579" y="2150"/>
                  <a:pt x="3561" y="2159"/>
                </a:cubicBezTo>
                <a:cubicBezTo>
                  <a:pt x="3525" y="2177"/>
                  <a:pt x="3489" y="2195"/>
                  <a:pt x="3453" y="2204"/>
                </a:cubicBezTo>
                <a:cubicBezTo>
                  <a:pt x="3435" y="2213"/>
                  <a:pt x="3417" y="2213"/>
                  <a:pt x="3399" y="2222"/>
                </a:cubicBezTo>
                <a:cubicBezTo>
                  <a:pt x="3328" y="2240"/>
                  <a:pt x="3256" y="2249"/>
                  <a:pt x="3175" y="2249"/>
                </a:cubicBezTo>
                <a:cubicBezTo>
                  <a:pt x="3121" y="2249"/>
                  <a:pt x="3058" y="2249"/>
                  <a:pt x="3004" y="2231"/>
                </a:cubicBezTo>
                <a:cubicBezTo>
                  <a:pt x="2986" y="2231"/>
                  <a:pt x="2968" y="2222"/>
                  <a:pt x="2950" y="2222"/>
                </a:cubicBezTo>
                <a:cubicBezTo>
                  <a:pt x="2923" y="2213"/>
                  <a:pt x="2887" y="2204"/>
                  <a:pt x="2860" y="2186"/>
                </a:cubicBezTo>
                <a:cubicBezTo>
                  <a:pt x="2851" y="2186"/>
                  <a:pt x="2833" y="2177"/>
                  <a:pt x="2815" y="2168"/>
                </a:cubicBezTo>
                <a:cubicBezTo>
                  <a:pt x="2797" y="2159"/>
                  <a:pt x="2779" y="2150"/>
                  <a:pt x="2770" y="2141"/>
                </a:cubicBezTo>
                <a:cubicBezTo>
                  <a:pt x="2527" y="1997"/>
                  <a:pt x="2366" y="1736"/>
                  <a:pt x="2366" y="1439"/>
                </a:cubicBezTo>
                <a:close/>
                <a:moveTo>
                  <a:pt x="3570" y="567"/>
                </a:moveTo>
                <a:lnTo>
                  <a:pt x="3570" y="567"/>
                </a:lnTo>
                <a:close/>
                <a:moveTo>
                  <a:pt x="3570" y="567"/>
                </a:moveTo>
                <a:lnTo>
                  <a:pt x="3570" y="567"/>
                </a:lnTo>
                <a:close/>
                <a:moveTo>
                  <a:pt x="2932" y="2636"/>
                </a:moveTo>
                <a:lnTo>
                  <a:pt x="2932" y="2636"/>
                </a:lnTo>
                <a:cubicBezTo>
                  <a:pt x="3049" y="2608"/>
                  <a:pt x="3049" y="2608"/>
                  <a:pt x="3049" y="2608"/>
                </a:cubicBezTo>
                <a:cubicBezTo>
                  <a:pt x="3049" y="2348"/>
                  <a:pt x="3049" y="2348"/>
                  <a:pt x="3049" y="2348"/>
                </a:cubicBezTo>
                <a:cubicBezTo>
                  <a:pt x="3094" y="2357"/>
                  <a:pt x="3139" y="2357"/>
                  <a:pt x="3175" y="2357"/>
                </a:cubicBezTo>
                <a:cubicBezTo>
                  <a:pt x="3238" y="2357"/>
                  <a:pt x="3292" y="2348"/>
                  <a:pt x="3346" y="2338"/>
                </a:cubicBezTo>
                <a:cubicBezTo>
                  <a:pt x="3346" y="2608"/>
                  <a:pt x="3346" y="2608"/>
                  <a:pt x="3346" y="2608"/>
                </a:cubicBezTo>
                <a:cubicBezTo>
                  <a:pt x="3462" y="2636"/>
                  <a:pt x="3462" y="2636"/>
                  <a:pt x="3462" y="2636"/>
                </a:cubicBezTo>
                <a:lnTo>
                  <a:pt x="3462" y="2636"/>
                </a:lnTo>
                <a:cubicBezTo>
                  <a:pt x="3247" y="3012"/>
                  <a:pt x="3247" y="3012"/>
                  <a:pt x="3247" y="3012"/>
                </a:cubicBezTo>
                <a:cubicBezTo>
                  <a:pt x="3229" y="3030"/>
                  <a:pt x="3211" y="3039"/>
                  <a:pt x="3202" y="3039"/>
                </a:cubicBezTo>
                <a:cubicBezTo>
                  <a:pt x="3193" y="3039"/>
                  <a:pt x="3166" y="3030"/>
                  <a:pt x="3148" y="3012"/>
                </a:cubicBezTo>
                <a:cubicBezTo>
                  <a:pt x="2932" y="2636"/>
                  <a:pt x="2932" y="2636"/>
                  <a:pt x="2932" y="2636"/>
                </a:cubicBezTo>
                <a:close/>
                <a:moveTo>
                  <a:pt x="4595" y="2375"/>
                </a:moveTo>
                <a:lnTo>
                  <a:pt x="4595" y="2375"/>
                </a:lnTo>
                <a:cubicBezTo>
                  <a:pt x="4595" y="2366"/>
                  <a:pt x="4604" y="2357"/>
                  <a:pt x="4604" y="2357"/>
                </a:cubicBezTo>
                <a:cubicBezTo>
                  <a:pt x="4676" y="2249"/>
                  <a:pt x="4703" y="2141"/>
                  <a:pt x="4694" y="2024"/>
                </a:cubicBezTo>
                <a:cubicBezTo>
                  <a:pt x="4748" y="2078"/>
                  <a:pt x="4811" y="2123"/>
                  <a:pt x="4874" y="2159"/>
                </a:cubicBezTo>
                <a:cubicBezTo>
                  <a:pt x="4820" y="2276"/>
                  <a:pt x="4721" y="2357"/>
                  <a:pt x="4595" y="2375"/>
                </a:cubicBezTo>
                <a:close/>
                <a:moveTo>
                  <a:pt x="4487" y="1556"/>
                </a:moveTo>
                <a:lnTo>
                  <a:pt x="4487" y="1556"/>
                </a:lnTo>
                <a:cubicBezTo>
                  <a:pt x="4487" y="1574"/>
                  <a:pt x="4487" y="1592"/>
                  <a:pt x="4496" y="1601"/>
                </a:cubicBezTo>
                <a:cubicBezTo>
                  <a:pt x="4487" y="1601"/>
                  <a:pt x="4478" y="1592"/>
                  <a:pt x="4469" y="1583"/>
                </a:cubicBezTo>
                <a:cubicBezTo>
                  <a:pt x="4478" y="1574"/>
                  <a:pt x="4478" y="1565"/>
                  <a:pt x="4487" y="1556"/>
                </a:cubicBezTo>
                <a:close/>
                <a:moveTo>
                  <a:pt x="2806" y="99"/>
                </a:moveTo>
                <a:lnTo>
                  <a:pt x="2806" y="99"/>
                </a:lnTo>
                <a:cubicBezTo>
                  <a:pt x="3013" y="99"/>
                  <a:pt x="3211" y="189"/>
                  <a:pt x="3355" y="333"/>
                </a:cubicBezTo>
                <a:cubicBezTo>
                  <a:pt x="3381" y="369"/>
                  <a:pt x="3381" y="369"/>
                  <a:pt x="3381" y="369"/>
                </a:cubicBezTo>
                <a:cubicBezTo>
                  <a:pt x="3417" y="342"/>
                  <a:pt x="3417" y="342"/>
                  <a:pt x="3417" y="342"/>
                </a:cubicBezTo>
                <a:cubicBezTo>
                  <a:pt x="3525" y="270"/>
                  <a:pt x="3642" y="234"/>
                  <a:pt x="3768" y="234"/>
                </a:cubicBezTo>
                <a:cubicBezTo>
                  <a:pt x="4028" y="234"/>
                  <a:pt x="4262" y="405"/>
                  <a:pt x="4343" y="639"/>
                </a:cubicBezTo>
                <a:cubicBezTo>
                  <a:pt x="4361" y="684"/>
                  <a:pt x="4370" y="720"/>
                  <a:pt x="4370" y="765"/>
                </a:cubicBezTo>
                <a:cubicBezTo>
                  <a:pt x="4379" y="792"/>
                  <a:pt x="4379" y="819"/>
                  <a:pt x="4379" y="846"/>
                </a:cubicBezTo>
                <a:cubicBezTo>
                  <a:pt x="4379" y="927"/>
                  <a:pt x="4361" y="1008"/>
                  <a:pt x="4334" y="1089"/>
                </a:cubicBezTo>
                <a:cubicBezTo>
                  <a:pt x="4325" y="1097"/>
                  <a:pt x="4325" y="1097"/>
                  <a:pt x="4325" y="1097"/>
                </a:cubicBezTo>
                <a:cubicBezTo>
                  <a:pt x="4316" y="1116"/>
                  <a:pt x="4316" y="1116"/>
                  <a:pt x="4316" y="1116"/>
                </a:cubicBezTo>
                <a:cubicBezTo>
                  <a:pt x="4325" y="1125"/>
                  <a:pt x="4325" y="1125"/>
                  <a:pt x="4325" y="1125"/>
                </a:cubicBezTo>
                <a:cubicBezTo>
                  <a:pt x="4343" y="1142"/>
                  <a:pt x="4343" y="1142"/>
                  <a:pt x="4343" y="1142"/>
                </a:cubicBezTo>
                <a:cubicBezTo>
                  <a:pt x="4388" y="1188"/>
                  <a:pt x="4415" y="1232"/>
                  <a:pt x="4424" y="1295"/>
                </a:cubicBezTo>
                <a:cubicBezTo>
                  <a:pt x="4451" y="1385"/>
                  <a:pt x="4424" y="1493"/>
                  <a:pt x="4352" y="1565"/>
                </a:cubicBezTo>
                <a:cubicBezTo>
                  <a:pt x="4307" y="1610"/>
                  <a:pt x="4307" y="1610"/>
                  <a:pt x="4307" y="1610"/>
                </a:cubicBezTo>
                <a:cubicBezTo>
                  <a:pt x="4370" y="1646"/>
                  <a:pt x="4370" y="1646"/>
                  <a:pt x="4370" y="1646"/>
                </a:cubicBezTo>
                <a:cubicBezTo>
                  <a:pt x="4478" y="1709"/>
                  <a:pt x="4559" y="1817"/>
                  <a:pt x="4586" y="1943"/>
                </a:cubicBezTo>
                <a:cubicBezTo>
                  <a:pt x="4613" y="2069"/>
                  <a:pt x="4586" y="2195"/>
                  <a:pt x="4523" y="2294"/>
                </a:cubicBezTo>
                <a:cubicBezTo>
                  <a:pt x="4505" y="2330"/>
                  <a:pt x="4478" y="2348"/>
                  <a:pt x="4460" y="2375"/>
                </a:cubicBezTo>
                <a:cubicBezTo>
                  <a:pt x="4433" y="2402"/>
                  <a:pt x="4406" y="2420"/>
                  <a:pt x="4370" y="2447"/>
                </a:cubicBezTo>
                <a:cubicBezTo>
                  <a:pt x="4325" y="2473"/>
                  <a:pt x="4280" y="2492"/>
                  <a:pt x="4226" y="2501"/>
                </a:cubicBezTo>
                <a:cubicBezTo>
                  <a:pt x="4100" y="2528"/>
                  <a:pt x="3974" y="2509"/>
                  <a:pt x="3876" y="2437"/>
                </a:cubicBezTo>
                <a:cubicBezTo>
                  <a:pt x="3786" y="2384"/>
                  <a:pt x="3722" y="2303"/>
                  <a:pt x="3687" y="2204"/>
                </a:cubicBezTo>
                <a:cubicBezTo>
                  <a:pt x="3893" y="2069"/>
                  <a:pt x="4037" y="1844"/>
                  <a:pt x="4082" y="1592"/>
                </a:cubicBezTo>
                <a:cubicBezTo>
                  <a:pt x="4091" y="1592"/>
                  <a:pt x="4091" y="1583"/>
                  <a:pt x="4100" y="1583"/>
                </a:cubicBezTo>
                <a:cubicBezTo>
                  <a:pt x="4127" y="1574"/>
                  <a:pt x="4154" y="1565"/>
                  <a:pt x="4172" y="1547"/>
                </a:cubicBezTo>
                <a:cubicBezTo>
                  <a:pt x="4235" y="1502"/>
                  <a:pt x="4280" y="1430"/>
                  <a:pt x="4280" y="1340"/>
                </a:cubicBezTo>
                <a:cubicBezTo>
                  <a:pt x="4280" y="1313"/>
                  <a:pt x="4271" y="1277"/>
                  <a:pt x="4262" y="1250"/>
                </a:cubicBezTo>
                <a:cubicBezTo>
                  <a:pt x="4253" y="1224"/>
                  <a:pt x="4235" y="1196"/>
                  <a:pt x="4217" y="1178"/>
                </a:cubicBezTo>
                <a:cubicBezTo>
                  <a:pt x="4190" y="1142"/>
                  <a:pt x="4145" y="1116"/>
                  <a:pt x="4100" y="1097"/>
                </a:cubicBezTo>
                <a:lnTo>
                  <a:pt x="4100" y="1097"/>
                </a:lnTo>
                <a:cubicBezTo>
                  <a:pt x="4100" y="990"/>
                  <a:pt x="4100" y="990"/>
                  <a:pt x="4100" y="990"/>
                </a:cubicBezTo>
                <a:cubicBezTo>
                  <a:pt x="4046" y="990"/>
                  <a:pt x="4046" y="990"/>
                  <a:pt x="4046" y="990"/>
                </a:cubicBezTo>
                <a:cubicBezTo>
                  <a:pt x="4028" y="990"/>
                  <a:pt x="4010" y="990"/>
                  <a:pt x="3992" y="990"/>
                </a:cubicBezTo>
                <a:cubicBezTo>
                  <a:pt x="3804" y="962"/>
                  <a:pt x="3651" y="810"/>
                  <a:pt x="3633" y="630"/>
                </a:cubicBezTo>
                <a:cubicBezTo>
                  <a:pt x="3624" y="612"/>
                  <a:pt x="3624" y="594"/>
                  <a:pt x="3624" y="567"/>
                </a:cubicBezTo>
                <a:cubicBezTo>
                  <a:pt x="3624" y="522"/>
                  <a:pt x="3624" y="522"/>
                  <a:pt x="3624" y="522"/>
                </a:cubicBezTo>
                <a:cubicBezTo>
                  <a:pt x="3534" y="522"/>
                  <a:pt x="3534" y="522"/>
                  <a:pt x="3534" y="522"/>
                </a:cubicBezTo>
                <a:cubicBezTo>
                  <a:pt x="3516" y="549"/>
                  <a:pt x="3516" y="549"/>
                  <a:pt x="3516" y="549"/>
                </a:cubicBezTo>
                <a:cubicBezTo>
                  <a:pt x="3516" y="576"/>
                  <a:pt x="3507" y="594"/>
                  <a:pt x="3498" y="612"/>
                </a:cubicBezTo>
                <a:cubicBezTo>
                  <a:pt x="3337" y="990"/>
                  <a:pt x="2959" y="1232"/>
                  <a:pt x="2545" y="1232"/>
                </a:cubicBezTo>
                <a:cubicBezTo>
                  <a:pt x="2491" y="1232"/>
                  <a:pt x="2438" y="1232"/>
                  <a:pt x="2383" y="1224"/>
                </a:cubicBezTo>
                <a:cubicBezTo>
                  <a:pt x="2366" y="1224"/>
                  <a:pt x="2347" y="1214"/>
                  <a:pt x="2320" y="1214"/>
                </a:cubicBezTo>
                <a:cubicBezTo>
                  <a:pt x="2258" y="1196"/>
                  <a:pt x="2258" y="1196"/>
                  <a:pt x="2258" y="1196"/>
                </a:cubicBezTo>
                <a:cubicBezTo>
                  <a:pt x="2258" y="1268"/>
                  <a:pt x="2258" y="1268"/>
                  <a:pt x="2258" y="1268"/>
                </a:cubicBezTo>
                <a:cubicBezTo>
                  <a:pt x="2258" y="1439"/>
                  <a:pt x="2258" y="1439"/>
                  <a:pt x="2258" y="1439"/>
                </a:cubicBezTo>
                <a:cubicBezTo>
                  <a:pt x="2258" y="1484"/>
                  <a:pt x="2267" y="1529"/>
                  <a:pt x="2267" y="1574"/>
                </a:cubicBezTo>
                <a:cubicBezTo>
                  <a:pt x="2275" y="1601"/>
                  <a:pt x="2275" y="1628"/>
                  <a:pt x="2284" y="1655"/>
                </a:cubicBezTo>
                <a:cubicBezTo>
                  <a:pt x="2311" y="1772"/>
                  <a:pt x="2366" y="1880"/>
                  <a:pt x="2428" y="1970"/>
                </a:cubicBezTo>
                <a:cubicBezTo>
                  <a:pt x="2509" y="2087"/>
                  <a:pt x="2617" y="2177"/>
                  <a:pt x="2734" y="2240"/>
                </a:cubicBezTo>
                <a:cubicBezTo>
                  <a:pt x="2662" y="2402"/>
                  <a:pt x="2500" y="2509"/>
                  <a:pt x="2311" y="2509"/>
                </a:cubicBezTo>
                <a:cubicBezTo>
                  <a:pt x="2231" y="2509"/>
                  <a:pt x="2150" y="2492"/>
                  <a:pt x="2087" y="2456"/>
                </a:cubicBezTo>
                <a:cubicBezTo>
                  <a:pt x="2051" y="2437"/>
                  <a:pt x="2015" y="2411"/>
                  <a:pt x="1988" y="2384"/>
                </a:cubicBezTo>
                <a:cubicBezTo>
                  <a:pt x="1898" y="2294"/>
                  <a:pt x="1844" y="2177"/>
                  <a:pt x="1844" y="2051"/>
                </a:cubicBezTo>
                <a:cubicBezTo>
                  <a:pt x="1844" y="1916"/>
                  <a:pt x="1898" y="1799"/>
                  <a:pt x="1997" y="1709"/>
                </a:cubicBezTo>
                <a:cubicBezTo>
                  <a:pt x="2042" y="1664"/>
                  <a:pt x="2042" y="1664"/>
                  <a:pt x="2042" y="1664"/>
                </a:cubicBezTo>
                <a:cubicBezTo>
                  <a:pt x="1988" y="1628"/>
                  <a:pt x="1988" y="1628"/>
                  <a:pt x="1988" y="1628"/>
                </a:cubicBezTo>
                <a:cubicBezTo>
                  <a:pt x="1979" y="1619"/>
                  <a:pt x="1970" y="1619"/>
                  <a:pt x="1961" y="1610"/>
                </a:cubicBezTo>
                <a:cubicBezTo>
                  <a:pt x="1898" y="1556"/>
                  <a:pt x="1862" y="1475"/>
                  <a:pt x="1862" y="1385"/>
                </a:cubicBezTo>
                <a:cubicBezTo>
                  <a:pt x="1862" y="1304"/>
                  <a:pt x="1889" y="1232"/>
                  <a:pt x="1934" y="1178"/>
                </a:cubicBezTo>
                <a:cubicBezTo>
                  <a:pt x="1970" y="1152"/>
                  <a:pt x="2006" y="1125"/>
                  <a:pt x="2051" y="1106"/>
                </a:cubicBezTo>
                <a:cubicBezTo>
                  <a:pt x="2096" y="1089"/>
                  <a:pt x="2096" y="1089"/>
                  <a:pt x="2096" y="1089"/>
                </a:cubicBezTo>
                <a:cubicBezTo>
                  <a:pt x="2078" y="1044"/>
                  <a:pt x="2078" y="1044"/>
                  <a:pt x="2078" y="1044"/>
                </a:cubicBezTo>
                <a:cubicBezTo>
                  <a:pt x="2060" y="981"/>
                  <a:pt x="2060" y="918"/>
                  <a:pt x="2060" y="855"/>
                </a:cubicBezTo>
                <a:cubicBezTo>
                  <a:pt x="2060" y="810"/>
                  <a:pt x="2060" y="756"/>
                  <a:pt x="2069" y="711"/>
                </a:cubicBezTo>
                <a:cubicBezTo>
                  <a:pt x="2078" y="675"/>
                  <a:pt x="2087" y="639"/>
                  <a:pt x="2096" y="612"/>
                </a:cubicBezTo>
                <a:cubicBezTo>
                  <a:pt x="2204" y="315"/>
                  <a:pt x="2482" y="99"/>
                  <a:pt x="2806" y="99"/>
                </a:cubicBezTo>
                <a:close/>
                <a:moveTo>
                  <a:pt x="4172" y="1340"/>
                </a:moveTo>
                <a:lnTo>
                  <a:pt x="4172" y="1340"/>
                </a:lnTo>
                <a:cubicBezTo>
                  <a:pt x="4172" y="1349"/>
                  <a:pt x="4172" y="1358"/>
                  <a:pt x="4172" y="1367"/>
                </a:cubicBezTo>
                <a:cubicBezTo>
                  <a:pt x="4172" y="1376"/>
                  <a:pt x="4163" y="1394"/>
                  <a:pt x="4163" y="1403"/>
                </a:cubicBezTo>
                <a:cubicBezTo>
                  <a:pt x="4145" y="1430"/>
                  <a:pt x="4127" y="1457"/>
                  <a:pt x="4100" y="1475"/>
                </a:cubicBezTo>
                <a:cubicBezTo>
                  <a:pt x="4100" y="1457"/>
                  <a:pt x="4100" y="1448"/>
                  <a:pt x="4100" y="1439"/>
                </a:cubicBezTo>
                <a:cubicBezTo>
                  <a:pt x="4100" y="1421"/>
                  <a:pt x="4100" y="1421"/>
                  <a:pt x="4100" y="1421"/>
                </a:cubicBezTo>
                <a:cubicBezTo>
                  <a:pt x="4100" y="1322"/>
                  <a:pt x="4100" y="1322"/>
                  <a:pt x="4100" y="1322"/>
                </a:cubicBezTo>
                <a:cubicBezTo>
                  <a:pt x="4100" y="1214"/>
                  <a:pt x="4100" y="1214"/>
                  <a:pt x="4100" y="1214"/>
                </a:cubicBezTo>
                <a:cubicBezTo>
                  <a:pt x="4109" y="1224"/>
                  <a:pt x="4127" y="1232"/>
                  <a:pt x="4136" y="1250"/>
                </a:cubicBezTo>
                <a:cubicBezTo>
                  <a:pt x="4163" y="1277"/>
                  <a:pt x="4172" y="1304"/>
                  <a:pt x="4172" y="1340"/>
                </a:cubicBezTo>
                <a:close/>
                <a:moveTo>
                  <a:pt x="468" y="2384"/>
                </a:moveTo>
                <a:lnTo>
                  <a:pt x="468" y="2384"/>
                </a:lnTo>
                <a:cubicBezTo>
                  <a:pt x="252" y="2384"/>
                  <a:pt x="81" y="2213"/>
                  <a:pt x="81" y="1997"/>
                </a:cubicBezTo>
                <a:cubicBezTo>
                  <a:pt x="81" y="1889"/>
                  <a:pt x="126" y="1790"/>
                  <a:pt x="207" y="1718"/>
                </a:cubicBezTo>
                <a:cubicBezTo>
                  <a:pt x="243" y="1682"/>
                  <a:pt x="243" y="1682"/>
                  <a:pt x="243" y="1682"/>
                </a:cubicBezTo>
                <a:cubicBezTo>
                  <a:pt x="198" y="1655"/>
                  <a:pt x="198" y="1655"/>
                  <a:pt x="198" y="1655"/>
                </a:cubicBezTo>
                <a:cubicBezTo>
                  <a:pt x="135" y="1610"/>
                  <a:pt x="90" y="1529"/>
                  <a:pt x="90" y="1457"/>
                </a:cubicBezTo>
                <a:cubicBezTo>
                  <a:pt x="90" y="1349"/>
                  <a:pt x="153" y="1259"/>
                  <a:pt x="252" y="1224"/>
                </a:cubicBezTo>
                <a:cubicBezTo>
                  <a:pt x="288" y="1214"/>
                  <a:pt x="288" y="1214"/>
                  <a:pt x="288" y="1214"/>
                </a:cubicBezTo>
                <a:cubicBezTo>
                  <a:pt x="279" y="1178"/>
                  <a:pt x="279" y="1178"/>
                  <a:pt x="279" y="1178"/>
                </a:cubicBezTo>
                <a:cubicBezTo>
                  <a:pt x="261" y="1125"/>
                  <a:pt x="252" y="1070"/>
                  <a:pt x="252" y="1017"/>
                </a:cubicBezTo>
                <a:cubicBezTo>
                  <a:pt x="252" y="675"/>
                  <a:pt x="531" y="396"/>
                  <a:pt x="872" y="396"/>
                </a:cubicBezTo>
                <a:cubicBezTo>
                  <a:pt x="1043" y="396"/>
                  <a:pt x="1205" y="468"/>
                  <a:pt x="1322" y="594"/>
                </a:cubicBezTo>
                <a:cubicBezTo>
                  <a:pt x="1349" y="621"/>
                  <a:pt x="1349" y="621"/>
                  <a:pt x="1349" y="621"/>
                </a:cubicBezTo>
                <a:cubicBezTo>
                  <a:pt x="1376" y="594"/>
                  <a:pt x="1376" y="594"/>
                  <a:pt x="1376" y="594"/>
                </a:cubicBezTo>
                <a:cubicBezTo>
                  <a:pt x="1466" y="540"/>
                  <a:pt x="1565" y="504"/>
                  <a:pt x="1664" y="504"/>
                </a:cubicBezTo>
                <a:cubicBezTo>
                  <a:pt x="1790" y="504"/>
                  <a:pt x="1898" y="549"/>
                  <a:pt x="1988" y="621"/>
                </a:cubicBezTo>
                <a:cubicBezTo>
                  <a:pt x="1961" y="693"/>
                  <a:pt x="1952" y="774"/>
                  <a:pt x="1952" y="855"/>
                </a:cubicBezTo>
                <a:cubicBezTo>
                  <a:pt x="1952" y="918"/>
                  <a:pt x="1961" y="971"/>
                  <a:pt x="1970" y="1026"/>
                </a:cubicBezTo>
                <a:cubicBezTo>
                  <a:pt x="1925" y="1053"/>
                  <a:pt x="1880" y="1089"/>
                  <a:pt x="1844" y="1125"/>
                </a:cubicBezTo>
                <a:cubicBezTo>
                  <a:pt x="1691" y="1106"/>
                  <a:pt x="1574" y="981"/>
                  <a:pt x="1556" y="828"/>
                </a:cubicBezTo>
                <a:cubicBezTo>
                  <a:pt x="1547" y="819"/>
                  <a:pt x="1547" y="801"/>
                  <a:pt x="1547" y="783"/>
                </a:cubicBezTo>
                <a:cubicBezTo>
                  <a:pt x="1547" y="738"/>
                  <a:pt x="1547" y="738"/>
                  <a:pt x="1547" y="738"/>
                </a:cubicBezTo>
                <a:cubicBezTo>
                  <a:pt x="1475" y="738"/>
                  <a:pt x="1475" y="738"/>
                  <a:pt x="1475" y="738"/>
                </a:cubicBezTo>
                <a:cubicBezTo>
                  <a:pt x="1457" y="765"/>
                  <a:pt x="1457" y="765"/>
                  <a:pt x="1457" y="765"/>
                </a:cubicBezTo>
                <a:cubicBezTo>
                  <a:pt x="1457" y="783"/>
                  <a:pt x="1448" y="801"/>
                  <a:pt x="1439" y="819"/>
                </a:cubicBezTo>
                <a:cubicBezTo>
                  <a:pt x="1304" y="1125"/>
                  <a:pt x="998" y="1331"/>
                  <a:pt x="657" y="1331"/>
                </a:cubicBezTo>
                <a:cubicBezTo>
                  <a:pt x="612" y="1331"/>
                  <a:pt x="567" y="1331"/>
                  <a:pt x="522" y="1322"/>
                </a:cubicBezTo>
                <a:cubicBezTo>
                  <a:pt x="513" y="1322"/>
                  <a:pt x="495" y="1313"/>
                  <a:pt x="477" y="1313"/>
                </a:cubicBezTo>
                <a:cubicBezTo>
                  <a:pt x="423" y="1304"/>
                  <a:pt x="423" y="1304"/>
                  <a:pt x="423" y="1304"/>
                </a:cubicBezTo>
                <a:cubicBezTo>
                  <a:pt x="423" y="1502"/>
                  <a:pt x="423" y="1502"/>
                  <a:pt x="423" y="1502"/>
                </a:cubicBezTo>
                <a:cubicBezTo>
                  <a:pt x="423" y="1781"/>
                  <a:pt x="585" y="2033"/>
                  <a:pt x="819" y="2159"/>
                </a:cubicBezTo>
                <a:cubicBezTo>
                  <a:pt x="756" y="2294"/>
                  <a:pt x="621" y="2384"/>
                  <a:pt x="468" y="2384"/>
                </a:cubicBezTo>
                <a:close/>
                <a:moveTo>
                  <a:pt x="917" y="2114"/>
                </a:moveTo>
                <a:lnTo>
                  <a:pt x="917" y="2114"/>
                </a:lnTo>
                <a:cubicBezTo>
                  <a:pt x="908" y="2114"/>
                  <a:pt x="890" y="2105"/>
                  <a:pt x="881" y="2096"/>
                </a:cubicBezTo>
                <a:cubicBezTo>
                  <a:pt x="863" y="2096"/>
                  <a:pt x="855" y="2087"/>
                  <a:pt x="845" y="2078"/>
                </a:cubicBezTo>
                <a:cubicBezTo>
                  <a:pt x="639" y="1961"/>
                  <a:pt x="513" y="1745"/>
                  <a:pt x="513" y="1502"/>
                </a:cubicBezTo>
                <a:cubicBezTo>
                  <a:pt x="513" y="1403"/>
                  <a:pt x="513" y="1403"/>
                  <a:pt x="513" y="1403"/>
                </a:cubicBezTo>
                <a:cubicBezTo>
                  <a:pt x="522" y="1412"/>
                  <a:pt x="540" y="1412"/>
                  <a:pt x="549" y="1412"/>
                </a:cubicBezTo>
                <a:cubicBezTo>
                  <a:pt x="557" y="1412"/>
                  <a:pt x="557" y="1412"/>
                  <a:pt x="567" y="1412"/>
                </a:cubicBezTo>
                <a:cubicBezTo>
                  <a:pt x="576" y="1412"/>
                  <a:pt x="585" y="1412"/>
                  <a:pt x="603" y="1412"/>
                </a:cubicBezTo>
                <a:cubicBezTo>
                  <a:pt x="603" y="1412"/>
                  <a:pt x="603" y="1412"/>
                  <a:pt x="612" y="1412"/>
                </a:cubicBezTo>
                <a:cubicBezTo>
                  <a:pt x="629" y="1421"/>
                  <a:pt x="639" y="1421"/>
                  <a:pt x="657" y="1421"/>
                </a:cubicBezTo>
                <a:cubicBezTo>
                  <a:pt x="665" y="1421"/>
                  <a:pt x="684" y="1421"/>
                  <a:pt x="692" y="1421"/>
                </a:cubicBezTo>
                <a:lnTo>
                  <a:pt x="701" y="1412"/>
                </a:lnTo>
                <a:cubicBezTo>
                  <a:pt x="711" y="1412"/>
                  <a:pt x="720" y="1412"/>
                  <a:pt x="728" y="1412"/>
                </a:cubicBezTo>
                <a:lnTo>
                  <a:pt x="737" y="1412"/>
                </a:lnTo>
                <a:cubicBezTo>
                  <a:pt x="747" y="1412"/>
                  <a:pt x="756" y="1412"/>
                  <a:pt x="764" y="1412"/>
                </a:cubicBezTo>
                <a:lnTo>
                  <a:pt x="773" y="1412"/>
                </a:lnTo>
                <a:cubicBezTo>
                  <a:pt x="783" y="1412"/>
                  <a:pt x="791" y="1412"/>
                  <a:pt x="791" y="1403"/>
                </a:cubicBezTo>
                <a:cubicBezTo>
                  <a:pt x="800" y="1403"/>
                  <a:pt x="800" y="1403"/>
                  <a:pt x="809" y="1403"/>
                </a:cubicBezTo>
                <a:cubicBezTo>
                  <a:pt x="819" y="1403"/>
                  <a:pt x="819" y="1403"/>
                  <a:pt x="827" y="1403"/>
                </a:cubicBezTo>
                <a:cubicBezTo>
                  <a:pt x="836" y="1403"/>
                  <a:pt x="836" y="1403"/>
                  <a:pt x="845" y="1403"/>
                </a:cubicBezTo>
                <a:cubicBezTo>
                  <a:pt x="845" y="1394"/>
                  <a:pt x="855" y="1394"/>
                  <a:pt x="863" y="1394"/>
                </a:cubicBezTo>
                <a:lnTo>
                  <a:pt x="872" y="1394"/>
                </a:lnTo>
                <a:cubicBezTo>
                  <a:pt x="881" y="1385"/>
                  <a:pt x="890" y="1385"/>
                  <a:pt x="899" y="1385"/>
                </a:cubicBezTo>
                <a:lnTo>
                  <a:pt x="908" y="1385"/>
                </a:lnTo>
                <a:cubicBezTo>
                  <a:pt x="917" y="1376"/>
                  <a:pt x="926" y="1376"/>
                  <a:pt x="944" y="1376"/>
                </a:cubicBezTo>
                <a:cubicBezTo>
                  <a:pt x="944" y="1376"/>
                  <a:pt x="944" y="1367"/>
                  <a:pt x="953" y="1367"/>
                </a:cubicBezTo>
                <a:cubicBezTo>
                  <a:pt x="953" y="1367"/>
                  <a:pt x="962" y="1367"/>
                  <a:pt x="971" y="1358"/>
                </a:cubicBezTo>
                <a:cubicBezTo>
                  <a:pt x="980" y="1358"/>
                  <a:pt x="980" y="1358"/>
                  <a:pt x="989" y="1358"/>
                </a:cubicBezTo>
                <a:cubicBezTo>
                  <a:pt x="989" y="1358"/>
                  <a:pt x="998" y="1349"/>
                  <a:pt x="1007" y="1349"/>
                </a:cubicBezTo>
                <a:lnTo>
                  <a:pt x="1016" y="1349"/>
                </a:lnTo>
                <a:cubicBezTo>
                  <a:pt x="1025" y="1340"/>
                  <a:pt x="1034" y="1340"/>
                  <a:pt x="1034" y="1340"/>
                </a:cubicBezTo>
                <a:cubicBezTo>
                  <a:pt x="1043" y="1331"/>
                  <a:pt x="1043" y="1331"/>
                  <a:pt x="1052" y="1331"/>
                </a:cubicBezTo>
                <a:cubicBezTo>
                  <a:pt x="1052" y="1331"/>
                  <a:pt x="1061" y="1322"/>
                  <a:pt x="1070" y="1322"/>
                </a:cubicBezTo>
                <a:cubicBezTo>
                  <a:pt x="1070" y="1322"/>
                  <a:pt x="1079" y="1322"/>
                  <a:pt x="1079" y="1313"/>
                </a:cubicBezTo>
                <a:cubicBezTo>
                  <a:pt x="1088" y="1313"/>
                  <a:pt x="1088" y="1313"/>
                  <a:pt x="1097" y="1304"/>
                </a:cubicBezTo>
                <a:lnTo>
                  <a:pt x="1106" y="1304"/>
                </a:lnTo>
                <a:cubicBezTo>
                  <a:pt x="1115" y="1295"/>
                  <a:pt x="1124" y="1295"/>
                  <a:pt x="1124" y="1286"/>
                </a:cubicBezTo>
                <a:cubicBezTo>
                  <a:pt x="1133" y="1286"/>
                  <a:pt x="1133" y="1286"/>
                  <a:pt x="1142" y="1286"/>
                </a:cubicBezTo>
                <a:cubicBezTo>
                  <a:pt x="1151" y="1277"/>
                  <a:pt x="1160" y="1277"/>
                  <a:pt x="1169" y="1268"/>
                </a:cubicBezTo>
                <a:lnTo>
                  <a:pt x="1169" y="1268"/>
                </a:lnTo>
                <a:cubicBezTo>
                  <a:pt x="1178" y="1259"/>
                  <a:pt x="1187" y="1250"/>
                  <a:pt x="1196" y="1250"/>
                </a:cubicBezTo>
                <a:lnTo>
                  <a:pt x="1205" y="1241"/>
                </a:lnTo>
                <a:cubicBezTo>
                  <a:pt x="1214" y="1241"/>
                  <a:pt x="1214" y="1232"/>
                  <a:pt x="1223" y="1232"/>
                </a:cubicBezTo>
                <a:cubicBezTo>
                  <a:pt x="1223" y="1224"/>
                  <a:pt x="1232" y="1224"/>
                  <a:pt x="1232" y="1224"/>
                </a:cubicBezTo>
                <a:cubicBezTo>
                  <a:pt x="1241" y="1214"/>
                  <a:pt x="1241" y="1214"/>
                  <a:pt x="1250" y="1205"/>
                </a:cubicBezTo>
                <a:cubicBezTo>
                  <a:pt x="1250" y="1205"/>
                  <a:pt x="1259" y="1205"/>
                  <a:pt x="1259" y="1196"/>
                </a:cubicBezTo>
                <a:cubicBezTo>
                  <a:pt x="1268" y="1196"/>
                  <a:pt x="1268" y="1188"/>
                  <a:pt x="1277" y="1188"/>
                </a:cubicBezTo>
                <a:cubicBezTo>
                  <a:pt x="1277" y="1188"/>
                  <a:pt x="1277" y="1178"/>
                  <a:pt x="1286" y="1178"/>
                </a:cubicBezTo>
                <a:cubicBezTo>
                  <a:pt x="1286" y="1169"/>
                  <a:pt x="1295" y="1169"/>
                  <a:pt x="1304" y="1160"/>
                </a:cubicBezTo>
                <a:cubicBezTo>
                  <a:pt x="1304" y="1160"/>
                  <a:pt x="1304" y="1160"/>
                  <a:pt x="1313" y="1152"/>
                </a:cubicBezTo>
                <a:lnTo>
                  <a:pt x="1322" y="1142"/>
                </a:lnTo>
                <a:cubicBezTo>
                  <a:pt x="1331" y="1133"/>
                  <a:pt x="1331" y="1133"/>
                  <a:pt x="1331" y="1133"/>
                </a:cubicBezTo>
                <a:cubicBezTo>
                  <a:pt x="1340" y="1125"/>
                  <a:pt x="1349" y="1116"/>
                  <a:pt x="1349" y="1116"/>
                </a:cubicBezTo>
                <a:cubicBezTo>
                  <a:pt x="1349" y="1106"/>
                  <a:pt x="1358" y="1106"/>
                  <a:pt x="1358" y="1106"/>
                </a:cubicBezTo>
                <a:cubicBezTo>
                  <a:pt x="1367" y="1097"/>
                  <a:pt x="1376" y="1089"/>
                  <a:pt x="1376" y="1080"/>
                </a:cubicBezTo>
                <a:cubicBezTo>
                  <a:pt x="1385" y="1080"/>
                  <a:pt x="1385" y="1080"/>
                  <a:pt x="1385" y="1070"/>
                </a:cubicBezTo>
                <a:cubicBezTo>
                  <a:pt x="1394" y="1070"/>
                  <a:pt x="1394" y="1061"/>
                  <a:pt x="1403" y="1053"/>
                </a:cubicBezTo>
                <a:cubicBezTo>
                  <a:pt x="1403" y="1053"/>
                  <a:pt x="1403" y="1044"/>
                  <a:pt x="1412" y="1044"/>
                </a:cubicBezTo>
                <a:cubicBezTo>
                  <a:pt x="1412" y="1034"/>
                  <a:pt x="1412" y="1034"/>
                  <a:pt x="1421" y="1026"/>
                </a:cubicBezTo>
                <a:lnTo>
                  <a:pt x="1430" y="1017"/>
                </a:lnTo>
                <a:cubicBezTo>
                  <a:pt x="1430" y="1008"/>
                  <a:pt x="1439" y="1008"/>
                  <a:pt x="1439" y="998"/>
                </a:cubicBezTo>
                <a:lnTo>
                  <a:pt x="1448" y="990"/>
                </a:lnTo>
                <a:cubicBezTo>
                  <a:pt x="1448" y="981"/>
                  <a:pt x="1457" y="971"/>
                  <a:pt x="1457" y="971"/>
                </a:cubicBezTo>
                <a:cubicBezTo>
                  <a:pt x="1457" y="962"/>
                  <a:pt x="1466" y="962"/>
                  <a:pt x="1466" y="954"/>
                </a:cubicBezTo>
                <a:cubicBezTo>
                  <a:pt x="1466" y="954"/>
                  <a:pt x="1475" y="945"/>
                  <a:pt x="1475" y="936"/>
                </a:cubicBezTo>
                <a:cubicBezTo>
                  <a:pt x="1475" y="936"/>
                  <a:pt x="1484" y="936"/>
                  <a:pt x="1484" y="927"/>
                </a:cubicBezTo>
                <a:lnTo>
                  <a:pt x="1484" y="927"/>
                </a:lnTo>
                <a:lnTo>
                  <a:pt x="1484" y="927"/>
                </a:lnTo>
                <a:cubicBezTo>
                  <a:pt x="1493" y="936"/>
                  <a:pt x="1493" y="945"/>
                  <a:pt x="1493" y="954"/>
                </a:cubicBezTo>
                <a:cubicBezTo>
                  <a:pt x="1493" y="954"/>
                  <a:pt x="1493" y="954"/>
                  <a:pt x="1502" y="954"/>
                </a:cubicBezTo>
                <a:cubicBezTo>
                  <a:pt x="1502" y="962"/>
                  <a:pt x="1502" y="971"/>
                  <a:pt x="1511" y="981"/>
                </a:cubicBezTo>
                <a:lnTo>
                  <a:pt x="1511" y="981"/>
                </a:lnTo>
                <a:cubicBezTo>
                  <a:pt x="1520" y="990"/>
                  <a:pt x="1520" y="998"/>
                  <a:pt x="1529" y="1008"/>
                </a:cubicBezTo>
                <a:lnTo>
                  <a:pt x="1529" y="1008"/>
                </a:lnTo>
                <a:cubicBezTo>
                  <a:pt x="1529" y="1017"/>
                  <a:pt x="1538" y="1026"/>
                  <a:pt x="1538" y="1034"/>
                </a:cubicBezTo>
                <a:cubicBezTo>
                  <a:pt x="1538" y="1034"/>
                  <a:pt x="1538" y="1034"/>
                  <a:pt x="1547" y="1034"/>
                </a:cubicBezTo>
                <a:cubicBezTo>
                  <a:pt x="1547" y="1044"/>
                  <a:pt x="1556" y="1053"/>
                  <a:pt x="1556" y="1053"/>
                </a:cubicBezTo>
                <a:cubicBezTo>
                  <a:pt x="1556" y="1053"/>
                  <a:pt x="1556" y="1053"/>
                  <a:pt x="1565" y="1061"/>
                </a:cubicBezTo>
                <a:cubicBezTo>
                  <a:pt x="1565" y="1061"/>
                  <a:pt x="1574" y="1070"/>
                  <a:pt x="1574" y="1080"/>
                </a:cubicBezTo>
                <a:cubicBezTo>
                  <a:pt x="1583" y="1080"/>
                  <a:pt x="1583" y="1080"/>
                  <a:pt x="1583" y="1080"/>
                </a:cubicBezTo>
                <a:cubicBezTo>
                  <a:pt x="1592" y="1089"/>
                  <a:pt x="1592" y="1097"/>
                  <a:pt x="1601" y="1097"/>
                </a:cubicBezTo>
                <a:cubicBezTo>
                  <a:pt x="1601" y="1097"/>
                  <a:pt x="1601" y="1097"/>
                  <a:pt x="1601" y="1106"/>
                </a:cubicBezTo>
                <a:cubicBezTo>
                  <a:pt x="1610" y="1106"/>
                  <a:pt x="1619" y="1116"/>
                  <a:pt x="1619" y="1116"/>
                </a:cubicBezTo>
                <a:cubicBezTo>
                  <a:pt x="1628" y="1125"/>
                  <a:pt x="1628" y="1125"/>
                  <a:pt x="1628" y="1125"/>
                </a:cubicBezTo>
                <a:cubicBezTo>
                  <a:pt x="1637" y="1125"/>
                  <a:pt x="1637" y="1133"/>
                  <a:pt x="1646" y="1133"/>
                </a:cubicBezTo>
                <a:cubicBezTo>
                  <a:pt x="1646" y="1142"/>
                  <a:pt x="1646" y="1142"/>
                  <a:pt x="1655" y="1142"/>
                </a:cubicBezTo>
                <a:cubicBezTo>
                  <a:pt x="1655" y="1142"/>
                  <a:pt x="1664" y="1152"/>
                  <a:pt x="1673" y="1152"/>
                </a:cubicBezTo>
                <a:cubicBezTo>
                  <a:pt x="1673" y="1152"/>
                  <a:pt x="1673" y="1160"/>
                  <a:pt x="1682" y="1160"/>
                </a:cubicBezTo>
                <a:cubicBezTo>
                  <a:pt x="1682" y="1160"/>
                  <a:pt x="1691" y="1169"/>
                  <a:pt x="1700" y="1169"/>
                </a:cubicBezTo>
                <a:lnTo>
                  <a:pt x="1700" y="1169"/>
                </a:lnTo>
                <a:cubicBezTo>
                  <a:pt x="1709" y="1178"/>
                  <a:pt x="1718" y="1178"/>
                  <a:pt x="1727" y="1178"/>
                </a:cubicBezTo>
                <a:cubicBezTo>
                  <a:pt x="1727" y="1188"/>
                  <a:pt x="1736" y="1188"/>
                  <a:pt x="1736" y="1188"/>
                </a:cubicBezTo>
                <a:cubicBezTo>
                  <a:pt x="1745" y="1188"/>
                  <a:pt x="1745" y="1188"/>
                  <a:pt x="1754" y="1196"/>
                </a:cubicBezTo>
                <a:lnTo>
                  <a:pt x="1763" y="1196"/>
                </a:lnTo>
                <a:cubicBezTo>
                  <a:pt x="1772" y="1196"/>
                  <a:pt x="1781" y="1196"/>
                  <a:pt x="1790" y="1205"/>
                </a:cubicBezTo>
                <a:lnTo>
                  <a:pt x="1790" y="1205"/>
                </a:lnTo>
                <a:lnTo>
                  <a:pt x="1799" y="1205"/>
                </a:lnTo>
                <a:cubicBezTo>
                  <a:pt x="1772" y="1259"/>
                  <a:pt x="1754" y="1322"/>
                  <a:pt x="1754" y="1385"/>
                </a:cubicBezTo>
                <a:cubicBezTo>
                  <a:pt x="1754" y="1475"/>
                  <a:pt x="1781" y="1556"/>
                  <a:pt x="1835" y="1628"/>
                </a:cubicBezTo>
                <a:cubicBezTo>
                  <a:pt x="1808" y="1799"/>
                  <a:pt x="1709" y="1943"/>
                  <a:pt x="1574" y="2042"/>
                </a:cubicBezTo>
                <a:cubicBezTo>
                  <a:pt x="1565" y="2051"/>
                  <a:pt x="1547" y="2060"/>
                  <a:pt x="1538" y="2069"/>
                </a:cubicBezTo>
                <a:cubicBezTo>
                  <a:pt x="1529" y="2078"/>
                  <a:pt x="1511" y="2078"/>
                  <a:pt x="1502" y="2087"/>
                </a:cubicBezTo>
                <a:cubicBezTo>
                  <a:pt x="1466" y="2105"/>
                  <a:pt x="1439" y="2123"/>
                  <a:pt x="1403" y="2132"/>
                </a:cubicBezTo>
                <a:cubicBezTo>
                  <a:pt x="1394" y="2132"/>
                  <a:pt x="1376" y="2141"/>
                  <a:pt x="1358" y="2141"/>
                </a:cubicBezTo>
                <a:cubicBezTo>
                  <a:pt x="1304" y="2159"/>
                  <a:pt x="1241" y="2168"/>
                  <a:pt x="1178" y="2168"/>
                </a:cubicBezTo>
                <a:cubicBezTo>
                  <a:pt x="1133" y="2168"/>
                  <a:pt x="1079" y="2159"/>
                  <a:pt x="1034" y="2150"/>
                </a:cubicBezTo>
                <a:cubicBezTo>
                  <a:pt x="1016" y="2150"/>
                  <a:pt x="1007" y="2150"/>
                  <a:pt x="989" y="2141"/>
                </a:cubicBezTo>
                <a:cubicBezTo>
                  <a:pt x="962" y="2132"/>
                  <a:pt x="944" y="2123"/>
                  <a:pt x="917" y="2114"/>
                </a:cubicBezTo>
                <a:close/>
                <a:moveTo>
                  <a:pt x="980" y="2483"/>
                </a:moveTo>
                <a:lnTo>
                  <a:pt x="980" y="2483"/>
                </a:lnTo>
                <a:cubicBezTo>
                  <a:pt x="1079" y="2465"/>
                  <a:pt x="1079" y="2465"/>
                  <a:pt x="1079" y="2465"/>
                </a:cubicBezTo>
                <a:cubicBezTo>
                  <a:pt x="1079" y="2249"/>
                  <a:pt x="1079" y="2249"/>
                  <a:pt x="1079" y="2249"/>
                </a:cubicBezTo>
                <a:cubicBezTo>
                  <a:pt x="1106" y="2249"/>
                  <a:pt x="1142" y="2258"/>
                  <a:pt x="1178" y="2258"/>
                </a:cubicBezTo>
                <a:cubicBezTo>
                  <a:pt x="1223" y="2258"/>
                  <a:pt x="1277" y="2249"/>
                  <a:pt x="1322" y="2240"/>
                </a:cubicBezTo>
                <a:cubicBezTo>
                  <a:pt x="1322" y="2465"/>
                  <a:pt x="1322" y="2465"/>
                  <a:pt x="1322" y="2465"/>
                </a:cubicBezTo>
                <a:cubicBezTo>
                  <a:pt x="1421" y="2483"/>
                  <a:pt x="1421" y="2483"/>
                  <a:pt x="1421" y="2483"/>
                </a:cubicBezTo>
                <a:lnTo>
                  <a:pt x="1421" y="2483"/>
                </a:lnTo>
                <a:cubicBezTo>
                  <a:pt x="1241" y="2788"/>
                  <a:pt x="1241" y="2788"/>
                  <a:pt x="1241" y="2788"/>
                </a:cubicBezTo>
                <a:cubicBezTo>
                  <a:pt x="1223" y="2815"/>
                  <a:pt x="1205" y="2815"/>
                  <a:pt x="1196" y="2815"/>
                </a:cubicBezTo>
                <a:cubicBezTo>
                  <a:pt x="1187" y="2815"/>
                  <a:pt x="1169" y="2815"/>
                  <a:pt x="1160" y="2788"/>
                </a:cubicBezTo>
                <a:cubicBezTo>
                  <a:pt x="980" y="2483"/>
                  <a:pt x="980" y="2483"/>
                  <a:pt x="980" y="2483"/>
                </a:cubicBezTo>
                <a:close/>
                <a:moveTo>
                  <a:pt x="216" y="3615"/>
                </a:moveTo>
                <a:lnTo>
                  <a:pt x="216" y="3615"/>
                </a:lnTo>
                <a:cubicBezTo>
                  <a:pt x="189" y="3615"/>
                  <a:pt x="162" y="3597"/>
                  <a:pt x="144" y="3579"/>
                </a:cubicBezTo>
                <a:cubicBezTo>
                  <a:pt x="135" y="3561"/>
                  <a:pt x="126" y="3534"/>
                  <a:pt x="135" y="3507"/>
                </a:cubicBezTo>
                <a:cubicBezTo>
                  <a:pt x="432" y="2636"/>
                  <a:pt x="432" y="2636"/>
                  <a:pt x="432" y="2636"/>
                </a:cubicBezTo>
                <a:cubicBezTo>
                  <a:pt x="441" y="2600"/>
                  <a:pt x="459" y="2581"/>
                  <a:pt x="495" y="2581"/>
                </a:cubicBezTo>
                <a:cubicBezTo>
                  <a:pt x="890" y="2501"/>
                  <a:pt x="890" y="2501"/>
                  <a:pt x="890" y="2501"/>
                </a:cubicBezTo>
                <a:cubicBezTo>
                  <a:pt x="1079" y="2833"/>
                  <a:pt x="1079" y="2833"/>
                  <a:pt x="1079" y="2833"/>
                </a:cubicBezTo>
                <a:cubicBezTo>
                  <a:pt x="1106" y="2877"/>
                  <a:pt x="1151" y="2904"/>
                  <a:pt x="1196" y="2904"/>
                </a:cubicBezTo>
                <a:cubicBezTo>
                  <a:pt x="1241" y="2904"/>
                  <a:pt x="1286" y="2877"/>
                  <a:pt x="1313" y="2833"/>
                </a:cubicBezTo>
                <a:cubicBezTo>
                  <a:pt x="1502" y="2501"/>
                  <a:pt x="1502" y="2501"/>
                  <a:pt x="1502" y="2501"/>
                </a:cubicBezTo>
                <a:cubicBezTo>
                  <a:pt x="1907" y="2581"/>
                  <a:pt x="1907" y="2581"/>
                  <a:pt x="1907" y="2581"/>
                </a:cubicBezTo>
                <a:cubicBezTo>
                  <a:pt x="1934" y="2581"/>
                  <a:pt x="1961" y="2600"/>
                  <a:pt x="1970" y="2636"/>
                </a:cubicBezTo>
                <a:cubicBezTo>
                  <a:pt x="2096" y="3003"/>
                  <a:pt x="2096" y="3003"/>
                  <a:pt x="2096" y="3003"/>
                </a:cubicBezTo>
                <a:cubicBezTo>
                  <a:pt x="1889" y="3615"/>
                  <a:pt x="1889" y="3615"/>
                  <a:pt x="1889" y="3615"/>
                </a:cubicBezTo>
                <a:lnTo>
                  <a:pt x="216" y="3615"/>
                </a:lnTo>
                <a:close/>
                <a:moveTo>
                  <a:pt x="4487" y="3876"/>
                </a:moveTo>
                <a:lnTo>
                  <a:pt x="4487" y="3876"/>
                </a:lnTo>
                <a:cubicBezTo>
                  <a:pt x="4496" y="3903"/>
                  <a:pt x="4487" y="3939"/>
                  <a:pt x="4469" y="3966"/>
                </a:cubicBezTo>
                <a:cubicBezTo>
                  <a:pt x="4451" y="3992"/>
                  <a:pt x="4424" y="4002"/>
                  <a:pt x="4388" y="4002"/>
                </a:cubicBezTo>
                <a:cubicBezTo>
                  <a:pt x="2006" y="4002"/>
                  <a:pt x="2006" y="4002"/>
                  <a:pt x="2006" y="4002"/>
                </a:cubicBezTo>
                <a:cubicBezTo>
                  <a:pt x="1979" y="4002"/>
                  <a:pt x="1943" y="3992"/>
                  <a:pt x="1925" y="3966"/>
                </a:cubicBezTo>
                <a:cubicBezTo>
                  <a:pt x="1907" y="3939"/>
                  <a:pt x="1898" y="3903"/>
                  <a:pt x="1916" y="3876"/>
                </a:cubicBezTo>
                <a:cubicBezTo>
                  <a:pt x="1970" y="3696"/>
                  <a:pt x="1970" y="3696"/>
                  <a:pt x="1970" y="3696"/>
                </a:cubicBezTo>
                <a:cubicBezTo>
                  <a:pt x="1997" y="3615"/>
                  <a:pt x="1997" y="3615"/>
                  <a:pt x="1997" y="3615"/>
                </a:cubicBezTo>
                <a:cubicBezTo>
                  <a:pt x="2150" y="3174"/>
                  <a:pt x="2150" y="3174"/>
                  <a:pt x="2150" y="3174"/>
                </a:cubicBezTo>
                <a:cubicBezTo>
                  <a:pt x="2195" y="3030"/>
                  <a:pt x="2195" y="3030"/>
                  <a:pt x="2195" y="3030"/>
                </a:cubicBezTo>
                <a:cubicBezTo>
                  <a:pt x="2267" y="2815"/>
                  <a:pt x="2267" y="2815"/>
                  <a:pt x="2267" y="2815"/>
                </a:cubicBezTo>
                <a:cubicBezTo>
                  <a:pt x="2275" y="2779"/>
                  <a:pt x="2303" y="2752"/>
                  <a:pt x="2339" y="2752"/>
                </a:cubicBezTo>
                <a:cubicBezTo>
                  <a:pt x="2824" y="2653"/>
                  <a:pt x="2824" y="2653"/>
                  <a:pt x="2824" y="2653"/>
                </a:cubicBezTo>
                <a:cubicBezTo>
                  <a:pt x="3058" y="3057"/>
                  <a:pt x="3058" y="3057"/>
                  <a:pt x="3058" y="3057"/>
                </a:cubicBezTo>
                <a:cubicBezTo>
                  <a:pt x="3094" y="3111"/>
                  <a:pt x="3139" y="3138"/>
                  <a:pt x="3202" y="3138"/>
                </a:cubicBezTo>
                <a:cubicBezTo>
                  <a:pt x="3256" y="3138"/>
                  <a:pt x="3310" y="3111"/>
                  <a:pt x="3337" y="3057"/>
                </a:cubicBezTo>
                <a:cubicBezTo>
                  <a:pt x="3570" y="2653"/>
                  <a:pt x="3570" y="2653"/>
                  <a:pt x="3570" y="2653"/>
                </a:cubicBezTo>
                <a:cubicBezTo>
                  <a:pt x="4055" y="2752"/>
                  <a:pt x="4055" y="2752"/>
                  <a:pt x="4055" y="2752"/>
                </a:cubicBezTo>
                <a:cubicBezTo>
                  <a:pt x="4091" y="2752"/>
                  <a:pt x="4118" y="2779"/>
                  <a:pt x="4136" y="2815"/>
                </a:cubicBezTo>
                <a:cubicBezTo>
                  <a:pt x="4235" y="3120"/>
                  <a:pt x="4235" y="3120"/>
                  <a:pt x="4235" y="3120"/>
                </a:cubicBezTo>
                <a:cubicBezTo>
                  <a:pt x="4280" y="3255"/>
                  <a:pt x="4280" y="3255"/>
                  <a:pt x="4280" y="3255"/>
                </a:cubicBezTo>
                <a:cubicBezTo>
                  <a:pt x="4397" y="3615"/>
                  <a:pt x="4397" y="3615"/>
                  <a:pt x="4397" y="3615"/>
                </a:cubicBezTo>
                <a:cubicBezTo>
                  <a:pt x="4424" y="3696"/>
                  <a:pt x="4424" y="3696"/>
                  <a:pt x="4424" y="3696"/>
                </a:cubicBezTo>
                <a:lnTo>
                  <a:pt x="4487" y="3876"/>
                </a:lnTo>
                <a:close/>
                <a:moveTo>
                  <a:pt x="5971" y="2581"/>
                </a:moveTo>
                <a:lnTo>
                  <a:pt x="5971" y="2581"/>
                </a:lnTo>
                <a:cubicBezTo>
                  <a:pt x="5998" y="2581"/>
                  <a:pt x="6016" y="2600"/>
                  <a:pt x="6025" y="2636"/>
                </a:cubicBezTo>
                <a:cubicBezTo>
                  <a:pt x="6322" y="3507"/>
                  <a:pt x="6322" y="3507"/>
                  <a:pt x="6322" y="3507"/>
                </a:cubicBezTo>
                <a:cubicBezTo>
                  <a:pt x="6331" y="3534"/>
                  <a:pt x="6322" y="3561"/>
                  <a:pt x="6313" y="3579"/>
                </a:cubicBezTo>
                <a:cubicBezTo>
                  <a:pt x="6295" y="3597"/>
                  <a:pt x="6268" y="3615"/>
                  <a:pt x="6241" y="3615"/>
                </a:cubicBezTo>
                <a:cubicBezTo>
                  <a:pt x="4505" y="3615"/>
                  <a:pt x="4505" y="3615"/>
                  <a:pt x="4505" y="3615"/>
                </a:cubicBezTo>
                <a:cubicBezTo>
                  <a:pt x="4334" y="3093"/>
                  <a:pt x="4334" y="3093"/>
                  <a:pt x="4334" y="3093"/>
                </a:cubicBezTo>
                <a:cubicBezTo>
                  <a:pt x="4487" y="2636"/>
                  <a:pt x="4487" y="2636"/>
                  <a:pt x="4487" y="2636"/>
                </a:cubicBezTo>
                <a:cubicBezTo>
                  <a:pt x="4496" y="2600"/>
                  <a:pt x="4523" y="2581"/>
                  <a:pt x="4550" y="2581"/>
                </a:cubicBezTo>
                <a:cubicBezTo>
                  <a:pt x="4955" y="2501"/>
                  <a:pt x="4955" y="2501"/>
                  <a:pt x="4955" y="2501"/>
                </a:cubicBezTo>
                <a:cubicBezTo>
                  <a:pt x="5144" y="2833"/>
                  <a:pt x="5144" y="2833"/>
                  <a:pt x="5144" y="2833"/>
                </a:cubicBezTo>
                <a:cubicBezTo>
                  <a:pt x="5171" y="2877"/>
                  <a:pt x="5216" y="2904"/>
                  <a:pt x="5261" y="2904"/>
                </a:cubicBezTo>
                <a:cubicBezTo>
                  <a:pt x="5305" y="2904"/>
                  <a:pt x="5351" y="2877"/>
                  <a:pt x="5377" y="2833"/>
                </a:cubicBezTo>
                <a:cubicBezTo>
                  <a:pt x="5567" y="2501"/>
                  <a:pt x="5567" y="2501"/>
                  <a:pt x="5567" y="2501"/>
                </a:cubicBezTo>
                <a:lnTo>
                  <a:pt x="5971" y="2581"/>
                </a:lnTo>
                <a:close/>
                <a:moveTo>
                  <a:pt x="5476" y="2483"/>
                </a:moveTo>
                <a:lnTo>
                  <a:pt x="5476" y="2483"/>
                </a:lnTo>
                <a:lnTo>
                  <a:pt x="5476" y="2483"/>
                </a:lnTo>
                <a:cubicBezTo>
                  <a:pt x="5297" y="2788"/>
                  <a:pt x="5297" y="2788"/>
                  <a:pt x="5297" y="2788"/>
                </a:cubicBezTo>
                <a:cubicBezTo>
                  <a:pt x="5288" y="2815"/>
                  <a:pt x="5270" y="2815"/>
                  <a:pt x="5261" y="2815"/>
                </a:cubicBezTo>
                <a:cubicBezTo>
                  <a:pt x="5252" y="2815"/>
                  <a:pt x="5234" y="2815"/>
                  <a:pt x="5225" y="2788"/>
                </a:cubicBezTo>
                <a:cubicBezTo>
                  <a:pt x="5045" y="2483"/>
                  <a:pt x="5045" y="2483"/>
                  <a:pt x="5045" y="2483"/>
                </a:cubicBezTo>
                <a:lnTo>
                  <a:pt x="5045" y="2483"/>
                </a:lnTo>
                <a:cubicBezTo>
                  <a:pt x="5144" y="2465"/>
                  <a:pt x="5144" y="2465"/>
                  <a:pt x="5144" y="2465"/>
                </a:cubicBezTo>
                <a:cubicBezTo>
                  <a:pt x="5144" y="2249"/>
                  <a:pt x="5144" y="2249"/>
                  <a:pt x="5144" y="2249"/>
                </a:cubicBezTo>
                <a:cubicBezTo>
                  <a:pt x="5171" y="2249"/>
                  <a:pt x="5207" y="2258"/>
                  <a:pt x="5243" y="2258"/>
                </a:cubicBezTo>
                <a:cubicBezTo>
                  <a:pt x="5288" y="2258"/>
                  <a:pt x="5333" y="2249"/>
                  <a:pt x="5377" y="2240"/>
                </a:cubicBezTo>
                <a:cubicBezTo>
                  <a:pt x="5377" y="2465"/>
                  <a:pt x="5377" y="2465"/>
                  <a:pt x="5377" y="2465"/>
                </a:cubicBezTo>
                <a:lnTo>
                  <a:pt x="5476" y="2483"/>
                </a:lnTo>
                <a:close/>
                <a:moveTo>
                  <a:pt x="5423" y="2141"/>
                </a:moveTo>
                <a:lnTo>
                  <a:pt x="5423" y="2141"/>
                </a:lnTo>
                <a:cubicBezTo>
                  <a:pt x="5369" y="2159"/>
                  <a:pt x="5305" y="2168"/>
                  <a:pt x="5243" y="2168"/>
                </a:cubicBezTo>
                <a:cubicBezTo>
                  <a:pt x="5189" y="2168"/>
                  <a:pt x="5144" y="2159"/>
                  <a:pt x="5099" y="2150"/>
                </a:cubicBezTo>
                <a:cubicBezTo>
                  <a:pt x="5081" y="2150"/>
                  <a:pt x="5072" y="2150"/>
                  <a:pt x="5054" y="2141"/>
                </a:cubicBezTo>
                <a:cubicBezTo>
                  <a:pt x="5027" y="2132"/>
                  <a:pt x="5009" y="2123"/>
                  <a:pt x="4982" y="2114"/>
                </a:cubicBezTo>
                <a:cubicBezTo>
                  <a:pt x="4973" y="2114"/>
                  <a:pt x="4955" y="2105"/>
                  <a:pt x="4946" y="2096"/>
                </a:cubicBezTo>
                <a:cubicBezTo>
                  <a:pt x="4928" y="2096"/>
                  <a:pt x="4919" y="2087"/>
                  <a:pt x="4901" y="2078"/>
                </a:cubicBezTo>
                <a:cubicBezTo>
                  <a:pt x="4793" y="2015"/>
                  <a:pt x="4703" y="1916"/>
                  <a:pt x="4649" y="1799"/>
                </a:cubicBezTo>
                <a:cubicBezTo>
                  <a:pt x="4640" y="1790"/>
                  <a:pt x="4640" y="1790"/>
                  <a:pt x="4631" y="1781"/>
                </a:cubicBezTo>
                <a:cubicBezTo>
                  <a:pt x="4595" y="1691"/>
                  <a:pt x="4568" y="1601"/>
                  <a:pt x="4568" y="1502"/>
                </a:cubicBezTo>
                <a:cubicBezTo>
                  <a:pt x="4568" y="1403"/>
                  <a:pt x="4568" y="1403"/>
                  <a:pt x="4568" y="1403"/>
                </a:cubicBezTo>
                <a:cubicBezTo>
                  <a:pt x="4586" y="1412"/>
                  <a:pt x="4604" y="1412"/>
                  <a:pt x="4613" y="1412"/>
                </a:cubicBezTo>
                <a:cubicBezTo>
                  <a:pt x="4622" y="1412"/>
                  <a:pt x="4622" y="1412"/>
                  <a:pt x="4631" y="1412"/>
                </a:cubicBezTo>
                <a:cubicBezTo>
                  <a:pt x="4640" y="1412"/>
                  <a:pt x="4649" y="1412"/>
                  <a:pt x="4658" y="1412"/>
                </a:cubicBezTo>
                <a:cubicBezTo>
                  <a:pt x="4667" y="1412"/>
                  <a:pt x="4667" y="1412"/>
                  <a:pt x="4676" y="1412"/>
                </a:cubicBezTo>
                <a:cubicBezTo>
                  <a:pt x="4685" y="1421"/>
                  <a:pt x="4703" y="1421"/>
                  <a:pt x="4721" y="1421"/>
                </a:cubicBezTo>
                <a:cubicBezTo>
                  <a:pt x="4730" y="1421"/>
                  <a:pt x="4739" y="1421"/>
                  <a:pt x="4757" y="1421"/>
                </a:cubicBezTo>
                <a:lnTo>
                  <a:pt x="4766" y="1412"/>
                </a:lnTo>
                <a:cubicBezTo>
                  <a:pt x="4775" y="1412"/>
                  <a:pt x="4784" y="1412"/>
                  <a:pt x="4793" y="1412"/>
                </a:cubicBezTo>
                <a:lnTo>
                  <a:pt x="4802" y="1412"/>
                </a:lnTo>
                <a:cubicBezTo>
                  <a:pt x="4811" y="1412"/>
                  <a:pt x="4820" y="1412"/>
                  <a:pt x="4820" y="1412"/>
                </a:cubicBezTo>
                <a:cubicBezTo>
                  <a:pt x="4829" y="1412"/>
                  <a:pt x="4829" y="1412"/>
                  <a:pt x="4838" y="1412"/>
                </a:cubicBezTo>
                <a:cubicBezTo>
                  <a:pt x="4847" y="1412"/>
                  <a:pt x="4847" y="1412"/>
                  <a:pt x="4856" y="1403"/>
                </a:cubicBezTo>
                <a:cubicBezTo>
                  <a:pt x="4865" y="1403"/>
                  <a:pt x="4865" y="1403"/>
                  <a:pt x="4874" y="1403"/>
                </a:cubicBezTo>
                <a:cubicBezTo>
                  <a:pt x="4874" y="1403"/>
                  <a:pt x="4883" y="1403"/>
                  <a:pt x="4892" y="1403"/>
                </a:cubicBezTo>
                <a:lnTo>
                  <a:pt x="4901" y="1403"/>
                </a:lnTo>
                <a:cubicBezTo>
                  <a:pt x="4910" y="1394"/>
                  <a:pt x="4919" y="1394"/>
                  <a:pt x="4928" y="1394"/>
                </a:cubicBezTo>
                <a:lnTo>
                  <a:pt x="4937" y="1394"/>
                </a:lnTo>
                <a:cubicBezTo>
                  <a:pt x="4946" y="1385"/>
                  <a:pt x="4955" y="1385"/>
                  <a:pt x="4964" y="1385"/>
                </a:cubicBezTo>
                <a:lnTo>
                  <a:pt x="4973" y="1385"/>
                </a:lnTo>
                <a:cubicBezTo>
                  <a:pt x="4982" y="1376"/>
                  <a:pt x="4991" y="1376"/>
                  <a:pt x="5000" y="1376"/>
                </a:cubicBezTo>
                <a:cubicBezTo>
                  <a:pt x="5009" y="1376"/>
                  <a:pt x="5009" y="1367"/>
                  <a:pt x="5009" y="1367"/>
                </a:cubicBezTo>
                <a:cubicBezTo>
                  <a:pt x="5018" y="1367"/>
                  <a:pt x="5027" y="1367"/>
                  <a:pt x="5036" y="1358"/>
                </a:cubicBezTo>
                <a:lnTo>
                  <a:pt x="5045" y="1358"/>
                </a:lnTo>
                <a:cubicBezTo>
                  <a:pt x="5054" y="1358"/>
                  <a:pt x="5063" y="1349"/>
                  <a:pt x="5072" y="1349"/>
                </a:cubicBezTo>
                <a:cubicBezTo>
                  <a:pt x="5072" y="1349"/>
                  <a:pt x="5072" y="1349"/>
                  <a:pt x="5081" y="1349"/>
                </a:cubicBezTo>
                <a:cubicBezTo>
                  <a:pt x="5090" y="1340"/>
                  <a:pt x="5090" y="1340"/>
                  <a:pt x="5099" y="1340"/>
                </a:cubicBezTo>
                <a:cubicBezTo>
                  <a:pt x="5099" y="1331"/>
                  <a:pt x="5108" y="1331"/>
                  <a:pt x="5108" y="1331"/>
                </a:cubicBezTo>
                <a:cubicBezTo>
                  <a:pt x="5117" y="1331"/>
                  <a:pt x="5126" y="1322"/>
                  <a:pt x="5126" y="1322"/>
                </a:cubicBezTo>
                <a:cubicBezTo>
                  <a:pt x="5135" y="1322"/>
                  <a:pt x="5135" y="1322"/>
                  <a:pt x="5144" y="1313"/>
                </a:cubicBezTo>
                <a:cubicBezTo>
                  <a:pt x="5153" y="1313"/>
                  <a:pt x="5153" y="1313"/>
                  <a:pt x="5162" y="1304"/>
                </a:cubicBezTo>
                <a:lnTo>
                  <a:pt x="5171" y="1304"/>
                </a:lnTo>
                <a:cubicBezTo>
                  <a:pt x="5180" y="1295"/>
                  <a:pt x="5189" y="1295"/>
                  <a:pt x="5189" y="1286"/>
                </a:cubicBezTo>
                <a:cubicBezTo>
                  <a:pt x="5198" y="1286"/>
                  <a:pt x="5198" y="1286"/>
                  <a:pt x="5198" y="1286"/>
                </a:cubicBezTo>
                <a:cubicBezTo>
                  <a:pt x="5207" y="1277"/>
                  <a:pt x="5225" y="1277"/>
                  <a:pt x="5234" y="1268"/>
                </a:cubicBezTo>
                <a:lnTo>
                  <a:pt x="5234" y="1268"/>
                </a:lnTo>
                <a:cubicBezTo>
                  <a:pt x="5243" y="1259"/>
                  <a:pt x="5252" y="1250"/>
                  <a:pt x="5261" y="1250"/>
                </a:cubicBezTo>
                <a:cubicBezTo>
                  <a:pt x="5261" y="1250"/>
                  <a:pt x="5261" y="1241"/>
                  <a:pt x="5270" y="1241"/>
                </a:cubicBezTo>
                <a:cubicBezTo>
                  <a:pt x="5270" y="1241"/>
                  <a:pt x="5279" y="1232"/>
                  <a:pt x="5288" y="1232"/>
                </a:cubicBezTo>
                <a:cubicBezTo>
                  <a:pt x="5288" y="1224"/>
                  <a:pt x="5288" y="1224"/>
                  <a:pt x="5297" y="1224"/>
                </a:cubicBezTo>
                <a:cubicBezTo>
                  <a:pt x="5297" y="1214"/>
                  <a:pt x="5305" y="1214"/>
                  <a:pt x="5315" y="1205"/>
                </a:cubicBezTo>
                <a:cubicBezTo>
                  <a:pt x="5315" y="1205"/>
                  <a:pt x="5315" y="1205"/>
                  <a:pt x="5324" y="1196"/>
                </a:cubicBezTo>
                <a:cubicBezTo>
                  <a:pt x="5324" y="1196"/>
                  <a:pt x="5333" y="1188"/>
                  <a:pt x="5341" y="1188"/>
                </a:cubicBezTo>
                <a:cubicBezTo>
                  <a:pt x="5341" y="1188"/>
                  <a:pt x="5341" y="1178"/>
                  <a:pt x="5351" y="1178"/>
                </a:cubicBezTo>
                <a:cubicBezTo>
                  <a:pt x="5351" y="1169"/>
                  <a:pt x="5360" y="1169"/>
                  <a:pt x="5360" y="1160"/>
                </a:cubicBezTo>
                <a:cubicBezTo>
                  <a:pt x="5369" y="1160"/>
                  <a:pt x="5369" y="1160"/>
                  <a:pt x="5369" y="1152"/>
                </a:cubicBezTo>
                <a:cubicBezTo>
                  <a:pt x="5377" y="1152"/>
                  <a:pt x="5387" y="1142"/>
                  <a:pt x="5387" y="1142"/>
                </a:cubicBezTo>
                <a:cubicBezTo>
                  <a:pt x="5387" y="1133"/>
                  <a:pt x="5396" y="1133"/>
                  <a:pt x="5396" y="1133"/>
                </a:cubicBezTo>
                <a:cubicBezTo>
                  <a:pt x="5404" y="1125"/>
                  <a:pt x="5404" y="1116"/>
                  <a:pt x="5413" y="1116"/>
                </a:cubicBezTo>
                <a:cubicBezTo>
                  <a:pt x="5413" y="1106"/>
                  <a:pt x="5413" y="1106"/>
                  <a:pt x="5423" y="1106"/>
                </a:cubicBezTo>
                <a:cubicBezTo>
                  <a:pt x="5432" y="1097"/>
                  <a:pt x="5432" y="1089"/>
                  <a:pt x="5440" y="1080"/>
                </a:cubicBezTo>
                <a:cubicBezTo>
                  <a:pt x="5440" y="1080"/>
                  <a:pt x="5449" y="1080"/>
                  <a:pt x="5449" y="1070"/>
                </a:cubicBezTo>
                <a:cubicBezTo>
                  <a:pt x="5449" y="1070"/>
                  <a:pt x="5459" y="1061"/>
                  <a:pt x="5468" y="1053"/>
                </a:cubicBezTo>
                <a:lnTo>
                  <a:pt x="5468" y="1044"/>
                </a:lnTo>
                <a:cubicBezTo>
                  <a:pt x="5476" y="1034"/>
                  <a:pt x="5476" y="1034"/>
                  <a:pt x="5485" y="1026"/>
                </a:cubicBezTo>
                <a:cubicBezTo>
                  <a:pt x="5485" y="1026"/>
                  <a:pt x="5485" y="1017"/>
                  <a:pt x="5495" y="1017"/>
                </a:cubicBezTo>
                <a:cubicBezTo>
                  <a:pt x="5495" y="1008"/>
                  <a:pt x="5503" y="1008"/>
                  <a:pt x="5503" y="998"/>
                </a:cubicBezTo>
                <a:lnTo>
                  <a:pt x="5512" y="990"/>
                </a:lnTo>
                <a:cubicBezTo>
                  <a:pt x="5512" y="981"/>
                  <a:pt x="5521" y="971"/>
                  <a:pt x="5521" y="971"/>
                </a:cubicBezTo>
                <a:cubicBezTo>
                  <a:pt x="5521" y="962"/>
                  <a:pt x="5531" y="962"/>
                  <a:pt x="5531" y="954"/>
                </a:cubicBezTo>
                <a:cubicBezTo>
                  <a:pt x="5531" y="954"/>
                  <a:pt x="5539" y="945"/>
                  <a:pt x="5539" y="936"/>
                </a:cubicBezTo>
                <a:cubicBezTo>
                  <a:pt x="5539" y="936"/>
                  <a:pt x="5548" y="936"/>
                  <a:pt x="5548" y="927"/>
                </a:cubicBezTo>
                <a:lnTo>
                  <a:pt x="5548" y="927"/>
                </a:lnTo>
                <a:lnTo>
                  <a:pt x="5548" y="927"/>
                </a:lnTo>
                <a:cubicBezTo>
                  <a:pt x="5548" y="936"/>
                  <a:pt x="5557" y="945"/>
                  <a:pt x="5557" y="954"/>
                </a:cubicBezTo>
                <a:lnTo>
                  <a:pt x="5557" y="954"/>
                </a:lnTo>
                <a:cubicBezTo>
                  <a:pt x="5567" y="962"/>
                  <a:pt x="5567" y="971"/>
                  <a:pt x="5575" y="981"/>
                </a:cubicBezTo>
                <a:lnTo>
                  <a:pt x="5575" y="981"/>
                </a:lnTo>
                <a:cubicBezTo>
                  <a:pt x="5575" y="990"/>
                  <a:pt x="5584" y="998"/>
                  <a:pt x="5584" y="1008"/>
                </a:cubicBezTo>
                <a:lnTo>
                  <a:pt x="5584" y="1008"/>
                </a:lnTo>
                <a:cubicBezTo>
                  <a:pt x="5593" y="1017"/>
                  <a:pt x="5593" y="1026"/>
                  <a:pt x="5603" y="1034"/>
                </a:cubicBezTo>
                <a:lnTo>
                  <a:pt x="5603" y="1034"/>
                </a:lnTo>
                <a:cubicBezTo>
                  <a:pt x="5611" y="1044"/>
                  <a:pt x="5620" y="1053"/>
                  <a:pt x="5620" y="1053"/>
                </a:cubicBezTo>
                <a:cubicBezTo>
                  <a:pt x="5620" y="1053"/>
                  <a:pt x="5620" y="1053"/>
                  <a:pt x="5620" y="1061"/>
                </a:cubicBezTo>
                <a:cubicBezTo>
                  <a:pt x="5629" y="1061"/>
                  <a:pt x="5638" y="1070"/>
                  <a:pt x="5638" y="1080"/>
                </a:cubicBezTo>
                <a:lnTo>
                  <a:pt x="5647" y="1080"/>
                </a:lnTo>
                <a:cubicBezTo>
                  <a:pt x="5647" y="1089"/>
                  <a:pt x="5656" y="1097"/>
                  <a:pt x="5665" y="1097"/>
                </a:cubicBezTo>
                <a:cubicBezTo>
                  <a:pt x="5665" y="1097"/>
                  <a:pt x="5665" y="1097"/>
                  <a:pt x="5665" y="1106"/>
                </a:cubicBezTo>
                <a:cubicBezTo>
                  <a:pt x="5674" y="1106"/>
                  <a:pt x="5674" y="1116"/>
                  <a:pt x="5683" y="1116"/>
                </a:cubicBezTo>
                <a:cubicBezTo>
                  <a:pt x="5683" y="1125"/>
                  <a:pt x="5692" y="1125"/>
                  <a:pt x="5692" y="1125"/>
                </a:cubicBezTo>
                <a:cubicBezTo>
                  <a:pt x="5692" y="1125"/>
                  <a:pt x="5701" y="1133"/>
                  <a:pt x="5710" y="1133"/>
                </a:cubicBezTo>
                <a:cubicBezTo>
                  <a:pt x="5710" y="1142"/>
                  <a:pt x="5710" y="1142"/>
                  <a:pt x="5710" y="1142"/>
                </a:cubicBezTo>
                <a:cubicBezTo>
                  <a:pt x="5719" y="1142"/>
                  <a:pt x="5728" y="1152"/>
                  <a:pt x="5737" y="1152"/>
                </a:cubicBezTo>
                <a:lnTo>
                  <a:pt x="5737" y="1160"/>
                </a:lnTo>
                <a:cubicBezTo>
                  <a:pt x="5746" y="1160"/>
                  <a:pt x="5755" y="1169"/>
                  <a:pt x="5764" y="1169"/>
                </a:cubicBezTo>
                <a:lnTo>
                  <a:pt x="5764" y="1169"/>
                </a:lnTo>
                <a:cubicBezTo>
                  <a:pt x="5773" y="1178"/>
                  <a:pt x="5782" y="1178"/>
                  <a:pt x="5791" y="1178"/>
                </a:cubicBezTo>
                <a:cubicBezTo>
                  <a:pt x="5791" y="1188"/>
                  <a:pt x="5791" y="1188"/>
                  <a:pt x="5800" y="1188"/>
                </a:cubicBezTo>
                <a:cubicBezTo>
                  <a:pt x="5800" y="1188"/>
                  <a:pt x="5809" y="1188"/>
                  <a:pt x="5818" y="1196"/>
                </a:cubicBezTo>
                <a:cubicBezTo>
                  <a:pt x="5818" y="1196"/>
                  <a:pt x="5818" y="1196"/>
                  <a:pt x="5827" y="1196"/>
                </a:cubicBezTo>
                <a:cubicBezTo>
                  <a:pt x="5836" y="1196"/>
                  <a:pt x="5845" y="1196"/>
                  <a:pt x="5854" y="1205"/>
                </a:cubicBezTo>
                <a:lnTo>
                  <a:pt x="5854" y="1205"/>
                </a:lnTo>
                <a:cubicBezTo>
                  <a:pt x="5863" y="1205"/>
                  <a:pt x="5872" y="1205"/>
                  <a:pt x="5881" y="1205"/>
                </a:cubicBezTo>
                <a:cubicBezTo>
                  <a:pt x="5881" y="1205"/>
                  <a:pt x="5881" y="1205"/>
                  <a:pt x="5890" y="1214"/>
                </a:cubicBezTo>
                <a:cubicBezTo>
                  <a:pt x="5890" y="1214"/>
                  <a:pt x="5890" y="1214"/>
                  <a:pt x="5899" y="1214"/>
                </a:cubicBezTo>
                <a:cubicBezTo>
                  <a:pt x="5899" y="1214"/>
                  <a:pt x="5908" y="1214"/>
                  <a:pt x="5917" y="1214"/>
                </a:cubicBezTo>
                <a:lnTo>
                  <a:pt x="5917" y="1214"/>
                </a:lnTo>
                <a:lnTo>
                  <a:pt x="5917" y="1214"/>
                </a:lnTo>
                <a:cubicBezTo>
                  <a:pt x="5917" y="1484"/>
                  <a:pt x="5917" y="1484"/>
                  <a:pt x="5917" y="1484"/>
                </a:cubicBezTo>
                <a:cubicBezTo>
                  <a:pt x="5917" y="1502"/>
                  <a:pt x="5917" y="1502"/>
                  <a:pt x="5917" y="1502"/>
                </a:cubicBezTo>
                <a:cubicBezTo>
                  <a:pt x="5917" y="1538"/>
                  <a:pt x="5908" y="1583"/>
                  <a:pt x="5899" y="1628"/>
                </a:cubicBezTo>
                <a:cubicBezTo>
                  <a:pt x="5872" y="1799"/>
                  <a:pt x="5773" y="1943"/>
                  <a:pt x="5638" y="2042"/>
                </a:cubicBezTo>
                <a:cubicBezTo>
                  <a:pt x="5629" y="2051"/>
                  <a:pt x="5611" y="2060"/>
                  <a:pt x="5603" y="2069"/>
                </a:cubicBezTo>
                <a:cubicBezTo>
                  <a:pt x="5584" y="2078"/>
                  <a:pt x="5575" y="2078"/>
                  <a:pt x="5557" y="2087"/>
                </a:cubicBezTo>
                <a:cubicBezTo>
                  <a:pt x="5531" y="2105"/>
                  <a:pt x="5503" y="2123"/>
                  <a:pt x="5468" y="2132"/>
                </a:cubicBezTo>
                <a:cubicBezTo>
                  <a:pt x="5449" y="2132"/>
                  <a:pt x="5440" y="2141"/>
                  <a:pt x="5423" y="2141"/>
                </a:cubicBez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0" name="Freeform 349">
            <a:extLst>
              <a:ext uri="{FF2B5EF4-FFF2-40B4-BE49-F238E27FC236}">
                <a16:creationId xmlns:a16="http://schemas.microsoft.com/office/drawing/2014/main" id="{9189E26B-D8CC-1E48-9227-E8F150861F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6094" y="8961472"/>
            <a:ext cx="1615206" cy="1578184"/>
          </a:xfrm>
          <a:custGeom>
            <a:avLst/>
            <a:gdLst>
              <a:gd name="T0" fmla="*/ 746 w 1539"/>
              <a:gd name="T1" fmla="*/ 1502 h 1503"/>
              <a:gd name="T2" fmla="*/ 746 w 1539"/>
              <a:gd name="T3" fmla="*/ 1502 h 1503"/>
              <a:gd name="T4" fmla="*/ 1538 w 1539"/>
              <a:gd name="T5" fmla="*/ 1502 h 1503"/>
              <a:gd name="T6" fmla="*/ 1538 w 1539"/>
              <a:gd name="T7" fmla="*/ 0 h 1503"/>
              <a:gd name="T8" fmla="*/ 746 w 1539"/>
              <a:gd name="T9" fmla="*/ 0 h 1503"/>
              <a:gd name="T10" fmla="*/ 0 w 1539"/>
              <a:gd name="T11" fmla="*/ 746 h 1503"/>
              <a:gd name="T12" fmla="*/ 0 w 1539"/>
              <a:gd name="T13" fmla="*/ 746 h 1503"/>
              <a:gd name="T14" fmla="*/ 746 w 1539"/>
              <a:gd name="T15" fmla="*/ 1502 h 15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39" h="1503">
                <a:moveTo>
                  <a:pt x="746" y="1502"/>
                </a:moveTo>
                <a:lnTo>
                  <a:pt x="746" y="1502"/>
                </a:lnTo>
                <a:cubicBezTo>
                  <a:pt x="1538" y="1502"/>
                  <a:pt x="1538" y="1502"/>
                  <a:pt x="1538" y="1502"/>
                </a:cubicBezTo>
                <a:cubicBezTo>
                  <a:pt x="1538" y="0"/>
                  <a:pt x="1538" y="0"/>
                  <a:pt x="1538" y="0"/>
                </a:cubicBezTo>
                <a:cubicBezTo>
                  <a:pt x="746" y="0"/>
                  <a:pt x="746" y="0"/>
                  <a:pt x="746" y="0"/>
                </a:cubicBezTo>
                <a:cubicBezTo>
                  <a:pt x="332" y="0"/>
                  <a:pt x="0" y="342"/>
                  <a:pt x="0" y="746"/>
                </a:cubicBezTo>
                <a:lnTo>
                  <a:pt x="0" y="746"/>
                </a:lnTo>
                <a:cubicBezTo>
                  <a:pt x="0" y="1160"/>
                  <a:pt x="332" y="1502"/>
                  <a:pt x="746" y="150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1" name="Freeform 350">
            <a:extLst>
              <a:ext uri="{FF2B5EF4-FFF2-40B4-BE49-F238E27FC236}">
                <a16:creationId xmlns:a16="http://schemas.microsoft.com/office/drawing/2014/main" id="{61697085-AEC2-C543-94D3-B3840B317C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6674" y="8961472"/>
            <a:ext cx="1624462" cy="1578184"/>
          </a:xfrm>
          <a:custGeom>
            <a:avLst/>
            <a:gdLst>
              <a:gd name="T0" fmla="*/ 0 w 1548"/>
              <a:gd name="T1" fmla="*/ 0 h 1503"/>
              <a:gd name="T2" fmla="*/ 0 w 1548"/>
              <a:gd name="T3" fmla="*/ 1502 h 1503"/>
              <a:gd name="T4" fmla="*/ 1547 w 1548"/>
              <a:gd name="T5" fmla="*/ 1502 h 1503"/>
              <a:gd name="T6" fmla="*/ 1547 w 1548"/>
              <a:gd name="T7" fmla="*/ 0 h 1503"/>
              <a:gd name="T8" fmla="*/ 0 w 1548"/>
              <a:gd name="T9" fmla="*/ 0 h 15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8" h="1503">
                <a:moveTo>
                  <a:pt x="0" y="0"/>
                </a:moveTo>
                <a:lnTo>
                  <a:pt x="0" y="1502"/>
                </a:lnTo>
                <a:lnTo>
                  <a:pt x="1547" y="1502"/>
                </a:lnTo>
                <a:lnTo>
                  <a:pt x="1547" y="0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2" name="Freeform 351">
            <a:extLst>
              <a:ext uri="{FF2B5EF4-FFF2-40B4-BE49-F238E27FC236}">
                <a16:creationId xmlns:a16="http://schemas.microsoft.com/office/drawing/2014/main" id="{E9C4606C-76EC-7640-910F-D1C6A4FA46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1136" y="8961472"/>
            <a:ext cx="1615209" cy="1578184"/>
          </a:xfrm>
          <a:custGeom>
            <a:avLst/>
            <a:gdLst>
              <a:gd name="T0" fmla="*/ 0 w 1539"/>
              <a:gd name="T1" fmla="*/ 0 h 1503"/>
              <a:gd name="T2" fmla="*/ 0 w 1539"/>
              <a:gd name="T3" fmla="*/ 1502 h 1503"/>
              <a:gd name="T4" fmla="*/ 1538 w 1539"/>
              <a:gd name="T5" fmla="*/ 1502 h 1503"/>
              <a:gd name="T6" fmla="*/ 1538 w 1539"/>
              <a:gd name="T7" fmla="*/ 0 h 1503"/>
              <a:gd name="T8" fmla="*/ 0 w 1539"/>
              <a:gd name="T9" fmla="*/ 0 h 15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9" h="1503">
                <a:moveTo>
                  <a:pt x="0" y="0"/>
                </a:moveTo>
                <a:lnTo>
                  <a:pt x="0" y="1502"/>
                </a:lnTo>
                <a:lnTo>
                  <a:pt x="1538" y="1502"/>
                </a:lnTo>
                <a:lnTo>
                  <a:pt x="1538" y="0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3" name="Freeform 352">
            <a:extLst>
              <a:ext uri="{FF2B5EF4-FFF2-40B4-BE49-F238E27FC236}">
                <a16:creationId xmlns:a16="http://schemas.microsoft.com/office/drawing/2014/main" id="{D87DECBD-A21F-0344-BEDF-AFBD33D64A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6345" y="8961472"/>
            <a:ext cx="1624462" cy="1578184"/>
          </a:xfrm>
          <a:custGeom>
            <a:avLst/>
            <a:gdLst>
              <a:gd name="T0" fmla="*/ 0 w 1548"/>
              <a:gd name="T1" fmla="*/ 0 h 1503"/>
              <a:gd name="T2" fmla="*/ 0 w 1548"/>
              <a:gd name="T3" fmla="*/ 1502 h 1503"/>
              <a:gd name="T4" fmla="*/ 1547 w 1548"/>
              <a:gd name="T5" fmla="*/ 1502 h 1503"/>
              <a:gd name="T6" fmla="*/ 1547 w 1548"/>
              <a:gd name="T7" fmla="*/ 0 h 1503"/>
              <a:gd name="T8" fmla="*/ 0 w 1548"/>
              <a:gd name="T9" fmla="*/ 0 h 15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8" h="1503">
                <a:moveTo>
                  <a:pt x="0" y="0"/>
                </a:moveTo>
                <a:lnTo>
                  <a:pt x="0" y="1502"/>
                </a:lnTo>
                <a:lnTo>
                  <a:pt x="1547" y="1502"/>
                </a:lnTo>
                <a:lnTo>
                  <a:pt x="1547" y="0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4" name="Freeform 353">
            <a:extLst>
              <a:ext uri="{FF2B5EF4-FFF2-40B4-BE49-F238E27FC236}">
                <a16:creationId xmlns:a16="http://schemas.microsoft.com/office/drawing/2014/main" id="{83A2F958-2D86-8047-AC02-BD5A38806C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70807" y="8961472"/>
            <a:ext cx="1615209" cy="1578184"/>
          </a:xfrm>
          <a:custGeom>
            <a:avLst/>
            <a:gdLst>
              <a:gd name="T0" fmla="*/ 0 w 1538"/>
              <a:gd name="T1" fmla="*/ 0 h 1503"/>
              <a:gd name="T2" fmla="*/ 0 w 1538"/>
              <a:gd name="T3" fmla="*/ 1502 h 1503"/>
              <a:gd name="T4" fmla="*/ 1537 w 1538"/>
              <a:gd name="T5" fmla="*/ 1502 h 1503"/>
              <a:gd name="T6" fmla="*/ 1537 w 1538"/>
              <a:gd name="T7" fmla="*/ 0 h 1503"/>
              <a:gd name="T8" fmla="*/ 0 w 1538"/>
              <a:gd name="T9" fmla="*/ 0 h 15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8" h="1503">
                <a:moveTo>
                  <a:pt x="0" y="0"/>
                </a:moveTo>
                <a:lnTo>
                  <a:pt x="0" y="1502"/>
                </a:lnTo>
                <a:lnTo>
                  <a:pt x="1537" y="1502"/>
                </a:lnTo>
                <a:lnTo>
                  <a:pt x="1537" y="0"/>
                </a:lnTo>
                <a:lnTo>
                  <a:pt x="0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5" name="Freeform 354">
            <a:extLst>
              <a:ext uri="{FF2B5EF4-FFF2-40B4-BE49-F238E27FC236}">
                <a16:creationId xmlns:a16="http://schemas.microsoft.com/office/drawing/2014/main" id="{8A47D36F-F420-3648-A528-19188568DD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81386" y="8961472"/>
            <a:ext cx="1624465" cy="1578184"/>
          </a:xfrm>
          <a:custGeom>
            <a:avLst/>
            <a:gdLst>
              <a:gd name="T0" fmla="*/ 0 w 1548"/>
              <a:gd name="T1" fmla="*/ 0 h 1503"/>
              <a:gd name="T2" fmla="*/ 0 w 1548"/>
              <a:gd name="T3" fmla="*/ 1502 h 1503"/>
              <a:gd name="T4" fmla="*/ 1547 w 1548"/>
              <a:gd name="T5" fmla="*/ 1502 h 1503"/>
              <a:gd name="T6" fmla="*/ 1547 w 1548"/>
              <a:gd name="T7" fmla="*/ 0 h 1503"/>
              <a:gd name="T8" fmla="*/ 0 w 1548"/>
              <a:gd name="T9" fmla="*/ 0 h 15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8" h="1503">
                <a:moveTo>
                  <a:pt x="0" y="0"/>
                </a:moveTo>
                <a:lnTo>
                  <a:pt x="0" y="1502"/>
                </a:lnTo>
                <a:lnTo>
                  <a:pt x="1547" y="1502"/>
                </a:lnTo>
                <a:lnTo>
                  <a:pt x="1547" y="0"/>
                </a:lnTo>
                <a:lnTo>
                  <a:pt x="0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6" name="Freeform 355">
            <a:extLst>
              <a:ext uri="{FF2B5EF4-FFF2-40B4-BE49-F238E27FC236}">
                <a16:creationId xmlns:a16="http://schemas.microsoft.com/office/drawing/2014/main" id="{041525D5-DCD0-3948-8A70-30B30FB999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05851" y="8961472"/>
            <a:ext cx="1615206" cy="1578184"/>
          </a:xfrm>
          <a:custGeom>
            <a:avLst/>
            <a:gdLst>
              <a:gd name="T0" fmla="*/ 0 w 1539"/>
              <a:gd name="T1" fmla="*/ 0 h 1503"/>
              <a:gd name="T2" fmla="*/ 0 w 1539"/>
              <a:gd name="T3" fmla="*/ 1502 h 1503"/>
              <a:gd name="T4" fmla="*/ 1538 w 1539"/>
              <a:gd name="T5" fmla="*/ 1502 h 1503"/>
              <a:gd name="T6" fmla="*/ 1538 w 1539"/>
              <a:gd name="T7" fmla="*/ 0 h 1503"/>
              <a:gd name="T8" fmla="*/ 0 w 1539"/>
              <a:gd name="T9" fmla="*/ 0 h 15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9" h="1503">
                <a:moveTo>
                  <a:pt x="0" y="0"/>
                </a:moveTo>
                <a:lnTo>
                  <a:pt x="0" y="1502"/>
                </a:lnTo>
                <a:lnTo>
                  <a:pt x="1538" y="1502"/>
                </a:lnTo>
                <a:lnTo>
                  <a:pt x="1538" y="0"/>
                </a:lnTo>
                <a:lnTo>
                  <a:pt x="0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7" name="Freeform 356">
            <a:extLst>
              <a:ext uri="{FF2B5EF4-FFF2-40B4-BE49-F238E27FC236}">
                <a16:creationId xmlns:a16="http://schemas.microsoft.com/office/drawing/2014/main" id="{3DA19366-BC29-9349-A3B3-AC3AC254B7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21057" y="8961472"/>
            <a:ext cx="1615209" cy="1578184"/>
          </a:xfrm>
          <a:custGeom>
            <a:avLst/>
            <a:gdLst>
              <a:gd name="T0" fmla="*/ 0 w 1539"/>
              <a:gd name="T1" fmla="*/ 0 h 1503"/>
              <a:gd name="T2" fmla="*/ 0 w 1539"/>
              <a:gd name="T3" fmla="*/ 1502 h 1503"/>
              <a:gd name="T4" fmla="*/ 1538 w 1539"/>
              <a:gd name="T5" fmla="*/ 1502 h 1503"/>
              <a:gd name="T6" fmla="*/ 1538 w 1539"/>
              <a:gd name="T7" fmla="*/ 0 h 1503"/>
              <a:gd name="T8" fmla="*/ 0 w 1539"/>
              <a:gd name="T9" fmla="*/ 0 h 15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9" h="1503">
                <a:moveTo>
                  <a:pt x="0" y="0"/>
                </a:moveTo>
                <a:lnTo>
                  <a:pt x="0" y="1502"/>
                </a:lnTo>
                <a:lnTo>
                  <a:pt x="1538" y="1502"/>
                </a:lnTo>
                <a:lnTo>
                  <a:pt x="1538" y="0"/>
                </a:lnTo>
                <a:lnTo>
                  <a:pt x="0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8" name="Freeform 357">
            <a:extLst>
              <a:ext uri="{FF2B5EF4-FFF2-40B4-BE49-F238E27FC236}">
                <a16:creationId xmlns:a16="http://schemas.microsoft.com/office/drawing/2014/main" id="{BF46EB38-CFBE-A845-BF2E-DDBF25EFFB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36266" y="8961472"/>
            <a:ext cx="1624462" cy="1578184"/>
          </a:xfrm>
          <a:custGeom>
            <a:avLst/>
            <a:gdLst>
              <a:gd name="T0" fmla="*/ 0 w 1548"/>
              <a:gd name="T1" fmla="*/ 1502 h 1503"/>
              <a:gd name="T2" fmla="*/ 1547 w 1548"/>
              <a:gd name="T3" fmla="*/ 1502 h 1503"/>
              <a:gd name="T4" fmla="*/ 1547 w 1548"/>
              <a:gd name="T5" fmla="*/ 0 h 1503"/>
              <a:gd name="T6" fmla="*/ 0 w 1548"/>
              <a:gd name="T7" fmla="*/ 0 h 1503"/>
              <a:gd name="T8" fmla="*/ 0 w 1548"/>
              <a:gd name="T9" fmla="*/ 1502 h 15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8" h="1503">
                <a:moveTo>
                  <a:pt x="0" y="1502"/>
                </a:moveTo>
                <a:lnTo>
                  <a:pt x="1547" y="1502"/>
                </a:lnTo>
                <a:lnTo>
                  <a:pt x="1547" y="0"/>
                </a:lnTo>
                <a:lnTo>
                  <a:pt x="0" y="0"/>
                </a:lnTo>
                <a:lnTo>
                  <a:pt x="0" y="1502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9" name="Freeform 358">
            <a:extLst>
              <a:ext uri="{FF2B5EF4-FFF2-40B4-BE49-F238E27FC236}">
                <a16:creationId xmlns:a16="http://schemas.microsoft.com/office/drawing/2014/main" id="{9D1BFA85-EB21-A74A-9000-CED7527C5F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56101" y="8961472"/>
            <a:ext cx="1615206" cy="1578184"/>
          </a:xfrm>
          <a:custGeom>
            <a:avLst/>
            <a:gdLst>
              <a:gd name="T0" fmla="*/ 791 w 1539"/>
              <a:gd name="T1" fmla="*/ 0 h 1503"/>
              <a:gd name="T2" fmla="*/ 791 w 1539"/>
              <a:gd name="T3" fmla="*/ 0 h 1503"/>
              <a:gd name="T4" fmla="*/ 0 w 1539"/>
              <a:gd name="T5" fmla="*/ 0 h 1503"/>
              <a:gd name="T6" fmla="*/ 0 w 1539"/>
              <a:gd name="T7" fmla="*/ 1502 h 1503"/>
              <a:gd name="T8" fmla="*/ 791 w 1539"/>
              <a:gd name="T9" fmla="*/ 1502 h 1503"/>
              <a:gd name="T10" fmla="*/ 1538 w 1539"/>
              <a:gd name="T11" fmla="*/ 746 h 1503"/>
              <a:gd name="T12" fmla="*/ 1538 w 1539"/>
              <a:gd name="T13" fmla="*/ 746 h 1503"/>
              <a:gd name="T14" fmla="*/ 791 w 1539"/>
              <a:gd name="T15" fmla="*/ 0 h 15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39" h="1503">
                <a:moveTo>
                  <a:pt x="791" y="0"/>
                </a:moveTo>
                <a:lnTo>
                  <a:pt x="791" y="0"/>
                </a:lnTo>
                <a:cubicBezTo>
                  <a:pt x="0" y="0"/>
                  <a:pt x="0" y="0"/>
                  <a:pt x="0" y="0"/>
                </a:cubicBezTo>
                <a:cubicBezTo>
                  <a:pt x="0" y="1502"/>
                  <a:pt x="0" y="1502"/>
                  <a:pt x="0" y="1502"/>
                </a:cubicBezTo>
                <a:cubicBezTo>
                  <a:pt x="791" y="1502"/>
                  <a:pt x="791" y="1502"/>
                  <a:pt x="791" y="1502"/>
                </a:cubicBezTo>
                <a:cubicBezTo>
                  <a:pt x="1205" y="1502"/>
                  <a:pt x="1538" y="1160"/>
                  <a:pt x="1538" y="746"/>
                </a:cubicBezTo>
                <a:lnTo>
                  <a:pt x="1538" y="746"/>
                </a:lnTo>
                <a:cubicBezTo>
                  <a:pt x="1538" y="342"/>
                  <a:pt x="1205" y="0"/>
                  <a:pt x="791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0" name="Freeform 359">
            <a:extLst>
              <a:ext uri="{FF2B5EF4-FFF2-40B4-BE49-F238E27FC236}">
                <a16:creationId xmlns:a16="http://schemas.microsoft.com/office/drawing/2014/main" id="{025A5F14-92DF-FD45-99E0-E4BC6F60E6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1798" y="9262300"/>
            <a:ext cx="860827" cy="971901"/>
          </a:xfrm>
          <a:custGeom>
            <a:avLst/>
            <a:gdLst>
              <a:gd name="T0" fmla="*/ 818 w 819"/>
              <a:gd name="T1" fmla="*/ 252 h 927"/>
              <a:gd name="T2" fmla="*/ 818 w 819"/>
              <a:gd name="T3" fmla="*/ 252 h 927"/>
              <a:gd name="T4" fmla="*/ 810 w 819"/>
              <a:gd name="T5" fmla="*/ 225 h 927"/>
              <a:gd name="T6" fmla="*/ 584 w 819"/>
              <a:gd name="T7" fmla="*/ 9 h 927"/>
              <a:gd name="T8" fmla="*/ 584 w 819"/>
              <a:gd name="T9" fmla="*/ 9 h 927"/>
              <a:gd name="T10" fmla="*/ 584 w 819"/>
              <a:gd name="T11" fmla="*/ 9 h 927"/>
              <a:gd name="T12" fmla="*/ 584 w 819"/>
              <a:gd name="T13" fmla="*/ 0 h 927"/>
              <a:gd name="T14" fmla="*/ 584 w 819"/>
              <a:gd name="T15" fmla="*/ 0 h 927"/>
              <a:gd name="T16" fmla="*/ 584 w 819"/>
              <a:gd name="T17" fmla="*/ 0 h 927"/>
              <a:gd name="T18" fmla="*/ 576 w 819"/>
              <a:gd name="T19" fmla="*/ 0 h 927"/>
              <a:gd name="T20" fmla="*/ 576 w 819"/>
              <a:gd name="T21" fmla="*/ 0 h 927"/>
              <a:gd name="T22" fmla="*/ 576 w 819"/>
              <a:gd name="T23" fmla="*/ 0 h 927"/>
              <a:gd name="T24" fmla="*/ 576 w 819"/>
              <a:gd name="T25" fmla="*/ 0 h 927"/>
              <a:gd name="T26" fmla="*/ 576 w 819"/>
              <a:gd name="T27" fmla="*/ 0 h 927"/>
              <a:gd name="T28" fmla="*/ 576 w 819"/>
              <a:gd name="T29" fmla="*/ 0 h 927"/>
              <a:gd name="T30" fmla="*/ 576 w 819"/>
              <a:gd name="T31" fmla="*/ 0 h 927"/>
              <a:gd name="T32" fmla="*/ 567 w 819"/>
              <a:gd name="T33" fmla="*/ 0 h 927"/>
              <a:gd name="T34" fmla="*/ 567 w 819"/>
              <a:gd name="T35" fmla="*/ 0 h 927"/>
              <a:gd name="T36" fmla="*/ 567 w 819"/>
              <a:gd name="T37" fmla="*/ 0 h 927"/>
              <a:gd name="T38" fmla="*/ 567 w 819"/>
              <a:gd name="T39" fmla="*/ 0 h 927"/>
              <a:gd name="T40" fmla="*/ 45 w 819"/>
              <a:gd name="T41" fmla="*/ 0 h 927"/>
              <a:gd name="T42" fmla="*/ 0 w 819"/>
              <a:gd name="T43" fmla="*/ 54 h 927"/>
              <a:gd name="T44" fmla="*/ 0 w 819"/>
              <a:gd name="T45" fmla="*/ 899 h 927"/>
              <a:gd name="T46" fmla="*/ 27 w 819"/>
              <a:gd name="T47" fmla="*/ 926 h 927"/>
              <a:gd name="T48" fmla="*/ 171 w 819"/>
              <a:gd name="T49" fmla="*/ 926 h 927"/>
              <a:gd name="T50" fmla="*/ 630 w 819"/>
              <a:gd name="T51" fmla="*/ 926 h 927"/>
              <a:gd name="T52" fmla="*/ 791 w 819"/>
              <a:gd name="T53" fmla="*/ 926 h 927"/>
              <a:gd name="T54" fmla="*/ 818 w 819"/>
              <a:gd name="T55" fmla="*/ 899 h 927"/>
              <a:gd name="T56" fmla="*/ 818 w 819"/>
              <a:gd name="T57" fmla="*/ 261 h 927"/>
              <a:gd name="T58" fmla="*/ 818 w 819"/>
              <a:gd name="T59" fmla="*/ 252 h 927"/>
              <a:gd name="T60" fmla="*/ 504 w 819"/>
              <a:gd name="T61" fmla="*/ 63 h 927"/>
              <a:gd name="T62" fmla="*/ 504 w 819"/>
              <a:gd name="T63" fmla="*/ 63 h 927"/>
              <a:gd name="T64" fmla="*/ 504 w 819"/>
              <a:gd name="T65" fmla="*/ 225 h 927"/>
              <a:gd name="T66" fmla="*/ 270 w 819"/>
              <a:gd name="T67" fmla="*/ 225 h 927"/>
              <a:gd name="T68" fmla="*/ 270 w 819"/>
              <a:gd name="T69" fmla="*/ 63 h 927"/>
              <a:gd name="T70" fmla="*/ 504 w 819"/>
              <a:gd name="T71" fmla="*/ 63 h 927"/>
              <a:gd name="T72" fmla="*/ 189 w 819"/>
              <a:gd name="T73" fmla="*/ 863 h 927"/>
              <a:gd name="T74" fmla="*/ 189 w 819"/>
              <a:gd name="T75" fmla="*/ 863 h 927"/>
              <a:gd name="T76" fmla="*/ 189 w 819"/>
              <a:gd name="T77" fmla="*/ 566 h 927"/>
              <a:gd name="T78" fmla="*/ 620 w 819"/>
              <a:gd name="T79" fmla="*/ 566 h 927"/>
              <a:gd name="T80" fmla="*/ 620 w 819"/>
              <a:gd name="T81" fmla="*/ 863 h 927"/>
              <a:gd name="T82" fmla="*/ 189 w 819"/>
              <a:gd name="T83" fmla="*/ 863 h 927"/>
              <a:gd name="T84" fmla="*/ 764 w 819"/>
              <a:gd name="T85" fmla="*/ 863 h 927"/>
              <a:gd name="T86" fmla="*/ 764 w 819"/>
              <a:gd name="T87" fmla="*/ 863 h 927"/>
              <a:gd name="T88" fmla="*/ 675 w 819"/>
              <a:gd name="T89" fmla="*/ 863 h 927"/>
              <a:gd name="T90" fmla="*/ 675 w 819"/>
              <a:gd name="T91" fmla="*/ 540 h 927"/>
              <a:gd name="T92" fmla="*/ 630 w 819"/>
              <a:gd name="T93" fmla="*/ 504 h 927"/>
              <a:gd name="T94" fmla="*/ 171 w 819"/>
              <a:gd name="T95" fmla="*/ 504 h 927"/>
              <a:gd name="T96" fmla="*/ 126 w 819"/>
              <a:gd name="T97" fmla="*/ 540 h 927"/>
              <a:gd name="T98" fmla="*/ 126 w 819"/>
              <a:gd name="T99" fmla="*/ 863 h 927"/>
              <a:gd name="T100" fmla="*/ 54 w 819"/>
              <a:gd name="T101" fmla="*/ 863 h 927"/>
              <a:gd name="T102" fmla="*/ 54 w 819"/>
              <a:gd name="T103" fmla="*/ 63 h 927"/>
              <a:gd name="T104" fmla="*/ 216 w 819"/>
              <a:gd name="T105" fmla="*/ 63 h 927"/>
              <a:gd name="T106" fmla="*/ 216 w 819"/>
              <a:gd name="T107" fmla="*/ 252 h 927"/>
              <a:gd name="T108" fmla="*/ 252 w 819"/>
              <a:gd name="T109" fmla="*/ 287 h 927"/>
              <a:gd name="T110" fmla="*/ 522 w 819"/>
              <a:gd name="T111" fmla="*/ 287 h 927"/>
              <a:gd name="T112" fmla="*/ 567 w 819"/>
              <a:gd name="T113" fmla="*/ 252 h 927"/>
              <a:gd name="T114" fmla="*/ 567 w 819"/>
              <a:gd name="T115" fmla="*/ 63 h 927"/>
              <a:gd name="T116" fmla="*/ 764 w 819"/>
              <a:gd name="T117" fmla="*/ 261 h 927"/>
              <a:gd name="T118" fmla="*/ 764 w 819"/>
              <a:gd name="T119" fmla="*/ 261 h 927"/>
              <a:gd name="T120" fmla="*/ 764 w 819"/>
              <a:gd name="T121" fmla="*/ 863 h 9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819" h="927">
                <a:moveTo>
                  <a:pt x="818" y="252"/>
                </a:moveTo>
                <a:lnTo>
                  <a:pt x="818" y="252"/>
                </a:lnTo>
                <a:cubicBezTo>
                  <a:pt x="818" y="243"/>
                  <a:pt x="818" y="234"/>
                  <a:pt x="810" y="225"/>
                </a:cubicBezTo>
                <a:cubicBezTo>
                  <a:pt x="584" y="9"/>
                  <a:pt x="584" y="9"/>
                  <a:pt x="584" y="9"/>
                </a:cubicBezTo>
                <a:lnTo>
                  <a:pt x="584" y="9"/>
                </a:lnTo>
                <a:lnTo>
                  <a:pt x="584" y="9"/>
                </a:lnTo>
                <a:cubicBezTo>
                  <a:pt x="584" y="9"/>
                  <a:pt x="584" y="9"/>
                  <a:pt x="584" y="0"/>
                </a:cubicBezTo>
                <a:lnTo>
                  <a:pt x="584" y="0"/>
                </a:lnTo>
                <a:lnTo>
                  <a:pt x="584" y="0"/>
                </a:lnTo>
                <a:cubicBezTo>
                  <a:pt x="584" y="0"/>
                  <a:pt x="584" y="0"/>
                  <a:pt x="576" y="0"/>
                </a:cubicBezTo>
                <a:lnTo>
                  <a:pt x="576" y="0"/>
                </a:lnTo>
                <a:lnTo>
                  <a:pt x="576" y="0"/>
                </a:lnTo>
                <a:lnTo>
                  <a:pt x="576" y="0"/>
                </a:lnTo>
                <a:lnTo>
                  <a:pt x="576" y="0"/>
                </a:lnTo>
                <a:lnTo>
                  <a:pt x="576" y="0"/>
                </a:lnTo>
                <a:lnTo>
                  <a:pt x="576" y="0"/>
                </a:lnTo>
                <a:lnTo>
                  <a:pt x="567" y="0"/>
                </a:lnTo>
                <a:lnTo>
                  <a:pt x="567" y="0"/>
                </a:lnTo>
                <a:lnTo>
                  <a:pt x="567" y="0"/>
                </a:lnTo>
                <a:lnTo>
                  <a:pt x="567" y="0"/>
                </a:lnTo>
                <a:cubicBezTo>
                  <a:pt x="45" y="0"/>
                  <a:pt x="45" y="0"/>
                  <a:pt x="45" y="0"/>
                </a:cubicBezTo>
                <a:cubicBezTo>
                  <a:pt x="27" y="0"/>
                  <a:pt x="0" y="27"/>
                  <a:pt x="0" y="54"/>
                </a:cubicBezTo>
                <a:cubicBezTo>
                  <a:pt x="0" y="899"/>
                  <a:pt x="0" y="899"/>
                  <a:pt x="0" y="899"/>
                </a:cubicBezTo>
                <a:cubicBezTo>
                  <a:pt x="0" y="908"/>
                  <a:pt x="9" y="926"/>
                  <a:pt x="27" y="926"/>
                </a:cubicBezTo>
                <a:cubicBezTo>
                  <a:pt x="171" y="926"/>
                  <a:pt x="171" y="926"/>
                  <a:pt x="171" y="926"/>
                </a:cubicBezTo>
                <a:cubicBezTo>
                  <a:pt x="630" y="926"/>
                  <a:pt x="630" y="926"/>
                  <a:pt x="630" y="926"/>
                </a:cubicBezTo>
                <a:cubicBezTo>
                  <a:pt x="791" y="926"/>
                  <a:pt x="791" y="926"/>
                  <a:pt x="791" y="926"/>
                </a:cubicBezTo>
                <a:cubicBezTo>
                  <a:pt x="810" y="926"/>
                  <a:pt x="818" y="908"/>
                  <a:pt x="818" y="899"/>
                </a:cubicBezTo>
                <a:cubicBezTo>
                  <a:pt x="818" y="261"/>
                  <a:pt x="818" y="261"/>
                  <a:pt x="818" y="261"/>
                </a:cubicBezTo>
                <a:lnTo>
                  <a:pt x="818" y="252"/>
                </a:lnTo>
                <a:close/>
                <a:moveTo>
                  <a:pt x="504" y="63"/>
                </a:moveTo>
                <a:lnTo>
                  <a:pt x="504" y="63"/>
                </a:lnTo>
                <a:cubicBezTo>
                  <a:pt x="504" y="225"/>
                  <a:pt x="504" y="225"/>
                  <a:pt x="504" y="225"/>
                </a:cubicBezTo>
                <a:cubicBezTo>
                  <a:pt x="270" y="225"/>
                  <a:pt x="270" y="225"/>
                  <a:pt x="270" y="225"/>
                </a:cubicBezTo>
                <a:cubicBezTo>
                  <a:pt x="270" y="63"/>
                  <a:pt x="270" y="63"/>
                  <a:pt x="270" y="63"/>
                </a:cubicBezTo>
                <a:lnTo>
                  <a:pt x="504" y="63"/>
                </a:lnTo>
                <a:close/>
                <a:moveTo>
                  <a:pt x="189" y="863"/>
                </a:moveTo>
                <a:lnTo>
                  <a:pt x="189" y="863"/>
                </a:lnTo>
                <a:cubicBezTo>
                  <a:pt x="189" y="566"/>
                  <a:pt x="189" y="566"/>
                  <a:pt x="189" y="566"/>
                </a:cubicBezTo>
                <a:cubicBezTo>
                  <a:pt x="620" y="566"/>
                  <a:pt x="620" y="566"/>
                  <a:pt x="620" y="566"/>
                </a:cubicBezTo>
                <a:cubicBezTo>
                  <a:pt x="620" y="863"/>
                  <a:pt x="620" y="863"/>
                  <a:pt x="620" y="863"/>
                </a:cubicBezTo>
                <a:lnTo>
                  <a:pt x="189" y="863"/>
                </a:lnTo>
                <a:close/>
                <a:moveTo>
                  <a:pt x="764" y="863"/>
                </a:moveTo>
                <a:lnTo>
                  <a:pt x="764" y="863"/>
                </a:lnTo>
                <a:cubicBezTo>
                  <a:pt x="675" y="863"/>
                  <a:pt x="675" y="863"/>
                  <a:pt x="675" y="863"/>
                </a:cubicBezTo>
                <a:cubicBezTo>
                  <a:pt x="675" y="540"/>
                  <a:pt x="675" y="540"/>
                  <a:pt x="675" y="540"/>
                </a:cubicBezTo>
                <a:cubicBezTo>
                  <a:pt x="675" y="521"/>
                  <a:pt x="656" y="504"/>
                  <a:pt x="630" y="504"/>
                </a:cubicBezTo>
                <a:cubicBezTo>
                  <a:pt x="171" y="504"/>
                  <a:pt x="171" y="504"/>
                  <a:pt x="171" y="504"/>
                </a:cubicBezTo>
                <a:cubicBezTo>
                  <a:pt x="144" y="504"/>
                  <a:pt x="126" y="521"/>
                  <a:pt x="126" y="540"/>
                </a:cubicBezTo>
                <a:cubicBezTo>
                  <a:pt x="126" y="863"/>
                  <a:pt x="126" y="863"/>
                  <a:pt x="126" y="863"/>
                </a:cubicBezTo>
                <a:cubicBezTo>
                  <a:pt x="54" y="863"/>
                  <a:pt x="54" y="863"/>
                  <a:pt x="54" y="863"/>
                </a:cubicBezTo>
                <a:cubicBezTo>
                  <a:pt x="54" y="63"/>
                  <a:pt x="54" y="63"/>
                  <a:pt x="54" y="63"/>
                </a:cubicBezTo>
                <a:cubicBezTo>
                  <a:pt x="216" y="63"/>
                  <a:pt x="216" y="63"/>
                  <a:pt x="216" y="63"/>
                </a:cubicBezTo>
                <a:cubicBezTo>
                  <a:pt x="216" y="252"/>
                  <a:pt x="216" y="252"/>
                  <a:pt x="216" y="252"/>
                </a:cubicBezTo>
                <a:cubicBezTo>
                  <a:pt x="216" y="270"/>
                  <a:pt x="234" y="287"/>
                  <a:pt x="252" y="287"/>
                </a:cubicBezTo>
                <a:cubicBezTo>
                  <a:pt x="522" y="287"/>
                  <a:pt x="522" y="287"/>
                  <a:pt x="522" y="287"/>
                </a:cubicBezTo>
                <a:cubicBezTo>
                  <a:pt x="548" y="287"/>
                  <a:pt x="567" y="270"/>
                  <a:pt x="567" y="252"/>
                </a:cubicBezTo>
                <a:cubicBezTo>
                  <a:pt x="567" y="63"/>
                  <a:pt x="567" y="63"/>
                  <a:pt x="567" y="63"/>
                </a:cubicBezTo>
                <a:cubicBezTo>
                  <a:pt x="764" y="261"/>
                  <a:pt x="764" y="261"/>
                  <a:pt x="764" y="261"/>
                </a:cubicBezTo>
                <a:lnTo>
                  <a:pt x="764" y="261"/>
                </a:lnTo>
                <a:lnTo>
                  <a:pt x="764" y="86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1" name="Freeform 360">
            <a:extLst>
              <a:ext uri="{FF2B5EF4-FFF2-40B4-BE49-F238E27FC236}">
                <a16:creationId xmlns:a16="http://schemas.microsoft.com/office/drawing/2014/main" id="{D4D399FF-5B80-EE4C-8826-38E1C979E7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23535" y="9340976"/>
            <a:ext cx="823802" cy="897852"/>
          </a:xfrm>
          <a:custGeom>
            <a:avLst/>
            <a:gdLst>
              <a:gd name="T0" fmla="*/ 782 w 783"/>
              <a:gd name="T1" fmla="*/ 386 h 855"/>
              <a:gd name="T2" fmla="*/ 782 w 783"/>
              <a:gd name="T3" fmla="*/ 386 h 855"/>
              <a:gd name="T4" fmla="*/ 666 w 783"/>
              <a:gd name="T5" fmla="*/ 108 h 855"/>
              <a:gd name="T6" fmla="*/ 396 w 783"/>
              <a:gd name="T7" fmla="*/ 0 h 855"/>
              <a:gd name="T8" fmla="*/ 117 w 783"/>
              <a:gd name="T9" fmla="*/ 108 h 855"/>
              <a:gd name="T10" fmla="*/ 0 w 783"/>
              <a:gd name="T11" fmla="*/ 386 h 855"/>
              <a:gd name="T12" fmla="*/ 117 w 783"/>
              <a:gd name="T13" fmla="*/ 656 h 855"/>
              <a:gd name="T14" fmla="*/ 144 w 783"/>
              <a:gd name="T15" fmla="*/ 683 h 855"/>
              <a:gd name="T16" fmla="*/ 90 w 783"/>
              <a:gd name="T17" fmla="*/ 809 h 855"/>
              <a:gd name="T18" fmla="*/ 108 w 783"/>
              <a:gd name="T19" fmla="*/ 854 h 855"/>
              <a:gd name="T20" fmla="*/ 117 w 783"/>
              <a:gd name="T21" fmla="*/ 854 h 855"/>
              <a:gd name="T22" fmla="*/ 144 w 783"/>
              <a:gd name="T23" fmla="*/ 836 h 855"/>
              <a:gd name="T24" fmla="*/ 189 w 783"/>
              <a:gd name="T25" fmla="*/ 719 h 855"/>
              <a:gd name="T26" fmla="*/ 396 w 783"/>
              <a:gd name="T27" fmla="*/ 773 h 855"/>
              <a:gd name="T28" fmla="*/ 594 w 783"/>
              <a:gd name="T29" fmla="*/ 719 h 855"/>
              <a:gd name="T30" fmla="*/ 638 w 783"/>
              <a:gd name="T31" fmla="*/ 836 h 855"/>
              <a:gd name="T32" fmla="*/ 666 w 783"/>
              <a:gd name="T33" fmla="*/ 854 h 855"/>
              <a:gd name="T34" fmla="*/ 674 w 783"/>
              <a:gd name="T35" fmla="*/ 854 h 855"/>
              <a:gd name="T36" fmla="*/ 693 w 783"/>
              <a:gd name="T37" fmla="*/ 809 h 855"/>
              <a:gd name="T38" fmla="*/ 648 w 783"/>
              <a:gd name="T39" fmla="*/ 683 h 855"/>
              <a:gd name="T40" fmla="*/ 666 w 783"/>
              <a:gd name="T41" fmla="*/ 656 h 855"/>
              <a:gd name="T42" fmla="*/ 782 w 783"/>
              <a:gd name="T43" fmla="*/ 386 h 855"/>
              <a:gd name="T44" fmla="*/ 162 w 783"/>
              <a:gd name="T45" fmla="*/ 620 h 855"/>
              <a:gd name="T46" fmla="*/ 162 w 783"/>
              <a:gd name="T47" fmla="*/ 620 h 855"/>
              <a:gd name="T48" fmla="*/ 63 w 783"/>
              <a:gd name="T49" fmla="*/ 386 h 855"/>
              <a:gd name="T50" fmla="*/ 162 w 783"/>
              <a:gd name="T51" fmla="*/ 153 h 855"/>
              <a:gd name="T52" fmla="*/ 396 w 783"/>
              <a:gd name="T53" fmla="*/ 54 h 855"/>
              <a:gd name="T54" fmla="*/ 630 w 783"/>
              <a:gd name="T55" fmla="*/ 153 h 855"/>
              <a:gd name="T56" fmla="*/ 720 w 783"/>
              <a:gd name="T57" fmla="*/ 386 h 855"/>
              <a:gd name="T58" fmla="*/ 630 w 783"/>
              <a:gd name="T59" fmla="*/ 620 h 855"/>
              <a:gd name="T60" fmla="*/ 396 w 783"/>
              <a:gd name="T61" fmla="*/ 710 h 855"/>
              <a:gd name="T62" fmla="*/ 162 w 783"/>
              <a:gd name="T63" fmla="*/ 620 h 8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783" h="855">
                <a:moveTo>
                  <a:pt x="782" y="386"/>
                </a:moveTo>
                <a:lnTo>
                  <a:pt x="782" y="386"/>
                </a:lnTo>
                <a:cubicBezTo>
                  <a:pt x="782" y="278"/>
                  <a:pt x="746" y="180"/>
                  <a:pt x="666" y="108"/>
                </a:cubicBezTo>
                <a:cubicBezTo>
                  <a:pt x="594" y="36"/>
                  <a:pt x="495" y="0"/>
                  <a:pt x="396" y="0"/>
                </a:cubicBezTo>
                <a:cubicBezTo>
                  <a:pt x="288" y="0"/>
                  <a:pt x="189" y="36"/>
                  <a:pt x="117" y="108"/>
                </a:cubicBezTo>
                <a:cubicBezTo>
                  <a:pt x="45" y="180"/>
                  <a:pt x="0" y="278"/>
                  <a:pt x="0" y="386"/>
                </a:cubicBezTo>
                <a:cubicBezTo>
                  <a:pt x="0" y="485"/>
                  <a:pt x="45" y="584"/>
                  <a:pt x="117" y="656"/>
                </a:cubicBezTo>
                <a:cubicBezTo>
                  <a:pt x="126" y="665"/>
                  <a:pt x="135" y="674"/>
                  <a:pt x="144" y="683"/>
                </a:cubicBezTo>
                <a:cubicBezTo>
                  <a:pt x="90" y="809"/>
                  <a:pt x="90" y="809"/>
                  <a:pt x="90" y="809"/>
                </a:cubicBezTo>
                <a:cubicBezTo>
                  <a:pt x="81" y="827"/>
                  <a:pt x="90" y="845"/>
                  <a:pt x="108" y="854"/>
                </a:cubicBezTo>
                <a:lnTo>
                  <a:pt x="117" y="854"/>
                </a:lnTo>
                <a:cubicBezTo>
                  <a:pt x="126" y="854"/>
                  <a:pt x="144" y="845"/>
                  <a:pt x="144" y="836"/>
                </a:cubicBezTo>
                <a:cubicBezTo>
                  <a:pt x="189" y="719"/>
                  <a:pt x="189" y="719"/>
                  <a:pt x="189" y="719"/>
                </a:cubicBezTo>
                <a:cubicBezTo>
                  <a:pt x="252" y="755"/>
                  <a:pt x="324" y="773"/>
                  <a:pt x="396" y="773"/>
                </a:cubicBezTo>
                <a:cubicBezTo>
                  <a:pt x="468" y="773"/>
                  <a:pt x="531" y="755"/>
                  <a:pt x="594" y="719"/>
                </a:cubicBezTo>
                <a:cubicBezTo>
                  <a:pt x="638" y="836"/>
                  <a:pt x="638" y="836"/>
                  <a:pt x="638" y="836"/>
                </a:cubicBezTo>
                <a:cubicBezTo>
                  <a:pt x="648" y="845"/>
                  <a:pt x="657" y="854"/>
                  <a:pt x="666" y="854"/>
                </a:cubicBezTo>
                <a:cubicBezTo>
                  <a:pt x="674" y="854"/>
                  <a:pt x="674" y="854"/>
                  <a:pt x="674" y="854"/>
                </a:cubicBezTo>
                <a:cubicBezTo>
                  <a:pt x="693" y="845"/>
                  <a:pt x="701" y="827"/>
                  <a:pt x="693" y="809"/>
                </a:cubicBezTo>
                <a:cubicBezTo>
                  <a:pt x="648" y="683"/>
                  <a:pt x="648" y="683"/>
                  <a:pt x="648" y="683"/>
                </a:cubicBezTo>
                <a:cubicBezTo>
                  <a:pt x="657" y="674"/>
                  <a:pt x="657" y="665"/>
                  <a:pt x="666" y="656"/>
                </a:cubicBezTo>
                <a:cubicBezTo>
                  <a:pt x="746" y="584"/>
                  <a:pt x="782" y="485"/>
                  <a:pt x="782" y="386"/>
                </a:cubicBezTo>
                <a:close/>
                <a:moveTo>
                  <a:pt x="162" y="620"/>
                </a:moveTo>
                <a:lnTo>
                  <a:pt x="162" y="620"/>
                </a:lnTo>
                <a:cubicBezTo>
                  <a:pt x="99" y="557"/>
                  <a:pt x="63" y="476"/>
                  <a:pt x="63" y="386"/>
                </a:cubicBezTo>
                <a:cubicBezTo>
                  <a:pt x="63" y="297"/>
                  <a:pt x="99" y="215"/>
                  <a:pt x="162" y="153"/>
                </a:cubicBezTo>
                <a:cubicBezTo>
                  <a:pt x="225" y="90"/>
                  <a:pt x="306" y="54"/>
                  <a:pt x="396" y="54"/>
                </a:cubicBezTo>
                <a:cubicBezTo>
                  <a:pt x="486" y="54"/>
                  <a:pt x="567" y="90"/>
                  <a:pt x="630" y="153"/>
                </a:cubicBezTo>
                <a:cubicBezTo>
                  <a:pt x="693" y="215"/>
                  <a:pt x="720" y="297"/>
                  <a:pt x="720" y="386"/>
                </a:cubicBezTo>
                <a:cubicBezTo>
                  <a:pt x="720" y="476"/>
                  <a:pt x="693" y="557"/>
                  <a:pt x="630" y="620"/>
                </a:cubicBezTo>
                <a:cubicBezTo>
                  <a:pt x="567" y="683"/>
                  <a:pt x="486" y="710"/>
                  <a:pt x="396" y="710"/>
                </a:cubicBezTo>
                <a:cubicBezTo>
                  <a:pt x="306" y="710"/>
                  <a:pt x="225" y="683"/>
                  <a:pt x="162" y="62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2" name="Freeform 361">
            <a:extLst>
              <a:ext uri="{FF2B5EF4-FFF2-40B4-BE49-F238E27FC236}">
                <a16:creationId xmlns:a16="http://schemas.microsoft.com/office/drawing/2014/main" id="{90D2D4EE-E7BE-5C44-8023-D69BB4219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50314" y="9498332"/>
            <a:ext cx="425785" cy="273059"/>
          </a:xfrm>
          <a:custGeom>
            <a:avLst/>
            <a:gdLst>
              <a:gd name="T0" fmla="*/ 351 w 406"/>
              <a:gd name="T1" fmla="*/ 9 h 261"/>
              <a:gd name="T2" fmla="*/ 351 w 406"/>
              <a:gd name="T3" fmla="*/ 9 h 261"/>
              <a:gd name="T4" fmla="*/ 162 w 406"/>
              <a:gd name="T5" fmla="*/ 197 h 261"/>
              <a:gd name="T6" fmla="*/ 27 w 406"/>
              <a:gd name="T7" fmla="*/ 197 h 261"/>
              <a:gd name="T8" fmla="*/ 0 w 406"/>
              <a:gd name="T9" fmla="*/ 233 h 261"/>
              <a:gd name="T10" fmla="*/ 27 w 406"/>
              <a:gd name="T11" fmla="*/ 260 h 261"/>
              <a:gd name="T12" fmla="*/ 171 w 406"/>
              <a:gd name="T13" fmla="*/ 260 h 261"/>
              <a:gd name="T14" fmla="*/ 198 w 406"/>
              <a:gd name="T15" fmla="*/ 243 h 261"/>
              <a:gd name="T16" fmla="*/ 396 w 406"/>
              <a:gd name="T17" fmla="*/ 54 h 261"/>
              <a:gd name="T18" fmla="*/ 396 w 406"/>
              <a:gd name="T19" fmla="*/ 9 h 261"/>
              <a:gd name="T20" fmla="*/ 351 w 406"/>
              <a:gd name="T21" fmla="*/ 9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06" h="261">
                <a:moveTo>
                  <a:pt x="351" y="9"/>
                </a:moveTo>
                <a:lnTo>
                  <a:pt x="351" y="9"/>
                </a:lnTo>
                <a:cubicBezTo>
                  <a:pt x="162" y="197"/>
                  <a:pt x="162" y="197"/>
                  <a:pt x="162" y="197"/>
                </a:cubicBezTo>
                <a:cubicBezTo>
                  <a:pt x="27" y="197"/>
                  <a:pt x="27" y="197"/>
                  <a:pt x="27" y="197"/>
                </a:cubicBezTo>
                <a:cubicBezTo>
                  <a:pt x="9" y="197"/>
                  <a:pt x="0" y="216"/>
                  <a:pt x="0" y="233"/>
                </a:cubicBezTo>
                <a:cubicBezTo>
                  <a:pt x="0" y="243"/>
                  <a:pt x="9" y="260"/>
                  <a:pt x="27" y="260"/>
                </a:cubicBezTo>
                <a:cubicBezTo>
                  <a:pt x="171" y="260"/>
                  <a:pt x="171" y="260"/>
                  <a:pt x="171" y="260"/>
                </a:cubicBezTo>
                <a:cubicBezTo>
                  <a:pt x="189" y="260"/>
                  <a:pt x="198" y="252"/>
                  <a:pt x="198" y="243"/>
                </a:cubicBezTo>
                <a:cubicBezTo>
                  <a:pt x="396" y="54"/>
                  <a:pt x="396" y="54"/>
                  <a:pt x="396" y="54"/>
                </a:cubicBezTo>
                <a:cubicBezTo>
                  <a:pt x="405" y="45"/>
                  <a:pt x="405" y="27"/>
                  <a:pt x="396" y="9"/>
                </a:cubicBezTo>
                <a:cubicBezTo>
                  <a:pt x="378" y="0"/>
                  <a:pt x="360" y="0"/>
                  <a:pt x="351" y="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3" name="Freeform 362">
            <a:extLst>
              <a:ext uri="{FF2B5EF4-FFF2-40B4-BE49-F238E27FC236}">
                <a16:creationId xmlns:a16="http://schemas.microsoft.com/office/drawing/2014/main" id="{D134C0D2-C35D-3449-BE13-1444EAA959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13124" y="9294695"/>
            <a:ext cx="171238" cy="171241"/>
          </a:xfrm>
          <a:custGeom>
            <a:avLst/>
            <a:gdLst>
              <a:gd name="T0" fmla="*/ 143 w 162"/>
              <a:gd name="T1" fmla="*/ 135 h 163"/>
              <a:gd name="T2" fmla="*/ 143 w 162"/>
              <a:gd name="T3" fmla="*/ 135 h 163"/>
              <a:gd name="T4" fmla="*/ 143 w 162"/>
              <a:gd name="T5" fmla="*/ 135 h 163"/>
              <a:gd name="T6" fmla="*/ 108 w 162"/>
              <a:gd name="T7" fmla="*/ 162 h 163"/>
              <a:gd name="T8" fmla="*/ 89 w 162"/>
              <a:gd name="T9" fmla="*/ 162 h 163"/>
              <a:gd name="T10" fmla="*/ 53 w 162"/>
              <a:gd name="T11" fmla="*/ 153 h 163"/>
              <a:gd name="T12" fmla="*/ 53 w 162"/>
              <a:gd name="T13" fmla="*/ 153 h 163"/>
              <a:gd name="T14" fmla="*/ 53 w 162"/>
              <a:gd name="T15" fmla="*/ 144 h 163"/>
              <a:gd name="T16" fmla="*/ 44 w 162"/>
              <a:gd name="T17" fmla="*/ 144 h 163"/>
              <a:gd name="T18" fmla="*/ 17 w 162"/>
              <a:gd name="T19" fmla="*/ 117 h 163"/>
              <a:gd name="T20" fmla="*/ 0 w 162"/>
              <a:gd name="T21" fmla="*/ 72 h 163"/>
              <a:gd name="T22" fmla="*/ 17 w 162"/>
              <a:gd name="T23" fmla="*/ 27 h 163"/>
              <a:gd name="T24" fmla="*/ 27 w 162"/>
              <a:gd name="T25" fmla="*/ 27 h 163"/>
              <a:gd name="T26" fmla="*/ 108 w 162"/>
              <a:gd name="T27" fmla="*/ 27 h 163"/>
              <a:gd name="T28" fmla="*/ 135 w 162"/>
              <a:gd name="T29" fmla="*/ 54 h 163"/>
              <a:gd name="T30" fmla="*/ 143 w 162"/>
              <a:gd name="T31" fmla="*/ 135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62" h="163">
                <a:moveTo>
                  <a:pt x="143" y="135"/>
                </a:moveTo>
                <a:lnTo>
                  <a:pt x="143" y="135"/>
                </a:lnTo>
                <a:lnTo>
                  <a:pt x="143" y="135"/>
                </a:lnTo>
                <a:cubicBezTo>
                  <a:pt x="135" y="153"/>
                  <a:pt x="125" y="162"/>
                  <a:pt x="108" y="162"/>
                </a:cubicBezTo>
                <a:cubicBezTo>
                  <a:pt x="99" y="162"/>
                  <a:pt x="99" y="162"/>
                  <a:pt x="89" y="162"/>
                </a:cubicBezTo>
                <a:cubicBezTo>
                  <a:pt x="80" y="162"/>
                  <a:pt x="72" y="162"/>
                  <a:pt x="53" y="153"/>
                </a:cubicBezTo>
                <a:lnTo>
                  <a:pt x="53" y="153"/>
                </a:lnTo>
                <a:cubicBezTo>
                  <a:pt x="53" y="153"/>
                  <a:pt x="53" y="153"/>
                  <a:pt x="53" y="144"/>
                </a:cubicBezTo>
                <a:cubicBezTo>
                  <a:pt x="44" y="144"/>
                  <a:pt x="44" y="144"/>
                  <a:pt x="44" y="144"/>
                </a:cubicBezTo>
                <a:cubicBezTo>
                  <a:pt x="17" y="117"/>
                  <a:pt x="17" y="117"/>
                  <a:pt x="17" y="117"/>
                </a:cubicBezTo>
                <a:cubicBezTo>
                  <a:pt x="9" y="99"/>
                  <a:pt x="0" y="90"/>
                  <a:pt x="0" y="72"/>
                </a:cubicBezTo>
                <a:cubicBezTo>
                  <a:pt x="0" y="54"/>
                  <a:pt x="9" y="45"/>
                  <a:pt x="17" y="27"/>
                </a:cubicBezTo>
                <a:cubicBezTo>
                  <a:pt x="27" y="27"/>
                  <a:pt x="27" y="27"/>
                  <a:pt x="27" y="27"/>
                </a:cubicBezTo>
                <a:cubicBezTo>
                  <a:pt x="44" y="0"/>
                  <a:pt x="80" y="0"/>
                  <a:pt x="108" y="27"/>
                </a:cubicBezTo>
                <a:cubicBezTo>
                  <a:pt x="135" y="54"/>
                  <a:pt x="135" y="54"/>
                  <a:pt x="135" y="54"/>
                </a:cubicBezTo>
                <a:cubicBezTo>
                  <a:pt x="161" y="72"/>
                  <a:pt x="161" y="108"/>
                  <a:pt x="143" y="13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4" name="Freeform 363">
            <a:extLst>
              <a:ext uri="{FF2B5EF4-FFF2-40B4-BE49-F238E27FC236}">
                <a16:creationId xmlns:a16="http://schemas.microsoft.com/office/drawing/2014/main" id="{A19F72D2-B811-674D-9A2D-0B61FBBDEA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86511" y="9303951"/>
            <a:ext cx="171241" cy="161985"/>
          </a:xfrm>
          <a:custGeom>
            <a:avLst/>
            <a:gdLst>
              <a:gd name="T0" fmla="*/ 162 w 163"/>
              <a:gd name="T1" fmla="*/ 63 h 154"/>
              <a:gd name="T2" fmla="*/ 162 w 163"/>
              <a:gd name="T3" fmla="*/ 63 h 154"/>
              <a:gd name="T4" fmla="*/ 144 w 163"/>
              <a:gd name="T5" fmla="*/ 108 h 154"/>
              <a:gd name="T6" fmla="*/ 117 w 163"/>
              <a:gd name="T7" fmla="*/ 135 h 154"/>
              <a:gd name="T8" fmla="*/ 99 w 163"/>
              <a:gd name="T9" fmla="*/ 144 h 154"/>
              <a:gd name="T10" fmla="*/ 99 w 163"/>
              <a:gd name="T11" fmla="*/ 144 h 154"/>
              <a:gd name="T12" fmla="*/ 63 w 163"/>
              <a:gd name="T13" fmla="*/ 153 h 154"/>
              <a:gd name="T14" fmla="*/ 54 w 163"/>
              <a:gd name="T15" fmla="*/ 153 h 154"/>
              <a:gd name="T16" fmla="*/ 9 w 163"/>
              <a:gd name="T17" fmla="*/ 126 h 154"/>
              <a:gd name="T18" fmla="*/ 18 w 163"/>
              <a:gd name="T19" fmla="*/ 45 h 154"/>
              <a:gd name="T20" fmla="*/ 18 w 163"/>
              <a:gd name="T21" fmla="*/ 45 h 154"/>
              <a:gd name="T22" fmla="*/ 54 w 163"/>
              <a:gd name="T23" fmla="*/ 18 h 154"/>
              <a:gd name="T24" fmla="*/ 72 w 163"/>
              <a:gd name="T25" fmla="*/ 0 h 154"/>
              <a:gd name="T26" fmla="*/ 99 w 163"/>
              <a:gd name="T27" fmla="*/ 0 h 154"/>
              <a:gd name="T28" fmla="*/ 135 w 163"/>
              <a:gd name="T29" fmla="*/ 18 h 154"/>
              <a:gd name="T30" fmla="*/ 144 w 163"/>
              <a:gd name="T31" fmla="*/ 18 h 154"/>
              <a:gd name="T32" fmla="*/ 162 w 163"/>
              <a:gd name="T33" fmla="*/ 63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3" h="154">
                <a:moveTo>
                  <a:pt x="162" y="63"/>
                </a:moveTo>
                <a:lnTo>
                  <a:pt x="162" y="63"/>
                </a:lnTo>
                <a:cubicBezTo>
                  <a:pt x="162" y="81"/>
                  <a:pt x="153" y="90"/>
                  <a:pt x="144" y="108"/>
                </a:cubicBezTo>
                <a:cubicBezTo>
                  <a:pt x="117" y="135"/>
                  <a:pt x="117" y="135"/>
                  <a:pt x="117" y="135"/>
                </a:cubicBezTo>
                <a:cubicBezTo>
                  <a:pt x="108" y="135"/>
                  <a:pt x="108" y="144"/>
                  <a:pt x="99" y="144"/>
                </a:cubicBezTo>
                <a:lnTo>
                  <a:pt x="99" y="144"/>
                </a:lnTo>
                <a:cubicBezTo>
                  <a:pt x="90" y="153"/>
                  <a:pt x="81" y="153"/>
                  <a:pt x="63" y="153"/>
                </a:cubicBezTo>
                <a:lnTo>
                  <a:pt x="54" y="153"/>
                </a:lnTo>
                <a:cubicBezTo>
                  <a:pt x="36" y="153"/>
                  <a:pt x="27" y="144"/>
                  <a:pt x="9" y="126"/>
                </a:cubicBezTo>
                <a:cubicBezTo>
                  <a:pt x="0" y="99"/>
                  <a:pt x="0" y="63"/>
                  <a:pt x="18" y="45"/>
                </a:cubicBezTo>
                <a:lnTo>
                  <a:pt x="18" y="45"/>
                </a:lnTo>
                <a:cubicBezTo>
                  <a:pt x="54" y="18"/>
                  <a:pt x="54" y="18"/>
                  <a:pt x="54" y="18"/>
                </a:cubicBezTo>
                <a:cubicBezTo>
                  <a:pt x="54" y="9"/>
                  <a:pt x="63" y="9"/>
                  <a:pt x="72" y="0"/>
                </a:cubicBezTo>
                <a:cubicBezTo>
                  <a:pt x="81" y="0"/>
                  <a:pt x="90" y="0"/>
                  <a:pt x="99" y="0"/>
                </a:cubicBezTo>
                <a:cubicBezTo>
                  <a:pt x="108" y="0"/>
                  <a:pt x="126" y="0"/>
                  <a:pt x="135" y="18"/>
                </a:cubicBezTo>
                <a:cubicBezTo>
                  <a:pt x="144" y="18"/>
                  <a:pt x="144" y="18"/>
                  <a:pt x="144" y="18"/>
                </a:cubicBezTo>
                <a:cubicBezTo>
                  <a:pt x="153" y="36"/>
                  <a:pt x="162" y="45"/>
                  <a:pt x="162" y="6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5" name="Freeform 364">
            <a:extLst>
              <a:ext uri="{FF2B5EF4-FFF2-40B4-BE49-F238E27FC236}">
                <a16:creationId xmlns:a16="http://schemas.microsoft.com/office/drawing/2014/main" id="{18841488-80DA-7E4C-869B-F17B93FD7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65523" y="9350232"/>
            <a:ext cx="971901" cy="772894"/>
          </a:xfrm>
          <a:custGeom>
            <a:avLst/>
            <a:gdLst>
              <a:gd name="T0" fmla="*/ 882 w 927"/>
              <a:gd name="T1" fmla="*/ 135 h 738"/>
              <a:gd name="T2" fmla="*/ 882 w 927"/>
              <a:gd name="T3" fmla="*/ 135 h 738"/>
              <a:gd name="T4" fmla="*/ 684 w 927"/>
              <a:gd name="T5" fmla="*/ 135 h 738"/>
              <a:gd name="T6" fmla="*/ 612 w 927"/>
              <a:gd name="T7" fmla="*/ 45 h 738"/>
              <a:gd name="T8" fmla="*/ 468 w 927"/>
              <a:gd name="T9" fmla="*/ 0 h 738"/>
              <a:gd name="T10" fmla="*/ 324 w 927"/>
              <a:gd name="T11" fmla="*/ 45 h 738"/>
              <a:gd name="T12" fmla="*/ 243 w 927"/>
              <a:gd name="T13" fmla="*/ 135 h 738"/>
              <a:gd name="T14" fmla="*/ 54 w 927"/>
              <a:gd name="T15" fmla="*/ 135 h 738"/>
              <a:gd name="T16" fmla="*/ 0 w 927"/>
              <a:gd name="T17" fmla="*/ 180 h 738"/>
              <a:gd name="T18" fmla="*/ 0 w 927"/>
              <a:gd name="T19" fmla="*/ 252 h 738"/>
              <a:gd name="T20" fmla="*/ 0 w 927"/>
              <a:gd name="T21" fmla="*/ 387 h 738"/>
              <a:gd name="T22" fmla="*/ 0 w 927"/>
              <a:gd name="T23" fmla="*/ 692 h 738"/>
              <a:gd name="T24" fmla="*/ 45 w 927"/>
              <a:gd name="T25" fmla="*/ 737 h 738"/>
              <a:gd name="T26" fmla="*/ 882 w 927"/>
              <a:gd name="T27" fmla="*/ 737 h 738"/>
              <a:gd name="T28" fmla="*/ 926 w 927"/>
              <a:gd name="T29" fmla="*/ 692 h 738"/>
              <a:gd name="T30" fmla="*/ 926 w 927"/>
              <a:gd name="T31" fmla="*/ 387 h 738"/>
              <a:gd name="T32" fmla="*/ 926 w 927"/>
              <a:gd name="T33" fmla="*/ 252 h 738"/>
              <a:gd name="T34" fmla="*/ 926 w 927"/>
              <a:gd name="T35" fmla="*/ 180 h 738"/>
              <a:gd name="T36" fmla="*/ 882 w 927"/>
              <a:gd name="T37" fmla="*/ 135 h 738"/>
              <a:gd name="T38" fmla="*/ 360 w 927"/>
              <a:gd name="T39" fmla="*/ 99 h 738"/>
              <a:gd name="T40" fmla="*/ 360 w 927"/>
              <a:gd name="T41" fmla="*/ 99 h 738"/>
              <a:gd name="T42" fmla="*/ 468 w 927"/>
              <a:gd name="T43" fmla="*/ 63 h 738"/>
              <a:gd name="T44" fmla="*/ 576 w 927"/>
              <a:gd name="T45" fmla="*/ 99 h 738"/>
              <a:gd name="T46" fmla="*/ 621 w 927"/>
              <a:gd name="T47" fmla="*/ 135 h 738"/>
              <a:gd name="T48" fmla="*/ 468 w 927"/>
              <a:gd name="T49" fmla="*/ 135 h 738"/>
              <a:gd name="T50" fmla="*/ 315 w 927"/>
              <a:gd name="T51" fmla="*/ 135 h 738"/>
              <a:gd name="T52" fmla="*/ 360 w 927"/>
              <a:gd name="T53" fmla="*/ 99 h 738"/>
              <a:gd name="T54" fmla="*/ 63 w 927"/>
              <a:gd name="T55" fmla="*/ 198 h 738"/>
              <a:gd name="T56" fmla="*/ 63 w 927"/>
              <a:gd name="T57" fmla="*/ 198 h 738"/>
              <a:gd name="T58" fmla="*/ 225 w 927"/>
              <a:gd name="T59" fmla="*/ 198 h 738"/>
              <a:gd name="T60" fmla="*/ 225 w 927"/>
              <a:gd name="T61" fmla="*/ 198 h 738"/>
              <a:gd name="T62" fmla="*/ 711 w 927"/>
              <a:gd name="T63" fmla="*/ 198 h 738"/>
              <a:gd name="T64" fmla="*/ 711 w 927"/>
              <a:gd name="T65" fmla="*/ 198 h 738"/>
              <a:gd name="T66" fmla="*/ 873 w 927"/>
              <a:gd name="T67" fmla="*/ 198 h 738"/>
              <a:gd name="T68" fmla="*/ 873 w 927"/>
              <a:gd name="T69" fmla="*/ 252 h 738"/>
              <a:gd name="T70" fmla="*/ 873 w 927"/>
              <a:gd name="T71" fmla="*/ 387 h 738"/>
              <a:gd name="T72" fmla="*/ 819 w 927"/>
              <a:gd name="T73" fmla="*/ 449 h 738"/>
              <a:gd name="T74" fmla="*/ 117 w 927"/>
              <a:gd name="T75" fmla="*/ 449 h 738"/>
              <a:gd name="T76" fmla="*/ 63 w 927"/>
              <a:gd name="T77" fmla="*/ 387 h 738"/>
              <a:gd name="T78" fmla="*/ 63 w 927"/>
              <a:gd name="T79" fmla="*/ 252 h 738"/>
              <a:gd name="T80" fmla="*/ 63 w 927"/>
              <a:gd name="T81" fmla="*/ 198 h 738"/>
              <a:gd name="T82" fmla="*/ 63 w 927"/>
              <a:gd name="T83" fmla="*/ 674 h 738"/>
              <a:gd name="T84" fmla="*/ 63 w 927"/>
              <a:gd name="T85" fmla="*/ 674 h 738"/>
              <a:gd name="T86" fmla="*/ 63 w 927"/>
              <a:gd name="T87" fmla="*/ 495 h 738"/>
              <a:gd name="T88" fmla="*/ 117 w 927"/>
              <a:gd name="T89" fmla="*/ 503 h 738"/>
              <a:gd name="T90" fmla="*/ 819 w 927"/>
              <a:gd name="T91" fmla="*/ 503 h 738"/>
              <a:gd name="T92" fmla="*/ 873 w 927"/>
              <a:gd name="T93" fmla="*/ 495 h 738"/>
              <a:gd name="T94" fmla="*/ 873 w 927"/>
              <a:gd name="T95" fmla="*/ 674 h 738"/>
              <a:gd name="T96" fmla="*/ 63 w 927"/>
              <a:gd name="T97" fmla="*/ 674 h 7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927" h="738">
                <a:moveTo>
                  <a:pt x="882" y="135"/>
                </a:moveTo>
                <a:lnTo>
                  <a:pt x="882" y="135"/>
                </a:lnTo>
                <a:cubicBezTo>
                  <a:pt x="684" y="135"/>
                  <a:pt x="684" y="135"/>
                  <a:pt x="684" y="135"/>
                </a:cubicBezTo>
                <a:cubicBezTo>
                  <a:pt x="666" y="99"/>
                  <a:pt x="639" y="72"/>
                  <a:pt x="612" y="45"/>
                </a:cubicBezTo>
                <a:cubicBezTo>
                  <a:pt x="567" y="18"/>
                  <a:pt x="522" y="0"/>
                  <a:pt x="468" y="0"/>
                </a:cubicBezTo>
                <a:cubicBezTo>
                  <a:pt x="414" y="0"/>
                  <a:pt x="369" y="18"/>
                  <a:pt x="324" y="45"/>
                </a:cubicBezTo>
                <a:cubicBezTo>
                  <a:pt x="297" y="72"/>
                  <a:pt x="261" y="99"/>
                  <a:pt x="243" y="135"/>
                </a:cubicBezTo>
                <a:cubicBezTo>
                  <a:pt x="54" y="135"/>
                  <a:pt x="54" y="135"/>
                  <a:pt x="54" y="135"/>
                </a:cubicBezTo>
                <a:cubicBezTo>
                  <a:pt x="27" y="135"/>
                  <a:pt x="0" y="162"/>
                  <a:pt x="0" y="180"/>
                </a:cubicBezTo>
                <a:cubicBezTo>
                  <a:pt x="0" y="252"/>
                  <a:pt x="0" y="252"/>
                  <a:pt x="0" y="252"/>
                </a:cubicBezTo>
                <a:cubicBezTo>
                  <a:pt x="0" y="387"/>
                  <a:pt x="0" y="387"/>
                  <a:pt x="0" y="387"/>
                </a:cubicBezTo>
                <a:cubicBezTo>
                  <a:pt x="0" y="692"/>
                  <a:pt x="0" y="692"/>
                  <a:pt x="0" y="692"/>
                </a:cubicBezTo>
                <a:cubicBezTo>
                  <a:pt x="0" y="719"/>
                  <a:pt x="27" y="737"/>
                  <a:pt x="45" y="737"/>
                </a:cubicBezTo>
                <a:cubicBezTo>
                  <a:pt x="882" y="737"/>
                  <a:pt x="882" y="737"/>
                  <a:pt x="882" y="737"/>
                </a:cubicBezTo>
                <a:cubicBezTo>
                  <a:pt x="909" y="737"/>
                  <a:pt x="926" y="719"/>
                  <a:pt x="926" y="692"/>
                </a:cubicBezTo>
                <a:cubicBezTo>
                  <a:pt x="926" y="387"/>
                  <a:pt x="926" y="387"/>
                  <a:pt x="926" y="387"/>
                </a:cubicBezTo>
                <a:cubicBezTo>
                  <a:pt x="926" y="252"/>
                  <a:pt x="926" y="252"/>
                  <a:pt x="926" y="252"/>
                </a:cubicBezTo>
                <a:cubicBezTo>
                  <a:pt x="926" y="180"/>
                  <a:pt x="926" y="180"/>
                  <a:pt x="926" y="180"/>
                </a:cubicBezTo>
                <a:cubicBezTo>
                  <a:pt x="926" y="153"/>
                  <a:pt x="909" y="135"/>
                  <a:pt x="882" y="135"/>
                </a:cubicBezTo>
                <a:close/>
                <a:moveTo>
                  <a:pt x="360" y="99"/>
                </a:moveTo>
                <a:lnTo>
                  <a:pt x="360" y="99"/>
                </a:lnTo>
                <a:cubicBezTo>
                  <a:pt x="396" y="72"/>
                  <a:pt x="432" y="63"/>
                  <a:pt x="468" y="63"/>
                </a:cubicBezTo>
                <a:cubicBezTo>
                  <a:pt x="504" y="63"/>
                  <a:pt x="540" y="72"/>
                  <a:pt x="576" y="99"/>
                </a:cubicBezTo>
                <a:cubicBezTo>
                  <a:pt x="594" y="108"/>
                  <a:pt x="603" y="117"/>
                  <a:pt x="621" y="135"/>
                </a:cubicBezTo>
                <a:cubicBezTo>
                  <a:pt x="468" y="135"/>
                  <a:pt x="468" y="135"/>
                  <a:pt x="468" y="135"/>
                </a:cubicBezTo>
                <a:cubicBezTo>
                  <a:pt x="315" y="135"/>
                  <a:pt x="315" y="135"/>
                  <a:pt x="315" y="135"/>
                </a:cubicBezTo>
                <a:cubicBezTo>
                  <a:pt x="333" y="117"/>
                  <a:pt x="342" y="108"/>
                  <a:pt x="360" y="99"/>
                </a:cubicBezTo>
                <a:close/>
                <a:moveTo>
                  <a:pt x="63" y="198"/>
                </a:moveTo>
                <a:lnTo>
                  <a:pt x="63" y="198"/>
                </a:lnTo>
                <a:cubicBezTo>
                  <a:pt x="225" y="198"/>
                  <a:pt x="225" y="198"/>
                  <a:pt x="225" y="198"/>
                </a:cubicBezTo>
                <a:lnTo>
                  <a:pt x="225" y="198"/>
                </a:lnTo>
                <a:cubicBezTo>
                  <a:pt x="711" y="198"/>
                  <a:pt x="711" y="198"/>
                  <a:pt x="711" y="198"/>
                </a:cubicBezTo>
                <a:lnTo>
                  <a:pt x="711" y="198"/>
                </a:lnTo>
                <a:cubicBezTo>
                  <a:pt x="873" y="198"/>
                  <a:pt x="873" y="198"/>
                  <a:pt x="873" y="198"/>
                </a:cubicBezTo>
                <a:cubicBezTo>
                  <a:pt x="873" y="252"/>
                  <a:pt x="873" y="252"/>
                  <a:pt x="873" y="252"/>
                </a:cubicBezTo>
                <a:cubicBezTo>
                  <a:pt x="873" y="387"/>
                  <a:pt x="873" y="387"/>
                  <a:pt x="873" y="387"/>
                </a:cubicBezTo>
                <a:cubicBezTo>
                  <a:pt x="873" y="423"/>
                  <a:pt x="846" y="449"/>
                  <a:pt x="819" y="449"/>
                </a:cubicBezTo>
                <a:cubicBezTo>
                  <a:pt x="117" y="449"/>
                  <a:pt x="117" y="449"/>
                  <a:pt x="117" y="449"/>
                </a:cubicBezTo>
                <a:cubicBezTo>
                  <a:pt x="90" y="449"/>
                  <a:pt x="63" y="423"/>
                  <a:pt x="63" y="387"/>
                </a:cubicBezTo>
                <a:cubicBezTo>
                  <a:pt x="63" y="252"/>
                  <a:pt x="63" y="252"/>
                  <a:pt x="63" y="252"/>
                </a:cubicBezTo>
                <a:lnTo>
                  <a:pt x="63" y="198"/>
                </a:lnTo>
                <a:close/>
                <a:moveTo>
                  <a:pt x="63" y="674"/>
                </a:moveTo>
                <a:lnTo>
                  <a:pt x="63" y="674"/>
                </a:lnTo>
                <a:cubicBezTo>
                  <a:pt x="63" y="495"/>
                  <a:pt x="63" y="495"/>
                  <a:pt x="63" y="495"/>
                </a:cubicBezTo>
                <a:cubicBezTo>
                  <a:pt x="81" y="503"/>
                  <a:pt x="99" y="503"/>
                  <a:pt x="117" y="503"/>
                </a:cubicBezTo>
                <a:cubicBezTo>
                  <a:pt x="819" y="503"/>
                  <a:pt x="819" y="503"/>
                  <a:pt x="819" y="503"/>
                </a:cubicBezTo>
                <a:cubicBezTo>
                  <a:pt x="837" y="503"/>
                  <a:pt x="855" y="503"/>
                  <a:pt x="873" y="495"/>
                </a:cubicBezTo>
                <a:cubicBezTo>
                  <a:pt x="873" y="674"/>
                  <a:pt x="873" y="674"/>
                  <a:pt x="873" y="674"/>
                </a:cubicBezTo>
                <a:lnTo>
                  <a:pt x="63" y="67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6" name="CuadroTexto 395">
            <a:extLst>
              <a:ext uri="{FF2B5EF4-FFF2-40B4-BE49-F238E27FC236}">
                <a16:creationId xmlns:a16="http://schemas.microsoft.com/office/drawing/2014/main" id="{913C56EA-3CD3-A44D-BB0D-78FC5A41602F}"/>
              </a:ext>
            </a:extLst>
          </p:cNvPr>
          <p:cNvSpPr txBox="1"/>
          <p:nvPr/>
        </p:nvSpPr>
        <p:spPr>
          <a:xfrm>
            <a:off x="9008318" y="800328"/>
            <a:ext cx="636103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Demographic</a:t>
            </a:r>
          </a:p>
        </p:txBody>
      </p:sp>
      <p:sp>
        <p:nvSpPr>
          <p:cNvPr id="397" name="CuadroTexto 396">
            <a:extLst>
              <a:ext uri="{FF2B5EF4-FFF2-40B4-BE49-F238E27FC236}">
                <a16:creationId xmlns:a16="http://schemas.microsoft.com/office/drawing/2014/main" id="{C58603FA-7A81-B34B-9721-BC1C815EDE0E}"/>
              </a:ext>
            </a:extLst>
          </p:cNvPr>
          <p:cNvSpPr txBox="1"/>
          <p:nvPr/>
        </p:nvSpPr>
        <p:spPr>
          <a:xfrm>
            <a:off x="2451398" y="2315753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244DCF2-9F50-E947-AFB6-2D86CA0731E0}"/>
              </a:ext>
            </a:extLst>
          </p:cNvPr>
          <p:cNvGrpSpPr/>
          <p:nvPr/>
        </p:nvGrpSpPr>
        <p:grpSpPr>
          <a:xfrm>
            <a:off x="5236317" y="10892220"/>
            <a:ext cx="4518438" cy="1592908"/>
            <a:chOff x="1795277" y="4756924"/>
            <a:chExt cx="4518438" cy="1592908"/>
          </a:xfrm>
        </p:grpSpPr>
        <p:sp>
          <p:nvSpPr>
            <p:cNvPr id="31" name="CuadroTexto 395">
              <a:extLst>
                <a:ext uri="{FF2B5EF4-FFF2-40B4-BE49-F238E27FC236}">
                  <a16:creationId xmlns:a16="http://schemas.microsoft.com/office/drawing/2014/main" id="{095F66D3-37AA-3042-8C62-591EA33EBE09}"/>
                </a:ext>
              </a:extLst>
            </p:cNvPr>
            <p:cNvSpPr txBox="1"/>
            <p:nvPr/>
          </p:nvSpPr>
          <p:spPr>
            <a:xfrm>
              <a:off x="2863158" y="475692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32" name="Rectangle 56">
              <a:extLst>
                <a:ext uri="{FF2B5EF4-FFF2-40B4-BE49-F238E27FC236}">
                  <a16:creationId xmlns:a16="http://schemas.microsoft.com/office/drawing/2014/main" id="{F7E81622-039E-BE44-89AE-A17EB02A43EC}"/>
                </a:ext>
              </a:extLst>
            </p:cNvPr>
            <p:cNvSpPr/>
            <p:nvPr/>
          </p:nvSpPr>
          <p:spPr>
            <a:xfrm>
              <a:off x="1795277" y="5395725"/>
              <a:ext cx="451843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5EF6367-8DA9-C44D-BE80-DFDCC454C856}"/>
              </a:ext>
            </a:extLst>
          </p:cNvPr>
          <p:cNvGrpSpPr/>
          <p:nvPr/>
        </p:nvGrpSpPr>
        <p:grpSpPr>
          <a:xfrm>
            <a:off x="11612622" y="10892220"/>
            <a:ext cx="4518438" cy="1592908"/>
            <a:chOff x="1795277" y="4756924"/>
            <a:chExt cx="4518438" cy="1592908"/>
          </a:xfrm>
        </p:grpSpPr>
        <p:sp>
          <p:nvSpPr>
            <p:cNvPr id="34" name="CuadroTexto 395">
              <a:extLst>
                <a:ext uri="{FF2B5EF4-FFF2-40B4-BE49-F238E27FC236}">
                  <a16:creationId xmlns:a16="http://schemas.microsoft.com/office/drawing/2014/main" id="{A0D276D8-B050-FA42-B8AD-119019D9EC64}"/>
                </a:ext>
              </a:extLst>
            </p:cNvPr>
            <p:cNvSpPr txBox="1"/>
            <p:nvPr/>
          </p:nvSpPr>
          <p:spPr>
            <a:xfrm>
              <a:off x="2863158" y="475692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35" name="Rectangle 56">
              <a:extLst>
                <a:ext uri="{FF2B5EF4-FFF2-40B4-BE49-F238E27FC236}">
                  <a16:creationId xmlns:a16="http://schemas.microsoft.com/office/drawing/2014/main" id="{433CAD81-E6B4-1C42-B35B-8FF669FB41A0}"/>
                </a:ext>
              </a:extLst>
            </p:cNvPr>
            <p:cNvSpPr/>
            <p:nvPr/>
          </p:nvSpPr>
          <p:spPr>
            <a:xfrm>
              <a:off x="1795277" y="5395725"/>
              <a:ext cx="451843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C463328-8A19-DD41-AB67-027EB3B948DE}"/>
              </a:ext>
            </a:extLst>
          </p:cNvPr>
          <p:cNvGrpSpPr/>
          <p:nvPr/>
        </p:nvGrpSpPr>
        <p:grpSpPr>
          <a:xfrm>
            <a:off x="16388007" y="10892220"/>
            <a:ext cx="4518438" cy="1592908"/>
            <a:chOff x="1795277" y="4756924"/>
            <a:chExt cx="4518438" cy="1592908"/>
          </a:xfrm>
        </p:grpSpPr>
        <p:sp>
          <p:nvSpPr>
            <p:cNvPr id="37" name="CuadroTexto 395">
              <a:extLst>
                <a:ext uri="{FF2B5EF4-FFF2-40B4-BE49-F238E27FC236}">
                  <a16:creationId xmlns:a16="http://schemas.microsoft.com/office/drawing/2014/main" id="{0652A81D-3448-D141-A2C4-FF9272BAFDC3}"/>
                </a:ext>
              </a:extLst>
            </p:cNvPr>
            <p:cNvSpPr txBox="1"/>
            <p:nvPr/>
          </p:nvSpPr>
          <p:spPr>
            <a:xfrm>
              <a:off x="2863158" y="475692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38" name="Rectangle 56">
              <a:extLst>
                <a:ext uri="{FF2B5EF4-FFF2-40B4-BE49-F238E27FC236}">
                  <a16:creationId xmlns:a16="http://schemas.microsoft.com/office/drawing/2014/main" id="{9331F75A-63E3-7744-B08A-ACD6268EABE5}"/>
                </a:ext>
              </a:extLst>
            </p:cNvPr>
            <p:cNvSpPr/>
            <p:nvPr/>
          </p:nvSpPr>
          <p:spPr>
            <a:xfrm>
              <a:off x="1795277" y="5395725"/>
              <a:ext cx="451843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89742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 1">
            <a:extLst>
              <a:ext uri="{FF2B5EF4-FFF2-40B4-BE49-F238E27FC236}">
                <a16:creationId xmlns:a16="http://schemas.microsoft.com/office/drawing/2014/main" id="{833D56B1-F66B-244C-B75E-CBFC18F1C7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3380" y="7081360"/>
            <a:ext cx="7091688" cy="3294561"/>
          </a:xfrm>
          <a:custGeom>
            <a:avLst/>
            <a:gdLst>
              <a:gd name="T0" fmla="*/ 5618 w 6162"/>
              <a:gd name="T1" fmla="*/ 297 h 2861"/>
              <a:gd name="T2" fmla="*/ 1952 w 6162"/>
              <a:gd name="T3" fmla="*/ 0 h 2861"/>
              <a:gd name="T4" fmla="*/ 17 w 6162"/>
              <a:gd name="T5" fmla="*/ 2393 h 2861"/>
              <a:gd name="T6" fmla="*/ 4803 w 6162"/>
              <a:gd name="T7" fmla="*/ 2571 h 2861"/>
              <a:gd name="T8" fmla="*/ 4659 w 6162"/>
              <a:gd name="T9" fmla="*/ 815 h 2861"/>
              <a:gd name="T10" fmla="*/ 5957 w 6162"/>
              <a:gd name="T11" fmla="*/ 1111 h 2861"/>
              <a:gd name="T12" fmla="*/ 5805 w 6162"/>
              <a:gd name="T13" fmla="*/ 789 h 2861"/>
              <a:gd name="T14" fmla="*/ 4761 w 6162"/>
              <a:gd name="T15" fmla="*/ 908 h 2861"/>
              <a:gd name="T16" fmla="*/ 4633 w 6162"/>
              <a:gd name="T17" fmla="*/ 849 h 2861"/>
              <a:gd name="T18" fmla="*/ 5049 w 6162"/>
              <a:gd name="T19" fmla="*/ 1680 h 2861"/>
              <a:gd name="T20" fmla="*/ 5083 w 6162"/>
              <a:gd name="T21" fmla="*/ 1527 h 2861"/>
              <a:gd name="T22" fmla="*/ 3496 w 6162"/>
              <a:gd name="T23" fmla="*/ 628 h 2861"/>
              <a:gd name="T24" fmla="*/ 4005 w 6162"/>
              <a:gd name="T25" fmla="*/ 1790 h 2861"/>
              <a:gd name="T26" fmla="*/ 4514 w 6162"/>
              <a:gd name="T27" fmla="*/ 1061 h 2861"/>
              <a:gd name="T28" fmla="*/ 4498 w 6162"/>
              <a:gd name="T29" fmla="*/ 1239 h 2861"/>
              <a:gd name="T30" fmla="*/ 4294 w 6162"/>
              <a:gd name="T31" fmla="*/ 500 h 2861"/>
              <a:gd name="T32" fmla="*/ 3207 w 6162"/>
              <a:gd name="T33" fmla="*/ 670 h 2861"/>
              <a:gd name="T34" fmla="*/ 3224 w 6162"/>
              <a:gd name="T35" fmla="*/ 1137 h 2861"/>
              <a:gd name="T36" fmla="*/ 2495 w 6162"/>
              <a:gd name="T37" fmla="*/ 1570 h 2861"/>
              <a:gd name="T38" fmla="*/ 1485 w 6162"/>
              <a:gd name="T39" fmla="*/ 2003 h 2861"/>
              <a:gd name="T40" fmla="*/ 1002 w 6162"/>
              <a:gd name="T41" fmla="*/ 1646 h 2861"/>
              <a:gd name="T42" fmla="*/ 2546 w 6162"/>
              <a:gd name="T43" fmla="*/ 645 h 2861"/>
              <a:gd name="T44" fmla="*/ 2674 w 6162"/>
              <a:gd name="T45" fmla="*/ 738 h 2861"/>
              <a:gd name="T46" fmla="*/ 2775 w 6162"/>
              <a:gd name="T47" fmla="*/ 984 h 2861"/>
              <a:gd name="T48" fmla="*/ 1961 w 6162"/>
              <a:gd name="T49" fmla="*/ 1502 h 2861"/>
              <a:gd name="T50" fmla="*/ 1833 w 6162"/>
              <a:gd name="T51" fmla="*/ 925 h 2861"/>
              <a:gd name="T52" fmla="*/ 2012 w 6162"/>
              <a:gd name="T53" fmla="*/ 891 h 2861"/>
              <a:gd name="T54" fmla="*/ 2173 w 6162"/>
              <a:gd name="T55" fmla="*/ 823 h 2861"/>
              <a:gd name="T56" fmla="*/ 2317 w 6162"/>
              <a:gd name="T57" fmla="*/ 713 h 2861"/>
              <a:gd name="T58" fmla="*/ 2436 w 6162"/>
              <a:gd name="T59" fmla="*/ 568 h 2861"/>
              <a:gd name="T60" fmla="*/ 2037 w 6162"/>
              <a:gd name="T61" fmla="*/ 1824 h 2861"/>
              <a:gd name="T62" fmla="*/ 2037 w 6162"/>
              <a:gd name="T63" fmla="*/ 1824 h 2861"/>
              <a:gd name="T64" fmla="*/ 3013 w 6162"/>
              <a:gd name="T65" fmla="*/ 797 h 2861"/>
              <a:gd name="T66" fmla="*/ 2843 w 6162"/>
              <a:gd name="T67" fmla="*/ 764 h 2861"/>
              <a:gd name="T68" fmla="*/ 1655 w 6162"/>
              <a:gd name="T69" fmla="*/ 849 h 2861"/>
              <a:gd name="T70" fmla="*/ 1358 w 6162"/>
              <a:gd name="T71" fmla="*/ 1111 h 2861"/>
              <a:gd name="T72" fmla="*/ 2843 w 6162"/>
              <a:gd name="T73" fmla="*/ 840 h 2861"/>
              <a:gd name="T74" fmla="*/ 323 w 6162"/>
              <a:gd name="T75" fmla="*/ 755 h 2861"/>
              <a:gd name="T76" fmla="*/ 1180 w 6162"/>
              <a:gd name="T77" fmla="*/ 653 h 2861"/>
              <a:gd name="T78" fmla="*/ 348 w 6162"/>
              <a:gd name="T79" fmla="*/ 933 h 2861"/>
              <a:gd name="T80" fmla="*/ 662 w 6162"/>
              <a:gd name="T81" fmla="*/ 1553 h 2861"/>
              <a:gd name="T82" fmla="*/ 127 w 6162"/>
              <a:gd name="T83" fmla="*/ 2486 h 2861"/>
              <a:gd name="T84" fmla="*/ 1307 w 6162"/>
              <a:gd name="T85" fmla="*/ 1774 h 2861"/>
              <a:gd name="T86" fmla="*/ 1519 w 6162"/>
              <a:gd name="T87" fmla="*/ 2113 h 2861"/>
              <a:gd name="T88" fmla="*/ 2911 w 6162"/>
              <a:gd name="T89" fmla="*/ 2784 h 2861"/>
              <a:gd name="T90" fmla="*/ 3089 w 6162"/>
              <a:gd name="T91" fmla="*/ 2367 h 2861"/>
              <a:gd name="T92" fmla="*/ 4616 w 6162"/>
              <a:gd name="T93" fmla="*/ 2266 h 2861"/>
              <a:gd name="T94" fmla="*/ 4761 w 6162"/>
              <a:gd name="T95" fmla="*/ 1824 h 2861"/>
              <a:gd name="T96" fmla="*/ 5295 w 6162"/>
              <a:gd name="T97" fmla="*/ 1952 h 2861"/>
              <a:gd name="T98" fmla="*/ 5185 w 6162"/>
              <a:gd name="T99" fmla="*/ 1494 h 2861"/>
              <a:gd name="T100" fmla="*/ 4947 w 6162"/>
              <a:gd name="T101" fmla="*/ 984 h 2861"/>
              <a:gd name="T102" fmla="*/ 5092 w 6162"/>
              <a:gd name="T103" fmla="*/ 959 h 2861"/>
              <a:gd name="T104" fmla="*/ 5227 w 6162"/>
              <a:gd name="T105" fmla="*/ 908 h 2861"/>
              <a:gd name="T106" fmla="*/ 5346 w 6162"/>
              <a:gd name="T107" fmla="*/ 823 h 2861"/>
              <a:gd name="T108" fmla="*/ 5448 w 6162"/>
              <a:gd name="T109" fmla="*/ 713 h 2861"/>
              <a:gd name="T110" fmla="*/ 5508 w 6162"/>
              <a:gd name="T111" fmla="*/ 679 h 2861"/>
              <a:gd name="T112" fmla="*/ 5592 w 6162"/>
              <a:gd name="T113" fmla="*/ 781 h 2861"/>
              <a:gd name="T114" fmla="*/ 5703 w 6162"/>
              <a:gd name="T115" fmla="*/ 840 h 2861"/>
              <a:gd name="T116" fmla="*/ 5533 w 6162"/>
              <a:gd name="T117" fmla="*/ 1434 h 28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6162" h="2861">
                <a:moveTo>
                  <a:pt x="5525" y="1510"/>
                </a:moveTo>
                <a:lnTo>
                  <a:pt x="5525" y="1510"/>
                </a:lnTo>
                <a:cubicBezTo>
                  <a:pt x="5550" y="1570"/>
                  <a:pt x="5592" y="1629"/>
                  <a:pt x="5652" y="1663"/>
                </a:cubicBezTo>
                <a:cubicBezTo>
                  <a:pt x="5703" y="1697"/>
                  <a:pt x="5762" y="1714"/>
                  <a:pt x="5822" y="1714"/>
                </a:cubicBezTo>
                <a:cubicBezTo>
                  <a:pt x="5847" y="1714"/>
                  <a:pt x="5872" y="1714"/>
                  <a:pt x="5898" y="1706"/>
                </a:cubicBezTo>
                <a:cubicBezTo>
                  <a:pt x="5983" y="1689"/>
                  <a:pt x="6051" y="1638"/>
                  <a:pt x="6102" y="1561"/>
                </a:cubicBezTo>
                <a:cubicBezTo>
                  <a:pt x="6144" y="1494"/>
                  <a:pt x="6161" y="1400"/>
                  <a:pt x="6144" y="1315"/>
                </a:cubicBezTo>
                <a:cubicBezTo>
                  <a:pt x="6127" y="1239"/>
                  <a:pt x="6085" y="1171"/>
                  <a:pt x="6025" y="1129"/>
                </a:cubicBezTo>
                <a:cubicBezTo>
                  <a:pt x="6059" y="1077"/>
                  <a:pt x="6068" y="1010"/>
                  <a:pt x="6059" y="950"/>
                </a:cubicBezTo>
                <a:cubicBezTo>
                  <a:pt x="6051" y="908"/>
                  <a:pt x="6034" y="874"/>
                  <a:pt x="6008" y="840"/>
                </a:cubicBezTo>
                <a:cubicBezTo>
                  <a:pt x="6017" y="797"/>
                  <a:pt x="6025" y="755"/>
                  <a:pt x="6025" y="704"/>
                </a:cubicBezTo>
                <a:cubicBezTo>
                  <a:pt x="6025" y="475"/>
                  <a:pt x="5847" y="297"/>
                  <a:pt x="5618" y="297"/>
                </a:cubicBezTo>
                <a:cubicBezTo>
                  <a:pt x="5542" y="297"/>
                  <a:pt x="5474" y="314"/>
                  <a:pt x="5406" y="356"/>
                </a:cubicBezTo>
                <a:cubicBezTo>
                  <a:pt x="5321" y="263"/>
                  <a:pt x="5202" y="220"/>
                  <a:pt x="5075" y="220"/>
                </a:cubicBezTo>
                <a:cubicBezTo>
                  <a:pt x="4845" y="220"/>
                  <a:pt x="4659" y="373"/>
                  <a:pt x="4599" y="577"/>
                </a:cubicBezTo>
                <a:cubicBezTo>
                  <a:pt x="4557" y="263"/>
                  <a:pt x="4277" y="17"/>
                  <a:pt x="3946" y="17"/>
                </a:cubicBezTo>
                <a:cubicBezTo>
                  <a:pt x="3785" y="17"/>
                  <a:pt x="3785" y="17"/>
                  <a:pt x="3785" y="17"/>
                </a:cubicBezTo>
                <a:cubicBezTo>
                  <a:pt x="3420" y="17"/>
                  <a:pt x="3123" y="305"/>
                  <a:pt x="3123" y="670"/>
                </a:cubicBezTo>
                <a:cubicBezTo>
                  <a:pt x="3123" y="823"/>
                  <a:pt x="3123" y="823"/>
                  <a:pt x="3123" y="823"/>
                </a:cubicBezTo>
                <a:cubicBezTo>
                  <a:pt x="3115" y="797"/>
                  <a:pt x="3098" y="781"/>
                  <a:pt x="3081" y="764"/>
                </a:cubicBezTo>
                <a:cubicBezTo>
                  <a:pt x="3107" y="704"/>
                  <a:pt x="3115" y="645"/>
                  <a:pt x="3115" y="585"/>
                </a:cubicBezTo>
                <a:cubicBezTo>
                  <a:pt x="3115" y="314"/>
                  <a:pt x="2894" y="93"/>
                  <a:pt x="2614" y="93"/>
                </a:cubicBezTo>
                <a:cubicBezTo>
                  <a:pt x="2529" y="93"/>
                  <a:pt x="2436" y="119"/>
                  <a:pt x="2360" y="161"/>
                </a:cubicBezTo>
                <a:cubicBezTo>
                  <a:pt x="2249" y="59"/>
                  <a:pt x="2105" y="0"/>
                  <a:pt x="1952" y="0"/>
                </a:cubicBezTo>
                <a:cubicBezTo>
                  <a:pt x="1655" y="0"/>
                  <a:pt x="1409" y="220"/>
                  <a:pt x="1367" y="500"/>
                </a:cubicBezTo>
                <a:cubicBezTo>
                  <a:pt x="1273" y="331"/>
                  <a:pt x="1095" y="204"/>
                  <a:pt x="883" y="204"/>
                </a:cubicBezTo>
                <a:cubicBezTo>
                  <a:pt x="747" y="204"/>
                  <a:pt x="747" y="204"/>
                  <a:pt x="747" y="204"/>
                </a:cubicBezTo>
                <a:cubicBezTo>
                  <a:pt x="450" y="204"/>
                  <a:pt x="204" y="450"/>
                  <a:pt x="204" y="755"/>
                </a:cubicBezTo>
                <a:cubicBezTo>
                  <a:pt x="204" y="950"/>
                  <a:pt x="204" y="950"/>
                  <a:pt x="204" y="950"/>
                </a:cubicBezTo>
                <a:cubicBezTo>
                  <a:pt x="195" y="967"/>
                  <a:pt x="187" y="984"/>
                  <a:pt x="187" y="1010"/>
                </a:cubicBezTo>
                <a:cubicBezTo>
                  <a:pt x="187" y="1069"/>
                  <a:pt x="229" y="1120"/>
                  <a:pt x="280" y="1129"/>
                </a:cubicBezTo>
                <a:cubicBezTo>
                  <a:pt x="289" y="1349"/>
                  <a:pt x="433" y="1536"/>
                  <a:pt x="628" y="1612"/>
                </a:cubicBezTo>
                <a:cubicBezTo>
                  <a:pt x="628" y="1646"/>
                  <a:pt x="628" y="1646"/>
                  <a:pt x="628" y="1646"/>
                </a:cubicBezTo>
                <a:cubicBezTo>
                  <a:pt x="314" y="1706"/>
                  <a:pt x="314" y="1706"/>
                  <a:pt x="314" y="1706"/>
                </a:cubicBezTo>
                <a:cubicBezTo>
                  <a:pt x="263" y="1714"/>
                  <a:pt x="229" y="1748"/>
                  <a:pt x="221" y="1790"/>
                </a:cubicBezTo>
                <a:cubicBezTo>
                  <a:pt x="17" y="2393"/>
                  <a:pt x="17" y="2393"/>
                  <a:pt x="17" y="2393"/>
                </a:cubicBezTo>
                <a:cubicBezTo>
                  <a:pt x="0" y="2435"/>
                  <a:pt x="8" y="2478"/>
                  <a:pt x="34" y="2503"/>
                </a:cubicBezTo>
                <a:cubicBezTo>
                  <a:pt x="51" y="2537"/>
                  <a:pt x="93" y="2554"/>
                  <a:pt x="127" y="2554"/>
                </a:cubicBezTo>
                <a:cubicBezTo>
                  <a:pt x="1299" y="2554"/>
                  <a:pt x="1299" y="2554"/>
                  <a:pt x="1299" y="2554"/>
                </a:cubicBezTo>
                <a:cubicBezTo>
                  <a:pt x="1265" y="2665"/>
                  <a:pt x="1265" y="2665"/>
                  <a:pt x="1265" y="2665"/>
                </a:cubicBezTo>
                <a:cubicBezTo>
                  <a:pt x="1248" y="2707"/>
                  <a:pt x="1256" y="2758"/>
                  <a:pt x="1282" y="2792"/>
                </a:cubicBezTo>
                <a:cubicBezTo>
                  <a:pt x="1307" y="2834"/>
                  <a:pt x="1350" y="2851"/>
                  <a:pt x="1392" y="2851"/>
                </a:cubicBezTo>
                <a:cubicBezTo>
                  <a:pt x="2988" y="2851"/>
                  <a:pt x="2988" y="2851"/>
                  <a:pt x="2988" y="2851"/>
                </a:cubicBezTo>
                <a:cubicBezTo>
                  <a:pt x="3005" y="2860"/>
                  <a:pt x="3022" y="2860"/>
                  <a:pt x="3039" y="2860"/>
                </a:cubicBezTo>
                <a:cubicBezTo>
                  <a:pt x="4701" y="2860"/>
                  <a:pt x="4701" y="2860"/>
                  <a:pt x="4701" y="2860"/>
                </a:cubicBezTo>
                <a:cubicBezTo>
                  <a:pt x="4744" y="2860"/>
                  <a:pt x="4795" y="2843"/>
                  <a:pt x="4820" y="2800"/>
                </a:cubicBezTo>
                <a:cubicBezTo>
                  <a:pt x="4845" y="2758"/>
                  <a:pt x="4854" y="2716"/>
                  <a:pt x="4837" y="2665"/>
                </a:cubicBezTo>
                <a:cubicBezTo>
                  <a:pt x="4803" y="2571"/>
                  <a:pt x="4803" y="2571"/>
                  <a:pt x="4803" y="2571"/>
                </a:cubicBezTo>
                <a:cubicBezTo>
                  <a:pt x="5974" y="2571"/>
                  <a:pt x="5974" y="2571"/>
                  <a:pt x="5974" y="2571"/>
                </a:cubicBezTo>
                <a:cubicBezTo>
                  <a:pt x="6017" y="2571"/>
                  <a:pt x="6051" y="2554"/>
                  <a:pt x="6068" y="2520"/>
                </a:cubicBezTo>
                <a:cubicBezTo>
                  <a:pt x="6093" y="2486"/>
                  <a:pt x="6102" y="2452"/>
                  <a:pt x="6085" y="2419"/>
                </a:cubicBezTo>
                <a:cubicBezTo>
                  <a:pt x="5890" y="1807"/>
                  <a:pt x="5890" y="1807"/>
                  <a:pt x="5890" y="1807"/>
                </a:cubicBezTo>
                <a:cubicBezTo>
                  <a:pt x="5872" y="1765"/>
                  <a:pt x="5838" y="1740"/>
                  <a:pt x="5796" y="1731"/>
                </a:cubicBezTo>
                <a:cubicBezTo>
                  <a:pt x="5542" y="1680"/>
                  <a:pt x="5542" y="1680"/>
                  <a:pt x="5542" y="1680"/>
                </a:cubicBezTo>
                <a:lnTo>
                  <a:pt x="5542" y="1680"/>
                </a:lnTo>
                <a:cubicBezTo>
                  <a:pt x="5440" y="1663"/>
                  <a:pt x="5440" y="1663"/>
                  <a:pt x="5440" y="1663"/>
                </a:cubicBezTo>
                <a:cubicBezTo>
                  <a:pt x="5440" y="1544"/>
                  <a:pt x="5440" y="1544"/>
                  <a:pt x="5440" y="1544"/>
                </a:cubicBezTo>
                <a:cubicBezTo>
                  <a:pt x="5465" y="1536"/>
                  <a:pt x="5491" y="1519"/>
                  <a:pt x="5525" y="1510"/>
                </a:cubicBezTo>
                <a:close/>
                <a:moveTo>
                  <a:pt x="4659" y="815"/>
                </a:moveTo>
                <a:lnTo>
                  <a:pt x="4659" y="815"/>
                </a:lnTo>
                <a:cubicBezTo>
                  <a:pt x="4650" y="781"/>
                  <a:pt x="4642" y="747"/>
                  <a:pt x="4642" y="713"/>
                </a:cubicBezTo>
                <a:cubicBezTo>
                  <a:pt x="4642" y="475"/>
                  <a:pt x="4837" y="280"/>
                  <a:pt x="5075" y="280"/>
                </a:cubicBezTo>
                <a:cubicBezTo>
                  <a:pt x="5193" y="280"/>
                  <a:pt x="5304" y="322"/>
                  <a:pt x="5380" y="416"/>
                </a:cubicBezTo>
                <a:cubicBezTo>
                  <a:pt x="5397" y="432"/>
                  <a:pt x="5397" y="432"/>
                  <a:pt x="5397" y="432"/>
                </a:cubicBezTo>
                <a:cubicBezTo>
                  <a:pt x="5423" y="416"/>
                  <a:pt x="5423" y="416"/>
                  <a:pt x="5423" y="416"/>
                </a:cubicBezTo>
                <a:cubicBezTo>
                  <a:pt x="5482" y="373"/>
                  <a:pt x="5550" y="356"/>
                  <a:pt x="5618" y="356"/>
                </a:cubicBezTo>
                <a:cubicBezTo>
                  <a:pt x="5813" y="356"/>
                  <a:pt x="5966" y="509"/>
                  <a:pt x="5966" y="704"/>
                </a:cubicBezTo>
                <a:cubicBezTo>
                  <a:pt x="5966" y="747"/>
                  <a:pt x="5957" y="797"/>
                  <a:pt x="5940" y="840"/>
                </a:cubicBezTo>
                <a:cubicBezTo>
                  <a:pt x="5932" y="857"/>
                  <a:pt x="5932" y="857"/>
                  <a:pt x="5932" y="857"/>
                </a:cubicBezTo>
                <a:cubicBezTo>
                  <a:pt x="5949" y="874"/>
                  <a:pt x="5949" y="874"/>
                  <a:pt x="5949" y="874"/>
                </a:cubicBezTo>
                <a:cubicBezTo>
                  <a:pt x="5974" y="899"/>
                  <a:pt x="5991" y="925"/>
                  <a:pt x="6000" y="959"/>
                </a:cubicBezTo>
                <a:cubicBezTo>
                  <a:pt x="6008" y="1010"/>
                  <a:pt x="5991" y="1069"/>
                  <a:pt x="5957" y="1111"/>
                </a:cubicBezTo>
                <a:cubicBezTo>
                  <a:pt x="5932" y="1137"/>
                  <a:pt x="5932" y="1137"/>
                  <a:pt x="5932" y="1137"/>
                </a:cubicBezTo>
                <a:cubicBezTo>
                  <a:pt x="5966" y="1154"/>
                  <a:pt x="5966" y="1154"/>
                  <a:pt x="5966" y="1154"/>
                </a:cubicBezTo>
                <a:cubicBezTo>
                  <a:pt x="6025" y="1196"/>
                  <a:pt x="6068" y="1256"/>
                  <a:pt x="6085" y="1332"/>
                </a:cubicBezTo>
                <a:cubicBezTo>
                  <a:pt x="6102" y="1400"/>
                  <a:pt x="6085" y="1468"/>
                  <a:pt x="6051" y="1527"/>
                </a:cubicBezTo>
                <a:cubicBezTo>
                  <a:pt x="6008" y="1595"/>
                  <a:pt x="5949" y="1629"/>
                  <a:pt x="5881" y="1646"/>
                </a:cubicBezTo>
                <a:cubicBezTo>
                  <a:pt x="5813" y="1663"/>
                  <a:pt x="5745" y="1655"/>
                  <a:pt x="5677" y="1612"/>
                </a:cubicBezTo>
                <a:cubicBezTo>
                  <a:pt x="5626" y="1578"/>
                  <a:pt x="5592" y="1536"/>
                  <a:pt x="5576" y="1476"/>
                </a:cubicBezTo>
                <a:cubicBezTo>
                  <a:pt x="5694" y="1400"/>
                  <a:pt x="5779" y="1273"/>
                  <a:pt x="5805" y="1129"/>
                </a:cubicBezTo>
                <a:cubicBezTo>
                  <a:pt x="5864" y="1111"/>
                  <a:pt x="5915" y="1052"/>
                  <a:pt x="5915" y="984"/>
                </a:cubicBezTo>
                <a:cubicBezTo>
                  <a:pt x="5915" y="925"/>
                  <a:pt x="5872" y="865"/>
                  <a:pt x="5805" y="849"/>
                </a:cubicBezTo>
                <a:lnTo>
                  <a:pt x="5805" y="849"/>
                </a:lnTo>
                <a:cubicBezTo>
                  <a:pt x="5805" y="789"/>
                  <a:pt x="5805" y="789"/>
                  <a:pt x="5805" y="789"/>
                </a:cubicBezTo>
                <a:cubicBezTo>
                  <a:pt x="5779" y="789"/>
                  <a:pt x="5779" y="789"/>
                  <a:pt x="5779" y="789"/>
                </a:cubicBezTo>
                <a:cubicBezTo>
                  <a:pt x="5771" y="789"/>
                  <a:pt x="5754" y="789"/>
                  <a:pt x="5745" y="781"/>
                </a:cubicBezTo>
                <a:cubicBezTo>
                  <a:pt x="5643" y="772"/>
                  <a:pt x="5558" y="687"/>
                  <a:pt x="5542" y="577"/>
                </a:cubicBezTo>
                <a:cubicBezTo>
                  <a:pt x="5542" y="568"/>
                  <a:pt x="5542" y="560"/>
                  <a:pt x="5542" y="543"/>
                </a:cubicBezTo>
                <a:cubicBezTo>
                  <a:pt x="5542" y="517"/>
                  <a:pt x="5542" y="517"/>
                  <a:pt x="5542" y="517"/>
                </a:cubicBezTo>
                <a:cubicBezTo>
                  <a:pt x="5482" y="517"/>
                  <a:pt x="5482" y="517"/>
                  <a:pt x="5482" y="517"/>
                </a:cubicBezTo>
                <a:cubicBezTo>
                  <a:pt x="5482" y="534"/>
                  <a:pt x="5482" y="534"/>
                  <a:pt x="5482" y="534"/>
                </a:cubicBezTo>
                <a:cubicBezTo>
                  <a:pt x="5474" y="543"/>
                  <a:pt x="5474" y="560"/>
                  <a:pt x="5465" y="568"/>
                </a:cubicBezTo>
                <a:cubicBezTo>
                  <a:pt x="5372" y="781"/>
                  <a:pt x="5159" y="925"/>
                  <a:pt x="4922" y="925"/>
                </a:cubicBezTo>
                <a:cubicBezTo>
                  <a:pt x="4888" y="925"/>
                  <a:pt x="4863" y="925"/>
                  <a:pt x="4829" y="916"/>
                </a:cubicBezTo>
                <a:cubicBezTo>
                  <a:pt x="4820" y="916"/>
                  <a:pt x="4803" y="916"/>
                  <a:pt x="4795" y="916"/>
                </a:cubicBezTo>
                <a:cubicBezTo>
                  <a:pt x="4761" y="908"/>
                  <a:pt x="4761" y="908"/>
                  <a:pt x="4761" y="908"/>
                </a:cubicBezTo>
                <a:cubicBezTo>
                  <a:pt x="4761" y="1044"/>
                  <a:pt x="4761" y="1044"/>
                  <a:pt x="4761" y="1044"/>
                </a:cubicBezTo>
                <a:cubicBezTo>
                  <a:pt x="4761" y="1239"/>
                  <a:pt x="4871" y="1409"/>
                  <a:pt x="5032" y="1502"/>
                </a:cubicBezTo>
                <a:cubicBezTo>
                  <a:pt x="4990" y="1595"/>
                  <a:pt x="4897" y="1655"/>
                  <a:pt x="4786" y="1655"/>
                </a:cubicBezTo>
                <a:cubicBezTo>
                  <a:pt x="4642" y="1655"/>
                  <a:pt x="4523" y="1536"/>
                  <a:pt x="4523" y="1392"/>
                </a:cubicBezTo>
                <a:cubicBezTo>
                  <a:pt x="4523" y="1315"/>
                  <a:pt x="4548" y="1247"/>
                  <a:pt x="4608" y="1196"/>
                </a:cubicBezTo>
                <a:cubicBezTo>
                  <a:pt x="4633" y="1171"/>
                  <a:pt x="4633" y="1171"/>
                  <a:pt x="4633" y="1171"/>
                </a:cubicBezTo>
                <a:cubicBezTo>
                  <a:pt x="4599" y="1154"/>
                  <a:pt x="4599" y="1154"/>
                  <a:pt x="4599" y="1154"/>
                </a:cubicBezTo>
                <a:cubicBezTo>
                  <a:pt x="4582" y="1137"/>
                  <a:pt x="4565" y="1120"/>
                  <a:pt x="4548" y="1095"/>
                </a:cubicBezTo>
                <a:cubicBezTo>
                  <a:pt x="4582" y="1069"/>
                  <a:pt x="4608" y="1027"/>
                  <a:pt x="4608" y="984"/>
                </a:cubicBezTo>
                <a:cubicBezTo>
                  <a:pt x="4608" y="976"/>
                  <a:pt x="4608" y="976"/>
                  <a:pt x="4608" y="967"/>
                </a:cubicBezTo>
                <a:cubicBezTo>
                  <a:pt x="4608" y="865"/>
                  <a:pt x="4608" y="865"/>
                  <a:pt x="4608" y="865"/>
                </a:cubicBezTo>
                <a:cubicBezTo>
                  <a:pt x="4616" y="865"/>
                  <a:pt x="4625" y="857"/>
                  <a:pt x="4633" y="849"/>
                </a:cubicBezTo>
                <a:cubicBezTo>
                  <a:pt x="4659" y="840"/>
                  <a:pt x="4659" y="840"/>
                  <a:pt x="4659" y="840"/>
                </a:cubicBezTo>
                <a:lnTo>
                  <a:pt x="4659" y="815"/>
                </a:lnTo>
                <a:close/>
                <a:moveTo>
                  <a:pt x="5805" y="1061"/>
                </a:moveTo>
                <a:lnTo>
                  <a:pt x="5805" y="1061"/>
                </a:lnTo>
                <a:cubicBezTo>
                  <a:pt x="5805" y="1052"/>
                  <a:pt x="5805" y="1052"/>
                  <a:pt x="5805" y="1044"/>
                </a:cubicBezTo>
                <a:cubicBezTo>
                  <a:pt x="5805" y="1027"/>
                  <a:pt x="5805" y="1027"/>
                  <a:pt x="5805" y="1027"/>
                </a:cubicBezTo>
                <a:cubicBezTo>
                  <a:pt x="5805" y="908"/>
                  <a:pt x="5805" y="908"/>
                  <a:pt x="5805" y="908"/>
                </a:cubicBezTo>
                <a:cubicBezTo>
                  <a:pt x="5838" y="925"/>
                  <a:pt x="5856" y="959"/>
                  <a:pt x="5856" y="984"/>
                </a:cubicBezTo>
                <a:cubicBezTo>
                  <a:pt x="5856" y="1018"/>
                  <a:pt x="5838" y="1044"/>
                  <a:pt x="5805" y="1061"/>
                </a:cubicBezTo>
                <a:close/>
                <a:moveTo>
                  <a:pt x="5508" y="543"/>
                </a:moveTo>
                <a:lnTo>
                  <a:pt x="5508" y="543"/>
                </a:lnTo>
                <a:close/>
                <a:moveTo>
                  <a:pt x="5049" y="1680"/>
                </a:moveTo>
                <a:lnTo>
                  <a:pt x="5049" y="1680"/>
                </a:lnTo>
                <a:cubicBezTo>
                  <a:pt x="4795" y="1731"/>
                  <a:pt x="4795" y="1731"/>
                  <a:pt x="4795" y="1731"/>
                </a:cubicBezTo>
                <a:cubicBezTo>
                  <a:pt x="4752" y="1740"/>
                  <a:pt x="4718" y="1765"/>
                  <a:pt x="4701" y="1807"/>
                </a:cubicBezTo>
                <a:cubicBezTo>
                  <a:pt x="4633" y="2037"/>
                  <a:pt x="4633" y="2037"/>
                  <a:pt x="4633" y="2037"/>
                </a:cubicBezTo>
                <a:cubicBezTo>
                  <a:pt x="4591" y="1926"/>
                  <a:pt x="4591" y="1926"/>
                  <a:pt x="4591" y="1926"/>
                </a:cubicBezTo>
                <a:cubicBezTo>
                  <a:pt x="4574" y="1875"/>
                  <a:pt x="4532" y="1841"/>
                  <a:pt x="4480" y="1833"/>
                </a:cubicBezTo>
                <a:cubicBezTo>
                  <a:pt x="4090" y="1756"/>
                  <a:pt x="4090" y="1756"/>
                  <a:pt x="4090" y="1756"/>
                </a:cubicBezTo>
                <a:cubicBezTo>
                  <a:pt x="4090" y="1714"/>
                  <a:pt x="4090" y="1714"/>
                  <a:pt x="4090" y="1714"/>
                </a:cubicBezTo>
                <a:cubicBezTo>
                  <a:pt x="4260" y="1655"/>
                  <a:pt x="4396" y="1519"/>
                  <a:pt x="4464" y="1349"/>
                </a:cubicBezTo>
                <a:cubicBezTo>
                  <a:pt x="4464" y="1366"/>
                  <a:pt x="4464" y="1375"/>
                  <a:pt x="4464" y="1392"/>
                </a:cubicBezTo>
                <a:cubicBezTo>
                  <a:pt x="4464" y="1570"/>
                  <a:pt x="4608" y="1714"/>
                  <a:pt x="4786" y="1714"/>
                </a:cubicBezTo>
                <a:cubicBezTo>
                  <a:pt x="4922" y="1714"/>
                  <a:pt x="5032" y="1638"/>
                  <a:pt x="5083" y="1527"/>
                </a:cubicBezTo>
                <a:cubicBezTo>
                  <a:pt x="5109" y="1536"/>
                  <a:pt x="5126" y="1544"/>
                  <a:pt x="5151" y="1553"/>
                </a:cubicBezTo>
                <a:cubicBezTo>
                  <a:pt x="5151" y="1663"/>
                  <a:pt x="5151" y="1663"/>
                  <a:pt x="5151" y="1663"/>
                </a:cubicBezTo>
                <a:cubicBezTo>
                  <a:pt x="5049" y="1680"/>
                  <a:pt x="5049" y="1680"/>
                  <a:pt x="5049" y="1680"/>
                </a:cubicBezTo>
                <a:close/>
                <a:moveTo>
                  <a:pt x="3869" y="1672"/>
                </a:moveTo>
                <a:lnTo>
                  <a:pt x="3869" y="1672"/>
                </a:lnTo>
                <a:cubicBezTo>
                  <a:pt x="3801" y="1672"/>
                  <a:pt x="3742" y="1663"/>
                  <a:pt x="3683" y="1646"/>
                </a:cubicBezTo>
                <a:cubicBezTo>
                  <a:pt x="3462" y="1570"/>
                  <a:pt x="3301" y="1358"/>
                  <a:pt x="3301" y="1111"/>
                </a:cubicBezTo>
                <a:cubicBezTo>
                  <a:pt x="3301" y="976"/>
                  <a:pt x="3301" y="976"/>
                  <a:pt x="3301" y="976"/>
                </a:cubicBezTo>
                <a:cubicBezTo>
                  <a:pt x="3301" y="933"/>
                  <a:pt x="3301" y="933"/>
                  <a:pt x="3301" y="933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755"/>
                  <a:pt x="3301" y="755"/>
                  <a:pt x="3301" y="755"/>
                </a:cubicBezTo>
                <a:cubicBezTo>
                  <a:pt x="3386" y="747"/>
                  <a:pt x="3453" y="696"/>
                  <a:pt x="3496" y="628"/>
                </a:cubicBezTo>
                <a:cubicBezTo>
                  <a:pt x="3606" y="670"/>
                  <a:pt x="3725" y="687"/>
                  <a:pt x="3852" y="687"/>
                </a:cubicBezTo>
                <a:cubicBezTo>
                  <a:pt x="3988" y="687"/>
                  <a:pt x="4116" y="662"/>
                  <a:pt x="4243" y="611"/>
                </a:cubicBezTo>
                <a:cubicBezTo>
                  <a:pt x="4277" y="687"/>
                  <a:pt x="4345" y="747"/>
                  <a:pt x="4430" y="755"/>
                </a:cubicBezTo>
                <a:cubicBezTo>
                  <a:pt x="4430" y="891"/>
                  <a:pt x="4430" y="891"/>
                  <a:pt x="4430" y="891"/>
                </a:cubicBezTo>
                <a:cubicBezTo>
                  <a:pt x="4430" y="933"/>
                  <a:pt x="4430" y="933"/>
                  <a:pt x="4430" y="933"/>
                </a:cubicBezTo>
                <a:cubicBezTo>
                  <a:pt x="4430" y="976"/>
                  <a:pt x="4430" y="976"/>
                  <a:pt x="4430" y="976"/>
                </a:cubicBezTo>
                <a:cubicBezTo>
                  <a:pt x="4430" y="1111"/>
                  <a:pt x="4430" y="1111"/>
                  <a:pt x="4430" y="1111"/>
                </a:cubicBezTo>
                <a:cubicBezTo>
                  <a:pt x="4430" y="1358"/>
                  <a:pt x="4268" y="1570"/>
                  <a:pt x="4048" y="1646"/>
                </a:cubicBezTo>
                <a:cubicBezTo>
                  <a:pt x="3988" y="1663"/>
                  <a:pt x="3929" y="1672"/>
                  <a:pt x="3869" y="1672"/>
                </a:cubicBezTo>
                <a:close/>
                <a:moveTo>
                  <a:pt x="4005" y="1740"/>
                </a:moveTo>
                <a:lnTo>
                  <a:pt x="4005" y="1740"/>
                </a:lnTo>
                <a:cubicBezTo>
                  <a:pt x="4005" y="1790"/>
                  <a:pt x="4005" y="1790"/>
                  <a:pt x="4005" y="1790"/>
                </a:cubicBezTo>
                <a:cubicBezTo>
                  <a:pt x="4005" y="1969"/>
                  <a:pt x="4005" y="1969"/>
                  <a:pt x="4005" y="1969"/>
                </a:cubicBezTo>
                <a:cubicBezTo>
                  <a:pt x="4005" y="2045"/>
                  <a:pt x="3946" y="2105"/>
                  <a:pt x="3869" y="2105"/>
                </a:cubicBezTo>
                <a:cubicBezTo>
                  <a:pt x="3793" y="2105"/>
                  <a:pt x="3725" y="2045"/>
                  <a:pt x="3725" y="1969"/>
                </a:cubicBezTo>
                <a:cubicBezTo>
                  <a:pt x="3725" y="1790"/>
                  <a:pt x="3725" y="1790"/>
                  <a:pt x="3725" y="1790"/>
                </a:cubicBezTo>
                <a:cubicBezTo>
                  <a:pt x="3725" y="1740"/>
                  <a:pt x="3725" y="1740"/>
                  <a:pt x="3725" y="1740"/>
                </a:cubicBezTo>
                <a:cubicBezTo>
                  <a:pt x="3767" y="1748"/>
                  <a:pt x="3819" y="1756"/>
                  <a:pt x="3869" y="1756"/>
                </a:cubicBezTo>
                <a:cubicBezTo>
                  <a:pt x="3912" y="1756"/>
                  <a:pt x="3963" y="1748"/>
                  <a:pt x="4005" y="1740"/>
                </a:cubicBezTo>
                <a:close/>
                <a:moveTo>
                  <a:pt x="4557" y="976"/>
                </a:moveTo>
                <a:lnTo>
                  <a:pt x="4557" y="976"/>
                </a:lnTo>
                <a:lnTo>
                  <a:pt x="4557" y="984"/>
                </a:lnTo>
                <a:cubicBezTo>
                  <a:pt x="4557" y="1010"/>
                  <a:pt x="4548" y="1027"/>
                  <a:pt x="4532" y="1044"/>
                </a:cubicBezTo>
                <a:cubicBezTo>
                  <a:pt x="4523" y="1052"/>
                  <a:pt x="4523" y="1052"/>
                  <a:pt x="4514" y="1061"/>
                </a:cubicBezTo>
                <a:cubicBezTo>
                  <a:pt x="4506" y="1061"/>
                  <a:pt x="4498" y="1069"/>
                  <a:pt x="4498" y="1069"/>
                </a:cubicBezTo>
                <a:cubicBezTo>
                  <a:pt x="4498" y="976"/>
                  <a:pt x="4498" y="976"/>
                  <a:pt x="4498" y="976"/>
                </a:cubicBezTo>
                <a:cubicBezTo>
                  <a:pt x="4498" y="933"/>
                  <a:pt x="4498" y="933"/>
                  <a:pt x="4498" y="933"/>
                </a:cubicBezTo>
                <a:cubicBezTo>
                  <a:pt x="4498" y="899"/>
                  <a:pt x="4498" y="899"/>
                  <a:pt x="4498" y="899"/>
                </a:cubicBezTo>
                <a:cubicBezTo>
                  <a:pt x="4498" y="908"/>
                  <a:pt x="4506" y="908"/>
                  <a:pt x="4514" y="908"/>
                </a:cubicBezTo>
                <a:cubicBezTo>
                  <a:pt x="4523" y="916"/>
                  <a:pt x="4532" y="925"/>
                  <a:pt x="4540" y="933"/>
                </a:cubicBezTo>
                <a:lnTo>
                  <a:pt x="4540" y="942"/>
                </a:lnTo>
                <a:cubicBezTo>
                  <a:pt x="4548" y="950"/>
                  <a:pt x="4557" y="959"/>
                  <a:pt x="4557" y="976"/>
                </a:cubicBezTo>
                <a:close/>
                <a:moveTo>
                  <a:pt x="4514" y="1145"/>
                </a:moveTo>
                <a:lnTo>
                  <a:pt x="4514" y="1145"/>
                </a:lnTo>
                <a:cubicBezTo>
                  <a:pt x="4523" y="1154"/>
                  <a:pt x="4532" y="1162"/>
                  <a:pt x="4540" y="1179"/>
                </a:cubicBezTo>
                <a:cubicBezTo>
                  <a:pt x="4523" y="1196"/>
                  <a:pt x="4506" y="1222"/>
                  <a:pt x="4498" y="1239"/>
                </a:cubicBezTo>
                <a:cubicBezTo>
                  <a:pt x="4506" y="1205"/>
                  <a:pt x="4506" y="1179"/>
                  <a:pt x="4514" y="1145"/>
                </a:cubicBezTo>
                <a:close/>
                <a:moveTo>
                  <a:pt x="3207" y="670"/>
                </a:moveTo>
                <a:lnTo>
                  <a:pt x="3207" y="670"/>
                </a:lnTo>
                <a:cubicBezTo>
                  <a:pt x="3207" y="356"/>
                  <a:pt x="3471" y="93"/>
                  <a:pt x="3785" y="93"/>
                </a:cubicBezTo>
                <a:cubicBezTo>
                  <a:pt x="3946" y="93"/>
                  <a:pt x="3946" y="93"/>
                  <a:pt x="3946" y="93"/>
                </a:cubicBezTo>
                <a:cubicBezTo>
                  <a:pt x="4268" y="93"/>
                  <a:pt x="4523" y="356"/>
                  <a:pt x="4523" y="670"/>
                </a:cubicBezTo>
                <a:cubicBezTo>
                  <a:pt x="4523" y="857"/>
                  <a:pt x="4523" y="857"/>
                  <a:pt x="4523" y="857"/>
                </a:cubicBezTo>
                <a:lnTo>
                  <a:pt x="4514" y="857"/>
                </a:lnTo>
                <a:cubicBezTo>
                  <a:pt x="4514" y="679"/>
                  <a:pt x="4514" y="679"/>
                  <a:pt x="4514" y="679"/>
                </a:cubicBezTo>
                <a:cubicBezTo>
                  <a:pt x="4472" y="679"/>
                  <a:pt x="4472" y="679"/>
                  <a:pt x="4472" y="679"/>
                </a:cubicBezTo>
                <a:cubicBezTo>
                  <a:pt x="4396" y="679"/>
                  <a:pt x="4328" y="628"/>
                  <a:pt x="4302" y="551"/>
                </a:cubicBezTo>
                <a:cubicBezTo>
                  <a:pt x="4294" y="500"/>
                  <a:pt x="4294" y="500"/>
                  <a:pt x="4294" y="500"/>
                </a:cubicBezTo>
                <a:cubicBezTo>
                  <a:pt x="4243" y="517"/>
                  <a:pt x="4243" y="517"/>
                  <a:pt x="4243" y="517"/>
                </a:cubicBezTo>
                <a:cubicBezTo>
                  <a:pt x="4124" y="577"/>
                  <a:pt x="3988" y="611"/>
                  <a:pt x="3852" y="611"/>
                </a:cubicBezTo>
                <a:cubicBezTo>
                  <a:pt x="3725" y="611"/>
                  <a:pt x="3606" y="585"/>
                  <a:pt x="3487" y="534"/>
                </a:cubicBezTo>
                <a:cubicBezTo>
                  <a:pt x="3445" y="517"/>
                  <a:pt x="3445" y="517"/>
                  <a:pt x="3445" y="517"/>
                </a:cubicBezTo>
                <a:cubicBezTo>
                  <a:pt x="3428" y="560"/>
                  <a:pt x="3428" y="560"/>
                  <a:pt x="3428" y="560"/>
                </a:cubicBezTo>
                <a:cubicBezTo>
                  <a:pt x="3411" y="628"/>
                  <a:pt x="3343" y="679"/>
                  <a:pt x="3267" y="679"/>
                </a:cubicBezTo>
                <a:lnTo>
                  <a:pt x="3267" y="679"/>
                </a:lnTo>
                <a:lnTo>
                  <a:pt x="3267" y="679"/>
                </a:lnTo>
                <a:cubicBezTo>
                  <a:pt x="3224" y="679"/>
                  <a:pt x="3224" y="679"/>
                  <a:pt x="3224" y="679"/>
                </a:cubicBezTo>
                <a:cubicBezTo>
                  <a:pt x="3224" y="840"/>
                  <a:pt x="3224" y="840"/>
                  <a:pt x="3224" y="840"/>
                </a:cubicBezTo>
                <a:cubicBezTo>
                  <a:pt x="3216" y="840"/>
                  <a:pt x="3216" y="840"/>
                  <a:pt x="3207" y="840"/>
                </a:cubicBezTo>
                <a:lnTo>
                  <a:pt x="3207" y="670"/>
                </a:lnTo>
                <a:close/>
                <a:moveTo>
                  <a:pt x="3191" y="976"/>
                </a:moveTo>
                <a:lnTo>
                  <a:pt x="3191" y="976"/>
                </a:lnTo>
                <a:cubicBezTo>
                  <a:pt x="3191" y="959"/>
                  <a:pt x="3200" y="942"/>
                  <a:pt x="3216" y="933"/>
                </a:cubicBezTo>
                <a:cubicBezTo>
                  <a:pt x="3216" y="933"/>
                  <a:pt x="3216" y="933"/>
                  <a:pt x="3216" y="925"/>
                </a:cubicBezTo>
                <a:cubicBezTo>
                  <a:pt x="3216" y="933"/>
                  <a:pt x="3216" y="933"/>
                  <a:pt x="3216" y="933"/>
                </a:cubicBezTo>
                <a:cubicBezTo>
                  <a:pt x="3216" y="976"/>
                  <a:pt x="3216" y="976"/>
                  <a:pt x="3216" y="976"/>
                </a:cubicBezTo>
                <a:cubicBezTo>
                  <a:pt x="3216" y="1044"/>
                  <a:pt x="3216" y="1044"/>
                  <a:pt x="3216" y="1044"/>
                </a:cubicBezTo>
                <a:cubicBezTo>
                  <a:pt x="3200" y="1027"/>
                  <a:pt x="3191" y="1010"/>
                  <a:pt x="3191" y="984"/>
                </a:cubicBezTo>
                <a:lnTo>
                  <a:pt x="3191" y="976"/>
                </a:lnTo>
                <a:close/>
                <a:moveTo>
                  <a:pt x="3132" y="1061"/>
                </a:moveTo>
                <a:lnTo>
                  <a:pt x="3132" y="1061"/>
                </a:lnTo>
                <a:cubicBezTo>
                  <a:pt x="3149" y="1095"/>
                  <a:pt x="3183" y="1120"/>
                  <a:pt x="3224" y="1137"/>
                </a:cubicBezTo>
                <a:cubicBezTo>
                  <a:pt x="3233" y="1400"/>
                  <a:pt x="3403" y="1629"/>
                  <a:pt x="3640" y="1714"/>
                </a:cubicBezTo>
                <a:cubicBezTo>
                  <a:pt x="3640" y="1756"/>
                  <a:pt x="3640" y="1756"/>
                  <a:pt x="3640" y="1756"/>
                </a:cubicBezTo>
                <a:cubicBezTo>
                  <a:pt x="3258" y="1833"/>
                  <a:pt x="3258" y="1833"/>
                  <a:pt x="3258" y="1833"/>
                </a:cubicBezTo>
                <a:cubicBezTo>
                  <a:pt x="3207" y="1841"/>
                  <a:pt x="3166" y="1875"/>
                  <a:pt x="3149" y="1926"/>
                </a:cubicBezTo>
                <a:cubicBezTo>
                  <a:pt x="3039" y="2240"/>
                  <a:pt x="3039" y="2240"/>
                  <a:pt x="3039" y="2240"/>
                </a:cubicBezTo>
                <a:cubicBezTo>
                  <a:pt x="2937" y="1935"/>
                  <a:pt x="2937" y="1935"/>
                  <a:pt x="2937" y="1935"/>
                </a:cubicBezTo>
                <a:cubicBezTo>
                  <a:pt x="2920" y="1884"/>
                  <a:pt x="2886" y="1850"/>
                  <a:pt x="2835" y="1833"/>
                </a:cubicBezTo>
                <a:cubicBezTo>
                  <a:pt x="2521" y="1774"/>
                  <a:pt x="2521" y="1774"/>
                  <a:pt x="2521" y="1774"/>
                </a:cubicBezTo>
                <a:lnTo>
                  <a:pt x="2521" y="1774"/>
                </a:lnTo>
                <a:cubicBezTo>
                  <a:pt x="2394" y="1748"/>
                  <a:pt x="2394" y="1748"/>
                  <a:pt x="2394" y="1748"/>
                </a:cubicBezTo>
                <a:cubicBezTo>
                  <a:pt x="2394" y="1612"/>
                  <a:pt x="2394" y="1612"/>
                  <a:pt x="2394" y="1612"/>
                </a:cubicBezTo>
                <a:cubicBezTo>
                  <a:pt x="2436" y="1595"/>
                  <a:pt x="2461" y="1587"/>
                  <a:pt x="2495" y="1570"/>
                </a:cubicBezTo>
                <a:cubicBezTo>
                  <a:pt x="2529" y="1646"/>
                  <a:pt x="2580" y="1706"/>
                  <a:pt x="2648" y="1756"/>
                </a:cubicBezTo>
                <a:cubicBezTo>
                  <a:pt x="2716" y="1799"/>
                  <a:pt x="2793" y="1816"/>
                  <a:pt x="2869" y="1816"/>
                </a:cubicBezTo>
                <a:cubicBezTo>
                  <a:pt x="2894" y="1816"/>
                  <a:pt x="2920" y="1816"/>
                  <a:pt x="2954" y="1807"/>
                </a:cubicBezTo>
                <a:cubicBezTo>
                  <a:pt x="3056" y="1782"/>
                  <a:pt x="3141" y="1722"/>
                  <a:pt x="3200" y="1638"/>
                </a:cubicBezTo>
                <a:cubicBezTo>
                  <a:pt x="3258" y="1544"/>
                  <a:pt x="3275" y="1434"/>
                  <a:pt x="3250" y="1332"/>
                </a:cubicBezTo>
                <a:cubicBezTo>
                  <a:pt x="3233" y="1239"/>
                  <a:pt x="3183" y="1162"/>
                  <a:pt x="3107" y="1103"/>
                </a:cubicBezTo>
                <a:cubicBezTo>
                  <a:pt x="3115" y="1086"/>
                  <a:pt x="3123" y="1077"/>
                  <a:pt x="3132" y="1061"/>
                </a:cubicBezTo>
                <a:close/>
                <a:moveTo>
                  <a:pt x="1927" y="1774"/>
                </a:moveTo>
                <a:lnTo>
                  <a:pt x="1927" y="1774"/>
                </a:lnTo>
                <a:cubicBezTo>
                  <a:pt x="1613" y="1833"/>
                  <a:pt x="1613" y="1833"/>
                  <a:pt x="1613" y="1833"/>
                </a:cubicBezTo>
                <a:cubicBezTo>
                  <a:pt x="1562" y="1850"/>
                  <a:pt x="1519" y="1884"/>
                  <a:pt x="1511" y="1935"/>
                </a:cubicBezTo>
                <a:cubicBezTo>
                  <a:pt x="1485" y="2003"/>
                  <a:pt x="1485" y="2003"/>
                  <a:pt x="1485" y="2003"/>
                </a:cubicBezTo>
                <a:cubicBezTo>
                  <a:pt x="1417" y="1790"/>
                  <a:pt x="1417" y="1790"/>
                  <a:pt x="1417" y="1790"/>
                </a:cubicBezTo>
                <a:cubicBezTo>
                  <a:pt x="1409" y="1774"/>
                  <a:pt x="1401" y="1765"/>
                  <a:pt x="1401" y="1756"/>
                </a:cubicBezTo>
                <a:cubicBezTo>
                  <a:pt x="1460" y="1799"/>
                  <a:pt x="1528" y="1816"/>
                  <a:pt x="1604" y="1816"/>
                </a:cubicBezTo>
                <a:cubicBezTo>
                  <a:pt x="1765" y="1816"/>
                  <a:pt x="1901" y="1722"/>
                  <a:pt x="1969" y="1587"/>
                </a:cubicBezTo>
                <a:cubicBezTo>
                  <a:pt x="1995" y="1604"/>
                  <a:pt x="2020" y="1612"/>
                  <a:pt x="2046" y="1621"/>
                </a:cubicBezTo>
                <a:cubicBezTo>
                  <a:pt x="2046" y="1748"/>
                  <a:pt x="2046" y="1748"/>
                  <a:pt x="2046" y="1748"/>
                </a:cubicBezTo>
                <a:cubicBezTo>
                  <a:pt x="1927" y="1774"/>
                  <a:pt x="1927" y="1774"/>
                  <a:pt x="1927" y="1774"/>
                </a:cubicBezTo>
                <a:close/>
                <a:moveTo>
                  <a:pt x="1214" y="1460"/>
                </a:moveTo>
                <a:lnTo>
                  <a:pt x="1214" y="1460"/>
                </a:lnTo>
                <a:cubicBezTo>
                  <a:pt x="1222" y="1561"/>
                  <a:pt x="1273" y="1646"/>
                  <a:pt x="1341" y="1714"/>
                </a:cubicBezTo>
                <a:cubicBezTo>
                  <a:pt x="1333" y="1714"/>
                  <a:pt x="1324" y="1706"/>
                  <a:pt x="1324" y="1706"/>
                </a:cubicBezTo>
                <a:cubicBezTo>
                  <a:pt x="1002" y="1646"/>
                  <a:pt x="1002" y="1646"/>
                  <a:pt x="1002" y="1646"/>
                </a:cubicBezTo>
                <a:cubicBezTo>
                  <a:pt x="1002" y="1612"/>
                  <a:pt x="1002" y="1612"/>
                  <a:pt x="1002" y="1612"/>
                </a:cubicBezTo>
                <a:cubicBezTo>
                  <a:pt x="1086" y="1578"/>
                  <a:pt x="1154" y="1527"/>
                  <a:pt x="1214" y="1460"/>
                </a:cubicBezTo>
                <a:close/>
                <a:moveTo>
                  <a:pt x="2487" y="560"/>
                </a:moveTo>
                <a:lnTo>
                  <a:pt x="2487" y="560"/>
                </a:lnTo>
                <a:lnTo>
                  <a:pt x="2487" y="568"/>
                </a:lnTo>
                <a:cubicBezTo>
                  <a:pt x="2495" y="577"/>
                  <a:pt x="2495" y="577"/>
                  <a:pt x="2495" y="585"/>
                </a:cubicBezTo>
                <a:lnTo>
                  <a:pt x="2495" y="585"/>
                </a:lnTo>
                <a:cubicBezTo>
                  <a:pt x="2504" y="594"/>
                  <a:pt x="2504" y="602"/>
                  <a:pt x="2512" y="602"/>
                </a:cubicBezTo>
                <a:cubicBezTo>
                  <a:pt x="2512" y="611"/>
                  <a:pt x="2512" y="611"/>
                  <a:pt x="2512" y="611"/>
                </a:cubicBezTo>
                <a:cubicBezTo>
                  <a:pt x="2521" y="619"/>
                  <a:pt x="2521" y="619"/>
                  <a:pt x="2529" y="628"/>
                </a:cubicBezTo>
                <a:lnTo>
                  <a:pt x="2529" y="628"/>
                </a:lnTo>
                <a:cubicBezTo>
                  <a:pt x="2538" y="636"/>
                  <a:pt x="2538" y="636"/>
                  <a:pt x="2546" y="645"/>
                </a:cubicBezTo>
                <a:cubicBezTo>
                  <a:pt x="2546" y="645"/>
                  <a:pt x="2546" y="645"/>
                  <a:pt x="2546" y="653"/>
                </a:cubicBezTo>
                <a:cubicBezTo>
                  <a:pt x="2555" y="653"/>
                  <a:pt x="2555" y="662"/>
                  <a:pt x="2563" y="662"/>
                </a:cubicBezTo>
                <a:cubicBezTo>
                  <a:pt x="2563" y="662"/>
                  <a:pt x="2563" y="662"/>
                  <a:pt x="2563" y="670"/>
                </a:cubicBezTo>
                <a:cubicBezTo>
                  <a:pt x="2572" y="670"/>
                  <a:pt x="2572" y="679"/>
                  <a:pt x="2580" y="679"/>
                </a:cubicBezTo>
                <a:lnTo>
                  <a:pt x="2589" y="687"/>
                </a:lnTo>
                <a:lnTo>
                  <a:pt x="2597" y="696"/>
                </a:lnTo>
                <a:cubicBezTo>
                  <a:pt x="2606" y="696"/>
                  <a:pt x="2606" y="696"/>
                  <a:pt x="2606" y="696"/>
                </a:cubicBezTo>
                <a:cubicBezTo>
                  <a:pt x="2614" y="704"/>
                  <a:pt x="2614" y="704"/>
                  <a:pt x="2623" y="713"/>
                </a:cubicBezTo>
                <a:lnTo>
                  <a:pt x="2631" y="713"/>
                </a:lnTo>
                <a:cubicBezTo>
                  <a:pt x="2631" y="713"/>
                  <a:pt x="2640" y="721"/>
                  <a:pt x="2648" y="721"/>
                </a:cubicBezTo>
                <a:lnTo>
                  <a:pt x="2648" y="721"/>
                </a:lnTo>
                <a:cubicBezTo>
                  <a:pt x="2657" y="730"/>
                  <a:pt x="2665" y="730"/>
                  <a:pt x="2674" y="738"/>
                </a:cubicBezTo>
                <a:lnTo>
                  <a:pt x="2674" y="738"/>
                </a:lnTo>
                <a:cubicBezTo>
                  <a:pt x="2682" y="738"/>
                  <a:pt x="2691" y="738"/>
                  <a:pt x="2691" y="747"/>
                </a:cubicBezTo>
                <a:lnTo>
                  <a:pt x="2699" y="747"/>
                </a:lnTo>
                <a:cubicBezTo>
                  <a:pt x="2708" y="747"/>
                  <a:pt x="2716" y="747"/>
                  <a:pt x="2725" y="747"/>
                </a:cubicBezTo>
                <a:cubicBezTo>
                  <a:pt x="2725" y="755"/>
                  <a:pt x="2725" y="755"/>
                  <a:pt x="2725" y="755"/>
                </a:cubicBezTo>
                <a:cubicBezTo>
                  <a:pt x="2733" y="755"/>
                  <a:pt x="2742" y="755"/>
                  <a:pt x="2742" y="755"/>
                </a:cubicBezTo>
                <a:cubicBezTo>
                  <a:pt x="2750" y="755"/>
                  <a:pt x="2750" y="755"/>
                  <a:pt x="2750" y="755"/>
                </a:cubicBezTo>
                <a:lnTo>
                  <a:pt x="2759" y="755"/>
                </a:lnTo>
                <a:cubicBezTo>
                  <a:pt x="2767" y="755"/>
                  <a:pt x="2767" y="764"/>
                  <a:pt x="2775" y="764"/>
                </a:cubicBezTo>
                <a:lnTo>
                  <a:pt x="2775" y="764"/>
                </a:lnTo>
                <a:lnTo>
                  <a:pt x="2775" y="764"/>
                </a:lnTo>
                <a:cubicBezTo>
                  <a:pt x="2775" y="984"/>
                  <a:pt x="2775" y="984"/>
                  <a:pt x="2775" y="984"/>
                </a:cubicBezTo>
                <a:cubicBezTo>
                  <a:pt x="2775" y="1001"/>
                  <a:pt x="2775" y="1001"/>
                  <a:pt x="2775" y="1001"/>
                </a:cubicBezTo>
                <a:cubicBezTo>
                  <a:pt x="2775" y="1035"/>
                  <a:pt x="2767" y="1077"/>
                  <a:pt x="2767" y="1111"/>
                </a:cubicBezTo>
                <a:cubicBezTo>
                  <a:pt x="2733" y="1247"/>
                  <a:pt x="2657" y="1375"/>
                  <a:pt x="2546" y="1451"/>
                </a:cubicBezTo>
                <a:cubicBezTo>
                  <a:pt x="2529" y="1460"/>
                  <a:pt x="2521" y="1468"/>
                  <a:pt x="2512" y="1476"/>
                </a:cubicBezTo>
                <a:cubicBezTo>
                  <a:pt x="2495" y="1485"/>
                  <a:pt x="2487" y="1494"/>
                  <a:pt x="2478" y="1494"/>
                </a:cubicBezTo>
                <a:cubicBezTo>
                  <a:pt x="2453" y="1510"/>
                  <a:pt x="2428" y="1519"/>
                  <a:pt x="2394" y="1536"/>
                </a:cubicBezTo>
                <a:cubicBezTo>
                  <a:pt x="2385" y="1536"/>
                  <a:pt x="2376" y="1536"/>
                  <a:pt x="2360" y="1544"/>
                </a:cubicBezTo>
                <a:cubicBezTo>
                  <a:pt x="2317" y="1553"/>
                  <a:pt x="2258" y="1561"/>
                  <a:pt x="2207" y="1561"/>
                </a:cubicBezTo>
                <a:cubicBezTo>
                  <a:pt x="2164" y="1561"/>
                  <a:pt x="2122" y="1561"/>
                  <a:pt x="2088" y="1553"/>
                </a:cubicBezTo>
                <a:cubicBezTo>
                  <a:pt x="2071" y="1544"/>
                  <a:pt x="2063" y="1544"/>
                  <a:pt x="2046" y="1544"/>
                </a:cubicBezTo>
                <a:cubicBezTo>
                  <a:pt x="2029" y="1536"/>
                  <a:pt x="2012" y="1527"/>
                  <a:pt x="1995" y="1519"/>
                </a:cubicBezTo>
                <a:cubicBezTo>
                  <a:pt x="1978" y="1519"/>
                  <a:pt x="1969" y="1510"/>
                  <a:pt x="1961" y="1502"/>
                </a:cubicBezTo>
                <a:cubicBezTo>
                  <a:pt x="1944" y="1502"/>
                  <a:pt x="1935" y="1494"/>
                  <a:pt x="1927" y="1485"/>
                </a:cubicBezTo>
                <a:cubicBezTo>
                  <a:pt x="1757" y="1392"/>
                  <a:pt x="1647" y="1205"/>
                  <a:pt x="1647" y="1001"/>
                </a:cubicBezTo>
                <a:cubicBezTo>
                  <a:pt x="1647" y="925"/>
                  <a:pt x="1647" y="925"/>
                  <a:pt x="1647" y="925"/>
                </a:cubicBezTo>
                <a:cubicBezTo>
                  <a:pt x="1655" y="925"/>
                  <a:pt x="1672" y="925"/>
                  <a:pt x="1681" y="925"/>
                </a:cubicBezTo>
                <a:lnTo>
                  <a:pt x="1689" y="925"/>
                </a:lnTo>
                <a:cubicBezTo>
                  <a:pt x="1697" y="925"/>
                  <a:pt x="1706" y="933"/>
                  <a:pt x="1723" y="933"/>
                </a:cubicBezTo>
                <a:cubicBezTo>
                  <a:pt x="1723" y="933"/>
                  <a:pt x="1723" y="933"/>
                  <a:pt x="1731" y="933"/>
                </a:cubicBezTo>
                <a:cubicBezTo>
                  <a:pt x="1740" y="933"/>
                  <a:pt x="1757" y="933"/>
                  <a:pt x="1765" y="933"/>
                </a:cubicBezTo>
                <a:cubicBezTo>
                  <a:pt x="1774" y="933"/>
                  <a:pt x="1791" y="933"/>
                  <a:pt x="1799" y="933"/>
                </a:cubicBezTo>
                <a:cubicBezTo>
                  <a:pt x="1799" y="933"/>
                  <a:pt x="1799" y="933"/>
                  <a:pt x="1808" y="933"/>
                </a:cubicBezTo>
                <a:cubicBezTo>
                  <a:pt x="1816" y="933"/>
                  <a:pt x="1816" y="933"/>
                  <a:pt x="1825" y="933"/>
                </a:cubicBezTo>
                <a:cubicBezTo>
                  <a:pt x="1833" y="933"/>
                  <a:pt x="1833" y="925"/>
                  <a:pt x="1833" y="925"/>
                </a:cubicBezTo>
                <a:cubicBezTo>
                  <a:pt x="1842" y="925"/>
                  <a:pt x="1850" y="925"/>
                  <a:pt x="1859" y="925"/>
                </a:cubicBezTo>
                <a:lnTo>
                  <a:pt x="1867" y="925"/>
                </a:lnTo>
                <a:cubicBezTo>
                  <a:pt x="1876" y="925"/>
                  <a:pt x="1876" y="925"/>
                  <a:pt x="1884" y="925"/>
                </a:cubicBezTo>
                <a:lnTo>
                  <a:pt x="1893" y="925"/>
                </a:lnTo>
                <a:cubicBezTo>
                  <a:pt x="1901" y="916"/>
                  <a:pt x="1910" y="916"/>
                  <a:pt x="1910" y="916"/>
                </a:cubicBezTo>
                <a:cubicBezTo>
                  <a:pt x="1918" y="916"/>
                  <a:pt x="1918" y="916"/>
                  <a:pt x="1927" y="916"/>
                </a:cubicBezTo>
                <a:cubicBezTo>
                  <a:pt x="1927" y="916"/>
                  <a:pt x="1935" y="916"/>
                  <a:pt x="1944" y="916"/>
                </a:cubicBezTo>
                <a:cubicBezTo>
                  <a:pt x="1944" y="908"/>
                  <a:pt x="1952" y="908"/>
                  <a:pt x="1952" y="908"/>
                </a:cubicBezTo>
                <a:cubicBezTo>
                  <a:pt x="1961" y="908"/>
                  <a:pt x="1969" y="908"/>
                  <a:pt x="1969" y="908"/>
                </a:cubicBezTo>
                <a:cubicBezTo>
                  <a:pt x="1978" y="908"/>
                  <a:pt x="1978" y="899"/>
                  <a:pt x="1978" y="899"/>
                </a:cubicBezTo>
                <a:cubicBezTo>
                  <a:pt x="1986" y="899"/>
                  <a:pt x="1995" y="899"/>
                  <a:pt x="2012" y="891"/>
                </a:cubicBezTo>
                <a:lnTo>
                  <a:pt x="2012" y="891"/>
                </a:lnTo>
                <a:cubicBezTo>
                  <a:pt x="2020" y="891"/>
                  <a:pt x="2029" y="891"/>
                  <a:pt x="2037" y="882"/>
                </a:cubicBezTo>
                <a:cubicBezTo>
                  <a:pt x="2037" y="882"/>
                  <a:pt x="2037" y="882"/>
                  <a:pt x="2046" y="882"/>
                </a:cubicBezTo>
                <a:cubicBezTo>
                  <a:pt x="2054" y="882"/>
                  <a:pt x="2054" y="874"/>
                  <a:pt x="2063" y="874"/>
                </a:cubicBezTo>
                <a:lnTo>
                  <a:pt x="2071" y="874"/>
                </a:lnTo>
                <a:cubicBezTo>
                  <a:pt x="2080" y="865"/>
                  <a:pt x="2080" y="865"/>
                  <a:pt x="2088" y="865"/>
                </a:cubicBezTo>
                <a:lnTo>
                  <a:pt x="2096" y="857"/>
                </a:lnTo>
                <a:cubicBezTo>
                  <a:pt x="2105" y="857"/>
                  <a:pt x="2105" y="857"/>
                  <a:pt x="2114" y="849"/>
                </a:cubicBezTo>
                <a:lnTo>
                  <a:pt x="2122" y="849"/>
                </a:lnTo>
                <a:cubicBezTo>
                  <a:pt x="2130" y="849"/>
                  <a:pt x="2130" y="840"/>
                  <a:pt x="2139" y="840"/>
                </a:cubicBezTo>
                <a:lnTo>
                  <a:pt x="2148" y="831"/>
                </a:lnTo>
                <a:cubicBezTo>
                  <a:pt x="2156" y="831"/>
                  <a:pt x="2156" y="831"/>
                  <a:pt x="2164" y="823"/>
                </a:cubicBezTo>
                <a:lnTo>
                  <a:pt x="2173" y="823"/>
                </a:lnTo>
                <a:cubicBezTo>
                  <a:pt x="2181" y="815"/>
                  <a:pt x="2190" y="806"/>
                  <a:pt x="2198" y="806"/>
                </a:cubicBezTo>
                <a:lnTo>
                  <a:pt x="2198" y="806"/>
                </a:lnTo>
                <a:cubicBezTo>
                  <a:pt x="2207" y="797"/>
                  <a:pt x="2215" y="797"/>
                  <a:pt x="2224" y="789"/>
                </a:cubicBezTo>
                <a:cubicBezTo>
                  <a:pt x="2224" y="789"/>
                  <a:pt x="2224" y="789"/>
                  <a:pt x="2232" y="781"/>
                </a:cubicBezTo>
                <a:lnTo>
                  <a:pt x="2241" y="772"/>
                </a:lnTo>
                <a:cubicBezTo>
                  <a:pt x="2249" y="772"/>
                  <a:pt x="2249" y="772"/>
                  <a:pt x="2249" y="764"/>
                </a:cubicBezTo>
                <a:cubicBezTo>
                  <a:pt x="2258" y="764"/>
                  <a:pt x="2266" y="755"/>
                  <a:pt x="2266" y="755"/>
                </a:cubicBezTo>
                <a:lnTo>
                  <a:pt x="2275" y="747"/>
                </a:lnTo>
                <a:cubicBezTo>
                  <a:pt x="2283" y="747"/>
                  <a:pt x="2283" y="738"/>
                  <a:pt x="2292" y="738"/>
                </a:cubicBezTo>
                <a:cubicBezTo>
                  <a:pt x="2292" y="738"/>
                  <a:pt x="2292" y="730"/>
                  <a:pt x="2300" y="730"/>
                </a:cubicBezTo>
                <a:cubicBezTo>
                  <a:pt x="2300" y="721"/>
                  <a:pt x="2309" y="721"/>
                  <a:pt x="2309" y="721"/>
                </a:cubicBezTo>
                <a:cubicBezTo>
                  <a:pt x="2309" y="713"/>
                  <a:pt x="2317" y="713"/>
                  <a:pt x="2317" y="713"/>
                </a:cubicBezTo>
                <a:cubicBezTo>
                  <a:pt x="2326" y="704"/>
                  <a:pt x="2326" y="704"/>
                  <a:pt x="2334" y="696"/>
                </a:cubicBezTo>
                <a:cubicBezTo>
                  <a:pt x="2334" y="696"/>
                  <a:pt x="2334" y="696"/>
                  <a:pt x="2334" y="687"/>
                </a:cubicBezTo>
                <a:cubicBezTo>
                  <a:pt x="2343" y="687"/>
                  <a:pt x="2351" y="679"/>
                  <a:pt x="2351" y="670"/>
                </a:cubicBezTo>
                <a:lnTo>
                  <a:pt x="2360" y="670"/>
                </a:lnTo>
                <a:cubicBezTo>
                  <a:pt x="2368" y="662"/>
                  <a:pt x="2368" y="653"/>
                  <a:pt x="2376" y="645"/>
                </a:cubicBezTo>
                <a:cubicBezTo>
                  <a:pt x="2376" y="645"/>
                  <a:pt x="2376" y="645"/>
                  <a:pt x="2385" y="645"/>
                </a:cubicBezTo>
                <a:cubicBezTo>
                  <a:pt x="2385" y="636"/>
                  <a:pt x="2394" y="628"/>
                  <a:pt x="2394" y="628"/>
                </a:cubicBezTo>
                <a:cubicBezTo>
                  <a:pt x="2394" y="619"/>
                  <a:pt x="2402" y="619"/>
                  <a:pt x="2402" y="619"/>
                </a:cubicBezTo>
                <a:cubicBezTo>
                  <a:pt x="2402" y="611"/>
                  <a:pt x="2410" y="611"/>
                  <a:pt x="2410" y="602"/>
                </a:cubicBezTo>
                <a:lnTo>
                  <a:pt x="2419" y="594"/>
                </a:lnTo>
                <a:cubicBezTo>
                  <a:pt x="2419" y="585"/>
                  <a:pt x="2428" y="585"/>
                  <a:pt x="2428" y="577"/>
                </a:cubicBezTo>
                <a:lnTo>
                  <a:pt x="2436" y="568"/>
                </a:lnTo>
                <a:cubicBezTo>
                  <a:pt x="2436" y="568"/>
                  <a:pt x="2444" y="560"/>
                  <a:pt x="2444" y="551"/>
                </a:cubicBezTo>
                <a:cubicBezTo>
                  <a:pt x="2444" y="551"/>
                  <a:pt x="2444" y="551"/>
                  <a:pt x="2453" y="543"/>
                </a:cubicBezTo>
                <a:cubicBezTo>
                  <a:pt x="2453" y="543"/>
                  <a:pt x="2453" y="534"/>
                  <a:pt x="2461" y="526"/>
                </a:cubicBezTo>
                <a:cubicBezTo>
                  <a:pt x="2461" y="526"/>
                  <a:pt x="2461" y="526"/>
                  <a:pt x="2461" y="517"/>
                </a:cubicBezTo>
                <a:cubicBezTo>
                  <a:pt x="2461" y="517"/>
                  <a:pt x="2461" y="517"/>
                  <a:pt x="2470" y="517"/>
                </a:cubicBezTo>
                <a:lnTo>
                  <a:pt x="2470" y="517"/>
                </a:lnTo>
                <a:cubicBezTo>
                  <a:pt x="2470" y="526"/>
                  <a:pt x="2470" y="534"/>
                  <a:pt x="2478" y="543"/>
                </a:cubicBezTo>
                <a:lnTo>
                  <a:pt x="2478" y="543"/>
                </a:lnTo>
                <a:cubicBezTo>
                  <a:pt x="2478" y="551"/>
                  <a:pt x="2478" y="551"/>
                  <a:pt x="2487" y="560"/>
                </a:cubicBezTo>
                <a:close/>
                <a:moveTo>
                  <a:pt x="2478" y="399"/>
                </a:moveTo>
                <a:lnTo>
                  <a:pt x="2478" y="399"/>
                </a:lnTo>
                <a:close/>
                <a:moveTo>
                  <a:pt x="2037" y="1824"/>
                </a:moveTo>
                <a:lnTo>
                  <a:pt x="2037" y="1824"/>
                </a:lnTo>
                <a:cubicBezTo>
                  <a:pt x="2122" y="1807"/>
                  <a:pt x="2122" y="1807"/>
                  <a:pt x="2122" y="1807"/>
                </a:cubicBezTo>
                <a:cubicBezTo>
                  <a:pt x="2122" y="1629"/>
                  <a:pt x="2122" y="1629"/>
                  <a:pt x="2122" y="1629"/>
                </a:cubicBezTo>
                <a:cubicBezTo>
                  <a:pt x="2148" y="1638"/>
                  <a:pt x="2181" y="1638"/>
                  <a:pt x="2207" y="1638"/>
                </a:cubicBezTo>
                <a:cubicBezTo>
                  <a:pt x="2249" y="1638"/>
                  <a:pt x="2292" y="1629"/>
                  <a:pt x="2326" y="1629"/>
                </a:cubicBezTo>
                <a:cubicBezTo>
                  <a:pt x="2326" y="1807"/>
                  <a:pt x="2326" y="1807"/>
                  <a:pt x="2326" y="1807"/>
                </a:cubicBezTo>
                <a:cubicBezTo>
                  <a:pt x="2410" y="1824"/>
                  <a:pt x="2410" y="1824"/>
                  <a:pt x="2410" y="1824"/>
                </a:cubicBezTo>
                <a:lnTo>
                  <a:pt x="2410" y="1824"/>
                </a:lnTo>
                <a:cubicBezTo>
                  <a:pt x="2258" y="2087"/>
                  <a:pt x="2258" y="2087"/>
                  <a:pt x="2258" y="2087"/>
                </a:cubicBezTo>
                <a:cubicBezTo>
                  <a:pt x="2249" y="2105"/>
                  <a:pt x="2232" y="2113"/>
                  <a:pt x="2224" y="2113"/>
                </a:cubicBezTo>
                <a:cubicBezTo>
                  <a:pt x="2215" y="2113"/>
                  <a:pt x="2198" y="2105"/>
                  <a:pt x="2190" y="2087"/>
                </a:cubicBezTo>
                <a:cubicBezTo>
                  <a:pt x="2037" y="1824"/>
                  <a:pt x="2037" y="1824"/>
                  <a:pt x="2037" y="1824"/>
                </a:cubicBezTo>
                <a:close/>
                <a:moveTo>
                  <a:pt x="1443" y="730"/>
                </a:moveTo>
                <a:lnTo>
                  <a:pt x="1443" y="730"/>
                </a:lnTo>
                <a:cubicBezTo>
                  <a:pt x="1435" y="687"/>
                  <a:pt x="1426" y="645"/>
                  <a:pt x="1426" y="594"/>
                </a:cubicBezTo>
                <a:cubicBezTo>
                  <a:pt x="1426" y="305"/>
                  <a:pt x="1664" y="76"/>
                  <a:pt x="1952" y="76"/>
                </a:cubicBezTo>
                <a:cubicBezTo>
                  <a:pt x="2096" y="76"/>
                  <a:pt x="2232" y="127"/>
                  <a:pt x="2334" y="237"/>
                </a:cubicBezTo>
                <a:cubicBezTo>
                  <a:pt x="2351" y="254"/>
                  <a:pt x="2351" y="254"/>
                  <a:pt x="2351" y="254"/>
                </a:cubicBezTo>
                <a:cubicBezTo>
                  <a:pt x="2376" y="237"/>
                  <a:pt x="2376" y="237"/>
                  <a:pt x="2376" y="237"/>
                </a:cubicBezTo>
                <a:cubicBezTo>
                  <a:pt x="2444" y="186"/>
                  <a:pt x="2529" y="161"/>
                  <a:pt x="2614" y="161"/>
                </a:cubicBezTo>
                <a:cubicBezTo>
                  <a:pt x="2852" y="161"/>
                  <a:pt x="3039" y="356"/>
                  <a:pt x="3039" y="585"/>
                </a:cubicBezTo>
                <a:cubicBezTo>
                  <a:pt x="3039" y="645"/>
                  <a:pt x="3030" y="704"/>
                  <a:pt x="3005" y="755"/>
                </a:cubicBezTo>
                <a:cubicBezTo>
                  <a:pt x="2996" y="781"/>
                  <a:pt x="2996" y="781"/>
                  <a:pt x="2996" y="781"/>
                </a:cubicBezTo>
                <a:cubicBezTo>
                  <a:pt x="3013" y="797"/>
                  <a:pt x="3013" y="797"/>
                  <a:pt x="3013" y="797"/>
                </a:cubicBezTo>
                <a:cubicBezTo>
                  <a:pt x="3047" y="823"/>
                  <a:pt x="3064" y="857"/>
                  <a:pt x="3073" y="899"/>
                </a:cubicBezTo>
                <a:cubicBezTo>
                  <a:pt x="3089" y="967"/>
                  <a:pt x="3073" y="1035"/>
                  <a:pt x="3022" y="1086"/>
                </a:cubicBezTo>
                <a:cubicBezTo>
                  <a:pt x="2996" y="1120"/>
                  <a:pt x="2996" y="1120"/>
                  <a:pt x="2996" y="1120"/>
                </a:cubicBezTo>
                <a:cubicBezTo>
                  <a:pt x="3030" y="1137"/>
                  <a:pt x="3030" y="1137"/>
                  <a:pt x="3030" y="1137"/>
                </a:cubicBezTo>
                <a:cubicBezTo>
                  <a:pt x="3115" y="1188"/>
                  <a:pt x="3166" y="1264"/>
                  <a:pt x="3183" y="1349"/>
                </a:cubicBezTo>
                <a:cubicBezTo>
                  <a:pt x="3199" y="1434"/>
                  <a:pt x="3183" y="1519"/>
                  <a:pt x="3141" y="1595"/>
                </a:cubicBezTo>
                <a:cubicBezTo>
                  <a:pt x="3089" y="1672"/>
                  <a:pt x="3022" y="1714"/>
                  <a:pt x="2937" y="1740"/>
                </a:cubicBezTo>
                <a:cubicBezTo>
                  <a:pt x="2852" y="1756"/>
                  <a:pt x="2767" y="1740"/>
                  <a:pt x="2691" y="1697"/>
                </a:cubicBezTo>
                <a:cubicBezTo>
                  <a:pt x="2631" y="1655"/>
                  <a:pt x="2589" y="1595"/>
                  <a:pt x="2563" y="1527"/>
                </a:cubicBezTo>
                <a:cubicBezTo>
                  <a:pt x="2708" y="1434"/>
                  <a:pt x="2809" y="1281"/>
                  <a:pt x="2835" y="1103"/>
                </a:cubicBezTo>
                <a:cubicBezTo>
                  <a:pt x="2911" y="1086"/>
                  <a:pt x="2971" y="1018"/>
                  <a:pt x="2971" y="933"/>
                </a:cubicBezTo>
                <a:cubicBezTo>
                  <a:pt x="2971" y="857"/>
                  <a:pt x="2920" y="789"/>
                  <a:pt x="2843" y="764"/>
                </a:cubicBezTo>
                <a:lnTo>
                  <a:pt x="2843" y="764"/>
                </a:lnTo>
                <a:cubicBezTo>
                  <a:pt x="2843" y="687"/>
                  <a:pt x="2843" y="687"/>
                  <a:pt x="2843" y="687"/>
                </a:cubicBezTo>
                <a:cubicBezTo>
                  <a:pt x="2809" y="687"/>
                  <a:pt x="2809" y="687"/>
                  <a:pt x="2809" y="687"/>
                </a:cubicBezTo>
                <a:cubicBezTo>
                  <a:pt x="2801" y="687"/>
                  <a:pt x="2784" y="687"/>
                  <a:pt x="2775" y="687"/>
                </a:cubicBezTo>
                <a:cubicBezTo>
                  <a:pt x="2640" y="670"/>
                  <a:pt x="2538" y="568"/>
                  <a:pt x="2521" y="441"/>
                </a:cubicBezTo>
                <a:cubicBezTo>
                  <a:pt x="2521" y="424"/>
                  <a:pt x="2521" y="407"/>
                  <a:pt x="2521" y="399"/>
                </a:cubicBezTo>
                <a:cubicBezTo>
                  <a:pt x="2521" y="365"/>
                  <a:pt x="2521" y="365"/>
                  <a:pt x="2521" y="365"/>
                </a:cubicBezTo>
                <a:cubicBezTo>
                  <a:pt x="2453" y="365"/>
                  <a:pt x="2453" y="365"/>
                  <a:pt x="2453" y="365"/>
                </a:cubicBezTo>
                <a:cubicBezTo>
                  <a:pt x="2444" y="382"/>
                  <a:pt x="2444" y="382"/>
                  <a:pt x="2444" y="382"/>
                </a:cubicBezTo>
                <a:cubicBezTo>
                  <a:pt x="2444" y="399"/>
                  <a:pt x="2436" y="416"/>
                  <a:pt x="2428" y="424"/>
                </a:cubicBezTo>
                <a:cubicBezTo>
                  <a:pt x="2317" y="687"/>
                  <a:pt x="2054" y="857"/>
                  <a:pt x="1765" y="857"/>
                </a:cubicBezTo>
                <a:cubicBezTo>
                  <a:pt x="1731" y="857"/>
                  <a:pt x="1697" y="857"/>
                  <a:pt x="1655" y="849"/>
                </a:cubicBezTo>
                <a:cubicBezTo>
                  <a:pt x="1647" y="849"/>
                  <a:pt x="1630" y="849"/>
                  <a:pt x="1613" y="840"/>
                </a:cubicBezTo>
                <a:cubicBezTo>
                  <a:pt x="1570" y="831"/>
                  <a:pt x="1570" y="831"/>
                  <a:pt x="1570" y="831"/>
                </a:cubicBezTo>
                <a:cubicBezTo>
                  <a:pt x="1570" y="1001"/>
                  <a:pt x="1570" y="1001"/>
                  <a:pt x="1570" y="1001"/>
                </a:cubicBezTo>
                <a:cubicBezTo>
                  <a:pt x="1570" y="1239"/>
                  <a:pt x="1706" y="1451"/>
                  <a:pt x="1901" y="1553"/>
                </a:cubicBezTo>
                <a:cubicBezTo>
                  <a:pt x="1850" y="1672"/>
                  <a:pt x="1740" y="1748"/>
                  <a:pt x="1604" y="1748"/>
                </a:cubicBezTo>
                <a:cubicBezTo>
                  <a:pt x="1426" y="1748"/>
                  <a:pt x="1282" y="1604"/>
                  <a:pt x="1282" y="1426"/>
                </a:cubicBezTo>
                <a:cubicBezTo>
                  <a:pt x="1282" y="1392"/>
                  <a:pt x="1290" y="1366"/>
                  <a:pt x="1299" y="1341"/>
                </a:cubicBezTo>
                <a:cubicBezTo>
                  <a:pt x="1307" y="1315"/>
                  <a:pt x="1316" y="1298"/>
                  <a:pt x="1324" y="1273"/>
                </a:cubicBezTo>
                <a:cubicBezTo>
                  <a:pt x="1341" y="1239"/>
                  <a:pt x="1358" y="1213"/>
                  <a:pt x="1383" y="1188"/>
                </a:cubicBezTo>
                <a:cubicBezTo>
                  <a:pt x="1417" y="1154"/>
                  <a:pt x="1417" y="1154"/>
                  <a:pt x="1417" y="1154"/>
                </a:cubicBezTo>
                <a:cubicBezTo>
                  <a:pt x="1383" y="1129"/>
                  <a:pt x="1383" y="1129"/>
                  <a:pt x="1383" y="1129"/>
                </a:cubicBezTo>
                <a:cubicBezTo>
                  <a:pt x="1375" y="1129"/>
                  <a:pt x="1367" y="1120"/>
                  <a:pt x="1358" y="1111"/>
                </a:cubicBezTo>
                <a:cubicBezTo>
                  <a:pt x="1316" y="1077"/>
                  <a:pt x="1290" y="1018"/>
                  <a:pt x="1290" y="959"/>
                </a:cubicBezTo>
                <a:cubicBezTo>
                  <a:pt x="1290" y="908"/>
                  <a:pt x="1316" y="865"/>
                  <a:pt x="1350" y="823"/>
                </a:cubicBezTo>
                <a:cubicBezTo>
                  <a:pt x="1350" y="823"/>
                  <a:pt x="1350" y="815"/>
                  <a:pt x="1358" y="815"/>
                </a:cubicBezTo>
                <a:cubicBezTo>
                  <a:pt x="1375" y="797"/>
                  <a:pt x="1401" y="781"/>
                  <a:pt x="1426" y="772"/>
                </a:cubicBezTo>
                <a:lnTo>
                  <a:pt x="1426" y="772"/>
                </a:lnTo>
                <a:cubicBezTo>
                  <a:pt x="1451" y="755"/>
                  <a:pt x="1451" y="755"/>
                  <a:pt x="1451" y="755"/>
                </a:cubicBezTo>
                <a:lnTo>
                  <a:pt x="1443" y="730"/>
                </a:lnTo>
                <a:close/>
                <a:moveTo>
                  <a:pt x="2843" y="1027"/>
                </a:moveTo>
                <a:lnTo>
                  <a:pt x="2843" y="1027"/>
                </a:lnTo>
                <a:cubicBezTo>
                  <a:pt x="2843" y="1018"/>
                  <a:pt x="2843" y="1010"/>
                  <a:pt x="2843" y="1001"/>
                </a:cubicBezTo>
                <a:cubicBezTo>
                  <a:pt x="2843" y="984"/>
                  <a:pt x="2843" y="984"/>
                  <a:pt x="2843" y="984"/>
                </a:cubicBezTo>
                <a:cubicBezTo>
                  <a:pt x="2843" y="840"/>
                  <a:pt x="2843" y="840"/>
                  <a:pt x="2843" y="840"/>
                </a:cubicBezTo>
                <a:cubicBezTo>
                  <a:pt x="2877" y="857"/>
                  <a:pt x="2903" y="891"/>
                  <a:pt x="2903" y="933"/>
                </a:cubicBezTo>
                <a:cubicBezTo>
                  <a:pt x="2903" y="976"/>
                  <a:pt x="2877" y="1010"/>
                  <a:pt x="2843" y="1027"/>
                </a:cubicBezTo>
                <a:close/>
                <a:moveTo>
                  <a:pt x="280" y="967"/>
                </a:moveTo>
                <a:lnTo>
                  <a:pt x="280" y="967"/>
                </a:lnTo>
                <a:cubicBezTo>
                  <a:pt x="280" y="1001"/>
                  <a:pt x="280" y="1001"/>
                  <a:pt x="280" y="1001"/>
                </a:cubicBezTo>
                <a:cubicBezTo>
                  <a:pt x="280" y="1061"/>
                  <a:pt x="280" y="1061"/>
                  <a:pt x="280" y="1061"/>
                </a:cubicBezTo>
                <a:cubicBezTo>
                  <a:pt x="263" y="1044"/>
                  <a:pt x="255" y="1027"/>
                  <a:pt x="255" y="1010"/>
                </a:cubicBezTo>
                <a:lnTo>
                  <a:pt x="255" y="1001"/>
                </a:lnTo>
                <a:cubicBezTo>
                  <a:pt x="263" y="984"/>
                  <a:pt x="263" y="976"/>
                  <a:pt x="280" y="967"/>
                </a:cubicBezTo>
                <a:cubicBezTo>
                  <a:pt x="280" y="967"/>
                  <a:pt x="280" y="967"/>
                  <a:pt x="280" y="959"/>
                </a:cubicBezTo>
                <a:lnTo>
                  <a:pt x="280" y="967"/>
                </a:lnTo>
                <a:close/>
                <a:moveTo>
                  <a:pt x="323" y="755"/>
                </a:moveTo>
                <a:lnTo>
                  <a:pt x="323" y="755"/>
                </a:lnTo>
                <a:lnTo>
                  <a:pt x="314" y="755"/>
                </a:lnTo>
                <a:cubicBezTo>
                  <a:pt x="280" y="755"/>
                  <a:pt x="280" y="755"/>
                  <a:pt x="280" y="755"/>
                </a:cubicBezTo>
                <a:cubicBezTo>
                  <a:pt x="280" y="891"/>
                  <a:pt x="280" y="891"/>
                  <a:pt x="280" y="891"/>
                </a:cubicBezTo>
                <a:lnTo>
                  <a:pt x="272" y="891"/>
                </a:lnTo>
                <a:cubicBezTo>
                  <a:pt x="272" y="755"/>
                  <a:pt x="272" y="755"/>
                  <a:pt x="272" y="755"/>
                </a:cubicBezTo>
                <a:cubicBezTo>
                  <a:pt x="272" y="492"/>
                  <a:pt x="484" y="280"/>
                  <a:pt x="747" y="280"/>
                </a:cubicBezTo>
                <a:cubicBezTo>
                  <a:pt x="883" y="280"/>
                  <a:pt x="883" y="280"/>
                  <a:pt x="883" y="280"/>
                </a:cubicBezTo>
                <a:cubicBezTo>
                  <a:pt x="1137" y="280"/>
                  <a:pt x="1341" y="475"/>
                  <a:pt x="1358" y="721"/>
                </a:cubicBezTo>
                <a:cubicBezTo>
                  <a:pt x="1341" y="730"/>
                  <a:pt x="1324" y="747"/>
                  <a:pt x="1316" y="755"/>
                </a:cubicBezTo>
                <a:lnTo>
                  <a:pt x="1316" y="755"/>
                </a:lnTo>
                <a:cubicBezTo>
                  <a:pt x="1248" y="755"/>
                  <a:pt x="1188" y="713"/>
                  <a:pt x="1180" y="653"/>
                </a:cubicBezTo>
                <a:cubicBezTo>
                  <a:pt x="1163" y="611"/>
                  <a:pt x="1163" y="611"/>
                  <a:pt x="1163" y="611"/>
                </a:cubicBezTo>
                <a:cubicBezTo>
                  <a:pt x="1129" y="628"/>
                  <a:pt x="1129" y="628"/>
                  <a:pt x="1129" y="628"/>
                </a:cubicBezTo>
                <a:cubicBezTo>
                  <a:pt x="1027" y="670"/>
                  <a:pt x="917" y="696"/>
                  <a:pt x="798" y="696"/>
                </a:cubicBezTo>
                <a:cubicBezTo>
                  <a:pt x="696" y="696"/>
                  <a:pt x="594" y="679"/>
                  <a:pt x="501" y="636"/>
                </a:cubicBezTo>
                <a:cubicBezTo>
                  <a:pt x="467" y="619"/>
                  <a:pt x="467" y="619"/>
                  <a:pt x="467" y="619"/>
                </a:cubicBezTo>
                <a:cubicBezTo>
                  <a:pt x="458" y="662"/>
                  <a:pt x="458" y="662"/>
                  <a:pt x="458" y="662"/>
                </a:cubicBezTo>
                <a:cubicBezTo>
                  <a:pt x="433" y="713"/>
                  <a:pt x="382" y="755"/>
                  <a:pt x="323" y="755"/>
                </a:cubicBezTo>
                <a:close/>
                <a:moveTo>
                  <a:pt x="348" y="1111"/>
                </a:moveTo>
                <a:lnTo>
                  <a:pt x="348" y="1111"/>
                </a:lnTo>
                <a:cubicBezTo>
                  <a:pt x="348" y="1001"/>
                  <a:pt x="348" y="1001"/>
                  <a:pt x="348" y="1001"/>
                </a:cubicBezTo>
                <a:cubicBezTo>
                  <a:pt x="348" y="967"/>
                  <a:pt x="348" y="967"/>
                  <a:pt x="348" y="967"/>
                </a:cubicBezTo>
                <a:cubicBezTo>
                  <a:pt x="348" y="933"/>
                  <a:pt x="348" y="933"/>
                  <a:pt x="348" y="933"/>
                </a:cubicBezTo>
                <a:cubicBezTo>
                  <a:pt x="348" y="823"/>
                  <a:pt x="348" y="823"/>
                  <a:pt x="348" y="823"/>
                </a:cubicBezTo>
                <a:cubicBezTo>
                  <a:pt x="416" y="815"/>
                  <a:pt x="475" y="772"/>
                  <a:pt x="509" y="713"/>
                </a:cubicBezTo>
                <a:cubicBezTo>
                  <a:pt x="603" y="747"/>
                  <a:pt x="696" y="764"/>
                  <a:pt x="798" y="764"/>
                </a:cubicBezTo>
                <a:cubicBezTo>
                  <a:pt x="917" y="764"/>
                  <a:pt x="1018" y="747"/>
                  <a:pt x="1120" y="704"/>
                </a:cubicBezTo>
                <a:cubicBezTo>
                  <a:pt x="1146" y="764"/>
                  <a:pt x="1197" y="806"/>
                  <a:pt x="1265" y="815"/>
                </a:cubicBezTo>
                <a:cubicBezTo>
                  <a:pt x="1239" y="857"/>
                  <a:pt x="1222" y="908"/>
                  <a:pt x="1222" y="959"/>
                </a:cubicBezTo>
                <a:cubicBezTo>
                  <a:pt x="1222" y="1027"/>
                  <a:pt x="1239" y="1077"/>
                  <a:pt x="1273" y="1129"/>
                </a:cubicBezTo>
                <a:cubicBezTo>
                  <a:pt x="1273" y="1162"/>
                  <a:pt x="1273" y="1196"/>
                  <a:pt x="1265" y="1230"/>
                </a:cubicBezTo>
                <a:cubicBezTo>
                  <a:pt x="1248" y="1264"/>
                  <a:pt x="1231" y="1298"/>
                  <a:pt x="1222" y="1332"/>
                </a:cubicBezTo>
                <a:cubicBezTo>
                  <a:pt x="1171" y="1434"/>
                  <a:pt x="1078" y="1510"/>
                  <a:pt x="968" y="1553"/>
                </a:cubicBezTo>
                <a:cubicBezTo>
                  <a:pt x="917" y="1570"/>
                  <a:pt x="866" y="1578"/>
                  <a:pt x="815" y="1578"/>
                </a:cubicBezTo>
                <a:cubicBezTo>
                  <a:pt x="764" y="1578"/>
                  <a:pt x="713" y="1570"/>
                  <a:pt x="662" y="1553"/>
                </a:cubicBezTo>
                <a:cubicBezTo>
                  <a:pt x="484" y="1485"/>
                  <a:pt x="348" y="1315"/>
                  <a:pt x="348" y="1111"/>
                </a:cubicBezTo>
                <a:close/>
                <a:moveTo>
                  <a:pt x="934" y="1629"/>
                </a:moveTo>
                <a:lnTo>
                  <a:pt x="934" y="1629"/>
                </a:lnTo>
                <a:cubicBezTo>
                  <a:pt x="934" y="1680"/>
                  <a:pt x="934" y="1680"/>
                  <a:pt x="934" y="1680"/>
                </a:cubicBezTo>
                <a:cubicBezTo>
                  <a:pt x="934" y="1816"/>
                  <a:pt x="934" y="1816"/>
                  <a:pt x="934" y="1816"/>
                </a:cubicBezTo>
                <a:cubicBezTo>
                  <a:pt x="925" y="1884"/>
                  <a:pt x="874" y="1935"/>
                  <a:pt x="815" y="1935"/>
                </a:cubicBezTo>
                <a:cubicBezTo>
                  <a:pt x="756" y="1935"/>
                  <a:pt x="704" y="1884"/>
                  <a:pt x="696" y="1816"/>
                </a:cubicBezTo>
                <a:cubicBezTo>
                  <a:pt x="696" y="1672"/>
                  <a:pt x="696" y="1672"/>
                  <a:pt x="696" y="1672"/>
                </a:cubicBezTo>
                <a:cubicBezTo>
                  <a:pt x="696" y="1629"/>
                  <a:pt x="696" y="1629"/>
                  <a:pt x="696" y="1629"/>
                </a:cubicBezTo>
                <a:cubicBezTo>
                  <a:pt x="738" y="1638"/>
                  <a:pt x="772" y="1646"/>
                  <a:pt x="815" y="1646"/>
                </a:cubicBezTo>
                <a:cubicBezTo>
                  <a:pt x="857" y="1646"/>
                  <a:pt x="891" y="1638"/>
                  <a:pt x="934" y="1629"/>
                </a:cubicBezTo>
                <a:close/>
                <a:moveTo>
                  <a:pt x="127" y="2486"/>
                </a:moveTo>
                <a:lnTo>
                  <a:pt x="127" y="2486"/>
                </a:lnTo>
                <a:cubicBezTo>
                  <a:pt x="110" y="2486"/>
                  <a:pt x="102" y="2478"/>
                  <a:pt x="85" y="2469"/>
                </a:cubicBezTo>
                <a:cubicBezTo>
                  <a:pt x="77" y="2452"/>
                  <a:pt x="77" y="2435"/>
                  <a:pt x="77" y="2419"/>
                </a:cubicBezTo>
                <a:cubicBezTo>
                  <a:pt x="280" y="1807"/>
                  <a:pt x="280" y="1807"/>
                  <a:pt x="280" y="1807"/>
                </a:cubicBezTo>
                <a:cubicBezTo>
                  <a:pt x="289" y="1790"/>
                  <a:pt x="305" y="1782"/>
                  <a:pt x="323" y="1774"/>
                </a:cubicBezTo>
                <a:cubicBezTo>
                  <a:pt x="628" y="1714"/>
                  <a:pt x="628" y="1714"/>
                  <a:pt x="628" y="1714"/>
                </a:cubicBezTo>
                <a:cubicBezTo>
                  <a:pt x="628" y="1816"/>
                  <a:pt x="628" y="1816"/>
                  <a:pt x="628" y="1816"/>
                </a:cubicBezTo>
                <a:cubicBezTo>
                  <a:pt x="628" y="1824"/>
                  <a:pt x="628" y="1824"/>
                  <a:pt x="628" y="1824"/>
                </a:cubicBezTo>
                <a:cubicBezTo>
                  <a:pt x="637" y="1918"/>
                  <a:pt x="713" y="2003"/>
                  <a:pt x="815" y="2003"/>
                </a:cubicBezTo>
                <a:cubicBezTo>
                  <a:pt x="917" y="2003"/>
                  <a:pt x="993" y="1918"/>
                  <a:pt x="1002" y="1824"/>
                </a:cubicBezTo>
                <a:cubicBezTo>
                  <a:pt x="1002" y="1714"/>
                  <a:pt x="1002" y="1714"/>
                  <a:pt x="1002" y="1714"/>
                </a:cubicBezTo>
                <a:cubicBezTo>
                  <a:pt x="1307" y="1774"/>
                  <a:pt x="1307" y="1774"/>
                  <a:pt x="1307" y="1774"/>
                </a:cubicBezTo>
                <a:cubicBezTo>
                  <a:pt x="1324" y="1782"/>
                  <a:pt x="1341" y="1790"/>
                  <a:pt x="1350" y="1807"/>
                </a:cubicBezTo>
                <a:cubicBezTo>
                  <a:pt x="1451" y="2105"/>
                  <a:pt x="1451" y="2105"/>
                  <a:pt x="1451" y="2105"/>
                </a:cubicBezTo>
                <a:cubicBezTo>
                  <a:pt x="1324" y="2486"/>
                  <a:pt x="1324" y="2486"/>
                  <a:pt x="1324" y="2486"/>
                </a:cubicBezTo>
                <a:lnTo>
                  <a:pt x="127" y="2486"/>
                </a:lnTo>
                <a:close/>
                <a:moveTo>
                  <a:pt x="1392" y="2784"/>
                </a:moveTo>
                <a:lnTo>
                  <a:pt x="1392" y="2784"/>
                </a:lnTo>
                <a:cubicBezTo>
                  <a:pt x="1375" y="2784"/>
                  <a:pt x="1350" y="2766"/>
                  <a:pt x="1341" y="2750"/>
                </a:cubicBezTo>
                <a:cubicBezTo>
                  <a:pt x="1324" y="2732"/>
                  <a:pt x="1324" y="2707"/>
                  <a:pt x="1333" y="2690"/>
                </a:cubicBezTo>
                <a:cubicBezTo>
                  <a:pt x="1375" y="2554"/>
                  <a:pt x="1375" y="2554"/>
                  <a:pt x="1375" y="2554"/>
                </a:cubicBezTo>
                <a:cubicBezTo>
                  <a:pt x="1401" y="2486"/>
                  <a:pt x="1401" y="2486"/>
                  <a:pt x="1401" y="2486"/>
                </a:cubicBezTo>
                <a:cubicBezTo>
                  <a:pt x="1485" y="2223"/>
                  <a:pt x="1485" y="2223"/>
                  <a:pt x="1485" y="2223"/>
                </a:cubicBezTo>
                <a:cubicBezTo>
                  <a:pt x="1519" y="2113"/>
                  <a:pt x="1519" y="2113"/>
                  <a:pt x="1519" y="2113"/>
                </a:cubicBezTo>
                <a:cubicBezTo>
                  <a:pt x="1579" y="1952"/>
                  <a:pt x="1579" y="1952"/>
                  <a:pt x="1579" y="1952"/>
                </a:cubicBezTo>
                <a:cubicBezTo>
                  <a:pt x="1587" y="1935"/>
                  <a:pt x="1604" y="1909"/>
                  <a:pt x="1630" y="1909"/>
                </a:cubicBezTo>
                <a:cubicBezTo>
                  <a:pt x="1961" y="1841"/>
                  <a:pt x="1961" y="1841"/>
                  <a:pt x="1961" y="1841"/>
                </a:cubicBezTo>
                <a:cubicBezTo>
                  <a:pt x="2130" y="2130"/>
                  <a:pt x="2130" y="2130"/>
                  <a:pt x="2130" y="2130"/>
                </a:cubicBezTo>
                <a:cubicBezTo>
                  <a:pt x="2148" y="2164"/>
                  <a:pt x="2181" y="2181"/>
                  <a:pt x="2224" y="2181"/>
                </a:cubicBezTo>
                <a:cubicBezTo>
                  <a:pt x="2266" y="2181"/>
                  <a:pt x="2300" y="2164"/>
                  <a:pt x="2317" y="2130"/>
                </a:cubicBezTo>
                <a:cubicBezTo>
                  <a:pt x="2487" y="1841"/>
                  <a:pt x="2487" y="1841"/>
                  <a:pt x="2487" y="1841"/>
                </a:cubicBezTo>
                <a:cubicBezTo>
                  <a:pt x="2818" y="1909"/>
                  <a:pt x="2818" y="1909"/>
                  <a:pt x="2818" y="1909"/>
                </a:cubicBezTo>
                <a:cubicBezTo>
                  <a:pt x="2843" y="1909"/>
                  <a:pt x="2860" y="1935"/>
                  <a:pt x="2869" y="1952"/>
                </a:cubicBezTo>
                <a:cubicBezTo>
                  <a:pt x="3005" y="2351"/>
                  <a:pt x="3005" y="2351"/>
                  <a:pt x="3005" y="2351"/>
                </a:cubicBezTo>
                <a:cubicBezTo>
                  <a:pt x="2903" y="2665"/>
                  <a:pt x="2903" y="2665"/>
                  <a:pt x="2903" y="2665"/>
                </a:cubicBezTo>
                <a:cubicBezTo>
                  <a:pt x="2886" y="2707"/>
                  <a:pt x="2886" y="2750"/>
                  <a:pt x="2911" y="2784"/>
                </a:cubicBezTo>
                <a:lnTo>
                  <a:pt x="1392" y="2784"/>
                </a:lnTo>
                <a:close/>
                <a:moveTo>
                  <a:pt x="4761" y="2690"/>
                </a:moveTo>
                <a:lnTo>
                  <a:pt x="4761" y="2690"/>
                </a:lnTo>
                <a:cubicBezTo>
                  <a:pt x="4769" y="2716"/>
                  <a:pt x="4761" y="2732"/>
                  <a:pt x="4752" y="2750"/>
                </a:cubicBezTo>
                <a:cubicBezTo>
                  <a:pt x="4744" y="2766"/>
                  <a:pt x="4718" y="2775"/>
                  <a:pt x="4701" y="2775"/>
                </a:cubicBezTo>
                <a:cubicBezTo>
                  <a:pt x="3174" y="2775"/>
                  <a:pt x="3174" y="2775"/>
                  <a:pt x="3174" y="2775"/>
                </a:cubicBezTo>
                <a:cubicBezTo>
                  <a:pt x="3073" y="2775"/>
                  <a:pt x="3073" y="2775"/>
                  <a:pt x="3073" y="2775"/>
                </a:cubicBezTo>
                <a:cubicBezTo>
                  <a:pt x="3039" y="2775"/>
                  <a:pt x="3039" y="2775"/>
                  <a:pt x="3039" y="2775"/>
                </a:cubicBezTo>
                <a:cubicBezTo>
                  <a:pt x="3022" y="2775"/>
                  <a:pt x="2996" y="2766"/>
                  <a:pt x="2988" y="2750"/>
                </a:cubicBezTo>
                <a:cubicBezTo>
                  <a:pt x="2971" y="2732"/>
                  <a:pt x="2971" y="2716"/>
                  <a:pt x="2979" y="2690"/>
                </a:cubicBezTo>
                <a:cubicBezTo>
                  <a:pt x="3047" y="2486"/>
                  <a:pt x="3047" y="2486"/>
                  <a:pt x="3047" y="2486"/>
                </a:cubicBezTo>
                <a:cubicBezTo>
                  <a:pt x="3089" y="2367"/>
                  <a:pt x="3089" y="2367"/>
                  <a:pt x="3089" y="2367"/>
                </a:cubicBezTo>
                <a:cubicBezTo>
                  <a:pt x="3224" y="1952"/>
                  <a:pt x="3224" y="1952"/>
                  <a:pt x="3224" y="1952"/>
                </a:cubicBezTo>
                <a:cubicBezTo>
                  <a:pt x="3233" y="1935"/>
                  <a:pt x="3250" y="1918"/>
                  <a:pt x="3275" y="1909"/>
                </a:cubicBezTo>
                <a:cubicBezTo>
                  <a:pt x="3640" y="1841"/>
                  <a:pt x="3640" y="1841"/>
                  <a:pt x="3640" y="1841"/>
                </a:cubicBezTo>
                <a:cubicBezTo>
                  <a:pt x="3640" y="1969"/>
                  <a:pt x="3640" y="1969"/>
                  <a:pt x="3640" y="1969"/>
                </a:cubicBezTo>
                <a:lnTo>
                  <a:pt x="3640" y="1969"/>
                </a:lnTo>
                <a:cubicBezTo>
                  <a:pt x="3649" y="2087"/>
                  <a:pt x="3742" y="2181"/>
                  <a:pt x="3869" y="2181"/>
                </a:cubicBezTo>
                <a:cubicBezTo>
                  <a:pt x="3988" y="2181"/>
                  <a:pt x="4082" y="2087"/>
                  <a:pt x="4090" y="1969"/>
                </a:cubicBezTo>
                <a:cubicBezTo>
                  <a:pt x="4090" y="1841"/>
                  <a:pt x="4090" y="1841"/>
                  <a:pt x="4090" y="1841"/>
                </a:cubicBezTo>
                <a:cubicBezTo>
                  <a:pt x="4464" y="1909"/>
                  <a:pt x="4464" y="1909"/>
                  <a:pt x="4464" y="1909"/>
                </a:cubicBezTo>
                <a:cubicBezTo>
                  <a:pt x="4489" y="1918"/>
                  <a:pt x="4506" y="1935"/>
                  <a:pt x="4514" y="1952"/>
                </a:cubicBezTo>
                <a:cubicBezTo>
                  <a:pt x="4582" y="2164"/>
                  <a:pt x="4582" y="2164"/>
                  <a:pt x="4582" y="2164"/>
                </a:cubicBezTo>
                <a:cubicBezTo>
                  <a:pt x="4616" y="2266"/>
                  <a:pt x="4616" y="2266"/>
                  <a:pt x="4616" y="2266"/>
                </a:cubicBezTo>
                <a:cubicBezTo>
                  <a:pt x="4701" y="2512"/>
                  <a:pt x="4701" y="2512"/>
                  <a:pt x="4701" y="2512"/>
                </a:cubicBezTo>
                <a:cubicBezTo>
                  <a:pt x="4718" y="2571"/>
                  <a:pt x="4718" y="2571"/>
                  <a:pt x="4718" y="2571"/>
                </a:cubicBezTo>
                <a:lnTo>
                  <a:pt x="4761" y="2690"/>
                </a:lnTo>
                <a:close/>
                <a:moveTo>
                  <a:pt x="5788" y="1790"/>
                </a:moveTo>
                <a:lnTo>
                  <a:pt x="5788" y="1790"/>
                </a:lnTo>
                <a:cubicBezTo>
                  <a:pt x="5805" y="1790"/>
                  <a:pt x="5822" y="1807"/>
                  <a:pt x="5830" y="1824"/>
                </a:cubicBezTo>
                <a:cubicBezTo>
                  <a:pt x="6034" y="2435"/>
                  <a:pt x="6034" y="2435"/>
                  <a:pt x="6034" y="2435"/>
                </a:cubicBezTo>
                <a:cubicBezTo>
                  <a:pt x="6034" y="2452"/>
                  <a:pt x="6034" y="2469"/>
                  <a:pt x="6025" y="2486"/>
                </a:cubicBezTo>
                <a:cubicBezTo>
                  <a:pt x="6008" y="2503"/>
                  <a:pt x="5991" y="2512"/>
                  <a:pt x="5974" y="2512"/>
                </a:cubicBezTo>
                <a:cubicBezTo>
                  <a:pt x="4786" y="2512"/>
                  <a:pt x="4786" y="2512"/>
                  <a:pt x="4786" y="2512"/>
                </a:cubicBezTo>
                <a:cubicBezTo>
                  <a:pt x="4659" y="2130"/>
                  <a:pt x="4659" y="2130"/>
                  <a:pt x="4659" y="2130"/>
                </a:cubicBezTo>
                <a:cubicBezTo>
                  <a:pt x="4761" y="1824"/>
                  <a:pt x="4761" y="1824"/>
                  <a:pt x="4761" y="1824"/>
                </a:cubicBezTo>
                <a:cubicBezTo>
                  <a:pt x="4769" y="1807"/>
                  <a:pt x="4786" y="1790"/>
                  <a:pt x="4803" y="1790"/>
                </a:cubicBezTo>
                <a:cubicBezTo>
                  <a:pt x="5083" y="1731"/>
                  <a:pt x="5083" y="1731"/>
                  <a:pt x="5083" y="1731"/>
                </a:cubicBezTo>
                <a:cubicBezTo>
                  <a:pt x="5219" y="1969"/>
                  <a:pt x="5219" y="1969"/>
                  <a:pt x="5219" y="1969"/>
                </a:cubicBezTo>
                <a:cubicBezTo>
                  <a:pt x="5236" y="1994"/>
                  <a:pt x="5261" y="2011"/>
                  <a:pt x="5295" y="2011"/>
                </a:cubicBezTo>
                <a:cubicBezTo>
                  <a:pt x="5329" y="2011"/>
                  <a:pt x="5355" y="1994"/>
                  <a:pt x="5372" y="1969"/>
                </a:cubicBezTo>
                <a:cubicBezTo>
                  <a:pt x="5508" y="1731"/>
                  <a:pt x="5508" y="1731"/>
                  <a:pt x="5508" y="1731"/>
                </a:cubicBezTo>
                <a:lnTo>
                  <a:pt x="5788" y="1790"/>
                </a:lnTo>
                <a:close/>
                <a:moveTo>
                  <a:pt x="5448" y="1722"/>
                </a:moveTo>
                <a:lnTo>
                  <a:pt x="5448" y="1722"/>
                </a:lnTo>
                <a:lnTo>
                  <a:pt x="5448" y="1722"/>
                </a:lnTo>
                <a:cubicBezTo>
                  <a:pt x="5321" y="1943"/>
                  <a:pt x="5321" y="1943"/>
                  <a:pt x="5321" y="1943"/>
                </a:cubicBezTo>
                <a:cubicBezTo>
                  <a:pt x="5312" y="1952"/>
                  <a:pt x="5304" y="1952"/>
                  <a:pt x="5295" y="1952"/>
                </a:cubicBezTo>
                <a:cubicBezTo>
                  <a:pt x="5287" y="1952"/>
                  <a:pt x="5278" y="1952"/>
                  <a:pt x="5270" y="1943"/>
                </a:cubicBezTo>
                <a:cubicBezTo>
                  <a:pt x="5143" y="1722"/>
                  <a:pt x="5143" y="1722"/>
                  <a:pt x="5143" y="1722"/>
                </a:cubicBezTo>
                <a:cubicBezTo>
                  <a:pt x="5211" y="1706"/>
                  <a:pt x="5211" y="1706"/>
                  <a:pt x="5211" y="1706"/>
                </a:cubicBezTo>
                <a:cubicBezTo>
                  <a:pt x="5211" y="1561"/>
                  <a:pt x="5211" y="1561"/>
                  <a:pt x="5211" y="1561"/>
                </a:cubicBezTo>
                <a:cubicBezTo>
                  <a:pt x="5236" y="1561"/>
                  <a:pt x="5261" y="1570"/>
                  <a:pt x="5287" y="1570"/>
                </a:cubicBezTo>
                <a:cubicBezTo>
                  <a:pt x="5312" y="1570"/>
                  <a:pt x="5346" y="1561"/>
                  <a:pt x="5380" y="1561"/>
                </a:cubicBezTo>
                <a:cubicBezTo>
                  <a:pt x="5380" y="1706"/>
                  <a:pt x="5380" y="1706"/>
                  <a:pt x="5380" y="1706"/>
                </a:cubicBezTo>
                <a:lnTo>
                  <a:pt x="5448" y="1722"/>
                </a:lnTo>
                <a:close/>
                <a:moveTo>
                  <a:pt x="5406" y="1485"/>
                </a:moveTo>
                <a:lnTo>
                  <a:pt x="5406" y="1485"/>
                </a:lnTo>
                <a:cubicBezTo>
                  <a:pt x="5372" y="1502"/>
                  <a:pt x="5329" y="1510"/>
                  <a:pt x="5287" y="1510"/>
                </a:cubicBezTo>
                <a:cubicBezTo>
                  <a:pt x="5244" y="1510"/>
                  <a:pt x="5211" y="1502"/>
                  <a:pt x="5185" y="1494"/>
                </a:cubicBezTo>
                <a:cubicBezTo>
                  <a:pt x="5168" y="1494"/>
                  <a:pt x="5159" y="1494"/>
                  <a:pt x="5151" y="1485"/>
                </a:cubicBezTo>
                <a:cubicBezTo>
                  <a:pt x="5134" y="1485"/>
                  <a:pt x="5117" y="1476"/>
                  <a:pt x="5100" y="1468"/>
                </a:cubicBezTo>
                <a:cubicBezTo>
                  <a:pt x="5092" y="1468"/>
                  <a:pt x="5083" y="1460"/>
                  <a:pt x="5075" y="1460"/>
                </a:cubicBezTo>
                <a:cubicBezTo>
                  <a:pt x="5066" y="1451"/>
                  <a:pt x="5058" y="1451"/>
                  <a:pt x="5049" y="1442"/>
                </a:cubicBezTo>
                <a:cubicBezTo>
                  <a:pt x="4913" y="1358"/>
                  <a:pt x="4820" y="1213"/>
                  <a:pt x="4820" y="1044"/>
                </a:cubicBezTo>
                <a:cubicBezTo>
                  <a:pt x="4820" y="976"/>
                  <a:pt x="4820" y="976"/>
                  <a:pt x="4820" y="976"/>
                </a:cubicBezTo>
                <a:cubicBezTo>
                  <a:pt x="4829" y="976"/>
                  <a:pt x="4837" y="984"/>
                  <a:pt x="4845" y="984"/>
                </a:cubicBezTo>
                <a:cubicBezTo>
                  <a:pt x="4854" y="984"/>
                  <a:pt x="4854" y="984"/>
                  <a:pt x="4854" y="984"/>
                </a:cubicBezTo>
                <a:cubicBezTo>
                  <a:pt x="4863" y="984"/>
                  <a:pt x="4871" y="984"/>
                  <a:pt x="4879" y="984"/>
                </a:cubicBezTo>
                <a:lnTo>
                  <a:pt x="4888" y="984"/>
                </a:lnTo>
                <a:cubicBezTo>
                  <a:pt x="4897" y="984"/>
                  <a:pt x="4913" y="984"/>
                  <a:pt x="4922" y="984"/>
                </a:cubicBezTo>
                <a:cubicBezTo>
                  <a:pt x="4931" y="984"/>
                  <a:pt x="4939" y="984"/>
                  <a:pt x="4947" y="984"/>
                </a:cubicBezTo>
                <a:cubicBezTo>
                  <a:pt x="4947" y="984"/>
                  <a:pt x="4947" y="984"/>
                  <a:pt x="4956" y="984"/>
                </a:cubicBezTo>
                <a:lnTo>
                  <a:pt x="4964" y="984"/>
                </a:lnTo>
                <a:cubicBezTo>
                  <a:pt x="4973" y="984"/>
                  <a:pt x="4973" y="984"/>
                  <a:pt x="4981" y="984"/>
                </a:cubicBezTo>
                <a:lnTo>
                  <a:pt x="4990" y="984"/>
                </a:lnTo>
                <a:cubicBezTo>
                  <a:pt x="4998" y="984"/>
                  <a:pt x="4998" y="984"/>
                  <a:pt x="4998" y="984"/>
                </a:cubicBezTo>
                <a:cubicBezTo>
                  <a:pt x="5007" y="976"/>
                  <a:pt x="5015" y="976"/>
                  <a:pt x="5015" y="976"/>
                </a:cubicBezTo>
                <a:lnTo>
                  <a:pt x="5024" y="976"/>
                </a:lnTo>
                <a:cubicBezTo>
                  <a:pt x="5032" y="976"/>
                  <a:pt x="5032" y="976"/>
                  <a:pt x="5041" y="976"/>
                </a:cubicBezTo>
                <a:lnTo>
                  <a:pt x="5049" y="976"/>
                </a:lnTo>
                <a:cubicBezTo>
                  <a:pt x="5058" y="976"/>
                  <a:pt x="5058" y="967"/>
                  <a:pt x="5066" y="967"/>
                </a:cubicBezTo>
                <a:cubicBezTo>
                  <a:pt x="5066" y="967"/>
                  <a:pt x="5066" y="967"/>
                  <a:pt x="5075" y="967"/>
                </a:cubicBezTo>
                <a:cubicBezTo>
                  <a:pt x="5075" y="967"/>
                  <a:pt x="5083" y="967"/>
                  <a:pt x="5092" y="959"/>
                </a:cubicBezTo>
                <a:lnTo>
                  <a:pt x="5092" y="959"/>
                </a:lnTo>
                <a:cubicBezTo>
                  <a:pt x="5100" y="959"/>
                  <a:pt x="5109" y="959"/>
                  <a:pt x="5117" y="959"/>
                </a:cubicBezTo>
                <a:cubicBezTo>
                  <a:pt x="5117" y="950"/>
                  <a:pt x="5117" y="950"/>
                  <a:pt x="5126" y="950"/>
                </a:cubicBezTo>
                <a:cubicBezTo>
                  <a:pt x="5126" y="950"/>
                  <a:pt x="5134" y="950"/>
                  <a:pt x="5143" y="950"/>
                </a:cubicBezTo>
                <a:cubicBezTo>
                  <a:pt x="5143" y="950"/>
                  <a:pt x="5143" y="942"/>
                  <a:pt x="5151" y="942"/>
                </a:cubicBezTo>
                <a:lnTo>
                  <a:pt x="5159" y="942"/>
                </a:lnTo>
                <a:cubicBezTo>
                  <a:pt x="5168" y="942"/>
                  <a:pt x="5168" y="933"/>
                  <a:pt x="5168" y="933"/>
                </a:cubicBezTo>
                <a:cubicBezTo>
                  <a:pt x="5177" y="933"/>
                  <a:pt x="5177" y="933"/>
                  <a:pt x="5185" y="933"/>
                </a:cubicBezTo>
                <a:cubicBezTo>
                  <a:pt x="5185" y="925"/>
                  <a:pt x="5185" y="925"/>
                  <a:pt x="5193" y="925"/>
                </a:cubicBezTo>
                <a:cubicBezTo>
                  <a:pt x="5193" y="925"/>
                  <a:pt x="5202" y="925"/>
                  <a:pt x="5202" y="916"/>
                </a:cubicBezTo>
                <a:cubicBezTo>
                  <a:pt x="5211" y="916"/>
                  <a:pt x="5211" y="916"/>
                  <a:pt x="5211" y="916"/>
                </a:cubicBezTo>
                <a:cubicBezTo>
                  <a:pt x="5219" y="916"/>
                  <a:pt x="5219" y="908"/>
                  <a:pt x="5227" y="908"/>
                </a:cubicBezTo>
                <a:cubicBezTo>
                  <a:pt x="5227" y="908"/>
                  <a:pt x="5227" y="908"/>
                  <a:pt x="5236" y="908"/>
                </a:cubicBezTo>
                <a:cubicBezTo>
                  <a:pt x="5236" y="899"/>
                  <a:pt x="5244" y="899"/>
                  <a:pt x="5244" y="899"/>
                </a:cubicBezTo>
                <a:cubicBezTo>
                  <a:pt x="5253" y="899"/>
                  <a:pt x="5253" y="891"/>
                  <a:pt x="5253" y="891"/>
                </a:cubicBezTo>
                <a:cubicBezTo>
                  <a:pt x="5261" y="891"/>
                  <a:pt x="5270" y="882"/>
                  <a:pt x="5270" y="882"/>
                </a:cubicBezTo>
                <a:cubicBezTo>
                  <a:pt x="5278" y="882"/>
                  <a:pt x="5278" y="882"/>
                  <a:pt x="5278" y="882"/>
                </a:cubicBezTo>
                <a:cubicBezTo>
                  <a:pt x="5278" y="874"/>
                  <a:pt x="5287" y="874"/>
                  <a:pt x="5295" y="865"/>
                </a:cubicBezTo>
                <a:cubicBezTo>
                  <a:pt x="5295" y="865"/>
                  <a:pt x="5295" y="865"/>
                  <a:pt x="5304" y="865"/>
                </a:cubicBezTo>
                <a:cubicBezTo>
                  <a:pt x="5304" y="857"/>
                  <a:pt x="5304" y="857"/>
                  <a:pt x="5312" y="857"/>
                </a:cubicBezTo>
                <a:cubicBezTo>
                  <a:pt x="5312" y="849"/>
                  <a:pt x="5321" y="849"/>
                  <a:pt x="5321" y="849"/>
                </a:cubicBezTo>
                <a:lnTo>
                  <a:pt x="5329" y="840"/>
                </a:lnTo>
                <a:cubicBezTo>
                  <a:pt x="5329" y="840"/>
                  <a:pt x="5338" y="840"/>
                  <a:pt x="5338" y="831"/>
                </a:cubicBezTo>
                <a:cubicBezTo>
                  <a:pt x="5338" y="831"/>
                  <a:pt x="5346" y="831"/>
                  <a:pt x="5346" y="823"/>
                </a:cubicBezTo>
                <a:cubicBezTo>
                  <a:pt x="5355" y="823"/>
                  <a:pt x="5355" y="823"/>
                  <a:pt x="5355" y="815"/>
                </a:cubicBezTo>
                <a:cubicBezTo>
                  <a:pt x="5363" y="815"/>
                  <a:pt x="5363" y="815"/>
                  <a:pt x="5363" y="806"/>
                </a:cubicBezTo>
                <a:cubicBezTo>
                  <a:pt x="5372" y="806"/>
                  <a:pt x="5372" y="806"/>
                  <a:pt x="5372" y="806"/>
                </a:cubicBezTo>
                <a:cubicBezTo>
                  <a:pt x="5380" y="797"/>
                  <a:pt x="5380" y="797"/>
                  <a:pt x="5380" y="789"/>
                </a:cubicBezTo>
                <a:cubicBezTo>
                  <a:pt x="5389" y="789"/>
                  <a:pt x="5389" y="789"/>
                  <a:pt x="5389" y="789"/>
                </a:cubicBezTo>
                <a:cubicBezTo>
                  <a:pt x="5397" y="781"/>
                  <a:pt x="5397" y="781"/>
                  <a:pt x="5406" y="772"/>
                </a:cubicBezTo>
                <a:lnTo>
                  <a:pt x="5406" y="772"/>
                </a:lnTo>
                <a:cubicBezTo>
                  <a:pt x="5414" y="764"/>
                  <a:pt x="5414" y="755"/>
                  <a:pt x="5423" y="755"/>
                </a:cubicBezTo>
                <a:cubicBezTo>
                  <a:pt x="5423" y="747"/>
                  <a:pt x="5423" y="747"/>
                  <a:pt x="5423" y="747"/>
                </a:cubicBezTo>
                <a:cubicBezTo>
                  <a:pt x="5431" y="738"/>
                  <a:pt x="5431" y="738"/>
                  <a:pt x="5440" y="730"/>
                </a:cubicBezTo>
                <a:lnTo>
                  <a:pt x="5440" y="730"/>
                </a:lnTo>
                <a:cubicBezTo>
                  <a:pt x="5448" y="721"/>
                  <a:pt x="5448" y="721"/>
                  <a:pt x="5448" y="713"/>
                </a:cubicBezTo>
                <a:cubicBezTo>
                  <a:pt x="5448" y="713"/>
                  <a:pt x="5457" y="713"/>
                  <a:pt x="5457" y="704"/>
                </a:cubicBezTo>
                <a:lnTo>
                  <a:pt x="5465" y="696"/>
                </a:lnTo>
                <a:lnTo>
                  <a:pt x="5465" y="687"/>
                </a:lnTo>
                <a:cubicBezTo>
                  <a:pt x="5474" y="679"/>
                  <a:pt x="5474" y="679"/>
                  <a:pt x="5474" y="679"/>
                </a:cubicBezTo>
                <a:cubicBezTo>
                  <a:pt x="5482" y="670"/>
                  <a:pt x="5482" y="670"/>
                  <a:pt x="5482" y="670"/>
                </a:cubicBezTo>
                <a:cubicBezTo>
                  <a:pt x="5482" y="662"/>
                  <a:pt x="5491" y="662"/>
                  <a:pt x="5491" y="653"/>
                </a:cubicBezTo>
                <a:lnTo>
                  <a:pt x="5491" y="645"/>
                </a:lnTo>
                <a:cubicBezTo>
                  <a:pt x="5491" y="645"/>
                  <a:pt x="5491" y="645"/>
                  <a:pt x="5499" y="645"/>
                </a:cubicBezTo>
                <a:lnTo>
                  <a:pt x="5499" y="645"/>
                </a:lnTo>
                <a:cubicBezTo>
                  <a:pt x="5499" y="653"/>
                  <a:pt x="5499" y="653"/>
                  <a:pt x="5499" y="662"/>
                </a:cubicBezTo>
                <a:cubicBezTo>
                  <a:pt x="5499" y="662"/>
                  <a:pt x="5499" y="662"/>
                  <a:pt x="5508" y="662"/>
                </a:cubicBezTo>
                <a:cubicBezTo>
                  <a:pt x="5508" y="670"/>
                  <a:pt x="5508" y="679"/>
                  <a:pt x="5508" y="679"/>
                </a:cubicBezTo>
                <a:lnTo>
                  <a:pt x="5516" y="687"/>
                </a:lnTo>
                <a:cubicBezTo>
                  <a:pt x="5516" y="687"/>
                  <a:pt x="5516" y="696"/>
                  <a:pt x="5525" y="704"/>
                </a:cubicBezTo>
                <a:lnTo>
                  <a:pt x="5525" y="704"/>
                </a:lnTo>
                <a:lnTo>
                  <a:pt x="5533" y="713"/>
                </a:lnTo>
                <a:cubicBezTo>
                  <a:pt x="5533" y="721"/>
                  <a:pt x="5533" y="721"/>
                  <a:pt x="5533" y="721"/>
                </a:cubicBezTo>
                <a:cubicBezTo>
                  <a:pt x="5542" y="730"/>
                  <a:pt x="5542" y="730"/>
                  <a:pt x="5542" y="738"/>
                </a:cubicBezTo>
                <a:cubicBezTo>
                  <a:pt x="5550" y="738"/>
                  <a:pt x="5550" y="738"/>
                  <a:pt x="5550" y="738"/>
                </a:cubicBezTo>
                <a:lnTo>
                  <a:pt x="5558" y="747"/>
                </a:lnTo>
                <a:cubicBezTo>
                  <a:pt x="5558" y="755"/>
                  <a:pt x="5558" y="755"/>
                  <a:pt x="5558" y="755"/>
                </a:cubicBezTo>
                <a:cubicBezTo>
                  <a:pt x="5567" y="755"/>
                  <a:pt x="5567" y="764"/>
                  <a:pt x="5576" y="764"/>
                </a:cubicBezTo>
                <a:lnTo>
                  <a:pt x="5576" y="764"/>
                </a:lnTo>
                <a:cubicBezTo>
                  <a:pt x="5584" y="772"/>
                  <a:pt x="5584" y="772"/>
                  <a:pt x="5592" y="781"/>
                </a:cubicBezTo>
                <a:lnTo>
                  <a:pt x="5592" y="781"/>
                </a:lnTo>
                <a:cubicBezTo>
                  <a:pt x="5601" y="789"/>
                  <a:pt x="5601" y="789"/>
                  <a:pt x="5610" y="789"/>
                </a:cubicBezTo>
                <a:lnTo>
                  <a:pt x="5610" y="789"/>
                </a:lnTo>
                <a:cubicBezTo>
                  <a:pt x="5618" y="797"/>
                  <a:pt x="5618" y="797"/>
                  <a:pt x="5626" y="806"/>
                </a:cubicBezTo>
                <a:lnTo>
                  <a:pt x="5626" y="806"/>
                </a:lnTo>
                <a:cubicBezTo>
                  <a:pt x="5635" y="806"/>
                  <a:pt x="5635" y="815"/>
                  <a:pt x="5643" y="815"/>
                </a:cubicBezTo>
                <a:lnTo>
                  <a:pt x="5643" y="815"/>
                </a:lnTo>
                <a:cubicBezTo>
                  <a:pt x="5652" y="815"/>
                  <a:pt x="5660" y="823"/>
                  <a:pt x="5660" y="823"/>
                </a:cubicBezTo>
                <a:cubicBezTo>
                  <a:pt x="5669" y="823"/>
                  <a:pt x="5669" y="823"/>
                  <a:pt x="5669" y="823"/>
                </a:cubicBezTo>
                <a:cubicBezTo>
                  <a:pt x="5669" y="823"/>
                  <a:pt x="5677" y="831"/>
                  <a:pt x="5686" y="831"/>
                </a:cubicBezTo>
                <a:lnTo>
                  <a:pt x="5686" y="831"/>
                </a:lnTo>
                <a:cubicBezTo>
                  <a:pt x="5694" y="831"/>
                  <a:pt x="5703" y="831"/>
                  <a:pt x="5703" y="840"/>
                </a:cubicBezTo>
                <a:cubicBezTo>
                  <a:pt x="5703" y="840"/>
                  <a:pt x="5703" y="840"/>
                  <a:pt x="5711" y="840"/>
                </a:cubicBezTo>
                <a:cubicBezTo>
                  <a:pt x="5711" y="840"/>
                  <a:pt x="5720" y="840"/>
                  <a:pt x="5728" y="840"/>
                </a:cubicBezTo>
                <a:lnTo>
                  <a:pt x="5728" y="840"/>
                </a:lnTo>
                <a:lnTo>
                  <a:pt x="5737" y="840"/>
                </a:lnTo>
                <a:cubicBezTo>
                  <a:pt x="5745" y="840"/>
                  <a:pt x="5745" y="840"/>
                  <a:pt x="5745" y="840"/>
                </a:cubicBezTo>
                <a:lnTo>
                  <a:pt x="5745" y="840"/>
                </a:lnTo>
                <a:cubicBezTo>
                  <a:pt x="5745" y="849"/>
                  <a:pt x="5745" y="849"/>
                  <a:pt x="5745" y="849"/>
                </a:cubicBezTo>
                <a:cubicBezTo>
                  <a:pt x="5745" y="1027"/>
                  <a:pt x="5745" y="1027"/>
                  <a:pt x="5745" y="1027"/>
                </a:cubicBezTo>
                <a:cubicBezTo>
                  <a:pt x="5745" y="1044"/>
                  <a:pt x="5745" y="1044"/>
                  <a:pt x="5745" y="1044"/>
                </a:cubicBezTo>
                <a:cubicBezTo>
                  <a:pt x="5745" y="1069"/>
                  <a:pt x="5745" y="1103"/>
                  <a:pt x="5737" y="1129"/>
                </a:cubicBezTo>
                <a:cubicBezTo>
                  <a:pt x="5720" y="1247"/>
                  <a:pt x="5652" y="1349"/>
                  <a:pt x="5558" y="1417"/>
                </a:cubicBezTo>
                <a:cubicBezTo>
                  <a:pt x="5550" y="1426"/>
                  <a:pt x="5542" y="1426"/>
                  <a:pt x="5533" y="1434"/>
                </a:cubicBezTo>
                <a:cubicBezTo>
                  <a:pt x="5525" y="1442"/>
                  <a:pt x="5516" y="1442"/>
                  <a:pt x="5508" y="1451"/>
                </a:cubicBezTo>
                <a:cubicBezTo>
                  <a:pt x="5482" y="1460"/>
                  <a:pt x="5465" y="1468"/>
                  <a:pt x="5440" y="1476"/>
                </a:cubicBezTo>
                <a:cubicBezTo>
                  <a:pt x="5431" y="1485"/>
                  <a:pt x="5423" y="1485"/>
                  <a:pt x="5406" y="1485"/>
                </a:cubicBez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9" name="Line 229">
            <a:extLst>
              <a:ext uri="{FF2B5EF4-FFF2-40B4-BE49-F238E27FC236}">
                <a16:creationId xmlns:a16="http://schemas.microsoft.com/office/drawing/2014/main" id="{62275C57-1B81-7F47-B43A-9BC2FA4688BA}"/>
              </a:ext>
            </a:extLst>
          </p:cNvPr>
          <p:cNvSpPr>
            <a:spLocks noChangeShapeType="1"/>
          </p:cNvSpPr>
          <p:nvPr/>
        </p:nvSpPr>
        <p:spPr bwMode="auto">
          <a:xfrm>
            <a:off x="17199201" y="7832663"/>
            <a:ext cx="6264238" cy="5075"/>
          </a:xfrm>
          <a:prstGeom prst="line">
            <a:avLst/>
          </a:prstGeom>
          <a:noFill/>
          <a:ln w="63500" cap="flat">
            <a:solidFill>
              <a:schemeClr val="bg1">
                <a:lumMod val="50000"/>
                <a:alpha val="1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60" name="Freeform 230">
            <a:extLst>
              <a:ext uri="{FF2B5EF4-FFF2-40B4-BE49-F238E27FC236}">
                <a16:creationId xmlns:a16="http://schemas.microsoft.com/office/drawing/2014/main" id="{26ED1E35-4B87-F446-80CC-44B597D123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9201" y="7675294"/>
            <a:ext cx="3487463" cy="324888"/>
          </a:xfrm>
          <a:custGeom>
            <a:avLst/>
            <a:gdLst>
              <a:gd name="T0" fmla="*/ 2886 w 3031"/>
              <a:gd name="T1" fmla="*/ 280 h 281"/>
              <a:gd name="T2" fmla="*/ 2886 w 3031"/>
              <a:gd name="T3" fmla="*/ 280 h 281"/>
              <a:gd name="T4" fmla="*/ 136 w 3031"/>
              <a:gd name="T5" fmla="*/ 280 h 281"/>
              <a:gd name="T6" fmla="*/ 0 w 3031"/>
              <a:gd name="T7" fmla="*/ 136 h 281"/>
              <a:gd name="T8" fmla="*/ 0 w 3031"/>
              <a:gd name="T9" fmla="*/ 136 h 281"/>
              <a:gd name="T10" fmla="*/ 136 w 3031"/>
              <a:gd name="T11" fmla="*/ 0 h 281"/>
              <a:gd name="T12" fmla="*/ 2886 w 3031"/>
              <a:gd name="T13" fmla="*/ 0 h 281"/>
              <a:gd name="T14" fmla="*/ 3030 w 3031"/>
              <a:gd name="T15" fmla="*/ 136 h 281"/>
              <a:gd name="T16" fmla="*/ 3030 w 3031"/>
              <a:gd name="T17" fmla="*/ 136 h 281"/>
              <a:gd name="T18" fmla="*/ 2886 w 3031"/>
              <a:gd name="T19" fmla="*/ 280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031" h="281">
                <a:moveTo>
                  <a:pt x="2886" y="280"/>
                </a:moveTo>
                <a:lnTo>
                  <a:pt x="2886" y="280"/>
                </a:lnTo>
                <a:cubicBezTo>
                  <a:pt x="136" y="280"/>
                  <a:pt x="136" y="280"/>
                  <a:pt x="136" y="280"/>
                </a:cubicBezTo>
                <a:cubicBezTo>
                  <a:pt x="60" y="280"/>
                  <a:pt x="0" y="213"/>
                  <a:pt x="0" y="136"/>
                </a:cubicBezTo>
                <a:lnTo>
                  <a:pt x="0" y="136"/>
                </a:lnTo>
                <a:cubicBezTo>
                  <a:pt x="0" y="60"/>
                  <a:pt x="60" y="0"/>
                  <a:pt x="136" y="0"/>
                </a:cubicBezTo>
                <a:cubicBezTo>
                  <a:pt x="2886" y="0"/>
                  <a:pt x="2886" y="0"/>
                  <a:pt x="2886" y="0"/>
                </a:cubicBezTo>
                <a:cubicBezTo>
                  <a:pt x="2962" y="0"/>
                  <a:pt x="3030" y="60"/>
                  <a:pt x="3030" y="136"/>
                </a:cubicBezTo>
                <a:lnTo>
                  <a:pt x="3030" y="136"/>
                </a:lnTo>
                <a:cubicBezTo>
                  <a:pt x="3030" y="213"/>
                  <a:pt x="2962" y="280"/>
                  <a:pt x="2886" y="28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5" name="Line 293">
            <a:extLst>
              <a:ext uri="{FF2B5EF4-FFF2-40B4-BE49-F238E27FC236}">
                <a16:creationId xmlns:a16="http://schemas.microsoft.com/office/drawing/2014/main" id="{1A9AF9D7-55D5-D248-9D65-13D58D0F4C90}"/>
              </a:ext>
            </a:extLst>
          </p:cNvPr>
          <p:cNvSpPr>
            <a:spLocks noChangeShapeType="1"/>
          </p:cNvSpPr>
          <p:nvPr/>
        </p:nvSpPr>
        <p:spPr bwMode="auto">
          <a:xfrm>
            <a:off x="17199201" y="11360737"/>
            <a:ext cx="6264238" cy="5078"/>
          </a:xfrm>
          <a:prstGeom prst="line">
            <a:avLst/>
          </a:prstGeom>
          <a:noFill/>
          <a:ln w="63500" cap="flat">
            <a:solidFill>
              <a:schemeClr val="bg1">
                <a:lumMod val="50000"/>
                <a:alpha val="1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26" name="Freeform 294">
            <a:extLst>
              <a:ext uri="{FF2B5EF4-FFF2-40B4-BE49-F238E27FC236}">
                <a16:creationId xmlns:a16="http://schemas.microsoft.com/office/drawing/2014/main" id="{F052ACFC-EBB4-9142-BDD1-6A4866A676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9201" y="11193218"/>
            <a:ext cx="4299682" cy="324888"/>
          </a:xfrm>
          <a:custGeom>
            <a:avLst/>
            <a:gdLst>
              <a:gd name="T0" fmla="*/ 3591 w 3736"/>
              <a:gd name="T1" fmla="*/ 280 h 281"/>
              <a:gd name="T2" fmla="*/ 3591 w 3736"/>
              <a:gd name="T3" fmla="*/ 280 h 281"/>
              <a:gd name="T4" fmla="*/ 136 w 3736"/>
              <a:gd name="T5" fmla="*/ 280 h 281"/>
              <a:gd name="T6" fmla="*/ 0 w 3736"/>
              <a:gd name="T7" fmla="*/ 144 h 281"/>
              <a:gd name="T8" fmla="*/ 0 w 3736"/>
              <a:gd name="T9" fmla="*/ 144 h 281"/>
              <a:gd name="T10" fmla="*/ 136 w 3736"/>
              <a:gd name="T11" fmla="*/ 0 h 281"/>
              <a:gd name="T12" fmla="*/ 3591 w 3736"/>
              <a:gd name="T13" fmla="*/ 0 h 281"/>
              <a:gd name="T14" fmla="*/ 3735 w 3736"/>
              <a:gd name="T15" fmla="*/ 144 h 281"/>
              <a:gd name="T16" fmla="*/ 3735 w 3736"/>
              <a:gd name="T17" fmla="*/ 144 h 281"/>
              <a:gd name="T18" fmla="*/ 3591 w 3736"/>
              <a:gd name="T19" fmla="*/ 280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736" h="281">
                <a:moveTo>
                  <a:pt x="3591" y="280"/>
                </a:moveTo>
                <a:lnTo>
                  <a:pt x="3591" y="280"/>
                </a:lnTo>
                <a:cubicBezTo>
                  <a:pt x="136" y="280"/>
                  <a:pt x="136" y="280"/>
                  <a:pt x="136" y="280"/>
                </a:cubicBezTo>
                <a:cubicBezTo>
                  <a:pt x="60" y="280"/>
                  <a:pt x="0" y="220"/>
                  <a:pt x="0" y="144"/>
                </a:cubicBezTo>
                <a:lnTo>
                  <a:pt x="0" y="144"/>
                </a:lnTo>
                <a:cubicBezTo>
                  <a:pt x="0" y="68"/>
                  <a:pt x="60" y="0"/>
                  <a:pt x="136" y="0"/>
                </a:cubicBezTo>
                <a:cubicBezTo>
                  <a:pt x="3591" y="0"/>
                  <a:pt x="3591" y="0"/>
                  <a:pt x="3591" y="0"/>
                </a:cubicBezTo>
                <a:cubicBezTo>
                  <a:pt x="3667" y="0"/>
                  <a:pt x="3735" y="68"/>
                  <a:pt x="3735" y="144"/>
                </a:cubicBezTo>
                <a:lnTo>
                  <a:pt x="3735" y="144"/>
                </a:lnTo>
                <a:cubicBezTo>
                  <a:pt x="3735" y="220"/>
                  <a:pt x="3667" y="280"/>
                  <a:pt x="3591" y="28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3" name="Line 357">
            <a:extLst>
              <a:ext uri="{FF2B5EF4-FFF2-40B4-BE49-F238E27FC236}">
                <a16:creationId xmlns:a16="http://schemas.microsoft.com/office/drawing/2014/main" id="{1A9A9CA9-2DB1-6745-9571-6001A7289825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211" y="7832663"/>
            <a:ext cx="6274391" cy="5075"/>
          </a:xfrm>
          <a:prstGeom prst="line">
            <a:avLst/>
          </a:prstGeom>
          <a:noFill/>
          <a:ln w="63500" cap="flat">
            <a:solidFill>
              <a:schemeClr val="bg1">
                <a:lumMod val="50000"/>
                <a:alpha val="1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04" name="Freeform 358">
            <a:extLst>
              <a:ext uri="{FF2B5EF4-FFF2-40B4-BE49-F238E27FC236}">
                <a16:creationId xmlns:a16="http://schemas.microsoft.com/office/drawing/2014/main" id="{FB91F493-8FD4-2A44-A415-EC5D7B5D84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211" y="7675294"/>
            <a:ext cx="5675380" cy="324888"/>
          </a:xfrm>
          <a:custGeom>
            <a:avLst/>
            <a:gdLst>
              <a:gd name="T0" fmla="*/ 4787 w 4932"/>
              <a:gd name="T1" fmla="*/ 280 h 281"/>
              <a:gd name="T2" fmla="*/ 4787 w 4932"/>
              <a:gd name="T3" fmla="*/ 280 h 281"/>
              <a:gd name="T4" fmla="*/ 144 w 4932"/>
              <a:gd name="T5" fmla="*/ 280 h 281"/>
              <a:gd name="T6" fmla="*/ 0 w 4932"/>
              <a:gd name="T7" fmla="*/ 136 h 281"/>
              <a:gd name="T8" fmla="*/ 0 w 4932"/>
              <a:gd name="T9" fmla="*/ 136 h 281"/>
              <a:gd name="T10" fmla="*/ 144 w 4932"/>
              <a:gd name="T11" fmla="*/ 0 h 281"/>
              <a:gd name="T12" fmla="*/ 4787 w 4932"/>
              <a:gd name="T13" fmla="*/ 0 h 281"/>
              <a:gd name="T14" fmla="*/ 4931 w 4932"/>
              <a:gd name="T15" fmla="*/ 136 h 281"/>
              <a:gd name="T16" fmla="*/ 4931 w 4932"/>
              <a:gd name="T17" fmla="*/ 136 h 281"/>
              <a:gd name="T18" fmla="*/ 4787 w 4932"/>
              <a:gd name="T19" fmla="*/ 280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932" h="281">
                <a:moveTo>
                  <a:pt x="4787" y="280"/>
                </a:moveTo>
                <a:lnTo>
                  <a:pt x="4787" y="280"/>
                </a:lnTo>
                <a:cubicBezTo>
                  <a:pt x="144" y="280"/>
                  <a:pt x="144" y="280"/>
                  <a:pt x="144" y="280"/>
                </a:cubicBezTo>
                <a:cubicBezTo>
                  <a:pt x="68" y="280"/>
                  <a:pt x="0" y="213"/>
                  <a:pt x="0" y="136"/>
                </a:cubicBezTo>
                <a:lnTo>
                  <a:pt x="0" y="136"/>
                </a:lnTo>
                <a:cubicBezTo>
                  <a:pt x="0" y="60"/>
                  <a:pt x="68" y="0"/>
                  <a:pt x="144" y="0"/>
                </a:cubicBezTo>
                <a:cubicBezTo>
                  <a:pt x="4787" y="0"/>
                  <a:pt x="4787" y="0"/>
                  <a:pt x="4787" y="0"/>
                </a:cubicBezTo>
                <a:cubicBezTo>
                  <a:pt x="4863" y="0"/>
                  <a:pt x="4931" y="60"/>
                  <a:pt x="4931" y="136"/>
                </a:cubicBezTo>
                <a:lnTo>
                  <a:pt x="4931" y="136"/>
                </a:lnTo>
                <a:cubicBezTo>
                  <a:pt x="4931" y="213"/>
                  <a:pt x="4863" y="280"/>
                  <a:pt x="4787" y="28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8" name="Line 421">
            <a:extLst>
              <a:ext uri="{FF2B5EF4-FFF2-40B4-BE49-F238E27FC236}">
                <a16:creationId xmlns:a16="http://schemas.microsoft.com/office/drawing/2014/main" id="{9A82162F-E2B8-A247-A795-A4E00AF21409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211" y="11360737"/>
            <a:ext cx="6274391" cy="5078"/>
          </a:xfrm>
          <a:prstGeom prst="line">
            <a:avLst/>
          </a:prstGeom>
          <a:noFill/>
          <a:ln w="63500" cap="flat">
            <a:solidFill>
              <a:schemeClr val="bg1">
                <a:lumMod val="50000"/>
                <a:alpha val="1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79" name="Freeform 422">
            <a:extLst>
              <a:ext uri="{FF2B5EF4-FFF2-40B4-BE49-F238E27FC236}">
                <a16:creationId xmlns:a16="http://schemas.microsoft.com/office/drawing/2014/main" id="{7D826821-4ABA-B04E-98C1-BC96DF825B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211" y="11193218"/>
            <a:ext cx="1644743" cy="324888"/>
          </a:xfrm>
          <a:custGeom>
            <a:avLst/>
            <a:gdLst>
              <a:gd name="T0" fmla="*/ 1282 w 1427"/>
              <a:gd name="T1" fmla="*/ 280 h 281"/>
              <a:gd name="T2" fmla="*/ 1282 w 1427"/>
              <a:gd name="T3" fmla="*/ 280 h 281"/>
              <a:gd name="T4" fmla="*/ 144 w 1427"/>
              <a:gd name="T5" fmla="*/ 280 h 281"/>
              <a:gd name="T6" fmla="*/ 0 w 1427"/>
              <a:gd name="T7" fmla="*/ 144 h 281"/>
              <a:gd name="T8" fmla="*/ 0 w 1427"/>
              <a:gd name="T9" fmla="*/ 144 h 281"/>
              <a:gd name="T10" fmla="*/ 144 w 1427"/>
              <a:gd name="T11" fmla="*/ 0 h 281"/>
              <a:gd name="T12" fmla="*/ 1282 w 1427"/>
              <a:gd name="T13" fmla="*/ 0 h 281"/>
              <a:gd name="T14" fmla="*/ 1426 w 1427"/>
              <a:gd name="T15" fmla="*/ 144 h 281"/>
              <a:gd name="T16" fmla="*/ 1426 w 1427"/>
              <a:gd name="T17" fmla="*/ 144 h 281"/>
              <a:gd name="T18" fmla="*/ 1282 w 1427"/>
              <a:gd name="T19" fmla="*/ 280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27" h="281">
                <a:moveTo>
                  <a:pt x="1282" y="280"/>
                </a:moveTo>
                <a:lnTo>
                  <a:pt x="1282" y="280"/>
                </a:lnTo>
                <a:cubicBezTo>
                  <a:pt x="144" y="280"/>
                  <a:pt x="144" y="280"/>
                  <a:pt x="144" y="280"/>
                </a:cubicBezTo>
                <a:cubicBezTo>
                  <a:pt x="68" y="280"/>
                  <a:pt x="0" y="220"/>
                  <a:pt x="0" y="144"/>
                </a:cubicBezTo>
                <a:lnTo>
                  <a:pt x="0" y="144"/>
                </a:lnTo>
                <a:cubicBezTo>
                  <a:pt x="0" y="68"/>
                  <a:pt x="68" y="0"/>
                  <a:pt x="144" y="0"/>
                </a:cubicBezTo>
                <a:cubicBezTo>
                  <a:pt x="1282" y="0"/>
                  <a:pt x="1282" y="0"/>
                  <a:pt x="1282" y="0"/>
                </a:cubicBezTo>
                <a:cubicBezTo>
                  <a:pt x="1366" y="0"/>
                  <a:pt x="1426" y="68"/>
                  <a:pt x="1426" y="144"/>
                </a:cubicBezTo>
                <a:lnTo>
                  <a:pt x="1426" y="144"/>
                </a:lnTo>
                <a:cubicBezTo>
                  <a:pt x="1426" y="220"/>
                  <a:pt x="1366" y="280"/>
                  <a:pt x="1282" y="28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0" name="Freeform 423">
            <a:extLst>
              <a:ext uri="{FF2B5EF4-FFF2-40B4-BE49-F238E27FC236}">
                <a16:creationId xmlns:a16="http://schemas.microsoft.com/office/drawing/2014/main" id="{A6A86FCF-8168-F441-BF62-3FD0561EB1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0096" y="5888412"/>
            <a:ext cx="1035579" cy="898519"/>
          </a:xfrm>
          <a:custGeom>
            <a:avLst/>
            <a:gdLst>
              <a:gd name="T0" fmla="*/ 900 w 901"/>
              <a:gd name="T1" fmla="*/ 187 h 782"/>
              <a:gd name="T2" fmla="*/ 900 w 901"/>
              <a:gd name="T3" fmla="*/ 187 h 782"/>
              <a:gd name="T4" fmla="*/ 891 w 901"/>
              <a:gd name="T5" fmla="*/ 170 h 782"/>
              <a:gd name="T6" fmla="*/ 882 w 901"/>
              <a:gd name="T7" fmla="*/ 162 h 782"/>
              <a:gd name="T8" fmla="*/ 747 w 901"/>
              <a:gd name="T9" fmla="*/ 9 h 782"/>
              <a:gd name="T10" fmla="*/ 730 w 901"/>
              <a:gd name="T11" fmla="*/ 0 h 782"/>
              <a:gd name="T12" fmla="*/ 169 w 901"/>
              <a:gd name="T13" fmla="*/ 0 h 782"/>
              <a:gd name="T14" fmla="*/ 144 w 901"/>
              <a:gd name="T15" fmla="*/ 9 h 782"/>
              <a:gd name="T16" fmla="*/ 8 w 901"/>
              <a:gd name="T17" fmla="*/ 162 h 782"/>
              <a:gd name="T18" fmla="*/ 8 w 901"/>
              <a:gd name="T19" fmla="*/ 162 h 782"/>
              <a:gd name="T20" fmla="*/ 0 w 901"/>
              <a:gd name="T21" fmla="*/ 187 h 782"/>
              <a:gd name="T22" fmla="*/ 85 w 901"/>
              <a:gd name="T23" fmla="*/ 314 h 782"/>
              <a:gd name="T24" fmla="*/ 85 w 901"/>
              <a:gd name="T25" fmla="*/ 739 h 782"/>
              <a:gd name="T26" fmla="*/ 135 w 901"/>
              <a:gd name="T27" fmla="*/ 781 h 782"/>
              <a:gd name="T28" fmla="*/ 314 w 901"/>
              <a:gd name="T29" fmla="*/ 781 h 782"/>
              <a:gd name="T30" fmla="*/ 585 w 901"/>
              <a:gd name="T31" fmla="*/ 781 h 782"/>
              <a:gd name="T32" fmla="*/ 764 w 901"/>
              <a:gd name="T33" fmla="*/ 781 h 782"/>
              <a:gd name="T34" fmla="*/ 806 w 901"/>
              <a:gd name="T35" fmla="*/ 739 h 782"/>
              <a:gd name="T36" fmla="*/ 806 w 901"/>
              <a:gd name="T37" fmla="*/ 314 h 782"/>
              <a:gd name="T38" fmla="*/ 900 w 901"/>
              <a:gd name="T39" fmla="*/ 187 h 782"/>
              <a:gd name="T40" fmla="*/ 339 w 901"/>
              <a:gd name="T41" fmla="*/ 722 h 782"/>
              <a:gd name="T42" fmla="*/ 339 w 901"/>
              <a:gd name="T43" fmla="*/ 722 h 782"/>
              <a:gd name="T44" fmla="*/ 339 w 901"/>
              <a:gd name="T45" fmla="*/ 535 h 782"/>
              <a:gd name="T46" fmla="*/ 560 w 901"/>
              <a:gd name="T47" fmla="*/ 535 h 782"/>
              <a:gd name="T48" fmla="*/ 560 w 901"/>
              <a:gd name="T49" fmla="*/ 722 h 782"/>
              <a:gd name="T50" fmla="*/ 339 w 901"/>
              <a:gd name="T51" fmla="*/ 722 h 782"/>
              <a:gd name="T52" fmla="*/ 619 w 901"/>
              <a:gd name="T53" fmla="*/ 722 h 782"/>
              <a:gd name="T54" fmla="*/ 619 w 901"/>
              <a:gd name="T55" fmla="*/ 722 h 782"/>
              <a:gd name="T56" fmla="*/ 619 w 901"/>
              <a:gd name="T57" fmla="*/ 510 h 782"/>
              <a:gd name="T58" fmla="*/ 585 w 901"/>
              <a:gd name="T59" fmla="*/ 476 h 782"/>
              <a:gd name="T60" fmla="*/ 314 w 901"/>
              <a:gd name="T61" fmla="*/ 476 h 782"/>
              <a:gd name="T62" fmla="*/ 280 w 901"/>
              <a:gd name="T63" fmla="*/ 510 h 782"/>
              <a:gd name="T64" fmla="*/ 280 w 901"/>
              <a:gd name="T65" fmla="*/ 722 h 782"/>
              <a:gd name="T66" fmla="*/ 153 w 901"/>
              <a:gd name="T67" fmla="*/ 722 h 782"/>
              <a:gd name="T68" fmla="*/ 153 w 901"/>
              <a:gd name="T69" fmla="*/ 323 h 782"/>
              <a:gd name="T70" fmla="*/ 237 w 901"/>
              <a:gd name="T71" fmla="*/ 272 h 782"/>
              <a:gd name="T72" fmla="*/ 339 w 901"/>
              <a:gd name="T73" fmla="*/ 323 h 782"/>
              <a:gd name="T74" fmla="*/ 449 w 901"/>
              <a:gd name="T75" fmla="*/ 272 h 782"/>
              <a:gd name="T76" fmla="*/ 551 w 901"/>
              <a:gd name="T77" fmla="*/ 323 h 782"/>
              <a:gd name="T78" fmla="*/ 653 w 901"/>
              <a:gd name="T79" fmla="*/ 272 h 782"/>
              <a:gd name="T80" fmla="*/ 747 w 901"/>
              <a:gd name="T81" fmla="*/ 323 h 782"/>
              <a:gd name="T82" fmla="*/ 747 w 901"/>
              <a:gd name="T83" fmla="*/ 722 h 782"/>
              <a:gd name="T84" fmla="*/ 619 w 901"/>
              <a:gd name="T85" fmla="*/ 722 h 782"/>
              <a:gd name="T86" fmla="*/ 764 w 901"/>
              <a:gd name="T87" fmla="*/ 264 h 782"/>
              <a:gd name="T88" fmla="*/ 764 w 901"/>
              <a:gd name="T89" fmla="*/ 264 h 782"/>
              <a:gd name="T90" fmla="*/ 687 w 901"/>
              <a:gd name="T91" fmla="*/ 187 h 782"/>
              <a:gd name="T92" fmla="*/ 653 w 901"/>
              <a:gd name="T93" fmla="*/ 153 h 782"/>
              <a:gd name="T94" fmla="*/ 628 w 901"/>
              <a:gd name="T95" fmla="*/ 187 h 782"/>
              <a:gd name="T96" fmla="*/ 551 w 901"/>
              <a:gd name="T97" fmla="*/ 264 h 782"/>
              <a:gd name="T98" fmla="*/ 475 w 901"/>
              <a:gd name="T99" fmla="*/ 187 h 782"/>
              <a:gd name="T100" fmla="*/ 449 w 901"/>
              <a:gd name="T101" fmla="*/ 153 h 782"/>
              <a:gd name="T102" fmla="*/ 416 w 901"/>
              <a:gd name="T103" fmla="*/ 187 h 782"/>
              <a:gd name="T104" fmla="*/ 339 w 901"/>
              <a:gd name="T105" fmla="*/ 264 h 782"/>
              <a:gd name="T106" fmla="*/ 271 w 901"/>
              <a:gd name="T107" fmla="*/ 187 h 782"/>
              <a:gd name="T108" fmla="*/ 237 w 901"/>
              <a:gd name="T109" fmla="*/ 153 h 782"/>
              <a:gd name="T110" fmla="*/ 212 w 901"/>
              <a:gd name="T111" fmla="*/ 187 h 782"/>
              <a:gd name="T112" fmla="*/ 135 w 901"/>
              <a:gd name="T113" fmla="*/ 264 h 782"/>
              <a:gd name="T114" fmla="*/ 59 w 901"/>
              <a:gd name="T115" fmla="*/ 196 h 782"/>
              <a:gd name="T116" fmla="*/ 187 w 901"/>
              <a:gd name="T117" fmla="*/ 60 h 782"/>
              <a:gd name="T118" fmla="*/ 713 w 901"/>
              <a:gd name="T119" fmla="*/ 60 h 782"/>
              <a:gd name="T120" fmla="*/ 832 w 901"/>
              <a:gd name="T121" fmla="*/ 196 h 782"/>
              <a:gd name="T122" fmla="*/ 764 w 901"/>
              <a:gd name="T123" fmla="*/ 264 h 7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901" h="782">
                <a:moveTo>
                  <a:pt x="900" y="187"/>
                </a:moveTo>
                <a:lnTo>
                  <a:pt x="900" y="187"/>
                </a:lnTo>
                <a:cubicBezTo>
                  <a:pt x="900" y="178"/>
                  <a:pt x="891" y="178"/>
                  <a:pt x="891" y="170"/>
                </a:cubicBezTo>
                <a:cubicBezTo>
                  <a:pt x="891" y="170"/>
                  <a:pt x="891" y="162"/>
                  <a:pt x="882" y="162"/>
                </a:cubicBezTo>
                <a:cubicBezTo>
                  <a:pt x="747" y="9"/>
                  <a:pt x="747" y="9"/>
                  <a:pt x="747" y="9"/>
                </a:cubicBezTo>
                <a:cubicBezTo>
                  <a:pt x="747" y="0"/>
                  <a:pt x="738" y="0"/>
                  <a:pt x="730" y="0"/>
                </a:cubicBezTo>
                <a:cubicBezTo>
                  <a:pt x="169" y="0"/>
                  <a:pt x="169" y="0"/>
                  <a:pt x="169" y="0"/>
                </a:cubicBezTo>
                <a:cubicBezTo>
                  <a:pt x="161" y="0"/>
                  <a:pt x="153" y="0"/>
                  <a:pt x="144" y="9"/>
                </a:cubicBezTo>
                <a:cubicBezTo>
                  <a:pt x="8" y="162"/>
                  <a:pt x="8" y="162"/>
                  <a:pt x="8" y="162"/>
                </a:cubicBezTo>
                <a:lnTo>
                  <a:pt x="8" y="162"/>
                </a:lnTo>
                <a:cubicBezTo>
                  <a:pt x="0" y="170"/>
                  <a:pt x="0" y="178"/>
                  <a:pt x="0" y="187"/>
                </a:cubicBezTo>
                <a:cubicBezTo>
                  <a:pt x="0" y="246"/>
                  <a:pt x="34" y="297"/>
                  <a:pt x="85" y="314"/>
                </a:cubicBezTo>
                <a:cubicBezTo>
                  <a:pt x="85" y="739"/>
                  <a:pt x="85" y="739"/>
                  <a:pt x="85" y="739"/>
                </a:cubicBezTo>
                <a:cubicBezTo>
                  <a:pt x="85" y="764"/>
                  <a:pt x="110" y="781"/>
                  <a:pt x="135" y="781"/>
                </a:cubicBezTo>
                <a:cubicBezTo>
                  <a:pt x="314" y="781"/>
                  <a:pt x="314" y="781"/>
                  <a:pt x="314" y="781"/>
                </a:cubicBezTo>
                <a:cubicBezTo>
                  <a:pt x="585" y="781"/>
                  <a:pt x="585" y="781"/>
                  <a:pt x="585" y="781"/>
                </a:cubicBezTo>
                <a:cubicBezTo>
                  <a:pt x="764" y="781"/>
                  <a:pt x="764" y="781"/>
                  <a:pt x="764" y="781"/>
                </a:cubicBezTo>
                <a:cubicBezTo>
                  <a:pt x="789" y="781"/>
                  <a:pt x="806" y="764"/>
                  <a:pt x="806" y="739"/>
                </a:cubicBezTo>
                <a:cubicBezTo>
                  <a:pt x="806" y="314"/>
                  <a:pt x="806" y="314"/>
                  <a:pt x="806" y="314"/>
                </a:cubicBezTo>
                <a:cubicBezTo>
                  <a:pt x="857" y="297"/>
                  <a:pt x="900" y="246"/>
                  <a:pt x="900" y="187"/>
                </a:cubicBezTo>
                <a:close/>
                <a:moveTo>
                  <a:pt x="339" y="722"/>
                </a:moveTo>
                <a:lnTo>
                  <a:pt x="339" y="722"/>
                </a:lnTo>
                <a:cubicBezTo>
                  <a:pt x="339" y="535"/>
                  <a:pt x="339" y="535"/>
                  <a:pt x="339" y="535"/>
                </a:cubicBezTo>
                <a:cubicBezTo>
                  <a:pt x="560" y="535"/>
                  <a:pt x="560" y="535"/>
                  <a:pt x="560" y="535"/>
                </a:cubicBezTo>
                <a:cubicBezTo>
                  <a:pt x="560" y="722"/>
                  <a:pt x="560" y="722"/>
                  <a:pt x="560" y="722"/>
                </a:cubicBezTo>
                <a:lnTo>
                  <a:pt x="339" y="722"/>
                </a:lnTo>
                <a:close/>
                <a:moveTo>
                  <a:pt x="619" y="722"/>
                </a:moveTo>
                <a:lnTo>
                  <a:pt x="619" y="722"/>
                </a:lnTo>
                <a:cubicBezTo>
                  <a:pt x="619" y="510"/>
                  <a:pt x="619" y="510"/>
                  <a:pt x="619" y="510"/>
                </a:cubicBezTo>
                <a:cubicBezTo>
                  <a:pt x="619" y="493"/>
                  <a:pt x="602" y="476"/>
                  <a:pt x="585" y="476"/>
                </a:cubicBezTo>
                <a:cubicBezTo>
                  <a:pt x="314" y="476"/>
                  <a:pt x="314" y="476"/>
                  <a:pt x="314" y="476"/>
                </a:cubicBezTo>
                <a:cubicBezTo>
                  <a:pt x="288" y="476"/>
                  <a:pt x="280" y="493"/>
                  <a:pt x="280" y="510"/>
                </a:cubicBezTo>
                <a:cubicBezTo>
                  <a:pt x="280" y="722"/>
                  <a:pt x="280" y="722"/>
                  <a:pt x="280" y="722"/>
                </a:cubicBezTo>
                <a:cubicBezTo>
                  <a:pt x="153" y="722"/>
                  <a:pt x="153" y="722"/>
                  <a:pt x="153" y="722"/>
                </a:cubicBezTo>
                <a:cubicBezTo>
                  <a:pt x="153" y="323"/>
                  <a:pt x="153" y="323"/>
                  <a:pt x="153" y="323"/>
                </a:cubicBezTo>
                <a:cubicBezTo>
                  <a:pt x="187" y="314"/>
                  <a:pt x="220" y="297"/>
                  <a:pt x="237" y="272"/>
                </a:cubicBezTo>
                <a:cubicBezTo>
                  <a:pt x="263" y="306"/>
                  <a:pt x="297" y="323"/>
                  <a:pt x="339" y="323"/>
                </a:cubicBezTo>
                <a:cubicBezTo>
                  <a:pt x="382" y="323"/>
                  <a:pt x="424" y="306"/>
                  <a:pt x="449" y="272"/>
                </a:cubicBezTo>
                <a:cubicBezTo>
                  <a:pt x="475" y="306"/>
                  <a:pt x="509" y="323"/>
                  <a:pt x="551" y="323"/>
                </a:cubicBezTo>
                <a:cubicBezTo>
                  <a:pt x="594" y="323"/>
                  <a:pt x="628" y="306"/>
                  <a:pt x="653" y="272"/>
                </a:cubicBezTo>
                <a:cubicBezTo>
                  <a:pt x="679" y="297"/>
                  <a:pt x="713" y="314"/>
                  <a:pt x="747" y="323"/>
                </a:cubicBezTo>
                <a:cubicBezTo>
                  <a:pt x="747" y="722"/>
                  <a:pt x="747" y="722"/>
                  <a:pt x="747" y="722"/>
                </a:cubicBezTo>
                <a:lnTo>
                  <a:pt x="619" y="722"/>
                </a:lnTo>
                <a:close/>
                <a:moveTo>
                  <a:pt x="764" y="264"/>
                </a:moveTo>
                <a:lnTo>
                  <a:pt x="764" y="264"/>
                </a:lnTo>
                <a:cubicBezTo>
                  <a:pt x="721" y="264"/>
                  <a:pt x="687" y="230"/>
                  <a:pt x="687" y="187"/>
                </a:cubicBezTo>
                <a:cubicBezTo>
                  <a:pt x="687" y="170"/>
                  <a:pt x="670" y="153"/>
                  <a:pt x="653" y="153"/>
                </a:cubicBezTo>
                <a:cubicBezTo>
                  <a:pt x="636" y="153"/>
                  <a:pt x="628" y="170"/>
                  <a:pt x="628" y="187"/>
                </a:cubicBezTo>
                <a:cubicBezTo>
                  <a:pt x="628" y="230"/>
                  <a:pt x="594" y="264"/>
                  <a:pt x="551" y="264"/>
                </a:cubicBezTo>
                <a:cubicBezTo>
                  <a:pt x="509" y="264"/>
                  <a:pt x="475" y="230"/>
                  <a:pt x="475" y="187"/>
                </a:cubicBezTo>
                <a:cubicBezTo>
                  <a:pt x="475" y="170"/>
                  <a:pt x="467" y="153"/>
                  <a:pt x="449" y="153"/>
                </a:cubicBezTo>
                <a:cubicBezTo>
                  <a:pt x="433" y="153"/>
                  <a:pt x="416" y="170"/>
                  <a:pt x="416" y="187"/>
                </a:cubicBezTo>
                <a:cubicBezTo>
                  <a:pt x="416" y="230"/>
                  <a:pt x="382" y="264"/>
                  <a:pt x="339" y="264"/>
                </a:cubicBezTo>
                <a:cubicBezTo>
                  <a:pt x="305" y="264"/>
                  <a:pt x="271" y="230"/>
                  <a:pt x="271" y="187"/>
                </a:cubicBezTo>
                <a:cubicBezTo>
                  <a:pt x="271" y="170"/>
                  <a:pt x="254" y="153"/>
                  <a:pt x="237" y="153"/>
                </a:cubicBezTo>
                <a:cubicBezTo>
                  <a:pt x="220" y="153"/>
                  <a:pt x="212" y="170"/>
                  <a:pt x="212" y="187"/>
                </a:cubicBezTo>
                <a:cubicBezTo>
                  <a:pt x="212" y="230"/>
                  <a:pt x="178" y="264"/>
                  <a:pt x="135" y="264"/>
                </a:cubicBezTo>
                <a:cubicBezTo>
                  <a:pt x="93" y="264"/>
                  <a:pt x="68" y="230"/>
                  <a:pt x="59" y="196"/>
                </a:cubicBezTo>
                <a:cubicBezTo>
                  <a:pt x="187" y="60"/>
                  <a:pt x="187" y="60"/>
                  <a:pt x="187" y="60"/>
                </a:cubicBezTo>
                <a:cubicBezTo>
                  <a:pt x="713" y="60"/>
                  <a:pt x="713" y="60"/>
                  <a:pt x="713" y="60"/>
                </a:cubicBezTo>
                <a:cubicBezTo>
                  <a:pt x="832" y="196"/>
                  <a:pt x="832" y="196"/>
                  <a:pt x="832" y="196"/>
                </a:cubicBezTo>
                <a:cubicBezTo>
                  <a:pt x="832" y="230"/>
                  <a:pt x="798" y="264"/>
                  <a:pt x="764" y="26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1" name="Freeform 424">
            <a:extLst>
              <a:ext uri="{FF2B5EF4-FFF2-40B4-BE49-F238E27FC236}">
                <a16:creationId xmlns:a16="http://schemas.microsoft.com/office/drawing/2014/main" id="{DAB5CE3B-F462-E74B-8456-8FACCD64B2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3761" y="9462175"/>
            <a:ext cx="538095" cy="1005121"/>
          </a:xfrm>
          <a:custGeom>
            <a:avLst/>
            <a:gdLst>
              <a:gd name="T0" fmla="*/ 237 w 468"/>
              <a:gd name="T1" fmla="*/ 874 h 875"/>
              <a:gd name="T2" fmla="*/ 237 w 468"/>
              <a:gd name="T3" fmla="*/ 874 h 875"/>
              <a:gd name="T4" fmla="*/ 0 w 468"/>
              <a:gd name="T5" fmla="*/ 645 h 875"/>
              <a:gd name="T6" fmla="*/ 0 w 468"/>
              <a:gd name="T7" fmla="*/ 195 h 875"/>
              <a:gd name="T8" fmla="*/ 34 w 468"/>
              <a:gd name="T9" fmla="*/ 169 h 875"/>
              <a:gd name="T10" fmla="*/ 34 w 468"/>
              <a:gd name="T11" fmla="*/ 169 h 875"/>
              <a:gd name="T12" fmla="*/ 59 w 468"/>
              <a:gd name="T13" fmla="*/ 195 h 875"/>
              <a:gd name="T14" fmla="*/ 59 w 468"/>
              <a:gd name="T15" fmla="*/ 645 h 875"/>
              <a:gd name="T16" fmla="*/ 237 w 468"/>
              <a:gd name="T17" fmla="*/ 814 h 875"/>
              <a:gd name="T18" fmla="*/ 407 w 468"/>
              <a:gd name="T19" fmla="*/ 645 h 875"/>
              <a:gd name="T20" fmla="*/ 407 w 468"/>
              <a:gd name="T21" fmla="*/ 509 h 875"/>
              <a:gd name="T22" fmla="*/ 407 w 468"/>
              <a:gd name="T23" fmla="*/ 509 h 875"/>
              <a:gd name="T24" fmla="*/ 407 w 468"/>
              <a:gd name="T25" fmla="*/ 254 h 875"/>
              <a:gd name="T26" fmla="*/ 407 w 468"/>
              <a:gd name="T27" fmla="*/ 169 h 875"/>
              <a:gd name="T28" fmla="*/ 305 w 468"/>
              <a:gd name="T29" fmla="*/ 59 h 875"/>
              <a:gd name="T30" fmla="*/ 195 w 468"/>
              <a:gd name="T31" fmla="*/ 169 h 875"/>
              <a:gd name="T32" fmla="*/ 195 w 468"/>
              <a:gd name="T33" fmla="*/ 254 h 875"/>
              <a:gd name="T34" fmla="*/ 195 w 468"/>
              <a:gd name="T35" fmla="*/ 594 h 875"/>
              <a:gd name="T36" fmla="*/ 195 w 468"/>
              <a:gd name="T37" fmla="*/ 636 h 875"/>
              <a:gd name="T38" fmla="*/ 237 w 468"/>
              <a:gd name="T39" fmla="*/ 679 h 875"/>
              <a:gd name="T40" fmla="*/ 271 w 468"/>
              <a:gd name="T41" fmla="*/ 636 h 875"/>
              <a:gd name="T42" fmla="*/ 271 w 468"/>
              <a:gd name="T43" fmla="*/ 203 h 875"/>
              <a:gd name="T44" fmla="*/ 305 w 468"/>
              <a:gd name="T45" fmla="*/ 169 h 875"/>
              <a:gd name="T46" fmla="*/ 305 w 468"/>
              <a:gd name="T47" fmla="*/ 169 h 875"/>
              <a:gd name="T48" fmla="*/ 331 w 468"/>
              <a:gd name="T49" fmla="*/ 203 h 875"/>
              <a:gd name="T50" fmla="*/ 331 w 468"/>
              <a:gd name="T51" fmla="*/ 636 h 875"/>
              <a:gd name="T52" fmla="*/ 237 w 468"/>
              <a:gd name="T53" fmla="*/ 738 h 875"/>
              <a:gd name="T54" fmla="*/ 136 w 468"/>
              <a:gd name="T55" fmla="*/ 636 h 875"/>
              <a:gd name="T56" fmla="*/ 136 w 468"/>
              <a:gd name="T57" fmla="*/ 594 h 875"/>
              <a:gd name="T58" fmla="*/ 136 w 468"/>
              <a:gd name="T59" fmla="*/ 254 h 875"/>
              <a:gd name="T60" fmla="*/ 136 w 468"/>
              <a:gd name="T61" fmla="*/ 169 h 875"/>
              <a:gd name="T62" fmla="*/ 305 w 468"/>
              <a:gd name="T63" fmla="*/ 0 h 875"/>
              <a:gd name="T64" fmla="*/ 467 w 468"/>
              <a:gd name="T65" fmla="*/ 169 h 875"/>
              <a:gd name="T66" fmla="*/ 467 w 468"/>
              <a:gd name="T67" fmla="*/ 254 h 875"/>
              <a:gd name="T68" fmla="*/ 467 w 468"/>
              <a:gd name="T69" fmla="*/ 254 h 875"/>
              <a:gd name="T70" fmla="*/ 467 w 468"/>
              <a:gd name="T71" fmla="*/ 509 h 875"/>
              <a:gd name="T72" fmla="*/ 467 w 468"/>
              <a:gd name="T73" fmla="*/ 645 h 875"/>
              <a:gd name="T74" fmla="*/ 237 w 468"/>
              <a:gd name="T75" fmla="*/ 874 h 8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68" h="875">
                <a:moveTo>
                  <a:pt x="237" y="874"/>
                </a:moveTo>
                <a:lnTo>
                  <a:pt x="237" y="874"/>
                </a:lnTo>
                <a:cubicBezTo>
                  <a:pt x="110" y="874"/>
                  <a:pt x="0" y="772"/>
                  <a:pt x="0" y="645"/>
                </a:cubicBezTo>
                <a:cubicBezTo>
                  <a:pt x="0" y="195"/>
                  <a:pt x="0" y="195"/>
                  <a:pt x="0" y="195"/>
                </a:cubicBezTo>
                <a:cubicBezTo>
                  <a:pt x="0" y="178"/>
                  <a:pt x="17" y="169"/>
                  <a:pt x="34" y="169"/>
                </a:cubicBezTo>
                <a:lnTo>
                  <a:pt x="34" y="169"/>
                </a:lnTo>
                <a:cubicBezTo>
                  <a:pt x="51" y="169"/>
                  <a:pt x="59" y="178"/>
                  <a:pt x="59" y="195"/>
                </a:cubicBezTo>
                <a:cubicBezTo>
                  <a:pt x="59" y="645"/>
                  <a:pt x="59" y="645"/>
                  <a:pt x="59" y="645"/>
                </a:cubicBezTo>
                <a:cubicBezTo>
                  <a:pt x="59" y="738"/>
                  <a:pt x="144" y="814"/>
                  <a:pt x="237" y="814"/>
                </a:cubicBezTo>
                <a:cubicBezTo>
                  <a:pt x="331" y="814"/>
                  <a:pt x="407" y="738"/>
                  <a:pt x="407" y="645"/>
                </a:cubicBezTo>
                <a:cubicBezTo>
                  <a:pt x="407" y="509"/>
                  <a:pt x="407" y="509"/>
                  <a:pt x="407" y="509"/>
                </a:cubicBezTo>
                <a:lnTo>
                  <a:pt x="407" y="509"/>
                </a:lnTo>
                <a:cubicBezTo>
                  <a:pt x="407" y="254"/>
                  <a:pt x="407" y="254"/>
                  <a:pt x="407" y="254"/>
                </a:cubicBezTo>
                <a:cubicBezTo>
                  <a:pt x="407" y="169"/>
                  <a:pt x="407" y="169"/>
                  <a:pt x="407" y="169"/>
                </a:cubicBezTo>
                <a:cubicBezTo>
                  <a:pt x="407" y="110"/>
                  <a:pt x="356" y="59"/>
                  <a:pt x="305" y="59"/>
                </a:cubicBezTo>
                <a:cubicBezTo>
                  <a:pt x="246" y="59"/>
                  <a:pt x="195" y="110"/>
                  <a:pt x="195" y="169"/>
                </a:cubicBezTo>
                <a:cubicBezTo>
                  <a:pt x="195" y="254"/>
                  <a:pt x="195" y="254"/>
                  <a:pt x="195" y="254"/>
                </a:cubicBezTo>
                <a:cubicBezTo>
                  <a:pt x="195" y="594"/>
                  <a:pt x="195" y="594"/>
                  <a:pt x="195" y="594"/>
                </a:cubicBezTo>
                <a:cubicBezTo>
                  <a:pt x="195" y="636"/>
                  <a:pt x="195" y="636"/>
                  <a:pt x="195" y="636"/>
                </a:cubicBezTo>
                <a:cubicBezTo>
                  <a:pt x="195" y="661"/>
                  <a:pt x="212" y="679"/>
                  <a:pt x="237" y="679"/>
                </a:cubicBezTo>
                <a:cubicBezTo>
                  <a:pt x="255" y="679"/>
                  <a:pt x="271" y="661"/>
                  <a:pt x="271" y="636"/>
                </a:cubicBezTo>
                <a:cubicBezTo>
                  <a:pt x="271" y="203"/>
                  <a:pt x="271" y="203"/>
                  <a:pt x="271" y="203"/>
                </a:cubicBezTo>
                <a:cubicBezTo>
                  <a:pt x="271" y="186"/>
                  <a:pt x="289" y="169"/>
                  <a:pt x="305" y="169"/>
                </a:cubicBezTo>
                <a:lnTo>
                  <a:pt x="305" y="169"/>
                </a:lnTo>
                <a:cubicBezTo>
                  <a:pt x="322" y="169"/>
                  <a:pt x="331" y="186"/>
                  <a:pt x="331" y="203"/>
                </a:cubicBezTo>
                <a:cubicBezTo>
                  <a:pt x="331" y="636"/>
                  <a:pt x="331" y="636"/>
                  <a:pt x="331" y="636"/>
                </a:cubicBezTo>
                <a:cubicBezTo>
                  <a:pt x="331" y="695"/>
                  <a:pt x="289" y="738"/>
                  <a:pt x="237" y="738"/>
                </a:cubicBezTo>
                <a:cubicBezTo>
                  <a:pt x="178" y="738"/>
                  <a:pt x="136" y="695"/>
                  <a:pt x="136" y="636"/>
                </a:cubicBezTo>
                <a:cubicBezTo>
                  <a:pt x="136" y="594"/>
                  <a:pt x="136" y="594"/>
                  <a:pt x="136" y="594"/>
                </a:cubicBezTo>
                <a:cubicBezTo>
                  <a:pt x="136" y="254"/>
                  <a:pt x="136" y="254"/>
                  <a:pt x="136" y="254"/>
                </a:cubicBezTo>
                <a:cubicBezTo>
                  <a:pt x="136" y="169"/>
                  <a:pt x="136" y="169"/>
                  <a:pt x="136" y="169"/>
                </a:cubicBezTo>
                <a:cubicBezTo>
                  <a:pt x="136" y="76"/>
                  <a:pt x="212" y="0"/>
                  <a:pt x="305" y="0"/>
                </a:cubicBezTo>
                <a:cubicBezTo>
                  <a:pt x="390" y="0"/>
                  <a:pt x="467" y="76"/>
                  <a:pt x="467" y="169"/>
                </a:cubicBezTo>
                <a:cubicBezTo>
                  <a:pt x="467" y="254"/>
                  <a:pt x="467" y="254"/>
                  <a:pt x="467" y="254"/>
                </a:cubicBezTo>
                <a:lnTo>
                  <a:pt x="467" y="254"/>
                </a:lnTo>
                <a:cubicBezTo>
                  <a:pt x="467" y="509"/>
                  <a:pt x="467" y="509"/>
                  <a:pt x="467" y="509"/>
                </a:cubicBezTo>
                <a:cubicBezTo>
                  <a:pt x="467" y="645"/>
                  <a:pt x="467" y="645"/>
                  <a:pt x="467" y="645"/>
                </a:cubicBezTo>
                <a:cubicBezTo>
                  <a:pt x="467" y="772"/>
                  <a:pt x="365" y="874"/>
                  <a:pt x="237" y="874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917AC1C-1F9A-0B4D-AE55-F1618FA71AAF}"/>
              </a:ext>
            </a:extLst>
          </p:cNvPr>
          <p:cNvGrpSpPr/>
          <p:nvPr/>
        </p:nvGrpSpPr>
        <p:grpSpPr>
          <a:xfrm>
            <a:off x="21647298" y="6091467"/>
            <a:ext cx="1162490" cy="4299685"/>
            <a:chOff x="18168785" y="6091467"/>
            <a:chExt cx="1162490" cy="4299685"/>
          </a:xfrm>
        </p:grpSpPr>
        <p:sp>
          <p:nvSpPr>
            <p:cNvPr id="482" name="Freeform 425">
              <a:extLst>
                <a:ext uri="{FF2B5EF4-FFF2-40B4-BE49-F238E27FC236}">
                  <a16:creationId xmlns:a16="http://schemas.microsoft.com/office/drawing/2014/main" id="{9758B09E-5C36-3D41-8F18-3D039A58EE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68785" y="6091467"/>
              <a:ext cx="1086343" cy="730997"/>
            </a:xfrm>
            <a:custGeom>
              <a:avLst/>
              <a:gdLst>
                <a:gd name="T0" fmla="*/ 891 w 942"/>
                <a:gd name="T1" fmla="*/ 636 h 637"/>
                <a:gd name="T2" fmla="*/ 891 w 942"/>
                <a:gd name="T3" fmla="*/ 636 h 637"/>
                <a:gd name="T4" fmla="*/ 50 w 942"/>
                <a:gd name="T5" fmla="*/ 636 h 637"/>
                <a:gd name="T6" fmla="*/ 0 w 942"/>
                <a:gd name="T7" fmla="*/ 595 h 637"/>
                <a:gd name="T8" fmla="*/ 0 w 942"/>
                <a:gd name="T9" fmla="*/ 119 h 637"/>
                <a:gd name="T10" fmla="*/ 50 w 942"/>
                <a:gd name="T11" fmla="*/ 68 h 637"/>
                <a:gd name="T12" fmla="*/ 534 w 942"/>
                <a:gd name="T13" fmla="*/ 68 h 637"/>
                <a:gd name="T14" fmla="*/ 551 w 942"/>
                <a:gd name="T15" fmla="*/ 26 h 637"/>
                <a:gd name="T16" fmla="*/ 594 w 942"/>
                <a:gd name="T17" fmla="*/ 0 h 637"/>
                <a:gd name="T18" fmla="*/ 891 w 942"/>
                <a:gd name="T19" fmla="*/ 0 h 637"/>
                <a:gd name="T20" fmla="*/ 941 w 942"/>
                <a:gd name="T21" fmla="*/ 52 h 637"/>
                <a:gd name="T22" fmla="*/ 941 w 942"/>
                <a:gd name="T23" fmla="*/ 595 h 637"/>
                <a:gd name="T24" fmla="*/ 891 w 942"/>
                <a:gd name="T25" fmla="*/ 636 h 637"/>
                <a:gd name="T26" fmla="*/ 59 w 942"/>
                <a:gd name="T27" fmla="*/ 578 h 637"/>
                <a:gd name="T28" fmla="*/ 59 w 942"/>
                <a:gd name="T29" fmla="*/ 578 h 637"/>
                <a:gd name="T30" fmla="*/ 882 w 942"/>
                <a:gd name="T31" fmla="*/ 578 h 637"/>
                <a:gd name="T32" fmla="*/ 882 w 942"/>
                <a:gd name="T33" fmla="*/ 60 h 637"/>
                <a:gd name="T34" fmla="*/ 602 w 942"/>
                <a:gd name="T35" fmla="*/ 60 h 637"/>
                <a:gd name="T36" fmla="*/ 585 w 942"/>
                <a:gd name="T37" fmla="*/ 111 h 637"/>
                <a:gd name="T38" fmla="*/ 543 w 942"/>
                <a:gd name="T39" fmla="*/ 136 h 637"/>
                <a:gd name="T40" fmla="*/ 59 w 942"/>
                <a:gd name="T41" fmla="*/ 136 h 637"/>
                <a:gd name="T42" fmla="*/ 59 w 942"/>
                <a:gd name="T43" fmla="*/ 578 h 637"/>
                <a:gd name="T44" fmla="*/ 526 w 942"/>
                <a:gd name="T45" fmla="*/ 86 h 637"/>
                <a:gd name="T46" fmla="*/ 526 w 942"/>
                <a:gd name="T47" fmla="*/ 86 h 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42" h="637">
                  <a:moveTo>
                    <a:pt x="891" y="636"/>
                  </a:moveTo>
                  <a:lnTo>
                    <a:pt x="891" y="636"/>
                  </a:lnTo>
                  <a:cubicBezTo>
                    <a:pt x="50" y="636"/>
                    <a:pt x="50" y="636"/>
                    <a:pt x="50" y="636"/>
                  </a:cubicBezTo>
                  <a:cubicBezTo>
                    <a:pt x="25" y="636"/>
                    <a:pt x="0" y="620"/>
                    <a:pt x="0" y="595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94"/>
                    <a:pt x="25" y="68"/>
                    <a:pt x="50" y="68"/>
                  </a:cubicBezTo>
                  <a:cubicBezTo>
                    <a:pt x="534" y="68"/>
                    <a:pt x="534" y="68"/>
                    <a:pt x="534" y="68"/>
                  </a:cubicBezTo>
                  <a:cubicBezTo>
                    <a:pt x="551" y="26"/>
                    <a:pt x="551" y="26"/>
                    <a:pt x="551" y="26"/>
                  </a:cubicBezTo>
                  <a:cubicBezTo>
                    <a:pt x="560" y="9"/>
                    <a:pt x="577" y="0"/>
                    <a:pt x="594" y="0"/>
                  </a:cubicBezTo>
                  <a:cubicBezTo>
                    <a:pt x="891" y="0"/>
                    <a:pt x="891" y="0"/>
                    <a:pt x="891" y="0"/>
                  </a:cubicBezTo>
                  <a:cubicBezTo>
                    <a:pt x="916" y="0"/>
                    <a:pt x="941" y="26"/>
                    <a:pt x="941" y="52"/>
                  </a:cubicBezTo>
                  <a:cubicBezTo>
                    <a:pt x="941" y="595"/>
                    <a:pt x="941" y="595"/>
                    <a:pt x="941" y="595"/>
                  </a:cubicBezTo>
                  <a:cubicBezTo>
                    <a:pt x="941" y="620"/>
                    <a:pt x="916" y="636"/>
                    <a:pt x="891" y="636"/>
                  </a:cubicBezTo>
                  <a:close/>
                  <a:moveTo>
                    <a:pt x="59" y="578"/>
                  </a:moveTo>
                  <a:lnTo>
                    <a:pt x="59" y="578"/>
                  </a:lnTo>
                  <a:cubicBezTo>
                    <a:pt x="882" y="578"/>
                    <a:pt x="882" y="578"/>
                    <a:pt x="882" y="578"/>
                  </a:cubicBezTo>
                  <a:cubicBezTo>
                    <a:pt x="882" y="60"/>
                    <a:pt x="882" y="60"/>
                    <a:pt x="882" y="60"/>
                  </a:cubicBezTo>
                  <a:cubicBezTo>
                    <a:pt x="602" y="60"/>
                    <a:pt x="602" y="60"/>
                    <a:pt x="602" y="60"/>
                  </a:cubicBezTo>
                  <a:cubicBezTo>
                    <a:pt x="585" y="111"/>
                    <a:pt x="585" y="111"/>
                    <a:pt x="585" y="111"/>
                  </a:cubicBezTo>
                  <a:cubicBezTo>
                    <a:pt x="577" y="119"/>
                    <a:pt x="560" y="136"/>
                    <a:pt x="543" y="136"/>
                  </a:cubicBezTo>
                  <a:cubicBezTo>
                    <a:pt x="59" y="136"/>
                    <a:pt x="59" y="136"/>
                    <a:pt x="59" y="136"/>
                  </a:cubicBezTo>
                  <a:lnTo>
                    <a:pt x="59" y="578"/>
                  </a:lnTo>
                  <a:close/>
                  <a:moveTo>
                    <a:pt x="526" y="86"/>
                  </a:moveTo>
                  <a:lnTo>
                    <a:pt x="526" y="8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83" name="Freeform 426">
              <a:extLst>
                <a:ext uri="{FF2B5EF4-FFF2-40B4-BE49-F238E27FC236}">
                  <a16:creationId xmlns:a16="http://schemas.microsoft.com/office/drawing/2014/main" id="{14EED577-BF58-304F-B1D1-C679D6DFC9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05849" y="6091467"/>
              <a:ext cx="197977" cy="71069"/>
            </a:xfrm>
            <a:custGeom>
              <a:avLst/>
              <a:gdLst>
                <a:gd name="T0" fmla="*/ 144 w 171"/>
                <a:gd name="T1" fmla="*/ 60 h 61"/>
                <a:gd name="T2" fmla="*/ 144 w 171"/>
                <a:gd name="T3" fmla="*/ 60 h 61"/>
                <a:gd name="T4" fmla="*/ 34 w 171"/>
                <a:gd name="T5" fmla="*/ 60 h 61"/>
                <a:gd name="T6" fmla="*/ 0 w 171"/>
                <a:gd name="T7" fmla="*/ 34 h 61"/>
                <a:gd name="T8" fmla="*/ 34 w 171"/>
                <a:gd name="T9" fmla="*/ 0 h 61"/>
                <a:gd name="T10" fmla="*/ 144 w 171"/>
                <a:gd name="T11" fmla="*/ 0 h 61"/>
                <a:gd name="T12" fmla="*/ 170 w 171"/>
                <a:gd name="T13" fmla="*/ 34 h 61"/>
                <a:gd name="T14" fmla="*/ 144 w 171"/>
                <a:gd name="T15" fmla="*/ 6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1" h="61">
                  <a:moveTo>
                    <a:pt x="144" y="60"/>
                  </a:moveTo>
                  <a:lnTo>
                    <a:pt x="144" y="60"/>
                  </a:lnTo>
                  <a:cubicBezTo>
                    <a:pt x="34" y="60"/>
                    <a:pt x="34" y="60"/>
                    <a:pt x="34" y="60"/>
                  </a:cubicBezTo>
                  <a:cubicBezTo>
                    <a:pt x="17" y="60"/>
                    <a:pt x="0" y="52"/>
                    <a:pt x="0" y="34"/>
                  </a:cubicBezTo>
                  <a:cubicBezTo>
                    <a:pt x="0" y="18"/>
                    <a:pt x="17" y="0"/>
                    <a:pt x="34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62" y="0"/>
                    <a:pt x="170" y="18"/>
                    <a:pt x="170" y="34"/>
                  </a:cubicBezTo>
                  <a:cubicBezTo>
                    <a:pt x="170" y="52"/>
                    <a:pt x="162" y="60"/>
                    <a:pt x="144" y="6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84" name="Freeform 427">
              <a:extLst>
                <a:ext uri="{FF2B5EF4-FFF2-40B4-BE49-F238E27FC236}">
                  <a16:creationId xmlns:a16="http://schemas.microsoft.com/office/drawing/2014/main" id="{9D684893-B446-1B47-ADA2-EE68187C2D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89630" y="6223452"/>
              <a:ext cx="218285" cy="187827"/>
            </a:xfrm>
            <a:custGeom>
              <a:avLst/>
              <a:gdLst>
                <a:gd name="T0" fmla="*/ 153 w 188"/>
                <a:gd name="T1" fmla="*/ 161 h 162"/>
                <a:gd name="T2" fmla="*/ 153 w 188"/>
                <a:gd name="T3" fmla="*/ 161 h 162"/>
                <a:gd name="T4" fmla="*/ 34 w 188"/>
                <a:gd name="T5" fmla="*/ 161 h 162"/>
                <a:gd name="T6" fmla="*/ 0 w 188"/>
                <a:gd name="T7" fmla="*/ 127 h 162"/>
                <a:gd name="T8" fmla="*/ 0 w 188"/>
                <a:gd name="T9" fmla="*/ 34 h 162"/>
                <a:gd name="T10" fmla="*/ 34 w 188"/>
                <a:gd name="T11" fmla="*/ 0 h 162"/>
                <a:gd name="T12" fmla="*/ 153 w 188"/>
                <a:gd name="T13" fmla="*/ 0 h 162"/>
                <a:gd name="T14" fmla="*/ 187 w 188"/>
                <a:gd name="T15" fmla="*/ 34 h 162"/>
                <a:gd name="T16" fmla="*/ 187 w 188"/>
                <a:gd name="T17" fmla="*/ 127 h 162"/>
                <a:gd name="T18" fmla="*/ 153 w 188"/>
                <a:gd name="T19" fmla="*/ 161 h 162"/>
                <a:gd name="T20" fmla="*/ 60 w 188"/>
                <a:gd name="T21" fmla="*/ 102 h 162"/>
                <a:gd name="T22" fmla="*/ 60 w 188"/>
                <a:gd name="T23" fmla="*/ 102 h 162"/>
                <a:gd name="T24" fmla="*/ 128 w 188"/>
                <a:gd name="T25" fmla="*/ 102 h 162"/>
                <a:gd name="T26" fmla="*/ 128 w 188"/>
                <a:gd name="T27" fmla="*/ 59 h 162"/>
                <a:gd name="T28" fmla="*/ 60 w 188"/>
                <a:gd name="T29" fmla="*/ 59 h 162"/>
                <a:gd name="T30" fmla="*/ 60 w 188"/>
                <a:gd name="T31" fmla="*/ 10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8" h="162">
                  <a:moveTo>
                    <a:pt x="153" y="161"/>
                  </a:moveTo>
                  <a:lnTo>
                    <a:pt x="153" y="161"/>
                  </a:lnTo>
                  <a:cubicBezTo>
                    <a:pt x="34" y="161"/>
                    <a:pt x="34" y="161"/>
                    <a:pt x="34" y="161"/>
                  </a:cubicBezTo>
                  <a:cubicBezTo>
                    <a:pt x="18" y="161"/>
                    <a:pt x="0" y="144"/>
                    <a:pt x="0" y="127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17"/>
                    <a:pt x="18" y="0"/>
                    <a:pt x="34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79" y="0"/>
                    <a:pt x="187" y="17"/>
                    <a:pt x="187" y="34"/>
                  </a:cubicBezTo>
                  <a:cubicBezTo>
                    <a:pt x="187" y="127"/>
                    <a:pt x="187" y="127"/>
                    <a:pt x="187" y="127"/>
                  </a:cubicBezTo>
                  <a:cubicBezTo>
                    <a:pt x="187" y="144"/>
                    <a:pt x="179" y="161"/>
                    <a:pt x="153" y="161"/>
                  </a:cubicBezTo>
                  <a:close/>
                  <a:moveTo>
                    <a:pt x="60" y="102"/>
                  </a:moveTo>
                  <a:lnTo>
                    <a:pt x="60" y="102"/>
                  </a:lnTo>
                  <a:cubicBezTo>
                    <a:pt x="128" y="102"/>
                    <a:pt x="128" y="102"/>
                    <a:pt x="128" y="102"/>
                  </a:cubicBezTo>
                  <a:cubicBezTo>
                    <a:pt x="128" y="59"/>
                    <a:pt x="128" y="59"/>
                    <a:pt x="128" y="59"/>
                  </a:cubicBezTo>
                  <a:cubicBezTo>
                    <a:pt x="60" y="59"/>
                    <a:pt x="60" y="59"/>
                    <a:pt x="60" y="59"/>
                  </a:cubicBezTo>
                  <a:lnTo>
                    <a:pt x="60" y="102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85" name="Freeform 428">
              <a:extLst>
                <a:ext uri="{FF2B5EF4-FFF2-40B4-BE49-F238E27FC236}">
                  <a16:creationId xmlns:a16="http://schemas.microsoft.com/office/drawing/2014/main" id="{18DAB715-48A3-2F4E-BF7D-7EB7CD20A9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63215" y="6299599"/>
              <a:ext cx="421340" cy="421337"/>
            </a:xfrm>
            <a:custGeom>
              <a:avLst/>
              <a:gdLst>
                <a:gd name="T0" fmla="*/ 178 w 366"/>
                <a:gd name="T1" fmla="*/ 365 h 366"/>
                <a:gd name="T2" fmla="*/ 178 w 366"/>
                <a:gd name="T3" fmla="*/ 365 h 366"/>
                <a:gd name="T4" fmla="*/ 0 w 366"/>
                <a:gd name="T5" fmla="*/ 178 h 366"/>
                <a:gd name="T6" fmla="*/ 178 w 366"/>
                <a:gd name="T7" fmla="*/ 0 h 366"/>
                <a:gd name="T8" fmla="*/ 365 w 366"/>
                <a:gd name="T9" fmla="*/ 178 h 366"/>
                <a:gd name="T10" fmla="*/ 178 w 366"/>
                <a:gd name="T11" fmla="*/ 365 h 366"/>
                <a:gd name="T12" fmla="*/ 178 w 366"/>
                <a:gd name="T13" fmla="*/ 59 h 366"/>
                <a:gd name="T14" fmla="*/ 178 w 366"/>
                <a:gd name="T15" fmla="*/ 59 h 366"/>
                <a:gd name="T16" fmla="*/ 59 w 366"/>
                <a:gd name="T17" fmla="*/ 178 h 366"/>
                <a:gd name="T18" fmla="*/ 178 w 366"/>
                <a:gd name="T19" fmla="*/ 305 h 366"/>
                <a:gd name="T20" fmla="*/ 297 w 366"/>
                <a:gd name="T21" fmla="*/ 178 h 366"/>
                <a:gd name="T22" fmla="*/ 178 w 366"/>
                <a:gd name="T23" fmla="*/ 59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66" h="366">
                  <a:moveTo>
                    <a:pt x="178" y="365"/>
                  </a:moveTo>
                  <a:lnTo>
                    <a:pt x="178" y="365"/>
                  </a:lnTo>
                  <a:cubicBezTo>
                    <a:pt x="85" y="365"/>
                    <a:pt x="0" y="280"/>
                    <a:pt x="0" y="178"/>
                  </a:cubicBezTo>
                  <a:cubicBezTo>
                    <a:pt x="0" y="85"/>
                    <a:pt x="85" y="0"/>
                    <a:pt x="178" y="0"/>
                  </a:cubicBezTo>
                  <a:cubicBezTo>
                    <a:pt x="280" y="0"/>
                    <a:pt x="365" y="85"/>
                    <a:pt x="365" y="178"/>
                  </a:cubicBezTo>
                  <a:cubicBezTo>
                    <a:pt x="365" y="280"/>
                    <a:pt x="280" y="365"/>
                    <a:pt x="178" y="365"/>
                  </a:cubicBezTo>
                  <a:close/>
                  <a:moveTo>
                    <a:pt x="178" y="59"/>
                  </a:moveTo>
                  <a:lnTo>
                    <a:pt x="178" y="59"/>
                  </a:lnTo>
                  <a:cubicBezTo>
                    <a:pt x="110" y="59"/>
                    <a:pt x="59" y="119"/>
                    <a:pt x="59" y="178"/>
                  </a:cubicBezTo>
                  <a:cubicBezTo>
                    <a:pt x="59" y="246"/>
                    <a:pt x="110" y="305"/>
                    <a:pt x="178" y="305"/>
                  </a:cubicBezTo>
                  <a:cubicBezTo>
                    <a:pt x="246" y="305"/>
                    <a:pt x="297" y="246"/>
                    <a:pt x="297" y="178"/>
                  </a:cubicBezTo>
                  <a:cubicBezTo>
                    <a:pt x="297" y="119"/>
                    <a:pt x="246" y="59"/>
                    <a:pt x="178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86" name="Freeform 429">
              <a:extLst>
                <a:ext uri="{FF2B5EF4-FFF2-40B4-BE49-F238E27FC236}">
                  <a16:creationId xmlns:a16="http://schemas.microsoft.com/office/drawing/2014/main" id="{830D4F34-E388-3A4A-8391-3B99A70575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89091" y="9502786"/>
              <a:ext cx="1142184" cy="888366"/>
            </a:xfrm>
            <a:custGeom>
              <a:avLst/>
              <a:gdLst>
                <a:gd name="T0" fmla="*/ 968 w 994"/>
                <a:gd name="T1" fmla="*/ 195 h 773"/>
                <a:gd name="T2" fmla="*/ 858 w 994"/>
                <a:gd name="T3" fmla="*/ 195 h 773"/>
                <a:gd name="T4" fmla="*/ 858 w 994"/>
                <a:gd name="T5" fmla="*/ 195 h 773"/>
                <a:gd name="T6" fmla="*/ 569 w 994"/>
                <a:gd name="T7" fmla="*/ 254 h 773"/>
                <a:gd name="T8" fmla="*/ 484 w 994"/>
                <a:gd name="T9" fmla="*/ 186 h 773"/>
                <a:gd name="T10" fmla="*/ 348 w 994"/>
                <a:gd name="T11" fmla="*/ 152 h 773"/>
                <a:gd name="T12" fmla="*/ 348 w 994"/>
                <a:gd name="T13" fmla="*/ 16 h 773"/>
                <a:gd name="T14" fmla="*/ 128 w 994"/>
                <a:gd name="T15" fmla="*/ 0 h 773"/>
                <a:gd name="T16" fmla="*/ 94 w 994"/>
                <a:gd name="T17" fmla="*/ 42 h 773"/>
                <a:gd name="T18" fmla="*/ 17 w 994"/>
                <a:gd name="T19" fmla="*/ 755 h 773"/>
                <a:gd name="T20" fmla="*/ 314 w 994"/>
                <a:gd name="T21" fmla="*/ 772 h 773"/>
                <a:gd name="T22" fmla="*/ 348 w 994"/>
                <a:gd name="T23" fmla="*/ 729 h 773"/>
                <a:gd name="T24" fmla="*/ 450 w 994"/>
                <a:gd name="T25" fmla="*/ 619 h 773"/>
                <a:gd name="T26" fmla="*/ 484 w 994"/>
                <a:gd name="T27" fmla="*/ 542 h 773"/>
                <a:gd name="T28" fmla="*/ 849 w 994"/>
                <a:gd name="T29" fmla="*/ 611 h 773"/>
                <a:gd name="T30" fmla="*/ 858 w 994"/>
                <a:gd name="T31" fmla="*/ 611 h 773"/>
                <a:gd name="T32" fmla="*/ 858 w 994"/>
                <a:gd name="T33" fmla="*/ 611 h 773"/>
                <a:gd name="T34" fmla="*/ 858 w 994"/>
                <a:gd name="T35" fmla="*/ 611 h 773"/>
                <a:gd name="T36" fmla="*/ 993 w 994"/>
                <a:gd name="T37" fmla="*/ 585 h 773"/>
                <a:gd name="T38" fmla="*/ 968 w 994"/>
                <a:gd name="T39" fmla="*/ 195 h 773"/>
                <a:gd name="T40" fmla="*/ 603 w 994"/>
                <a:gd name="T41" fmla="*/ 314 h 773"/>
                <a:gd name="T42" fmla="*/ 832 w 994"/>
                <a:gd name="T43" fmla="*/ 542 h 773"/>
                <a:gd name="T44" fmla="*/ 603 w 994"/>
                <a:gd name="T45" fmla="*/ 314 h 773"/>
                <a:gd name="T46" fmla="*/ 891 w 994"/>
                <a:gd name="T47" fmla="*/ 254 h 773"/>
                <a:gd name="T48" fmla="*/ 934 w 994"/>
                <a:gd name="T49" fmla="*/ 551 h 773"/>
                <a:gd name="T50" fmla="*/ 891 w 994"/>
                <a:gd name="T51" fmla="*/ 254 h 773"/>
                <a:gd name="T52" fmla="*/ 68 w 994"/>
                <a:gd name="T53" fmla="*/ 712 h 773"/>
                <a:gd name="T54" fmla="*/ 289 w 994"/>
                <a:gd name="T55" fmla="*/ 59 h 773"/>
                <a:gd name="T56" fmla="*/ 68 w 994"/>
                <a:gd name="T57" fmla="*/ 712 h 773"/>
                <a:gd name="T58" fmla="*/ 425 w 994"/>
                <a:gd name="T59" fmla="*/ 551 h 773"/>
                <a:gd name="T60" fmla="*/ 348 w 994"/>
                <a:gd name="T61" fmla="*/ 212 h 773"/>
                <a:gd name="T62" fmla="*/ 425 w 994"/>
                <a:gd name="T63" fmla="*/ 551 h 773"/>
                <a:gd name="T64" fmla="*/ 484 w 994"/>
                <a:gd name="T65" fmla="*/ 314 h 773"/>
                <a:gd name="T66" fmla="*/ 544 w 994"/>
                <a:gd name="T67" fmla="*/ 483 h 773"/>
                <a:gd name="T68" fmla="*/ 484 w 994"/>
                <a:gd name="T69" fmla="*/ 314 h 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94" h="773">
                  <a:moveTo>
                    <a:pt x="968" y="195"/>
                  </a:moveTo>
                  <a:lnTo>
                    <a:pt x="968" y="195"/>
                  </a:lnTo>
                  <a:cubicBezTo>
                    <a:pt x="858" y="195"/>
                    <a:pt x="858" y="195"/>
                    <a:pt x="858" y="195"/>
                  </a:cubicBezTo>
                  <a:lnTo>
                    <a:pt x="858" y="195"/>
                  </a:lnTo>
                  <a:lnTo>
                    <a:pt x="858" y="195"/>
                  </a:lnTo>
                  <a:lnTo>
                    <a:pt x="858" y="195"/>
                  </a:lnTo>
                  <a:cubicBezTo>
                    <a:pt x="858" y="195"/>
                    <a:pt x="858" y="195"/>
                    <a:pt x="849" y="195"/>
                  </a:cubicBezTo>
                  <a:cubicBezTo>
                    <a:pt x="569" y="254"/>
                    <a:pt x="569" y="254"/>
                    <a:pt x="569" y="254"/>
                  </a:cubicBezTo>
                  <a:cubicBezTo>
                    <a:pt x="484" y="254"/>
                    <a:pt x="484" y="254"/>
                    <a:pt x="484" y="254"/>
                  </a:cubicBezTo>
                  <a:cubicBezTo>
                    <a:pt x="484" y="186"/>
                    <a:pt x="484" y="186"/>
                    <a:pt x="484" y="186"/>
                  </a:cubicBezTo>
                  <a:cubicBezTo>
                    <a:pt x="484" y="169"/>
                    <a:pt x="467" y="152"/>
                    <a:pt x="450" y="152"/>
                  </a:cubicBezTo>
                  <a:cubicBezTo>
                    <a:pt x="348" y="152"/>
                    <a:pt x="348" y="152"/>
                    <a:pt x="348" y="152"/>
                  </a:cubicBezTo>
                  <a:cubicBezTo>
                    <a:pt x="348" y="42"/>
                    <a:pt x="348" y="42"/>
                    <a:pt x="348" y="42"/>
                  </a:cubicBezTo>
                  <a:cubicBezTo>
                    <a:pt x="348" y="34"/>
                    <a:pt x="348" y="25"/>
                    <a:pt x="348" y="16"/>
                  </a:cubicBezTo>
                  <a:cubicBezTo>
                    <a:pt x="340" y="8"/>
                    <a:pt x="323" y="0"/>
                    <a:pt x="314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19" y="0"/>
                    <a:pt x="102" y="8"/>
                    <a:pt x="94" y="16"/>
                  </a:cubicBezTo>
                  <a:cubicBezTo>
                    <a:pt x="94" y="25"/>
                    <a:pt x="94" y="34"/>
                    <a:pt x="94" y="42"/>
                  </a:cubicBezTo>
                  <a:cubicBezTo>
                    <a:pt x="9" y="721"/>
                    <a:pt x="9" y="721"/>
                    <a:pt x="9" y="721"/>
                  </a:cubicBezTo>
                  <a:cubicBezTo>
                    <a:pt x="0" y="738"/>
                    <a:pt x="9" y="746"/>
                    <a:pt x="17" y="755"/>
                  </a:cubicBezTo>
                  <a:cubicBezTo>
                    <a:pt x="26" y="763"/>
                    <a:pt x="34" y="772"/>
                    <a:pt x="51" y="772"/>
                  </a:cubicBezTo>
                  <a:cubicBezTo>
                    <a:pt x="314" y="772"/>
                    <a:pt x="314" y="772"/>
                    <a:pt x="314" y="772"/>
                  </a:cubicBezTo>
                  <a:cubicBezTo>
                    <a:pt x="323" y="772"/>
                    <a:pt x="340" y="763"/>
                    <a:pt x="348" y="746"/>
                  </a:cubicBezTo>
                  <a:cubicBezTo>
                    <a:pt x="348" y="738"/>
                    <a:pt x="348" y="738"/>
                    <a:pt x="348" y="729"/>
                  </a:cubicBezTo>
                  <a:cubicBezTo>
                    <a:pt x="348" y="619"/>
                    <a:pt x="348" y="619"/>
                    <a:pt x="348" y="619"/>
                  </a:cubicBezTo>
                  <a:cubicBezTo>
                    <a:pt x="450" y="619"/>
                    <a:pt x="450" y="619"/>
                    <a:pt x="450" y="619"/>
                  </a:cubicBezTo>
                  <a:cubicBezTo>
                    <a:pt x="467" y="619"/>
                    <a:pt x="484" y="602"/>
                    <a:pt x="484" y="577"/>
                  </a:cubicBezTo>
                  <a:cubicBezTo>
                    <a:pt x="484" y="542"/>
                    <a:pt x="484" y="542"/>
                    <a:pt x="484" y="542"/>
                  </a:cubicBezTo>
                  <a:cubicBezTo>
                    <a:pt x="569" y="542"/>
                    <a:pt x="569" y="542"/>
                    <a:pt x="569" y="542"/>
                  </a:cubicBezTo>
                  <a:cubicBezTo>
                    <a:pt x="849" y="611"/>
                    <a:pt x="849" y="611"/>
                    <a:pt x="849" y="611"/>
                  </a:cubicBezTo>
                  <a:lnTo>
                    <a:pt x="849" y="611"/>
                  </a:lnTo>
                  <a:cubicBezTo>
                    <a:pt x="849" y="611"/>
                    <a:pt x="849" y="611"/>
                    <a:pt x="858" y="611"/>
                  </a:cubicBezTo>
                  <a:lnTo>
                    <a:pt x="858" y="611"/>
                  </a:lnTo>
                  <a:lnTo>
                    <a:pt x="858" y="611"/>
                  </a:lnTo>
                  <a:lnTo>
                    <a:pt x="858" y="611"/>
                  </a:lnTo>
                  <a:lnTo>
                    <a:pt x="858" y="611"/>
                  </a:lnTo>
                  <a:cubicBezTo>
                    <a:pt x="968" y="611"/>
                    <a:pt x="968" y="611"/>
                    <a:pt x="968" y="611"/>
                  </a:cubicBezTo>
                  <a:cubicBezTo>
                    <a:pt x="985" y="611"/>
                    <a:pt x="993" y="602"/>
                    <a:pt x="993" y="585"/>
                  </a:cubicBezTo>
                  <a:cubicBezTo>
                    <a:pt x="993" y="229"/>
                    <a:pt x="993" y="229"/>
                    <a:pt x="993" y="229"/>
                  </a:cubicBezTo>
                  <a:cubicBezTo>
                    <a:pt x="993" y="212"/>
                    <a:pt x="985" y="195"/>
                    <a:pt x="968" y="195"/>
                  </a:cubicBezTo>
                  <a:close/>
                  <a:moveTo>
                    <a:pt x="603" y="314"/>
                  </a:moveTo>
                  <a:lnTo>
                    <a:pt x="603" y="314"/>
                  </a:lnTo>
                  <a:cubicBezTo>
                    <a:pt x="832" y="262"/>
                    <a:pt x="832" y="262"/>
                    <a:pt x="832" y="262"/>
                  </a:cubicBezTo>
                  <a:cubicBezTo>
                    <a:pt x="832" y="542"/>
                    <a:pt x="832" y="542"/>
                    <a:pt x="832" y="542"/>
                  </a:cubicBezTo>
                  <a:cubicBezTo>
                    <a:pt x="603" y="492"/>
                    <a:pt x="603" y="492"/>
                    <a:pt x="603" y="492"/>
                  </a:cubicBezTo>
                  <a:lnTo>
                    <a:pt x="603" y="314"/>
                  </a:lnTo>
                  <a:close/>
                  <a:moveTo>
                    <a:pt x="891" y="254"/>
                  </a:moveTo>
                  <a:lnTo>
                    <a:pt x="891" y="254"/>
                  </a:lnTo>
                  <a:cubicBezTo>
                    <a:pt x="934" y="254"/>
                    <a:pt x="934" y="254"/>
                    <a:pt x="934" y="254"/>
                  </a:cubicBezTo>
                  <a:cubicBezTo>
                    <a:pt x="934" y="551"/>
                    <a:pt x="934" y="551"/>
                    <a:pt x="934" y="551"/>
                  </a:cubicBezTo>
                  <a:cubicBezTo>
                    <a:pt x="891" y="551"/>
                    <a:pt x="891" y="551"/>
                    <a:pt x="891" y="551"/>
                  </a:cubicBezTo>
                  <a:lnTo>
                    <a:pt x="891" y="254"/>
                  </a:lnTo>
                  <a:close/>
                  <a:moveTo>
                    <a:pt x="68" y="712"/>
                  </a:moveTo>
                  <a:lnTo>
                    <a:pt x="68" y="712"/>
                  </a:lnTo>
                  <a:cubicBezTo>
                    <a:pt x="153" y="59"/>
                    <a:pt x="153" y="59"/>
                    <a:pt x="153" y="59"/>
                  </a:cubicBezTo>
                  <a:cubicBezTo>
                    <a:pt x="289" y="59"/>
                    <a:pt x="289" y="59"/>
                    <a:pt x="289" y="59"/>
                  </a:cubicBezTo>
                  <a:cubicBezTo>
                    <a:pt x="289" y="712"/>
                    <a:pt x="289" y="712"/>
                    <a:pt x="289" y="712"/>
                  </a:cubicBezTo>
                  <a:lnTo>
                    <a:pt x="68" y="712"/>
                  </a:lnTo>
                  <a:close/>
                  <a:moveTo>
                    <a:pt x="425" y="551"/>
                  </a:moveTo>
                  <a:lnTo>
                    <a:pt x="425" y="551"/>
                  </a:lnTo>
                  <a:cubicBezTo>
                    <a:pt x="348" y="551"/>
                    <a:pt x="348" y="551"/>
                    <a:pt x="348" y="551"/>
                  </a:cubicBezTo>
                  <a:cubicBezTo>
                    <a:pt x="348" y="212"/>
                    <a:pt x="348" y="212"/>
                    <a:pt x="348" y="212"/>
                  </a:cubicBezTo>
                  <a:cubicBezTo>
                    <a:pt x="425" y="212"/>
                    <a:pt x="425" y="212"/>
                    <a:pt x="425" y="212"/>
                  </a:cubicBezTo>
                  <a:lnTo>
                    <a:pt x="425" y="551"/>
                  </a:lnTo>
                  <a:close/>
                  <a:moveTo>
                    <a:pt x="484" y="314"/>
                  </a:moveTo>
                  <a:lnTo>
                    <a:pt x="484" y="314"/>
                  </a:lnTo>
                  <a:cubicBezTo>
                    <a:pt x="544" y="314"/>
                    <a:pt x="544" y="314"/>
                    <a:pt x="544" y="314"/>
                  </a:cubicBezTo>
                  <a:cubicBezTo>
                    <a:pt x="544" y="483"/>
                    <a:pt x="544" y="483"/>
                    <a:pt x="544" y="483"/>
                  </a:cubicBezTo>
                  <a:cubicBezTo>
                    <a:pt x="484" y="483"/>
                    <a:pt x="484" y="483"/>
                    <a:pt x="484" y="483"/>
                  </a:cubicBezTo>
                  <a:lnTo>
                    <a:pt x="484" y="31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487" name="CuadroTexto 486">
            <a:extLst>
              <a:ext uri="{FF2B5EF4-FFF2-40B4-BE49-F238E27FC236}">
                <a16:creationId xmlns:a16="http://schemas.microsoft.com/office/drawing/2014/main" id="{CCF98AC2-9C54-1F46-863A-852F57357890}"/>
              </a:ext>
            </a:extLst>
          </p:cNvPr>
          <p:cNvSpPr txBox="1"/>
          <p:nvPr/>
        </p:nvSpPr>
        <p:spPr>
          <a:xfrm>
            <a:off x="9008318" y="1418890"/>
            <a:ext cx="636103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Demographic</a:t>
            </a:r>
          </a:p>
        </p:txBody>
      </p:sp>
      <p:sp>
        <p:nvSpPr>
          <p:cNvPr id="488" name="CuadroTexto 487">
            <a:extLst>
              <a:ext uri="{FF2B5EF4-FFF2-40B4-BE49-F238E27FC236}">
                <a16:creationId xmlns:a16="http://schemas.microsoft.com/office/drawing/2014/main" id="{B4E21FDE-DDD3-F54C-BBCA-05E78DB1FE38}"/>
              </a:ext>
            </a:extLst>
          </p:cNvPr>
          <p:cNvSpPr txBox="1"/>
          <p:nvPr/>
        </p:nvSpPr>
        <p:spPr>
          <a:xfrm>
            <a:off x="2451398" y="2934315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490" name="CuadroTexto 395">
            <a:extLst>
              <a:ext uri="{FF2B5EF4-FFF2-40B4-BE49-F238E27FC236}">
                <a16:creationId xmlns:a16="http://schemas.microsoft.com/office/drawing/2014/main" id="{8A6AEB80-9109-F744-BD0B-83C2F0207190}"/>
              </a:ext>
            </a:extLst>
          </p:cNvPr>
          <p:cNvSpPr txBox="1"/>
          <p:nvPr/>
        </p:nvSpPr>
        <p:spPr>
          <a:xfrm>
            <a:off x="3351487" y="5589387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491" name="Rectangle 56">
            <a:extLst>
              <a:ext uri="{FF2B5EF4-FFF2-40B4-BE49-F238E27FC236}">
                <a16:creationId xmlns:a16="http://schemas.microsoft.com/office/drawing/2014/main" id="{CB529FAD-1171-3C46-A70B-C46F8685BD11}"/>
              </a:ext>
            </a:extLst>
          </p:cNvPr>
          <p:cNvSpPr/>
          <p:nvPr/>
        </p:nvSpPr>
        <p:spPr>
          <a:xfrm>
            <a:off x="3322918" y="6282036"/>
            <a:ext cx="45510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493" name="CuadroTexto 395">
            <a:extLst>
              <a:ext uri="{FF2B5EF4-FFF2-40B4-BE49-F238E27FC236}">
                <a16:creationId xmlns:a16="http://schemas.microsoft.com/office/drawing/2014/main" id="{C0E14987-0353-E549-9BB7-BE00CD1D70A1}"/>
              </a:ext>
            </a:extLst>
          </p:cNvPr>
          <p:cNvSpPr txBox="1"/>
          <p:nvPr/>
        </p:nvSpPr>
        <p:spPr>
          <a:xfrm>
            <a:off x="3379437" y="9211122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sp>
        <p:nvSpPr>
          <p:cNvPr id="494" name="Rectangle 56">
            <a:extLst>
              <a:ext uri="{FF2B5EF4-FFF2-40B4-BE49-F238E27FC236}">
                <a16:creationId xmlns:a16="http://schemas.microsoft.com/office/drawing/2014/main" id="{F38CAA36-73B8-EA48-957D-FD8358DF530D}"/>
              </a:ext>
            </a:extLst>
          </p:cNvPr>
          <p:cNvSpPr/>
          <p:nvPr/>
        </p:nvSpPr>
        <p:spPr>
          <a:xfrm>
            <a:off x="3350868" y="9903771"/>
            <a:ext cx="45510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496" name="CuadroTexto 395">
            <a:extLst>
              <a:ext uri="{FF2B5EF4-FFF2-40B4-BE49-F238E27FC236}">
                <a16:creationId xmlns:a16="http://schemas.microsoft.com/office/drawing/2014/main" id="{EF77680D-2F10-134E-B7DB-F6AC170E97B2}"/>
              </a:ext>
            </a:extLst>
          </p:cNvPr>
          <p:cNvSpPr txBox="1"/>
          <p:nvPr/>
        </p:nvSpPr>
        <p:spPr>
          <a:xfrm>
            <a:off x="18740673" y="5627037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497" name="Rectangle 56">
            <a:extLst>
              <a:ext uri="{FF2B5EF4-FFF2-40B4-BE49-F238E27FC236}">
                <a16:creationId xmlns:a16="http://schemas.microsoft.com/office/drawing/2014/main" id="{4E89ED97-581F-5C48-A84E-B514A3CD95E8}"/>
              </a:ext>
            </a:extLst>
          </p:cNvPr>
          <p:cNvSpPr/>
          <p:nvPr/>
        </p:nvSpPr>
        <p:spPr>
          <a:xfrm>
            <a:off x="16572266" y="6319686"/>
            <a:ext cx="45510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499" name="CuadroTexto 395">
            <a:extLst>
              <a:ext uri="{FF2B5EF4-FFF2-40B4-BE49-F238E27FC236}">
                <a16:creationId xmlns:a16="http://schemas.microsoft.com/office/drawing/2014/main" id="{C8A08705-DA7C-564C-9A6D-A62A469AD967}"/>
              </a:ext>
            </a:extLst>
          </p:cNvPr>
          <p:cNvSpPr txBox="1"/>
          <p:nvPr/>
        </p:nvSpPr>
        <p:spPr>
          <a:xfrm>
            <a:off x="18740672" y="9200967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Advertise</a:t>
            </a:r>
          </a:p>
        </p:txBody>
      </p:sp>
      <p:sp>
        <p:nvSpPr>
          <p:cNvPr id="500" name="Rectangle 56">
            <a:extLst>
              <a:ext uri="{FF2B5EF4-FFF2-40B4-BE49-F238E27FC236}">
                <a16:creationId xmlns:a16="http://schemas.microsoft.com/office/drawing/2014/main" id="{9D3905C6-77F5-F647-B737-D855E5D47202}"/>
              </a:ext>
            </a:extLst>
          </p:cNvPr>
          <p:cNvSpPr/>
          <p:nvPr/>
        </p:nvSpPr>
        <p:spPr>
          <a:xfrm>
            <a:off x="16572265" y="9893616"/>
            <a:ext cx="45510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</p:spTree>
    <p:extLst>
      <p:ext uri="{BB962C8B-B14F-4D97-AF65-F5344CB8AC3E}">
        <p14:creationId xmlns:p14="http://schemas.microsoft.com/office/powerpoint/2010/main" val="20573984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Line 1">
            <a:extLst>
              <a:ext uri="{FF2B5EF4-FFF2-40B4-BE49-F238E27FC236}">
                <a16:creationId xmlns:a16="http://schemas.microsoft.com/office/drawing/2014/main" id="{1AC2B1D2-2F3F-E649-B5AF-F8EFED43193D}"/>
              </a:ext>
            </a:extLst>
          </p:cNvPr>
          <p:cNvSpPr>
            <a:spLocks noChangeShapeType="1"/>
          </p:cNvSpPr>
          <p:nvPr/>
        </p:nvSpPr>
        <p:spPr bwMode="auto">
          <a:xfrm>
            <a:off x="258990" y="8807086"/>
            <a:ext cx="23859671" cy="5370"/>
          </a:xfrm>
          <a:prstGeom prst="line">
            <a:avLst/>
          </a:prstGeom>
          <a:noFill/>
          <a:ln w="63500" cap="flat">
            <a:solidFill>
              <a:schemeClr val="bg1">
                <a:lumMod val="50000"/>
                <a:alpha val="2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8" name="Freeform 2">
            <a:extLst>
              <a:ext uri="{FF2B5EF4-FFF2-40B4-BE49-F238E27FC236}">
                <a16:creationId xmlns:a16="http://schemas.microsoft.com/office/drawing/2014/main" id="{69AE269B-0C10-C649-A587-79AAF5F5B2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8043" y="7668354"/>
            <a:ext cx="2519176" cy="2282835"/>
          </a:xfrm>
          <a:custGeom>
            <a:avLst/>
            <a:gdLst>
              <a:gd name="T0" fmla="*/ 1308 w 2067"/>
              <a:gd name="T1" fmla="*/ 0 h 1876"/>
              <a:gd name="T2" fmla="*/ 1308 w 2067"/>
              <a:gd name="T3" fmla="*/ 0 h 1876"/>
              <a:gd name="T4" fmla="*/ 757 w 2067"/>
              <a:gd name="T5" fmla="*/ 0 h 1876"/>
              <a:gd name="T6" fmla="*/ 359 w 2067"/>
              <a:gd name="T7" fmla="*/ 230 h 1876"/>
              <a:gd name="T8" fmla="*/ 84 w 2067"/>
              <a:gd name="T9" fmla="*/ 704 h 1876"/>
              <a:gd name="T10" fmla="*/ 84 w 2067"/>
              <a:gd name="T11" fmla="*/ 1163 h 1876"/>
              <a:gd name="T12" fmla="*/ 359 w 2067"/>
              <a:gd name="T13" fmla="*/ 1645 h 1876"/>
              <a:gd name="T14" fmla="*/ 757 w 2067"/>
              <a:gd name="T15" fmla="*/ 1875 h 1876"/>
              <a:gd name="T16" fmla="*/ 1308 w 2067"/>
              <a:gd name="T17" fmla="*/ 1875 h 1876"/>
              <a:gd name="T18" fmla="*/ 1706 w 2067"/>
              <a:gd name="T19" fmla="*/ 1645 h 1876"/>
              <a:gd name="T20" fmla="*/ 1981 w 2067"/>
              <a:gd name="T21" fmla="*/ 1163 h 1876"/>
              <a:gd name="T22" fmla="*/ 1981 w 2067"/>
              <a:gd name="T23" fmla="*/ 704 h 1876"/>
              <a:gd name="T24" fmla="*/ 1706 w 2067"/>
              <a:gd name="T25" fmla="*/ 230 h 1876"/>
              <a:gd name="T26" fmla="*/ 1308 w 2067"/>
              <a:gd name="T27" fmla="*/ 0 h 1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067" h="1876">
                <a:moveTo>
                  <a:pt x="1308" y="0"/>
                </a:moveTo>
                <a:lnTo>
                  <a:pt x="1308" y="0"/>
                </a:lnTo>
                <a:cubicBezTo>
                  <a:pt x="757" y="0"/>
                  <a:pt x="757" y="0"/>
                  <a:pt x="757" y="0"/>
                </a:cubicBezTo>
                <a:cubicBezTo>
                  <a:pt x="589" y="0"/>
                  <a:pt x="443" y="84"/>
                  <a:pt x="359" y="230"/>
                </a:cubicBezTo>
                <a:cubicBezTo>
                  <a:pt x="84" y="704"/>
                  <a:pt x="84" y="704"/>
                  <a:pt x="84" y="704"/>
                </a:cubicBezTo>
                <a:cubicBezTo>
                  <a:pt x="0" y="850"/>
                  <a:pt x="0" y="1026"/>
                  <a:pt x="84" y="1163"/>
                </a:cubicBezTo>
                <a:cubicBezTo>
                  <a:pt x="359" y="1645"/>
                  <a:pt x="359" y="1645"/>
                  <a:pt x="359" y="1645"/>
                </a:cubicBezTo>
                <a:cubicBezTo>
                  <a:pt x="443" y="1783"/>
                  <a:pt x="589" y="1875"/>
                  <a:pt x="757" y="1875"/>
                </a:cubicBezTo>
                <a:cubicBezTo>
                  <a:pt x="1308" y="1875"/>
                  <a:pt x="1308" y="1875"/>
                  <a:pt x="1308" y="1875"/>
                </a:cubicBezTo>
                <a:cubicBezTo>
                  <a:pt x="1469" y="1875"/>
                  <a:pt x="1622" y="1783"/>
                  <a:pt x="1706" y="1645"/>
                </a:cubicBezTo>
                <a:cubicBezTo>
                  <a:pt x="1981" y="1163"/>
                  <a:pt x="1981" y="1163"/>
                  <a:pt x="1981" y="1163"/>
                </a:cubicBezTo>
                <a:cubicBezTo>
                  <a:pt x="2066" y="1026"/>
                  <a:pt x="2066" y="850"/>
                  <a:pt x="1981" y="704"/>
                </a:cubicBezTo>
                <a:cubicBezTo>
                  <a:pt x="1706" y="230"/>
                  <a:pt x="1706" y="230"/>
                  <a:pt x="1706" y="230"/>
                </a:cubicBezTo>
                <a:cubicBezTo>
                  <a:pt x="1622" y="84"/>
                  <a:pt x="1469" y="0"/>
                  <a:pt x="1308" y="0"/>
                </a:cubicBezTo>
              </a:path>
            </a:pathLst>
          </a:custGeom>
          <a:solidFill>
            <a:srgbClr val="FFFFFF"/>
          </a:solidFill>
          <a:ln w="63500" cap="flat">
            <a:solidFill>
              <a:schemeClr val="bg1">
                <a:lumMod val="50000"/>
                <a:alpha val="20000"/>
              </a:schemeClr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9" name="Freeform 3">
            <a:extLst>
              <a:ext uri="{FF2B5EF4-FFF2-40B4-BE49-F238E27FC236}">
                <a16:creationId xmlns:a16="http://schemas.microsoft.com/office/drawing/2014/main" id="{3E516930-29C3-864F-A629-A8FBA1D006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14551" y="7668354"/>
            <a:ext cx="2508433" cy="2282835"/>
          </a:xfrm>
          <a:custGeom>
            <a:avLst/>
            <a:gdLst>
              <a:gd name="T0" fmla="*/ 1300 w 2058"/>
              <a:gd name="T1" fmla="*/ 0 h 1876"/>
              <a:gd name="T2" fmla="*/ 1300 w 2058"/>
              <a:gd name="T3" fmla="*/ 0 h 1876"/>
              <a:gd name="T4" fmla="*/ 750 w 2058"/>
              <a:gd name="T5" fmla="*/ 0 h 1876"/>
              <a:gd name="T6" fmla="*/ 352 w 2058"/>
              <a:gd name="T7" fmla="*/ 230 h 1876"/>
              <a:gd name="T8" fmla="*/ 76 w 2058"/>
              <a:gd name="T9" fmla="*/ 704 h 1876"/>
              <a:gd name="T10" fmla="*/ 76 w 2058"/>
              <a:gd name="T11" fmla="*/ 1163 h 1876"/>
              <a:gd name="T12" fmla="*/ 352 w 2058"/>
              <a:gd name="T13" fmla="*/ 1645 h 1876"/>
              <a:gd name="T14" fmla="*/ 750 w 2058"/>
              <a:gd name="T15" fmla="*/ 1875 h 1876"/>
              <a:gd name="T16" fmla="*/ 1300 w 2058"/>
              <a:gd name="T17" fmla="*/ 1875 h 1876"/>
              <a:gd name="T18" fmla="*/ 1698 w 2058"/>
              <a:gd name="T19" fmla="*/ 1645 h 1876"/>
              <a:gd name="T20" fmla="*/ 1973 w 2058"/>
              <a:gd name="T21" fmla="*/ 1163 h 1876"/>
              <a:gd name="T22" fmla="*/ 1973 w 2058"/>
              <a:gd name="T23" fmla="*/ 704 h 1876"/>
              <a:gd name="T24" fmla="*/ 1698 w 2058"/>
              <a:gd name="T25" fmla="*/ 230 h 1876"/>
              <a:gd name="T26" fmla="*/ 1300 w 2058"/>
              <a:gd name="T27" fmla="*/ 0 h 1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058" h="1876">
                <a:moveTo>
                  <a:pt x="1300" y="0"/>
                </a:moveTo>
                <a:lnTo>
                  <a:pt x="1300" y="0"/>
                </a:lnTo>
                <a:cubicBezTo>
                  <a:pt x="750" y="0"/>
                  <a:pt x="750" y="0"/>
                  <a:pt x="750" y="0"/>
                </a:cubicBezTo>
                <a:cubicBezTo>
                  <a:pt x="589" y="0"/>
                  <a:pt x="436" y="84"/>
                  <a:pt x="352" y="230"/>
                </a:cubicBezTo>
                <a:cubicBezTo>
                  <a:pt x="76" y="704"/>
                  <a:pt x="76" y="704"/>
                  <a:pt x="76" y="704"/>
                </a:cubicBezTo>
                <a:cubicBezTo>
                  <a:pt x="0" y="850"/>
                  <a:pt x="0" y="1026"/>
                  <a:pt x="76" y="1163"/>
                </a:cubicBezTo>
                <a:cubicBezTo>
                  <a:pt x="352" y="1645"/>
                  <a:pt x="352" y="1645"/>
                  <a:pt x="352" y="1645"/>
                </a:cubicBezTo>
                <a:cubicBezTo>
                  <a:pt x="436" y="1783"/>
                  <a:pt x="589" y="1875"/>
                  <a:pt x="750" y="1875"/>
                </a:cubicBezTo>
                <a:cubicBezTo>
                  <a:pt x="1300" y="1875"/>
                  <a:pt x="1300" y="1875"/>
                  <a:pt x="1300" y="1875"/>
                </a:cubicBezTo>
                <a:cubicBezTo>
                  <a:pt x="1468" y="1875"/>
                  <a:pt x="1621" y="1783"/>
                  <a:pt x="1698" y="1645"/>
                </a:cubicBezTo>
                <a:cubicBezTo>
                  <a:pt x="1973" y="1163"/>
                  <a:pt x="1973" y="1163"/>
                  <a:pt x="1973" y="1163"/>
                </a:cubicBezTo>
                <a:cubicBezTo>
                  <a:pt x="2057" y="1026"/>
                  <a:pt x="2057" y="850"/>
                  <a:pt x="1973" y="704"/>
                </a:cubicBezTo>
                <a:cubicBezTo>
                  <a:pt x="1698" y="230"/>
                  <a:pt x="1698" y="230"/>
                  <a:pt x="1698" y="230"/>
                </a:cubicBezTo>
                <a:cubicBezTo>
                  <a:pt x="1621" y="84"/>
                  <a:pt x="1468" y="0"/>
                  <a:pt x="1300" y="0"/>
                </a:cubicBezTo>
              </a:path>
            </a:pathLst>
          </a:custGeom>
          <a:solidFill>
            <a:srgbClr val="FFFFFF"/>
          </a:solidFill>
          <a:ln w="63500" cap="flat">
            <a:solidFill>
              <a:schemeClr val="bg1">
                <a:lumMod val="50000"/>
                <a:alpha val="20000"/>
              </a:schemeClr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0" name="Freeform 4">
            <a:extLst>
              <a:ext uri="{FF2B5EF4-FFF2-40B4-BE49-F238E27FC236}">
                <a16:creationId xmlns:a16="http://schemas.microsoft.com/office/drawing/2014/main" id="{00307C6F-865D-AD4E-A0D1-A20E033167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15516" y="7668354"/>
            <a:ext cx="2519176" cy="2282835"/>
          </a:xfrm>
          <a:custGeom>
            <a:avLst/>
            <a:gdLst>
              <a:gd name="T0" fmla="*/ 1309 w 2067"/>
              <a:gd name="T1" fmla="*/ 0 h 1876"/>
              <a:gd name="T2" fmla="*/ 1309 w 2067"/>
              <a:gd name="T3" fmla="*/ 0 h 1876"/>
              <a:gd name="T4" fmla="*/ 758 w 2067"/>
              <a:gd name="T5" fmla="*/ 0 h 1876"/>
              <a:gd name="T6" fmla="*/ 360 w 2067"/>
              <a:gd name="T7" fmla="*/ 230 h 1876"/>
              <a:gd name="T8" fmla="*/ 84 w 2067"/>
              <a:gd name="T9" fmla="*/ 704 h 1876"/>
              <a:gd name="T10" fmla="*/ 84 w 2067"/>
              <a:gd name="T11" fmla="*/ 1163 h 1876"/>
              <a:gd name="T12" fmla="*/ 360 w 2067"/>
              <a:gd name="T13" fmla="*/ 1645 h 1876"/>
              <a:gd name="T14" fmla="*/ 758 w 2067"/>
              <a:gd name="T15" fmla="*/ 1875 h 1876"/>
              <a:gd name="T16" fmla="*/ 1309 w 2067"/>
              <a:gd name="T17" fmla="*/ 1875 h 1876"/>
              <a:gd name="T18" fmla="*/ 1706 w 2067"/>
              <a:gd name="T19" fmla="*/ 1645 h 1876"/>
              <a:gd name="T20" fmla="*/ 1982 w 2067"/>
              <a:gd name="T21" fmla="*/ 1163 h 1876"/>
              <a:gd name="T22" fmla="*/ 1982 w 2067"/>
              <a:gd name="T23" fmla="*/ 704 h 1876"/>
              <a:gd name="T24" fmla="*/ 1706 w 2067"/>
              <a:gd name="T25" fmla="*/ 230 h 1876"/>
              <a:gd name="T26" fmla="*/ 1309 w 2067"/>
              <a:gd name="T27" fmla="*/ 0 h 1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067" h="1876">
                <a:moveTo>
                  <a:pt x="1309" y="0"/>
                </a:moveTo>
                <a:lnTo>
                  <a:pt x="1309" y="0"/>
                </a:lnTo>
                <a:cubicBezTo>
                  <a:pt x="758" y="0"/>
                  <a:pt x="758" y="0"/>
                  <a:pt x="758" y="0"/>
                </a:cubicBezTo>
                <a:cubicBezTo>
                  <a:pt x="597" y="0"/>
                  <a:pt x="444" y="84"/>
                  <a:pt x="360" y="230"/>
                </a:cubicBezTo>
                <a:cubicBezTo>
                  <a:pt x="84" y="704"/>
                  <a:pt x="84" y="704"/>
                  <a:pt x="84" y="704"/>
                </a:cubicBezTo>
                <a:cubicBezTo>
                  <a:pt x="0" y="850"/>
                  <a:pt x="0" y="1026"/>
                  <a:pt x="84" y="1163"/>
                </a:cubicBezTo>
                <a:cubicBezTo>
                  <a:pt x="360" y="1645"/>
                  <a:pt x="360" y="1645"/>
                  <a:pt x="360" y="1645"/>
                </a:cubicBezTo>
                <a:cubicBezTo>
                  <a:pt x="444" y="1783"/>
                  <a:pt x="597" y="1875"/>
                  <a:pt x="758" y="1875"/>
                </a:cubicBezTo>
                <a:cubicBezTo>
                  <a:pt x="1309" y="1875"/>
                  <a:pt x="1309" y="1875"/>
                  <a:pt x="1309" y="1875"/>
                </a:cubicBezTo>
                <a:cubicBezTo>
                  <a:pt x="1477" y="1875"/>
                  <a:pt x="1622" y="1783"/>
                  <a:pt x="1706" y="1645"/>
                </a:cubicBezTo>
                <a:cubicBezTo>
                  <a:pt x="1982" y="1163"/>
                  <a:pt x="1982" y="1163"/>
                  <a:pt x="1982" y="1163"/>
                </a:cubicBezTo>
                <a:cubicBezTo>
                  <a:pt x="2066" y="1026"/>
                  <a:pt x="2066" y="850"/>
                  <a:pt x="1982" y="704"/>
                </a:cubicBezTo>
                <a:cubicBezTo>
                  <a:pt x="1706" y="230"/>
                  <a:pt x="1706" y="230"/>
                  <a:pt x="1706" y="230"/>
                </a:cubicBezTo>
                <a:cubicBezTo>
                  <a:pt x="1622" y="84"/>
                  <a:pt x="1477" y="0"/>
                  <a:pt x="1309" y="0"/>
                </a:cubicBezTo>
              </a:path>
            </a:pathLst>
          </a:custGeom>
          <a:solidFill>
            <a:srgbClr val="FFFFFF"/>
          </a:solidFill>
          <a:ln w="63500" cap="flat">
            <a:solidFill>
              <a:schemeClr val="bg1">
                <a:lumMod val="50000"/>
                <a:alpha val="20000"/>
              </a:schemeClr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1" name="Freeform 5">
            <a:extLst>
              <a:ext uri="{FF2B5EF4-FFF2-40B4-BE49-F238E27FC236}">
                <a16:creationId xmlns:a16="http://schemas.microsoft.com/office/drawing/2014/main" id="{67DE9D2C-B53C-1046-89A7-C118E90889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5094" y="5430369"/>
            <a:ext cx="1298788" cy="1786358"/>
          </a:xfrm>
          <a:custGeom>
            <a:avLst/>
            <a:gdLst>
              <a:gd name="T0" fmla="*/ 1087 w 1363"/>
              <a:gd name="T1" fmla="*/ 1194 h 1875"/>
              <a:gd name="T2" fmla="*/ 1248 w 1363"/>
              <a:gd name="T3" fmla="*/ 727 h 1875"/>
              <a:gd name="T4" fmla="*/ 926 w 1363"/>
              <a:gd name="T5" fmla="*/ 61 h 1875"/>
              <a:gd name="T6" fmla="*/ 107 w 1363"/>
              <a:gd name="T7" fmla="*/ 467 h 1875"/>
              <a:gd name="T8" fmla="*/ 260 w 1363"/>
              <a:gd name="T9" fmla="*/ 1194 h 1875"/>
              <a:gd name="T10" fmla="*/ 467 w 1363"/>
              <a:gd name="T11" fmla="*/ 1171 h 1875"/>
              <a:gd name="T12" fmla="*/ 31 w 1363"/>
              <a:gd name="T13" fmla="*/ 1751 h 1875"/>
              <a:gd name="T14" fmla="*/ 1286 w 1363"/>
              <a:gd name="T15" fmla="*/ 1835 h 1875"/>
              <a:gd name="T16" fmla="*/ 865 w 1363"/>
              <a:gd name="T17" fmla="*/ 1171 h 1875"/>
              <a:gd name="T18" fmla="*/ 850 w 1363"/>
              <a:gd name="T19" fmla="*/ 1033 h 1875"/>
              <a:gd name="T20" fmla="*/ 689 w 1363"/>
              <a:gd name="T21" fmla="*/ 1377 h 1875"/>
              <a:gd name="T22" fmla="*/ 544 w 1363"/>
              <a:gd name="T23" fmla="*/ 1201 h 1875"/>
              <a:gd name="T24" fmla="*/ 735 w 1363"/>
              <a:gd name="T25" fmla="*/ 1071 h 1875"/>
              <a:gd name="T26" fmla="*/ 834 w 1363"/>
              <a:gd name="T27" fmla="*/ 1209 h 1875"/>
              <a:gd name="T28" fmla="*/ 1248 w 1363"/>
              <a:gd name="T29" fmla="*/ 1812 h 1875"/>
              <a:gd name="T30" fmla="*/ 77 w 1363"/>
              <a:gd name="T31" fmla="*/ 1766 h 1875"/>
              <a:gd name="T32" fmla="*/ 605 w 1363"/>
              <a:gd name="T33" fmla="*/ 1400 h 1875"/>
              <a:gd name="T34" fmla="*/ 46 w 1363"/>
              <a:gd name="T35" fmla="*/ 933 h 1875"/>
              <a:gd name="T36" fmla="*/ 115 w 1363"/>
              <a:gd name="T37" fmla="*/ 742 h 1875"/>
              <a:gd name="T38" fmla="*/ 153 w 1363"/>
              <a:gd name="T39" fmla="*/ 474 h 1875"/>
              <a:gd name="T40" fmla="*/ 750 w 1363"/>
              <a:gd name="T41" fmla="*/ 168 h 1875"/>
              <a:gd name="T42" fmla="*/ 1187 w 1363"/>
              <a:gd name="T43" fmla="*/ 497 h 1875"/>
              <a:gd name="T44" fmla="*/ 1194 w 1363"/>
              <a:gd name="T45" fmla="*/ 712 h 1875"/>
              <a:gd name="T46" fmla="*/ 1271 w 1363"/>
              <a:gd name="T47" fmla="*/ 1048 h 1875"/>
              <a:gd name="T48" fmla="*/ 1072 w 1363"/>
              <a:gd name="T49" fmla="*/ 727 h 1875"/>
              <a:gd name="T50" fmla="*/ 1079 w 1363"/>
              <a:gd name="T51" fmla="*/ 451 h 1875"/>
              <a:gd name="T52" fmla="*/ 865 w 1363"/>
              <a:gd name="T53" fmla="*/ 260 h 1875"/>
              <a:gd name="T54" fmla="*/ 804 w 1363"/>
              <a:gd name="T55" fmla="*/ 275 h 1875"/>
              <a:gd name="T56" fmla="*/ 238 w 1363"/>
              <a:gd name="T57" fmla="*/ 543 h 1875"/>
              <a:gd name="T58" fmla="*/ 46 w 1363"/>
              <a:gd name="T59" fmla="*/ 933 h 1875"/>
              <a:gd name="T60" fmla="*/ 834 w 1363"/>
              <a:gd name="T61" fmla="*/ 260 h 1875"/>
              <a:gd name="T62" fmla="*/ 1079 w 1363"/>
              <a:gd name="T63" fmla="*/ 551 h 1875"/>
              <a:gd name="T64" fmla="*/ 467 w 1363"/>
              <a:gd name="T65" fmla="*/ 979 h 1875"/>
              <a:gd name="T66" fmla="*/ 307 w 1363"/>
              <a:gd name="T67" fmla="*/ 612 h 1875"/>
              <a:gd name="T68" fmla="*/ 368 w 1363"/>
              <a:gd name="T69" fmla="*/ 612 h 1875"/>
              <a:gd name="T70" fmla="*/ 414 w 1363"/>
              <a:gd name="T71" fmla="*/ 612 h 1875"/>
              <a:gd name="T72" fmla="*/ 452 w 1363"/>
              <a:gd name="T73" fmla="*/ 604 h 1875"/>
              <a:gd name="T74" fmla="*/ 490 w 1363"/>
              <a:gd name="T75" fmla="*/ 597 h 1875"/>
              <a:gd name="T76" fmla="*/ 528 w 1363"/>
              <a:gd name="T77" fmla="*/ 589 h 1875"/>
              <a:gd name="T78" fmla="*/ 567 w 1363"/>
              <a:gd name="T79" fmla="*/ 574 h 1875"/>
              <a:gd name="T80" fmla="*/ 605 w 1363"/>
              <a:gd name="T81" fmla="*/ 559 h 1875"/>
              <a:gd name="T82" fmla="*/ 636 w 1363"/>
              <a:gd name="T83" fmla="*/ 536 h 1875"/>
              <a:gd name="T84" fmla="*/ 674 w 1363"/>
              <a:gd name="T85" fmla="*/ 513 h 1875"/>
              <a:gd name="T86" fmla="*/ 704 w 1363"/>
              <a:gd name="T87" fmla="*/ 490 h 1875"/>
              <a:gd name="T88" fmla="*/ 727 w 1363"/>
              <a:gd name="T89" fmla="*/ 467 h 1875"/>
              <a:gd name="T90" fmla="*/ 758 w 1363"/>
              <a:gd name="T91" fmla="*/ 436 h 1875"/>
              <a:gd name="T92" fmla="*/ 781 w 1363"/>
              <a:gd name="T93" fmla="*/ 406 h 1875"/>
              <a:gd name="T94" fmla="*/ 804 w 1363"/>
              <a:gd name="T95" fmla="*/ 375 h 1875"/>
              <a:gd name="T96" fmla="*/ 827 w 1363"/>
              <a:gd name="T97" fmla="*/ 336 h 1875"/>
              <a:gd name="T98" fmla="*/ 834 w 1363"/>
              <a:gd name="T99" fmla="*/ 352 h 1875"/>
              <a:gd name="T100" fmla="*/ 850 w 1363"/>
              <a:gd name="T101" fmla="*/ 383 h 1875"/>
              <a:gd name="T102" fmla="*/ 865 w 1363"/>
              <a:gd name="T103" fmla="*/ 413 h 1875"/>
              <a:gd name="T104" fmla="*/ 888 w 1363"/>
              <a:gd name="T105" fmla="*/ 436 h 1875"/>
              <a:gd name="T106" fmla="*/ 919 w 1363"/>
              <a:gd name="T107" fmla="*/ 459 h 1875"/>
              <a:gd name="T108" fmla="*/ 949 w 1363"/>
              <a:gd name="T109" fmla="*/ 474 h 1875"/>
              <a:gd name="T110" fmla="*/ 980 w 1363"/>
              <a:gd name="T111" fmla="*/ 490 h 1875"/>
              <a:gd name="T112" fmla="*/ 1011 w 1363"/>
              <a:gd name="T113" fmla="*/ 497 h 1875"/>
              <a:gd name="T114" fmla="*/ 1034 w 1363"/>
              <a:gd name="T115" fmla="*/ 497 h 1875"/>
              <a:gd name="T116" fmla="*/ 881 w 1363"/>
              <a:gd name="T117" fmla="*/ 956 h 1875"/>
              <a:gd name="T118" fmla="*/ 758 w 1363"/>
              <a:gd name="T119" fmla="*/ 1018 h 1875"/>
              <a:gd name="T120" fmla="*/ 513 w 1363"/>
              <a:gd name="T121" fmla="*/ 1002 h 18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363" h="1875">
                <a:moveTo>
                  <a:pt x="850" y="1033"/>
                </a:moveTo>
                <a:lnTo>
                  <a:pt x="850" y="1033"/>
                </a:lnTo>
                <a:cubicBezTo>
                  <a:pt x="865" y="1079"/>
                  <a:pt x="903" y="1125"/>
                  <a:pt x="949" y="1155"/>
                </a:cubicBezTo>
                <a:cubicBezTo>
                  <a:pt x="995" y="1178"/>
                  <a:pt x="1041" y="1194"/>
                  <a:pt x="1087" y="1194"/>
                </a:cubicBezTo>
                <a:cubicBezTo>
                  <a:pt x="1110" y="1194"/>
                  <a:pt x="1125" y="1194"/>
                  <a:pt x="1148" y="1186"/>
                </a:cubicBezTo>
                <a:cubicBezTo>
                  <a:pt x="1217" y="1171"/>
                  <a:pt x="1271" y="1132"/>
                  <a:pt x="1309" y="1071"/>
                </a:cubicBezTo>
                <a:cubicBezTo>
                  <a:pt x="1347" y="1018"/>
                  <a:pt x="1362" y="949"/>
                  <a:pt x="1347" y="880"/>
                </a:cubicBezTo>
                <a:cubicBezTo>
                  <a:pt x="1332" y="811"/>
                  <a:pt x="1301" y="757"/>
                  <a:pt x="1248" y="727"/>
                </a:cubicBezTo>
                <a:cubicBezTo>
                  <a:pt x="1278" y="681"/>
                  <a:pt x="1286" y="627"/>
                  <a:pt x="1278" y="581"/>
                </a:cubicBezTo>
                <a:cubicBezTo>
                  <a:pt x="1271" y="551"/>
                  <a:pt x="1255" y="520"/>
                  <a:pt x="1232" y="497"/>
                </a:cubicBezTo>
                <a:cubicBezTo>
                  <a:pt x="1248" y="459"/>
                  <a:pt x="1255" y="421"/>
                  <a:pt x="1255" y="383"/>
                </a:cubicBezTo>
                <a:cubicBezTo>
                  <a:pt x="1255" y="206"/>
                  <a:pt x="1110" y="61"/>
                  <a:pt x="926" y="61"/>
                </a:cubicBezTo>
                <a:cubicBezTo>
                  <a:pt x="865" y="61"/>
                  <a:pt x="811" y="76"/>
                  <a:pt x="758" y="107"/>
                </a:cubicBezTo>
                <a:cubicBezTo>
                  <a:pt x="681" y="38"/>
                  <a:pt x="590" y="0"/>
                  <a:pt x="490" y="0"/>
                </a:cubicBezTo>
                <a:cubicBezTo>
                  <a:pt x="276" y="0"/>
                  <a:pt x="100" y="176"/>
                  <a:pt x="100" y="390"/>
                </a:cubicBezTo>
                <a:cubicBezTo>
                  <a:pt x="100" y="413"/>
                  <a:pt x="100" y="444"/>
                  <a:pt x="107" y="467"/>
                </a:cubicBezTo>
                <a:cubicBezTo>
                  <a:pt x="46" y="497"/>
                  <a:pt x="8" y="559"/>
                  <a:pt x="8" y="635"/>
                </a:cubicBezTo>
                <a:cubicBezTo>
                  <a:pt x="8" y="681"/>
                  <a:pt x="23" y="727"/>
                  <a:pt x="62" y="765"/>
                </a:cubicBezTo>
                <a:cubicBezTo>
                  <a:pt x="23" y="811"/>
                  <a:pt x="0" y="872"/>
                  <a:pt x="0" y="933"/>
                </a:cubicBezTo>
                <a:cubicBezTo>
                  <a:pt x="0" y="1079"/>
                  <a:pt x="115" y="1194"/>
                  <a:pt x="260" y="1194"/>
                </a:cubicBezTo>
                <a:cubicBezTo>
                  <a:pt x="368" y="1194"/>
                  <a:pt x="452" y="1132"/>
                  <a:pt x="498" y="1048"/>
                </a:cubicBezTo>
                <a:cubicBezTo>
                  <a:pt x="513" y="1048"/>
                  <a:pt x="536" y="1056"/>
                  <a:pt x="551" y="1063"/>
                </a:cubicBezTo>
                <a:cubicBezTo>
                  <a:pt x="551" y="1155"/>
                  <a:pt x="551" y="1155"/>
                  <a:pt x="551" y="1155"/>
                </a:cubicBezTo>
                <a:cubicBezTo>
                  <a:pt x="467" y="1171"/>
                  <a:pt x="467" y="1171"/>
                  <a:pt x="467" y="1171"/>
                </a:cubicBezTo>
                <a:lnTo>
                  <a:pt x="467" y="1171"/>
                </a:lnTo>
                <a:cubicBezTo>
                  <a:pt x="268" y="1209"/>
                  <a:pt x="268" y="1209"/>
                  <a:pt x="268" y="1209"/>
                </a:cubicBezTo>
                <a:cubicBezTo>
                  <a:pt x="230" y="1217"/>
                  <a:pt x="207" y="1240"/>
                  <a:pt x="192" y="1270"/>
                </a:cubicBezTo>
                <a:cubicBezTo>
                  <a:pt x="31" y="1751"/>
                  <a:pt x="31" y="1751"/>
                  <a:pt x="31" y="1751"/>
                </a:cubicBezTo>
                <a:cubicBezTo>
                  <a:pt x="23" y="1782"/>
                  <a:pt x="31" y="1812"/>
                  <a:pt x="46" y="1835"/>
                </a:cubicBezTo>
                <a:cubicBezTo>
                  <a:pt x="62" y="1866"/>
                  <a:pt x="92" y="1874"/>
                  <a:pt x="123" y="1874"/>
                </a:cubicBezTo>
                <a:cubicBezTo>
                  <a:pt x="1209" y="1874"/>
                  <a:pt x="1209" y="1874"/>
                  <a:pt x="1209" y="1874"/>
                </a:cubicBezTo>
                <a:cubicBezTo>
                  <a:pt x="1240" y="1874"/>
                  <a:pt x="1271" y="1866"/>
                  <a:pt x="1286" y="1835"/>
                </a:cubicBezTo>
                <a:cubicBezTo>
                  <a:pt x="1309" y="1812"/>
                  <a:pt x="1309" y="1782"/>
                  <a:pt x="1301" y="1751"/>
                </a:cubicBezTo>
                <a:cubicBezTo>
                  <a:pt x="1141" y="1270"/>
                  <a:pt x="1141" y="1270"/>
                  <a:pt x="1141" y="1270"/>
                </a:cubicBezTo>
                <a:cubicBezTo>
                  <a:pt x="1125" y="1240"/>
                  <a:pt x="1102" y="1217"/>
                  <a:pt x="1072" y="1209"/>
                </a:cubicBezTo>
                <a:cubicBezTo>
                  <a:pt x="865" y="1171"/>
                  <a:pt x="865" y="1171"/>
                  <a:pt x="865" y="1171"/>
                </a:cubicBezTo>
                <a:lnTo>
                  <a:pt x="865" y="1171"/>
                </a:lnTo>
                <a:cubicBezTo>
                  <a:pt x="781" y="1155"/>
                  <a:pt x="781" y="1155"/>
                  <a:pt x="781" y="1155"/>
                </a:cubicBezTo>
                <a:cubicBezTo>
                  <a:pt x="781" y="1056"/>
                  <a:pt x="781" y="1056"/>
                  <a:pt x="781" y="1056"/>
                </a:cubicBezTo>
                <a:cubicBezTo>
                  <a:pt x="804" y="1048"/>
                  <a:pt x="827" y="1040"/>
                  <a:pt x="850" y="1033"/>
                </a:cubicBezTo>
                <a:close/>
                <a:moveTo>
                  <a:pt x="789" y="1201"/>
                </a:moveTo>
                <a:lnTo>
                  <a:pt x="789" y="1201"/>
                </a:lnTo>
                <a:lnTo>
                  <a:pt x="789" y="1201"/>
                </a:lnTo>
                <a:cubicBezTo>
                  <a:pt x="689" y="1377"/>
                  <a:pt x="689" y="1377"/>
                  <a:pt x="689" y="1377"/>
                </a:cubicBezTo>
                <a:cubicBezTo>
                  <a:pt x="681" y="1385"/>
                  <a:pt x="674" y="1385"/>
                  <a:pt x="666" y="1385"/>
                </a:cubicBezTo>
                <a:cubicBezTo>
                  <a:pt x="666" y="1385"/>
                  <a:pt x="651" y="1385"/>
                  <a:pt x="643" y="1377"/>
                </a:cubicBezTo>
                <a:cubicBezTo>
                  <a:pt x="544" y="1201"/>
                  <a:pt x="544" y="1201"/>
                  <a:pt x="544" y="1201"/>
                </a:cubicBezTo>
                <a:lnTo>
                  <a:pt x="544" y="1201"/>
                </a:lnTo>
                <a:cubicBezTo>
                  <a:pt x="597" y="1194"/>
                  <a:pt x="597" y="1194"/>
                  <a:pt x="597" y="1194"/>
                </a:cubicBezTo>
                <a:cubicBezTo>
                  <a:pt x="597" y="1071"/>
                  <a:pt x="597" y="1071"/>
                  <a:pt x="597" y="1071"/>
                </a:cubicBezTo>
                <a:cubicBezTo>
                  <a:pt x="620" y="1071"/>
                  <a:pt x="636" y="1079"/>
                  <a:pt x="658" y="1079"/>
                </a:cubicBezTo>
                <a:cubicBezTo>
                  <a:pt x="681" y="1079"/>
                  <a:pt x="712" y="1071"/>
                  <a:pt x="735" y="1071"/>
                </a:cubicBezTo>
                <a:cubicBezTo>
                  <a:pt x="735" y="1194"/>
                  <a:pt x="735" y="1194"/>
                  <a:pt x="735" y="1194"/>
                </a:cubicBezTo>
                <a:lnTo>
                  <a:pt x="789" y="1201"/>
                </a:lnTo>
                <a:close/>
                <a:moveTo>
                  <a:pt x="834" y="1209"/>
                </a:moveTo>
                <a:lnTo>
                  <a:pt x="834" y="1209"/>
                </a:lnTo>
                <a:cubicBezTo>
                  <a:pt x="1056" y="1255"/>
                  <a:pt x="1056" y="1255"/>
                  <a:pt x="1056" y="1255"/>
                </a:cubicBezTo>
                <a:cubicBezTo>
                  <a:pt x="1072" y="1255"/>
                  <a:pt x="1087" y="1270"/>
                  <a:pt x="1095" y="1285"/>
                </a:cubicBezTo>
                <a:cubicBezTo>
                  <a:pt x="1255" y="1766"/>
                  <a:pt x="1255" y="1766"/>
                  <a:pt x="1255" y="1766"/>
                </a:cubicBezTo>
                <a:cubicBezTo>
                  <a:pt x="1263" y="1782"/>
                  <a:pt x="1255" y="1797"/>
                  <a:pt x="1248" y="1812"/>
                </a:cubicBezTo>
                <a:cubicBezTo>
                  <a:pt x="1240" y="1820"/>
                  <a:pt x="1225" y="1828"/>
                  <a:pt x="1209" y="1828"/>
                </a:cubicBezTo>
                <a:cubicBezTo>
                  <a:pt x="123" y="1828"/>
                  <a:pt x="123" y="1828"/>
                  <a:pt x="123" y="1828"/>
                </a:cubicBezTo>
                <a:cubicBezTo>
                  <a:pt x="107" y="1828"/>
                  <a:pt x="92" y="1820"/>
                  <a:pt x="85" y="1812"/>
                </a:cubicBezTo>
                <a:cubicBezTo>
                  <a:pt x="77" y="1797"/>
                  <a:pt x="77" y="1782"/>
                  <a:pt x="77" y="1766"/>
                </a:cubicBezTo>
                <a:cubicBezTo>
                  <a:pt x="238" y="1285"/>
                  <a:pt x="238" y="1285"/>
                  <a:pt x="238" y="1285"/>
                </a:cubicBezTo>
                <a:cubicBezTo>
                  <a:pt x="245" y="1270"/>
                  <a:pt x="260" y="1255"/>
                  <a:pt x="276" y="1255"/>
                </a:cubicBezTo>
                <a:cubicBezTo>
                  <a:pt x="498" y="1209"/>
                  <a:pt x="498" y="1209"/>
                  <a:pt x="498" y="1209"/>
                </a:cubicBezTo>
                <a:cubicBezTo>
                  <a:pt x="605" y="1400"/>
                  <a:pt x="605" y="1400"/>
                  <a:pt x="605" y="1400"/>
                </a:cubicBezTo>
                <a:cubicBezTo>
                  <a:pt x="620" y="1422"/>
                  <a:pt x="643" y="1437"/>
                  <a:pt x="666" y="1437"/>
                </a:cubicBezTo>
                <a:cubicBezTo>
                  <a:pt x="697" y="1437"/>
                  <a:pt x="720" y="1422"/>
                  <a:pt x="727" y="1400"/>
                </a:cubicBezTo>
                <a:lnTo>
                  <a:pt x="834" y="1209"/>
                </a:lnTo>
                <a:close/>
                <a:moveTo>
                  <a:pt x="46" y="933"/>
                </a:moveTo>
                <a:lnTo>
                  <a:pt x="46" y="933"/>
                </a:lnTo>
                <a:cubicBezTo>
                  <a:pt x="46" y="872"/>
                  <a:pt x="69" y="819"/>
                  <a:pt x="115" y="780"/>
                </a:cubicBezTo>
                <a:cubicBezTo>
                  <a:pt x="138" y="757"/>
                  <a:pt x="138" y="757"/>
                  <a:pt x="138" y="757"/>
                </a:cubicBezTo>
                <a:cubicBezTo>
                  <a:pt x="115" y="742"/>
                  <a:pt x="115" y="742"/>
                  <a:pt x="115" y="742"/>
                </a:cubicBezTo>
                <a:cubicBezTo>
                  <a:pt x="77" y="719"/>
                  <a:pt x="54" y="673"/>
                  <a:pt x="54" y="635"/>
                </a:cubicBezTo>
                <a:cubicBezTo>
                  <a:pt x="54" y="574"/>
                  <a:pt x="85" y="528"/>
                  <a:pt x="138" y="505"/>
                </a:cubicBezTo>
                <a:cubicBezTo>
                  <a:pt x="161" y="497"/>
                  <a:pt x="161" y="497"/>
                  <a:pt x="161" y="497"/>
                </a:cubicBezTo>
                <a:cubicBezTo>
                  <a:pt x="153" y="474"/>
                  <a:pt x="153" y="474"/>
                  <a:pt x="153" y="474"/>
                </a:cubicBezTo>
                <a:cubicBezTo>
                  <a:pt x="146" y="451"/>
                  <a:pt x="146" y="421"/>
                  <a:pt x="146" y="390"/>
                </a:cubicBezTo>
                <a:cubicBezTo>
                  <a:pt x="146" y="199"/>
                  <a:pt x="299" y="46"/>
                  <a:pt x="490" y="46"/>
                </a:cubicBezTo>
                <a:cubicBezTo>
                  <a:pt x="582" y="46"/>
                  <a:pt x="674" y="84"/>
                  <a:pt x="735" y="153"/>
                </a:cubicBezTo>
                <a:cubicBezTo>
                  <a:pt x="750" y="168"/>
                  <a:pt x="750" y="168"/>
                  <a:pt x="750" y="168"/>
                </a:cubicBezTo>
                <a:cubicBezTo>
                  <a:pt x="766" y="153"/>
                  <a:pt x="766" y="153"/>
                  <a:pt x="766" y="153"/>
                </a:cubicBezTo>
                <a:cubicBezTo>
                  <a:pt x="811" y="122"/>
                  <a:pt x="873" y="107"/>
                  <a:pt x="926" y="107"/>
                </a:cubicBezTo>
                <a:cubicBezTo>
                  <a:pt x="1079" y="107"/>
                  <a:pt x="1209" y="229"/>
                  <a:pt x="1209" y="383"/>
                </a:cubicBezTo>
                <a:cubicBezTo>
                  <a:pt x="1209" y="421"/>
                  <a:pt x="1202" y="459"/>
                  <a:pt x="1187" y="497"/>
                </a:cubicBezTo>
                <a:cubicBezTo>
                  <a:pt x="1179" y="513"/>
                  <a:pt x="1179" y="513"/>
                  <a:pt x="1179" y="513"/>
                </a:cubicBezTo>
                <a:cubicBezTo>
                  <a:pt x="1187" y="520"/>
                  <a:pt x="1187" y="520"/>
                  <a:pt x="1187" y="520"/>
                </a:cubicBezTo>
                <a:cubicBezTo>
                  <a:pt x="1209" y="543"/>
                  <a:pt x="1225" y="566"/>
                  <a:pt x="1225" y="589"/>
                </a:cubicBezTo>
                <a:cubicBezTo>
                  <a:pt x="1240" y="635"/>
                  <a:pt x="1225" y="681"/>
                  <a:pt x="1194" y="712"/>
                </a:cubicBezTo>
                <a:cubicBezTo>
                  <a:pt x="1179" y="734"/>
                  <a:pt x="1179" y="734"/>
                  <a:pt x="1179" y="734"/>
                </a:cubicBezTo>
                <a:cubicBezTo>
                  <a:pt x="1202" y="750"/>
                  <a:pt x="1202" y="750"/>
                  <a:pt x="1202" y="750"/>
                </a:cubicBezTo>
                <a:cubicBezTo>
                  <a:pt x="1255" y="780"/>
                  <a:pt x="1286" y="826"/>
                  <a:pt x="1301" y="887"/>
                </a:cubicBezTo>
                <a:cubicBezTo>
                  <a:pt x="1309" y="941"/>
                  <a:pt x="1301" y="1002"/>
                  <a:pt x="1271" y="1048"/>
                </a:cubicBezTo>
                <a:cubicBezTo>
                  <a:pt x="1240" y="1094"/>
                  <a:pt x="1194" y="1132"/>
                  <a:pt x="1133" y="1140"/>
                </a:cubicBezTo>
                <a:cubicBezTo>
                  <a:pt x="1079" y="1155"/>
                  <a:pt x="1026" y="1148"/>
                  <a:pt x="972" y="1117"/>
                </a:cubicBezTo>
                <a:cubicBezTo>
                  <a:pt x="934" y="1086"/>
                  <a:pt x="903" y="1048"/>
                  <a:pt x="888" y="1010"/>
                </a:cubicBezTo>
                <a:cubicBezTo>
                  <a:pt x="988" y="941"/>
                  <a:pt x="1049" y="842"/>
                  <a:pt x="1072" y="727"/>
                </a:cubicBezTo>
                <a:cubicBezTo>
                  <a:pt x="1125" y="712"/>
                  <a:pt x="1164" y="666"/>
                  <a:pt x="1164" y="612"/>
                </a:cubicBezTo>
                <a:cubicBezTo>
                  <a:pt x="1164" y="559"/>
                  <a:pt x="1125" y="513"/>
                  <a:pt x="1079" y="505"/>
                </a:cubicBezTo>
                <a:cubicBezTo>
                  <a:pt x="1079" y="497"/>
                  <a:pt x="1079" y="497"/>
                  <a:pt x="1079" y="497"/>
                </a:cubicBezTo>
                <a:cubicBezTo>
                  <a:pt x="1079" y="451"/>
                  <a:pt x="1079" y="451"/>
                  <a:pt x="1079" y="451"/>
                </a:cubicBezTo>
                <a:cubicBezTo>
                  <a:pt x="1056" y="451"/>
                  <a:pt x="1056" y="451"/>
                  <a:pt x="1056" y="451"/>
                </a:cubicBezTo>
                <a:cubicBezTo>
                  <a:pt x="1041" y="451"/>
                  <a:pt x="1034" y="451"/>
                  <a:pt x="1026" y="451"/>
                </a:cubicBezTo>
                <a:cubicBezTo>
                  <a:pt x="942" y="436"/>
                  <a:pt x="873" y="367"/>
                  <a:pt x="865" y="283"/>
                </a:cubicBezTo>
                <a:cubicBezTo>
                  <a:pt x="865" y="275"/>
                  <a:pt x="865" y="268"/>
                  <a:pt x="865" y="260"/>
                </a:cubicBezTo>
                <a:cubicBezTo>
                  <a:pt x="865" y="237"/>
                  <a:pt x="865" y="237"/>
                  <a:pt x="865" y="237"/>
                </a:cubicBezTo>
                <a:cubicBezTo>
                  <a:pt x="819" y="237"/>
                  <a:pt x="819" y="237"/>
                  <a:pt x="819" y="237"/>
                </a:cubicBezTo>
                <a:cubicBezTo>
                  <a:pt x="811" y="253"/>
                  <a:pt x="811" y="253"/>
                  <a:pt x="811" y="253"/>
                </a:cubicBezTo>
                <a:cubicBezTo>
                  <a:pt x="811" y="260"/>
                  <a:pt x="804" y="268"/>
                  <a:pt x="804" y="275"/>
                </a:cubicBezTo>
                <a:cubicBezTo>
                  <a:pt x="727" y="451"/>
                  <a:pt x="559" y="566"/>
                  <a:pt x="368" y="566"/>
                </a:cubicBezTo>
                <a:cubicBezTo>
                  <a:pt x="345" y="566"/>
                  <a:pt x="322" y="559"/>
                  <a:pt x="291" y="559"/>
                </a:cubicBezTo>
                <a:cubicBezTo>
                  <a:pt x="284" y="559"/>
                  <a:pt x="276" y="559"/>
                  <a:pt x="268" y="551"/>
                </a:cubicBezTo>
                <a:cubicBezTo>
                  <a:pt x="238" y="543"/>
                  <a:pt x="238" y="543"/>
                  <a:pt x="238" y="543"/>
                </a:cubicBezTo>
                <a:cubicBezTo>
                  <a:pt x="238" y="658"/>
                  <a:pt x="238" y="658"/>
                  <a:pt x="238" y="658"/>
                </a:cubicBezTo>
                <a:cubicBezTo>
                  <a:pt x="238" y="811"/>
                  <a:pt x="322" y="949"/>
                  <a:pt x="452" y="1025"/>
                </a:cubicBezTo>
                <a:cubicBezTo>
                  <a:pt x="421" y="1094"/>
                  <a:pt x="345" y="1148"/>
                  <a:pt x="260" y="1148"/>
                </a:cubicBezTo>
                <a:cubicBezTo>
                  <a:pt x="146" y="1148"/>
                  <a:pt x="46" y="1048"/>
                  <a:pt x="46" y="933"/>
                </a:cubicBezTo>
                <a:close/>
                <a:moveTo>
                  <a:pt x="834" y="260"/>
                </a:moveTo>
                <a:lnTo>
                  <a:pt x="834" y="260"/>
                </a:lnTo>
                <a:close/>
                <a:moveTo>
                  <a:pt x="834" y="260"/>
                </a:moveTo>
                <a:lnTo>
                  <a:pt x="834" y="260"/>
                </a:lnTo>
                <a:close/>
                <a:moveTo>
                  <a:pt x="1079" y="658"/>
                </a:moveTo>
                <a:lnTo>
                  <a:pt x="1079" y="658"/>
                </a:lnTo>
                <a:cubicBezTo>
                  <a:pt x="1079" y="650"/>
                  <a:pt x="1079" y="650"/>
                  <a:pt x="1079" y="650"/>
                </a:cubicBezTo>
                <a:cubicBezTo>
                  <a:pt x="1079" y="551"/>
                  <a:pt x="1079" y="551"/>
                  <a:pt x="1079" y="551"/>
                </a:cubicBezTo>
                <a:cubicBezTo>
                  <a:pt x="1095" y="566"/>
                  <a:pt x="1110" y="589"/>
                  <a:pt x="1110" y="612"/>
                </a:cubicBezTo>
                <a:cubicBezTo>
                  <a:pt x="1110" y="635"/>
                  <a:pt x="1095" y="658"/>
                  <a:pt x="1079" y="673"/>
                </a:cubicBezTo>
                <a:cubicBezTo>
                  <a:pt x="1079" y="666"/>
                  <a:pt x="1079" y="658"/>
                  <a:pt x="1079" y="658"/>
                </a:cubicBezTo>
                <a:close/>
                <a:moveTo>
                  <a:pt x="467" y="979"/>
                </a:moveTo>
                <a:lnTo>
                  <a:pt x="467" y="979"/>
                </a:lnTo>
                <a:cubicBezTo>
                  <a:pt x="360" y="910"/>
                  <a:pt x="284" y="796"/>
                  <a:pt x="284" y="658"/>
                </a:cubicBezTo>
                <a:cubicBezTo>
                  <a:pt x="284" y="604"/>
                  <a:pt x="284" y="604"/>
                  <a:pt x="284" y="604"/>
                </a:cubicBezTo>
                <a:cubicBezTo>
                  <a:pt x="291" y="604"/>
                  <a:pt x="299" y="604"/>
                  <a:pt x="307" y="612"/>
                </a:cubicBezTo>
                <a:cubicBezTo>
                  <a:pt x="314" y="612"/>
                  <a:pt x="314" y="612"/>
                  <a:pt x="314" y="612"/>
                </a:cubicBezTo>
                <a:cubicBezTo>
                  <a:pt x="322" y="612"/>
                  <a:pt x="330" y="612"/>
                  <a:pt x="337" y="612"/>
                </a:cubicBezTo>
                <a:cubicBezTo>
                  <a:pt x="337" y="612"/>
                  <a:pt x="337" y="612"/>
                  <a:pt x="345" y="612"/>
                </a:cubicBezTo>
                <a:cubicBezTo>
                  <a:pt x="352" y="612"/>
                  <a:pt x="360" y="612"/>
                  <a:pt x="368" y="612"/>
                </a:cubicBezTo>
                <a:cubicBezTo>
                  <a:pt x="375" y="612"/>
                  <a:pt x="383" y="612"/>
                  <a:pt x="383" y="612"/>
                </a:cubicBezTo>
                <a:cubicBezTo>
                  <a:pt x="391" y="612"/>
                  <a:pt x="391" y="612"/>
                  <a:pt x="391" y="612"/>
                </a:cubicBezTo>
                <a:cubicBezTo>
                  <a:pt x="398" y="612"/>
                  <a:pt x="398" y="612"/>
                  <a:pt x="406" y="612"/>
                </a:cubicBezTo>
                <a:lnTo>
                  <a:pt x="414" y="612"/>
                </a:lnTo>
                <a:lnTo>
                  <a:pt x="421" y="612"/>
                </a:lnTo>
                <a:cubicBezTo>
                  <a:pt x="429" y="604"/>
                  <a:pt x="429" y="604"/>
                  <a:pt x="429" y="604"/>
                </a:cubicBezTo>
                <a:cubicBezTo>
                  <a:pt x="437" y="604"/>
                  <a:pt x="437" y="604"/>
                  <a:pt x="444" y="604"/>
                </a:cubicBezTo>
                <a:lnTo>
                  <a:pt x="452" y="604"/>
                </a:lnTo>
                <a:lnTo>
                  <a:pt x="460" y="604"/>
                </a:lnTo>
                <a:cubicBezTo>
                  <a:pt x="467" y="604"/>
                  <a:pt x="467" y="604"/>
                  <a:pt x="467" y="604"/>
                </a:cubicBezTo>
                <a:cubicBezTo>
                  <a:pt x="475" y="597"/>
                  <a:pt x="475" y="597"/>
                  <a:pt x="483" y="597"/>
                </a:cubicBezTo>
                <a:cubicBezTo>
                  <a:pt x="483" y="597"/>
                  <a:pt x="483" y="597"/>
                  <a:pt x="490" y="597"/>
                </a:cubicBezTo>
                <a:cubicBezTo>
                  <a:pt x="490" y="597"/>
                  <a:pt x="498" y="597"/>
                  <a:pt x="505" y="597"/>
                </a:cubicBezTo>
                <a:lnTo>
                  <a:pt x="505" y="589"/>
                </a:lnTo>
                <a:cubicBezTo>
                  <a:pt x="513" y="589"/>
                  <a:pt x="521" y="589"/>
                  <a:pt x="521" y="589"/>
                </a:cubicBezTo>
                <a:cubicBezTo>
                  <a:pt x="528" y="589"/>
                  <a:pt x="528" y="589"/>
                  <a:pt x="528" y="589"/>
                </a:cubicBezTo>
                <a:cubicBezTo>
                  <a:pt x="536" y="581"/>
                  <a:pt x="536" y="581"/>
                  <a:pt x="544" y="581"/>
                </a:cubicBezTo>
                <a:cubicBezTo>
                  <a:pt x="544" y="581"/>
                  <a:pt x="544" y="581"/>
                  <a:pt x="551" y="581"/>
                </a:cubicBezTo>
                <a:cubicBezTo>
                  <a:pt x="551" y="574"/>
                  <a:pt x="559" y="574"/>
                  <a:pt x="559" y="574"/>
                </a:cubicBezTo>
                <a:lnTo>
                  <a:pt x="567" y="574"/>
                </a:lnTo>
                <a:cubicBezTo>
                  <a:pt x="567" y="566"/>
                  <a:pt x="574" y="566"/>
                  <a:pt x="574" y="566"/>
                </a:cubicBezTo>
                <a:cubicBezTo>
                  <a:pt x="582" y="566"/>
                  <a:pt x="582" y="566"/>
                  <a:pt x="582" y="566"/>
                </a:cubicBezTo>
                <a:cubicBezTo>
                  <a:pt x="590" y="559"/>
                  <a:pt x="590" y="559"/>
                  <a:pt x="597" y="559"/>
                </a:cubicBezTo>
                <a:cubicBezTo>
                  <a:pt x="597" y="559"/>
                  <a:pt x="597" y="559"/>
                  <a:pt x="605" y="559"/>
                </a:cubicBezTo>
                <a:cubicBezTo>
                  <a:pt x="605" y="551"/>
                  <a:pt x="605" y="551"/>
                  <a:pt x="613" y="551"/>
                </a:cubicBezTo>
                <a:cubicBezTo>
                  <a:pt x="613" y="551"/>
                  <a:pt x="613" y="551"/>
                  <a:pt x="620" y="543"/>
                </a:cubicBezTo>
                <a:lnTo>
                  <a:pt x="628" y="543"/>
                </a:lnTo>
                <a:lnTo>
                  <a:pt x="636" y="536"/>
                </a:lnTo>
                <a:cubicBezTo>
                  <a:pt x="636" y="536"/>
                  <a:pt x="643" y="528"/>
                  <a:pt x="651" y="528"/>
                </a:cubicBezTo>
                <a:lnTo>
                  <a:pt x="651" y="528"/>
                </a:lnTo>
                <a:cubicBezTo>
                  <a:pt x="658" y="528"/>
                  <a:pt x="658" y="520"/>
                  <a:pt x="666" y="520"/>
                </a:cubicBezTo>
                <a:cubicBezTo>
                  <a:pt x="666" y="513"/>
                  <a:pt x="666" y="513"/>
                  <a:pt x="674" y="513"/>
                </a:cubicBezTo>
                <a:cubicBezTo>
                  <a:pt x="674" y="513"/>
                  <a:pt x="674" y="513"/>
                  <a:pt x="681" y="505"/>
                </a:cubicBezTo>
                <a:cubicBezTo>
                  <a:pt x="681" y="505"/>
                  <a:pt x="681" y="505"/>
                  <a:pt x="689" y="505"/>
                </a:cubicBezTo>
                <a:cubicBezTo>
                  <a:pt x="689" y="497"/>
                  <a:pt x="689" y="497"/>
                  <a:pt x="697" y="497"/>
                </a:cubicBezTo>
                <a:cubicBezTo>
                  <a:pt x="697" y="497"/>
                  <a:pt x="697" y="490"/>
                  <a:pt x="704" y="490"/>
                </a:cubicBezTo>
                <a:cubicBezTo>
                  <a:pt x="704" y="490"/>
                  <a:pt x="704" y="482"/>
                  <a:pt x="712" y="482"/>
                </a:cubicBezTo>
                <a:cubicBezTo>
                  <a:pt x="712" y="482"/>
                  <a:pt x="712" y="482"/>
                  <a:pt x="712" y="474"/>
                </a:cubicBezTo>
                <a:cubicBezTo>
                  <a:pt x="720" y="474"/>
                  <a:pt x="720" y="474"/>
                  <a:pt x="727" y="467"/>
                </a:cubicBezTo>
                <a:lnTo>
                  <a:pt x="727" y="467"/>
                </a:lnTo>
                <a:cubicBezTo>
                  <a:pt x="735" y="459"/>
                  <a:pt x="735" y="459"/>
                  <a:pt x="735" y="459"/>
                </a:cubicBezTo>
                <a:cubicBezTo>
                  <a:pt x="743" y="459"/>
                  <a:pt x="743" y="451"/>
                  <a:pt x="743" y="451"/>
                </a:cubicBezTo>
                <a:lnTo>
                  <a:pt x="750" y="444"/>
                </a:lnTo>
                <a:lnTo>
                  <a:pt x="758" y="436"/>
                </a:lnTo>
                <a:cubicBezTo>
                  <a:pt x="758" y="436"/>
                  <a:pt x="766" y="428"/>
                  <a:pt x="766" y="421"/>
                </a:cubicBezTo>
                <a:lnTo>
                  <a:pt x="773" y="421"/>
                </a:lnTo>
                <a:cubicBezTo>
                  <a:pt x="773" y="413"/>
                  <a:pt x="773" y="413"/>
                  <a:pt x="781" y="413"/>
                </a:cubicBezTo>
                <a:cubicBezTo>
                  <a:pt x="781" y="406"/>
                  <a:pt x="781" y="406"/>
                  <a:pt x="781" y="406"/>
                </a:cubicBezTo>
                <a:cubicBezTo>
                  <a:pt x="789" y="398"/>
                  <a:pt x="789" y="398"/>
                  <a:pt x="789" y="398"/>
                </a:cubicBezTo>
                <a:cubicBezTo>
                  <a:pt x="789" y="390"/>
                  <a:pt x="796" y="390"/>
                  <a:pt x="796" y="390"/>
                </a:cubicBezTo>
                <a:cubicBezTo>
                  <a:pt x="796" y="383"/>
                  <a:pt x="796" y="383"/>
                  <a:pt x="804" y="383"/>
                </a:cubicBezTo>
                <a:cubicBezTo>
                  <a:pt x="804" y="375"/>
                  <a:pt x="804" y="375"/>
                  <a:pt x="804" y="375"/>
                </a:cubicBezTo>
                <a:cubicBezTo>
                  <a:pt x="811" y="367"/>
                  <a:pt x="811" y="367"/>
                  <a:pt x="811" y="360"/>
                </a:cubicBezTo>
                <a:cubicBezTo>
                  <a:pt x="811" y="360"/>
                  <a:pt x="811" y="360"/>
                  <a:pt x="819" y="360"/>
                </a:cubicBezTo>
                <a:cubicBezTo>
                  <a:pt x="819" y="352"/>
                  <a:pt x="819" y="352"/>
                  <a:pt x="819" y="344"/>
                </a:cubicBezTo>
                <a:cubicBezTo>
                  <a:pt x="827" y="344"/>
                  <a:pt x="827" y="344"/>
                  <a:pt x="827" y="336"/>
                </a:cubicBezTo>
                <a:lnTo>
                  <a:pt x="827" y="336"/>
                </a:lnTo>
                <a:lnTo>
                  <a:pt x="827" y="336"/>
                </a:lnTo>
                <a:cubicBezTo>
                  <a:pt x="827" y="344"/>
                  <a:pt x="834" y="352"/>
                  <a:pt x="834" y="352"/>
                </a:cubicBezTo>
                <a:lnTo>
                  <a:pt x="834" y="352"/>
                </a:lnTo>
                <a:cubicBezTo>
                  <a:pt x="834" y="360"/>
                  <a:pt x="834" y="360"/>
                  <a:pt x="842" y="367"/>
                </a:cubicBezTo>
                <a:lnTo>
                  <a:pt x="842" y="367"/>
                </a:lnTo>
                <a:cubicBezTo>
                  <a:pt x="842" y="375"/>
                  <a:pt x="842" y="383"/>
                  <a:pt x="850" y="383"/>
                </a:cubicBezTo>
                <a:lnTo>
                  <a:pt x="850" y="383"/>
                </a:lnTo>
                <a:cubicBezTo>
                  <a:pt x="850" y="390"/>
                  <a:pt x="857" y="390"/>
                  <a:pt x="857" y="398"/>
                </a:cubicBezTo>
                <a:lnTo>
                  <a:pt x="857" y="398"/>
                </a:lnTo>
                <a:cubicBezTo>
                  <a:pt x="865" y="406"/>
                  <a:pt x="865" y="406"/>
                  <a:pt x="865" y="413"/>
                </a:cubicBezTo>
                <a:lnTo>
                  <a:pt x="865" y="413"/>
                </a:lnTo>
                <a:cubicBezTo>
                  <a:pt x="873" y="413"/>
                  <a:pt x="873" y="421"/>
                  <a:pt x="881" y="421"/>
                </a:cubicBezTo>
                <a:lnTo>
                  <a:pt x="881" y="428"/>
                </a:lnTo>
                <a:cubicBezTo>
                  <a:pt x="881" y="428"/>
                  <a:pt x="888" y="428"/>
                  <a:pt x="888" y="436"/>
                </a:cubicBezTo>
                <a:lnTo>
                  <a:pt x="888" y="436"/>
                </a:lnTo>
                <a:cubicBezTo>
                  <a:pt x="896" y="436"/>
                  <a:pt x="896" y="444"/>
                  <a:pt x="903" y="444"/>
                </a:cubicBezTo>
                <a:lnTo>
                  <a:pt x="903" y="451"/>
                </a:lnTo>
                <a:cubicBezTo>
                  <a:pt x="911" y="451"/>
                  <a:pt x="911" y="451"/>
                  <a:pt x="919" y="459"/>
                </a:cubicBezTo>
                <a:lnTo>
                  <a:pt x="919" y="459"/>
                </a:lnTo>
                <a:cubicBezTo>
                  <a:pt x="919" y="459"/>
                  <a:pt x="926" y="467"/>
                  <a:pt x="934" y="467"/>
                </a:cubicBezTo>
                <a:lnTo>
                  <a:pt x="934" y="467"/>
                </a:lnTo>
                <a:lnTo>
                  <a:pt x="942" y="474"/>
                </a:lnTo>
                <a:cubicBezTo>
                  <a:pt x="949" y="474"/>
                  <a:pt x="949" y="474"/>
                  <a:pt x="949" y="474"/>
                </a:cubicBezTo>
                <a:cubicBezTo>
                  <a:pt x="949" y="474"/>
                  <a:pt x="957" y="482"/>
                  <a:pt x="965" y="482"/>
                </a:cubicBezTo>
                <a:lnTo>
                  <a:pt x="965" y="482"/>
                </a:lnTo>
                <a:cubicBezTo>
                  <a:pt x="965" y="482"/>
                  <a:pt x="972" y="482"/>
                  <a:pt x="980" y="490"/>
                </a:cubicBezTo>
                <a:lnTo>
                  <a:pt x="980" y="490"/>
                </a:lnTo>
                <a:cubicBezTo>
                  <a:pt x="988" y="490"/>
                  <a:pt x="988" y="490"/>
                  <a:pt x="995" y="490"/>
                </a:cubicBezTo>
                <a:lnTo>
                  <a:pt x="995" y="490"/>
                </a:lnTo>
                <a:cubicBezTo>
                  <a:pt x="1003" y="497"/>
                  <a:pt x="1003" y="497"/>
                  <a:pt x="1011" y="497"/>
                </a:cubicBezTo>
                <a:lnTo>
                  <a:pt x="1011" y="497"/>
                </a:lnTo>
                <a:cubicBezTo>
                  <a:pt x="1018" y="497"/>
                  <a:pt x="1018" y="497"/>
                  <a:pt x="1018" y="497"/>
                </a:cubicBezTo>
                <a:cubicBezTo>
                  <a:pt x="1026" y="497"/>
                  <a:pt x="1026" y="497"/>
                  <a:pt x="1026" y="497"/>
                </a:cubicBezTo>
                <a:lnTo>
                  <a:pt x="1034" y="497"/>
                </a:lnTo>
                <a:lnTo>
                  <a:pt x="1034" y="497"/>
                </a:lnTo>
                <a:cubicBezTo>
                  <a:pt x="1034" y="650"/>
                  <a:pt x="1034" y="650"/>
                  <a:pt x="1034" y="650"/>
                </a:cubicBezTo>
                <a:cubicBezTo>
                  <a:pt x="1034" y="658"/>
                  <a:pt x="1034" y="658"/>
                  <a:pt x="1034" y="658"/>
                </a:cubicBezTo>
                <a:cubicBezTo>
                  <a:pt x="1034" y="681"/>
                  <a:pt x="1026" y="704"/>
                  <a:pt x="1026" y="727"/>
                </a:cubicBezTo>
                <a:cubicBezTo>
                  <a:pt x="1003" y="819"/>
                  <a:pt x="949" y="903"/>
                  <a:pt x="881" y="956"/>
                </a:cubicBezTo>
                <a:cubicBezTo>
                  <a:pt x="873" y="964"/>
                  <a:pt x="865" y="964"/>
                  <a:pt x="857" y="972"/>
                </a:cubicBezTo>
                <a:cubicBezTo>
                  <a:pt x="850" y="972"/>
                  <a:pt x="842" y="979"/>
                  <a:pt x="834" y="987"/>
                </a:cubicBezTo>
                <a:cubicBezTo>
                  <a:pt x="819" y="995"/>
                  <a:pt x="796" y="1002"/>
                  <a:pt x="781" y="1010"/>
                </a:cubicBezTo>
                <a:cubicBezTo>
                  <a:pt x="773" y="1010"/>
                  <a:pt x="766" y="1010"/>
                  <a:pt x="758" y="1018"/>
                </a:cubicBezTo>
                <a:cubicBezTo>
                  <a:pt x="727" y="1025"/>
                  <a:pt x="689" y="1025"/>
                  <a:pt x="658" y="1025"/>
                </a:cubicBezTo>
                <a:cubicBezTo>
                  <a:pt x="628" y="1025"/>
                  <a:pt x="605" y="1025"/>
                  <a:pt x="574" y="1018"/>
                </a:cubicBezTo>
                <a:cubicBezTo>
                  <a:pt x="567" y="1018"/>
                  <a:pt x="559" y="1018"/>
                  <a:pt x="551" y="1010"/>
                </a:cubicBezTo>
                <a:cubicBezTo>
                  <a:pt x="536" y="1010"/>
                  <a:pt x="528" y="1002"/>
                  <a:pt x="513" y="1002"/>
                </a:cubicBezTo>
                <a:cubicBezTo>
                  <a:pt x="505" y="995"/>
                  <a:pt x="498" y="995"/>
                  <a:pt x="490" y="987"/>
                </a:cubicBezTo>
                <a:cubicBezTo>
                  <a:pt x="483" y="987"/>
                  <a:pt x="475" y="979"/>
                  <a:pt x="467" y="979"/>
                </a:cubicBez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" name="Freeform 6">
            <a:extLst>
              <a:ext uri="{FF2B5EF4-FFF2-40B4-BE49-F238E27FC236}">
                <a16:creationId xmlns:a16="http://schemas.microsoft.com/office/drawing/2014/main" id="{F24D2E65-DD7C-7F4B-9788-B000F3EE8D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06127" y="4885202"/>
            <a:ext cx="1643452" cy="2269726"/>
          </a:xfrm>
          <a:custGeom>
            <a:avLst/>
            <a:gdLst>
              <a:gd name="T0" fmla="*/ 1376 w 1722"/>
              <a:gd name="T1" fmla="*/ 1515 h 2380"/>
              <a:gd name="T2" fmla="*/ 1576 w 1722"/>
              <a:gd name="T3" fmla="*/ 918 h 2380"/>
              <a:gd name="T4" fmla="*/ 1170 w 1722"/>
              <a:gd name="T5" fmla="*/ 76 h 2380"/>
              <a:gd name="T6" fmla="*/ 130 w 1722"/>
              <a:gd name="T7" fmla="*/ 597 h 2380"/>
              <a:gd name="T8" fmla="*/ 329 w 1722"/>
              <a:gd name="T9" fmla="*/ 1515 h 2380"/>
              <a:gd name="T10" fmla="*/ 597 w 1722"/>
              <a:gd name="T11" fmla="*/ 1484 h 2380"/>
              <a:gd name="T12" fmla="*/ 39 w 1722"/>
              <a:gd name="T13" fmla="*/ 2226 h 2380"/>
              <a:gd name="T14" fmla="*/ 1629 w 1722"/>
              <a:gd name="T15" fmla="*/ 2333 h 2380"/>
              <a:gd name="T16" fmla="*/ 1093 w 1722"/>
              <a:gd name="T17" fmla="*/ 1484 h 2380"/>
              <a:gd name="T18" fmla="*/ 1070 w 1722"/>
              <a:gd name="T19" fmla="*/ 1308 h 2380"/>
              <a:gd name="T20" fmla="*/ 872 w 1722"/>
              <a:gd name="T21" fmla="*/ 1745 h 2380"/>
              <a:gd name="T22" fmla="*/ 688 w 1722"/>
              <a:gd name="T23" fmla="*/ 1523 h 2380"/>
              <a:gd name="T24" fmla="*/ 925 w 1722"/>
              <a:gd name="T25" fmla="*/ 1362 h 2380"/>
              <a:gd name="T26" fmla="*/ 1055 w 1722"/>
              <a:gd name="T27" fmla="*/ 1538 h 2380"/>
              <a:gd name="T28" fmla="*/ 1583 w 1722"/>
              <a:gd name="T29" fmla="*/ 2294 h 2380"/>
              <a:gd name="T30" fmla="*/ 100 w 1722"/>
              <a:gd name="T31" fmla="*/ 2248 h 2380"/>
              <a:gd name="T32" fmla="*/ 764 w 1722"/>
              <a:gd name="T33" fmla="*/ 1775 h 2380"/>
              <a:gd name="T34" fmla="*/ 61 w 1722"/>
              <a:gd name="T35" fmla="*/ 1186 h 2380"/>
              <a:gd name="T36" fmla="*/ 138 w 1722"/>
              <a:gd name="T37" fmla="*/ 949 h 2380"/>
              <a:gd name="T38" fmla="*/ 192 w 1722"/>
              <a:gd name="T39" fmla="*/ 604 h 2380"/>
              <a:gd name="T40" fmla="*/ 948 w 1722"/>
              <a:gd name="T41" fmla="*/ 214 h 2380"/>
              <a:gd name="T42" fmla="*/ 1499 w 1722"/>
              <a:gd name="T43" fmla="*/ 627 h 2380"/>
              <a:gd name="T44" fmla="*/ 1514 w 1722"/>
              <a:gd name="T45" fmla="*/ 911 h 2380"/>
              <a:gd name="T46" fmla="*/ 1606 w 1722"/>
              <a:gd name="T47" fmla="*/ 1331 h 2380"/>
              <a:gd name="T48" fmla="*/ 1354 w 1722"/>
              <a:gd name="T49" fmla="*/ 926 h 2380"/>
              <a:gd name="T50" fmla="*/ 1361 w 1722"/>
              <a:gd name="T51" fmla="*/ 574 h 2380"/>
              <a:gd name="T52" fmla="*/ 1086 w 1722"/>
              <a:gd name="T53" fmla="*/ 329 h 2380"/>
              <a:gd name="T54" fmla="*/ 1017 w 1722"/>
              <a:gd name="T55" fmla="*/ 360 h 2380"/>
              <a:gd name="T56" fmla="*/ 299 w 1722"/>
              <a:gd name="T57" fmla="*/ 696 h 2380"/>
              <a:gd name="T58" fmla="*/ 61 w 1722"/>
              <a:gd name="T59" fmla="*/ 1186 h 2380"/>
              <a:gd name="T60" fmla="*/ 1055 w 1722"/>
              <a:gd name="T61" fmla="*/ 329 h 2380"/>
              <a:gd name="T62" fmla="*/ 1361 w 1722"/>
              <a:gd name="T63" fmla="*/ 704 h 2380"/>
              <a:gd name="T64" fmla="*/ 589 w 1722"/>
              <a:gd name="T65" fmla="*/ 1239 h 2380"/>
              <a:gd name="T66" fmla="*/ 390 w 1722"/>
              <a:gd name="T67" fmla="*/ 773 h 2380"/>
              <a:gd name="T68" fmla="*/ 459 w 1722"/>
              <a:gd name="T69" fmla="*/ 780 h 2380"/>
              <a:gd name="T70" fmla="*/ 520 w 1722"/>
              <a:gd name="T71" fmla="*/ 773 h 2380"/>
              <a:gd name="T72" fmla="*/ 566 w 1722"/>
              <a:gd name="T73" fmla="*/ 773 h 2380"/>
              <a:gd name="T74" fmla="*/ 620 w 1722"/>
              <a:gd name="T75" fmla="*/ 758 h 2380"/>
              <a:gd name="T76" fmla="*/ 666 w 1722"/>
              <a:gd name="T77" fmla="*/ 742 h 2380"/>
              <a:gd name="T78" fmla="*/ 719 w 1722"/>
              <a:gd name="T79" fmla="*/ 727 h 2380"/>
              <a:gd name="T80" fmla="*/ 757 w 1722"/>
              <a:gd name="T81" fmla="*/ 704 h 2380"/>
              <a:gd name="T82" fmla="*/ 803 w 1722"/>
              <a:gd name="T83" fmla="*/ 681 h 2380"/>
              <a:gd name="T84" fmla="*/ 849 w 1722"/>
              <a:gd name="T85" fmla="*/ 658 h 2380"/>
              <a:gd name="T86" fmla="*/ 887 w 1722"/>
              <a:gd name="T87" fmla="*/ 627 h 2380"/>
              <a:gd name="T88" fmla="*/ 917 w 1722"/>
              <a:gd name="T89" fmla="*/ 589 h 2380"/>
              <a:gd name="T90" fmla="*/ 956 w 1722"/>
              <a:gd name="T91" fmla="*/ 558 h 2380"/>
              <a:gd name="T92" fmla="*/ 986 w 1722"/>
              <a:gd name="T93" fmla="*/ 513 h 2380"/>
              <a:gd name="T94" fmla="*/ 1017 w 1722"/>
              <a:gd name="T95" fmla="*/ 474 h 2380"/>
              <a:gd name="T96" fmla="*/ 1040 w 1722"/>
              <a:gd name="T97" fmla="*/ 436 h 2380"/>
              <a:gd name="T98" fmla="*/ 1055 w 1722"/>
              <a:gd name="T99" fmla="*/ 451 h 2380"/>
              <a:gd name="T100" fmla="*/ 1070 w 1722"/>
              <a:gd name="T101" fmla="*/ 490 h 2380"/>
              <a:gd name="T102" fmla="*/ 1093 w 1722"/>
              <a:gd name="T103" fmla="*/ 528 h 2380"/>
              <a:gd name="T104" fmla="*/ 1124 w 1722"/>
              <a:gd name="T105" fmla="*/ 558 h 2380"/>
              <a:gd name="T106" fmla="*/ 1162 w 1722"/>
              <a:gd name="T107" fmla="*/ 581 h 2380"/>
              <a:gd name="T108" fmla="*/ 1201 w 1722"/>
              <a:gd name="T109" fmla="*/ 604 h 2380"/>
              <a:gd name="T110" fmla="*/ 1239 w 1722"/>
              <a:gd name="T111" fmla="*/ 620 h 2380"/>
              <a:gd name="T112" fmla="*/ 1285 w 1722"/>
              <a:gd name="T113" fmla="*/ 635 h 2380"/>
              <a:gd name="T114" fmla="*/ 1300 w 1722"/>
              <a:gd name="T115" fmla="*/ 635 h 2380"/>
              <a:gd name="T116" fmla="*/ 1109 w 1722"/>
              <a:gd name="T117" fmla="*/ 1217 h 2380"/>
              <a:gd name="T118" fmla="*/ 956 w 1722"/>
              <a:gd name="T119" fmla="*/ 1285 h 2380"/>
              <a:gd name="T120" fmla="*/ 651 w 1722"/>
              <a:gd name="T121" fmla="*/ 1270 h 2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22" h="2380">
                <a:moveTo>
                  <a:pt x="1070" y="1308"/>
                </a:moveTo>
                <a:lnTo>
                  <a:pt x="1070" y="1308"/>
                </a:lnTo>
                <a:cubicBezTo>
                  <a:pt x="1093" y="1370"/>
                  <a:pt x="1139" y="1431"/>
                  <a:pt x="1201" y="1469"/>
                </a:cubicBezTo>
                <a:cubicBezTo>
                  <a:pt x="1254" y="1500"/>
                  <a:pt x="1315" y="1515"/>
                  <a:pt x="1376" y="1515"/>
                </a:cubicBezTo>
                <a:cubicBezTo>
                  <a:pt x="1399" y="1515"/>
                  <a:pt x="1423" y="1515"/>
                  <a:pt x="1453" y="1507"/>
                </a:cubicBezTo>
                <a:cubicBezTo>
                  <a:pt x="1537" y="1492"/>
                  <a:pt x="1614" y="1438"/>
                  <a:pt x="1660" y="1362"/>
                </a:cubicBezTo>
                <a:cubicBezTo>
                  <a:pt x="1706" y="1293"/>
                  <a:pt x="1721" y="1201"/>
                  <a:pt x="1706" y="1117"/>
                </a:cubicBezTo>
                <a:cubicBezTo>
                  <a:pt x="1683" y="1033"/>
                  <a:pt x="1644" y="972"/>
                  <a:pt x="1576" y="918"/>
                </a:cubicBezTo>
                <a:cubicBezTo>
                  <a:pt x="1614" y="865"/>
                  <a:pt x="1629" y="803"/>
                  <a:pt x="1614" y="742"/>
                </a:cubicBezTo>
                <a:cubicBezTo>
                  <a:pt x="1606" y="696"/>
                  <a:pt x="1583" y="666"/>
                  <a:pt x="1560" y="635"/>
                </a:cubicBezTo>
                <a:cubicBezTo>
                  <a:pt x="1576" y="589"/>
                  <a:pt x="1583" y="543"/>
                  <a:pt x="1583" y="490"/>
                </a:cubicBezTo>
                <a:cubicBezTo>
                  <a:pt x="1583" y="260"/>
                  <a:pt x="1399" y="76"/>
                  <a:pt x="1170" y="76"/>
                </a:cubicBezTo>
                <a:cubicBezTo>
                  <a:pt x="1093" y="76"/>
                  <a:pt x="1025" y="99"/>
                  <a:pt x="956" y="138"/>
                </a:cubicBezTo>
                <a:cubicBezTo>
                  <a:pt x="864" y="46"/>
                  <a:pt x="742" y="0"/>
                  <a:pt x="620" y="0"/>
                </a:cubicBezTo>
                <a:cubicBezTo>
                  <a:pt x="345" y="0"/>
                  <a:pt x="123" y="222"/>
                  <a:pt x="123" y="497"/>
                </a:cubicBezTo>
                <a:cubicBezTo>
                  <a:pt x="123" y="528"/>
                  <a:pt x="123" y="566"/>
                  <a:pt x="130" y="597"/>
                </a:cubicBezTo>
                <a:cubicBezTo>
                  <a:pt x="54" y="635"/>
                  <a:pt x="8" y="719"/>
                  <a:pt x="8" y="803"/>
                </a:cubicBezTo>
                <a:cubicBezTo>
                  <a:pt x="8" y="865"/>
                  <a:pt x="31" y="926"/>
                  <a:pt x="77" y="972"/>
                </a:cubicBezTo>
                <a:cubicBezTo>
                  <a:pt x="23" y="1033"/>
                  <a:pt x="0" y="1109"/>
                  <a:pt x="0" y="1186"/>
                </a:cubicBezTo>
                <a:cubicBezTo>
                  <a:pt x="0" y="1370"/>
                  <a:pt x="146" y="1515"/>
                  <a:pt x="329" y="1515"/>
                </a:cubicBezTo>
                <a:cubicBezTo>
                  <a:pt x="459" y="1515"/>
                  <a:pt x="574" y="1438"/>
                  <a:pt x="628" y="1324"/>
                </a:cubicBezTo>
                <a:cubicBezTo>
                  <a:pt x="651" y="1339"/>
                  <a:pt x="672" y="1347"/>
                  <a:pt x="695" y="1347"/>
                </a:cubicBezTo>
                <a:cubicBezTo>
                  <a:pt x="695" y="1461"/>
                  <a:pt x="695" y="1461"/>
                  <a:pt x="695" y="1461"/>
                </a:cubicBezTo>
                <a:cubicBezTo>
                  <a:pt x="597" y="1484"/>
                  <a:pt x="597" y="1484"/>
                  <a:pt x="597" y="1484"/>
                </a:cubicBezTo>
                <a:lnTo>
                  <a:pt x="597" y="1484"/>
                </a:lnTo>
                <a:cubicBezTo>
                  <a:pt x="337" y="1538"/>
                  <a:pt x="337" y="1538"/>
                  <a:pt x="337" y="1538"/>
                </a:cubicBezTo>
                <a:cubicBezTo>
                  <a:pt x="291" y="1545"/>
                  <a:pt x="260" y="1576"/>
                  <a:pt x="245" y="1615"/>
                </a:cubicBezTo>
                <a:cubicBezTo>
                  <a:pt x="39" y="2226"/>
                  <a:pt x="39" y="2226"/>
                  <a:pt x="39" y="2226"/>
                </a:cubicBezTo>
                <a:cubicBezTo>
                  <a:pt x="31" y="2264"/>
                  <a:pt x="31" y="2302"/>
                  <a:pt x="54" y="2333"/>
                </a:cubicBezTo>
                <a:cubicBezTo>
                  <a:pt x="77" y="2363"/>
                  <a:pt x="115" y="2379"/>
                  <a:pt x="153" y="2379"/>
                </a:cubicBezTo>
                <a:cubicBezTo>
                  <a:pt x="1530" y="2379"/>
                  <a:pt x="1530" y="2379"/>
                  <a:pt x="1530" y="2379"/>
                </a:cubicBezTo>
                <a:cubicBezTo>
                  <a:pt x="1568" y="2379"/>
                  <a:pt x="1606" y="2363"/>
                  <a:pt x="1629" y="2333"/>
                </a:cubicBezTo>
                <a:cubicBezTo>
                  <a:pt x="1652" y="2302"/>
                  <a:pt x="1660" y="2264"/>
                  <a:pt x="1644" y="2226"/>
                </a:cubicBezTo>
                <a:cubicBezTo>
                  <a:pt x="1438" y="1615"/>
                  <a:pt x="1438" y="1615"/>
                  <a:pt x="1438" y="1615"/>
                </a:cubicBezTo>
                <a:cubicBezTo>
                  <a:pt x="1430" y="1576"/>
                  <a:pt x="1392" y="1545"/>
                  <a:pt x="1354" y="1538"/>
                </a:cubicBezTo>
                <a:cubicBezTo>
                  <a:pt x="1093" y="1484"/>
                  <a:pt x="1093" y="1484"/>
                  <a:pt x="1093" y="1484"/>
                </a:cubicBezTo>
                <a:lnTo>
                  <a:pt x="1093" y="1484"/>
                </a:lnTo>
                <a:cubicBezTo>
                  <a:pt x="986" y="1461"/>
                  <a:pt x="986" y="1461"/>
                  <a:pt x="986" y="1461"/>
                </a:cubicBezTo>
                <a:cubicBezTo>
                  <a:pt x="986" y="1347"/>
                  <a:pt x="986" y="1347"/>
                  <a:pt x="986" y="1347"/>
                </a:cubicBezTo>
                <a:cubicBezTo>
                  <a:pt x="1017" y="1331"/>
                  <a:pt x="1048" y="1324"/>
                  <a:pt x="1070" y="1308"/>
                </a:cubicBezTo>
                <a:close/>
                <a:moveTo>
                  <a:pt x="994" y="1523"/>
                </a:moveTo>
                <a:lnTo>
                  <a:pt x="994" y="1523"/>
                </a:lnTo>
                <a:lnTo>
                  <a:pt x="994" y="1523"/>
                </a:lnTo>
                <a:cubicBezTo>
                  <a:pt x="872" y="1745"/>
                  <a:pt x="872" y="1745"/>
                  <a:pt x="872" y="1745"/>
                </a:cubicBezTo>
                <a:cubicBezTo>
                  <a:pt x="864" y="1760"/>
                  <a:pt x="849" y="1760"/>
                  <a:pt x="841" y="1760"/>
                </a:cubicBezTo>
                <a:cubicBezTo>
                  <a:pt x="833" y="1760"/>
                  <a:pt x="826" y="1760"/>
                  <a:pt x="810" y="1745"/>
                </a:cubicBezTo>
                <a:cubicBezTo>
                  <a:pt x="688" y="1523"/>
                  <a:pt x="688" y="1523"/>
                  <a:pt x="688" y="1523"/>
                </a:cubicBezTo>
                <a:lnTo>
                  <a:pt x="688" y="1523"/>
                </a:lnTo>
                <a:cubicBezTo>
                  <a:pt x="757" y="1515"/>
                  <a:pt x="757" y="1515"/>
                  <a:pt x="757" y="1515"/>
                </a:cubicBezTo>
                <a:cubicBezTo>
                  <a:pt x="757" y="1362"/>
                  <a:pt x="757" y="1362"/>
                  <a:pt x="757" y="1362"/>
                </a:cubicBezTo>
                <a:cubicBezTo>
                  <a:pt x="780" y="1362"/>
                  <a:pt x="803" y="1370"/>
                  <a:pt x="833" y="1370"/>
                </a:cubicBezTo>
                <a:cubicBezTo>
                  <a:pt x="864" y="1370"/>
                  <a:pt x="895" y="1362"/>
                  <a:pt x="925" y="1362"/>
                </a:cubicBezTo>
                <a:cubicBezTo>
                  <a:pt x="925" y="1515"/>
                  <a:pt x="925" y="1515"/>
                  <a:pt x="925" y="1515"/>
                </a:cubicBezTo>
                <a:lnTo>
                  <a:pt x="994" y="1523"/>
                </a:lnTo>
                <a:close/>
                <a:moveTo>
                  <a:pt x="1055" y="1538"/>
                </a:moveTo>
                <a:lnTo>
                  <a:pt x="1055" y="1538"/>
                </a:lnTo>
                <a:cubicBezTo>
                  <a:pt x="1338" y="1591"/>
                  <a:pt x="1338" y="1591"/>
                  <a:pt x="1338" y="1591"/>
                </a:cubicBezTo>
                <a:cubicBezTo>
                  <a:pt x="1361" y="1599"/>
                  <a:pt x="1376" y="1615"/>
                  <a:pt x="1384" y="1630"/>
                </a:cubicBezTo>
                <a:cubicBezTo>
                  <a:pt x="1591" y="2248"/>
                  <a:pt x="1591" y="2248"/>
                  <a:pt x="1591" y="2248"/>
                </a:cubicBezTo>
                <a:cubicBezTo>
                  <a:pt x="1591" y="2264"/>
                  <a:pt x="1591" y="2279"/>
                  <a:pt x="1583" y="2294"/>
                </a:cubicBezTo>
                <a:cubicBezTo>
                  <a:pt x="1568" y="2310"/>
                  <a:pt x="1553" y="2325"/>
                  <a:pt x="1530" y="2325"/>
                </a:cubicBezTo>
                <a:cubicBezTo>
                  <a:pt x="153" y="2325"/>
                  <a:pt x="153" y="2325"/>
                  <a:pt x="153" y="2325"/>
                </a:cubicBezTo>
                <a:cubicBezTo>
                  <a:pt x="130" y="2325"/>
                  <a:pt x="115" y="2310"/>
                  <a:pt x="107" y="2294"/>
                </a:cubicBezTo>
                <a:cubicBezTo>
                  <a:pt x="92" y="2279"/>
                  <a:pt x="92" y="2264"/>
                  <a:pt x="100" y="2248"/>
                </a:cubicBezTo>
                <a:cubicBezTo>
                  <a:pt x="299" y="1630"/>
                  <a:pt x="299" y="1630"/>
                  <a:pt x="299" y="1630"/>
                </a:cubicBezTo>
                <a:cubicBezTo>
                  <a:pt x="306" y="1615"/>
                  <a:pt x="322" y="1599"/>
                  <a:pt x="345" y="1591"/>
                </a:cubicBezTo>
                <a:cubicBezTo>
                  <a:pt x="628" y="1538"/>
                  <a:pt x="628" y="1538"/>
                  <a:pt x="628" y="1538"/>
                </a:cubicBezTo>
                <a:cubicBezTo>
                  <a:pt x="764" y="1775"/>
                  <a:pt x="764" y="1775"/>
                  <a:pt x="764" y="1775"/>
                </a:cubicBezTo>
                <a:cubicBezTo>
                  <a:pt x="780" y="1806"/>
                  <a:pt x="810" y="1821"/>
                  <a:pt x="841" y="1821"/>
                </a:cubicBezTo>
                <a:cubicBezTo>
                  <a:pt x="872" y="1821"/>
                  <a:pt x="902" y="1806"/>
                  <a:pt x="925" y="1775"/>
                </a:cubicBezTo>
                <a:lnTo>
                  <a:pt x="1055" y="1538"/>
                </a:lnTo>
                <a:close/>
                <a:moveTo>
                  <a:pt x="61" y="1186"/>
                </a:moveTo>
                <a:lnTo>
                  <a:pt x="61" y="1186"/>
                </a:lnTo>
                <a:cubicBezTo>
                  <a:pt x="61" y="1109"/>
                  <a:pt x="92" y="1041"/>
                  <a:pt x="146" y="995"/>
                </a:cubicBezTo>
                <a:cubicBezTo>
                  <a:pt x="169" y="964"/>
                  <a:pt x="169" y="964"/>
                  <a:pt x="169" y="964"/>
                </a:cubicBezTo>
                <a:cubicBezTo>
                  <a:pt x="138" y="949"/>
                  <a:pt x="138" y="949"/>
                  <a:pt x="138" y="949"/>
                </a:cubicBezTo>
                <a:cubicBezTo>
                  <a:pt x="92" y="911"/>
                  <a:pt x="69" y="857"/>
                  <a:pt x="69" y="803"/>
                </a:cubicBezTo>
                <a:cubicBezTo>
                  <a:pt x="69" y="734"/>
                  <a:pt x="107" y="666"/>
                  <a:pt x="176" y="643"/>
                </a:cubicBezTo>
                <a:cubicBezTo>
                  <a:pt x="199" y="635"/>
                  <a:pt x="199" y="635"/>
                  <a:pt x="199" y="635"/>
                </a:cubicBezTo>
                <a:cubicBezTo>
                  <a:pt x="192" y="604"/>
                  <a:pt x="192" y="604"/>
                  <a:pt x="192" y="604"/>
                </a:cubicBezTo>
                <a:cubicBezTo>
                  <a:pt x="184" y="574"/>
                  <a:pt x="184" y="535"/>
                  <a:pt x="184" y="497"/>
                </a:cubicBezTo>
                <a:cubicBezTo>
                  <a:pt x="184" y="260"/>
                  <a:pt x="375" y="61"/>
                  <a:pt x="620" y="61"/>
                </a:cubicBezTo>
                <a:cubicBezTo>
                  <a:pt x="734" y="61"/>
                  <a:pt x="849" y="107"/>
                  <a:pt x="933" y="199"/>
                </a:cubicBezTo>
                <a:cubicBezTo>
                  <a:pt x="948" y="214"/>
                  <a:pt x="948" y="214"/>
                  <a:pt x="948" y="214"/>
                </a:cubicBezTo>
                <a:cubicBezTo>
                  <a:pt x="971" y="199"/>
                  <a:pt x="971" y="199"/>
                  <a:pt x="971" y="199"/>
                </a:cubicBezTo>
                <a:cubicBezTo>
                  <a:pt x="1032" y="161"/>
                  <a:pt x="1101" y="138"/>
                  <a:pt x="1170" y="138"/>
                </a:cubicBezTo>
                <a:cubicBezTo>
                  <a:pt x="1369" y="138"/>
                  <a:pt x="1522" y="298"/>
                  <a:pt x="1522" y="490"/>
                </a:cubicBezTo>
                <a:cubicBezTo>
                  <a:pt x="1522" y="543"/>
                  <a:pt x="1514" y="589"/>
                  <a:pt x="1499" y="627"/>
                </a:cubicBezTo>
                <a:cubicBezTo>
                  <a:pt x="1491" y="650"/>
                  <a:pt x="1491" y="650"/>
                  <a:pt x="1491" y="650"/>
                </a:cubicBezTo>
                <a:cubicBezTo>
                  <a:pt x="1507" y="666"/>
                  <a:pt x="1507" y="666"/>
                  <a:pt x="1507" y="666"/>
                </a:cubicBezTo>
                <a:cubicBezTo>
                  <a:pt x="1530" y="688"/>
                  <a:pt x="1545" y="719"/>
                  <a:pt x="1553" y="750"/>
                </a:cubicBezTo>
                <a:cubicBezTo>
                  <a:pt x="1568" y="803"/>
                  <a:pt x="1553" y="865"/>
                  <a:pt x="1514" y="911"/>
                </a:cubicBezTo>
                <a:cubicBezTo>
                  <a:pt x="1484" y="933"/>
                  <a:pt x="1484" y="933"/>
                  <a:pt x="1484" y="933"/>
                </a:cubicBezTo>
                <a:cubicBezTo>
                  <a:pt x="1514" y="956"/>
                  <a:pt x="1514" y="956"/>
                  <a:pt x="1514" y="956"/>
                </a:cubicBezTo>
                <a:cubicBezTo>
                  <a:pt x="1583" y="995"/>
                  <a:pt x="1629" y="1056"/>
                  <a:pt x="1644" y="1125"/>
                </a:cubicBezTo>
                <a:cubicBezTo>
                  <a:pt x="1660" y="1201"/>
                  <a:pt x="1644" y="1270"/>
                  <a:pt x="1606" y="1331"/>
                </a:cubicBezTo>
                <a:cubicBezTo>
                  <a:pt x="1568" y="1392"/>
                  <a:pt x="1507" y="1438"/>
                  <a:pt x="1438" y="1454"/>
                </a:cubicBezTo>
                <a:cubicBezTo>
                  <a:pt x="1369" y="1469"/>
                  <a:pt x="1292" y="1454"/>
                  <a:pt x="1231" y="1415"/>
                </a:cubicBezTo>
                <a:cubicBezTo>
                  <a:pt x="1185" y="1385"/>
                  <a:pt x="1147" y="1331"/>
                  <a:pt x="1124" y="1278"/>
                </a:cubicBezTo>
                <a:cubicBezTo>
                  <a:pt x="1246" y="1201"/>
                  <a:pt x="1331" y="1071"/>
                  <a:pt x="1354" y="926"/>
                </a:cubicBezTo>
                <a:cubicBezTo>
                  <a:pt x="1423" y="911"/>
                  <a:pt x="1468" y="849"/>
                  <a:pt x="1468" y="780"/>
                </a:cubicBezTo>
                <a:cubicBezTo>
                  <a:pt x="1468" y="711"/>
                  <a:pt x="1423" y="658"/>
                  <a:pt x="1361" y="635"/>
                </a:cubicBezTo>
                <a:lnTo>
                  <a:pt x="1361" y="635"/>
                </a:lnTo>
                <a:cubicBezTo>
                  <a:pt x="1361" y="574"/>
                  <a:pt x="1361" y="574"/>
                  <a:pt x="1361" y="574"/>
                </a:cubicBezTo>
                <a:cubicBezTo>
                  <a:pt x="1331" y="574"/>
                  <a:pt x="1331" y="574"/>
                  <a:pt x="1331" y="574"/>
                </a:cubicBezTo>
                <a:cubicBezTo>
                  <a:pt x="1323" y="574"/>
                  <a:pt x="1308" y="574"/>
                  <a:pt x="1300" y="574"/>
                </a:cubicBezTo>
                <a:cubicBezTo>
                  <a:pt x="1193" y="558"/>
                  <a:pt x="1109" y="474"/>
                  <a:pt x="1093" y="367"/>
                </a:cubicBezTo>
                <a:cubicBezTo>
                  <a:pt x="1086" y="352"/>
                  <a:pt x="1086" y="344"/>
                  <a:pt x="1086" y="329"/>
                </a:cubicBezTo>
                <a:cubicBezTo>
                  <a:pt x="1086" y="306"/>
                  <a:pt x="1086" y="306"/>
                  <a:pt x="1086" y="306"/>
                </a:cubicBezTo>
                <a:cubicBezTo>
                  <a:pt x="1032" y="306"/>
                  <a:pt x="1032" y="306"/>
                  <a:pt x="1032" y="306"/>
                </a:cubicBezTo>
                <a:cubicBezTo>
                  <a:pt x="1025" y="321"/>
                  <a:pt x="1025" y="321"/>
                  <a:pt x="1025" y="321"/>
                </a:cubicBezTo>
                <a:cubicBezTo>
                  <a:pt x="1025" y="337"/>
                  <a:pt x="1017" y="344"/>
                  <a:pt x="1017" y="360"/>
                </a:cubicBezTo>
                <a:cubicBezTo>
                  <a:pt x="917" y="574"/>
                  <a:pt x="703" y="719"/>
                  <a:pt x="459" y="719"/>
                </a:cubicBezTo>
                <a:cubicBezTo>
                  <a:pt x="429" y="719"/>
                  <a:pt x="398" y="719"/>
                  <a:pt x="367" y="711"/>
                </a:cubicBezTo>
                <a:cubicBezTo>
                  <a:pt x="360" y="711"/>
                  <a:pt x="345" y="704"/>
                  <a:pt x="337" y="704"/>
                </a:cubicBezTo>
                <a:cubicBezTo>
                  <a:pt x="299" y="696"/>
                  <a:pt x="299" y="696"/>
                  <a:pt x="299" y="696"/>
                </a:cubicBezTo>
                <a:cubicBezTo>
                  <a:pt x="299" y="834"/>
                  <a:pt x="299" y="834"/>
                  <a:pt x="299" y="834"/>
                </a:cubicBezTo>
                <a:cubicBezTo>
                  <a:pt x="299" y="1033"/>
                  <a:pt x="406" y="1209"/>
                  <a:pt x="574" y="1301"/>
                </a:cubicBezTo>
                <a:cubicBezTo>
                  <a:pt x="528" y="1392"/>
                  <a:pt x="436" y="1454"/>
                  <a:pt x="329" y="1454"/>
                </a:cubicBezTo>
                <a:cubicBezTo>
                  <a:pt x="176" y="1454"/>
                  <a:pt x="61" y="1339"/>
                  <a:pt x="61" y="1186"/>
                </a:cubicBezTo>
                <a:close/>
                <a:moveTo>
                  <a:pt x="1055" y="329"/>
                </a:moveTo>
                <a:lnTo>
                  <a:pt x="1055" y="329"/>
                </a:lnTo>
                <a:close/>
                <a:moveTo>
                  <a:pt x="1055" y="329"/>
                </a:moveTo>
                <a:lnTo>
                  <a:pt x="1055" y="329"/>
                </a:lnTo>
                <a:close/>
                <a:moveTo>
                  <a:pt x="1361" y="834"/>
                </a:moveTo>
                <a:lnTo>
                  <a:pt x="1361" y="834"/>
                </a:lnTo>
                <a:cubicBezTo>
                  <a:pt x="1361" y="826"/>
                  <a:pt x="1361" y="826"/>
                  <a:pt x="1361" y="826"/>
                </a:cubicBezTo>
                <a:cubicBezTo>
                  <a:pt x="1361" y="704"/>
                  <a:pt x="1361" y="704"/>
                  <a:pt x="1361" y="704"/>
                </a:cubicBezTo>
                <a:cubicBezTo>
                  <a:pt x="1392" y="719"/>
                  <a:pt x="1407" y="750"/>
                  <a:pt x="1407" y="780"/>
                </a:cubicBezTo>
                <a:cubicBezTo>
                  <a:pt x="1407" y="811"/>
                  <a:pt x="1392" y="841"/>
                  <a:pt x="1361" y="857"/>
                </a:cubicBezTo>
                <a:cubicBezTo>
                  <a:pt x="1361" y="849"/>
                  <a:pt x="1361" y="841"/>
                  <a:pt x="1361" y="834"/>
                </a:cubicBezTo>
                <a:close/>
                <a:moveTo>
                  <a:pt x="589" y="1239"/>
                </a:moveTo>
                <a:lnTo>
                  <a:pt x="589" y="1239"/>
                </a:lnTo>
                <a:cubicBezTo>
                  <a:pt x="452" y="1163"/>
                  <a:pt x="360" y="1010"/>
                  <a:pt x="360" y="834"/>
                </a:cubicBezTo>
                <a:cubicBezTo>
                  <a:pt x="360" y="773"/>
                  <a:pt x="360" y="773"/>
                  <a:pt x="360" y="773"/>
                </a:cubicBezTo>
                <a:cubicBezTo>
                  <a:pt x="367" y="773"/>
                  <a:pt x="375" y="773"/>
                  <a:pt x="390" y="773"/>
                </a:cubicBezTo>
                <a:lnTo>
                  <a:pt x="398" y="773"/>
                </a:lnTo>
                <a:cubicBezTo>
                  <a:pt x="406" y="773"/>
                  <a:pt x="413" y="780"/>
                  <a:pt x="421" y="780"/>
                </a:cubicBezTo>
                <a:lnTo>
                  <a:pt x="429" y="780"/>
                </a:lnTo>
                <a:cubicBezTo>
                  <a:pt x="444" y="780"/>
                  <a:pt x="452" y="780"/>
                  <a:pt x="459" y="780"/>
                </a:cubicBezTo>
                <a:cubicBezTo>
                  <a:pt x="467" y="780"/>
                  <a:pt x="475" y="780"/>
                  <a:pt x="490" y="780"/>
                </a:cubicBezTo>
                <a:cubicBezTo>
                  <a:pt x="490" y="780"/>
                  <a:pt x="490" y="780"/>
                  <a:pt x="498" y="780"/>
                </a:cubicBezTo>
                <a:cubicBezTo>
                  <a:pt x="498" y="780"/>
                  <a:pt x="505" y="780"/>
                  <a:pt x="513" y="780"/>
                </a:cubicBezTo>
                <a:cubicBezTo>
                  <a:pt x="513" y="773"/>
                  <a:pt x="520" y="773"/>
                  <a:pt x="520" y="773"/>
                </a:cubicBezTo>
                <a:cubicBezTo>
                  <a:pt x="528" y="773"/>
                  <a:pt x="528" y="773"/>
                  <a:pt x="536" y="773"/>
                </a:cubicBezTo>
                <a:lnTo>
                  <a:pt x="543" y="773"/>
                </a:lnTo>
                <a:cubicBezTo>
                  <a:pt x="551" y="773"/>
                  <a:pt x="551" y="773"/>
                  <a:pt x="559" y="773"/>
                </a:cubicBezTo>
                <a:lnTo>
                  <a:pt x="566" y="773"/>
                </a:lnTo>
                <a:cubicBezTo>
                  <a:pt x="574" y="765"/>
                  <a:pt x="582" y="765"/>
                  <a:pt x="582" y="765"/>
                </a:cubicBezTo>
                <a:cubicBezTo>
                  <a:pt x="589" y="765"/>
                  <a:pt x="589" y="765"/>
                  <a:pt x="589" y="765"/>
                </a:cubicBezTo>
                <a:cubicBezTo>
                  <a:pt x="597" y="765"/>
                  <a:pt x="605" y="765"/>
                  <a:pt x="605" y="765"/>
                </a:cubicBezTo>
                <a:cubicBezTo>
                  <a:pt x="612" y="765"/>
                  <a:pt x="612" y="758"/>
                  <a:pt x="620" y="758"/>
                </a:cubicBezTo>
                <a:cubicBezTo>
                  <a:pt x="620" y="758"/>
                  <a:pt x="628" y="758"/>
                  <a:pt x="635" y="758"/>
                </a:cubicBezTo>
                <a:cubicBezTo>
                  <a:pt x="635" y="758"/>
                  <a:pt x="635" y="758"/>
                  <a:pt x="643" y="758"/>
                </a:cubicBezTo>
                <a:cubicBezTo>
                  <a:pt x="651" y="750"/>
                  <a:pt x="658" y="750"/>
                  <a:pt x="666" y="750"/>
                </a:cubicBezTo>
                <a:lnTo>
                  <a:pt x="666" y="742"/>
                </a:lnTo>
                <a:cubicBezTo>
                  <a:pt x="672" y="742"/>
                  <a:pt x="680" y="742"/>
                  <a:pt x="680" y="742"/>
                </a:cubicBezTo>
                <a:cubicBezTo>
                  <a:pt x="688" y="742"/>
                  <a:pt x="688" y="734"/>
                  <a:pt x="695" y="734"/>
                </a:cubicBezTo>
                <a:lnTo>
                  <a:pt x="703" y="734"/>
                </a:lnTo>
                <a:cubicBezTo>
                  <a:pt x="711" y="727"/>
                  <a:pt x="711" y="727"/>
                  <a:pt x="719" y="727"/>
                </a:cubicBezTo>
                <a:cubicBezTo>
                  <a:pt x="719" y="727"/>
                  <a:pt x="726" y="727"/>
                  <a:pt x="726" y="719"/>
                </a:cubicBezTo>
                <a:cubicBezTo>
                  <a:pt x="734" y="719"/>
                  <a:pt x="734" y="719"/>
                  <a:pt x="734" y="719"/>
                </a:cubicBezTo>
                <a:cubicBezTo>
                  <a:pt x="742" y="719"/>
                  <a:pt x="749" y="711"/>
                  <a:pt x="749" y="711"/>
                </a:cubicBezTo>
                <a:cubicBezTo>
                  <a:pt x="749" y="711"/>
                  <a:pt x="757" y="711"/>
                  <a:pt x="757" y="704"/>
                </a:cubicBezTo>
                <a:cubicBezTo>
                  <a:pt x="764" y="704"/>
                  <a:pt x="764" y="704"/>
                  <a:pt x="772" y="704"/>
                </a:cubicBezTo>
                <a:cubicBezTo>
                  <a:pt x="772" y="696"/>
                  <a:pt x="780" y="696"/>
                  <a:pt x="780" y="696"/>
                </a:cubicBezTo>
                <a:cubicBezTo>
                  <a:pt x="787" y="696"/>
                  <a:pt x="787" y="688"/>
                  <a:pt x="795" y="688"/>
                </a:cubicBezTo>
                <a:cubicBezTo>
                  <a:pt x="795" y="688"/>
                  <a:pt x="795" y="688"/>
                  <a:pt x="803" y="681"/>
                </a:cubicBezTo>
                <a:cubicBezTo>
                  <a:pt x="810" y="681"/>
                  <a:pt x="810" y="673"/>
                  <a:pt x="818" y="673"/>
                </a:cubicBezTo>
                <a:lnTo>
                  <a:pt x="818" y="673"/>
                </a:lnTo>
                <a:cubicBezTo>
                  <a:pt x="826" y="666"/>
                  <a:pt x="833" y="666"/>
                  <a:pt x="841" y="658"/>
                </a:cubicBezTo>
                <a:cubicBezTo>
                  <a:pt x="841" y="658"/>
                  <a:pt x="841" y="658"/>
                  <a:pt x="849" y="658"/>
                </a:cubicBezTo>
                <a:cubicBezTo>
                  <a:pt x="849" y="650"/>
                  <a:pt x="856" y="650"/>
                  <a:pt x="856" y="643"/>
                </a:cubicBezTo>
                <a:cubicBezTo>
                  <a:pt x="864" y="643"/>
                  <a:pt x="864" y="643"/>
                  <a:pt x="864" y="643"/>
                </a:cubicBezTo>
                <a:cubicBezTo>
                  <a:pt x="872" y="635"/>
                  <a:pt x="872" y="635"/>
                  <a:pt x="879" y="627"/>
                </a:cubicBezTo>
                <a:cubicBezTo>
                  <a:pt x="879" y="627"/>
                  <a:pt x="879" y="627"/>
                  <a:pt x="887" y="627"/>
                </a:cubicBezTo>
                <a:cubicBezTo>
                  <a:pt x="887" y="620"/>
                  <a:pt x="895" y="620"/>
                  <a:pt x="895" y="612"/>
                </a:cubicBezTo>
                <a:lnTo>
                  <a:pt x="902" y="612"/>
                </a:lnTo>
                <a:cubicBezTo>
                  <a:pt x="910" y="604"/>
                  <a:pt x="910" y="604"/>
                  <a:pt x="917" y="597"/>
                </a:cubicBezTo>
                <a:cubicBezTo>
                  <a:pt x="917" y="597"/>
                  <a:pt x="917" y="597"/>
                  <a:pt x="917" y="589"/>
                </a:cubicBezTo>
                <a:cubicBezTo>
                  <a:pt x="925" y="589"/>
                  <a:pt x="925" y="589"/>
                  <a:pt x="933" y="581"/>
                </a:cubicBezTo>
                <a:cubicBezTo>
                  <a:pt x="933" y="581"/>
                  <a:pt x="933" y="581"/>
                  <a:pt x="940" y="574"/>
                </a:cubicBezTo>
                <a:lnTo>
                  <a:pt x="948" y="566"/>
                </a:lnTo>
                <a:cubicBezTo>
                  <a:pt x="948" y="558"/>
                  <a:pt x="956" y="558"/>
                  <a:pt x="956" y="558"/>
                </a:cubicBezTo>
                <a:cubicBezTo>
                  <a:pt x="956" y="551"/>
                  <a:pt x="963" y="551"/>
                  <a:pt x="971" y="543"/>
                </a:cubicBezTo>
                <a:lnTo>
                  <a:pt x="971" y="535"/>
                </a:lnTo>
                <a:cubicBezTo>
                  <a:pt x="979" y="535"/>
                  <a:pt x="979" y="528"/>
                  <a:pt x="986" y="520"/>
                </a:cubicBezTo>
                <a:cubicBezTo>
                  <a:pt x="986" y="520"/>
                  <a:pt x="986" y="520"/>
                  <a:pt x="986" y="513"/>
                </a:cubicBezTo>
                <a:cubicBezTo>
                  <a:pt x="994" y="513"/>
                  <a:pt x="994" y="505"/>
                  <a:pt x="1002" y="505"/>
                </a:cubicBezTo>
                <a:cubicBezTo>
                  <a:pt x="1002" y="497"/>
                  <a:pt x="1002" y="497"/>
                  <a:pt x="1002" y="497"/>
                </a:cubicBezTo>
                <a:cubicBezTo>
                  <a:pt x="1009" y="490"/>
                  <a:pt x="1009" y="490"/>
                  <a:pt x="1009" y="482"/>
                </a:cubicBezTo>
                <a:cubicBezTo>
                  <a:pt x="1017" y="482"/>
                  <a:pt x="1017" y="482"/>
                  <a:pt x="1017" y="474"/>
                </a:cubicBezTo>
                <a:lnTo>
                  <a:pt x="1025" y="467"/>
                </a:lnTo>
                <a:cubicBezTo>
                  <a:pt x="1025" y="459"/>
                  <a:pt x="1032" y="459"/>
                  <a:pt x="1032" y="451"/>
                </a:cubicBezTo>
                <a:cubicBezTo>
                  <a:pt x="1032" y="451"/>
                  <a:pt x="1032" y="444"/>
                  <a:pt x="1040" y="444"/>
                </a:cubicBezTo>
                <a:cubicBezTo>
                  <a:pt x="1040" y="436"/>
                  <a:pt x="1040" y="436"/>
                  <a:pt x="1040" y="436"/>
                </a:cubicBezTo>
                <a:cubicBezTo>
                  <a:pt x="1040" y="436"/>
                  <a:pt x="1040" y="436"/>
                  <a:pt x="1048" y="428"/>
                </a:cubicBezTo>
                <a:lnTo>
                  <a:pt x="1048" y="436"/>
                </a:lnTo>
                <a:cubicBezTo>
                  <a:pt x="1048" y="436"/>
                  <a:pt x="1048" y="444"/>
                  <a:pt x="1055" y="451"/>
                </a:cubicBezTo>
                <a:lnTo>
                  <a:pt x="1055" y="451"/>
                </a:lnTo>
                <a:cubicBezTo>
                  <a:pt x="1055" y="459"/>
                  <a:pt x="1055" y="467"/>
                  <a:pt x="1063" y="467"/>
                </a:cubicBezTo>
                <a:lnTo>
                  <a:pt x="1063" y="474"/>
                </a:lnTo>
                <a:cubicBezTo>
                  <a:pt x="1063" y="482"/>
                  <a:pt x="1070" y="482"/>
                  <a:pt x="1070" y="490"/>
                </a:cubicBezTo>
                <a:lnTo>
                  <a:pt x="1070" y="490"/>
                </a:lnTo>
                <a:cubicBezTo>
                  <a:pt x="1078" y="497"/>
                  <a:pt x="1078" y="497"/>
                  <a:pt x="1086" y="505"/>
                </a:cubicBezTo>
                <a:cubicBezTo>
                  <a:pt x="1086" y="505"/>
                  <a:pt x="1086" y="505"/>
                  <a:pt x="1086" y="513"/>
                </a:cubicBezTo>
                <a:lnTo>
                  <a:pt x="1093" y="520"/>
                </a:lnTo>
                <a:cubicBezTo>
                  <a:pt x="1093" y="528"/>
                  <a:pt x="1093" y="528"/>
                  <a:pt x="1093" y="528"/>
                </a:cubicBezTo>
                <a:cubicBezTo>
                  <a:pt x="1101" y="528"/>
                  <a:pt x="1109" y="535"/>
                  <a:pt x="1109" y="543"/>
                </a:cubicBezTo>
                <a:cubicBezTo>
                  <a:pt x="1109" y="543"/>
                  <a:pt x="1109" y="543"/>
                  <a:pt x="1116" y="543"/>
                </a:cubicBezTo>
                <a:cubicBezTo>
                  <a:pt x="1116" y="543"/>
                  <a:pt x="1116" y="551"/>
                  <a:pt x="1124" y="551"/>
                </a:cubicBezTo>
                <a:cubicBezTo>
                  <a:pt x="1124" y="558"/>
                  <a:pt x="1124" y="558"/>
                  <a:pt x="1124" y="558"/>
                </a:cubicBezTo>
                <a:cubicBezTo>
                  <a:pt x="1132" y="558"/>
                  <a:pt x="1139" y="566"/>
                  <a:pt x="1139" y="566"/>
                </a:cubicBezTo>
                <a:lnTo>
                  <a:pt x="1147" y="574"/>
                </a:lnTo>
                <a:lnTo>
                  <a:pt x="1155" y="581"/>
                </a:lnTo>
                <a:lnTo>
                  <a:pt x="1162" y="581"/>
                </a:lnTo>
                <a:cubicBezTo>
                  <a:pt x="1162" y="589"/>
                  <a:pt x="1170" y="589"/>
                  <a:pt x="1178" y="597"/>
                </a:cubicBezTo>
                <a:lnTo>
                  <a:pt x="1178" y="597"/>
                </a:lnTo>
                <a:cubicBezTo>
                  <a:pt x="1185" y="597"/>
                  <a:pt x="1185" y="604"/>
                  <a:pt x="1193" y="604"/>
                </a:cubicBezTo>
                <a:cubicBezTo>
                  <a:pt x="1193" y="604"/>
                  <a:pt x="1193" y="604"/>
                  <a:pt x="1201" y="604"/>
                </a:cubicBezTo>
                <a:cubicBezTo>
                  <a:pt x="1201" y="604"/>
                  <a:pt x="1208" y="612"/>
                  <a:pt x="1216" y="612"/>
                </a:cubicBezTo>
                <a:lnTo>
                  <a:pt x="1216" y="612"/>
                </a:lnTo>
                <a:cubicBezTo>
                  <a:pt x="1223" y="620"/>
                  <a:pt x="1231" y="620"/>
                  <a:pt x="1231" y="620"/>
                </a:cubicBezTo>
                <a:cubicBezTo>
                  <a:pt x="1239" y="620"/>
                  <a:pt x="1239" y="620"/>
                  <a:pt x="1239" y="620"/>
                </a:cubicBezTo>
                <a:cubicBezTo>
                  <a:pt x="1246" y="627"/>
                  <a:pt x="1254" y="627"/>
                  <a:pt x="1254" y="627"/>
                </a:cubicBezTo>
                <a:lnTo>
                  <a:pt x="1262" y="627"/>
                </a:lnTo>
                <a:cubicBezTo>
                  <a:pt x="1262" y="627"/>
                  <a:pt x="1269" y="627"/>
                  <a:pt x="1277" y="635"/>
                </a:cubicBezTo>
                <a:cubicBezTo>
                  <a:pt x="1277" y="635"/>
                  <a:pt x="1277" y="635"/>
                  <a:pt x="1285" y="635"/>
                </a:cubicBezTo>
                <a:cubicBezTo>
                  <a:pt x="1285" y="635"/>
                  <a:pt x="1285" y="635"/>
                  <a:pt x="1292" y="635"/>
                </a:cubicBezTo>
                <a:lnTo>
                  <a:pt x="1300" y="635"/>
                </a:lnTo>
                <a:lnTo>
                  <a:pt x="1300" y="635"/>
                </a:lnTo>
                <a:lnTo>
                  <a:pt x="1300" y="635"/>
                </a:lnTo>
                <a:cubicBezTo>
                  <a:pt x="1300" y="826"/>
                  <a:pt x="1300" y="826"/>
                  <a:pt x="1300" y="826"/>
                </a:cubicBezTo>
                <a:cubicBezTo>
                  <a:pt x="1300" y="834"/>
                  <a:pt x="1300" y="834"/>
                  <a:pt x="1300" y="834"/>
                </a:cubicBezTo>
                <a:cubicBezTo>
                  <a:pt x="1300" y="865"/>
                  <a:pt x="1300" y="895"/>
                  <a:pt x="1292" y="926"/>
                </a:cubicBezTo>
                <a:cubicBezTo>
                  <a:pt x="1269" y="1041"/>
                  <a:pt x="1201" y="1148"/>
                  <a:pt x="1109" y="1217"/>
                </a:cubicBezTo>
                <a:cubicBezTo>
                  <a:pt x="1101" y="1224"/>
                  <a:pt x="1093" y="1224"/>
                  <a:pt x="1078" y="1232"/>
                </a:cubicBezTo>
                <a:cubicBezTo>
                  <a:pt x="1070" y="1239"/>
                  <a:pt x="1063" y="1247"/>
                  <a:pt x="1055" y="1247"/>
                </a:cubicBezTo>
                <a:cubicBezTo>
                  <a:pt x="1032" y="1262"/>
                  <a:pt x="1009" y="1270"/>
                  <a:pt x="986" y="1278"/>
                </a:cubicBezTo>
                <a:cubicBezTo>
                  <a:pt x="979" y="1285"/>
                  <a:pt x="963" y="1285"/>
                  <a:pt x="956" y="1285"/>
                </a:cubicBezTo>
                <a:cubicBezTo>
                  <a:pt x="917" y="1301"/>
                  <a:pt x="872" y="1308"/>
                  <a:pt x="833" y="1308"/>
                </a:cubicBezTo>
                <a:cubicBezTo>
                  <a:pt x="795" y="1308"/>
                  <a:pt x="757" y="1301"/>
                  <a:pt x="726" y="1293"/>
                </a:cubicBezTo>
                <a:cubicBezTo>
                  <a:pt x="719" y="1293"/>
                  <a:pt x="703" y="1293"/>
                  <a:pt x="695" y="1285"/>
                </a:cubicBezTo>
                <a:cubicBezTo>
                  <a:pt x="680" y="1285"/>
                  <a:pt x="665" y="1278"/>
                  <a:pt x="651" y="1270"/>
                </a:cubicBezTo>
                <a:cubicBezTo>
                  <a:pt x="635" y="1262"/>
                  <a:pt x="628" y="1262"/>
                  <a:pt x="620" y="1255"/>
                </a:cubicBezTo>
                <a:cubicBezTo>
                  <a:pt x="612" y="1255"/>
                  <a:pt x="605" y="1247"/>
                  <a:pt x="589" y="1239"/>
                </a:cubicBez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" name="Freeform 7">
            <a:extLst>
              <a:ext uri="{FF2B5EF4-FFF2-40B4-BE49-F238E27FC236}">
                <a16:creationId xmlns:a16="http://schemas.microsoft.com/office/drawing/2014/main" id="{E88D6923-91C5-3B43-BFA6-699634C0D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00198" y="4387325"/>
            <a:ext cx="1971298" cy="2706858"/>
          </a:xfrm>
          <a:custGeom>
            <a:avLst/>
            <a:gdLst>
              <a:gd name="T0" fmla="*/ 1652 w 2067"/>
              <a:gd name="T1" fmla="*/ 1806 h 2839"/>
              <a:gd name="T2" fmla="*/ 1890 w 2067"/>
              <a:gd name="T3" fmla="*/ 1094 h 2839"/>
              <a:gd name="T4" fmla="*/ 1408 w 2067"/>
              <a:gd name="T5" fmla="*/ 84 h 2839"/>
              <a:gd name="T6" fmla="*/ 160 w 2067"/>
              <a:gd name="T7" fmla="*/ 711 h 2839"/>
              <a:gd name="T8" fmla="*/ 397 w 2067"/>
              <a:gd name="T9" fmla="*/ 1806 h 2839"/>
              <a:gd name="T10" fmla="*/ 711 w 2067"/>
              <a:gd name="T11" fmla="*/ 1767 h 2839"/>
              <a:gd name="T12" fmla="*/ 53 w 2067"/>
              <a:gd name="T13" fmla="*/ 2654 h 2839"/>
              <a:gd name="T14" fmla="*/ 1951 w 2067"/>
              <a:gd name="T15" fmla="*/ 2784 h 2839"/>
              <a:gd name="T16" fmla="*/ 1308 w 2067"/>
              <a:gd name="T17" fmla="*/ 1767 h 2839"/>
              <a:gd name="T18" fmla="*/ 1285 w 2067"/>
              <a:gd name="T19" fmla="*/ 1561 h 2839"/>
              <a:gd name="T20" fmla="*/ 1040 w 2067"/>
              <a:gd name="T21" fmla="*/ 2081 h 2839"/>
              <a:gd name="T22" fmla="*/ 826 w 2067"/>
              <a:gd name="T23" fmla="*/ 1821 h 2839"/>
              <a:gd name="T24" fmla="*/ 1109 w 2067"/>
              <a:gd name="T25" fmla="*/ 1614 h 2839"/>
              <a:gd name="T26" fmla="*/ 1270 w 2067"/>
              <a:gd name="T27" fmla="*/ 1836 h 2839"/>
              <a:gd name="T28" fmla="*/ 1890 w 2067"/>
              <a:gd name="T29" fmla="*/ 2738 h 2839"/>
              <a:gd name="T30" fmla="*/ 122 w 2067"/>
              <a:gd name="T31" fmla="*/ 2677 h 2839"/>
              <a:gd name="T32" fmla="*/ 918 w 2067"/>
              <a:gd name="T33" fmla="*/ 2119 h 2839"/>
              <a:gd name="T34" fmla="*/ 76 w 2067"/>
              <a:gd name="T35" fmla="*/ 1415 h 2839"/>
              <a:gd name="T36" fmla="*/ 168 w 2067"/>
              <a:gd name="T37" fmla="*/ 1125 h 2839"/>
              <a:gd name="T38" fmla="*/ 237 w 2067"/>
              <a:gd name="T39" fmla="*/ 719 h 2839"/>
              <a:gd name="T40" fmla="*/ 1140 w 2067"/>
              <a:gd name="T41" fmla="*/ 252 h 2839"/>
              <a:gd name="T42" fmla="*/ 1790 w 2067"/>
              <a:gd name="T43" fmla="*/ 750 h 2839"/>
              <a:gd name="T44" fmla="*/ 1813 w 2067"/>
              <a:gd name="T45" fmla="*/ 1079 h 2839"/>
              <a:gd name="T46" fmla="*/ 1928 w 2067"/>
              <a:gd name="T47" fmla="*/ 1584 h 2839"/>
              <a:gd name="T48" fmla="*/ 1622 w 2067"/>
              <a:gd name="T49" fmla="*/ 1094 h 2839"/>
              <a:gd name="T50" fmla="*/ 1629 w 2067"/>
              <a:gd name="T51" fmla="*/ 681 h 2839"/>
              <a:gd name="T52" fmla="*/ 1308 w 2067"/>
              <a:gd name="T53" fmla="*/ 390 h 2839"/>
              <a:gd name="T54" fmla="*/ 1216 w 2067"/>
              <a:gd name="T55" fmla="*/ 421 h 2839"/>
              <a:gd name="T56" fmla="*/ 359 w 2067"/>
              <a:gd name="T57" fmla="*/ 826 h 2839"/>
              <a:gd name="T58" fmla="*/ 76 w 2067"/>
              <a:gd name="T59" fmla="*/ 1415 h 2839"/>
              <a:gd name="T60" fmla="*/ 1270 w 2067"/>
              <a:gd name="T61" fmla="*/ 390 h 2839"/>
              <a:gd name="T62" fmla="*/ 1629 w 2067"/>
              <a:gd name="T63" fmla="*/ 834 h 2839"/>
              <a:gd name="T64" fmla="*/ 711 w 2067"/>
              <a:gd name="T65" fmla="*/ 1477 h 2839"/>
              <a:gd name="T66" fmla="*/ 466 w 2067"/>
              <a:gd name="T67" fmla="*/ 918 h 2839"/>
              <a:gd name="T68" fmla="*/ 558 w 2067"/>
              <a:gd name="T69" fmla="*/ 926 h 2839"/>
              <a:gd name="T70" fmla="*/ 627 w 2067"/>
              <a:gd name="T71" fmla="*/ 918 h 2839"/>
              <a:gd name="T72" fmla="*/ 681 w 2067"/>
              <a:gd name="T73" fmla="*/ 918 h 2839"/>
              <a:gd name="T74" fmla="*/ 742 w 2067"/>
              <a:gd name="T75" fmla="*/ 903 h 2839"/>
              <a:gd name="T76" fmla="*/ 803 w 2067"/>
              <a:gd name="T77" fmla="*/ 887 h 2839"/>
              <a:gd name="T78" fmla="*/ 857 w 2067"/>
              <a:gd name="T79" fmla="*/ 864 h 2839"/>
              <a:gd name="T80" fmla="*/ 910 w 2067"/>
              <a:gd name="T81" fmla="*/ 841 h 2839"/>
              <a:gd name="T82" fmla="*/ 964 w 2067"/>
              <a:gd name="T83" fmla="*/ 811 h 2839"/>
              <a:gd name="T84" fmla="*/ 1017 w 2067"/>
              <a:gd name="T85" fmla="*/ 780 h 2839"/>
              <a:gd name="T86" fmla="*/ 1063 w 2067"/>
              <a:gd name="T87" fmla="*/ 742 h 2839"/>
              <a:gd name="T88" fmla="*/ 1101 w 2067"/>
              <a:gd name="T89" fmla="*/ 704 h 2839"/>
              <a:gd name="T90" fmla="*/ 1147 w 2067"/>
              <a:gd name="T91" fmla="*/ 666 h 2839"/>
              <a:gd name="T92" fmla="*/ 1186 w 2067"/>
              <a:gd name="T93" fmla="*/ 612 h 2839"/>
              <a:gd name="T94" fmla="*/ 1224 w 2067"/>
              <a:gd name="T95" fmla="*/ 566 h 2839"/>
              <a:gd name="T96" fmla="*/ 1247 w 2067"/>
              <a:gd name="T97" fmla="*/ 513 h 2839"/>
              <a:gd name="T98" fmla="*/ 1262 w 2067"/>
              <a:gd name="T99" fmla="*/ 535 h 2839"/>
              <a:gd name="T100" fmla="*/ 1285 w 2067"/>
              <a:gd name="T101" fmla="*/ 581 h 2839"/>
              <a:gd name="T102" fmla="*/ 1316 w 2067"/>
              <a:gd name="T103" fmla="*/ 620 h 2839"/>
              <a:gd name="T104" fmla="*/ 1354 w 2067"/>
              <a:gd name="T105" fmla="*/ 658 h 2839"/>
              <a:gd name="T106" fmla="*/ 1392 w 2067"/>
              <a:gd name="T107" fmla="*/ 688 h 2839"/>
              <a:gd name="T108" fmla="*/ 1438 w 2067"/>
              <a:gd name="T109" fmla="*/ 719 h 2839"/>
              <a:gd name="T110" fmla="*/ 1484 w 2067"/>
              <a:gd name="T111" fmla="*/ 734 h 2839"/>
              <a:gd name="T112" fmla="*/ 1538 w 2067"/>
              <a:gd name="T113" fmla="*/ 750 h 2839"/>
              <a:gd name="T114" fmla="*/ 1561 w 2067"/>
              <a:gd name="T115" fmla="*/ 757 h 2839"/>
              <a:gd name="T116" fmla="*/ 1331 w 2067"/>
              <a:gd name="T117" fmla="*/ 1446 h 2839"/>
              <a:gd name="T118" fmla="*/ 1147 w 2067"/>
              <a:gd name="T119" fmla="*/ 1538 h 2839"/>
              <a:gd name="T120" fmla="*/ 780 w 2067"/>
              <a:gd name="T121" fmla="*/ 1515 h 28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067" h="2839">
                <a:moveTo>
                  <a:pt x="1285" y="1561"/>
                </a:moveTo>
                <a:lnTo>
                  <a:pt x="1285" y="1561"/>
                </a:lnTo>
                <a:cubicBezTo>
                  <a:pt x="1316" y="1637"/>
                  <a:pt x="1369" y="1698"/>
                  <a:pt x="1438" y="1744"/>
                </a:cubicBezTo>
                <a:cubicBezTo>
                  <a:pt x="1499" y="1790"/>
                  <a:pt x="1576" y="1806"/>
                  <a:pt x="1652" y="1806"/>
                </a:cubicBezTo>
                <a:cubicBezTo>
                  <a:pt x="1683" y="1806"/>
                  <a:pt x="1706" y="1806"/>
                  <a:pt x="1737" y="1798"/>
                </a:cubicBezTo>
                <a:cubicBezTo>
                  <a:pt x="1844" y="1775"/>
                  <a:pt x="1928" y="1714"/>
                  <a:pt x="1989" y="1622"/>
                </a:cubicBezTo>
                <a:cubicBezTo>
                  <a:pt x="2043" y="1538"/>
                  <a:pt x="2066" y="1431"/>
                  <a:pt x="2043" y="1324"/>
                </a:cubicBezTo>
                <a:cubicBezTo>
                  <a:pt x="2020" y="1232"/>
                  <a:pt x="1966" y="1147"/>
                  <a:pt x="1890" y="1094"/>
                </a:cubicBezTo>
                <a:cubicBezTo>
                  <a:pt x="1935" y="1033"/>
                  <a:pt x="1951" y="956"/>
                  <a:pt x="1928" y="880"/>
                </a:cubicBezTo>
                <a:cubicBezTo>
                  <a:pt x="1920" y="834"/>
                  <a:pt x="1897" y="788"/>
                  <a:pt x="1867" y="750"/>
                </a:cubicBezTo>
                <a:cubicBezTo>
                  <a:pt x="1890" y="696"/>
                  <a:pt x="1897" y="643"/>
                  <a:pt x="1897" y="581"/>
                </a:cubicBezTo>
                <a:cubicBezTo>
                  <a:pt x="1897" y="306"/>
                  <a:pt x="1675" y="84"/>
                  <a:pt x="1408" y="84"/>
                </a:cubicBezTo>
                <a:cubicBezTo>
                  <a:pt x="1316" y="84"/>
                  <a:pt x="1224" y="115"/>
                  <a:pt x="1147" y="160"/>
                </a:cubicBezTo>
                <a:cubicBezTo>
                  <a:pt x="1040" y="53"/>
                  <a:pt x="895" y="0"/>
                  <a:pt x="742" y="0"/>
                </a:cubicBezTo>
                <a:cubicBezTo>
                  <a:pt x="413" y="0"/>
                  <a:pt x="145" y="260"/>
                  <a:pt x="145" y="589"/>
                </a:cubicBezTo>
                <a:cubicBezTo>
                  <a:pt x="145" y="627"/>
                  <a:pt x="153" y="673"/>
                  <a:pt x="160" y="711"/>
                </a:cubicBezTo>
                <a:cubicBezTo>
                  <a:pt x="68" y="757"/>
                  <a:pt x="7" y="849"/>
                  <a:pt x="7" y="956"/>
                </a:cubicBezTo>
                <a:cubicBezTo>
                  <a:pt x="7" y="1033"/>
                  <a:pt x="46" y="1102"/>
                  <a:pt x="99" y="1155"/>
                </a:cubicBezTo>
                <a:cubicBezTo>
                  <a:pt x="38" y="1232"/>
                  <a:pt x="0" y="1316"/>
                  <a:pt x="0" y="1415"/>
                </a:cubicBezTo>
                <a:cubicBezTo>
                  <a:pt x="0" y="1630"/>
                  <a:pt x="176" y="1806"/>
                  <a:pt x="397" y="1806"/>
                </a:cubicBezTo>
                <a:cubicBezTo>
                  <a:pt x="550" y="1806"/>
                  <a:pt x="688" y="1714"/>
                  <a:pt x="757" y="1584"/>
                </a:cubicBezTo>
                <a:cubicBezTo>
                  <a:pt x="780" y="1591"/>
                  <a:pt x="811" y="1599"/>
                  <a:pt x="834" y="1607"/>
                </a:cubicBezTo>
                <a:cubicBezTo>
                  <a:pt x="834" y="1744"/>
                  <a:pt x="834" y="1744"/>
                  <a:pt x="834" y="1744"/>
                </a:cubicBezTo>
                <a:cubicBezTo>
                  <a:pt x="711" y="1767"/>
                  <a:pt x="711" y="1767"/>
                  <a:pt x="711" y="1767"/>
                </a:cubicBezTo>
                <a:lnTo>
                  <a:pt x="711" y="1767"/>
                </a:lnTo>
                <a:cubicBezTo>
                  <a:pt x="405" y="1829"/>
                  <a:pt x="405" y="1829"/>
                  <a:pt x="405" y="1829"/>
                </a:cubicBezTo>
                <a:cubicBezTo>
                  <a:pt x="352" y="1836"/>
                  <a:pt x="313" y="1874"/>
                  <a:pt x="298" y="1920"/>
                </a:cubicBezTo>
                <a:cubicBezTo>
                  <a:pt x="53" y="2654"/>
                  <a:pt x="53" y="2654"/>
                  <a:pt x="53" y="2654"/>
                </a:cubicBezTo>
                <a:cubicBezTo>
                  <a:pt x="38" y="2700"/>
                  <a:pt x="46" y="2746"/>
                  <a:pt x="68" y="2784"/>
                </a:cubicBezTo>
                <a:cubicBezTo>
                  <a:pt x="99" y="2822"/>
                  <a:pt x="137" y="2838"/>
                  <a:pt x="183" y="2838"/>
                </a:cubicBezTo>
                <a:cubicBezTo>
                  <a:pt x="1836" y="2838"/>
                  <a:pt x="1836" y="2838"/>
                  <a:pt x="1836" y="2838"/>
                </a:cubicBezTo>
                <a:cubicBezTo>
                  <a:pt x="1882" y="2838"/>
                  <a:pt x="1920" y="2822"/>
                  <a:pt x="1951" y="2784"/>
                </a:cubicBezTo>
                <a:cubicBezTo>
                  <a:pt x="1982" y="2746"/>
                  <a:pt x="1982" y="2700"/>
                  <a:pt x="1974" y="2654"/>
                </a:cubicBezTo>
                <a:cubicBezTo>
                  <a:pt x="1729" y="1920"/>
                  <a:pt x="1729" y="1920"/>
                  <a:pt x="1729" y="1920"/>
                </a:cubicBezTo>
                <a:cubicBezTo>
                  <a:pt x="1706" y="1874"/>
                  <a:pt x="1668" y="1836"/>
                  <a:pt x="1622" y="1829"/>
                </a:cubicBezTo>
                <a:cubicBezTo>
                  <a:pt x="1308" y="1767"/>
                  <a:pt x="1308" y="1767"/>
                  <a:pt x="1308" y="1767"/>
                </a:cubicBezTo>
                <a:lnTo>
                  <a:pt x="1308" y="1767"/>
                </a:lnTo>
                <a:cubicBezTo>
                  <a:pt x="1186" y="1744"/>
                  <a:pt x="1186" y="1744"/>
                  <a:pt x="1186" y="1744"/>
                </a:cubicBezTo>
                <a:cubicBezTo>
                  <a:pt x="1186" y="1599"/>
                  <a:pt x="1186" y="1599"/>
                  <a:pt x="1186" y="1599"/>
                </a:cubicBezTo>
                <a:cubicBezTo>
                  <a:pt x="1216" y="1591"/>
                  <a:pt x="1255" y="1576"/>
                  <a:pt x="1285" y="1561"/>
                </a:cubicBezTo>
                <a:close/>
                <a:moveTo>
                  <a:pt x="1193" y="1821"/>
                </a:moveTo>
                <a:lnTo>
                  <a:pt x="1193" y="1821"/>
                </a:lnTo>
                <a:lnTo>
                  <a:pt x="1193" y="1821"/>
                </a:lnTo>
                <a:cubicBezTo>
                  <a:pt x="1040" y="2081"/>
                  <a:pt x="1040" y="2081"/>
                  <a:pt x="1040" y="2081"/>
                </a:cubicBezTo>
                <a:cubicBezTo>
                  <a:pt x="1033" y="2096"/>
                  <a:pt x="1017" y="2096"/>
                  <a:pt x="1010" y="2096"/>
                </a:cubicBezTo>
                <a:cubicBezTo>
                  <a:pt x="1002" y="2096"/>
                  <a:pt x="987" y="2096"/>
                  <a:pt x="979" y="2081"/>
                </a:cubicBezTo>
                <a:cubicBezTo>
                  <a:pt x="826" y="1821"/>
                  <a:pt x="826" y="1821"/>
                  <a:pt x="826" y="1821"/>
                </a:cubicBezTo>
                <a:lnTo>
                  <a:pt x="826" y="1821"/>
                </a:lnTo>
                <a:cubicBezTo>
                  <a:pt x="910" y="1806"/>
                  <a:pt x="910" y="1806"/>
                  <a:pt x="910" y="1806"/>
                </a:cubicBezTo>
                <a:cubicBezTo>
                  <a:pt x="910" y="1622"/>
                  <a:pt x="910" y="1622"/>
                  <a:pt x="910" y="1622"/>
                </a:cubicBezTo>
                <a:cubicBezTo>
                  <a:pt x="941" y="1630"/>
                  <a:pt x="964" y="1630"/>
                  <a:pt x="994" y="1630"/>
                </a:cubicBezTo>
                <a:cubicBezTo>
                  <a:pt x="1033" y="1630"/>
                  <a:pt x="1071" y="1622"/>
                  <a:pt x="1109" y="1614"/>
                </a:cubicBezTo>
                <a:cubicBezTo>
                  <a:pt x="1109" y="1806"/>
                  <a:pt x="1109" y="1806"/>
                  <a:pt x="1109" y="1806"/>
                </a:cubicBezTo>
                <a:lnTo>
                  <a:pt x="1193" y="1821"/>
                </a:lnTo>
                <a:close/>
                <a:moveTo>
                  <a:pt x="1270" y="1836"/>
                </a:moveTo>
                <a:lnTo>
                  <a:pt x="1270" y="1836"/>
                </a:lnTo>
                <a:cubicBezTo>
                  <a:pt x="1607" y="1897"/>
                  <a:pt x="1607" y="1897"/>
                  <a:pt x="1607" y="1897"/>
                </a:cubicBezTo>
                <a:cubicBezTo>
                  <a:pt x="1629" y="1905"/>
                  <a:pt x="1652" y="1920"/>
                  <a:pt x="1660" y="1943"/>
                </a:cubicBezTo>
                <a:cubicBezTo>
                  <a:pt x="1905" y="2677"/>
                  <a:pt x="1905" y="2677"/>
                  <a:pt x="1905" y="2677"/>
                </a:cubicBezTo>
                <a:cubicBezTo>
                  <a:pt x="1905" y="2700"/>
                  <a:pt x="1905" y="2723"/>
                  <a:pt x="1890" y="2738"/>
                </a:cubicBezTo>
                <a:cubicBezTo>
                  <a:pt x="1882" y="2761"/>
                  <a:pt x="1859" y="2769"/>
                  <a:pt x="1836" y="2769"/>
                </a:cubicBezTo>
                <a:cubicBezTo>
                  <a:pt x="183" y="2769"/>
                  <a:pt x="183" y="2769"/>
                  <a:pt x="183" y="2769"/>
                </a:cubicBezTo>
                <a:cubicBezTo>
                  <a:pt x="160" y="2769"/>
                  <a:pt x="145" y="2761"/>
                  <a:pt x="130" y="2738"/>
                </a:cubicBezTo>
                <a:cubicBezTo>
                  <a:pt x="114" y="2723"/>
                  <a:pt x="114" y="2700"/>
                  <a:pt x="122" y="2677"/>
                </a:cubicBezTo>
                <a:cubicBezTo>
                  <a:pt x="367" y="1943"/>
                  <a:pt x="367" y="1943"/>
                  <a:pt x="367" y="1943"/>
                </a:cubicBezTo>
                <a:cubicBezTo>
                  <a:pt x="374" y="1920"/>
                  <a:pt x="390" y="1905"/>
                  <a:pt x="413" y="1897"/>
                </a:cubicBezTo>
                <a:cubicBezTo>
                  <a:pt x="750" y="1836"/>
                  <a:pt x="750" y="1836"/>
                  <a:pt x="750" y="1836"/>
                </a:cubicBezTo>
                <a:cubicBezTo>
                  <a:pt x="918" y="2119"/>
                  <a:pt x="918" y="2119"/>
                  <a:pt x="918" y="2119"/>
                </a:cubicBezTo>
                <a:cubicBezTo>
                  <a:pt x="933" y="2150"/>
                  <a:pt x="971" y="2173"/>
                  <a:pt x="1010" y="2173"/>
                </a:cubicBezTo>
                <a:cubicBezTo>
                  <a:pt x="1048" y="2173"/>
                  <a:pt x="1086" y="2150"/>
                  <a:pt x="1109" y="2119"/>
                </a:cubicBezTo>
                <a:lnTo>
                  <a:pt x="1270" y="1836"/>
                </a:lnTo>
                <a:close/>
                <a:moveTo>
                  <a:pt x="76" y="1415"/>
                </a:moveTo>
                <a:lnTo>
                  <a:pt x="76" y="1415"/>
                </a:lnTo>
                <a:cubicBezTo>
                  <a:pt x="76" y="1324"/>
                  <a:pt x="107" y="1239"/>
                  <a:pt x="176" y="1178"/>
                </a:cubicBezTo>
                <a:cubicBezTo>
                  <a:pt x="206" y="1147"/>
                  <a:pt x="206" y="1147"/>
                  <a:pt x="206" y="1147"/>
                </a:cubicBezTo>
                <a:cubicBezTo>
                  <a:pt x="168" y="1125"/>
                  <a:pt x="168" y="1125"/>
                  <a:pt x="168" y="1125"/>
                </a:cubicBezTo>
                <a:cubicBezTo>
                  <a:pt x="114" y="1086"/>
                  <a:pt x="84" y="1025"/>
                  <a:pt x="84" y="956"/>
                </a:cubicBezTo>
                <a:cubicBezTo>
                  <a:pt x="84" y="872"/>
                  <a:pt x="137" y="796"/>
                  <a:pt x="214" y="765"/>
                </a:cubicBezTo>
                <a:cubicBezTo>
                  <a:pt x="244" y="750"/>
                  <a:pt x="244" y="750"/>
                  <a:pt x="244" y="750"/>
                </a:cubicBezTo>
                <a:cubicBezTo>
                  <a:pt x="237" y="719"/>
                  <a:pt x="237" y="719"/>
                  <a:pt x="237" y="719"/>
                </a:cubicBezTo>
                <a:cubicBezTo>
                  <a:pt x="221" y="681"/>
                  <a:pt x="221" y="635"/>
                  <a:pt x="221" y="589"/>
                </a:cubicBezTo>
                <a:cubicBezTo>
                  <a:pt x="221" y="306"/>
                  <a:pt x="451" y="69"/>
                  <a:pt x="742" y="69"/>
                </a:cubicBezTo>
                <a:cubicBezTo>
                  <a:pt x="887" y="69"/>
                  <a:pt x="1017" y="122"/>
                  <a:pt x="1117" y="229"/>
                </a:cubicBezTo>
                <a:cubicBezTo>
                  <a:pt x="1140" y="252"/>
                  <a:pt x="1140" y="252"/>
                  <a:pt x="1140" y="252"/>
                </a:cubicBezTo>
                <a:cubicBezTo>
                  <a:pt x="1163" y="237"/>
                  <a:pt x="1163" y="237"/>
                  <a:pt x="1163" y="237"/>
                </a:cubicBezTo>
                <a:cubicBezTo>
                  <a:pt x="1231" y="183"/>
                  <a:pt x="1316" y="160"/>
                  <a:pt x="1408" y="160"/>
                </a:cubicBezTo>
                <a:cubicBezTo>
                  <a:pt x="1637" y="160"/>
                  <a:pt x="1828" y="352"/>
                  <a:pt x="1828" y="581"/>
                </a:cubicBezTo>
                <a:cubicBezTo>
                  <a:pt x="1828" y="643"/>
                  <a:pt x="1813" y="696"/>
                  <a:pt x="1790" y="750"/>
                </a:cubicBezTo>
                <a:cubicBezTo>
                  <a:pt x="1782" y="773"/>
                  <a:pt x="1782" y="773"/>
                  <a:pt x="1782" y="773"/>
                </a:cubicBezTo>
                <a:cubicBezTo>
                  <a:pt x="1805" y="788"/>
                  <a:pt x="1805" y="788"/>
                  <a:pt x="1805" y="788"/>
                </a:cubicBezTo>
                <a:cubicBezTo>
                  <a:pt x="1828" y="819"/>
                  <a:pt x="1852" y="849"/>
                  <a:pt x="1859" y="895"/>
                </a:cubicBezTo>
                <a:cubicBezTo>
                  <a:pt x="1874" y="956"/>
                  <a:pt x="1859" y="1025"/>
                  <a:pt x="1813" y="1079"/>
                </a:cubicBezTo>
                <a:cubicBezTo>
                  <a:pt x="1782" y="1109"/>
                  <a:pt x="1782" y="1109"/>
                  <a:pt x="1782" y="1109"/>
                </a:cubicBezTo>
                <a:cubicBezTo>
                  <a:pt x="1821" y="1132"/>
                  <a:pt x="1821" y="1132"/>
                  <a:pt x="1821" y="1132"/>
                </a:cubicBezTo>
                <a:cubicBezTo>
                  <a:pt x="1897" y="1178"/>
                  <a:pt x="1951" y="1255"/>
                  <a:pt x="1966" y="1339"/>
                </a:cubicBezTo>
                <a:cubicBezTo>
                  <a:pt x="1989" y="1423"/>
                  <a:pt x="1974" y="1515"/>
                  <a:pt x="1928" y="1584"/>
                </a:cubicBezTo>
                <a:cubicBezTo>
                  <a:pt x="1882" y="1660"/>
                  <a:pt x="1805" y="1706"/>
                  <a:pt x="1721" y="1729"/>
                </a:cubicBezTo>
                <a:cubicBezTo>
                  <a:pt x="1637" y="1744"/>
                  <a:pt x="1553" y="1729"/>
                  <a:pt x="1476" y="1683"/>
                </a:cubicBezTo>
                <a:cubicBezTo>
                  <a:pt x="1415" y="1645"/>
                  <a:pt x="1369" y="1591"/>
                  <a:pt x="1346" y="1523"/>
                </a:cubicBezTo>
                <a:cubicBezTo>
                  <a:pt x="1492" y="1423"/>
                  <a:pt x="1591" y="1278"/>
                  <a:pt x="1622" y="1094"/>
                </a:cubicBezTo>
                <a:cubicBezTo>
                  <a:pt x="1698" y="1079"/>
                  <a:pt x="1760" y="1010"/>
                  <a:pt x="1760" y="926"/>
                </a:cubicBezTo>
                <a:cubicBezTo>
                  <a:pt x="1760" y="849"/>
                  <a:pt x="1706" y="780"/>
                  <a:pt x="1629" y="757"/>
                </a:cubicBezTo>
                <a:lnTo>
                  <a:pt x="1629" y="757"/>
                </a:lnTo>
                <a:cubicBezTo>
                  <a:pt x="1629" y="681"/>
                  <a:pt x="1629" y="681"/>
                  <a:pt x="1629" y="681"/>
                </a:cubicBezTo>
                <a:cubicBezTo>
                  <a:pt x="1599" y="681"/>
                  <a:pt x="1599" y="681"/>
                  <a:pt x="1599" y="681"/>
                </a:cubicBezTo>
                <a:cubicBezTo>
                  <a:pt x="1584" y="681"/>
                  <a:pt x="1568" y="681"/>
                  <a:pt x="1561" y="681"/>
                </a:cubicBezTo>
                <a:cubicBezTo>
                  <a:pt x="1431" y="666"/>
                  <a:pt x="1323" y="558"/>
                  <a:pt x="1308" y="428"/>
                </a:cubicBezTo>
                <a:cubicBezTo>
                  <a:pt x="1308" y="421"/>
                  <a:pt x="1308" y="405"/>
                  <a:pt x="1308" y="390"/>
                </a:cubicBezTo>
                <a:cubicBezTo>
                  <a:pt x="1308" y="359"/>
                  <a:pt x="1308" y="359"/>
                  <a:pt x="1308" y="359"/>
                </a:cubicBezTo>
                <a:cubicBezTo>
                  <a:pt x="1239" y="359"/>
                  <a:pt x="1239" y="359"/>
                  <a:pt x="1239" y="359"/>
                </a:cubicBezTo>
                <a:cubicBezTo>
                  <a:pt x="1231" y="382"/>
                  <a:pt x="1231" y="382"/>
                  <a:pt x="1231" y="382"/>
                </a:cubicBezTo>
                <a:cubicBezTo>
                  <a:pt x="1224" y="390"/>
                  <a:pt x="1224" y="405"/>
                  <a:pt x="1216" y="421"/>
                </a:cubicBezTo>
                <a:cubicBezTo>
                  <a:pt x="1101" y="681"/>
                  <a:pt x="841" y="849"/>
                  <a:pt x="558" y="849"/>
                </a:cubicBezTo>
                <a:cubicBezTo>
                  <a:pt x="520" y="849"/>
                  <a:pt x="482" y="849"/>
                  <a:pt x="443" y="841"/>
                </a:cubicBezTo>
                <a:cubicBezTo>
                  <a:pt x="436" y="841"/>
                  <a:pt x="420" y="841"/>
                  <a:pt x="405" y="834"/>
                </a:cubicBezTo>
                <a:cubicBezTo>
                  <a:pt x="359" y="826"/>
                  <a:pt x="359" y="826"/>
                  <a:pt x="359" y="826"/>
                </a:cubicBezTo>
                <a:cubicBezTo>
                  <a:pt x="359" y="994"/>
                  <a:pt x="359" y="994"/>
                  <a:pt x="359" y="994"/>
                </a:cubicBezTo>
                <a:cubicBezTo>
                  <a:pt x="359" y="1232"/>
                  <a:pt x="489" y="1438"/>
                  <a:pt x="688" y="1545"/>
                </a:cubicBezTo>
                <a:cubicBezTo>
                  <a:pt x="635" y="1660"/>
                  <a:pt x="527" y="1737"/>
                  <a:pt x="397" y="1737"/>
                </a:cubicBezTo>
                <a:cubicBezTo>
                  <a:pt x="221" y="1737"/>
                  <a:pt x="76" y="1591"/>
                  <a:pt x="76" y="1415"/>
                </a:cubicBezTo>
                <a:close/>
                <a:moveTo>
                  <a:pt x="1270" y="390"/>
                </a:moveTo>
                <a:lnTo>
                  <a:pt x="1270" y="390"/>
                </a:lnTo>
                <a:close/>
                <a:moveTo>
                  <a:pt x="1270" y="390"/>
                </a:moveTo>
                <a:lnTo>
                  <a:pt x="1270" y="390"/>
                </a:lnTo>
                <a:close/>
                <a:moveTo>
                  <a:pt x="1629" y="994"/>
                </a:moveTo>
                <a:lnTo>
                  <a:pt x="1629" y="994"/>
                </a:lnTo>
                <a:cubicBezTo>
                  <a:pt x="1629" y="979"/>
                  <a:pt x="1629" y="979"/>
                  <a:pt x="1629" y="979"/>
                </a:cubicBezTo>
                <a:cubicBezTo>
                  <a:pt x="1629" y="834"/>
                  <a:pt x="1629" y="834"/>
                  <a:pt x="1629" y="834"/>
                </a:cubicBezTo>
                <a:cubicBezTo>
                  <a:pt x="1668" y="857"/>
                  <a:pt x="1683" y="887"/>
                  <a:pt x="1683" y="926"/>
                </a:cubicBezTo>
                <a:cubicBezTo>
                  <a:pt x="1683" y="964"/>
                  <a:pt x="1660" y="1002"/>
                  <a:pt x="1629" y="1017"/>
                </a:cubicBezTo>
                <a:cubicBezTo>
                  <a:pt x="1629" y="1010"/>
                  <a:pt x="1629" y="1002"/>
                  <a:pt x="1629" y="994"/>
                </a:cubicBezTo>
                <a:close/>
                <a:moveTo>
                  <a:pt x="711" y="1477"/>
                </a:moveTo>
                <a:lnTo>
                  <a:pt x="711" y="1477"/>
                </a:lnTo>
                <a:cubicBezTo>
                  <a:pt x="543" y="1377"/>
                  <a:pt x="436" y="1201"/>
                  <a:pt x="436" y="994"/>
                </a:cubicBezTo>
                <a:cubicBezTo>
                  <a:pt x="436" y="918"/>
                  <a:pt x="436" y="918"/>
                  <a:pt x="436" y="918"/>
                </a:cubicBezTo>
                <a:cubicBezTo>
                  <a:pt x="443" y="918"/>
                  <a:pt x="459" y="918"/>
                  <a:pt x="466" y="918"/>
                </a:cubicBezTo>
                <a:cubicBezTo>
                  <a:pt x="474" y="918"/>
                  <a:pt x="474" y="918"/>
                  <a:pt x="482" y="918"/>
                </a:cubicBezTo>
                <a:cubicBezTo>
                  <a:pt x="489" y="926"/>
                  <a:pt x="497" y="926"/>
                  <a:pt x="505" y="926"/>
                </a:cubicBezTo>
                <a:cubicBezTo>
                  <a:pt x="512" y="926"/>
                  <a:pt x="512" y="926"/>
                  <a:pt x="520" y="926"/>
                </a:cubicBezTo>
                <a:cubicBezTo>
                  <a:pt x="527" y="926"/>
                  <a:pt x="543" y="926"/>
                  <a:pt x="558" y="926"/>
                </a:cubicBezTo>
                <a:cubicBezTo>
                  <a:pt x="566" y="926"/>
                  <a:pt x="574" y="926"/>
                  <a:pt x="589" y="926"/>
                </a:cubicBezTo>
                <a:cubicBezTo>
                  <a:pt x="589" y="926"/>
                  <a:pt x="589" y="926"/>
                  <a:pt x="597" y="926"/>
                </a:cubicBezTo>
                <a:cubicBezTo>
                  <a:pt x="604" y="926"/>
                  <a:pt x="604" y="926"/>
                  <a:pt x="612" y="926"/>
                </a:cubicBezTo>
                <a:cubicBezTo>
                  <a:pt x="619" y="926"/>
                  <a:pt x="619" y="926"/>
                  <a:pt x="627" y="918"/>
                </a:cubicBezTo>
                <a:cubicBezTo>
                  <a:pt x="635" y="918"/>
                  <a:pt x="635" y="918"/>
                  <a:pt x="642" y="918"/>
                </a:cubicBezTo>
                <a:cubicBezTo>
                  <a:pt x="650" y="918"/>
                  <a:pt x="650" y="918"/>
                  <a:pt x="658" y="918"/>
                </a:cubicBezTo>
                <a:cubicBezTo>
                  <a:pt x="658" y="918"/>
                  <a:pt x="665" y="918"/>
                  <a:pt x="673" y="918"/>
                </a:cubicBezTo>
                <a:lnTo>
                  <a:pt x="681" y="918"/>
                </a:lnTo>
                <a:cubicBezTo>
                  <a:pt x="688" y="910"/>
                  <a:pt x="696" y="910"/>
                  <a:pt x="704" y="910"/>
                </a:cubicBezTo>
                <a:lnTo>
                  <a:pt x="711" y="910"/>
                </a:lnTo>
                <a:cubicBezTo>
                  <a:pt x="719" y="910"/>
                  <a:pt x="727" y="910"/>
                  <a:pt x="727" y="903"/>
                </a:cubicBezTo>
                <a:cubicBezTo>
                  <a:pt x="734" y="903"/>
                  <a:pt x="734" y="903"/>
                  <a:pt x="742" y="903"/>
                </a:cubicBezTo>
                <a:cubicBezTo>
                  <a:pt x="750" y="903"/>
                  <a:pt x="757" y="903"/>
                  <a:pt x="765" y="895"/>
                </a:cubicBezTo>
                <a:lnTo>
                  <a:pt x="765" y="895"/>
                </a:lnTo>
                <a:cubicBezTo>
                  <a:pt x="780" y="895"/>
                  <a:pt x="788" y="887"/>
                  <a:pt x="795" y="887"/>
                </a:cubicBezTo>
                <a:lnTo>
                  <a:pt x="803" y="887"/>
                </a:lnTo>
                <a:cubicBezTo>
                  <a:pt x="811" y="880"/>
                  <a:pt x="818" y="880"/>
                  <a:pt x="818" y="880"/>
                </a:cubicBezTo>
                <a:cubicBezTo>
                  <a:pt x="826" y="880"/>
                  <a:pt x="826" y="880"/>
                  <a:pt x="834" y="872"/>
                </a:cubicBezTo>
                <a:cubicBezTo>
                  <a:pt x="834" y="872"/>
                  <a:pt x="841" y="872"/>
                  <a:pt x="849" y="872"/>
                </a:cubicBezTo>
                <a:cubicBezTo>
                  <a:pt x="849" y="864"/>
                  <a:pt x="857" y="864"/>
                  <a:pt x="857" y="864"/>
                </a:cubicBezTo>
                <a:cubicBezTo>
                  <a:pt x="864" y="864"/>
                  <a:pt x="872" y="857"/>
                  <a:pt x="872" y="857"/>
                </a:cubicBezTo>
                <a:cubicBezTo>
                  <a:pt x="880" y="857"/>
                  <a:pt x="880" y="857"/>
                  <a:pt x="887" y="849"/>
                </a:cubicBezTo>
                <a:cubicBezTo>
                  <a:pt x="887" y="849"/>
                  <a:pt x="895" y="849"/>
                  <a:pt x="903" y="841"/>
                </a:cubicBezTo>
                <a:lnTo>
                  <a:pt x="910" y="841"/>
                </a:lnTo>
                <a:cubicBezTo>
                  <a:pt x="918" y="834"/>
                  <a:pt x="918" y="834"/>
                  <a:pt x="925" y="834"/>
                </a:cubicBezTo>
                <a:cubicBezTo>
                  <a:pt x="933" y="834"/>
                  <a:pt x="933" y="826"/>
                  <a:pt x="933" y="826"/>
                </a:cubicBezTo>
                <a:cubicBezTo>
                  <a:pt x="941" y="826"/>
                  <a:pt x="948" y="819"/>
                  <a:pt x="956" y="819"/>
                </a:cubicBezTo>
                <a:cubicBezTo>
                  <a:pt x="956" y="819"/>
                  <a:pt x="956" y="811"/>
                  <a:pt x="964" y="811"/>
                </a:cubicBezTo>
                <a:cubicBezTo>
                  <a:pt x="971" y="811"/>
                  <a:pt x="979" y="803"/>
                  <a:pt x="987" y="796"/>
                </a:cubicBezTo>
                <a:lnTo>
                  <a:pt x="987" y="796"/>
                </a:lnTo>
                <a:cubicBezTo>
                  <a:pt x="994" y="796"/>
                  <a:pt x="1002" y="788"/>
                  <a:pt x="1010" y="780"/>
                </a:cubicBezTo>
                <a:cubicBezTo>
                  <a:pt x="1010" y="780"/>
                  <a:pt x="1010" y="780"/>
                  <a:pt x="1017" y="780"/>
                </a:cubicBezTo>
                <a:cubicBezTo>
                  <a:pt x="1017" y="773"/>
                  <a:pt x="1025" y="773"/>
                  <a:pt x="1033" y="765"/>
                </a:cubicBezTo>
                <a:cubicBezTo>
                  <a:pt x="1033" y="765"/>
                  <a:pt x="1040" y="765"/>
                  <a:pt x="1040" y="757"/>
                </a:cubicBezTo>
                <a:cubicBezTo>
                  <a:pt x="1048" y="757"/>
                  <a:pt x="1048" y="750"/>
                  <a:pt x="1056" y="750"/>
                </a:cubicBezTo>
                <a:lnTo>
                  <a:pt x="1063" y="742"/>
                </a:lnTo>
                <a:cubicBezTo>
                  <a:pt x="1063" y="734"/>
                  <a:pt x="1071" y="734"/>
                  <a:pt x="1078" y="727"/>
                </a:cubicBezTo>
                <a:cubicBezTo>
                  <a:pt x="1078" y="727"/>
                  <a:pt x="1078" y="727"/>
                  <a:pt x="1086" y="719"/>
                </a:cubicBezTo>
                <a:lnTo>
                  <a:pt x="1094" y="711"/>
                </a:lnTo>
                <a:cubicBezTo>
                  <a:pt x="1101" y="711"/>
                  <a:pt x="1101" y="704"/>
                  <a:pt x="1101" y="704"/>
                </a:cubicBezTo>
                <a:cubicBezTo>
                  <a:pt x="1109" y="696"/>
                  <a:pt x="1117" y="696"/>
                  <a:pt x="1117" y="688"/>
                </a:cubicBezTo>
                <a:cubicBezTo>
                  <a:pt x="1117" y="688"/>
                  <a:pt x="1124" y="688"/>
                  <a:pt x="1124" y="681"/>
                </a:cubicBezTo>
                <a:cubicBezTo>
                  <a:pt x="1132" y="681"/>
                  <a:pt x="1132" y="673"/>
                  <a:pt x="1140" y="666"/>
                </a:cubicBezTo>
                <a:cubicBezTo>
                  <a:pt x="1140" y="666"/>
                  <a:pt x="1140" y="666"/>
                  <a:pt x="1147" y="666"/>
                </a:cubicBezTo>
                <a:cubicBezTo>
                  <a:pt x="1147" y="658"/>
                  <a:pt x="1155" y="650"/>
                  <a:pt x="1163" y="643"/>
                </a:cubicBezTo>
                <a:cubicBezTo>
                  <a:pt x="1163" y="643"/>
                  <a:pt x="1163" y="635"/>
                  <a:pt x="1170" y="635"/>
                </a:cubicBezTo>
                <a:cubicBezTo>
                  <a:pt x="1170" y="627"/>
                  <a:pt x="1178" y="627"/>
                  <a:pt x="1178" y="620"/>
                </a:cubicBezTo>
                <a:cubicBezTo>
                  <a:pt x="1186" y="620"/>
                  <a:pt x="1186" y="612"/>
                  <a:pt x="1186" y="612"/>
                </a:cubicBezTo>
                <a:cubicBezTo>
                  <a:pt x="1193" y="604"/>
                  <a:pt x="1193" y="604"/>
                  <a:pt x="1201" y="597"/>
                </a:cubicBezTo>
                <a:lnTo>
                  <a:pt x="1201" y="589"/>
                </a:lnTo>
                <a:cubicBezTo>
                  <a:pt x="1209" y="581"/>
                  <a:pt x="1209" y="581"/>
                  <a:pt x="1216" y="574"/>
                </a:cubicBezTo>
                <a:cubicBezTo>
                  <a:pt x="1216" y="566"/>
                  <a:pt x="1216" y="566"/>
                  <a:pt x="1224" y="566"/>
                </a:cubicBezTo>
                <a:cubicBezTo>
                  <a:pt x="1224" y="558"/>
                  <a:pt x="1224" y="551"/>
                  <a:pt x="1231" y="551"/>
                </a:cubicBezTo>
                <a:cubicBezTo>
                  <a:pt x="1231" y="543"/>
                  <a:pt x="1231" y="543"/>
                  <a:pt x="1239" y="535"/>
                </a:cubicBezTo>
                <a:cubicBezTo>
                  <a:pt x="1239" y="535"/>
                  <a:pt x="1239" y="528"/>
                  <a:pt x="1247" y="520"/>
                </a:cubicBezTo>
                <a:cubicBezTo>
                  <a:pt x="1247" y="520"/>
                  <a:pt x="1247" y="520"/>
                  <a:pt x="1247" y="513"/>
                </a:cubicBezTo>
                <a:cubicBezTo>
                  <a:pt x="1255" y="513"/>
                  <a:pt x="1255" y="513"/>
                  <a:pt x="1255" y="513"/>
                </a:cubicBezTo>
                <a:lnTo>
                  <a:pt x="1255" y="513"/>
                </a:lnTo>
                <a:cubicBezTo>
                  <a:pt x="1255" y="520"/>
                  <a:pt x="1262" y="528"/>
                  <a:pt x="1262" y="535"/>
                </a:cubicBezTo>
                <a:lnTo>
                  <a:pt x="1262" y="535"/>
                </a:lnTo>
                <a:cubicBezTo>
                  <a:pt x="1262" y="543"/>
                  <a:pt x="1270" y="551"/>
                  <a:pt x="1270" y="558"/>
                </a:cubicBezTo>
                <a:cubicBezTo>
                  <a:pt x="1270" y="558"/>
                  <a:pt x="1270" y="558"/>
                  <a:pt x="1278" y="558"/>
                </a:cubicBezTo>
                <a:cubicBezTo>
                  <a:pt x="1278" y="566"/>
                  <a:pt x="1285" y="574"/>
                  <a:pt x="1285" y="581"/>
                </a:cubicBezTo>
                <a:lnTo>
                  <a:pt x="1285" y="581"/>
                </a:lnTo>
                <a:cubicBezTo>
                  <a:pt x="1293" y="589"/>
                  <a:pt x="1293" y="597"/>
                  <a:pt x="1301" y="597"/>
                </a:cubicBezTo>
                <a:cubicBezTo>
                  <a:pt x="1301" y="604"/>
                  <a:pt x="1301" y="604"/>
                  <a:pt x="1301" y="604"/>
                </a:cubicBezTo>
                <a:cubicBezTo>
                  <a:pt x="1308" y="612"/>
                  <a:pt x="1308" y="612"/>
                  <a:pt x="1316" y="620"/>
                </a:cubicBezTo>
                <a:lnTo>
                  <a:pt x="1316" y="620"/>
                </a:lnTo>
                <a:cubicBezTo>
                  <a:pt x="1323" y="627"/>
                  <a:pt x="1323" y="635"/>
                  <a:pt x="1331" y="643"/>
                </a:cubicBezTo>
                <a:lnTo>
                  <a:pt x="1331" y="643"/>
                </a:lnTo>
                <a:cubicBezTo>
                  <a:pt x="1339" y="650"/>
                  <a:pt x="1346" y="650"/>
                  <a:pt x="1346" y="658"/>
                </a:cubicBezTo>
                <a:cubicBezTo>
                  <a:pt x="1346" y="658"/>
                  <a:pt x="1346" y="658"/>
                  <a:pt x="1354" y="658"/>
                </a:cubicBezTo>
                <a:cubicBezTo>
                  <a:pt x="1354" y="666"/>
                  <a:pt x="1362" y="673"/>
                  <a:pt x="1369" y="673"/>
                </a:cubicBezTo>
                <a:cubicBezTo>
                  <a:pt x="1369" y="673"/>
                  <a:pt x="1369" y="673"/>
                  <a:pt x="1369" y="681"/>
                </a:cubicBezTo>
                <a:cubicBezTo>
                  <a:pt x="1377" y="681"/>
                  <a:pt x="1385" y="688"/>
                  <a:pt x="1385" y="688"/>
                </a:cubicBezTo>
                <a:cubicBezTo>
                  <a:pt x="1392" y="688"/>
                  <a:pt x="1392" y="688"/>
                  <a:pt x="1392" y="688"/>
                </a:cubicBezTo>
                <a:cubicBezTo>
                  <a:pt x="1400" y="696"/>
                  <a:pt x="1408" y="704"/>
                  <a:pt x="1408" y="704"/>
                </a:cubicBezTo>
                <a:cubicBezTo>
                  <a:pt x="1415" y="704"/>
                  <a:pt x="1415" y="704"/>
                  <a:pt x="1415" y="704"/>
                </a:cubicBezTo>
                <a:cubicBezTo>
                  <a:pt x="1423" y="711"/>
                  <a:pt x="1423" y="711"/>
                  <a:pt x="1431" y="719"/>
                </a:cubicBezTo>
                <a:lnTo>
                  <a:pt x="1438" y="719"/>
                </a:lnTo>
                <a:cubicBezTo>
                  <a:pt x="1446" y="719"/>
                  <a:pt x="1446" y="727"/>
                  <a:pt x="1454" y="727"/>
                </a:cubicBezTo>
                <a:cubicBezTo>
                  <a:pt x="1461" y="727"/>
                  <a:pt x="1461" y="727"/>
                  <a:pt x="1461" y="727"/>
                </a:cubicBezTo>
                <a:cubicBezTo>
                  <a:pt x="1469" y="734"/>
                  <a:pt x="1476" y="734"/>
                  <a:pt x="1476" y="734"/>
                </a:cubicBezTo>
                <a:cubicBezTo>
                  <a:pt x="1484" y="734"/>
                  <a:pt x="1484" y="734"/>
                  <a:pt x="1484" y="734"/>
                </a:cubicBezTo>
                <a:cubicBezTo>
                  <a:pt x="1492" y="742"/>
                  <a:pt x="1499" y="742"/>
                  <a:pt x="1507" y="742"/>
                </a:cubicBezTo>
                <a:lnTo>
                  <a:pt x="1507" y="742"/>
                </a:lnTo>
                <a:cubicBezTo>
                  <a:pt x="1515" y="750"/>
                  <a:pt x="1522" y="750"/>
                  <a:pt x="1530" y="750"/>
                </a:cubicBezTo>
                <a:lnTo>
                  <a:pt x="1538" y="750"/>
                </a:lnTo>
                <a:lnTo>
                  <a:pt x="1545" y="750"/>
                </a:lnTo>
                <a:cubicBezTo>
                  <a:pt x="1553" y="750"/>
                  <a:pt x="1553" y="750"/>
                  <a:pt x="1561" y="757"/>
                </a:cubicBezTo>
                <a:lnTo>
                  <a:pt x="1561" y="757"/>
                </a:lnTo>
                <a:lnTo>
                  <a:pt x="1561" y="757"/>
                </a:lnTo>
                <a:cubicBezTo>
                  <a:pt x="1561" y="979"/>
                  <a:pt x="1561" y="979"/>
                  <a:pt x="1561" y="979"/>
                </a:cubicBezTo>
                <a:cubicBezTo>
                  <a:pt x="1561" y="994"/>
                  <a:pt x="1561" y="994"/>
                  <a:pt x="1561" y="994"/>
                </a:cubicBezTo>
                <a:cubicBezTo>
                  <a:pt x="1561" y="1033"/>
                  <a:pt x="1553" y="1063"/>
                  <a:pt x="1545" y="1102"/>
                </a:cubicBezTo>
                <a:cubicBezTo>
                  <a:pt x="1522" y="1239"/>
                  <a:pt x="1438" y="1362"/>
                  <a:pt x="1331" y="1446"/>
                </a:cubicBezTo>
                <a:cubicBezTo>
                  <a:pt x="1316" y="1454"/>
                  <a:pt x="1308" y="1461"/>
                  <a:pt x="1293" y="1469"/>
                </a:cubicBezTo>
                <a:cubicBezTo>
                  <a:pt x="1285" y="1477"/>
                  <a:pt x="1278" y="1484"/>
                  <a:pt x="1262" y="1492"/>
                </a:cubicBezTo>
                <a:cubicBezTo>
                  <a:pt x="1239" y="1500"/>
                  <a:pt x="1209" y="1515"/>
                  <a:pt x="1186" y="1523"/>
                </a:cubicBezTo>
                <a:cubicBezTo>
                  <a:pt x="1170" y="1530"/>
                  <a:pt x="1163" y="1530"/>
                  <a:pt x="1147" y="1538"/>
                </a:cubicBezTo>
                <a:cubicBezTo>
                  <a:pt x="1101" y="1545"/>
                  <a:pt x="1048" y="1553"/>
                  <a:pt x="994" y="1553"/>
                </a:cubicBezTo>
                <a:cubicBezTo>
                  <a:pt x="956" y="1553"/>
                  <a:pt x="910" y="1553"/>
                  <a:pt x="872" y="1545"/>
                </a:cubicBezTo>
                <a:cubicBezTo>
                  <a:pt x="864" y="1538"/>
                  <a:pt x="849" y="1538"/>
                  <a:pt x="834" y="1530"/>
                </a:cubicBezTo>
                <a:cubicBezTo>
                  <a:pt x="818" y="1530"/>
                  <a:pt x="795" y="1523"/>
                  <a:pt x="780" y="1515"/>
                </a:cubicBezTo>
                <a:cubicBezTo>
                  <a:pt x="765" y="1507"/>
                  <a:pt x="757" y="1500"/>
                  <a:pt x="742" y="1500"/>
                </a:cubicBezTo>
                <a:cubicBezTo>
                  <a:pt x="734" y="1492"/>
                  <a:pt x="719" y="1484"/>
                  <a:pt x="711" y="1477"/>
                </a:cubicBez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6" name="Freeform 355">
            <a:extLst>
              <a:ext uri="{FF2B5EF4-FFF2-40B4-BE49-F238E27FC236}">
                <a16:creationId xmlns:a16="http://schemas.microsoft.com/office/drawing/2014/main" id="{C747AB90-A9C2-4E42-800B-CFF1C2A31E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0496" y="7883209"/>
            <a:ext cx="2014269" cy="1847755"/>
          </a:xfrm>
          <a:custGeom>
            <a:avLst/>
            <a:gdLst>
              <a:gd name="T0" fmla="*/ 995 w 1654"/>
              <a:gd name="T1" fmla="*/ 0 h 1516"/>
              <a:gd name="T2" fmla="*/ 995 w 1654"/>
              <a:gd name="T3" fmla="*/ 0 h 1516"/>
              <a:gd name="T4" fmla="*/ 651 w 1654"/>
              <a:gd name="T5" fmla="*/ 0 h 1516"/>
              <a:gd name="T6" fmla="*/ 253 w 1654"/>
              <a:gd name="T7" fmla="*/ 237 h 1516"/>
              <a:gd name="T8" fmla="*/ 84 w 1654"/>
              <a:gd name="T9" fmla="*/ 528 h 1516"/>
              <a:gd name="T10" fmla="*/ 84 w 1654"/>
              <a:gd name="T11" fmla="*/ 987 h 1516"/>
              <a:gd name="T12" fmla="*/ 253 w 1654"/>
              <a:gd name="T13" fmla="*/ 1286 h 1516"/>
              <a:gd name="T14" fmla="*/ 651 w 1654"/>
              <a:gd name="T15" fmla="*/ 1515 h 1516"/>
              <a:gd name="T16" fmla="*/ 995 w 1654"/>
              <a:gd name="T17" fmla="*/ 1515 h 1516"/>
              <a:gd name="T18" fmla="*/ 1393 w 1654"/>
              <a:gd name="T19" fmla="*/ 1286 h 1516"/>
              <a:gd name="T20" fmla="*/ 1569 w 1654"/>
              <a:gd name="T21" fmla="*/ 987 h 1516"/>
              <a:gd name="T22" fmla="*/ 1569 w 1654"/>
              <a:gd name="T23" fmla="*/ 528 h 1516"/>
              <a:gd name="T24" fmla="*/ 1393 w 1654"/>
              <a:gd name="T25" fmla="*/ 237 h 1516"/>
              <a:gd name="T26" fmla="*/ 995 w 1654"/>
              <a:gd name="T27" fmla="*/ 0 h 1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654" h="1516">
                <a:moveTo>
                  <a:pt x="995" y="0"/>
                </a:moveTo>
                <a:lnTo>
                  <a:pt x="995" y="0"/>
                </a:lnTo>
                <a:cubicBezTo>
                  <a:pt x="651" y="0"/>
                  <a:pt x="651" y="0"/>
                  <a:pt x="651" y="0"/>
                </a:cubicBezTo>
                <a:cubicBezTo>
                  <a:pt x="490" y="0"/>
                  <a:pt x="337" y="92"/>
                  <a:pt x="253" y="237"/>
                </a:cubicBezTo>
                <a:cubicBezTo>
                  <a:pt x="84" y="528"/>
                  <a:pt x="84" y="528"/>
                  <a:pt x="84" y="528"/>
                </a:cubicBezTo>
                <a:cubicBezTo>
                  <a:pt x="0" y="674"/>
                  <a:pt x="0" y="850"/>
                  <a:pt x="84" y="987"/>
                </a:cubicBezTo>
                <a:cubicBezTo>
                  <a:pt x="253" y="1286"/>
                  <a:pt x="253" y="1286"/>
                  <a:pt x="253" y="1286"/>
                </a:cubicBezTo>
                <a:cubicBezTo>
                  <a:pt x="337" y="1431"/>
                  <a:pt x="490" y="1515"/>
                  <a:pt x="651" y="1515"/>
                </a:cubicBezTo>
                <a:cubicBezTo>
                  <a:pt x="995" y="1515"/>
                  <a:pt x="995" y="1515"/>
                  <a:pt x="995" y="1515"/>
                </a:cubicBezTo>
                <a:cubicBezTo>
                  <a:pt x="1163" y="1515"/>
                  <a:pt x="1316" y="1431"/>
                  <a:pt x="1393" y="1286"/>
                </a:cubicBezTo>
                <a:cubicBezTo>
                  <a:pt x="1569" y="987"/>
                  <a:pt x="1569" y="987"/>
                  <a:pt x="1569" y="987"/>
                </a:cubicBezTo>
                <a:cubicBezTo>
                  <a:pt x="1653" y="850"/>
                  <a:pt x="1653" y="674"/>
                  <a:pt x="1569" y="528"/>
                </a:cubicBezTo>
                <a:cubicBezTo>
                  <a:pt x="1393" y="237"/>
                  <a:pt x="1393" y="237"/>
                  <a:pt x="1393" y="237"/>
                </a:cubicBezTo>
                <a:cubicBezTo>
                  <a:pt x="1316" y="92"/>
                  <a:pt x="1163" y="0"/>
                  <a:pt x="995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7" name="Freeform 356">
            <a:extLst>
              <a:ext uri="{FF2B5EF4-FFF2-40B4-BE49-F238E27FC236}">
                <a16:creationId xmlns:a16="http://schemas.microsoft.com/office/drawing/2014/main" id="{B6035D2C-BE94-034F-9602-29561346D4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93863" y="7883209"/>
            <a:ext cx="2014266" cy="1847755"/>
          </a:xfrm>
          <a:custGeom>
            <a:avLst/>
            <a:gdLst>
              <a:gd name="T0" fmla="*/ 994 w 1653"/>
              <a:gd name="T1" fmla="*/ 0 h 1516"/>
              <a:gd name="T2" fmla="*/ 994 w 1653"/>
              <a:gd name="T3" fmla="*/ 0 h 1516"/>
              <a:gd name="T4" fmla="*/ 657 w 1653"/>
              <a:gd name="T5" fmla="*/ 0 h 1516"/>
              <a:gd name="T6" fmla="*/ 261 w 1653"/>
              <a:gd name="T7" fmla="*/ 237 h 1516"/>
              <a:gd name="T8" fmla="*/ 85 w 1653"/>
              <a:gd name="T9" fmla="*/ 528 h 1516"/>
              <a:gd name="T10" fmla="*/ 85 w 1653"/>
              <a:gd name="T11" fmla="*/ 987 h 1516"/>
              <a:gd name="T12" fmla="*/ 261 w 1653"/>
              <a:gd name="T13" fmla="*/ 1286 h 1516"/>
              <a:gd name="T14" fmla="*/ 657 w 1653"/>
              <a:gd name="T15" fmla="*/ 1515 h 1516"/>
              <a:gd name="T16" fmla="*/ 994 w 1653"/>
              <a:gd name="T17" fmla="*/ 1515 h 1516"/>
              <a:gd name="T18" fmla="*/ 1400 w 1653"/>
              <a:gd name="T19" fmla="*/ 1286 h 1516"/>
              <a:gd name="T20" fmla="*/ 1568 w 1653"/>
              <a:gd name="T21" fmla="*/ 987 h 1516"/>
              <a:gd name="T22" fmla="*/ 1568 w 1653"/>
              <a:gd name="T23" fmla="*/ 528 h 1516"/>
              <a:gd name="T24" fmla="*/ 1400 w 1653"/>
              <a:gd name="T25" fmla="*/ 237 h 1516"/>
              <a:gd name="T26" fmla="*/ 994 w 1653"/>
              <a:gd name="T27" fmla="*/ 0 h 1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653" h="1516">
                <a:moveTo>
                  <a:pt x="994" y="0"/>
                </a:moveTo>
                <a:lnTo>
                  <a:pt x="994" y="0"/>
                </a:lnTo>
                <a:cubicBezTo>
                  <a:pt x="657" y="0"/>
                  <a:pt x="657" y="0"/>
                  <a:pt x="657" y="0"/>
                </a:cubicBezTo>
                <a:cubicBezTo>
                  <a:pt x="490" y="0"/>
                  <a:pt x="337" y="92"/>
                  <a:pt x="261" y="237"/>
                </a:cubicBezTo>
                <a:cubicBezTo>
                  <a:pt x="85" y="528"/>
                  <a:pt x="85" y="528"/>
                  <a:pt x="85" y="528"/>
                </a:cubicBezTo>
                <a:cubicBezTo>
                  <a:pt x="0" y="674"/>
                  <a:pt x="0" y="850"/>
                  <a:pt x="85" y="987"/>
                </a:cubicBezTo>
                <a:cubicBezTo>
                  <a:pt x="261" y="1286"/>
                  <a:pt x="261" y="1286"/>
                  <a:pt x="261" y="1286"/>
                </a:cubicBezTo>
                <a:cubicBezTo>
                  <a:pt x="337" y="1431"/>
                  <a:pt x="490" y="1515"/>
                  <a:pt x="657" y="1515"/>
                </a:cubicBezTo>
                <a:cubicBezTo>
                  <a:pt x="994" y="1515"/>
                  <a:pt x="994" y="1515"/>
                  <a:pt x="994" y="1515"/>
                </a:cubicBezTo>
                <a:cubicBezTo>
                  <a:pt x="1163" y="1515"/>
                  <a:pt x="1316" y="1431"/>
                  <a:pt x="1400" y="1286"/>
                </a:cubicBezTo>
                <a:cubicBezTo>
                  <a:pt x="1568" y="987"/>
                  <a:pt x="1568" y="987"/>
                  <a:pt x="1568" y="987"/>
                </a:cubicBezTo>
                <a:cubicBezTo>
                  <a:pt x="1652" y="850"/>
                  <a:pt x="1652" y="674"/>
                  <a:pt x="1568" y="528"/>
                </a:cubicBezTo>
                <a:cubicBezTo>
                  <a:pt x="1400" y="237"/>
                  <a:pt x="1400" y="237"/>
                  <a:pt x="1400" y="237"/>
                </a:cubicBezTo>
                <a:cubicBezTo>
                  <a:pt x="1316" y="92"/>
                  <a:pt x="1163" y="0"/>
                  <a:pt x="994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8" name="Freeform 357">
            <a:extLst>
              <a:ext uri="{FF2B5EF4-FFF2-40B4-BE49-F238E27FC236}">
                <a16:creationId xmlns:a16="http://schemas.microsoft.com/office/drawing/2014/main" id="{FB502F08-D276-D543-9C4F-67702E696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67969" y="7883209"/>
            <a:ext cx="2003527" cy="1847755"/>
          </a:xfrm>
          <a:custGeom>
            <a:avLst/>
            <a:gdLst>
              <a:gd name="T0" fmla="*/ 994 w 1646"/>
              <a:gd name="T1" fmla="*/ 0 h 1516"/>
              <a:gd name="T2" fmla="*/ 994 w 1646"/>
              <a:gd name="T3" fmla="*/ 0 h 1516"/>
              <a:gd name="T4" fmla="*/ 650 w 1646"/>
              <a:gd name="T5" fmla="*/ 0 h 1516"/>
              <a:gd name="T6" fmla="*/ 252 w 1646"/>
              <a:gd name="T7" fmla="*/ 237 h 1516"/>
              <a:gd name="T8" fmla="*/ 76 w 1646"/>
              <a:gd name="T9" fmla="*/ 528 h 1516"/>
              <a:gd name="T10" fmla="*/ 76 w 1646"/>
              <a:gd name="T11" fmla="*/ 987 h 1516"/>
              <a:gd name="T12" fmla="*/ 252 w 1646"/>
              <a:gd name="T13" fmla="*/ 1286 h 1516"/>
              <a:gd name="T14" fmla="*/ 650 w 1646"/>
              <a:gd name="T15" fmla="*/ 1515 h 1516"/>
              <a:gd name="T16" fmla="*/ 994 w 1646"/>
              <a:gd name="T17" fmla="*/ 1515 h 1516"/>
              <a:gd name="T18" fmla="*/ 1392 w 1646"/>
              <a:gd name="T19" fmla="*/ 1286 h 1516"/>
              <a:gd name="T20" fmla="*/ 1561 w 1646"/>
              <a:gd name="T21" fmla="*/ 987 h 1516"/>
              <a:gd name="T22" fmla="*/ 1561 w 1646"/>
              <a:gd name="T23" fmla="*/ 528 h 1516"/>
              <a:gd name="T24" fmla="*/ 1392 w 1646"/>
              <a:gd name="T25" fmla="*/ 237 h 1516"/>
              <a:gd name="T26" fmla="*/ 994 w 1646"/>
              <a:gd name="T27" fmla="*/ 0 h 1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646" h="1516">
                <a:moveTo>
                  <a:pt x="994" y="0"/>
                </a:moveTo>
                <a:lnTo>
                  <a:pt x="994" y="0"/>
                </a:lnTo>
                <a:cubicBezTo>
                  <a:pt x="650" y="0"/>
                  <a:pt x="650" y="0"/>
                  <a:pt x="650" y="0"/>
                </a:cubicBezTo>
                <a:cubicBezTo>
                  <a:pt x="482" y="0"/>
                  <a:pt x="336" y="92"/>
                  <a:pt x="252" y="237"/>
                </a:cubicBezTo>
                <a:cubicBezTo>
                  <a:pt x="76" y="528"/>
                  <a:pt x="76" y="528"/>
                  <a:pt x="76" y="528"/>
                </a:cubicBezTo>
                <a:cubicBezTo>
                  <a:pt x="0" y="674"/>
                  <a:pt x="0" y="850"/>
                  <a:pt x="76" y="987"/>
                </a:cubicBezTo>
                <a:cubicBezTo>
                  <a:pt x="252" y="1286"/>
                  <a:pt x="252" y="1286"/>
                  <a:pt x="252" y="1286"/>
                </a:cubicBezTo>
                <a:cubicBezTo>
                  <a:pt x="336" y="1431"/>
                  <a:pt x="482" y="1515"/>
                  <a:pt x="650" y="1515"/>
                </a:cubicBezTo>
                <a:cubicBezTo>
                  <a:pt x="994" y="1515"/>
                  <a:pt x="994" y="1515"/>
                  <a:pt x="994" y="1515"/>
                </a:cubicBezTo>
                <a:cubicBezTo>
                  <a:pt x="1155" y="1515"/>
                  <a:pt x="1308" y="1431"/>
                  <a:pt x="1392" y="1286"/>
                </a:cubicBezTo>
                <a:cubicBezTo>
                  <a:pt x="1561" y="987"/>
                  <a:pt x="1561" y="987"/>
                  <a:pt x="1561" y="987"/>
                </a:cubicBezTo>
                <a:cubicBezTo>
                  <a:pt x="1645" y="850"/>
                  <a:pt x="1645" y="674"/>
                  <a:pt x="1561" y="528"/>
                </a:cubicBezTo>
                <a:cubicBezTo>
                  <a:pt x="1392" y="237"/>
                  <a:pt x="1392" y="237"/>
                  <a:pt x="1392" y="237"/>
                </a:cubicBezTo>
                <a:cubicBezTo>
                  <a:pt x="1308" y="92"/>
                  <a:pt x="1155" y="0"/>
                  <a:pt x="994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9" name="Freeform 358">
            <a:extLst>
              <a:ext uri="{FF2B5EF4-FFF2-40B4-BE49-F238E27FC236}">
                <a16:creationId xmlns:a16="http://schemas.microsoft.com/office/drawing/2014/main" id="{964A6EF9-B2DF-4A4C-B9AB-5F3F8590C9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7464" y="10305700"/>
            <a:ext cx="725135" cy="692910"/>
          </a:xfrm>
          <a:custGeom>
            <a:avLst/>
            <a:gdLst>
              <a:gd name="T0" fmla="*/ 130 w 597"/>
              <a:gd name="T1" fmla="*/ 566 h 567"/>
              <a:gd name="T2" fmla="*/ 130 w 597"/>
              <a:gd name="T3" fmla="*/ 566 h 567"/>
              <a:gd name="T4" fmla="*/ 114 w 597"/>
              <a:gd name="T5" fmla="*/ 558 h 567"/>
              <a:gd name="T6" fmla="*/ 107 w 597"/>
              <a:gd name="T7" fmla="*/ 543 h 567"/>
              <a:gd name="T8" fmla="*/ 137 w 597"/>
              <a:gd name="T9" fmla="*/ 359 h 567"/>
              <a:gd name="T10" fmla="*/ 7 w 597"/>
              <a:gd name="T11" fmla="*/ 237 h 567"/>
              <a:gd name="T12" fmla="*/ 7 w 597"/>
              <a:gd name="T13" fmla="*/ 214 h 567"/>
              <a:gd name="T14" fmla="*/ 22 w 597"/>
              <a:gd name="T15" fmla="*/ 199 h 567"/>
              <a:gd name="T16" fmla="*/ 198 w 597"/>
              <a:gd name="T17" fmla="*/ 176 h 567"/>
              <a:gd name="T18" fmla="*/ 283 w 597"/>
              <a:gd name="T19" fmla="*/ 15 h 567"/>
              <a:gd name="T20" fmla="*/ 298 w 597"/>
              <a:gd name="T21" fmla="*/ 0 h 567"/>
              <a:gd name="T22" fmla="*/ 298 w 597"/>
              <a:gd name="T23" fmla="*/ 0 h 567"/>
              <a:gd name="T24" fmla="*/ 313 w 597"/>
              <a:gd name="T25" fmla="*/ 15 h 567"/>
              <a:gd name="T26" fmla="*/ 397 w 597"/>
              <a:gd name="T27" fmla="*/ 176 h 567"/>
              <a:gd name="T28" fmla="*/ 573 w 597"/>
              <a:gd name="T29" fmla="*/ 199 h 567"/>
              <a:gd name="T30" fmla="*/ 589 w 597"/>
              <a:gd name="T31" fmla="*/ 214 h 567"/>
              <a:gd name="T32" fmla="*/ 589 w 597"/>
              <a:gd name="T33" fmla="*/ 229 h 567"/>
              <a:gd name="T34" fmla="*/ 459 w 597"/>
              <a:gd name="T35" fmla="*/ 359 h 567"/>
              <a:gd name="T36" fmla="*/ 489 w 597"/>
              <a:gd name="T37" fmla="*/ 543 h 567"/>
              <a:gd name="T38" fmla="*/ 481 w 597"/>
              <a:gd name="T39" fmla="*/ 558 h 567"/>
              <a:gd name="T40" fmla="*/ 459 w 597"/>
              <a:gd name="T41" fmla="*/ 558 h 567"/>
              <a:gd name="T42" fmla="*/ 298 w 597"/>
              <a:gd name="T43" fmla="*/ 474 h 567"/>
              <a:gd name="T44" fmla="*/ 137 w 597"/>
              <a:gd name="T45" fmla="*/ 558 h 567"/>
              <a:gd name="T46" fmla="*/ 130 w 597"/>
              <a:gd name="T47" fmla="*/ 566 h 567"/>
              <a:gd name="T48" fmla="*/ 61 w 597"/>
              <a:gd name="T49" fmla="*/ 237 h 567"/>
              <a:gd name="T50" fmla="*/ 61 w 597"/>
              <a:gd name="T51" fmla="*/ 237 h 567"/>
              <a:gd name="T52" fmla="*/ 168 w 597"/>
              <a:gd name="T53" fmla="*/ 336 h 567"/>
              <a:gd name="T54" fmla="*/ 175 w 597"/>
              <a:gd name="T55" fmla="*/ 359 h 567"/>
              <a:gd name="T56" fmla="*/ 153 w 597"/>
              <a:gd name="T57" fmla="*/ 512 h 567"/>
              <a:gd name="T58" fmla="*/ 283 w 597"/>
              <a:gd name="T59" fmla="*/ 436 h 567"/>
              <a:gd name="T60" fmla="*/ 313 w 597"/>
              <a:gd name="T61" fmla="*/ 436 h 567"/>
              <a:gd name="T62" fmla="*/ 443 w 597"/>
              <a:gd name="T63" fmla="*/ 505 h 567"/>
              <a:gd name="T64" fmla="*/ 420 w 597"/>
              <a:gd name="T65" fmla="*/ 359 h 567"/>
              <a:gd name="T66" fmla="*/ 428 w 597"/>
              <a:gd name="T67" fmla="*/ 336 h 567"/>
              <a:gd name="T68" fmla="*/ 535 w 597"/>
              <a:gd name="T69" fmla="*/ 229 h 567"/>
              <a:gd name="T70" fmla="*/ 382 w 597"/>
              <a:gd name="T71" fmla="*/ 214 h 567"/>
              <a:gd name="T72" fmla="*/ 382 w 597"/>
              <a:gd name="T73" fmla="*/ 214 h 567"/>
              <a:gd name="T74" fmla="*/ 367 w 597"/>
              <a:gd name="T75" fmla="*/ 199 h 567"/>
              <a:gd name="T76" fmla="*/ 298 w 597"/>
              <a:gd name="T77" fmla="*/ 61 h 567"/>
              <a:gd name="T78" fmla="*/ 229 w 597"/>
              <a:gd name="T79" fmla="*/ 199 h 567"/>
              <a:gd name="T80" fmla="*/ 214 w 597"/>
              <a:gd name="T81" fmla="*/ 214 h 567"/>
              <a:gd name="T82" fmla="*/ 61 w 597"/>
              <a:gd name="T83" fmla="*/ 237 h 5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597" h="567">
                <a:moveTo>
                  <a:pt x="130" y="566"/>
                </a:moveTo>
                <a:lnTo>
                  <a:pt x="130" y="566"/>
                </a:lnTo>
                <a:cubicBezTo>
                  <a:pt x="122" y="566"/>
                  <a:pt x="122" y="558"/>
                  <a:pt x="114" y="558"/>
                </a:cubicBezTo>
                <a:cubicBezTo>
                  <a:pt x="114" y="558"/>
                  <a:pt x="107" y="551"/>
                  <a:pt x="107" y="543"/>
                </a:cubicBezTo>
                <a:cubicBezTo>
                  <a:pt x="137" y="359"/>
                  <a:pt x="137" y="359"/>
                  <a:pt x="137" y="359"/>
                </a:cubicBezTo>
                <a:cubicBezTo>
                  <a:pt x="7" y="237"/>
                  <a:pt x="7" y="237"/>
                  <a:pt x="7" y="237"/>
                </a:cubicBezTo>
                <a:cubicBezTo>
                  <a:pt x="7" y="229"/>
                  <a:pt x="0" y="222"/>
                  <a:pt x="7" y="214"/>
                </a:cubicBezTo>
                <a:cubicBezTo>
                  <a:pt x="7" y="206"/>
                  <a:pt x="15" y="206"/>
                  <a:pt x="22" y="199"/>
                </a:cubicBezTo>
                <a:cubicBezTo>
                  <a:pt x="198" y="176"/>
                  <a:pt x="198" y="176"/>
                  <a:pt x="198" y="176"/>
                </a:cubicBezTo>
                <a:cubicBezTo>
                  <a:pt x="283" y="15"/>
                  <a:pt x="283" y="15"/>
                  <a:pt x="283" y="15"/>
                </a:cubicBezTo>
                <a:cubicBezTo>
                  <a:pt x="283" y="7"/>
                  <a:pt x="290" y="0"/>
                  <a:pt x="298" y="0"/>
                </a:cubicBezTo>
                <a:lnTo>
                  <a:pt x="298" y="0"/>
                </a:lnTo>
                <a:cubicBezTo>
                  <a:pt x="306" y="0"/>
                  <a:pt x="313" y="7"/>
                  <a:pt x="313" y="15"/>
                </a:cubicBezTo>
                <a:cubicBezTo>
                  <a:pt x="397" y="176"/>
                  <a:pt x="397" y="176"/>
                  <a:pt x="397" y="176"/>
                </a:cubicBezTo>
                <a:cubicBezTo>
                  <a:pt x="573" y="199"/>
                  <a:pt x="573" y="199"/>
                  <a:pt x="573" y="199"/>
                </a:cubicBezTo>
                <a:cubicBezTo>
                  <a:pt x="581" y="199"/>
                  <a:pt x="589" y="206"/>
                  <a:pt x="589" y="214"/>
                </a:cubicBezTo>
                <a:cubicBezTo>
                  <a:pt x="596" y="222"/>
                  <a:pt x="589" y="229"/>
                  <a:pt x="589" y="229"/>
                </a:cubicBezTo>
                <a:cubicBezTo>
                  <a:pt x="459" y="359"/>
                  <a:pt x="459" y="359"/>
                  <a:pt x="459" y="359"/>
                </a:cubicBezTo>
                <a:cubicBezTo>
                  <a:pt x="489" y="543"/>
                  <a:pt x="489" y="543"/>
                  <a:pt x="489" y="543"/>
                </a:cubicBezTo>
                <a:cubicBezTo>
                  <a:pt x="489" y="543"/>
                  <a:pt x="489" y="551"/>
                  <a:pt x="481" y="558"/>
                </a:cubicBezTo>
                <a:cubicBezTo>
                  <a:pt x="474" y="566"/>
                  <a:pt x="466" y="566"/>
                  <a:pt x="459" y="558"/>
                </a:cubicBezTo>
                <a:cubicBezTo>
                  <a:pt x="298" y="474"/>
                  <a:pt x="298" y="474"/>
                  <a:pt x="298" y="474"/>
                </a:cubicBezTo>
                <a:cubicBezTo>
                  <a:pt x="137" y="558"/>
                  <a:pt x="137" y="558"/>
                  <a:pt x="137" y="558"/>
                </a:cubicBezTo>
                <a:lnTo>
                  <a:pt x="130" y="566"/>
                </a:lnTo>
                <a:close/>
                <a:moveTo>
                  <a:pt x="61" y="237"/>
                </a:moveTo>
                <a:lnTo>
                  <a:pt x="61" y="237"/>
                </a:lnTo>
                <a:cubicBezTo>
                  <a:pt x="168" y="336"/>
                  <a:pt x="168" y="336"/>
                  <a:pt x="168" y="336"/>
                </a:cubicBezTo>
                <a:cubicBezTo>
                  <a:pt x="175" y="344"/>
                  <a:pt x="183" y="352"/>
                  <a:pt x="175" y="359"/>
                </a:cubicBezTo>
                <a:cubicBezTo>
                  <a:pt x="153" y="512"/>
                  <a:pt x="153" y="512"/>
                  <a:pt x="153" y="512"/>
                </a:cubicBezTo>
                <a:cubicBezTo>
                  <a:pt x="283" y="436"/>
                  <a:pt x="283" y="436"/>
                  <a:pt x="283" y="436"/>
                </a:cubicBezTo>
                <a:cubicBezTo>
                  <a:pt x="290" y="436"/>
                  <a:pt x="306" y="436"/>
                  <a:pt x="313" y="436"/>
                </a:cubicBezTo>
                <a:cubicBezTo>
                  <a:pt x="443" y="505"/>
                  <a:pt x="443" y="505"/>
                  <a:pt x="443" y="505"/>
                </a:cubicBezTo>
                <a:cubicBezTo>
                  <a:pt x="420" y="359"/>
                  <a:pt x="420" y="359"/>
                  <a:pt x="420" y="359"/>
                </a:cubicBezTo>
                <a:cubicBezTo>
                  <a:pt x="413" y="352"/>
                  <a:pt x="420" y="344"/>
                  <a:pt x="428" y="336"/>
                </a:cubicBezTo>
                <a:cubicBezTo>
                  <a:pt x="535" y="229"/>
                  <a:pt x="535" y="229"/>
                  <a:pt x="535" y="229"/>
                </a:cubicBezTo>
                <a:cubicBezTo>
                  <a:pt x="382" y="214"/>
                  <a:pt x="382" y="214"/>
                  <a:pt x="382" y="214"/>
                </a:cubicBezTo>
                <a:lnTo>
                  <a:pt x="382" y="214"/>
                </a:lnTo>
                <a:cubicBezTo>
                  <a:pt x="374" y="206"/>
                  <a:pt x="367" y="206"/>
                  <a:pt x="367" y="199"/>
                </a:cubicBezTo>
                <a:cubicBezTo>
                  <a:pt x="298" y="61"/>
                  <a:pt x="298" y="61"/>
                  <a:pt x="298" y="61"/>
                </a:cubicBezTo>
                <a:cubicBezTo>
                  <a:pt x="229" y="199"/>
                  <a:pt x="229" y="199"/>
                  <a:pt x="229" y="199"/>
                </a:cubicBezTo>
                <a:cubicBezTo>
                  <a:pt x="229" y="206"/>
                  <a:pt x="221" y="214"/>
                  <a:pt x="214" y="214"/>
                </a:cubicBezTo>
                <a:lnTo>
                  <a:pt x="61" y="237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0" name="Freeform 359">
            <a:extLst>
              <a:ext uri="{FF2B5EF4-FFF2-40B4-BE49-F238E27FC236}">
                <a16:creationId xmlns:a16="http://schemas.microsoft.com/office/drawing/2014/main" id="{B4D51A13-CB86-EE4A-A329-8A5F005650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88827" y="10380899"/>
            <a:ext cx="456566" cy="445826"/>
          </a:xfrm>
          <a:custGeom>
            <a:avLst/>
            <a:gdLst>
              <a:gd name="T0" fmla="*/ 23 w 376"/>
              <a:gd name="T1" fmla="*/ 367 h 368"/>
              <a:gd name="T2" fmla="*/ 23 w 376"/>
              <a:gd name="T3" fmla="*/ 367 h 368"/>
              <a:gd name="T4" fmla="*/ 30 w 376"/>
              <a:gd name="T5" fmla="*/ 367 h 368"/>
              <a:gd name="T6" fmla="*/ 145 w 376"/>
              <a:gd name="T7" fmla="*/ 337 h 368"/>
              <a:gd name="T8" fmla="*/ 153 w 376"/>
              <a:gd name="T9" fmla="*/ 337 h 368"/>
              <a:gd name="T10" fmla="*/ 367 w 376"/>
              <a:gd name="T11" fmla="*/ 122 h 368"/>
              <a:gd name="T12" fmla="*/ 367 w 376"/>
              <a:gd name="T13" fmla="*/ 92 h 368"/>
              <a:gd name="T14" fmla="*/ 283 w 376"/>
              <a:gd name="T15" fmla="*/ 8 h 368"/>
              <a:gd name="T16" fmla="*/ 268 w 376"/>
              <a:gd name="T17" fmla="*/ 0 h 368"/>
              <a:gd name="T18" fmla="*/ 252 w 376"/>
              <a:gd name="T19" fmla="*/ 8 h 368"/>
              <a:gd name="T20" fmla="*/ 38 w 376"/>
              <a:gd name="T21" fmla="*/ 222 h 368"/>
              <a:gd name="T22" fmla="*/ 38 w 376"/>
              <a:gd name="T23" fmla="*/ 230 h 368"/>
              <a:gd name="T24" fmla="*/ 7 w 376"/>
              <a:gd name="T25" fmla="*/ 344 h 368"/>
              <a:gd name="T26" fmla="*/ 7 w 376"/>
              <a:gd name="T27" fmla="*/ 360 h 368"/>
              <a:gd name="T28" fmla="*/ 23 w 376"/>
              <a:gd name="T29" fmla="*/ 367 h 368"/>
              <a:gd name="T30" fmla="*/ 268 w 376"/>
              <a:gd name="T31" fmla="*/ 46 h 368"/>
              <a:gd name="T32" fmla="*/ 268 w 376"/>
              <a:gd name="T33" fmla="*/ 46 h 368"/>
              <a:gd name="T34" fmla="*/ 321 w 376"/>
              <a:gd name="T35" fmla="*/ 107 h 368"/>
              <a:gd name="T36" fmla="*/ 275 w 376"/>
              <a:gd name="T37" fmla="*/ 161 h 368"/>
              <a:gd name="T38" fmla="*/ 214 w 376"/>
              <a:gd name="T39" fmla="*/ 99 h 368"/>
              <a:gd name="T40" fmla="*/ 268 w 376"/>
              <a:gd name="T41" fmla="*/ 46 h 368"/>
              <a:gd name="T42" fmla="*/ 69 w 376"/>
              <a:gd name="T43" fmla="*/ 245 h 368"/>
              <a:gd name="T44" fmla="*/ 69 w 376"/>
              <a:gd name="T45" fmla="*/ 245 h 368"/>
              <a:gd name="T46" fmla="*/ 191 w 376"/>
              <a:gd name="T47" fmla="*/ 130 h 368"/>
              <a:gd name="T48" fmla="*/ 245 w 376"/>
              <a:gd name="T49" fmla="*/ 184 h 368"/>
              <a:gd name="T50" fmla="*/ 130 w 376"/>
              <a:gd name="T51" fmla="*/ 306 h 368"/>
              <a:gd name="T52" fmla="*/ 54 w 376"/>
              <a:gd name="T53" fmla="*/ 321 h 368"/>
              <a:gd name="T54" fmla="*/ 69 w 376"/>
              <a:gd name="T55" fmla="*/ 245 h 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376" h="368">
                <a:moveTo>
                  <a:pt x="23" y="367"/>
                </a:moveTo>
                <a:lnTo>
                  <a:pt x="23" y="367"/>
                </a:lnTo>
                <a:cubicBezTo>
                  <a:pt x="23" y="367"/>
                  <a:pt x="23" y="367"/>
                  <a:pt x="30" y="367"/>
                </a:cubicBezTo>
                <a:cubicBezTo>
                  <a:pt x="145" y="337"/>
                  <a:pt x="145" y="337"/>
                  <a:pt x="145" y="337"/>
                </a:cubicBezTo>
                <a:lnTo>
                  <a:pt x="153" y="337"/>
                </a:lnTo>
                <a:cubicBezTo>
                  <a:pt x="367" y="122"/>
                  <a:pt x="367" y="122"/>
                  <a:pt x="367" y="122"/>
                </a:cubicBezTo>
                <a:cubicBezTo>
                  <a:pt x="375" y="115"/>
                  <a:pt x="375" y="99"/>
                  <a:pt x="367" y="92"/>
                </a:cubicBezTo>
                <a:cubicBezTo>
                  <a:pt x="283" y="8"/>
                  <a:pt x="283" y="8"/>
                  <a:pt x="283" y="8"/>
                </a:cubicBezTo>
                <a:cubicBezTo>
                  <a:pt x="275" y="8"/>
                  <a:pt x="275" y="0"/>
                  <a:pt x="268" y="0"/>
                </a:cubicBezTo>
                <a:cubicBezTo>
                  <a:pt x="260" y="0"/>
                  <a:pt x="260" y="8"/>
                  <a:pt x="252" y="8"/>
                </a:cubicBezTo>
                <a:cubicBezTo>
                  <a:pt x="38" y="222"/>
                  <a:pt x="38" y="222"/>
                  <a:pt x="38" y="222"/>
                </a:cubicBezTo>
                <a:lnTo>
                  <a:pt x="38" y="230"/>
                </a:lnTo>
                <a:cubicBezTo>
                  <a:pt x="7" y="344"/>
                  <a:pt x="7" y="344"/>
                  <a:pt x="7" y="344"/>
                </a:cubicBezTo>
                <a:cubicBezTo>
                  <a:pt x="0" y="344"/>
                  <a:pt x="7" y="352"/>
                  <a:pt x="7" y="360"/>
                </a:cubicBezTo>
                <a:cubicBezTo>
                  <a:pt x="15" y="360"/>
                  <a:pt x="15" y="367"/>
                  <a:pt x="23" y="367"/>
                </a:cubicBezTo>
                <a:close/>
                <a:moveTo>
                  <a:pt x="268" y="46"/>
                </a:moveTo>
                <a:lnTo>
                  <a:pt x="268" y="46"/>
                </a:lnTo>
                <a:cubicBezTo>
                  <a:pt x="321" y="107"/>
                  <a:pt x="321" y="107"/>
                  <a:pt x="321" y="107"/>
                </a:cubicBezTo>
                <a:cubicBezTo>
                  <a:pt x="275" y="161"/>
                  <a:pt x="275" y="161"/>
                  <a:pt x="275" y="161"/>
                </a:cubicBezTo>
                <a:cubicBezTo>
                  <a:pt x="214" y="99"/>
                  <a:pt x="214" y="99"/>
                  <a:pt x="214" y="99"/>
                </a:cubicBezTo>
                <a:lnTo>
                  <a:pt x="268" y="46"/>
                </a:lnTo>
                <a:close/>
                <a:moveTo>
                  <a:pt x="69" y="245"/>
                </a:moveTo>
                <a:lnTo>
                  <a:pt x="69" y="245"/>
                </a:lnTo>
                <a:cubicBezTo>
                  <a:pt x="191" y="130"/>
                  <a:pt x="191" y="130"/>
                  <a:pt x="191" y="130"/>
                </a:cubicBezTo>
                <a:cubicBezTo>
                  <a:pt x="245" y="184"/>
                  <a:pt x="245" y="184"/>
                  <a:pt x="245" y="184"/>
                </a:cubicBezTo>
                <a:cubicBezTo>
                  <a:pt x="130" y="306"/>
                  <a:pt x="130" y="306"/>
                  <a:pt x="130" y="306"/>
                </a:cubicBezTo>
                <a:cubicBezTo>
                  <a:pt x="54" y="321"/>
                  <a:pt x="54" y="321"/>
                  <a:pt x="54" y="321"/>
                </a:cubicBezTo>
                <a:lnTo>
                  <a:pt x="69" y="245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1" name="Freeform 360">
            <a:extLst>
              <a:ext uri="{FF2B5EF4-FFF2-40B4-BE49-F238E27FC236}">
                <a16:creationId xmlns:a16="http://schemas.microsoft.com/office/drawing/2014/main" id="{788A970F-DCF8-DE4F-9482-B1B34CEC3A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13628" y="10864323"/>
            <a:ext cx="547881" cy="37601"/>
          </a:xfrm>
          <a:custGeom>
            <a:avLst/>
            <a:gdLst>
              <a:gd name="T0" fmla="*/ 427 w 451"/>
              <a:gd name="T1" fmla="*/ 0 h 31"/>
              <a:gd name="T2" fmla="*/ 427 w 451"/>
              <a:gd name="T3" fmla="*/ 0 h 31"/>
              <a:gd name="T4" fmla="*/ 23 w 451"/>
              <a:gd name="T5" fmla="*/ 0 h 31"/>
              <a:gd name="T6" fmla="*/ 0 w 451"/>
              <a:gd name="T7" fmla="*/ 15 h 31"/>
              <a:gd name="T8" fmla="*/ 23 w 451"/>
              <a:gd name="T9" fmla="*/ 30 h 31"/>
              <a:gd name="T10" fmla="*/ 427 w 451"/>
              <a:gd name="T11" fmla="*/ 30 h 31"/>
              <a:gd name="T12" fmla="*/ 450 w 451"/>
              <a:gd name="T13" fmla="*/ 15 h 31"/>
              <a:gd name="T14" fmla="*/ 427 w 451"/>
              <a:gd name="T15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51" h="31">
                <a:moveTo>
                  <a:pt x="427" y="0"/>
                </a:moveTo>
                <a:lnTo>
                  <a:pt x="427" y="0"/>
                </a:lnTo>
                <a:cubicBezTo>
                  <a:pt x="23" y="0"/>
                  <a:pt x="23" y="0"/>
                  <a:pt x="23" y="0"/>
                </a:cubicBezTo>
                <a:cubicBezTo>
                  <a:pt x="7" y="0"/>
                  <a:pt x="0" y="7"/>
                  <a:pt x="0" y="15"/>
                </a:cubicBezTo>
                <a:cubicBezTo>
                  <a:pt x="0" y="23"/>
                  <a:pt x="7" y="30"/>
                  <a:pt x="23" y="30"/>
                </a:cubicBezTo>
                <a:cubicBezTo>
                  <a:pt x="427" y="30"/>
                  <a:pt x="427" y="30"/>
                  <a:pt x="427" y="30"/>
                </a:cubicBezTo>
                <a:cubicBezTo>
                  <a:pt x="443" y="30"/>
                  <a:pt x="450" y="23"/>
                  <a:pt x="450" y="15"/>
                </a:cubicBezTo>
                <a:cubicBezTo>
                  <a:pt x="450" y="7"/>
                  <a:pt x="443" y="0"/>
                  <a:pt x="427" y="0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2" name="Freeform 361">
            <a:extLst>
              <a:ext uri="{FF2B5EF4-FFF2-40B4-BE49-F238E27FC236}">
                <a16:creationId xmlns:a16="http://schemas.microsoft.com/office/drawing/2014/main" id="{D0F88E92-2DD5-4F4C-963B-9E814F7A61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27390" y="10268102"/>
            <a:ext cx="300797" cy="504910"/>
          </a:xfrm>
          <a:custGeom>
            <a:avLst/>
            <a:gdLst>
              <a:gd name="T0" fmla="*/ 0 w 245"/>
              <a:gd name="T1" fmla="*/ 199 h 414"/>
              <a:gd name="T2" fmla="*/ 0 w 245"/>
              <a:gd name="T3" fmla="*/ 199 h 414"/>
              <a:gd name="T4" fmla="*/ 0 w 245"/>
              <a:gd name="T5" fmla="*/ 199 h 414"/>
              <a:gd name="T6" fmla="*/ 0 w 245"/>
              <a:gd name="T7" fmla="*/ 291 h 414"/>
              <a:gd name="T8" fmla="*/ 38 w 245"/>
              <a:gd name="T9" fmla="*/ 375 h 414"/>
              <a:gd name="T10" fmla="*/ 122 w 245"/>
              <a:gd name="T11" fmla="*/ 413 h 414"/>
              <a:gd name="T12" fmla="*/ 122 w 245"/>
              <a:gd name="T13" fmla="*/ 413 h 414"/>
              <a:gd name="T14" fmla="*/ 244 w 245"/>
              <a:gd name="T15" fmla="*/ 291 h 414"/>
              <a:gd name="T16" fmla="*/ 244 w 245"/>
              <a:gd name="T17" fmla="*/ 199 h 414"/>
              <a:gd name="T18" fmla="*/ 244 w 245"/>
              <a:gd name="T19" fmla="*/ 191 h 414"/>
              <a:gd name="T20" fmla="*/ 244 w 245"/>
              <a:gd name="T21" fmla="*/ 191 h 414"/>
              <a:gd name="T22" fmla="*/ 244 w 245"/>
              <a:gd name="T23" fmla="*/ 130 h 414"/>
              <a:gd name="T24" fmla="*/ 214 w 245"/>
              <a:gd name="T25" fmla="*/ 38 h 414"/>
              <a:gd name="T26" fmla="*/ 122 w 245"/>
              <a:gd name="T27" fmla="*/ 0 h 414"/>
              <a:gd name="T28" fmla="*/ 122 w 245"/>
              <a:gd name="T29" fmla="*/ 0 h 414"/>
              <a:gd name="T30" fmla="*/ 38 w 245"/>
              <a:gd name="T31" fmla="*/ 38 h 414"/>
              <a:gd name="T32" fmla="*/ 0 w 245"/>
              <a:gd name="T33" fmla="*/ 130 h 414"/>
              <a:gd name="T34" fmla="*/ 0 w 245"/>
              <a:gd name="T35" fmla="*/ 191 h 414"/>
              <a:gd name="T36" fmla="*/ 0 w 245"/>
              <a:gd name="T37" fmla="*/ 199 h 414"/>
              <a:gd name="T38" fmla="*/ 61 w 245"/>
              <a:gd name="T39" fmla="*/ 69 h 414"/>
              <a:gd name="T40" fmla="*/ 61 w 245"/>
              <a:gd name="T41" fmla="*/ 69 h 414"/>
              <a:gd name="T42" fmla="*/ 122 w 245"/>
              <a:gd name="T43" fmla="*/ 38 h 414"/>
              <a:gd name="T44" fmla="*/ 122 w 245"/>
              <a:gd name="T45" fmla="*/ 38 h 414"/>
              <a:gd name="T46" fmla="*/ 183 w 245"/>
              <a:gd name="T47" fmla="*/ 69 h 414"/>
              <a:gd name="T48" fmla="*/ 206 w 245"/>
              <a:gd name="T49" fmla="*/ 130 h 414"/>
              <a:gd name="T50" fmla="*/ 206 w 245"/>
              <a:gd name="T51" fmla="*/ 191 h 414"/>
              <a:gd name="T52" fmla="*/ 206 w 245"/>
              <a:gd name="T53" fmla="*/ 199 h 414"/>
              <a:gd name="T54" fmla="*/ 206 w 245"/>
              <a:gd name="T55" fmla="*/ 199 h 414"/>
              <a:gd name="T56" fmla="*/ 206 w 245"/>
              <a:gd name="T57" fmla="*/ 291 h 414"/>
              <a:gd name="T58" fmla="*/ 122 w 245"/>
              <a:gd name="T59" fmla="*/ 375 h 414"/>
              <a:gd name="T60" fmla="*/ 122 w 245"/>
              <a:gd name="T61" fmla="*/ 375 h 414"/>
              <a:gd name="T62" fmla="*/ 61 w 245"/>
              <a:gd name="T63" fmla="*/ 352 h 414"/>
              <a:gd name="T64" fmla="*/ 38 w 245"/>
              <a:gd name="T65" fmla="*/ 291 h 414"/>
              <a:gd name="T66" fmla="*/ 38 w 245"/>
              <a:gd name="T67" fmla="*/ 199 h 414"/>
              <a:gd name="T68" fmla="*/ 38 w 245"/>
              <a:gd name="T69" fmla="*/ 191 h 414"/>
              <a:gd name="T70" fmla="*/ 38 w 245"/>
              <a:gd name="T71" fmla="*/ 191 h 414"/>
              <a:gd name="T72" fmla="*/ 38 w 245"/>
              <a:gd name="T73" fmla="*/ 123 h 414"/>
              <a:gd name="T74" fmla="*/ 61 w 245"/>
              <a:gd name="T75" fmla="*/ 69 h 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45" h="414">
                <a:moveTo>
                  <a:pt x="0" y="199"/>
                </a:moveTo>
                <a:lnTo>
                  <a:pt x="0" y="199"/>
                </a:lnTo>
                <a:lnTo>
                  <a:pt x="0" y="199"/>
                </a:lnTo>
                <a:cubicBezTo>
                  <a:pt x="0" y="291"/>
                  <a:pt x="0" y="291"/>
                  <a:pt x="0" y="291"/>
                </a:cubicBezTo>
                <a:cubicBezTo>
                  <a:pt x="0" y="322"/>
                  <a:pt x="7" y="352"/>
                  <a:pt x="38" y="375"/>
                </a:cubicBezTo>
                <a:cubicBezTo>
                  <a:pt x="61" y="398"/>
                  <a:pt x="91" y="413"/>
                  <a:pt x="122" y="413"/>
                </a:cubicBezTo>
                <a:lnTo>
                  <a:pt x="122" y="413"/>
                </a:lnTo>
                <a:cubicBezTo>
                  <a:pt x="191" y="413"/>
                  <a:pt x="244" y="360"/>
                  <a:pt x="244" y="291"/>
                </a:cubicBezTo>
                <a:cubicBezTo>
                  <a:pt x="244" y="199"/>
                  <a:pt x="244" y="199"/>
                  <a:pt x="244" y="199"/>
                </a:cubicBezTo>
                <a:cubicBezTo>
                  <a:pt x="244" y="191"/>
                  <a:pt x="244" y="191"/>
                  <a:pt x="244" y="191"/>
                </a:cubicBezTo>
                <a:lnTo>
                  <a:pt x="244" y="191"/>
                </a:lnTo>
                <a:cubicBezTo>
                  <a:pt x="244" y="130"/>
                  <a:pt x="244" y="130"/>
                  <a:pt x="244" y="130"/>
                </a:cubicBezTo>
                <a:cubicBezTo>
                  <a:pt x="244" y="92"/>
                  <a:pt x="237" y="61"/>
                  <a:pt x="214" y="38"/>
                </a:cubicBezTo>
                <a:cubicBezTo>
                  <a:pt x="183" y="16"/>
                  <a:pt x="153" y="0"/>
                  <a:pt x="122" y="0"/>
                </a:cubicBezTo>
                <a:lnTo>
                  <a:pt x="122" y="0"/>
                </a:lnTo>
                <a:cubicBezTo>
                  <a:pt x="91" y="0"/>
                  <a:pt x="61" y="16"/>
                  <a:pt x="38" y="38"/>
                </a:cubicBezTo>
                <a:cubicBezTo>
                  <a:pt x="7" y="61"/>
                  <a:pt x="0" y="92"/>
                  <a:pt x="0" y="130"/>
                </a:cubicBezTo>
                <a:cubicBezTo>
                  <a:pt x="0" y="191"/>
                  <a:pt x="0" y="191"/>
                  <a:pt x="0" y="191"/>
                </a:cubicBezTo>
                <a:lnTo>
                  <a:pt x="0" y="199"/>
                </a:lnTo>
                <a:close/>
                <a:moveTo>
                  <a:pt x="61" y="69"/>
                </a:moveTo>
                <a:lnTo>
                  <a:pt x="61" y="69"/>
                </a:lnTo>
                <a:cubicBezTo>
                  <a:pt x="76" y="46"/>
                  <a:pt x="99" y="38"/>
                  <a:pt x="122" y="38"/>
                </a:cubicBezTo>
                <a:lnTo>
                  <a:pt x="122" y="38"/>
                </a:lnTo>
                <a:cubicBezTo>
                  <a:pt x="145" y="38"/>
                  <a:pt x="168" y="46"/>
                  <a:pt x="183" y="69"/>
                </a:cubicBezTo>
                <a:cubicBezTo>
                  <a:pt x="198" y="84"/>
                  <a:pt x="206" y="107"/>
                  <a:pt x="206" y="130"/>
                </a:cubicBezTo>
                <a:cubicBezTo>
                  <a:pt x="206" y="191"/>
                  <a:pt x="206" y="191"/>
                  <a:pt x="206" y="191"/>
                </a:cubicBezTo>
                <a:cubicBezTo>
                  <a:pt x="206" y="199"/>
                  <a:pt x="206" y="199"/>
                  <a:pt x="206" y="199"/>
                </a:cubicBezTo>
                <a:lnTo>
                  <a:pt x="206" y="199"/>
                </a:lnTo>
                <a:cubicBezTo>
                  <a:pt x="206" y="291"/>
                  <a:pt x="206" y="291"/>
                  <a:pt x="206" y="291"/>
                </a:cubicBezTo>
                <a:cubicBezTo>
                  <a:pt x="206" y="337"/>
                  <a:pt x="168" y="375"/>
                  <a:pt x="122" y="375"/>
                </a:cubicBezTo>
                <a:lnTo>
                  <a:pt x="122" y="375"/>
                </a:lnTo>
                <a:cubicBezTo>
                  <a:pt x="99" y="375"/>
                  <a:pt x="76" y="367"/>
                  <a:pt x="61" y="352"/>
                </a:cubicBezTo>
                <a:cubicBezTo>
                  <a:pt x="45" y="329"/>
                  <a:pt x="38" y="314"/>
                  <a:pt x="38" y="291"/>
                </a:cubicBezTo>
                <a:cubicBezTo>
                  <a:pt x="38" y="199"/>
                  <a:pt x="38" y="199"/>
                  <a:pt x="38" y="199"/>
                </a:cubicBezTo>
                <a:cubicBezTo>
                  <a:pt x="38" y="191"/>
                  <a:pt x="38" y="191"/>
                  <a:pt x="38" y="191"/>
                </a:cubicBezTo>
                <a:lnTo>
                  <a:pt x="38" y="191"/>
                </a:lnTo>
                <a:cubicBezTo>
                  <a:pt x="38" y="123"/>
                  <a:pt x="38" y="123"/>
                  <a:pt x="38" y="123"/>
                </a:cubicBezTo>
                <a:cubicBezTo>
                  <a:pt x="38" y="100"/>
                  <a:pt x="45" y="84"/>
                  <a:pt x="61" y="6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3" name="Freeform 362">
            <a:extLst>
              <a:ext uri="{FF2B5EF4-FFF2-40B4-BE49-F238E27FC236}">
                <a16:creationId xmlns:a16="http://schemas.microsoft.com/office/drawing/2014/main" id="{63686FFA-D424-214E-BF35-9886A66163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36078" y="10595754"/>
            <a:ext cx="483424" cy="392112"/>
          </a:xfrm>
          <a:custGeom>
            <a:avLst/>
            <a:gdLst>
              <a:gd name="T0" fmla="*/ 398 w 399"/>
              <a:gd name="T1" fmla="*/ 23 h 322"/>
              <a:gd name="T2" fmla="*/ 398 w 399"/>
              <a:gd name="T3" fmla="*/ 23 h 322"/>
              <a:gd name="T4" fmla="*/ 383 w 399"/>
              <a:gd name="T5" fmla="*/ 0 h 322"/>
              <a:gd name="T6" fmla="*/ 360 w 399"/>
              <a:gd name="T7" fmla="*/ 23 h 322"/>
              <a:gd name="T8" fmla="*/ 199 w 399"/>
              <a:gd name="T9" fmla="*/ 184 h 322"/>
              <a:gd name="T10" fmla="*/ 38 w 399"/>
              <a:gd name="T11" fmla="*/ 23 h 322"/>
              <a:gd name="T12" fmla="*/ 15 w 399"/>
              <a:gd name="T13" fmla="*/ 0 h 322"/>
              <a:gd name="T14" fmla="*/ 0 w 399"/>
              <a:gd name="T15" fmla="*/ 23 h 322"/>
              <a:gd name="T16" fmla="*/ 184 w 399"/>
              <a:gd name="T17" fmla="*/ 222 h 322"/>
              <a:gd name="T18" fmla="*/ 184 w 399"/>
              <a:gd name="T19" fmla="*/ 283 h 322"/>
              <a:gd name="T20" fmla="*/ 122 w 399"/>
              <a:gd name="T21" fmla="*/ 283 h 322"/>
              <a:gd name="T22" fmla="*/ 107 w 399"/>
              <a:gd name="T23" fmla="*/ 306 h 322"/>
              <a:gd name="T24" fmla="*/ 122 w 399"/>
              <a:gd name="T25" fmla="*/ 321 h 322"/>
              <a:gd name="T26" fmla="*/ 199 w 399"/>
              <a:gd name="T27" fmla="*/ 321 h 322"/>
              <a:gd name="T28" fmla="*/ 199 w 399"/>
              <a:gd name="T29" fmla="*/ 321 h 322"/>
              <a:gd name="T30" fmla="*/ 207 w 399"/>
              <a:gd name="T31" fmla="*/ 321 h 322"/>
              <a:gd name="T32" fmla="*/ 275 w 399"/>
              <a:gd name="T33" fmla="*/ 321 h 322"/>
              <a:gd name="T34" fmla="*/ 291 w 399"/>
              <a:gd name="T35" fmla="*/ 306 h 322"/>
              <a:gd name="T36" fmla="*/ 275 w 399"/>
              <a:gd name="T37" fmla="*/ 283 h 322"/>
              <a:gd name="T38" fmla="*/ 222 w 399"/>
              <a:gd name="T39" fmla="*/ 283 h 322"/>
              <a:gd name="T40" fmla="*/ 222 w 399"/>
              <a:gd name="T41" fmla="*/ 222 h 322"/>
              <a:gd name="T42" fmla="*/ 398 w 399"/>
              <a:gd name="T43" fmla="*/ 23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99" h="322">
                <a:moveTo>
                  <a:pt x="398" y="23"/>
                </a:moveTo>
                <a:lnTo>
                  <a:pt x="398" y="23"/>
                </a:lnTo>
                <a:cubicBezTo>
                  <a:pt x="398" y="15"/>
                  <a:pt x="390" y="0"/>
                  <a:pt x="383" y="0"/>
                </a:cubicBezTo>
                <a:cubicBezTo>
                  <a:pt x="367" y="0"/>
                  <a:pt x="360" y="15"/>
                  <a:pt x="360" y="23"/>
                </a:cubicBezTo>
                <a:cubicBezTo>
                  <a:pt x="360" y="115"/>
                  <a:pt x="291" y="184"/>
                  <a:pt x="199" y="184"/>
                </a:cubicBezTo>
                <a:cubicBezTo>
                  <a:pt x="107" y="184"/>
                  <a:pt x="38" y="115"/>
                  <a:pt x="38" y="23"/>
                </a:cubicBezTo>
                <a:cubicBezTo>
                  <a:pt x="38" y="15"/>
                  <a:pt x="31" y="0"/>
                  <a:pt x="15" y="0"/>
                </a:cubicBezTo>
                <a:cubicBezTo>
                  <a:pt x="8" y="0"/>
                  <a:pt x="0" y="15"/>
                  <a:pt x="0" y="23"/>
                </a:cubicBezTo>
                <a:cubicBezTo>
                  <a:pt x="0" y="130"/>
                  <a:pt x="77" y="214"/>
                  <a:pt x="184" y="222"/>
                </a:cubicBezTo>
                <a:cubicBezTo>
                  <a:pt x="184" y="283"/>
                  <a:pt x="184" y="283"/>
                  <a:pt x="184" y="283"/>
                </a:cubicBezTo>
                <a:cubicBezTo>
                  <a:pt x="122" y="283"/>
                  <a:pt x="122" y="283"/>
                  <a:pt x="122" y="283"/>
                </a:cubicBezTo>
                <a:cubicBezTo>
                  <a:pt x="115" y="283"/>
                  <a:pt x="107" y="291"/>
                  <a:pt x="107" y="306"/>
                </a:cubicBezTo>
                <a:cubicBezTo>
                  <a:pt x="107" y="314"/>
                  <a:pt x="115" y="321"/>
                  <a:pt x="122" y="321"/>
                </a:cubicBezTo>
                <a:cubicBezTo>
                  <a:pt x="199" y="321"/>
                  <a:pt x="199" y="321"/>
                  <a:pt x="199" y="321"/>
                </a:cubicBezTo>
                <a:lnTo>
                  <a:pt x="199" y="321"/>
                </a:lnTo>
                <a:cubicBezTo>
                  <a:pt x="199" y="321"/>
                  <a:pt x="199" y="321"/>
                  <a:pt x="207" y="321"/>
                </a:cubicBezTo>
                <a:cubicBezTo>
                  <a:pt x="275" y="321"/>
                  <a:pt x="275" y="321"/>
                  <a:pt x="275" y="321"/>
                </a:cubicBezTo>
                <a:cubicBezTo>
                  <a:pt x="283" y="321"/>
                  <a:pt x="291" y="314"/>
                  <a:pt x="291" y="306"/>
                </a:cubicBezTo>
                <a:cubicBezTo>
                  <a:pt x="291" y="291"/>
                  <a:pt x="283" y="283"/>
                  <a:pt x="275" y="283"/>
                </a:cubicBezTo>
                <a:cubicBezTo>
                  <a:pt x="222" y="283"/>
                  <a:pt x="222" y="283"/>
                  <a:pt x="222" y="283"/>
                </a:cubicBezTo>
                <a:cubicBezTo>
                  <a:pt x="222" y="222"/>
                  <a:pt x="222" y="222"/>
                  <a:pt x="222" y="222"/>
                </a:cubicBezTo>
                <a:cubicBezTo>
                  <a:pt x="321" y="214"/>
                  <a:pt x="398" y="130"/>
                  <a:pt x="398" y="23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8" name="CuadroTexto 447">
            <a:extLst>
              <a:ext uri="{FF2B5EF4-FFF2-40B4-BE49-F238E27FC236}">
                <a16:creationId xmlns:a16="http://schemas.microsoft.com/office/drawing/2014/main" id="{EC8D0959-CED4-7845-9BA5-D04509D3076F}"/>
              </a:ext>
            </a:extLst>
          </p:cNvPr>
          <p:cNvSpPr txBox="1"/>
          <p:nvPr/>
        </p:nvSpPr>
        <p:spPr>
          <a:xfrm>
            <a:off x="9008318" y="827222"/>
            <a:ext cx="636103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Demographic</a:t>
            </a:r>
          </a:p>
        </p:txBody>
      </p:sp>
      <p:sp>
        <p:nvSpPr>
          <p:cNvPr id="449" name="CuadroTexto 448">
            <a:extLst>
              <a:ext uri="{FF2B5EF4-FFF2-40B4-BE49-F238E27FC236}">
                <a16:creationId xmlns:a16="http://schemas.microsoft.com/office/drawing/2014/main" id="{628A8A6F-232A-9147-B83E-EF243FDB7B53}"/>
              </a:ext>
            </a:extLst>
          </p:cNvPr>
          <p:cNvSpPr txBox="1"/>
          <p:nvPr/>
        </p:nvSpPr>
        <p:spPr>
          <a:xfrm>
            <a:off x="2451398" y="2342647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459" name="CuadroTexto 395">
            <a:extLst>
              <a:ext uri="{FF2B5EF4-FFF2-40B4-BE49-F238E27FC236}">
                <a16:creationId xmlns:a16="http://schemas.microsoft.com/office/drawing/2014/main" id="{C3B9309C-DEC1-994A-8086-F317845DF570}"/>
              </a:ext>
            </a:extLst>
          </p:cNvPr>
          <p:cNvSpPr txBox="1"/>
          <p:nvPr/>
        </p:nvSpPr>
        <p:spPr>
          <a:xfrm>
            <a:off x="4159469" y="8453143"/>
            <a:ext cx="23826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0-15</a:t>
            </a:r>
          </a:p>
        </p:txBody>
      </p:sp>
      <p:sp>
        <p:nvSpPr>
          <p:cNvPr id="460" name="CuadroTexto 395">
            <a:extLst>
              <a:ext uri="{FF2B5EF4-FFF2-40B4-BE49-F238E27FC236}">
                <a16:creationId xmlns:a16="http://schemas.microsoft.com/office/drawing/2014/main" id="{49F1E53C-9DF3-C249-A7F4-239468427482}"/>
              </a:ext>
            </a:extLst>
          </p:cNvPr>
          <p:cNvSpPr txBox="1"/>
          <p:nvPr/>
        </p:nvSpPr>
        <p:spPr>
          <a:xfrm>
            <a:off x="11250017" y="8466570"/>
            <a:ext cx="23826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16-30</a:t>
            </a:r>
          </a:p>
        </p:txBody>
      </p:sp>
      <p:sp>
        <p:nvSpPr>
          <p:cNvPr id="461" name="CuadroTexto 395">
            <a:extLst>
              <a:ext uri="{FF2B5EF4-FFF2-40B4-BE49-F238E27FC236}">
                <a16:creationId xmlns:a16="http://schemas.microsoft.com/office/drawing/2014/main" id="{3E75DFF2-1ABA-3E47-8C16-CCD10A5C69CD}"/>
              </a:ext>
            </a:extLst>
          </p:cNvPr>
          <p:cNvSpPr txBox="1"/>
          <p:nvPr/>
        </p:nvSpPr>
        <p:spPr>
          <a:xfrm>
            <a:off x="18313343" y="8453143"/>
            <a:ext cx="23826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31-90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2FABC69-9FC6-7444-A384-901A6E48A8D6}"/>
              </a:ext>
            </a:extLst>
          </p:cNvPr>
          <p:cNvGrpSpPr/>
          <p:nvPr/>
        </p:nvGrpSpPr>
        <p:grpSpPr>
          <a:xfrm>
            <a:off x="3026517" y="11227338"/>
            <a:ext cx="4518438" cy="1592908"/>
            <a:chOff x="1795277" y="4756924"/>
            <a:chExt cx="4518438" cy="1592908"/>
          </a:xfrm>
        </p:grpSpPr>
        <p:sp>
          <p:nvSpPr>
            <p:cNvPr id="32" name="CuadroTexto 395">
              <a:extLst>
                <a:ext uri="{FF2B5EF4-FFF2-40B4-BE49-F238E27FC236}">
                  <a16:creationId xmlns:a16="http://schemas.microsoft.com/office/drawing/2014/main" id="{20195FE9-4029-9E4A-B87D-51F63C4E0DDD}"/>
                </a:ext>
              </a:extLst>
            </p:cNvPr>
            <p:cNvSpPr txBox="1"/>
            <p:nvPr/>
          </p:nvSpPr>
          <p:spPr>
            <a:xfrm>
              <a:off x="2863158" y="475692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33" name="Rectangle 56">
              <a:extLst>
                <a:ext uri="{FF2B5EF4-FFF2-40B4-BE49-F238E27FC236}">
                  <a16:creationId xmlns:a16="http://schemas.microsoft.com/office/drawing/2014/main" id="{EA129EBA-7751-6548-8070-4314E5992698}"/>
                </a:ext>
              </a:extLst>
            </p:cNvPr>
            <p:cNvSpPr/>
            <p:nvPr/>
          </p:nvSpPr>
          <p:spPr>
            <a:xfrm>
              <a:off x="1795277" y="5395725"/>
              <a:ext cx="451843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2629BE3-6712-C24F-AB29-6746D7731EC8}"/>
              </a:ext>
            </a:extLst>
          </p:cNvPr>
          <p:cNvGrpSpPr/>
          <p:nvPr/>
        </p:nvGrpSpPr>
        <p:grpSpPr>
          <a:xfrm>
            <a:off x="10142910" y="11227338"/>
            <a:ext cx="4518438" cy="1592908"/>
            <a:chOff x="1795277" y="4756924"/>
            <a:chExt cx="4518438" cy="1592908"/>
          </a:xfrm>
        </p:grpSpPr>
        <p:sp>
          <p:nvSpPr>
            <p:cNvPr id="35" name="CuadroTexto 395">
              <a:extLst>
                <a:ext uri="{FF2B5EF4-FFF2-40B4-BE49-F238E27FC236}">
                  <a16:creationId xmlns:a16="http://schemas.microsoft.com/office/drawing/2014/main" id="{BE487C73-CD15-9040-A4DF-355A99D514EC}"/>
                </a:ext>
              </a:extLst>
            </p:cNvPr>
            <p:cNvSpPr txBox="1"/>
            <p:nvPr/>
          </p:nvSpPr>
          <p:spPr>
            <a:xfrm>
              <a:off x="2863158" y="475692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36" name="Rectangle 56">
              <a:extLst>
                <a:ext uri="{FF2B5EF4-FFF2-40B4-BE49-F238E27FC236}">
                  <a16:creationId xmlns:a16="http://schemas.microsoft.com/office/drawing/2014/main" id="{7B8AB4BE-241B-1C48-86C0-187F9BF0C19F}"/>
                </a:ext>
              </a:extLst>
            </p:cNvPr>
            <p:cNvSpPr/>
            <p:nvPr/>
          </p:nvSpPr>
          <p:spPr>
            <a:xfrm>
              <a:off x="1795277" y="5395725"/>
              <a:ext cx="451843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01EEC90-4E17-8D48-8527-D7A4CE550F0A}"/>
              </a:ext>
            </a:extLst>
          </p:cNvPr>
          <p:cNvGrpSpPr/>
          <p:nvPr/>
        </p:nvGrpSpPr>
        <p:grpSpPr>
          <a:xfrm>
            <a:off x="17245461" y="11227338"/>
            <a:ext cx="4518438" cy="1592908"/>
            <a:chOff x="1795277" y="4756924"/>
            <a:chExt cx="4518438" cy="1592908"/>
          </a:xfrm>
        </p:grpSpPr>
        <p:sp>
          <p:nvSpPr>
            <p:cNvPr id="45" name="CuadroTexto 395">
              <a:extLst>
                <a:ext uri="{FF2B5EF4-FFF2-40B4-BE49-F238E27FC236}">
                  <a16:creationId xmlns:a16="http://schemas.microsoft.com/office/drawing/2014/main" id="{B7B284F3-9DB8-B544-A779-19E25B92E82F}"/>
                </a:ext>
              </a:extLst>
            </p:cNvPr>
            <p:cNvSpPr txBox="1"/>
            <p:nvPr/>
          </p:nvSpPr>
          <p:spPr>
            <a:xfrm>
              <a:off x="2863158" y="475692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46" name="Rectangle 56">
              <a:extLst>
                <a:ext uri="{FF2B5EF4-FFF2-40B4-BE49-F238E27FC236}">
                  <a16:creationId xmlns:a16="http://schemas.microsoft.com/office/drawing/2014/main" id="{A8301987-D8A8-AC41-8BAA-19E40524A7AF}"/>
                </a:ext>
              </a:extLst>
            </p:cNvPr>
            <p:cNvSpPr/>
            <p:nvPr/>
          </p:nvSpPr>
          <p:spPr>
            <a:xfrm>
              <a:off x="1795277" y="5395725"/>
              <a:ext cx="451843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35450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Line 355">
            <a:extLst>
              <a:ext uri="{FF2B5EF4-FFF2-40B4-BE49-F238E27FC236}">
                <a16:creationId xmlns:a16="http://schemas.microsoft.com/office/drawing/2014/main" id="{B9B4DFBD-5040-754C-BE2A-542AEBFC5B68}"/>
              </a:ext>
            </a:extLst>
          </p:cNvPr>
          <p:cNvSpPr>
            <a:spLocks noChangeShapeType="1"/>
          </p:cNvSpPr>
          <p:nvPr/>
        </p:nvSpPr>
        <p:spPr bwMode="auto">
          <a:xfrm>
            <a:off x="299698" y="8763080"/>
            <a:ext cx="23778255" cy="5355"/>
          </a:xfrm>
          <a:prstGeom prst="line">
            <a:avLst/>
          </a:prstGeom>
          <a:noFill/>
          <a:ln w="63500" cap="flat">
            <a:solidFill>
              <a:schemeClr val="bg1">
                <a:lumMod val="50000"/>
                <a:alpha val="1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60" name="Freeform 373">
            <a:extLst>
              <a:ext uri="{FF2B5EF4-FFF2-40B4-BE49-F238E27FC236}">
                <a16:creationId xmlns:a16="http://schemas.microsoft.com/office/drawing/2014/main" id="{7482FDF9-2A81-6C41-8CE3-269E6E6DA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25133" y="4260648"/>
            <a:ext cx="2023452" cy="2914306"/>
          </a:xfrm>
          <a:custGeom>
            <a:avLst/>
            <a:gdLst>
              <a:gd name="T0" fmla="*/ 1974 w 1991"/>
              <a:gd name="T1" fmla="*/ 2677 h 2869"/>
              <a:gd name="T2" fmla="*/ 1607 w 1991"/>
              <a:gd name="T3" fmla="*/ 1828 h 2869"/>
              <a:gd name="T4" fmla="*/ 1217 w 1991"/>
              <a:gd name="T5" fmla="*/ 1714 h 2869"/>
              <a:gd name="T6" fmla="*/ 1737 w 1991"/>
              <a:gd name="T7" fmla="*/ 979 h 2869"/>
              <a:gd name="T8" fmla="*/ 1737 w 1991"/>
              <a:gd name="T9" fmla="*/ 665 h 2869"/>
              <a:gd name="T10" fmla="*/ 911 w 1991"/>
              <a:gd name="T11" fmla="*/ 0 h 2869"/>
              <a:gd name="T12" fmla="*/ 245 w 1991"/>
              <a:gd name="T13" fmla="*/ 902 h 2869"/>
              <a:gd name="T14" fmla="*/ 337 w 1991"/>
              <a:gd name="T15" fmla="*/ 1132 h 2869"/>
              <a:gd name="T16" fmla="*/ 765 w 1991"/>
              <a:gd name="T17" fmla="*/ 1752 h 2869"/>
              <a:gd name="T18" fmla="*/ 260 w 1991"/>
              <a:gd name="T19" fmla="*/ 1928 h 2869"/>
              <a:gd name="T20" fmla="*/ 31 w 1991"/>
              <a:gd name="T21" fmla="*/ 2807 h 2869"/>
              <a:gd name="T22" fmla="*/ 1829 w 1991"/>
              <a:gd name="T23" fmla="*/ 2868 h 2869"/>
              <a:gd name="T24" fmla="*/ 1974 w 1991"/>
              <a:gd name="T25" fmla="*/ 2677 h 2869"/>
              <a:gd name="T26" fmla="*/ 1882 w 1991"/>
              <a:gd name="T27" fmla="*/ 2761 h 2869"/>
              <a:gd name="T28" fmla="*/ 153 w 1991"/>
              <a:gd name="T29" fmla="*/ 2784 h 2869"/>
              <a:gd name="T30" fmla="*/ 92 w 1991"/>
              <a:gd name="T31" fmla="*/ 2700 h 2869"/>
              <a:gd name="T32" fmla="*/ 390 w 1991"/>
              <a:gd name="T33" fmla="*/ 1912 h 2869"/>
              <a:gd name="T34" fmla="*/ 765 w 1991"/>
              <a:gd name="T35" fmla="*/ 1966 h 2869"/>
              <a:gd name="T36" fmla="*/ 987 w 1991"/>
              <a:gd name="T37" fmla="*/ 2188 h 2869"/>
              <a:gd name="T38" fmla="*/ 1217 w 1991"/>
              <a:gd name="T39" fmla="*/ 1844 h 2869"/>
              <a:gd name="T40" fmla="*/ 1645 w 1991"/>
              <a:gd name="T41" fmla="*/ 1958 h 2869"/>
              <a:gd name="T42" fmla="*/ 1882 w 1991"/>
              <a:gd name="T43" fmla="*/ 2761 h 2869"/>
              <a:gd name="T44" fmla="*/ 421 w 1991"/>
              <a:gd name="T45" fmla="*/ 1109 h 2869"/>
              <a:gd name="T46" fmla="*/ 421 w 1991"/>
              <a:gd name="T47" fmla="*/ 925 h 2869"/>
              <a:gd name="T48" fmla="*/ 421 w 1991"/>
              <a:gd name="T49" fmla="*/ 749 h 2869"/>
              <a:gd name="T50" fmla="*/ 972 w 1991"/>
              <a:gd name="T51" fmla="*/ 681 h 2869"/>
              <a:gd name="T52" fmla="*/ 1553 w 1991"/>
              <a:gd name="T53" fmla="*/ 749 h 2869"/>
              <a:gd name="T54" fmla="*/ 1553 w 1991"/>
              <a:gd name="T55" fmla="*/ 925 h 2869"/>
              <a:gd name="T56" fmla="*/ 1553 w 1991"/>
              <a:gd name="T57" fmla="*/ 1109 h 2869"/>
              <a:gd name="T58" fmla="*/ 987 w 1991"/>
              <a:gd name="T59" fmla="*/ 1675 h 2869"/>
              <a:gd name="T60" fmla="*/ 421 w 1991"/>
              <a:gd name="T61" fmla="*/ 1109 h 2869"/>
              <a:gd name="T62" fmla="*/ 329 w 1991"/>
              <a:gd name="T63" fmla="*/ 665 h 2869"/>
              <a:gd name="T64" fmla="*/ 1071 w 1991"/>
              <a:gd name="T65" fmla="*/ 84 h 2869"/>
              <a:gd name="T66" fmla="*/ 1653 w 1991"/>
              <a:gd name="T67" fmla="*/ 849 h 2869"/>
              <a:gd name="T68" fmla="*/ 1637 w 1991"/>
              <a:gd name="T69" fmla="*/ 665 h 2869"/>
              <a:gd name="T70" fmla="*/ 1431 w 1991"/>
              <a:gd name="T71" fmla="*/ 535 h 2869"/>
              <a:gd name="T72" fmla="*/ 1377 w 1991"/>
              <a:gd name="T73" fmla="*/ 512 h 2869"/>
              <a:gd name="T74" fmla="*/ 605 w 1991"/>
              <a:gd name="T75" fmla="*/ 528 h 2869"/>
              <a:gd name="T76" fmla="*/ 551 w 1991"/>
              <a:gd name="T77" fmla="*/ 551 h 2869"/>
              <a:gd name="T78" fmla="*/ 390 w 1991"/>
              <a:gd name="T79" fmla="*/ 665 h 2869"/>
              <a:gd name="T80" fmla="*/ 337 w 1991"/>
              <a:gd name="T81" fmla="*/ 665 h 2869"/>
              <a:gd name="T82" fmla="*/ 329 w 1991"/>
              <a:gd name="T83" fmla="*/ 834 h 2869"/>
              <a:gd name="T84" fmla="*/ 1637 w 1991"/>
              <a:gd name="T85" fmla="*/ 1055 h 2869"/>
              <a:gd name="T86" fmla="*/ 1622 w 1991"/>
              <a:gd name="T87" fmla="*/ 1063 h 2869"/>
              <a:gd name="T88" fmla="*/ 1622 w 1991"/>
              <a:gd name="T89" fmla="*/ 925 h 2869"/>
              <a:gd name="T90" fmla="*/ 1637 w 1991"/>
              <a:gd name="T91" fmla="*/ 902 h 2869"/>
              <a:gd name="T92" fmla="*/ 1683 w 1991"/>
              <a:gd name="T93" fmla="*/ 964 h 2869"/>
              <a:gd name="T94" fmla="*/ 1637 w 1991"/>
              <a:gd name="T95" fmla="*/ 1055 h 2869"/>
              <a:gd name="T96" fmla="*/ 306 w 1991"/>
              <a:gd name="T97" fmla="*/ 964 h 2869"/>
              <a:gd name="T98" fmla="*/ 337 w 1991"/>
              <a:gd name="T99" fmla="*/ 918 h 2869"/>
              <a:gd name="T100" fmla="*/ 337 w 1991"/>
              <a:gd name="T101" fmla="*/ 964 h 2869"/>
              <a:gd name="T102" fmla="*/ 306 w 1991"/>
              <a:gd name="T103" fmla="*/ 979 h 2869"/>
              <a:gd name="T104" fmla="*/ 987 w 1991"/>
              <a:gd name="T105" fmla="*/ 1759 h 2869"/>
              <a:gd name="T106" fmla="*/ 1132 w 1991"/>
              <a:gd name="T107" fmla="*/ 1736 h 2869"/>
              <a:gd name="T108" fmla="*/ 1132 w 1991"/>
              <a:gd name="T109" fmla="*/ 1966 h 2869"/>
              <a:gd name="T110" fmla="*/ 849 w 1991"/>
              <a:gd name="T111" fmla="*/ 1966 h 2869"/>
              <a:gd name="T112" fmla="*/ 849 w 1991"/>
              <a:gd name="T113" fmla="*/ 1736 h 28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991" h="2869">
                <a:moveTo>
                  <a:pt x="1974" y="2677"/>
                </a:moveTo>
                <a:lnTo>
                  <a:pt x="1974" y="2677"/>
                </a:lnTo>
                <a:cubicBezTo>
                  <a:pt x="1722" y="1928"/>
                  <a:pt x="1722" y="1928"/>
                  <a:pt x="1722" y="1928"/>
                </a:cubicBezTo>
                <a:cubicBezTo>
                  <a:pt x="1706" y="1882"/>
                  <a:pt x="1660" y="1844"/>
                  <a:pt x="1607" y="1828"/>
                </a:cubicBezTo>
                <a:cubicBezTo>
                  <a:pt x="1217" y="1759"/>
                  <a:pt x="1217" y="1759"/>
                  <a:pt x="1217" y="1759"/>
                </a:cubicBezTo>
                <a:cubicBezTo>
                  <a:pt x="1217" y="1714"/>
                  <a:pt x="1217" y="1714"/>
                  <a:pt x="1217" y="1714"/>
                </a:cubicBezTo>
                <a:cubicBezTo>
                  <a:pt x="1462" y="1622"/>
                  <a:pt x="1637" y="1385"/>
                  <a:pt x="1637" y="1109"/>
                </a:cubicBezTo>
                <a:cubicBezTo>
                  <a:pt x="1699" y="1094"/>
                  <a:pt x="1737" y="1040"/>
                  <a:pt x="1737" y="979"/>
                </a:cubicBezTo>
                <a:cubicBezTo>
                  <a:pt x="1737" y="971"/>
                  <a:pt x="1737" y="964"/>
                  <a:pt x="1737" y="956"/>
                </a:cubicBezTo>
                <a:cubicBezTo>
                  <a:pt x="1737" y="665"/>
                  <a:pt x="1737" y="665"/>
                  <a:pt x="1737" y="665"/>
                </a:cubicBezTo>
                <a:cubicBezTo>
                  <a:pt x="1737" y="298"/>
                  <a:pt x="1439" y="0"/>
                  <a:pt x="1071" y="0"/>
                </a:cubicBezTo>
                <a:cubicBezTo>
                  <a:pt x="911" y="0"/>
                  <a:pt x="911" y="0"/>
                  <a:pt x="911" y="0"/>
                </a:cubicBezTo>
                <a:cubicBezTo>
                  <a:pt x="543" y="0"/>
                  <a:pt x="245" y="298"/>
                  <a:pt x="245" y="665"/>
                </a:cubicBezTo>
                <a:cubicBezTo>
                  <a:pt x="245" y="902"/>
                  <a:pt x="245" y="902"/>
                  <a:pt x="245" y="902"/>
                </a:cubicBezTo>
                <a:cubicBezTo>
                  <a:pt x="229" y="925"/>
                  <a:pt x="222" y="948"/>
                  <a:pt x="222" y="979"/>
                </a:cubicBezTo>
                <a:cubicBezTo>
                  <a:pt x="222" y="1048"/>
                  <a:pt x="275" y="1109"/>
                  <a:pt x="337" y="1132"/>
                </a:cubicBezTo>
                <a:cubicBezTo>
                  <a:pt x="352" y="1400"/>
                  <a:pt x="520" y="1629"/>
                  <a:pt x="765" y="1714"/>
                </a:cubicBezTo>
                <a:cubicBezTo>
                  <a:pt x="765" y="1752"/>
                  <a:pt x="765" y="1752"/>
                  <a:pt x="765" y="1752"/>
                </a:cubicBezTo>
                <a:cubicBezTo>
                  <a:pt x="375" y="1828"/>
                  <a:pt x="375" y="1828"/>
                  <a:pt x="375" y="1828"/>
                </a:cubicBezTo>
                <a:cubicBezTo>
                  <a:pt x="321" y="1844"/>
                  <a:pt x="275" y="1882"/>
                  <a:pt x="260" y="1928"/>
                </a:cubicBezTo>
                <a:cubicBezTo>
                  <a:pt x="15" y="2677"/>
                  <a:pt x="15" y="2677"/>
                  <a:pt x="15" y="2677"/>
                </a:cubicBezTo>
                <a:cubicBezTo>
                  <a:pt x="0" y="2723"/>
                  <a:pt x="8" y="2768"/>
                  <a:pt x="31" y="2807"/>
                </a:cubicBezTo>
                <a:cubicBezTo>
                  <a:pt x="61" y="2845"/>
                  <a:pt x="107" y="2868"/>
                  <a:pt x="153" y="2868"/>
                </a:cubicBezTo>
                <a:cubicBezTo>
                  <a:pt x="1829" y="2868"/>
                  <a:pt x="1829" y="2868"/>
                  <a:pt x="1829" y="2868"/>
                </a:cubicBezTo>
                <a:cubicBezTo>
                  <a:pt x="1882" y="2868"/>
                  <a:pt x="1921" y="2845"/>
                  <a:pt x="1951" y="2807"/>
                </a:cubicBezTo>
                <a:cubicBezTo>
                  <a:pt x="1982" y="2768"/>
                  <a:pt x="1990" y="2723"/>
                  <a:pt x="1974" y="2677"/>
                </a:cubicBezTo>
                <a:close/>
                <a:moveTo>
                  <a:pt x="1882" y="2761"/>
                </a:moveTo>
                <a:lnTo>
                  <a:pt x="1882" y="2761"/>
                </a:lnTo>
                <a:cubicBezTo>
                  <a:pt x="1867" y="2776"/>
                  <a:pt x="1852" y="2784"/>
                  <a:pt x="1829" y="2784"/>
                </a:cubicBezTo>
                <a:cubicBezTo>
                  <a:pt x="153" y="2784"/>
                  <a:pt x="153" y="2784"/>
                  <a:pt x="153" y="2784"/>
                </a:cubicBezTo>
                <a:cubicBezTo>
                  <a:pt x="130" y="2784"/>
                  <a:pt x="115" y="2776"/>
                  <a:pt x="99" y="2761"/>
                </a:cubicBezTo>
                <a:cubicBezTo>
                  <a:pt x="92" y="2738"/>
                  <a:pt x="84" y="2723"/>
                  <a:pt x="92" y="2700"/>
                </a:cubicBezTo>
                <a:cubicBezTo>
                  <a:pt x="344" y="1958"/>
                  <a:pt x="344" y="1958"/>
                  <a:pt x="344" y="1958"/>
                </a:cubicBezTo>
                <a:cubicBezTo>
                  <a:pt x="352" y="1935"/>
                  <a:pt x="367" y="1920"/>
                  <a:pt x="390" y="1912"/>
                </a:cubicBezTo>
                <a:cubicBezTo>
                  <a:pt x="765" y="1844"/>
                  <a:pt x="765" y="1844"/>
                  <a:pt x="765" y="1844"/>
                </a:cubicBezTo>
                <a:cubicBezTo>
                  <a:pt x="765" y="1966"/>
                  <a:pt x="765" y="1966"/>
                  <a:pt x="765" y="1966"/>
                </a:cubicBezTo>
                <a:lnTo>
                  <a:pt x="765" y="1966"/>
                </a:lnTo>
                <a:cubicBezTo>
                  <a:pt x="765" y="2096"/>
                  <a:pt x="865" y="2188"/>
                  <a:pt x="987" y="2188"/>
                </a:cubicBezTo>
                <a:cubicBezTo>
                  <a:pt x="1109" y="2188"/>
                  <a:pt x="1209" y="2096"/>
                  <a:pt x="1217" y="1966"/>
                </a:cubicBezTo>
                <a:cubicBezTo>
                  <a:pt x="1217" y="1844"/>
                  <a:pt x="1217" y="1844"/>
                  <a:pt x="1217" y="1844"/>
                </a:cubicBezTo>
                <a:cubicBezTo>
                  <a:pt x="1592" y="1912"/>
                  <a:pt x="1592" y="1912"/>
                  <a:pt x="1592" y="1912"/>
                </a:cubicBezTo>
                <a:cubicBezTo>
                  <a:pt x="1615" y="1920"/>
                  <a:pt x="1637" y="1935"/>
                  <a:pt x="1645" y="1958"/>
                </a:cubicBezTo>
                <a:cubicBezTo>
                  <a:pt x="1890" y="2700"/>
                  <a:pt x="1890" y="2700"/>
                  <a:pt x="1890" y="2700"/>
                </a:cubicBezTo>
                <a:cubicBezTo>
                  <a:pt x="1898" y="2723"/>
                  <a:pt x="1898" y="2738"/>
                  <a:pt x="1882" y="2761"/>
                </a:cubicBezTo>
                <a:close/>
                <a:moveTo>
                  <a:pt x="421" y="1109"/>
                </a:moveTo>
                <a:lnTo>
                  <a:pt x="421" y="1109"/>
                </a:lnTo>
                <a:cubicBezTo>
                  <a:pt x="421" y="964"/>
                  <a:pt x="421" y="964"/>
                  <a:pt x="421" y="964"/>
                </a:cubicBezTo>
                <a:cubicBezTo>
                  <a:pt x="421" y="925"/>
                  <a:pt x="421" y="925"/>
                  <a:pt x="421" y="925"/>
                </a:cubicBezTo>
                <a:cubicBezTo>
                  <a:pt x="421" y="879"/>
                  <a:pt x="421" y="879"/>
                  <a:pt x="421" y="879"/>
                </a:cubicBezTo>
                <a:cubicBezTo>
                  <a:pt x="421" y="749"/>
                  <a:pt x="421" y="749"/>
                  <a:pt x="421" y="749"/>
                </a:cubicBezTo>
                <a:cubicBezTo>
                  <a:pt x="505" y="742"/>
                  <a:pt x="574" y="688"/>
                  <a:pt x="612" y="619"/>
                </a:cubicBezTo>
                <a:cubicBezTo>
                  <a:pt x="727" y="658"/>
                  <a:pt x="849" y="681"/>
                  <a:pt x="972" y="681"/>
                </a:cubicBezTo>
                <a:cubicBezTo>
                  <a:pt x="1109" y="681"/>
                  <a:pt x="1240" y="658"/>
                  <a:pt x="1370" y="604"/>
                </a:cubicBezTo>
                <a:cubicBezTo>
                  <a:pt x="1400" y="681"/>
                  <a:pt x="1477" y="734"/>
                  <a:pt x="1553" y="749"/>
                </a:cubicBezTo>
                <a:cubicBezTo>
                  <a:pt x="1553" y="879"/>
                  <a:pt x="1553" y="879"/>
                  <a:pt x="1553" y="879"/>
                </a:cubicBezTo>
                <a:cubicBezTo>
                  <a:pt x="1553" y="925"/>
                  <a:pt x="1553" y="925"/>
                  <a:pt x="1553" y="925"/>
                </a:cubicBezTo>
                <a:cubicBezTo>
                  <a:pt x="1553" y="964"/>
                  <a:pt x="1553" y="964"/>
                  <a:pt x="1553" y="964"/>
                </a:cubicBezTo>
                <a:cubicBezTo>
                  <a:pt x="1553" y="1109"/>
                  <a:pt x="1553" y="1109"/>
                  <a:pt x="1553" y="1109"/>
                </a:cubicBezTo>
                <a:cubicBezTo>
                  <a:pt x="1553" y="1354"/>
                  <a:pt x="1400" y="1568"/>
                  <a:pt x="1171" y="1645"/>
                </a:cubicBezTo>
                <a:cubicBezTo>
                  <a:pt x="1117" y="1660"/>
                  <a:pt x="1056" y="1675"/>
                  <a:pt x="987" y="1675"/>
                </a:cubicBezTo>
                <a:cubicBezTo>
                  <a:pt x="926" y="1675"/>
                  <a:pt x="865" y="1660"/>
                  <a:pt x="803" y="1645"/>
                </a:cubicBezTo>
                <a:cubicBezTo>
                  <a:pt x="582" y="1568"/>
                  <a:pt x="421" y="1354"/>
                  <a:pt x="421" y="1109"/>
                </a:cubicBezTo>
                <a:close/>
                <a:moveTo>
                  <a:pt x="329" y="665"/>
                </a:moveTo>
                <a:lnTo>
                  <a:pt x="329" y="665"/>
                </a:lnTo>
                <a:cubicBezTo>
                  <a:pt x="329" y="344"/>
                  <a:pt x="589" y="84"/>
                  <a:pt x="911" y="84"/>
                </a:cubicBezTo>
                <a:cubicBezTo>
                  <a:pt x="1071" y="84"/>
                  <a:pt x="1071" y="84"/>
                  <a:pt x="1071" y="84"/>
                </a:cubicBezTo>
                <a:cubicBezTo>
                  <a:pt x="1393" y="84"/>
                  <a:pt x="1653" y="344"/>
                  <a:pt x="1653" y="665"/>
                </a:cubicBezTo>
                <a:cubicBezTo>
                  <a:pt x="1653" y="849"/>
                  <a:pt x="1653" y="849"/>
                  <a:pt x="1653" y="849"/>
                </a:cubicBezTo>
                <a:cubicBezTo>
                  <a:pt x="1645" y="849"/>
                  <a:pt x="1645" y="849"/>
                  <a:pt x="1637" y="849"/>
                </a:cubicBezTo>
                <a:cubicBezTo>
                  <a:pt x="1637" y="665"/>
                  <a:pt x="1637" y="665"/>
                  <a:pt x="1637" y="665"/>
                </a:cubicBezTo>
                <a:cubicBezTo>
                  <a:pt x="1599" y="665"/>
                  <a:pt x="1599" y="665"/>
                  <a:pt x="1599" y="665"/>
                </a:cubicBezTo>
                <a:cubicBezTo>
                  <a:pt x="1523" y="665"/>
                  <a:pt x="1454" y="612"/>
                  <a:pt x="1431" y="535"/>
                </a:cubicBezTo>
                <a:cubicBezTo>
                  <a:pt x="1423" y="489"/>
                  <a:pt x="1423" y="489"/>
                  <a:pt x="1423" y="489"/>
                </a:cubicBezTo>
                <a:cubicBezTo>
                  <a:pt x="1377" y="512"/>
                  <a:pt x="1377" y="512"/>
                  <a:pt x="1377" y="512"/>
                </a:cubicBezTo>
                <a:cubicBezTo>
                  <a:pt x="1247" y="566"/>
                  <a:pt x="1117" y="596"/>
                  <a:pt x="972" y="596"/>
                </a:cubicBezTo>
                <a:cubicBezTo>
                  <a:pt x="849" y="596"/>
                  <a:pt x="727" y="573"/>
                  <a:pt x="605" y="528"/>
                </a:cubicBezTo>
                <a:cubicBezTo>
                  <a:pt x="566" y="505"/>
                  <a:pt x="566" y="505"/>
                  <a:pt x="566" y="505"/>
                </a:cubicBezTo>
                <a:cubicBezTo>
                  <a:pt x="551" y="551"/>
                  <a:pt x="551" y="551"/>
                  <a:pt x="551" y="551"/>
                </a:cubicBezTo>
                <a:cubicBezTo>
                  <a:pt x="528" y="619"/>
                  <a:pt x="459" y="665"/>
                  <a:pt x="390" y="665"/>
                </a:cubicBezTo>
                <a:lnTo>
                  <a:pt x="390" y="665"/>
                </a:lnTo>
                <a:cubicBezTo>
                  <a:pt x="382" y="665"/>
                  <a:pt x="382" y="665"/>
                  <a:pt x="382" y="665"/>
                </a:cubicBezTo>
                <a:cubicBezTo>
                  <a:pt x="337" y="665"/>
                  <a:pt x="337" y="665"/>
                  <a:pt x="337" y="665"/>
                </a:cubicBezTo>
                <a:cubicBezTo>
                  <a:pt x="337" y="826"/>
                  <a:pt x="337" y="826"/>
                  <a:pt x="337" y="826"/>
                </a:cubicBezTo>
                <a:cubicBezTo>
                  <a:pt x="337" y="834"/>
                  <a:pt x="329" y="834"/>
                  <a:pt x="329" y="834"/>
                </a:cubicBezTo>
                <a:lnTo>
                  <a:pt x="329" y="665"/>
                </a:lnTo>
                <a:close/>
                <a:moveTo>
                  <a:pt x="1637" y="1055"/>
                </a:moveTo>
                <a:lnTo>
                  <a:pt x="1637" y="1055"/>
                </a:lnTo>
                <a:cubicBezTo>
                  <a:pt x="1637" y="1055"/>
                  <a:pt x="1630" y="1063"/>
                  <a:pt x="1622" y="1063"/>
                </a:cubicBezTo>
                <a:cubicBezTo>
                  <a:pt x="1622" y="964"/>
                  <a:pt x="1622" y="964"/>
                  <a:pt x="1622" y="964"/>
                </a:cubicBezTo>
                <a:cubicBezTo>
                  <a:pt x="1622" y="925"/>
                  <a:pt x="1622" y="925"/>
                  <a:pt x="1622" y="925"/>
                </a:cubicBezTo>
                <a:cubicBezTo>
                  <a:pt x="1622" y="895"/>
                  <a:pt x="1622" y="895"/>
                  <a:pt x="1622" y="895"/>
                </a:cubicBezTo>
                <a:cubicBezTo>
                  <a:pt x="1630" y="895"/>
                  <a:pt x="1637" y="902"/>
                  <a:pt x="1637" y="902"/>
                </a:cubicBezTo>
                <a:cubicBezTo>
                  <a:pt x="1653" y="910"/>
                  <a:pt x="1660" y="918"/>
                  <a:pt x="1668" y="925"/>
                </a:cubicBezTo>
                <a:cubicBezTo>
                  <a:pt x="1676" y="941"/>
                  <a:pt x="1683" y="948"/>
                  <a:pt x="1683" y="964"/>
                </a:cubicBezTo>
                <a:cubicBezTo>
                  <a:pt x="1683" y="971"/>
                  <a:pt x="1683" y="971"/>
                  <a:pt x="1683" y="979"/>
                </a:cubicBezTo>
                <a:cubicBezTo>
                  <a:pt x="1683" y="1010"/>
                  <a:pt x="1668" y="1040"/>
                  <a:pt x="1637" y="1055"/>
                </a:cubicBezTo>
                <a:close/>
                <a:moveTo>
                  <a:pt x="306" y="964"/>
                </a:moveTo>
                <a:lnTo>
                  <a:pt x="306" y="964"/>
                </a:lnTo>
                <a:cubicBezTo>
                  <a:pt x="314" y="948"/>
                  <a:pt x="321" y="933"/>
                  <a:pt x="329" y="925"/>
                </a:cubicBezTo>
                <a:cubicBezTo>
                  <a:pt x="337" y="925"/>
                  <a:pt x="337" y="925"/>
                  <a:pt x="337" y="918"/>
                </a:cubicBezTo>
                <a:cubicBezTo>
                  <a:pt x="337" y="925"/>
                  <a:pt x="337" y="925"/>
                  <a:pt x="337" y="925"/>
                </a:cubicBezTo>
                <a:cubicBezTo>
                  <a:pt x="337" y="964"/>
                  <a:pt x="337" y="964"/>
                  <a:pt x="337" y="964"/>
                </a:cubicBezTo>
                <a:cubicBezTo>
                  <a:pt x="337" y="1032"/>
                  <a:pt x="337" y="1032"/>
                  <a:pt x="337" y="1032"/>
                </a:cubicBezTo>
                <a:cubicBezTo>
                  <a:pt x="321" y="1025"/>
                  <a:pt x="306" y="1002"/>
                  <a:pt x="306" y="979"/>
                </a:cubicBezTo>
                <a:cubicBezTo>
                  <a:pt x="306" y="971"/>
                  <a:pt x="306" y="971"/>
                  <a:pt x="306" y="964"/>
                </a:cubicBezTo>
                <a:close/>
                <a:moveTo>
                  <a:pt x="987" y="1759"/>
                </a:moveTo>
                <a:lnTo>
                  <a:pt x="987" y="1759"/>
                </a:lnTo>
                <a:cubicBezTo>
                  <a:pt x="1041" y="1759"/>
                  <a:pt x="1086" y="1752"/>
                  <a:pt x="1132" y="1736"/>
                </a:cubicBezTo>
                <a:cubicBezTo>
                  <a:pt x="1132" y="1798"/>
                  <a:pt x="1132" y="1798"/>
                  <a:pt x="1132" y="1798"/>
                </a:cubicBezTo>
                <a:cubicBezTo>
                  <a:pt x="1132" y="1966"/>
                  <a:pt x="1132" y="1966"/>
                  <a:pt x="1132" y="1966"/>
                </a:cubicBezTo>
                <a:cubicBezTo>
                  <a:pt x="1125" y="2042"/>
                  <a:pt x="1064" y="2104"/>
                  <a:pt x="987" y="2104"/>
                </a:cubicBezTo>
                <a:cubicBezTo>
                  <a:pt x="911" y="2104"/>
                  <a:pt x="849" y="2042"/>
                  <a:pt x="849" y="1966"/>
                </a:cubicBezTo>
                <a:cubicBezTo>
                  <a:pt x="849" y="1790"/>
                  <a:pt x="849" y="1790"/>
                  <a:pt x="849" y="1790"/>
                </a:cubicBezTo>
                <a:cubicBezTo>
                  <a:pt x="849" y="1736"/>
                  <a:pt x="849" y="1736"/>
                  <a:pt x="849" y="1736"/>
                </a:cubicBezTo>
                <a:cubicBezTo>
                  <a:pt x="895" y="1752"/>
                  <a:pt x="941" y="1759"/>
                  <a:pt x="987" y="1759"/>
                </a:cubicBez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1" name="Freeform 374">
            <a:extLst>
              <a:ext uri="{FF2B5EF4-FFF2-40B4-BE49-F238E27FC236}">
                <a16:creationId xmlns:a16="http://schemas.microsoft.com/office/drawing/2014/main" id="{A9D6F1C3-EB06-0141-AFF7-17F13ACE5C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81435" y="4810674"/>
            <a:ext cx="1669794" cy="2408444"/>
          </a:xfrm>
          <a:custGeom>
            <a:avLst/>
            <a:gdLst>
              <a:gd name="T0" fmla="*/ 1629 w 1645"/>
              <a:gd name="T1" fmla="*/ 2210 h 2372"/>
              <a:gd name="T2" fmla="*/ 1330 w 1645"/>
              <a:gd name="T3" fmla="*/ 1515 h 2372"/>
              <a:gd name="T4" fmla="*/ 1001 w 1645"/>
              <a:gd name="T5" fmla="*/ 1423 h 2372"/>
              <a:gd name="T6" fmla="*/ 1438 w 1645"/>
              <a:gd name="T7" fmla="*/ 811 h 2372"/>
              <a:gd name="T8" fmla="*/ 1438 w 1645"/>
              <a:gd name="T9" fmla="*/ 551 h 2372"/>
              <a:gd name="T10" fmla="*/ 749 w 1645"/>
              <a:gd name="T11" fmla="*/ 0 h 2372"/>
              <a:gd name="T12" fmla="*/ 199 w 1645"/>
              <a:gd name="T13" fmla="*/ 750 h 2372"/>
              <a:gd name="T14" fmla="*/ 283 w 1645"/>
              <a:gd name="T15" fmla="*/ 933 h 2372"/>
              <a:gd name="T16" fmla="*/ 635 w 1645"/>
              <a:gd name="T17" fmla="*/ 1454 h 2372"/>
              <a:gd name="T18" fmla="*/ 214 w 1645"/>
              <a:gd name="T19" fmla="*/ 1599 h 2372"/>
              <a:gd name="T20" fmla="*/ 31 w 1645"/>
              <a:gd name="T21" fmla="*/ 2325 h 2372"/>
              <a:gd name="T22" fmla="*/ 1514 w 1645"/>
              <a:gd name="T23" fmla="*/ 2371 h 2372"/>
              <a:gd name="T24" fmla="*/ 1629 w 1645"/>
              <a:gd name="T25" fmla="*/ 2210 h 2372"/>
              <a:gd name="T26" fmla="*/ 1552 w 1645"/>
              <a:gd name="T27" fmla="*/ 2279 h 2372"/>
              <a:gd name="T28" fmla="*/ 130 w 1645"/>
              <a:gd name="T29" fmla="*/ 2302 h 2372"/>
              <a:gd name="T30" fmla="*/ 76 w 1645"/>
              <a:gd name="T31" fmla="*/ 2233 h 2372"/>
              <a:gd name="T32" fmla="*/ 321 w 1645"/>
              <a:gd name="T33" fmla="*/ 1584 h 2372"/>
              <a:gd name="T34" fmla="*/ 635 w 1645"/>
              <a:gd name="T35" fmla="*/ 1630 h 2372"/>
              <a:gd name="T36" fmla="*/ 818 w 1645"/>
              <a:gd name="T37" fmla="*/ 1813 h 2372"/>
              <a:gd name="T38" fmla="*/ 1001 w 1645"/>
              <a:gd name="T39" fmla="*/ 1523 h 2372"/>
              <a:gd name="T40" fmla="*/ 1353 w 1645"/>
              <a:gd name="T41" fmla="*/ 1622 h 2372"/>
              <a:gd name="T42" fmla="*/ 1552 w 1645"/>
              <a:gd name="T43" fmla="*/ 2279 h 2372"/>
              <a:gd name="T44" fmla="*/ 352 w 1645"/>
              <a:gd name="T45" fmla="*/ 918 h 2372"/>
              <a:gd name="T46" fmla="*/ 352 w 1645"/>
              <a:gd name="T47" fmla="*/ 765 h 2372"/>
              <a:gd name="T48" fmla="*/ 352 w 1645"/>
              <a:gd name="T49" fmla="*/ 620 h 2372"/>
              <a:gd name="T50" fmla="*/ 802 w 1645"/>
              <a:gd name="T51" fmla="*/ 566 h 2372"/>
              <a:gd name="T52" fmla="*/ 1285 w 1645"/>
              <a:gd name="T53" fmla="*/ 620 h 2372"/>
              <a:gd name="T54" fmla="*/ 1285 w 1645"/>
              <a:gd name="T55" fmla="*/ 765 h 2372"/>
              <a:gd name="T56" fmla="*/ 1285 w 1645"/>
              <a:gd name="T57" fmla="*/ 918 h 2372"/>
              <a:gd name="T58" fmla="*/ 818 w 1645"/>
              <a:gd name="T59" fmla="*/ 1385 h 2372"/>
              <a:gd name="T60" fmla="*/ 352 w 1645"/>
              <a:gd name="T61" fmla="*/ 918 h 2372"/>
              <a:gd name="T62" fmla="*/ 268 w 1645"/>
              <a:gd name="T63" fmla="*/ 551 h 2372"/>
              <a:gd name="T64" fmla="*/ 887 w 1645"/>
              <a:gd name="T65" fmla="*/ 69 h 2372"/>
              <a:gd name="T66" fmla="*/ 1361 w 1645"/>
              <a:gd name="T67" fmla="*/ 704 h 2372"/>
              <a:gd name="T68" fmla="*/ 1353 w 1645"/>
              <a:gd name="T69" fmla="*/ 551 h 2372"/>
              <a:gd name="T70" fmla="*/ 1185 w 1645"/>
              <a:gd name="T71" fmla="*/ 444 h 2372"/>
              <a:gd name="T72" fmla="*/ 1131 w 1645"/>
              <a:gd name="T73" fmla="*/ 421 h 2372"/>
              <a:gd name="T74" fmla="*/ 505 w 1645"/>
              <a:gd name="T75" fmla="*/ 436 h 2372"/>
              <a:gd name="T76" fmla="*/ 459 w 1645"/>
              <a:gd name="T77" fmla="*/ 459 h 2372"/>
              <a:gd name="T78" fmla="*/ 321 w 1645"/>
              <a:gd name="T79" fmla="*/ 551 h 2372"/>
              <a:gd name="T80" fmla="*/ 283 w 1645"/>
              <a:gd name="T81" fmla="*/ 551 h 2372"/>
              <a:gd name="T82" fmla="*/ 268 w 1645"/>
              <a:gd name="T83" fmla="*/ 688 h 2372"/>
              <a:gd name="T84" fmla="*/ 1353 w 1645"/>
              <a:gd name="T85" fmla="*/ 872 h 2372"/>
              <a:gd name="T86" fmla="*/ 1338 w 1645"/>
              <a:gd name="T87" fmla="*/ 880 h 2372"/>
              <a:gd name="T88" fmla="*/ 1338 w 1645"/>
              <a:gd name="T89" fmla="*/ 765 h 2372"/>
              <a:gd name="T90" fmla="*/ 1353 w 1645"/>
              <a:gd name="T91" fmla="*/ 750 h 2372"/>
              <a:gd name="T92" fmla="*/ 1392 w 1645"/>
              <a:gd name="T93" fmla="*/ 803 h 2372"/>
              <a:gd name="T94" fmla="*/ 1353 w 1645"/>
              <a:gd name="T95" fmla="*/ 872 h 2372"/>
              <a:gd name="T96" fmla="*/ 252 w 1645"/>
              <a:gd name="T97" fmla="*/ 803 h 2372"/>
              <a:gd name="T98" fmla="*/ 283 w 1645"/>
              <a:gd name="T99" fmla="*/ 765 h 2372"/>
              <a:gd name="T100" fmla="*/ 283 w 1645"/>
              <a:gd name="T101" fmla="*/ 803 h 2372"/>
              <a:gd name="T102" fmla="*/ 252 w 1645"/>
              <a:gd name="T103" fmla="*/ 811 h 2372"/>
              <a:gd name="T104" fmla="*/ 818 w 1645"/>
              <a:gd name="T105" fmla="*/ 1454 h 2372"/>
              <a:gd name="T106" fmla="*/ 932 w 1645"/>
              <a:gd name="T107" fmla="*/ 1438 h 2372"/>
              <a:gd name="T108" fmla="*/ 932 w 1645"/>
              <a:gd name="T109" fmla="*/ 1630 h 2372"/>
              <a:gd name="T110" fmla="*/ 703 w 1645"/>
              <a:gd name="T111" fmla="*/ 1630 h 2372"/>
              <a:gd name="T112" fmla="*/ 703 w 1645"/>
              <a:gd name="T113" fmla="*/ 1438 h 2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645" h="2372">
                <a:moveTo>
                  <a:pt x="1629" y="2210"/>
                </a:moveTo>
                <a:lnTo>
                  <a:pt x="1629" y="2210"/>
                </a:lnTo>
                <a:cubicBezTo>
                  <a:pt x="1422" y="1599"/>
                  <a:pt x="1422" y="1599"/>
                  <a:pt x="1422" y="1599"/>
                </a:cubicBezTo>
                <a:cubicBezTo>
                  <a:pt x="1407" y="1553"/>
                  <a:pt x="1376" y="1523"/>
                  <a:pt x="1330" y="1515"/>
                </a:cubicBezTo>
                <a:cubicBezTo>
                  <a:pt x="1001" y="1454"/>
                  <a:pt x="1001" y="1454"/>
                  <a:pt x="1001" y="1454"/>
                </a:cubicBezTo>
                <a:cubicBezTo>
                  <a:pt x="1001" y="1423"/>
                  <a:pt x="1001" y="1423"/>
                  <a:pt x="1001" y="1423"/>
                </a:cubicBezTo>
                <a:cubicBezTo>
                  <a:pt x="1208" y="1347"/>
                  <a:pt x="1353" y="1148"/>
                  <a:pt x="1353" y="918"/>
                </a:cubicBezTo>
                <a:cubicBezTo>
                  <a:pt x="1399" y="903"/>
                  <a:pt x="1438" y="865"/>
                  <a:pt x="1438" y="811"/>
                </a:cubicBezTo>
                <a:cubicBezTo>
                  <a:pt x="1438" y="803"/>
                  <a:pt x="1438" y="803"/>
                  <a:pt x="1438" y="796"/>
                </a:cubicBezTo>
                <a:cubicBezTo>
                  <a:pt x="1438" y="551"/>
                  <a:pt x="1438" y="551"/>
                  <a:pt x="1438" y="551"/>
                </a:cubicBezTo>
                <a:cubicBezTo>
                  <a:pt x="1438" y="245"/>
                  <a:pt x="1185" y="0"/>
                  <a:pt x="887" y="0"/>
                </a:cubicBezTo>
                <a:cubicBezTo>
                  <a:pt x="749" y="0"/>
                  <a:pt x="749" y="0"/>
                  <a:pt x="749" y="0"/>
                </a:cubicBezTo>
                <a:cubicBezTo>
                  <a:pt x="451" y="0"/>
                  <a:pt x="199" y="245"/>
                  <a:pt x="199" y="551"/>
                </a:cubicBezTo>
                <a:cubicBezTo>
                  <a:pt x="199" y="750"/>
                  <a:pt x="199" y="750"/>
                  <a:pt x="199" y="750"/>
                </a:cubicBezTo>
                <a:cubicBezTo>
                  <a:pt x="191" y="765"/>
                  <a:pt x="184" y="788"/>
                  <a:pt x="184" y="811"/>
                </a:cubicBezTo>
                <a:cubicBezTo>
                  <a:pt x="184" y="872"/>
                  <a:pt x="229" y="918"/>
                  <a:pt x="283" y="933"/>
                </a:cubicBezTo>
                <a:cubicBezTo>
                  <a:pt x="291" y="1155"/>
                  <a:pt x="436" y="1347"/>
                  <a:pt x="635" y="1423"/>
                </a:cubicBezTo>
                <a:cubicBezTo>
                  <a:pt x="635" y="1454"/>
                  <a:pt x="635" y="1454"/>
                  <a:pt x="635" y="1454"/>
                </a:cubicBezTo>
                <a:cubicBezTo>
                  <a:pt x="306" y="1515"/>
                  <a:pt x="306" y="1515"/>
                  <a:pt x="306" y="1515"/>
                </a:cubicBezTo>
                <a:cubicBezTo>
                  <a:pt x="268" y="1523"/>
                  <a:pt x="229" y="1553"/>
                  <a:pt x="214" y="1599"/>
                </a:cubicBezTo>
                <a:cubicBezTo>
                  <a:pt x="15" y="2210"/>
                  <a:pt x="15" y="2210"/>
                  <a:pt x="15" y="2210"/>
                </a:cubicBezTo>
                <a:cubicBezTo>
                  <a:pt x="0" y="2248"/>
                  <a:pt x="8" y="2287"/>
                  <a:pt x="31" y="2325"/>
                </a:cubicBezTo>
                <a:cubicBezTo>
                  <a:pt x="53" y="2356"/>
                  <a:pt x="92" y="2371"/>
                  <a:pt x="130" y="2371"/>
                </a:cubicBezTo>
                <a:cubicBezTo>
                  <a:pt x="1514" y="2371"/>
                  <a:pt x="1514" y="2371"/>
                  <a:pt x="1514" y="2371"/>
                </a:cubicBezTo>
                <a:cubicBezTo>
                  <a:pt x="1552" y="2371"/>
                  <a:pt x="1591" y="2356"/>
                  <a:pt x="1613" y="2325"/>
                </a:cubicBezTo>
                <a:cubicBezTo>
                  <a:pt x="1636" y="2287"/>
                  <a:pt x="1644" y="2248"/>
                  <a:pt x="1629" y="2210"/>
                </a:cubicBezTo>
                <a:close/>
                <a:moveTo>
                  <a:pt x="1552" y="2279"/>
                </a:moveTo>
                <a:lnTo>
                  <a:pt x="1552" y="2279"/>
                </a:lnTo>
                <a:cubicBezTo>
                  <a:pt x="1545" y="2294"/>
                  <a:pt x="1529" y="2302"/>
                  <a:pt x="1514" y="2302"/>
                </a:cubicBezTo>
                <a:cubicBezTo>
                  <a:pt x="130" y="2302"/>
                  <a:pt x="130" y="2302"/>
                  <a:pt x="130" y="2302"/>
                </a:cubicBezTo>
                <a:cubicBezTo>
                  <a:pt x="115" y="2302"/>
                  <a:pt x="92" y="2294"/>
                  <a:pt x="84" y="2279"/>
                </a:cubicBezTo>
                <a:cubicBezTo>
                  <a:pt x="76" y="2264"/>
                  <a:pt x="69" y="2248"/>
                  <a:pt x="76" y="2233"/>
                </a:cubicBezTo>
                <a:cubicBezTo>
                  <a:pt x="283" y="1622"/>
                  <a:pt x="283" y="1622"/>
                  <a:pt x="283" y="1622"/>
                </a:cubicBezTo>
                <a:cubicBezTo>
                  <a:pt x="291" y="1599"/>
                  <a:pt x="306" y="1584"/>
                  <a:pt x="321" y="1584"/>
                </a:cubicBezTo>
                <a:cubicBezTo>
                  <a:pt x="635" y="1523"/>
                  <a:pt x="635" y="1523"/>
                  <a:pt x="635" y="1523"/>
                </a:cubicBezTo>
                <a:cubicBezTo>
                  <a:pt x="635" y="1630"/>
                  <a:pt x="635" y="1630"/>
                  <a:pt x="635" y="1630"/>
                </a:cubicBezTo>
                <a:lnTo>
                  <a:pt x="635" y="1630"/>
                </a:lnTo>
                <a:cubicBezTo>
                  <a:pt x="635" y="1729"/>
                  <a:pt x="718" y="1813"/>
                  <a:pt x="818" y="1813"/>
                </a:cubicBezTo>
                <a:cubicBezTo>
                  <a:pt x="917" y="1813"/>
                  <a:pt x="1001" y="1729"/>
                  <a:pt x="1001" y="1630"/>
                </a:cubicBezTo>
                <a:cubicBezTo>
                  <a:pt x="1001" y="1523"/>
                  <a:pt x="1001" y="1523"/>
                  <a:pt x="1001" y="1523"/>
                </a:cubicBezTo>
                <a:cubicBezTo>
                  <a:pt x="1315" y="1584"/>
                  <a:pt x="1315" y="1584"/>
                  <a:pt x="1315" y="1584"/>
                </a:cubicBezTo>
                <a:cubicBezTo>
                  <a:pt x="1338" y="1584"/>
                  <a:pt x="1353" y="1599"/>
                  <a:pt x="1353" y="1622"/>
                </a:cubicBezTo>
                <a:cubicBezTo>
                  <a:pt x="1560" y="2233"/>
                  <a:pt x="1560" y="2233"/>
                  <a:pt x="1560" y="2233"/>
                </a:cubicBezTo>
                <a:cubicBezTo>
                  <a:pt x="1568" y="2248"/>
                  <a:pt x="1568" y="2264"/>
                  <a:pt x="1552" y="2279"/>
                </a:cubicBezTo>
                <a:close/>
                <a:moveTo>
                  <a:pt x="352" y="918"/>
                </a:moveTo>
                <a:lnTo>
                  <a:pt x="352" y="918"/>
                </a:lnTo>
                <a:cubicBezTo>
                  <a:pt x="352" y="803"/>
                  <a:pt x="352" y="803"/>
                  <a:pt x="352" y="803"/>
                </a:cubicBezTo>
                <a:cubicBezTo>
                  <a:pt x="352" y="765"/>
                  <a:pt x="352" y="765"/>
                  <a:pt x="352" y="765"/>
                </a:cubicBezTo>
                <a:cubicBezTo>
                  <a:pt x="352" y="734"/>
                  <a:pt x="352" y="734"/>
                  <a:pt x="352" y="734"/>
                </a:cubicBezTo>
                <a:cubicBezTo>
                  <a:pt x="352" y="620"/>
                  <a:pt x="352" y="620"/>
                  <a:pt x="352" y="620"/>
                </a:cubicBezTo>
                <a:cubicBezTo>
                  <a:pt x="421" y="612"/>
                  <a:pt x="474" y="574"/>
                  <a:pt x="505" y="513"/>
                </a:cubicBezTo>
                <a:cubicBezTo>
                  <a:pt x="604" y="551"/>
                  <a:pt x="703" y="566"/>
                  <a:pt x="802" y="566"/>
                </a:cubicBezTo>
                <a:cubicBezTo>
                  <a:pt x="917" y="566"/>
                  <a:pt x="1024" y="543"/>
                  <a:pt x="1131" y="505"/>
                </a:cubicBezTo>
                <a:cubicBezTo>
                  <a:pt x="1154" y="566"/>
                  <a:pt x="1215" y="612"/>
                  <a:pt x="1285" y="620"/>
                </a:cubicBezTo>
                <a:cubicBezTo>
                  <a:pt x="1285" y="734"/>
                  <a:pt x="1285" y="734"/>
                  <a:pt x="1285" y="734"/>
                </a:cubicBezTo>
                <a:cubicBezTo>
                  <a:pt x="1285" y="765"/>
                  <a:pt x="1285" y="765"/>
                  <a:pt x="1285" y="765"/>
                </a:cubicBezTo>
                <a:cubicBezTo>
                  <a:pt x="1285" y="803"/>
                  <a:pt x="1285" y="803"/>
                  <a:pt x="1285" y="803"/>
                </a:cubicBezTo>
                <a:cubicBezTo>
                  <a:pt x="1285" y="918"/>
                  <a:pt x="1285" y="918"/>
                  <a:pt x="1285" y="918"/>
                </a:cubicBezTo>
                <a:cubicBezTo>
                  <a:pt x="1285" y="1117"/>
                  <a:pt x="1154" y="1293"/>
                  <a:pt x="971" y="1362"/>
                </a:cubicBezTo>
                <a:cubicBezTo>
                  <a:pt x="925" y="1377"/>
                  <a:pt x="871" y="1385"/>
                  <a:pt x="818" y="1385"/>
                </a:cubicBezTo>
                <a:cubicBezTo>
                  <a:pt x="764" y="1385"/>
                  <a:pt x="711" y="1377"/>
                  <a:pt x="664" y="1362"/>
                </a:cubicBezTo>
                <a:cubicBezTo>
                  <a:pt x="482" y="1293"/>
                  <a:pt x="352" y="1117"/>
                  <a:pt x="352" y="918"/>
                </a:cubicBezTo>
                <a:close/>
                <a:moveTo>
                  <a:pt x="268" y="551"/>
                </a:moveTo>
                <a:lnTo>
                  <a:pt x="268" y="551"/>
                </a:lnTo>
                <a:cubicBezTo>
                  <a:pt x="268" y="283"/>
                  <a:pt x="490" y="69"/>
                  <a:pt x="749" y="69"/>
                </a:cubicBezTo>
                <a:cubicBezTo>
                  <a:pt x="887" y="69"/>
                  <a:pt x="887" y="69"/>
                  <a:pt x="887" y="69"/>
                </a:cubicBezTo>
                <a:cubicBezTo>
                  <a:pt x="1147" y="69"/>
                  <a:pt x="1361" y="283"/>
                  <a:pt x="1361" y="551"/>
                </a:cubicBezTo>
                <a:cubicBezTo>
                  <a:pt x="1361" y="704"/>
                  <a:pt x="1361" y="704"/>
                  <a:pt x="1361" y="704"/>
                </a:cubicBezTo>
                <a:cubicBezTo>
                  <a:pt x="1361" y="704"/>
                  <a:pt x="1361" y="704"/>
                  <a:pt x="1353" y="704"/>
                </a:cubicBezTo>
                <a:cubicBezTo>
                  <a:pt x="1353" y="551"/>
                  <a:pt x="1353" y="551"/>
                  <a:pt x="1353" y="551"/>
                </a:cubicBezTo>
                <a:cubicBezTo>
                  <a:pt x="1323" y="551"/>
                  <a:pt x="1323" y="551"/>
                  <a:pt x="1323" y="551"/>
                </a:cubicBezTo>
                <a:cubicBezTo>
                  <a:pt x="1254" y="551"/>
                  <a:pt x="1200" y="513"/>
                  <a:pt x="1185" y="444"/>
                </a:cubicBezTo>
                <a:cubicBezTo>
                  <a:pt x="1170" y="405"/>
                  <a:pt x="1170" y="405"/>
                  <a:pt x="1170" y="405"/>
                </a:cubicBezTo>
                <a:cubicBezTo>
                  <a:pt x="1131" y="421"/>
                  <a:pt x="1131" y="421"/>
                  <a:pt x="1131" y="421"/>
                </a:cubicBezTo>
                <a:cubicBezTo>
                  <a:pt x="1032" y="474"/>
                  <a:pt x="917" y="497"/>
                  <a:pt x="802" y="497"/>
                </a:cubicBezTo>
                <a:cubicBezTo>
                  <a:pt x="703" y="497"/>
                  <a:pt x="597" y="474"/>
                  <a:pt x="505" y="436"/>
                </a:cubicBezTo>
                <a:cubicBezTo>
                  <a:pt x="467" y="421"/>
                  <a:pt x="467" y="421"/>
                  <a:pt x="467" y="421"/>
                </a:cubicBezTo>
                <a:cubicBezTo>
                  <a:pt x="459" y="459"/>
                  <a:pt x="459" y="459"/>
                  <a:pt x="459" y="459"/>
                </a:cubicBezTo>
                <a:cubicBezTo>
                  <a:pt x="436" y="513"/>
                  <a:pt x="382" y="551"/>
                  <a:pt x="321" y="551"/>
                </a:cubicBezTo>
                <a:lnTo>
                  <a:pt x="321" y="551"/>
                </a:lnTo>
                <a:cubicBezTo>
                  <a:pt x="321" y="551"/>
                  <a:pt x="321" y="551"/>
                  <a:pt x="314" y="551"/>
                </a:cubicBezTo>
                <a:cubicBezTo>
                  <a:pt x="283" y="551"/>
                  <a:pt x="283" y="551"/>
                  <a:pt x="283" y="551"/>
                </a:cubicBezTo>
                <a:cubicBezTo>
                  <a:pt x="283" y="688"/>
                  <a:pt x="283" y="688"/>
                  <a:pt x="283" y="688"/>
                </a:cubicBezTo>
                <a:cubicBezTo>
                  <a:pt x="275" y="688"/>
                  <a:pt x="275" y="688"/>
                  <a:pt x="268" y="688"/>
                </a:cubicBezTo>
                <a:lnTo>
                  <a:pt x="268" y="551"/>
                </a:lnTo>
                <a:close/>
                <a:moveTo>
                  <a:pt x="1353" y="872"/>
                </a:moveTo>
                <a:lnTo>
                  <a:pt x="1353" y="872"/>
                </a:lnTo>
                <a:cubicBezTo>
                  <a:pt x="1353" y="880"/>
                  <a:pt x="1346" y="880"/>
                  <a:pt x="1338" y="880"/>
                </a:cubicBezTo>
                <a:cubicBezTo>
                  <a:pt x="1338" y="803"/>
                  <a:pt x="1338" y="803"/>
                  <a:pt x="1338" y="803"/>
                </a:cubicBezTo>
                <a:cubicBezTo>
                  <a:pt x="1338" y="765"/>
                  <a:pt x="1338" y="765"/>
                  <a:pt x="1338" y="765"/>
                </a:cubicBezTo>
                <a:cubicBezTo>
                  <a:pt x="1338" y="742"/>
                  <a:pt x="1338" y="742"/>
                  <a:pt x="1338" y="742"/>
                </a:cubicBezTo>
                <a:cubicBezTo>
                  <a:pt x="1346" y="742"/>
                  <a:pt x="1353" y="742"/>
                  <a:pt x="1353" y="750"/>
                </a:cubicBezTo>
                <a:cubicBezTo>
                  <a:pt x="1361" y="750"/>
                  <a:pt x="1368" y="758"/>
                  <a:pt x="1376" y="765"/>
                </a:cubicBezTo>
                <a:cubicBezTo>
                  <a:pt x="1384" y="780"/>
                  <a:pt x="1392" y="788"/>
                  <a:pt x="1392" y="803"/>
                </a:cubicBezTo>
                <a:lnTo>
                  <a:pt x="1392" y="811"/>
                </a:lnTo>
                <a:cubicBezTo>
                  <a:pt x="1392" y="841"/>
                  <a:pt x="1376" y="865"/>
                  <a:pt x="1353" y="872"/>
                </a:cubicBezTo>
                <a:close/>
                <a:moveTo>
                  <a:pt x="252" y="803"/>
                </a:moveTo>
                <a:lnTo>
                  <a:pt x="252" y="803"/>
                </a:lnTo>
                <a:cubicBezTo>
                  <a:pt x="260" y="788"/>
                  <a:pt x="268" y="773"/>
                  <a:pt x="275" y="765"/>
                </a:cubicBezTo>
                <a:cubicBezTo>
                  <a:pt x="275" y="765"/>
                  <a:pt x="275" y="765"/>
                  <a:pt x="283" y="765"/>
                </a:cubicBezTo>
                <a:lnTo>
                  <a:pt x="283" y="765"/>
                </a:lnTo>
                <a:cubicBezTo>
                  <a:pt x="283" y="803"/>
                  <a:pt x="283" y="803"/>
                  <a:pt x="283" y="803"/>
                </a:cubicBezTo>
                <a:cubicBezTo>
                  <a:pt x="283" y="857"/>
                  <a:pt x="283" y="857"/>
                  <a:pt x="283" y="857"/>
                </a:cubicBezTo>
                <a:cubicBezTo>
                  <a:pt x="268" y="849"/>
                  <a:pt x="252" y="834"/>
                  <a:pt x="252" y="811"/>
                </a:cubicBezTo>
                <a:lnTo>
                  <a:pt x="252" y="803"/>
                </a:lnTo>
                <a:close/>
                <a:moveTo>
                  <a:pt x="818" y="1454"/>
                </a:moveTo>
                <a:lnTo>
                  <a:pt x="818" y="1454"/>
                </a:lnTo>
                <a:cubicBezTo>
                  <a:pt x="856" y="1454"/>
                  <a:pt x="894" y="1446"/>
                  <a:pt x="932" y="1438"/>
                </a:cubicBezTo>
                <a:cubicBezTo>
                  <a:pt x="932" y="1484"/>
                  <a:pt x="932" y="1484"/>
                  <a:pt x="932" y="1484"/>
                </a:cubicBezTo>
                <a:cubicBezTo>
                  <a:pt x="932" y="1630"/>
                  <a:pt x="932" y="1630"/>
                  <a:pt x="932" y="1630"/>
                </a:cubicBezTo>
                <a:cubicBezTo>
                  <a:pt x="932" y="1691"/>
                  <a:pt x="879" y="1745"/>
                  <a:pt x="818" y="1745"/>
                </a:cubicBezTo>
                <a:cubicBezTo>
                  <a:pt x="756" y="1745"/>
                  <a:pt x="703" y="1691"/>
                  <a:pt x="703" y="1630"/>
                </a:cubicBezTo>
                <a:cubicBezTo>
                  <a:pt x="703" y="1484"/>
                  <a:pt x="703" y="1484"/>
                  <a:pt x="703" y="1484"/>
                </a:cubicBezTo>
                <a:cubicBezTo>
                  <a:pt x="703" y="1438"/>
                  <a:pt x="703" y="1438"/>
                  <a:pt x="703" y="1438"/>
                </a:cubicBezTo>
                <a:cubicBezTo>
                  <a:pt x="741" y="1446"/>
                  <a:pt x="779" y="1454"/>
                  <a:pt x="818" y="1454"/>
                </a:cubicBez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2" name="Freeform 375">
            <a:extLst>
              <a:ext uri="{FF2B5EF4-FFF2-40B4-BE49-F238E27FC236}">
                <a16:creationId xmlns:a16="http://schemas.microsoft.com/office/drawing/2014/main" id="{B12A67AF-447B-124B-9677-03248240C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0871" y="5351745"/>
            <a:ext cx="1329570" cy="1920488"/>
          </a:xfrm>
          <a:custGeom>
            <a:avLst/>
            <a:gdLst>
              <a:gd name="T0" fmla="*/ 1301 w 1310"/>
              <a:gd name="T1" fmla="*/ 1759 h 1890"/>
              <a:gd name="T2" fmla="*/ 1064 w 1310"/>
              <a:gd name="T3" fmla="*/ 1209 h 1890"/>
              <a:gd name="T4" fmla="*/ 804 w 1310"/>
              <a:gd name="T5" fmla="*/ 1133 h 1890"/>
              <a:gd name="T6" fmla="*/ 1148 w 1310"/>
              <a:gd name="T7" fmla="*/ 650 h 1890"/>
              <a:gd name="T8" fmla="*/ 1141 w 1310"/>
              <a:gd name="T9" fmla="*/ 444 h 1890"/>
              <a:gd name="T10" fmla="*/ 597 w 1310"/>
              <a:gd name="T11" fmla="*/ 0 h 1890"/>
              <a:gd name="T12" fmla="*/ 161 w 1310"/>
              <a:gd name="T13" fmla="*/ 597 h 1890"/>
              <a:gd name="T14" fmla="*/ 230 w 1310"/>
              <a:gd name="T15" fmla="*/ 750 h 1890"/>
              <a:gd name="T16" fmla="*/ 506 w 1310"/>
              <a:gd name="T17" fmla="*/ 1155 h 1890"/>
              <a:gd name="T18" fmla="*/ 177 w 1310"/>
              <a:gd name="T19" fmla="*/ 1270 h 1890"/>
              <a:gd name="T20" fmla="*/ 23 w 1310"/>
              <a:gd name="T21" fmla="*/ 1851 h 1890"/>
              <a:gd name="T22" fmla="*/ 1210 w 1310"/>
              <a:gd name="T23" fmla="*/ 1889 h 1890"/>
              <a:gd name="T24" fmla="*/ 1301 w 1310"/>
              <a:gd name="T25" fmla="*/ 1759 h 1890"/>
              <a:gd name="T26" fmla="*/ 1240 w 1310"/>
              <a:gd name="T27" fmla="*/ 1820 h 1890"/>
              <a:gd name="T28" fmla="*/ 108 w 1310"/>
              <a:gd name="T29" fmla="*/ 1835 h 1890"/>
              <a:gd name="T30" fmla="*/ 62 w 1310"/>
              <a:gd name="T31" fmla="*/ 1782 h 1890"/>
              <a:gd name="T32" fmla="*/ 261 w 1310"/>
              <a:gd name="T33" fmla="*/ 1263 h 1890"/>
              <a:gd name="T34" fmla="*/ 506 w 1310"/>
              <a:gd name="T35" fmla="*/ 1301 h 1890"/>
              <a:gd name="T36" fmla="*/ 651 w 1310"/>
              <a:gd name="T37" fmla="*/ 1445 h 1890"/>
              <a:gd name="T38" fmla="*/ 804 w 1310"/>
              <a:gd name="T39" fmla="*/ 1217 h 1890"/>
              <a:gd name="T40" fmla="*/ 1079 w 1310"/>
              <a:gd name="T41" fmla="*/ 1293 h 1890"/>
              <a:gd name="T42" fmla="*/ 1240 w 1310"/>
              <a:gd name="T43" fmla="*/ 1820 h 1890"/>
              <a:gd name="T44" fmla="*/ 284 w 1310"/>
              <a:gd name="T45" fmla="*/ 735 h 1890"/>
              <a:gd name="T46" fmla="*/ 284 w 1310"/>
              <a:gd name="T47" fmla="*/ 612 h 1890"/>
              <a:gd name="T48" fmla="*/ 284 w 1310"/>
              <a:gd name="T49" fmla="*/ 497 h 1890"/>
              <a:gd name="T50" fmla="*/ 643 w 1310"/>
              <a:gd name="T51" fmla="*/ 451 h 1890"/>
              <a:gd name="T52" fmla="*/ 1026 w 1310"/>
              <a:gd name="T53" fmla="*/ 497 h 1890"/>
              <a:gd name="T54" fmla="*/ 1026 w 1310"/>
              <a:gd name="T55" fmla="*/ 612 h 1890"/>
              <a:gd name="T56" fmla="*/ 1026 w 1310"/>
              <a:gd name="T57" fmla="*/ 735 h 1890"/>
              <a:gd name="T58" fmla="*/ 651 w 1310"/>
              <a:gd name="T59" fmla="*/ 1102 h 1890"/>
              <a:gd name="T60" fmla="*/ 284 w 1310"/>
              <a:gd name="T61" fmla="*/ 735 h 1890"/>
              <a:gd name="T62" fmla="*/ 215 w 1310"/>
              <a:gd name="T63" fmla="*/ 444 h 1890"/>
              <a:gd name="T64" fmla="*/ 704 w 1310"/>
              <a:gd name="T65" fmla="*/ 61 h 1890"/>
              <a:gd name="T66" fmla="*/ 1087 w 1310"/>
              <a:gd name="T67" fmla="*/ 566 h 1890"/>
              <a:gd name="T68" fmla="*/ 1079 w 1310"/>
              <a:gd name="T69" fmla="*/ 444 h 1890"/>
              <a:gd name="T70" fmla="*/ 942 w 1310"/>
              <a:gd name="T71" fmla="*/ 359 h 1890"/>
              <a:gd name="T72" fmla="*/ 904 w 1310"/>
              <a:gd name="T73" fmla="*/ 337 h 1890"/>
              <a:gd name="T74" fmla="*/ 406 w 1310"/>
              <a:gd name="T75" fmla="*/ 352 h 1890"/>
              <a:gd name="T76" fmla="*/ 368 w 1310"/>
              <a:gd name="T77" fmla="*/ 367 h 1890"/>
              <a:gd name="T78" fmla="*/ 261 w 1310"/>
              <a:gd name="T79" fmla="*/ 444 h 1890"/>
              <a:gd name="T80" fmla="*/ 222 w 1310"/>
              <a:gd name="T81" fmla="*/ 444 h 1890"/>
              <a:gd name="T82" fmla="*/ 215 w 1310"/>
              <a:gd name="T83" fmla="*/ 551 h 1890"/>
              <a:gd name="T84" fmla="*/ 1079 w 1310"/>
              <a:gd name="T85" fmla="*/ 696 h 1890"/>
              <a:gd name="T86" fmla="*/ 1072 w 1310"/>
              <a:gd name="T87" fmla="*/ 704 h 1890"/>
              <a:gd name="T88" fmla="*/ 1072 w 1310"/>
              <a:gd name="T89" fmla="*/ 612 h 1890"/>
              <a:gd name="T90" fmla="*/ 1079 w 1310"/>
              <a:gd name="T91" fmla="*/ 597 h 1890"/>
              <a:gd name="T92" fmla="*/ 1110 w 1310"/>
              <a:gd name="T93" fmla="*/ 643 h 1890"/>
              <a:gd name="T94" fmla="*/ 1079 w 1310"/>
              <a:gd name="T95" fmla="*/ 696 h 1890"/>
              <a:gd name="T96" fmla="*/ 207 w 1310"/>
              <a:gd name="T97" fmla="*/ 643 h 1890"/>
              <a:gd name="T98" fmla="*/ 222 w 1310"/>
              <a:gd name="T99" fmla="*/ 612 h 1890"/>
              <a:gd name="T100" fmla="*/ 222 w 1310"/>
              <a:gd name="T101" fmla="*/ 643 h 1890"/>
              <a:gd name="T102" fmla="*/ 207 w 1310"/>
              <a:gd name="T103" fmla="*/ 650 h 1890"/>
              <a:gd name="T104" fmla="*/ 651 w 1310"/>
              <a:gd name="T105" fmla="*/ 1155 h 1890"/>
              <a:gd name="T106" fmla="*/ 750 w 1310"/>
              <a:gd name="T107" fmla="*/ 1148 h 1890"/>
              <a:gd name="T108" fmla="*/ 750 w 1310"/>
              <a:gd name="T109" fmla="*/ 1301 h 1890"/>
              <a:gd name="T110" fmla="*/ 559 w 1310"/>
              <a:gd name="T111" fmla="*/ 1301 h 1890"/>
              <a:gd name="T112" fmla="*/ 559 w 1310"/>
              <a:gd name="T113" fmla="*/ 1148 h 18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310" h="1890">
                <a:moveTo>
                  <a:pt x="1301" y="1759"/>
                </a:moveTo>
                <a:lnTo>
                  <a:pt x="1301" y="1759"/>
                </a:lnTo>
                <a:cubicBezTo>
                  <a:pt x="1133" y="1270"/>
                  <a:pt x="1133" y="1270"/>
                  <a:pt x="1133" y="1270"/>
                </a:cubicBezTo>
                <a:cubicBezTo>
                  <a:pt x="1125" y="1240"/>
                  <a:pt x="1095" y="1217"/>
                  <a:pt x="1064" y="1209"/>
                </a:cubicBezTo>
                <a:cubicBezTo>
                  <a:pt x="804" y="1155"/>
                  <a:pt x="804" y="1155"/>
                  <a:pt x="804" y="1155"/>
                </a:cubicBezTo>
                <a:cubicBezTo>
                  <a:pt x="804" y="1133"/>
                  <a:pt x="804" y="1133"/>
                  <a:pt x="804" y="1133"/>
                </a:cubicBezTo>
                <a:cubicBezTo>
                  <a:pt x="965" y="1071"/>
                  <a:pt x="1079" y="918"/>
                  <a:pt x="1079" y="735"/>
                </a:cubicBezTo>
                <a:cubicBezTo>
                  <a:pt x="1118" y="727"/>
                  <a:pt x="1148" y="689"/>
                  <a:pt x="1148" y="650"/>
                </a:cubicBezTo>
                <a:cubicBezTo>
                  <a:pt x="1148" y="643"/>
                  <a:pt x="1148" y="643"/>
                  <a:pt x="1141" y="635"/>
                </a:cubicBezTo>
                <a:cubicBezTo>
                  <a:pt x="1141" y="444"/>
                  <a:pt x="1141" y="444"/>
                  <a:pt x="1141" y="444"/>
                </a:cubicBezTo>
                <a:cubicBezTo>
                  <a:pt x="1141" y="199"/>
                  <a:pt x="949" y="0"/>
                  <a:pt x="704" y="0"/>
                </a:cubicBezTo>
                <a:cubicBezTo>
                  <a:pt x="597" y="0"/>
                  <a:pt x="597" y="0"/>
                  <a:pt x="597" y="0"/>
                </a:cubicBezTo>
                <a:cubicBezTo>
                  <a:pt x="360" y="0"/>
                  <a:pt x="161" y="199"/>
                  <a:pt x="161" y="444"/>
                </a:cubicBezTo>
                <a:cubicBezTo>
                  <a:pt x="161" y="597"/>
                  <a:pt x="161" y="597"/>
                  <a:pt x="161" y="597"/>
                </a:cubicBezTo>
                <a:cubicBezTo>
                  <a:pt x="153" y="612"/>
                  <a:pt x="153" y="627"/>
                  <a:pt x="153" y="650"/>
                </a:cubicBezTo>
                <a:cubicBezTo>
                  <a:pt x="153" y="696"/>
                  <a:pt x="184" y="735"/>
                  <a:pt x="230" y="750"/>
                </a:cubicBezTo>
                <a:cubicBezTo>
                  <a:pt x="230" y="926"/>
                  <a:pt x="345" y="1071"/>
                  <a:pt x="506" y="1133"/>
                </a:cubicBezTo>
                <a:cubicBezTo>
                  <a:pt x="506" y="1155"/>
                  <a:pt x="506" y="1155"/>
                  <a:pt x="506" y="1155"/>
                </a:cubicBezTo>
                <a:cubicBezTo>
                  <a:pt x="245" y="1209"/>
                  <a:pt x="245" y="1209"/>
                  <a:pt x="245" y="1209"/>
                </a:cubicBezTo>
                <a:cubicBezTo>
                  <a:pt x="215" y="1217"/>
                  <a:pt x="184" y="1240"/>
                  <a:pt x="177" y="1270"/>
                </a:cubicBezTo>
                <a:cubicBezTo>
                  <a:pt x="16" y="1759"/>
                  <a:pt x="16" y="1759"/>
                  <a:pt x="16" y="1759"/>
                </a:cubicBezTo>
                <a:cubicBezTo>
                  <a:pt x="0" y="1789"/>
                  <a:pt x="8" y="1820"/>
                  <a:pt x="23" y="1851"/>
                </a:cubicBezTo>
                <a:cubicBezTo>
                  <a:pt x="46" y="1874"/>
                  <a:pt x="69" y="1889"/>
                  <a:pt x="108" y="1889"/>
                </a:cubicBezTo>
                <a:cubicBezTo>
                  <a:pt x="1210" y="1889"/>
                  <a:pt x="1210" y="1889"/>
                  <a:pt x="1210" y="1889"/>
                </a:cubicBezTo>
                <a:cubicBezTo>
                  <a:pt x="1240" y="1889"/>
                  <a:pt x="1263" y="1874"/>
                  <a:pt x="1286" y="1851"/>
                </a:cubicBezTo>
                <a:cubicBezTo>
                  <a:pt x="1301" y="1820"/>
                  <a:pt x="1309" y="1789"/>
                  <a:pt x="1301" y="1759"/>
                </a:cubicBezTo>
                <a:close/>
                <a:moveTo>
                  <a:pt x="1240" y="1820"/>
                </a:moveTo>
                <a:lnTo>
                  <a:pt x="1240" y="1820"/>
                </a:lnTo>
                <a:cubicBezTo>
                  <a:pt x="1232" y="1828"/>
                  <a:pt x="1217" y="1835"/>
                  <a:pt x="1210" y="1835"/>
                </a:cubicBezTo>
                <a:cubicBezTo>
                  <a:pt x="108" y="1835"/>
                  <a:pt x="108" y="1835"/>
                  <a:pt x="108" y="1835"/>
                </a:cubicBezTo>
                <a:cubicBezTo>
                  <a:pt x="92" y="1835"/>
                  <a:pt x="77" y="1828"/>
                  <a:pt x="69" y="1820"/>
                </a:cubicBezTo>
                <a:cubicBezTo>
                  <a:pt x="62" y="1805"/>
                  <a:pt x="62" y="1789"/>
                  <a:pt x="62" y="1782"/>
                </a:cubicBezTo>
                <a:cubicBezTo>
                  <a:pt x="230" y="1293"/>
                  <a:pt x="230" y="1293"/>
                  <a:pt x="230" y="1293"/>
                </a:cubicBezTo>
                <a:cubicBezTo>
                  <a:pt x="230" y="1278"/>
                  <a:pt x="245" y="1263"/>
                  <a:pt x="261" y="1263"/>
                </a:cubicBezTo>
                <a:cubicBezTo>
                  <a:pt x="506" y="1217"/>
                  <a:pt x="506" y="1217"/>
                  <a:pt x="506" y="1217"/>
                </a:cubicBezTo>
                <a:cubicBezTo>
                  <a:pt x="506" y="1301"/>
                  <a:pt x="506" y="1301"/>
                  <a:pt x="506" y="1301"/>
                </a:cubicBezTo>
                <a:lnTo>
                  <a:pt x="506" y="1301"/>
                </a:lnTo>
                <a:cubicBezTo>
                  <a:pt x="506" y="1377"/>
                  <a:pt x="574" y="1445"/>
                  <a:pt x="651" y="1445"/>
                </a:cubicBezTo>
                <a:cubicBezTo>
                  <a:pt x="735" y="1445"/>
                  <a:pt x="796" y="1377"/>
                  <a:pt x="804" y="1301"/>
                </a:cubicBezTo>
                <a:cubicBezTo>
                  <a:pt x="804" y="1217"/>
                  <a:pt x="804" y="1217"/>
                  <a:pt x="804" y="1217"/>
                </a:cubicBezTo>
                <a:cubicBezTo>
                  <a:pt x="1049" y="1263"/>
                  <a:pt x="1049" y="1263"/>
                  <a:pt x="1049" y="1263"/>
                </a:cubicBezTo>
                <a:cubicBezTo>
                  <a:pt x="1064" y="1263"/>
                  <a:pt x="1079" y="1278"/>
                  <a:pt x="1079" y="1293"/>
                </a:cubicBezTo>
                <a:cubicBezTo>
                  <a:pt x="1248" y="1782"/>
                  <a:pt x="1248" y="1782"/>
                  <a:pt x="1248" y="1782"/>
                </a:cubicBezTo>
                <a:cubicBezTo>
                  <a:pt x="1248" y="1789"/>
                  <a:pt x="1248" y="1805"/>
                  <a:pt x="1240" y="1820"/>
                </a:cubicBezTo>
                <a:close/>
                <a:moveTo>
                  <a:pt x="284" y="735"/>
                </a:moveTo>
                <a:lnTo>
                  <a:pt x="284" y="735"/>
                </a:lnTo>
                <a:cubicBezTo>
                  <a:pt x="284" y="643"/>
                  <a:pt x="284" y="643"/>
                  <a:pt x="284" y="643"/>
                </a:cubicBezTo>
                <a:cubicBezTo>
                  <a:pt x="284" y="612"/>
                  <a:pt x="284" y="612"/>
                  <a:pt x="284" y="612"/>
                </a:cubicBezTo>
                <a:cubicBezTo>
                  <a:pt x="284" y="582"/>
                  <a:pt x="284" y="582"/>
                  <a:pt x="284" y="582"/>
                </a:cubicBezTo>
                <a:cubicBezTo>
                  <a:pt x="284" y="497"/>
                  <a:pt x="284" y="497"/>
                  <a:pt x="284" y="497"/>
                </a:cubicBezTo>
                <a:cubicBezTo>
                  <a:pt x="337" y="490"/>
                  <a:pt x="383" y="459"/>
                  <a:pt x="406" y="413"/>
                </a:cubicBezTo>
                <a:cubicBezTo>
                  <a:pt x="483" y="436"/>
                  <a:pt x="559" y="451"/>
                  <a:pt x="643" y="451"/>
                </a:cubicBezTo>
                <a:cubicBezTo>
                  <a:pt x="735" y="451"/>
                  <a:pt x="819" y="436"/>
                  <a:pt x="904" y="406"/>
                </a:cubicBezTo>
                <a:cubicBezTo>
                  <a:pt x="926" y="451"/>
                  <a:pt x="972" y="490"/>
                  <a:pt x="1026" y="497"/>
                </a:cubicBezTo>
                <a:cubicBezTo>
                  <a:pt x="1026" y="582"/>
                  <a:pt x="1026" y="582"/>
                  <a:pt x="1026" y="582"/>
                </a:cubicBezTo>
                <a:cubicBezTo>
                  <a:pt x="1026" y="612"/>
                  <a:pt x="1026" y="612"/>
                  <a:pt x="1026" y="612"/>
                </a:cubicBezTo>
                <a:cubicBezTo>
                  <a:pt x="1026" y="643"/>
                  <a:pt x="1026" y="643"/>
                  <a:pt x="1026" y="643"/>
                </a:cubicBezTo>
                <a:cubicBezTo>
                  <a:pt x="1026" y="735"/>
                  <a:pt x="1026" y="735"/>
                  <a:pt x="1026" y="735"/>
                </a:cubicBezTo>
                <a:cubicBezTo>
                  <a:pt x="1026" y="895"/>
                  <a:pt x="919" y="1033"/>
                  <a:pt x="773" y="1086"/>
                </a:cubicBezTo>
                <a:cubicBezTo>
                  <a:pt x="735" y="1094"/>
                  <a:pt x="697" y="1102"/>
                  <a:pt x="651" y="1102"/>
                </a:cubicBezTo>
                <a:cubicBezTo>
                  <a:pt x="613" y="1102"/>
                  <a:pt x="567" y="1094"/>
                  <a:pt x="528" y="1086"/>
                </a:cubicBezTo>
                <a:cubicBezTo>
                  <a:pt x="383" y="1033"/>
                  <a:pt x="284" y="895"/>
                  <a:pt x="284" y="735"/>
                </a:cubicBezTo>
                <a:close/>
                <a:moveTo>
                  <a:pt x="215" y="444"/>
                </a:moveTo>
                <a:lnTo>
                  <a:pt x="215" y="444"/>
                </a:lnTo>
                <a:cubicBezTo>
                  <a:pt x="215" y="229"/>
                  <a:pt x="391" y="61"/>
                  <a:pt x="597" y="61"/>
                </a:cubicBezTo>
                <a:cubicBezTo>
                  <a:pt x="704" y="61"/>
                  <a:pt x="704" y="61"/>
                  <a:pt x="704" y="61"/>
                </a:cubicBezTo>
                <a:cubicBezTo>
                  <a:pt x="919" y="61"/>
                  <a:pt x="1087" y="229"/>
                  <a:pt x="1087" y="444"/>
                </a:cubicBezTo>
                <a:cubicBezTo>
                  <a:pt x="1087" y="566"/>
                  <a:pt x="1087" y="566"/>
                  <a:pt x="1087" y="566"/>
                </a:cubicBezTo>
                <a:cubicBezTo>
                  <a:pt x="1087" y="559"/>
                  <a:pt x="1087" y="559"/>
                  <a:pt x="1079" y="559"/>
                </a:cubicBezTo>
                <a:cubicBezTo>
                  <a:pt x="1079" y="444"/>
                  <a:pt x="1079" y="444"/>
                  <a:pt x="1079" y="444"/>
                </a:cubicBezTo>
                <a:cubicBezTo>
                  <a:pt x="1057" y="444"/>
                  <a:pt x="1057" y="444"/>
                  <a:pt x="1057" y="444"/>
                </a:cubicBezTo>
                <a:cubicBezTo>
                  <a:pt x="1003" y="444"/>
                  <a:pt x="957" y="406"/>
                  <a:pt x="942" y="359"/>
                </a:cubicBezTo>
                <a:cubicBezTo>
                  <a:pt x="934" y="329"/>
                  <a:pt x="934" y="329"/>
                  <a:pt x="934" y="329"/>
                </a:cubicBezTo>
                <a:cubicBezTo>
                  <a:pt x="904" y="337"/>
                  <a:pt x="904" y="337"/>
                  <a:pt x="904" y="337"/>
                </a:cubicBezTo>
                <a:cubicBezTo>
                  <a:pt x="827" y="375"/>
                  <a:pt x="735" y="398"/>
                  <a:pt x="643" y="398"/>
                </a:cubicBezTo>
                <a:cubicBezTo>
                  <a:pt x="559" y="398"/>
                  <a:pt x="483" y="383"/>
                  <a:pt x="406" y="352"/>
                </a:cubicBezTo>
                <a:cubicBezTo>
                  <a:pt x="375" y="337"/>
                  <a:pt x="375" y="337"/>
                  <a:pt x="375" y="337"/>
                </a:cubicBezTo>
                <a:cubicBezTo>
                  <a:pt x="368" y="367"/>
                  <a:pt x="368" y="367"/>
                  <a:pt x="368" y="367"/>
                </a:cubicBezTo>
                <a:cubicBezTo>
                  <a:pt x="353" y="413"/>
                  <a:pt x="307" y="444"/>
                  <a:pt x="261" y="444"/>
                </a:cubicBezTo>
                <a:lnTo>
                  <a:pt x="261" y="444"/>
                </a:lnTo>
                <a:cubicBezTo>
                  <a:pt x="253" y="444"/>
                  <a:pt x="253" y="444"/>
                  <a:pt x="253" y="444"/>
                </a:cubicBezTo>
                <a:cubicBezTo>
                  <a:pt x="222" y="444"/>
                  <a:pt x="222" y="444"/>
                  <a:pt x="222" y="444"/>
                </a:cubicBezTo>
                <a:cubicBezTo>
                  <a:pt x="222" y="551"/>
                  <a:pt x="222" y="551"/>
                  <a:pt x="222" y="551"/>
                </a:cubicBezTo>
                <a:cubicBezTo>
                  <a:pt x="222" y="551"/>
                  <a:pt x="222" y="551"/>
                  <a:pt x="215" y="551"/>
                </a:cubicBezTo>
                <a:lnTo>
                  <a:pt x="215" y="444"/>
                </a:lnTo>
                <a:close/>
                <a:moveTo>
                  <a:pt x="1079" y="696"/>
                </a:moveTo>
                <a:lnTo>
                  <a:pt x="1079" y="696"/>
                </a:lnTo>
                <a:lnTo>
                  <a:pt x="1072" y="704"/>
                </a:lnTo>
                <a:cubicBezTo>
                  <a:pt x="1072" y="643"/>
                  <a:pt x="1072" y="643"/>
                  <a:pt x="1072" y="643"/>
                </a:cubicBezTo>
                <a:cubicBezTo>
                  <a:pt x="1072" y="612"/>
                  <a:pt x="1072" y="612"/>
                  <a:pt x="1072" y="612"/>
                </a:cubicBezTo>
                <a:cubicBezTo>
                  <a:pt x="1072" y="597"/>
                  <a:pt x="1072" y="597"/>
                  <a:pt x="1072" y="597"/>
                </a:cubicBezTo>
                <a:lnTo>
                  <a:pt x="1079" y="597"/>
                </a:lnTo>
                <a:cubicBezTo>
                  <a:pt x="1087" y="604"/>
                  <a:pt x="1095" y="604"/>
                  <a:pt x="1102" y="612"/>
                </a:cubicBezTo>
                <a:cubicBezTo>
                  <a:pt x="1102" y="620"/>
                  <a:pt x="1110" y="627"/>
                  <a:pt x="1110" y="643"/>
                </a:cubicBezTo>
                <a:cubicBezTo>
                  <a:pt x="1110" y="643"/>
                  <a:pt x="1110" y="643"/>
                  <a:pt x="1110" y="650"/>
                </a:cubicBezTo>
                <a:cubicBezTo>
                  <a:pt x="1110" y="673"/>
                  <a:pt x="1102" y="689"/>
                  <a:pt x="1079" y="696"/>
                </a:cubicBezTo>
                <a:close/>
                <a:moveTo>
                  <a:pt x="207" y="643"/>
                </a:moveTo>
                <a:lnTo>
                  <a:pt x="207" y="643"/>
                </a:lnTo>
                <a:cubicBezTo>
                  <a:pt x="207" y="627"/>
                  <a:pt x="215" y="620"/>
                  <a:pt x="222" y="612"/>
                </a:cubicBezTo>
                <a:lnTo>
                  <a:pt x="222" y="612"/>
                </a:lnTo>
                <a:lnTo>
                  <a:pt x="222" y="612"/>
                </a:lnTo>
                <a:cubicBezTo>
                  <a:pt x="222" y="643"/>
                  <a:pt x="222" y="643"/>
                  <a:pt x="222" y="643"/>
                </a:cubicBezTo>
                <a:cubicBezTo>
                  <a:pt x="222" y="689"/>
                  <a:pt x="222" y="689"/>
                  <a:pt x="222" y="689"/>
                </a:cubicBezTo>
                <a:cubicBezTo>
                  <a:pt x="215" y="681"/>
                  <a:pt x="207" y="666"/>
                  <a:pt x="207" y="650"/>
                </a:cubicBezTo>
                <a:cubicBezTo>
                  <a:pt x="207" y="643"/>
                  <a:pt x="207" y="643"/>
                  <a:pt x="207" y="643"/>
                </a:cubicBezTo>
                <a:close/>
                <a:moveTo>
                  <a:pt x="651" y="1155"/>
                </a:moveTo>
                <a:lnTo>
                  <a:pt x="651" y="1155"/>
                </a:lnTo>
                <a:cubicBezTo>
                  <a:pt x="689" y="1155"/>
                  <a:pt x="720" y="1155"/>
                  <a:pt x="750" y="1148"/>
                </a:cubicBezTo>
                <a:cubicBezTo>
                  <a:pt x="750" y="1186"/>
                  <a:pt x="750" y="1186"/>
                  <a:pt x="750" y="1186"/>
                </a:cubicBezTo>
                <a:cubicBezTo>
                  <a:pt x="750" y="1301"/>
                  <a:pt x="750" y="1301"/>
                  <a:pt x="750" y="1301"/>
                </a:cubicBezTo>
                <a:cubicBezTo>
                  <a:pt x="743" y="1347"/>
                  <a:pt x="704" y="1385"/>
                  <a:pt x="651" y="1385"/>
                </a:cubicBezTo>
                <a:cubicBezTo>
                  <a:pt x="605" y="1385"/>
                  <a:pt x="559" y="1347"/>
                  <a:pt x="559" y="1301"/>
                </a:cubicBezTo>
                <a:cubicBezTo>
                  <a:pt x="559" y="1178"/>
                  <a:pt x="559" y="1178"/>
                  <a:pt x="559" y="1178"/>
                </a:cubicBezTo>
                <a:cubicBezTo>
                  <a:pt x="559" y="1148"/>
                  <a:pt x="559" y="1148"/>
                  <a:pt x="559" y="1148"/>
                </a:cubicBezTo>
                <a:cubicBezTo>
                  <a:pt x="590" y="1155"/>
                  <a:pt x="620" y="1155"/>
                  <a:pt x="651" y="1155"/>
                </a:cubicBez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3" name="Freeform 376">
            <a:extLst>
              <a:ext uri="{FF2B5EF4-FFF2-40B4-BE49-F238E27FC236}">
                <a16:creationId xmlns:a16="http://schemas.microsoft.com/office/drawing/2014/main" id="{952A52CE-3B8E-CF40-A153-91EF87E16E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9677" y="10213759"/>
            <a:ext cx="717309" cy="770839"/>
          </a:xfrm>
          <a:custGeom>
            <a:avLst/>
            <a:gdLst>
              <a:gd name="T0" fmla="*/ 452 w 590"/>
              <a:gd name="T1" fmla="*/ 635 h 636"/>
              <a:gd name="T2" fmla="*/ 367 w 590"/>
              <a:gd name="T3" fmla="*/ 627 h 636"/>
              <a:gd name="T4" fmla="*/ 337 w 590"/>
              <a:gd name="T5" fmla="*/ 627 h 636"/>
              <a:gd name="T6" fmla="*/ 146 w 590"/>
              <a:gd name="T7" fmla="*/ 581 h 636"/>
              <a:gd name="T8" fmla="*/ 38 w 590"/>
              <a:gd name="T9" fmla="*/ 558 h 636"/>
              <a:gd name="T10" fmla="*/ 38 w 590"/>
              <a:gd name="T11" fmla="*/ 290 h 636"/>
              <a:gd name="T12" fmla="*/ 161 w 590"/>
              <a:gd name="T13" fmla="*/ 283 h 636"/>
              <a:gd name="T14" fmla="*/ 245 w 590"/>
              <a:gd name="T15" fmla="*/ 168 h 636"/>
              <a:gd name="T16" fmla="*/ 230 w 590"/>
              <a:gd name="T17" fmla="*/ 68 h 636"/>
              <a:gd name="T18" fmla="*/ 329 w 590"/>
              <a:gd name="T19" fmla="*/ 15 h 636"/>
              <a:gd name="T20" fmla="*/ 390 w 590"/>
              <a:gd name="T21" fmla="*/ 176 h 636"/>
              <a:gd name="T22" fmla="*/ 390 w 590"/>
              <a:gd name="T23" fmla="*/ 229 h 636"/>
              <a:gd name="T24" fmla="*/ 536 w 590"/>
              <a:gd name="T25" fmla="*/ 252 h 636"/>
              <a:gd name="T26" fmla="*/ 566 w 590"/>
              <a:gd name="T27" fmla="*/ 359 h 636"/>
              <a:gd name="T28" fmla="*/ 559 w 590"/>
              <a:gd name="T29" fmla="*/ 459 h 636"/>
              <a:gd name="T30" fmla="*/ 536 w 590"/>
              <a:gd name="T31" fmla="*/ 550 h 636"/>
              <a:gd name="T32" fmla="*/ 513 w 590"/>
              <a:gd name="T33" fmla="*/ 619 h 636"/>
              <a:gd name="T34" fmla="*/ 352 w 590"/>
              <a:gd name="T35" fmla="*/ 581 h 636"/>
              <a:gd name="T36" fmla="*/ 383 w 590"/>
              <a:gd name="T37" fmla="*/ 589 h 636"/>
              <a:gd name="T38" fmla="*/ 490 w 590"/>
              <a:gd name="T39" fmla="*/ 589 h 636"/>
              <a:gd name="T40" fmla="*/ 490 w 590"/>
              <a:gd name="T41" fmla="*/ 550 h 636"/>
              <a:gd name="T42" fmla="*/ 497 w 590"/>
              <a:gd name="T43" fmla="*/ 520 h 636"/>
              <a:gd name="T44" fmla="*/ 513 w 590"/>
              <a:gd name="T45" fmla="*/ 466 h 636"/>
              <a:gd name="T46" fmla="*/ 528 w 590"/>
              <a:gd name="T47" fmla="*/ 436 h 636"/>
              <a:gd name="T48" fmla="*/ 551 w 590"/>
              <a:gd name="T49" fmla="*/ 405 h 636"/>
              <a:gd name="T50" fmla="*/ 513 w 590"/>
              <a:gd name="T51" fmla="*/ 367 h 636"/>
              <a:gd name="T52" fmla="*/ 544 w 590"/>
              <a:gd name="T53" fmla="*/ 321 h 636"/>
              <a:gd name="T54" fmla="*/ 474 w 590"/>
              <a:gd name="T55" fmla="*/ 290 h 636"/>
              <a:gd name="T56" fmla="*/ 352 w 590"/>
              <a:gd name="T57" fmla="*/ 168 h 636"/>
              <a:gd name="T58" fmla="*/ 291 w 590"/>
              <a:gd name="T59" fmla="*/ 45 h 636"/>
              <a:gd name="T60" fmla="*/ 276 w 590"/>
              <a:gd name="T61" fmla="*/ 68 h 636"/>
              <a:gd name="T62" fmla="*/ 230 w 590"/>
              <a:gd name="T63" fmla="*/ 260 h 636"/>
              <a:gd name="T64" fmla="*/ 168 w 590"/>
              <a:gd name="T65" fmla="*/ 321 h 636"/>
              <a:gd name="T66" fmla="*/ 84 w 590"/>
              <a:gd name="T67" fmla="*/ 313 h 636"/>
              <a:gd name="T68" fmla="*/ 46 w 590"/>
              <a:gd name="T69" fmla="*/ 428 h 636"/>
              <a:gd name="T70" fmla="*/ 115 w 590"/>
              <a:gd name="T71" fmla="*/ 543 h 636"/>
              <a:gd name="T72" fmla="*/ 176 w 590"/>
              <a:gd name="T73" fmla="*/ 527 h 636"/>
              <a:gd name="T74" fmla="*/ 222 w 590"/>
              <a:gd name="T75" fmla="*/ 535 h 636"/>
              <a:gd name="T76" fmla="*/ 344 w 590"/>
              <a:gd name="T77" fmla="*/ 581 h 636"/>
              <a:gd name="T78" fmla="*/ 268 w 590"/>
              <a:gd name="T79" fmla="*/ 53 h 6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90" h="636">
                <a:moveTo>
                  <a:pt x="452" y="635"/>
                </a:moveTo>
                <a:lnTo>
                  <a:pt x="452" y="635"/>
                </a:lnTo>
                <a:cubicBezTo>
                  <a:pt x="452" y="635"/>
                  <a:pt x="444" y="635"/>
                  <a:pt x="436" y="635"/>
                </a:cubicBezTo>
                <a:cubicBezTo>
                  <a:pt x="413" y="635"/>
                  <a:pt x="390" y="627"/>
                  <a:pt x="367" y="627"/>
                </a:cubicBezTo>
                <a:cubicBezTo>
                  <a:pt x="360" y="627"/>
                  <a:pt x="352" y="619"/>
                  <a:pt x="344" y="627"/>
                </a:cubicBezTo>
                <a:cubicBezTo>
                  <a:pt x="344" y="627"/>
                  <a:pt x="344" y="627"/>
                  <a:pt x="337" y="627"/>
                </a:cubicBezTo>
                <a:cubicBezTo>
                  <a:pt x="306" y="627"/>
                  <a:pt x="245" y="604"/>
                  <a:pt x="199" y="566"/>
                </a:cubicBezTo>
                <a:cubicBezTo>
                  <a:pt x="184" y="573"/>
                  <a:pt x="161" y="573"/>
                  <a:pt x="146" y="581"/>
                </a:cubicBezTo>
                <a:cubicBezTo>
                  <a:pt x="138" y="581"/>
                  <a:pt x="130" y="581"/>
                  <a:pt x="123" y="589"/>
                </a:cubicBezTo>
                <a:cubicBezTo>
                  <a:pt x="92" y="596"/>
                  <a:pt x="61" y="581"/>
                  <a:pt x="38" y="558"/>
                </a:cubicBezTo>
                <a:cubicBezTo>
                  <a:pt x="15" y="527"/>
                  <a:pt x="0" y="489"/>
                  <a:pt x="0" y="428"/>
                </a:cubicBezTo>
                <a:cubicBezTo>
                  <a:pt x="0" y="351"/>
                  <a:pt x="23" y="313"/>
                  <a:pt x="38" y="290"/>
                </a:cubicBezTo>
                <a:cubicBezTo>
                  <a:pt x="54" y="275"/>
                  <a:pt x="69" y="275"/>
                  <a:pt x="84" y="275"/>
                </a:cubicBezTo>
                <a:cubicBezTo>
                  <a:pt x="161" y="283"/>
                  <a:pt x="161" y="283"/>
                  <a:pt x="161" y="283"/>
                </a:cubicBezTo>
                <a:cubicBezTo>
                  <a:pt x="168" y="267"/>
                  <a:pt x="184" y="252"/>
                  <a:pt x="199" y="237"/>
                </a:cubicBezTo>
                <a:cubicBezTo>
                  <a:pt x="245" y="183"/>
                  <a:pt x="245" y="168"/>
                  <a:pt x="245" y="168"/>
                </a:cubicBezTo>
                <a:cubicBezTo>
                  <a:pt x="245" y="107"/>
                  <a:pt x="237" y="91"/>
                  <a:pt x="237" y="84"/>
                </a:cubicBezTo>
                <a:cubicBezTo>
                  <a:pt x="237" y="76"/>
                  <a:pt x="230" y="68"/>
                  <a:pt x="230" y="68"/>
                </a:cubicBezTo>
                <a:cubicBezTo>
                  <a:pt x="230" y="45"/>
                  <a:pt x="245" y="15"/>
                  <a:pt x="268" y="7"/>
                </a:cubicBezTo>
                <a:cubicBezTo>
                  <a:pt x="291" y="0"/>
                  <a:pt x="314" y="7"/>
                  <a:pt x="329" y="15"/>
                </a:cubicBezTo>
                <a:cubicBezTo>
                  <a:pt x="352" y="30"/>
                  <a:pt x="375" y="53"/>
                  <a:pt x="390" y="84"/>
                </a:cubicBezTo>
                <a:cubicBezTo>
                  <a:pt x="398" y="107"/>
                  <a:pt x="398" y="145"/>
                  <a:pt x="390" y="176"/>
                </a:cubicBezTo>
                <a:cubicBezTo>
                  <a:pt x="390" y="191"/>
                  <a:pt x="390" y="198"/>
                  <a:pt x="390" y="214"/>
                </a:cubicBezTo>
                <a:cubicBezTo>
                  <a:pt x="390" y="221"/>
                  <a:pt x="390" y="221"/>
                  <a:pt x="390" y="229"/>
                </a:cubicBezTo>
                <a:cubicBezTo>
                  <a:pt x="413" y="244"/>
                  <a:pt x="444" y="244"/>
                  <a:pt x="474" y="244"/>
                </a:cubicBezTo>
                <a:cubicBezTo>
                  <a:pt x="490" y="244"/>
                  <a:pt x="513" y="244"/>
                  <a:pt x="536" y="252"/>
                </a:cubicBezTo>
                <a:cubicBezTo>
                  <a:pt x="574" y="260"/>
                  <a:pt x="589" y="283"/>
                  <a:pt x="582" y="329"/>
                </a:cubicBezTo>
                <a:cubicBezTo>
                  <a:pt x="582" y="344"/>
                  <a:pt x="574" y="351"/>
                  <a:pt x="566" y="359"/>
                </a:cubicBezTo>
                <a:cubicBezTo>
                  <a:pt x="582" y="374"/>
                  <a:pt x="589" y="390"/>
                  <a:pt x="589" y="405"/>
                </a:cubicBezTo>
                <a:cubicBezTo>
                  <a:pt x="589" y="436"/>
                  <a:pt x="574" y="451"/>
                  <a:pt x="559" y="459"/>
                </a:cubicBezTo>
                <a:cubicBezTo>
                  <a:pt x="566" y="474"/>
                  <a:pt x="574" y="497"/>
                  <a:pt x="574" y="512"/>
                </a:cubicBezTo>
                <a:cubicBezTo>
                  <a:pt x="566" y="527"/>
                  <a:pt x="551" y="543"/>
                  <a:pt x="536" y="550"/>
                </a:cubicBezTo>
                <a:lnTo>
                  <a:pt x="536" y="558"/>
                </a:lnTo>
                <a:cubicBezTo>
                  <a:pt x="544" y="581"/>
                  <a:pt x="536" y="604"/>
                  <a:pt x="513" y="619"/>
                </a:cubicBezTo>
                <a:cubicBezTo>
                  <a:pt x="497" y="635"/>
                  <a:pt x="482" y="635"/>
                  <a:pt x="452" y="635"/>
                </a:cubicBezTo>
                <a:close/>
                <a:moveTo>
                  <a:pt x="352" y="581"/>
                </a:moveTo>
                <a:lnTo>
                  <a:pt x="352" y="581"/>
                </a:lnTo>
                <a:cubicBezTo>
                  <a:pt x="360" y="581"/>
                  <a:pt x="375" y="581"/>
                  <a:pt x="383" y="589"/>
                </a:cubicBezTo>
                <a:cubicBezTo>
                  <a:pt x="398" y="589"/>
                  <a:pt x="421" y="596"/>
                  <a:pt x="444" y="596"/>
                </a:cubicBezTo>
                <a:cubicBezTo>
                  <a:pt x="474" y="596"/>
                  <a:pt x="482" y="589"/>
                  <a:pt x="490" y="589"/>
                </a:cubicBezTo>
                <a:cubicBezTo>
                  <a:pt x="497" y="581"/>
                  <a:pt x="497" y="573"/>
                  <a:pt x="497" y="566"/>
                </a:cubicBezTo>
                <a:cubicBezTo>
                  <a:pt x="490" y="558"/>
                  <a:pt x="490" y="550"/>
                  <a:pt x="490" y="550"/>
                </a:cubicBezTo>
                <a:cubicBezTo>
                  <a:pt x="482" y="550"/>
                  <a:pt x="482" y="543"/>
                  <a:pt x="490" y="535"/>
                </a:cubicBezTo>
                <a:cubicBezTo>
                  <a:pt x="490" y="527"/>
                  <a:pt x="497" y="520"/>
                  <a:pt x="497" y="520"/>
                </a:cubicBezTo>
                <a:cubicBezTo>
                  <a:pt x="521" y="512"/>
                  <a:pt x="528" y="512"/>
                  <a:pt x="528" y="504"/>
                </a:cubicBezTo>
                <a:cubicBezTo>
                  <a:pt x="536" y="489"/>
                  <a:pt x="521" y="474"/>
                  <a:pt x="513" y="466"/>
                </a:cubicBezTo>
                <a:cubicBezTo>
                  <a:pt x="513" y="466"/>
                  <a:pt x="513" y="459"/>
                  <a:pt x="513" y="451"/>
                </a:cubicBezTo>
                <a:cubicBezTo>
                  <a:pt x="513" y="443"/>
                  <a:pt x="521" y="436"/>
                  <a:pt x="528" y="436"/>
                </a:cubicBezTo>
                <a:cubicBezTo>
                  <a:pt x="528" y="436"/>
                  <a:pt x="536" y="436"/>
                  <a:pt x="536" y="428"/>
                </a:cubicBezTo>
                <a:cubicBezTo>
                  <a:pt x="544" y="420"/>
                  <a:pt x="551" y="413"/>
                  <a:pt x="551" y="405"/>
                </a:cubicBezTo>
                <a:cubicBezTo>
                  <a:pt x="551" y="405"/>
                  <a:pt x="551" y="397"/>
                  <a:pt x="528" y="382"/>
                </a:cubicBezTo>
                <a:cubicBezTo>
                  <a:pt x="521" y="374"/>
                  <a:pt x="513" y="367"/>
                  <a:pt x="513" y="367"/>
                </a:cubicBezTo>
                <a:cubicBezTo>
                  <a:pt x="513" y="359"/>
                  <a:pt x="521" y="351"/>
                  <a:pt x="521" y="344"/>
                </a:cubicBezTo>
                <a:cubicBezTo>
                  <a:pt x="536" y="344"/>
                  <a:pt x="544" y="329"/>
                  <a:pt x="544" y="321"/>
                </a:cubicBezTo>
                <a:cubicBezTo>
                  <a:pt x="544" y="290"/>
                  <a:pt x="536" y="290"/>
                  <a:pt x="528" y="290"/>
                </a:cubicBezTo>
                <a:cubicBezTo>
                  <a:pt x="505" y="290"/>
                  <a:pt x="490" y="290"/>
                  <a:pt x="474" y="290"/>
                </a:cubicBezTo>
                <a:cubicBezTo>
                  <a:pt x="436" y="283"/>
                  <a:pt x="398" y="283"/>
                  <a:pt x="367" y="260"/>
                </a:cubicBezTo>
                <a:cubicBezTo>
                  <a:pt x="344" y="244"/>
                  <a:pt x="344" y="206"/>
                  <a:pt x="352" y="168"/>
                </a:cubicBezTo>
                <a:cubicBezTo>
                  <a:pt x="352" y="145"/>
                  <a:pt x="360" y="114"/>
                  <a:pt x="352" y="107"/>
                </a:cubicBezTo>
                <a:cubicBezTo>
                  <a:pt x="329" y="61"/>
                  <a:pt x="306" y="45"/>
                  <a:pt x="291" y="45"/>
                </a:cubicBezTo>
                <a:cubicBezTo>
                  <a:pt x="276" y="45"/>
                  <a:pt x="276" y="53"/>
                  <a:pt x="268" y="53"/>
                </a:cubicBezTo>
                <a:cubicBezTo>
                  <a:pt x="276" y="61"/>
                  <a:pt x="276" y="61"/>
                  <a:pt x="276" y="68"/>
                </a:cubicBezTo>
                <a:cubicBezTo>
                  <a:pt x="283" y="84"/>
                  <a:pt x="283" y="99"/>
                  <a:pt x="283" y="168"/>
                </a:cubicBezTo>
                <a:cubicBezTo>
                  <a:pt x="283" y="183"/>
                  <a:pt x="283" y="206"/>
                  <a:pt x="230" y="260"/>
                </a:cubicBezTo>
                <a:cubicBezTo>
                  <a:pt x="207" y="290"/>
                  <a:pt x="184" y="313"/>
                  <a:pt x="184" y="313"/>
                </a:cubicBezTo>
                <a:cubicBezTo>
                  <a:pt x="176" y="321"/>
                  <a:pt x="176" y="321"/>
                  <a:pt x="168" y="321"/>
                </a:cubicBezTo>
                <a:cubicBezTo>
                  <a:pt x="84" y="313"/>
                  <a:pt x="84" y="313"/>
                  <a:pt x="84" y="313"/>
                </a:cubicBezTo>
                <a:lnTo>
                  <a:pt x="84" y="313"/>
                </a:lnTo>
                <a:cubicBezTo>
                  <a:pt x="77" y="313"/>
                  <a:pt x="77" y="313"/>
                  <a:pt x="69" y="321"/>
                </a:cubicBezTo>
                <a:cubicBezTo>
                  <a:pt x="61" y="329"/>
                  <a:pt x="46" y="359"/>
                  <a:pt x="46" y="428"/>
                </a:cubicBezTo>
                <a:cubicBezTo>
                  <a:pt x="46" y="474"/>
                  <a:pt x="54" y="512"/>
                  <a:pt x="69" y="535"/>
                </a:cubicBezTo>
                <a:cubicBezTo>
                  <a:pt x="77" y="543"/>
                  <a:pt x="100" y="550"/>
                  <a:pt x="115" y="543"/>
                </a:cubicBezTo>
                <a:cubicBezTo>
                  <a:pt x="123" y="543"/>
                  <a:pt x="130" y="543"/>
                  <a:pt x="130" y="543"/>
                </a:cubicBezTo>
                <a:cubicBezTo>
                  <a:pt x="146" y="535"/>
                  <a:pt x="161" y="535"/>
                  <a:pt x="176" y="527"/>
                </a:cubicBezTo>
                <a:cubicBezTo>
                  <a:pt x="184" y="527"/>
                  <a:pt x="191" y="527"/>
                  <a:pt x="191" y="527"/>
                </a:cubicBezTo>
                <a:cubicBezTo>
                  <a:pt x="199" y="527"/>
                  <a:pt x="214" y="527"/>
                  <a:pt x="222" y="535"/>
                </a:cubicBezTo>
                <a:cubicBezTo>
                  <a:pt x="245" y="550"/>
                  <a:pt x="268" y="566"/>
                  <a:pt x="291" y="573"/>
                </a:cubicBezTo>
                <a:cubicBezTo>
                  <a:pt x="314" y="581"/>
                  <a:pt x="337" y="581"/>
                  <a:pt x="344" y="581"/>
                </a:cubicBezTo>
                <a:lnTo>
                  <a:pt x="352" y="581"/>
                </a:lnTo>
                <a:close/>
                <a:moveTo>
                  <a:pt x="268" y="53"/>
                </a:moveTo>
                <a:lnTo>
                  <a:pt x="268" y="5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4" name="Freeform 377">
            <a:extLst>
              <a:ext uri="{FF2B5EF4-FFF2-40B4-BE49-F238E27FC236}">
                <a16:creationId xmlns:a16="http://schemas.microsoft.com/office/drawing/2014/main" id="{E687C6A9-7397-5B47-A89A-9F2C8B138E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9533" y="10229816"/>
            <a:ext cx="428244" cy="754782"/>
          </a:xfrm>
          <a:custGeom>
            <a:avLst/>
            <a:gdLst>
              <a:gd name="T0" fmla="*/ 290 w 353"/>
              <a:gd name="T1" fmla="*/ 620 h 621"/>
              <a:gd name="T2" fmla="*/ 290 w 353"/>
              <a:gd name="T3" fmla="*/ 620 h 621"/>
              <a:gd name="T4" fmla="*/ 61 w 353"/>
              <a:gd name="T5" fmla="*/ 620 h 621"/>
              <a:gd name="T6" fmla="*/ 0 w 353"/>
              <a:gd name="T7" fmla="*/ 551 h 621"/>
              <a:gd name="T8" fmla="*/ 0 w 353"/>
              <a:gd name="T9" fmla="*/ 61 h 621"/>
              <a:gd name="T10" fmla="*/ 61 w 353"/>
              <a:gd name="T11" fmla="*/ 0 h 621"/>
              <a:gd name="T12" fmla="*/ 290 w 353"/>
              <a:gd name="T13" fmla="*/ 0 h 621"/>
              <a:gd name="T14" fmla="*/ 352 w 353"/>
              <a:gd name="T15" fmla="*/ 61 h 621"/>
              <a:gd name="T16" fmla="*/ 352 w 353"/>
              <a:gd name="T17" fmla="*/ 551 h 621"/>
              <a:gd name="T18" fmla="*/ 290 w 353"/>
              <a:gd name="T19" fmla="*/ 620 h 621"/>
              <a:gd name="T20" fmla="*/ 61 w 353"/>
              <a:gd name="T21" fmla="*/ 38 h 621"/>
              <a:gd name="T22" fmla="*/ 61 w 353"/>
              <a:gd name="T23" fmla="*/ 38 h 621"/>
              <a:gd name="T24" fmla="*/ 38 w 353"/>
              <a:gd name="T25" fmla="*/ 61 h 621"/>
              <a:gd name="T26" fmla="*/ 38 w 353"/>
              <a:gd name="T27" fmla="*/ 551 h 621"/>
              <a:gd name="T28" fmla="*/ 61 w 353"/>
              <a:gd name="T29" fmla="*/ 574 h 621"/>
              <a:gd name="T30" fmla="*/ 290 w 353"/>
              <a:gd name="T31" fmla="*/ 574 h 621"/>
              <a:gd name="T32" fmla="*/ 313 w 353"/>
              <a:gd name="T33" fmla="*/ 551 h 621"/>
              <a:gd name="T34" fmla="*/ 313 w 353"/>
              <a:gd name="T35" fmla="*/ 61 h 621"/>
              <a:gd name="T36" fmla="*/ 290 w 353"/>
              <a:gd name="T37" fmla="*/ 38 h 621"/>
              <a:gd name="T38" fmla="*/ 61 w 353"/>
              <a:gd name="T39" fmla="*/ 38 h 6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53" h="621">
                <a:moveTo>
                  <a:pt x="290" y="620"/>
                </a:moveTo>
                <a:lnTo>
                  <a:pt x="290" y="620"/>
                </a:lnTo>
                <a:cubicBezTo>
                  <a:pt x="61" y="620"/>
                  <a:pt x="61" y="620"/>
                  <a:pt x="61" y="620"/>
                </a:cubicBezTo>
                <a:cubicBezTo>
                  <a:pt x="30" y="620"/>
                  <a:pt x="0" y="589"/>
                  <a:pt x="0" y="551"/>
                </a:cubicBezTo>
                <a:cubicBezTo>
                  <a:pt x="0" y="61"/>
                  <a:pt x="0" y="61"/>
                  <a:pt x="0" y="61"/>
                </a:cubicBezTo>
                <a:cubicBezTo>
                  <a:pt x="0" y="23"/>
                  <a:pt x="30" y="0"/>
                  <a:pt x="61" y="0"/>
                </a:cubicBezTo>
                <a:cubicBezTo>
                  <a:pt x="290" y="0"/>
                  <a:pt x="290" y="0"/>
                  <a:pt x="290" y="0"/>
                </a:cubicBezTo>
                <a:cubicBezTo>
                  <a:pt x="329" y="0"/>
                  <a:pt x="352" y="23"/>
                  <a:pt x="352" y="61"/>
                </a:cubicBezTo>
                <a:cubicBezTo>
                  <a:pt x="352" y="551"/>
                  <a:pt x="352" y="551"/>
                  <a:pt x="352" y="551"/>
                </a:cubicBezTo>
                <a:cubicBezTo>
                  <a:pt x="352" y="589"/>
                  <a:pt x="329" y="620"/>
                  <a:pt x="290" y="620"/>
                </a:cubicBezTo>
                <a:close/>
                <a:moveTo>
                  <a:pt x="61" y="38"/>
                </a:moveTo>
                <a:lnTo>
                  <a:pt x="61" y="38"/>
                </a:lnTo>
                <a:cubicBezTo>
                  <a:pt x="53" y="38"/>
                  <a:pt x="38" y="46"/>
                  <a:pt x="38" y="61"/>
                </a:cubicBezTo>
                <a:cubicBezTo>
                  <a:pt x="38" y="551"/>
                  <a:pt x="38" y="551"/>
                  <a:pt x="38" y="551"/>
                </a:cubicBezTo>
                <a:cubicBezTo>
                  <a:pt x="38" y="566"/>
                  <a:pt x="53" y="574"/>
                  <a:pt x="61" y="574"/>
                </a:cubicBezTo>
                <a:cubicBezTo>
                  <a:pt x="290" y="574"/>
                  <a:pt x="290" y="574"/>
                  <a:pt x="290" y="574"/>
                </a:cubicBezTo>
                <a:cubicBezTo>
                  <a:pt x="306" y="574"/>
                  <a:pt x="313" y="566"/>
                  <a:pt x="313" y="551"/>
                </a:cubicBezTo>
                <a:cubicBezTo>
                  <a:pt x="313" y="61"/>
                  <a:pt x="313" y="61"/>
                  <a:pt x="313" y="61"/>
                </a:cubicBezTo>
                <a:cubicBezTo>
                  <a:pt x="313" y="46"/>
                  <a:pt x="306" y="38"/>
                  <a:pt x="290" y="38"/>
                </a:cubicBezTo>
                <a:lnTo>
                  <a:pt x="61" y="3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5" name="Freeform 378">
            <a:extLst>
              <a:ext uri="{FF2B5EF4-FFF2-40B4-BE49-F238E27FC236}">
                <a16:creationId xmlns:a16="http://schemas.microsoft.com/office/drawing/2014/main" id="{CABC37ED-5A9C-CA48-A48A-4EA0541493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81537" y="10824007"/>
            <a:ext cx="58882" cy="58882"/>
          </a:xfrm>
          <a:custGeom>
            <a:avLst/>
            <a:gdLst>
              <a:gd name="T0" fmla="*/ 23 w 47"/>
              <a:gd name="T1" fmla="*/ 46 h 47"/>
              <a:gd name="T2" fmla="*/ 23 w 47"/>
              <a:gd name="T3" fmla="*/ 46 h 47"/>
              <a:gd name="T4" fmla="*/ 0 w 47"/>
              <a:gd name="T5" fmla="*/ 23 h 47"/>
              <a:gd name="T6" fmla="*/ 23 w 47"/>
              <a:gd name="T7" fmla="*/ 0 h 47"/>
              <a:gd name="T8" fmla="*/ 46 w 47"/>
              <a:gd name="T9" fmla="*/ 23 h 47"/>
              <a:gd name="T10" fmla="*/ 23 w 47"/>
              <a:gd name="T11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7" h="47">
                <a:moveTo>
                  <a:pt x="23" y="46"/>
                </a:moveTo>
                <a:lnTo>
                  <a:pt x="23" y="46"/>
                </a:lnTo>
                <a:cubicBezTo>
                  <a:pt x="15" y="46"/>
                  <a:pt x="0" y="39"/>
                  <a:pt x="0" y="23"/>
                </a:cubicBezTo>
                <a:cubicBezTo>
                  <a:pt x="0" y="8"/>
                  <a:pt x="15" y="0"/>
                  <a:pt x="23" y="0"/>
                </a:cubicBezTo>
                <a:cubicBezTo>
                  <a:pt x="38" y="0"/>
                  <a:pt x="46" y="8"/>
                  <a:pt x="46" y="23"/>
                </a:cubicBezTo>
                <a:cubicBezTo>
                  <a:pt x="46" y="39"/>
                  <a:pt x="38" y="46"/>
                  <a:pt x="23" y="46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6" name="Freeform 379">
            <a:extLst>
              <a:ext uri="{FF2B5EF4-FFF2-40B4-BE49-F238E27FC236}">
                <a16:creationId xmlns:a16="http://schemas.microsoft.com/office/drawing/2014/main" id="{D1DCA999-A616-3141-8262-A49C360973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54770" y="10320820"/>
            <a:ext cx="112416" cy="21412"/>
          </a:xfrm>
          <a:custGeom>
            <a:avLst/>
            <a:gdLst>
              <a:gd name="T0" fmla="*/ 84 w 93"/>
              <a:gd name="T1" fmla="*/ 16 h 17"/>
              <a:gd name="T2" fmla="*/ 84 w 93"/>
              <a:gd name="T3" fmla="*/ 16 h 17"/>
              <a:gd name="T4" fmla="*/ 7 w 93"/>
              <a:gd name="T5" fmla="*/ 16 h 17"/>
              <a:gd name="T6" fmla="*/ 0 w 93"/>
              <a:gd name="T7" fmla="*/ 8 h 17"/>
              <a:gd name="T8" fmla="*/ 7 w 93"/>
              <a:gd name="T9" fmla="*/ 0 h 17"/>
              <a:gd name="T10" fmla="*/ 84 w 93"/>
              <a:gd name="T11" fmla="*/ 0 h 17"/>
              <a:gd name="T12" fmla="*/ 92 w 93"/>
              <a:gd name="T13" fmla="*/ 8 h 17"/>
              <a:gd name="T14" fmla="*/ 84 w 93"/>
              <a:gd name="T15" fmla="*/ 16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3" h="17">
                <a:moveTo>
                  <a:pt x="84" y="16"/>
                </a:moveTo>
                <a:lnTo>
                  <a:pt x="84" y="16"/>
                </a:lnTo>
                <a:cubicBezTo>
                  <a:pt x="7" y="16"/>
                  <a:pt x="7" y="16"/>
                  <a:pt x="7" y="16"/>
                </a:cubicBezTo>
                <a:cubicBezTo>
                  <a:pt x="7" y="16"/>
                  <a:pt x="0" y="16"/>
                  <a:pt x="0" y="8"/>
                </a:cubicBezTo>
                <a:cubicBezTo>
                  <a:pt x="0" y="0"/>
                  <a:pt x="7" y="0"/>
                  <a:pt x="7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92" y="0"/>
                  <a:pt x="92" y="0"/>
                  <a:pt x="92" y="8"/>
                </a:cubicBezTo>
                <a:cubicBezTo>
                  <a:pt x="92" y="16"/>
                  <a:pt x="92" y="16"/>
                  <a:pt x="84" y="16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7" name="Freeform 380">
            <a:extLst>
              <a:ext uri="{FF2B5EF4-FFF2-40B4-BE49-F238E27FC236}">
                <a16:creationId xmlns:a16="http://schemas.microsoft.com/office/drawing/2014/main" id="{320A5FDC-47C0-7C44-93D5-1E94929844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62145" y="10342232"/>
            <a:ext cx="770839" cy="631660"/>
          </a:xfrm>
          <a:custGeom>
            <a:avLst/>
            <a:gdLst>
              <a:gd name="T0" fmla="*/ 581 w 636"/>
              <a:gd name="T1" fmla="*/ 61 h 521"/>
              <a:gd name="T2" fmla="*/ 581 w 636"/>
              <a:gd name="T3" fmla="*/ 61 h 521"/>
              <a:gd name="T4" fmla="*/ 436 w 636"/>
              <a:gd name="T5" fmla="*/ 0 h 521"/>
              <a:gd name="T6" fmla="*/ 206 w 636"/>
              <a:gd name="T7" fmla="*/ 0 h 521"/>
              <a:gd name="T8" fmla="*/ 61 w 636"/>
              <a:gd name="T9" fmla="*/ 61 h 521"/>
              <a:gd name="T10" fmla="*/ 0 w 636"/>
              <a:gd name="T11" fmla="*/ 206 h 521"/>
              <a:gd name="T12" fmla="*/ 30 w 636"/>
              <a:gd name="T13" fmla="*/ 306 h 521"/>
              <a:gd name="T14" fmla="*/ 91 w 636"/>
              <a:gd name="T15" fmla="*/ 367 h 521"/>
              <a:gd name="T16" fmla="*/ 69 w 636"/>
              <a:gd name="T17" fmla="*/ 497 h 521"/>
              <a:gd name="T18" fmla="*/ 76 w 636"/>
              <a:gd name="T19" fmla="*/ 520 h 521"/>
              <a:gd name="T20" fmla="*/ 84 w 636"/>
              <a:gd name="T21" fmla="*/ 520 h 521"/>
              <a:gd name="T22" fmla="*/ 91 w 636"/>
              <a:gd name="T23" fmla="*/ 520 h 521"/>
              <a:gd name="T24" fmla="*/ 298 w 636"/>
              <a:gd name="T25" fmla="*/ 436 h 521"/>
              <a:gd name="T26" fmla="*/ 436 w 636"/>
              <a:gd name="T27" fmla="*/ 405 h 521"/>
              <a:gd name="T28" fmla="*/ 581 w 636"/>
              <a:gd name="T29" fmla="*/ 344 h 521"/>
              <a:gd name="T30" fmla="*/ 635 w 636"/>
              <a:gd name="T31" fmla="*/ 206 h 521"/>
              <a:gd name="T32" fmla="*/ 581 w 636"/>
              <a:gd name="T33" fmla="*/ 61 h 521"/>
              <a:gd name="T34" fmla="*/ 551 w 636"/>
              <a:gd name="T35" fmla="*/ 321 h 521"/>
              <a:gd name="T36" fmla="*/ 551 w 636"/>
              <a:gd name="T37" fmla="*/ 321 h 521"/>
              <a:gd name="T38" fmla="*/ 436 w 636"/>
              <a:gd name="T39" fmla="*/ 367 h 521"/>
              <a:gd name="T40" fmla="*/ 283 w 636"/>
              <a:gd name="T41" fmla="*/ 397 h 521"/>
              <a:gd name="T42" fmla="*/ 114 w 636"/>
              <a:gd name="T43" fmla="*/ 474 h 521"/>
              <a:gd name="T44" fmla="*/ 130 w 636"/>
              <a:gd name="T45" fmla="*/ 367 h 521"/>
              <a:gd name="T46" fmla="*/ 122 w 636"/>
              <a:gd name="T47" fmla="*/ 344 h 521"/>
              <a:gd name="T48" fmla="*/ 122 w 636"/>
              <a:gd name="T49" fmla="*/ 344 h 521"/>
              <a:gd name="T50" fmla="*/ 61 w 636"/>
              <a:gd name="T51" fmla="*/ 283 h 521"/>
              <a:gd name="T52" fmla="*/ 46 w 636"/>
              <a:gd name="T53" fmla="*/ 206 h 521"/>
              <a:gd name="T54" fmla="*/ 91 w 636"/>
              <a:gd name="T55" fmla="*/ 91 h 521"/>
              <a:gd name="T56" fmla="*/ 206 w 636"/>
              <a:gd name="T57" fmla="*/ 46 h 521"/>
              <a:gd name="T58" fmla="*/ 436 w 636"/>
              <a:gd name="T59" fmla="*/ 46 h 521"/>
              <a:gd name="T60" fmla="*/ 551 w 636"/>
              <a:gd name="T61" fmla="*/ 91 h 521"/>
              <a:gd name="T62" fmla="*/ 597 w 636"/>
              <a:gd name="T63" fmla="*/ 206 h 521"/>
              <a:gd name="T64" fmla="*/ 597 w 636"/>
              <a:gd name="T65" fmla="*/ 206 h 521"/>
              <a:gd name="T66" fmla="*/ 551 w 636"/>
              <a:gd name="T67" fmla="*/ 321 h 5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36" h="521">
                <a:moveTo>
                  <a:pt x="581" y="61"/>
                </a:moveTo>
                <a:lnTo>
                  <a:pt x="581" y="61"/>
                </a:lnTo>
                <a:cubicBezTo>
                  <a:pt x="535" y="23"/>
                  <a:pt x="489" y="0"/>
                  <a:pt x="436" y="0"/>
                </a:cubicBezTo>
                <a:cubicBezTo>
                  <a:pt x="206" y="0"/>
                  <a:pt x="206" y="0"/>
                  <a:pt x="206" y="0"/>
                </a:cubicBezTo>
                <a:cubicBezTo>
                  <a:pt x="153" y="0"/>
                  <a:pt x="99" y="23"/>
                  <a:pt x="61" y="61"/>
                </a:cubicBezTo>
                <a:cubicBezTo>
                  <a:pt x="23" y="99"/>
                  <a:pt x="0" y="153"/>
                  <a:pt x="0" y="206"/>
                </a:cubicBezTo>
                <a:cubicBezTo>
                  <a:pt x="0" y="237"/>
                  <a:pt x="7" y="275"/>
                  <a:pt x="30" y="306"/>
                </a:cubicBezTo>
                <a:cubicBezTo>
                  <a:pt x="46" y="329"/>
                  <a:pt x="61" y="352"/>
                  <a:pt x="91" y="367"/>
                </a:cubicBezTo>
                <a:cubicBezTo>
                  <a:pt x="76" y="443"/>
                  <a:pt x="69" y="497"/>
                  <a:pt x="69" y="497"/>
                </a:cubicBezTo>
                <a:cubicBezTo>
                  <a:pt x="69" y="505"/>
                  <a:pt x="69" y="512"/>
                  <a:pt x="76" y="520"/>
                </a:cubicBezTo>
                <a:lnTo>
                  <a:pt x="84" y="520"/>
                </a:lnTo>
                <a:cubicBezTo>
                  <a:pt x="91" y="520"/>
                  <a:pt x="91" y="520"/>
                  <a:pt x="91" y="520"/>
                </a:cubicBezTo>
                <a:cubicBezTo>
                  <a:pt x="99" y="520"/>
                  <a:pt x="199" y="482"/>
                  <a:pt x="298" y="436"/>
                </a:cubicBezTo>
                <a:cubicBezTo>
                  <a:pt x="344" y="420"/>
                  <a:pt x="390" y="405"/>
                  <a:pt x="436" y="405"/>
                </a:cubicBezTo>
                <a:cubicBezTo>
                  <a:pt x="489" y="405"/>
                  <a:pt x="543" y="382"/>
                  <a:pt x="581" y="344"/>
                </a:cubicBezTo>
                <a:cubicBezTo>
                  <a:pt x="620" y="306"/>
                  <a:pt x="635" y="260"/>
                  <a:pt x="635" y="206"/>
                </a:cubicBezTo>
                <a:cubicBezTo>
                  <a:pt x="635" y="153"/>
                  <a:pt x="620" y="99"/>
                  <a:pt x="581" y="61"/>
                </a:cubicBezTo>
                <a:close/>
                <a:moveTo>
                  <a:pt x="551" y="321"/>
                </a:moveTo>
                <a:lnTo>
                  <a:pt x="551" y="321"/>
                </a:lnTo>
                <a:cubicBezTo>
                  <a:pt x="520" y="352"/>
                  <a:pt x="474" y="367"/>
                  <a:pt x="436" y="367"/>
                </a:cubicBezTo>
                <a:cubicBezTo>
                  <a:pt x="382" y="367"/>
                  <a:pt x="329" y="375"/>
                  <a:pt x="283" y="397"/>
                </a:cubicBezTo>
                <a:cubicBezTo>
                  <a:pt x="214" y="428"/>
                  <a:pt x="153" y="459"/>
                  <a:pt x="114" y="474"/>
                </a:cubicBezTo>
                <a:cubicBezTo>
                  <a:pt x="114" y="443"/>
                  <a:pt x="122" y="405"/>
                  <a:pt x="130" y="367"/>
                </a:cubicBezTo>
                <a:cubicBezTo>
                  <a:pt x="130" y="359"/>
                  <a:pt x="130" y="352"/>
                  <a:pt x="122" y="344"/>
                </a:cubicBezTo>
                <a:lnTo>
                  <a:pt x="122" y="344"/>
                </a:lnTo>
                <a:cubicBezTo>
                  <a:pt x="99" y="329"/>
                  <a:pt x="76" y="306"/>
                  <a:pt x="61" y="283"/>
                </a:cubicBezTo>
                <a:cubicBezTo>
                  <a:pt x="53" y="260"/>
                  <a:pt x="46" y="229"/>
                  <a:pt x="46" y="206"/>
                </a:cubicBezTo>
                <a:cubicBezTo>
                  <a:pt x="46" y="160"/>
                  <a:pt x="61" y="122"/>
                  <a:pt x="91" y="91"/>
                </a:cubicBezTo>
                <a:cubicBezTo>
                  <a:pt x="122" y="61"/>
                  <a:pt x="160" y="46"/>
                  <a:pt x="206" y="46"/>
                </a:cubicBezTo>
                <a:cubicBezTo>
                  <a:pt x="436" y="46"/>
                  <a:pt x="436" y="46"/>
                  <a:pt x="436" y="46"/>
                </a:cubicBezTo>
                <a:cubicBezTo>
                  <a:pt x="474" y="46"/>
                  <a:pt x="520" y="61"/>
                  <a:pt x="551" y="91"/>
                </a:cubicBezTo>
                <a:cubicBezTo>
                  <a:pt x="581" y="122"/>
                  <a:pt x="597" y="160"/>
                  <a:pt x="597" y="206"/>
                </a:cubicBezTo>
                <a:lnTo>
                  <a:pt x="597" y="206"/>
                </a:lnTo>
                <a:cubicBezTo>
                  <a:pt x="597" y="244"/>
                  <a:pt x="581" y="290"/>
                  <a:pt x="551" y="321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8" name="Freeform 381">
            <a:extLst>
              <a:ext uri="{FF2B5EF4-FFF2-40B4-BE49-F238E27FC236}">
                <a16:creationId xmlns:a16="http://schemas.microsoft.com/office/drawing/2014/main" id="{9141A4DD-DF6E-3648-8587-3235484B98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08157" y="10529587"/>
            <a:ext cx="101706" cy="101710"/>
          </a:xfrm>
          <a:custGeom>
            <a:avLst/>
            <a:gdLst>
              <a:gd name="T0" fmla="*/ 38 w 85"/>
              <a:gd name="T1" fmla="*/ 0 h 85"/>
              <a:gd name="T2" fmla="*/ 38 w 85"/>
              <a:gd name="T3" fmla="*/ 0 h 85"/>
              <a:gd name="T4" fmla="*/ 0 w 85"/>
              <a:gd name="T5" fmla="*/ 46 h 85"/>
              <a:gd name="T6" fmla="*/ 38 w 85"/>
              <a:gd name="T7" fmla="*/ 84 h 85"/>
              <a:gd name="T8" fmla="*/ 84 w 85"/>
              <a:gd name="T9" fmla="*/ 46 h 85"/>
              <a:gd name="T10" fmla="*/ 38 w 85"/>
              <a:gd name="T11" fmla="*/ 0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5" h="85">
                <a:moveTo>
                  <a:pt x="38" y="0"/>
                </a:moveTo>
                <a:lnTo>
                  <a:pt x="38" y="0"/>
                </a:lnTo>
                <a:cubicBezTo>
                  <a:pt x="16" y="0"/>
                  <a:pt x="0" y="23"/>
                  <a:pt x="0" y="46"/>
                </a:cubicBezTo>
                <a:cubicBezTo>
                  <a:pt x="0" y="69"/>
                  <a:pt x="16" y="84"/>
                  <a:pt x="38" y="84"/>
                </a:cubicBezTo>
                <a:cubicBezTo>
                  <a:pt x="61" y="84"/>
                  <a:pt x="84" y="69"/>
                  <a:pt x="84" y="46"/>
                </a:cubicBezTo>
                <a:cubicBezTo>
                  <a:pt x="84" y="23"/>
                  <a:pt x="61" y="0"/>
                  <a:pt x="38" y="0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9" name="Freeform 382">
            <a:extLst>
              <a:ext uri="{FF2B5EF4-FFF2-40B4-BE49-F238E27FC236}">
                <a16:creationId xmlns:a16="http://schemas.microsoft.com/office/drawing/2014/main" id="{ACDE8E66-FB40-EB45-887D-DAA8527160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04741" y="10534942"/>
            <a:ext cx="101706" cy="101706"/>
          </a:xfrm>
          <a:custGeom>
            <a:avLst/>
            <a:gdLst>
              <a:gd name="T0" fmla="*/ 38 w 85"/>
              <a:gd name="T1" fmla="*/ 0 h 85"/>
              <a:gd name="T2" fmla="*/ 38 w 85"/>
              <a:gd name="T3" fmla="*/ 0 h 85"/>
              <a:gd name="T4" fmla="*/ 0 w 85"/>
              <a:gd name="T5" fmla="*/ 39 h 85"/>
              <a:gd name="T6" fmla="*/ 38 w 85"/>
              <a:gd name="T7" fmla="*/ 84 h 85"/>
              <a:gd name="T8" fmla="*/ 84 w 85"/>
              <a:gd name="T9" fmla="*/ 39 h 85"/>
              <a:gd name="T10" fmla="*/ 38 w 85"/>
              <a:gd name="T11" fmla="*/ 0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5" h="85">
                <a:moveTo>
                  <a:pt x="38" y="0"/>
                </a:moveTo>
                <a:lnTo>
                  <a:pt x="38" y="0"/>
                </a:lnTo>
                <a:cubicBezTo>
                  <a:pt x="15" y="0"/>
                  <a:pt x="0" y="16"/>
                  <a:pt x="0" y="39"/>
                </a:cubicBezTo>
                <a:cubicBezTo>
                  <a:pt x="0" y="62"/>
                  <a:pt x="15" y="84"/>
                  <a:pt x="38" y="84"/>
                </a:cubicBezTo>
                <a:cubicBezTo>
                  <a:pt x="61" y="84"/>
                  <a:pt x="84" y="62"/>
                  <a:pt x="84" y="39"/>
                </a:cubicBezTo>
                <a:cubicBezTo>
                  <a:pt x="84" y="16"/>
                  <a:pt x="61" y="0"/>
                  <a:pt x="38" y="0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0" name="Freeform 383">
            <a:extLst>
              <a:ext uri="{FF2B5EF4-FFF2-40B4-BE49-F238E27FC236}">
                <a16:creationId xmlns:a16="http://schemas.microsoft.com/office/drawing/2014/main" id="{3680ACC2-86C2-0C4D-9BC4-BF516EA98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01325" y="10529587"/>
            <a:ext cx="107061" cy="101710"/>
          </a:xfrm>
          <a:custGeom>
            <a:avLst/>
            <a:gdLst>
              <a:gd name="T0" fmla="*/ 39 w 86"/>
              <a:gd name="T1" fmla="*/ 0 h 85"/>
              <a:gd name="T2" fmla="*/ 39 w 86"/>
              <a:gd name="T3" fmla="*/ 0 h 85"/>
              <a:gd name="T4" fmla="*/ 0 w 86"/>
              <a:gd name="T5" fmla="*/ 46 h 85"/>
              <a:gd name="T6" fmla="*/ 39 w 86"/>
              <a:gd name="T7" fmla="*/ 84 h 85"/>
              <a:gd name="T8" fmla="*/ 85 w 86"/>
              <a:gd name="T9" fmla="*/ 46 h 85"/>
              <a:gd name="T10" fmla="*/ 39 w 86"/>
              <a:gd name="T11" fmla="*/ 0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" h="85">
                <a:moveTo>
                  <a:pt x="39" y="0"/>
                </a:moveTo>
                <a:lnTo>
                  <a:pt x="39" y="0"/>
                </a:lnTo>
                <a:cubicBezTo>
                  <a:pt x="16" y="0"/>
                  <a:pt x="0" y="23"/>
                  <a:pt x="0" y="46"/>
                </a:cubicBezTo>
                <a:cubicBezTo>
                  <a:pt x="0" y="69"/>
                  <a:pt x="16" y="84"/>
                  <a:pt x="39" y="84"/>
                </a:cubicBezTo>
                <a:cubicBezTo>
                  <a:pt x="62" y="84"/>
                  <a:pt x="85" y="69"/>
                  <a:pt x="85" y="46"/>
                </a:cubicBezTo>
                <a:cubicBezTo>
                  <a:pt x="85" y="23"/>
                  <a:pt x="62" y="0"/>
                  <a:pt x="39" y="0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3" name="CuadroTexto 482">
            <a:extLst>
              <a:ext uri="{FF2B5EF4-FFF2-40B4-BE49-F238E27FC236}">
                <a16:creationId xmlns:a16="http://schemas.microsoft.com/office/drawing/2014/main" id="{9306333A-AC88-934B-A9D7-318454F211B4}"/>
              </a:ext>
            </a:extLst>
          </p:cNvPr>
          <p:cNvSpPr txBox="1"/>
          <p:nvPr/>
        </p:nvSpPr>
        <p:spPr>
          <a:xfrm>
            <a:off x="9008318" y="881010"/>
            <a:ext cx="636103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Demographic</a:t>
            </a:r>
          </a:p>
        </p:txBody>
      </p:sp>
      <p:sp>
        <p:nvSpPr>
          <p:cNvPr id="484" name="CuadroTexto 483">
            <a:extLst>
              <a:ext uri="{FF2B5EF4-FFF2-40B4-BE49-F238E27FC236}">
                <a16:creationId xmlns:a16="http://schemas.microsoft.com/office/drawing/2014/main" id="{9A880C74-2EA8-0847-9E0B-4B34D872155E}"/>
              </a:ext>
            </a:extLst>
          </p:cNvPr>
          <p:cNvSpPr txBox="1"/>
          <p:nvPr/>
        </p:nvSpPr>
        <p:spPr>
          <a:xfrm>
            <a:off x="2451398" y="2396435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8850C33-308D-E544-A90C-F8F0B714941F}"/>
              </a:ext>
            </a:extLst>
          </p:cNvPr>
          <p:cNvGrpSpPr/>
          <p:nvPr/>
        </p:nvGrpSpPr>
        <p:grpSpPr>
          <a:xfrm>
            <a:off x="3026517" y="11193470"/>
            <a:ext cx="4518438" cy="1592908"/>
            <a:chOff x="1795277" y="4756924"/>
            <a:chExt cx="4518438" cy="1592908"/>
          </a:xfrm>
        </p:grpSpPr>
        <p:sp>
          <p:nvSpPr>
            <p:cNvPr id="44" name="CuadroTexto 395">
              <a:extLst>
                <a:ext uri="{FF2B5EF4-FFF2-40B4-BE49-F238E27FC236}">
                  <a16:creationId xmlns:a16="http://schemas.microsoft.com/office/drawing/2014/main" id="{BCB679E6-F099-3F46-8137-A7FFF6176768}"/>
                </a:ext>
              </a:extLst>
            </p:cNvPr>
            <p:cNvSpPr txBox="1"/>
            <p:nvPr/>
          </p:nvSpPr>
          <p:spPr>
            <a:xfrm>
              <a:off x="2863158" y="475692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48" name="Rectangle 56">
              <a:extLst>
                <a:ext uri="{FF2B5EF4-FFF2-40B4-BE49-F238E27FC236}">
                  <a16:creationId xmlns:a16="http://schemas.microsoft.com/office/drawing/2014/main" id="{1EFBD06A-5673-2D4A-A39E-E0F5202419DE}"/>
                </a:ext>
              </a:extLst>
            </p:cNvPr>
            <p:cNvSpPr/>
            <p:nvPr/>
          </p:nvSpPr>
          <p:spPr>
            <a:xfrm>
              <a:off x="1795277" y="5395725"/>
              <a:ext cx="451843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F7B7902-EAAB-6F4E-B74A-1B9D88FFAA17}"/>
              </a:ext>
            </a:extLst>
          </p:cNvPr>
          <p:cNvGrpSpPr/>
          <p:nvPr/>
        </p:nvGrpSpPr>
        <p:grpSpPr>
          <a:xfrm>
            <a:off x="10142910" y="11193470"/>
            <a:ext cx="4518438" cy="1592908"/>
            <a:chOff x="1795277" y="4756924"/>
            <a:chExt cx="4518438" cy="1592908"/>
          </a:xfrm>
        </p:grpSpPr>
        <p:sp>
          <p:nvSpPr>
            <p:cNvPr id="50" name="CuadroTexto 395">
              <a:extLst>
                <a:ext uri="{FF2B5EF4-FFF2-40B4-BE49-F238E27FC236}">
                  <a16:creationId xmlns:a16="http://schemas.microsoft.com/office/drawing/2014/main" id="{752E3577-0842-F84B-9D9D-1A2A4165FE64}"/>
                </a:ext>
              </a:extLst>
            </p:cNvPr>
            <p:cNvSpPr txBox="1"/>
            <p:nvPr/>
          </p:nvSpPr>
          <p:spPr>
            <a:xfrm>
              <a:off x="2863158" y="475692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51" name="Rectangle 56">
              <a:extLst>
                <a:ext uri="{FF2B5EF4-FFF2-40B4-BE49-F238E27FC236}">
                  <a16:creationId xmlns:a16="http://schemas.microsoft.com/office/drawing/2014/main" id="{7735D4F2-C90C-504D-AC17-38A77F7BFA83}"/>
                </a:ext>
              </a:extLst>
            </p:cNvPr>
            <p:cNvSpPr/>
            <p:nvPr/>
          </p:nvSpPr>
          <p:spPr>
            <a:xfrm>
              <a:off x="1795277" y="5395725"/>
              <a:ext cx="451843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65A062F7-F008-3540-8AA9-AE2E6A02FCCA}"/>
              </a:ext>
            </a:extLst>
          </p:cNvPr>
          <p:cNvGrpSpPr/>
          <p:nvPr/>
        </p:nvGrpSpPr>
        <p:grpSpPr>
          <a:xfrm>
            <a:off x="17245461" y="11193470"/>
            <a:ext cx="4518438" cy="1592908"/>
            <a:chOff x="1795277" y="4756924"/>
            <a:chExt cx="4518438" cy="1592908"/>
          </a:xfrm>
        </p:grpSpPr>
        <p:sp>
          <p:nvSpPr>
            <p:cNvPr id="53" name="CuadroTexto 395">
              <a:extLst>
                <a:ext uri="{FF2B5EF4-FFF2-40B4-BE49-F238E27FC236}">
                  <a16:creationId xmlns:a16="http://schemas.microsoft.com/office/drawing/2014/main" id="{031E30EF-140A-9942-A99F-0C5D9405B88A}"/>
                </a:ext>
              </a:extLst>
            </p:cNvPr>
            <p:cNvSpPr txBox="1"/>
            <p:nvPr/>
          </p:nvSpPr>
          <p:spPr>
            <a:xfrm>
              <a:off x="2863158" y="475692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54" name="Rectangle 56">
              <a:extLst>
                <a:ext uri="{FF2B5EF4-FFF2-40B4-BE49-F238E27FC236}">
                  <a16:creationId xmlns:a16="http://schemas.microsoft.com/office/drawing/2014/main" id="{39B64F53-328F-0E4C-9F51-DF3F8CFC4CD6}"/>
                </a:ext>
              </a:extLst>
            </p:cNvPr>
            <p:cNvSpPr/>
            <p:nvPr/>
          </p:nvSpPr>
          <p:spPr>
            <a:xfrm>
              <a:off x="1795277" y="5395725"/>
              <a:ext cx="451843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sp>
        <p:nvSpPr>
          <p:cNvPr id="45" name="Freeform 1">
            <a:extLst>
              <a:ext uri="{FF2B5EF4-FFF2-40B4-BE49-F238E27FC236}">
                <a16:creationId xmlns:a16="http://schemas.microsoft.com/office/drawing/2014/main" id="{CF9B32EC-5F9D-9045-BC9D-B2BB319BD1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6425" y="7628233"/>
            <a:ext cx="2499873" cy="2275049"/>
          </a:xfrm>
          <a:custGeom>
            <a:avLst/>
            <a:gdLst>
              <a:gd name="T0" fmla="*/ 1309 w 2060"/>
              <a:gd name="T1" fmla="*/ 0 h 1876"/>
              <a:gd name="T2" fmla="*/ 1309 w 2060"/>
              <a:gd name="T3" fmla="*/ 0 h 1876"/>
              <a:gd name="T4" fmla="*/ 758 w 2060"/>
              <a:gd name="T5" fmla="*/ 0 h 1876"/>
              <a:gd name="T6" fmla="*/ 360 w 2060"/>
              <a:gd name="T7" fmla="*/ 230 h 1876"/>
              <a:gd name="T8" fmla="*/ 84 w 2060"/>
              <a:gd name="T9" fmla="*/ 704 h 1876"/>
              <a:gd name="T10" fmla="*/ 84 w 2060"/>
              <a:gd name="T11" fmla="*/ 1163 h 1876"/>
              <a:gd name="T12" fmla="*/ 360 w 2060"/>
              <a:gd name="T13" fmla="*/ 1645 h 1876"/>
              <a:gd name="T14" fmla="*/ 758 w 2060"/>
              <a:gd name="T15" fmla="*/ 1875 h 1876"/>
              <a:gd name="T16" fmla="*/ 1309 w 2060"/>
              <a:gd name="T17" fmla="*/ 1875 h 1876"/>
              <a:gd name="T18" fmla="*/ 1707 w 2060"/>
              <a:gd name="T19" fmla="*/ 1645 h 1876"/>
              <a:gd name="T20" fmla="*/ 1982 w 2060"/>
              <a:gd name="T21" fmla="*/ 1163 h 1876"/>
              <a:gd name="T22" fmla="*/ 1982 w 2060"/>
              <a:gd name="T23" fmla="*/ 704 h 1876"/>
              <a:gd name="T24" fmla="*/ 1707 w 2060"/>
              <a:gd name="T25" fmla="*/ 230 h 1876"/>
              <a:gd name="T26" fmla="*/ 1309 w 2060"/>
              <a:gd name="T27" fmla="*/ 0 h 1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060" h="1876">
                <a:moveTo>
                  <a:pt x="1309" y="0"/>
                </a:moveTo>
                <a:lnTo>
                  <a:pt x="1309" y="0"/>
                </a:lnTo>
                <a:cubicBezTo>
                  <a:pt x="758" y="0"/>
                  <a:pt x="758" y="0"/>
                  <a:pt x="758" y="0"/>
                </a:cubicBezTo>
                <a:cubicBezTo>
                  <a:pt x="589" y="0"/>
                  <a:pt x="436" y="84"/>
                  <a:pt x="360" y="230"/>
                </a:cubicBezTo>
                <a:cubicBezTo>
                  <a:pt x="84" y="704"/>
                  <a:pt x="84" y="704"/>
                  <a:pt x="84" y="704"/>
                </a:cubicBezTo>
                <a:cubicBezTo>
                  <a:pt x="0" y="850"/>
                  <a:pt x="0" y="1026"/>
                  <a:pt x="84" y="1163"/>
                </a:cubicBezTo>
                <a:cubicBezTo>
                  <a:pt x="360" y="1645"/>
                  <a:pt x="360" y="1645"/>
                  <a:pt x="360" y="1645"/>
                </a:cubicBezTo>
                <a:cubicBezTo>
                  <a:pt x="436" y="1783"/>
                  <a:pt x="589" y="1875"/>
                  <a:pt x="758" y="1875"/>
                </a:cubicBezTo>
                <a:cubicBezTo>
                  <a:pt x="1309" y="1875"/>
                  <a:pt x="1309" y="1875"/>
                  <a:pt x="1309" y="1875"/>
                </a:cubicBezTo>
                <a:cubicBezTo>
                  <a:pt x="1469" y="1875"/>
                  <a:pt x="1622" y="1783"/>
                  <a:pt x="1707" y="1645"/>
                </a:cubicBezTo>
                <a:cubicBezTo>
                  <a:pt x="1982" y="1163"/>
                  <a:pt x="1982" y="1163"/>
                  <a:pt x="1982" y="1163"/>
                </a:cubicBezTo>
                <a:cubicBezTo>
                  <a:pt x="2059" y="1026"/>
                  <a:pt x="2059" y="850"/>
                  <a:pt x="1982" y="704"/>
                </a:cubicBezTo>
                <a:cubicBezTo>
                  <a:pt x="1707" y="230"/>
                  <a:pt x="1707" y="230"/>
                  <a:pt x="1707" y="230"/>
                </a:cubicBezTo>
                <a:cubicBezTo>
                  <a:pt x="1622" y="84"/>
                  <a:pt x="1469" y="0"/>
                  <a:pt x="1309" y="0"/>
                </a:cubicBezTo>
              </a:path>
            </a:pathLst>
          </a:custGeom>
          <a:solidFill>
            <a:schemeClr val="bg1"/>
          </a:solidFill>
          <a:ln w="63500" cap="flat">
            <a:solidFill>
              <a:schemeClr val="bg1">
                <a:lumMod val="50000"/>
                <a:alpha val="10000"/>
              </a:schemeClr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" name="Freeform 2">
            <a:extLst>
              <a:ext uri="{FF2B5EF4-FFF2-40B4-BE49-F238E27FC236}">
                <a16:creationId xmlns:a16="http://schemas.microsoft.com/office/drawing/2014/main" id="{46DA2B08-B124-4D48-AD2A-E21455F2D0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18217" y="7628233"/>
            <a:ext cx="2510579" cy="2275049"/>
          </a:xfrm>
          <a:custGeom>
            <a:avLst/>
            <a:gdLst>
              <a:gd name="T0" fmla="*/ 1307 w 2066"/>
              <a:gd name="T1" fmla="*/ 0 h 1876"/>
              <a:gd name="T2" fmla="*/ 1307 w 2066"/>
              <a:gd name="T3" fmla="*/ 0 h 1876"/>
              <a:gd name="T4" fmla="*/ 757 w 2066"/>
              <a:gd name="T5" fmla="*/ 0 h 1876"/>
              <a:gd name="T6" fmla="*/ 360 w 2066"/>
              <a:gd name="T7" fmla="*/ 230 h 1876"/>
              <a:gd name="T8" fmla="*/ 84 w 2066"/>
              <a:gd name="T9" fmla="*/ 704 h 1876"/>
              <a:gd name="T10" fmla="*/ 84 w 2066"/>
              <a:gd name="T11" fmla="*/ 1163 h 1876"/>
              <a:gd name="T12" fmla="*/ 360 w 2066"/>
              <a:gd name="T13" fmla="*/ 1645 h 1876"/>
              <a:gd name="T14" fmla="*/ 757 w 2066"/>
              <a:gd name="T15" fmla="*/ 1875 h 1876"/>
              <a:gd name="T16" fmla="*/ 1307 w 2066"/>
              <a:gd name="T17" fmla="*/ 1875 h 1876"/>
              <a:gd name="T18" fmla="*/ 1705 w 2066"/>
              <a:gd name="T19" fmla="*/ 1645 h 1876"/>
              <a:gd name="T20" fmla="*/ 1981 w 2066"/>
              <a:gd name="T21" fmla="*/ 1163 h 1876"/>
              <a:gd name="T22" fmla="*/ 1981 w 2066"/>
              <a:gd name="T23" fmla="*/ 704 h 1876"/>
              <a:gd name="T24" fmla="*/ 1705 w 2066"/>
              <a:gd name="T25" fmla="*/ 230 h 1876"/>
              <a:gd name="T26" fmla="*/ 1307 w 2066"/>
              <a:gd name="T27" fmla="*/ 0 h 1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066" h="1876">
                <a:moveTo>
                  <a:pt x="1307" y="0"/>
                </a:moveTo>
                <a:lnTo>
                  <a:pt x="1307" y="0"/>
                </a:lnTo>
                <a:cubicBezTo>
                  <a:pt x="757" y="0"/>
                  <a:pt x="757" y="0"/>
                  <a:pt x="757" y="0"/>
                </a:cubicBezTo>
                <a:cubicBezTo>
                  <a:pt x="597" y="0"/>
                  <a:pt x="444" y="84"/>
                  <a:pt x="360" y="230"/>
                </a:cubicBezTo>
                <a:cubicBezTo>
                  <a:pt x="84" y="704"/>
                  <a:pt x="84" y="704"/>
                  <a:pt x="84" y="704"/>
                </a:cubicBezTo>
                <a:cubicBezTo>
                  <a:pt x="0" y="850"/>
                  <a:pt x="0" y="1026"/>
                  <a:pt x="84" y="1163"/>
                </a:cubicBezTo>
                <a:cubicBezTo>
                  <a:pt x="360" y="1645"/>
                  <a:pt x="360" y="1645"/>
                  <a:pt x="360" y="1645"/>
                </a:cubicBezTo>
                <a:cubicBezTo>
                  <a:pt x="444" y="1783"/>
                  <a:pt x="597" y="1875"/>
                  <a:pt x="757" y="1875"/>
                </a:cubicBezTo>
                <a:cubicBezTo>
                  <a:pt x="1307" y="1875"/>
                  <a:pt x="1307" y="1875"/>
                  <a:pt x="1307" y="1875"/>
                </a:cubicBezTo>
                <a:cubicBezTo>
                  <a:pt x="1476" y="1875"/>
                  <a:pt x="1629" y="1783"/>
                  <a:pt x="1705" y="1645"/>
                </a:cubicBezTo>
                <a:cubicBezTo>
                  <a:pt x="1981" y="1163"/>
                  <a:pt x="1981" y="1163"/>
                  <a:pt x="1981" y="1163"/>
                </a:cubicBezTo>
                <a:cubicBezTo>
                  <a:pt x="2065" y="1026"/>
                  <a:pt x="2065" y="850"/>
                  <a:pt x="1981" y="704"/>
                </a:cubicBezTo>
                <a:cubicBezTo>
                  <a:pt x="1705" y="230"/>
                  <a:pt x="1705" y="230"/>
                  <a:pt x="1705" y="230"/>
                </a:cubicBezTo>
                <a:cubicBezTo>
                  <a:pt x="1629" y="84"/>
                  <a:pt x="1476" y="0"/>
                  <a:pt x="1307" y="0"/>
                </a:cubicBezTo>
              </a:path>
            </a:pathLst>
          </a:custGeom>
          <a:solidFill>
            <a:schemeClr val="bg1"/>
          </a:solidFill>
          <a:ln w="63500" cap="flat">
            <a:solidFill>
              <a:schemeClr val="bg1">
                <a:lumMod val="50000"/>
                <a:alpha val="10000"/>
              </a:schemeClr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" name="Freeform 3">
            <a:extLst>
              <a:ext uri="{FF2B5EF4-FFF2-40B4-BE49-F238E27FC236}">
                <a16:creationId xmlns:a16="http://schemas.microsoft.com/office/drawing/2014/main" id="{74EE390A-90C8-8E48-B12D-09F1CA4152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05657" y="7628233"/>
            <a:ext cx="2510579" cy="2275049"/>
          </a:xfrm>
          <a:custGeom>
            <a:avLst/>
            <a:gdLst>
              <a:gd name="T0" fmla="*/ 1308 w 2067"/>
              <a:gd name="T1" fmla="*/ 0 h 1876"/>
              <a:gd name="T2" fmla="*/ 1308 w 2067"/>
              <a:gd name="T3" fmla="*/ 0 h 1876"/>
              <a:gd name="T4" fmla="*/ 757 w 2067"/>
              <a:gd name="T5" fmla="*/ 0 h 1876"/>
              <a:gd name="T6" fmla="*/ 359 w 2067"/>
              <a:gd name="T7" fmla="*/ 230 h 1876"/>
              <a:gd name="T8" fmla="*/ 84 w 2067"/>
              <a:gd name="T9" fmla="*/ 704 h 1876"/>
              <a:gd name="T10" fmla="*/ 84 w 2067"/>
              <a:gd name="T11" fmla="*/ 1163 h 1876"/>
              <a:gd name="T12" fmla="*/ 359 w 2067"/>
              <a:gd name="T13" fmla="*/ 1645 h 1876"/>
              <a:gd name="T14" fmla="*/ 757 w 2067"/>
              <a:gd name="T15" fmla="*/ 1875 h 1876"/>
              <a:gd name="T16" fmla="*/ 1308 w 2067"/>
              <a:gd name="T17" fmla="*/ 1875 h 1876"/>
              <a:gd name="T18" fmla="*/ 1706 w 2067"/>
              <a:gd name="T19" fmla="*/ 1645 h 1876"/>
              <a:gd name="T20" fmla="*/ 1982 w 2067"/>
              <a:gd name="T21" fmla="*/ 1163 h 1876"/>
              <a:gd name="T22" fmla="*/ 1982 w 2067"/>
              <a:gd name="T23" fmla="*/ 704 h 1876"/>
              <a:gd name="T24" fmla="*/ 1706 w 2067"/>
              <a:gd name="T25" fmla="*/ 230 h 1876"/>
              <a:gd name="T26" fmla="*/ 1308 w 2067"/>
              <a:gd name="T27" fmla="*/ 0 h 1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067" h="1876">
                <a:moveTo>
                  <a:pt x="1308" y="0"/>
                </a:moveTo>
                <a:lnTo>
                  <a:pt x="1308" y="0"/>
                </a:lnTo>
                <a:cubicBezTo>
                  <a:pt x="757" y="0"/>
                  <a:pt x="757" y="0"/>
                  <a:pt x="757" y="0"/>
                </a:cubicBezTo>
                <a:cubicBezTo>
                  <a:pt x="589" y="0"/>
                  <a:pt x="436" y="84"/>
                  <a:pt x="359" y="230"/>
                </a:cubicBezTo>
                <a:cubicBezTo>
                  <a:pt x="84" y="704"/>
                  <a:pt x="84" y="704"/>
                  <a:pt x="84" y="704"/>
                </a:cubicBezTo>
                <a:cubicBezTo>
                  <a:pt x="0" y="850"/>
                  <a:pt x="0" y="1026"/>
                  <a:pt x="84" y="1163"/>
                </a:cubicBezTo>
                <a:cubicBezTo>
                  <a:pt x="359" y="1645"/>
                  <a:pt x="359" y="1645"/>
                  <a:pt x="359" y="1645"/>
                </a:cubicBezTo>
                <a:cubicBezTo>
                  <a:pt x="436" y="1783"/>
                  <a:pt x="589" y="1875"/>
                  <a:pt x="757" y="1875"/>
                </a:cubicBezTo>
                <a:cubicBezTo>
                  <a:pt x="1308" y="1875"/>
                  <a:pt x="1308" y="1875"/>
                  <a:pt x="1308" y="1875"/>
                </a:cubicBezTo>
                <a:cubicBezTo>
                  <a:pt x="1469" y="1875"/>
                  <a:pt x="1622" y="1783"/>
                  <a:pt x="1706" y="1645"/>
                </a:cubicBezTo>
                <a:cubicBezTo>
                  <a:pt x="1982" y="1163"/>
                  <a:pt x="1982" y="1163"/>
                  <a:pt x="1982" y="1163"/>
                </a:cubicBezTo>
                <a:cubicBezTo>
                  <a:pt x="2066" y="1026"/>
                  <a:pt x="2066" y="850"/>
                  <a:pt x="1982" y="704"/>
                </a:cubicBezTo>
                <a:cubicBezTo>
                  <a:pt x="1706" y="230"/>
                  <a:pt x="1706" y="230"/>
                  <a:pt x="1706" y="230"/>
                </a:cubicBezTo>
                <a:cubicBezTo>
                  <a:pt x="1622" y="84"/>
                  <a:pt x="1469" y="0"/>
                  <a:pt x="1308" y="0"/>
                </a:cubicBezTo>
              </a:path>
            </a:pathLst>
          </a:custGeom>
          <a:solidFill>
            <a:schemeClr val="bg1"/>
          </a:solidFill>
          <a:ln w="63500" cap="flat">
            <a:solidFill>
              <a:schemeClr val="bg1">
                <a:lumMod val="50000"/>
                <a:alpha val="10000"/>
              </a:schemeClr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3" name="Freeform 356">
            <a:extLst>
              <a:ext uri="{FF2B5EF4-FFF2-40B4-BE49-F238E27FC236}">
                <a16:creationId xmlns:a16="http://schemas.microsoft.com/office/drawing/2014/main" id="{8F18CF60-D6D5-AA4B-958B-BD85319A68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311" y="7842355"/>
            <a:ext cx="1996690" cy="1841450"/>
          </a:xfrm>
          <a:custGeom>
            <a:avLst/>
            <a:gdLst>
              <a:gd name="T0" fmla="*/ 995 w 1646"/>
              <a:gd name="T1" fmla="*/ 0 h 1516"/>
              <a:gd name="T2" fmla="*/ 995 w 1646"/>
              <a:gd name="T3" fmla="*/ 0 h 1516"/>
              <a:gd name="T4" fmla="*/ 651 w 1646"/>
              <a:gd name="T5" fmla="*/ 0 h 1516"/>
              <a:gd name="T6" fmla="*/ 253 w 1646"/>
              <a:gd name="T7" fmla="*/ 237 h 1516"/>
              <a:gd name="T8" fmla="*/ 84 w 1646"/>
              <a:gd name="T9" fmla="*/ 528 h 1516"/>
              <a:gd name="T10" fmla="*/ 84 w 1646"/>
              <a:gd name="T11" fmla="*/ 987 h 1516"/>
              <a:gd name="T12" fmla="*/ 253 w 1646"/>
              <a:gd name="T13" fmla="*/ 1286 h 1516"/>
              <a:gd name="T14" fmla="*/ 651 w 1646"/>
              <a:gd name="T15" fmla="*/ 1515 h 1516"/>
              <a:gd name="T16" fmla="*/ 995 w 1646"/>
              <a:gd name="T17" fmla="*/ 1515 h 1516"/>
              <a:gd name="T18" fmla="*/ 1393 w 1646"/>
              <a:gd name="T19" fmla="*/ 1286 h 1516"/>
              <a:gd name="T20" fmla="*/ 1569 w 1646"/>
              <a:gd name="T21" fmla="*/ 987 h 1516"/>
              <a:gd name="T22" fmla="*/ 1569 w 1646"/>
              <a:gd name="T23" fmla="*/ 528 h 1516"/>
              <a:gd name="T24" fmla="*/ 1393 w 1646"/>
              <a:gd name="T25" fmla="*/ 237 h 1516"/>
              <a:gd name="T26" fmla="*/ 995 w 1646"/>
              <a:gd name="T27" fmla="*/ 0 h 1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646" h="1516">
                <a:moveTo>
                  <a:pt x="995" y="0"/>
                </a:moveTo>
                <a:lnTo>
                  <a:pt x="995" y="0"/>
                </a:lnTo>
                <a:cubicBezTo>
                  <a:pt x="651" y="0"/>
                  <a:pt x="651" y="0"/>
                  <a:pt x="651" y="0"/>
                </a:cubicBezTo>
                <a:cubicBezTo>
                  <a:pt x="490" y="0"/>
                  <a:pt x="337" y="92"/>
                  <a:pt x="253" y="237"/>
                </a:cubicBezTo>
                <a:cubicBezTo>
                  <a:pt x="84" y="528"/>
                  <a:pt x="84" y="528"/>
                  <a:pt x="84" y="528"/>
                </a:cubicBezTo>
                <a:cubicBezTo>
                  <a:pt x="0" y="674"/>
                  <a:pt x="0" y="850"/>
                  <a:pt x="84" y="987"/>
                </a:cubicBezTo>
                <a:cubicBezTo>
                  <a:pt x="253" y="1286"/>
                  <a:pt x="253" y="1286"/>
                  <a:pt x="253" y="1286"/>
                </a:cubicBezTo>
                <a:cubicBezTo>
                  <a:pt x="337" y="1431"/>
                  <a:pt x="490" y="1515"/>
                  <a:pt x="651" y="1515"/>
                </a:cubicBezTo>
                <a:cubicBezTo>
                  <a:pt x="995" y="1515"/>
                  <a:pt x="995" y="1515"/>
                  <a:pt x="995" y="1515"/>
                </a:cubicBezTo>
                <a:cubicBezTo>
                  <a:pt x="1156" y="1515"/>
                  <a:pt x="1309" y="1431"/>
                  <a:pt x="1393" y="1286"/>
                </a:cubicBezTo>
                <a:cubicBezTo>
                  <a:pt x="1569" y="987"/>
                  <a:pt x="1569" y="987"/>
                  <a:pt x="1569" y="987"/>
                </a:cubicBezTo>
                <a:cubicBezTo>
                  <a:pt x="1645" y="850"/>
                  <a:pt x="1645" y="674"/>
                  <a:pt x="1569" y="528"/>
                </a:cubicBezTo>
                <a:cubicBezTo>
                  <a:pt x="1393" y="237"/>
                  <a:pt x="1393" y="237"/>
                  <a:pt x="1393" y="237"/>
                </a:cubicBezTo>
                <a:cubicBezTo>
                  <a:pt x="1309" y="92"/>
                  <a:pt x="1156" y="0"/>
                  <a:pt x="995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4" name="Freeform 357">
            <a:extLst>
              <a:ext uri="{FF2B5EF4-FFF2-40B4-BE49-F238E27FC236}">
                <a16:creationId xmlns:a16="http://schemas.microsoft.com/office/drawing/2014/main" id="{21A03830-5502-D64A-A1CD-2D3488BF0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96576" y="7842355"/>
            <a:ext cx="2007393" cy="1841450"/>
          </a:xfrm>
          <a:custGeom>
            <a:avLst/>
            <a:gdLst>
              <a:gd name="T0" fmla="*/ 994 w 1653"/>
              <a:gd name="T1" fmla="*/ 0 h 1516"/>
              <a:gd name="T2" fmla="*/ 994 w 1653"/>
              <a:gd name="T3" fmla="*/ 0 h 1516"/>
              <a:gd name="T4" fmla="*/ 651 w 1653"/>
              <a:gd name="T5" fmla="*/ 0 h 1516"/>
              <a:gd name="T6" fmla="*/ 253 w 1653"/>
              <a:gd name="T7" fmla="*/ 237 h 1516"/>
              <a:gd name="T8" fmla="*/ 85 w 1653"/>
              <a:gd name="T9" fmla="*/ 528 h 1516"/>
              <a:gd name="T10" fmla="*/ 85 w 1653"/>
              <a:gd name="T11" fmla="*/ 987 h 1516"/>
              <a:gd name="T12" fmla="*/ 253 w 1653"/>
              <a:gd name="T13" fmla="*/ 1286 h 1516"/>
              <a:gd name="T14" fmla="*/ 651 w 1653"/>
              <a:gd name="T15" fmla="*/ 1515 h 1516"/>
              <a:gd name="T16" fmla="*/ 994 w 1653"/>
              <a:gd name="T17" fmla="*/ 1515 h 1516"/>
              <a:gd name="T18" fmla="*/ 1392 w 1653"/>
              <a:gd name="T19" fmla="*/ 1286 h 1516"/>
              <a:gd name="T20" fmla="*/ 1568 w 1653"/>
              <a:gd name="T21" fmla="*/ 987 h 1516"/>
              <a:gd name="T22" fmla="*/ 1568 w 1653"/>
              <a:gd name="T23" fmla="*/ 528 h 1516"/>
              <a:gd name="T24" fmla="*/ 1392 w 1653"/>
              <a:gd name="T25" fmla="*/ 237 h 1516"/>
              <a:gd name="T26" fmla="*/ 994 w 1653"/>
              <a:gd name="T27" fmla="*/ 0 h 1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653" h="1516">
                <a:moveTo>
                  <a:pt x="994" y="0"/>
                </a:moveTo>
                <a:lnTo>
                  <a:pt x="994" y="0"/>
                </a:lnTo>
                <a:cubicBezTo>
                  <a:pt x="651" y="0"/>
                  <a:pt x="651" y="0"/>
                  <a:pt x="651" y="0"/>
                </a:cubicBezTo>
                <a:cubicBezTo>
                  <a:pt x="490" y="0"/>
                  <a:pt x="337" y="92"/>
                  <a:pt x="253" y="237"/>
                </a:cubicBezTo>
                <a:cubicBezTo>
                  <a:pt x="85" y="528"/>
                  <a:pt x="85" y="528"/>
                  <a:pt x="85" y="528"/>
                </a:cubicBezTo>
                <a:cubicBezTo>
                  <a:pt x="0" y="674"/>
                  <a:pt x="0" y="850"/>
                  <a:pt x="85" y="987"/>
                </a:cubicBezTo>
                <a:cubicBezTo>
                  <a:pt x="253" y="1286"/>
                  <a:pt x="253" y="1286"/>
                  <a:pt x="253" y="1286"/>
                </a:cubicBezTo>
                <a:cubicBezTo>
                  <a:pt x="337" y="1431"/>
                  <a:pt x="490" y="1515"/>
                  <a:pt x="651" y="1515"/>
                </a:cubicBezTo>
                <a:cubicBezTo>
                  <a:pt x="994" y="1515"/>
                  <a:pt x="994" y="1515"/>
                  <a:pt x="994" y="1515"/>
                </a:cubicBezTo>
                <a:cubicBezTo>
                  <a:pt x="1163" y="1515"/>
                  <a:pt x="1316" y="1431"/>
                  <a:pt x="1392" y="1286"/>
                </a:cubicBezTo>
                <a:cubicBezTo>
                  <a:pt x="1568" y="987"/>
                  <a:pt x="1568" y="987"/>
                  <a:pt x="1568" y="987"/>
                </a:cubicBezTo>
                <a:cubicBezTo>
                  <a:pt x="1652" y="850"/>
                  <a:pt x="1652" y="674"/>
                  <a:pt x="1568" y="528"/>
                </a:cubicBezTo>
                <a:cubicBezTo>
                  <a:pt x="1392" y="237"/>
                  <a:pt x="1392" y="237"/>
                  <a:pt x="1392" y="237"/>
                </a:cubicBezTo>
                <a:cubicBezTo>
                  <a:pt x="1316" y="92"/>
                  <a:pt x="1163" y="0"/>
                  <a:pt x="994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5" name="Freeform 358">
            <a:extLst>
              <a:ext uri="{FF2B5EF4-FFF2-40B4-BE49-F238E27FC236}">
                <a16:creationId xmlns:a16="http://schemas.microsoft.com/office/drawing/2014/main" id="{C5F38381-CCE7-084A-AA0E-0A878B142C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41191" y="7842355"/>
            <a:ext cx="2007393" cy="1841450"/>
          </a:xfrm>
          <a:custGeom>
            <a:avLst/>
            <a:gdLst>
              <a:gd name="T0" fmla="*/ 995 w 1654"/>
              <a:gd name="T1" fmla="*/ 0 h 1516"/>
              <a:gd name="T2" fmla="*/ 995 w 1654"/>
              <a:gd name="T3" fmla="*/ 0 h 1516"/>
              <a:gd name="T4" fmla="*/ 658 w 1654"/>
              <a:gd name="T5" fmla="*/ 0 h 1516"/>
              <a:gd name="T6" fmla="*/ 260 w 1654"/>
              <a:gd name="T7" fmla="*/ 237 h 1516"/>
              <a:gd name="T8" fmla="*/ 84 w 1654"/>
              <a:gd name="T9" fmla="*/ 528 h 1516"/>
              <a:gd name="T10" fmla="*/ 84 w 1654"/>
              <a:gd name="T11" fmla="*/ 987 h 1516"/>
              <a:gd name="T12" fmla="*/ 260 w 1654"/>
              <a:gd name="T13" fmla="*/ 1286 h 1516"/>
              <a:gd name="T14" fmla="*/ 658 w 1654"/>
              <a:gd name="T15" fmla="*/ 1515 h 1516"/>
              <a:gd name="T16" fmla="*/ 995 w 1654"/>
              <a:gd name="T17" fmla="*/ 1515 h 1516"/>
              <a:gd name="T18" fmla="*/ 1400 w 1654"/>
              <a:gd name="T19" fmla="*/ 1286 h 1516"/>
              <a:gd name="T20" fmla="*/ 1569 w 1654"/>
              <a:gd name="T21" fmla="*/ 987 h 1516"/>
              <a:gd name="T22" fmla="*/ 1569 w 1654"/>
              <a:gd name="T23" fmla="*/ 528 h 1516"/>
              <a:gd name="T24" fmla="*/ 1400 w 1654"/>
              <a:gd name="T25" fmla="*/ 237 h 1516"/>
              <a:gd name="T26" fmla="*/ 995 w 1654"/>
              <a:gd name="T27" fmla="*/ 0 h 1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654" h="1516">
                <a:moveTo>
                  <a:pt x="995" y="0"/>
                </a:moveTo>
                <a:lnTo>
                  <a:pt x="995" y="0"/>
                </a:lnTo>
                <a:cubicBezTo>
                  <a:pt x="658" y="0"/>
                  <a:pt x="658" y="0"/>
                  <a:pt x="658" y="0"/>
                </a:cubicBezTo>
                <a:cubicBezTo>
                  <a:pt x="490" y="0"/>
                  <a:pt x="337" y="92"/>
                  <a:pt x="260" y="237"/>
                </a:cubicBezTo>
                <a:cubicBezTo>
                  <a:pt x="84" y="528"/>
                  <a:pt x="84" y="528"/>
                  <a:pt x="84" y="528"/>
                </a:cubicBezTo>
                <a:cubicBezTo>
                  <a:pt x="0" y="674"/>
                  <a:pt x="0" y="850"/>
                  <a:pt x="84" y="987"/>
                </a:cubicBezTo>
                <a:cubicBezTo>
                  <a:pt x="260" y="1286"/>
                  <a:pt x="260" y="1286"/>
                  <a:pt x="260" y="1286"/>
                </a:cubicBezTo>
                <a:cubicBezTo>
                  <a:pt x="337" y="1431"/>
                  <a:pt x="490" y="1515"/>
                  <a:pt x="658" y="1515"/>
                </a:cubicBezTo>
                <a:cubicBezTo>
                  <a:pt x="995" y="1515"/>
                  <a:pt x="995" y="1515"/>
                  <a:pt x="995" y="1515"/>
                </a:cubicBezTo>
                <a:cubicBezTo>
                  <a:pt x="1163" y="1515"/>
                  <a:pt x="1316" y="1431"/>
                  <a:pt x="1400" y="1286"/>
                </a:cubicBezTo>
                <a:cubicBezTo>
                  <a:pt x="1569" y="987"/>
                  <a:pt x="1569" y="987"/>
                  <a:pt x="1569" y="987"/>
                </a:cubicBezTo>
                <a:cubicBezTo>
                  <a:pt x="1653" y="850"/>
                  <a:pt x="1653" y="674"/>
                  <a:pt x="1569" y="528"/>
                </a:cubicBezTo>
                <a:cubicBezTo>
                  <a:pt x="1400" y="237"/>
                  <a:pt x="1400" y="237"/>
                  <a:pt x="1400" y="237"/>
                </a:cubicBezTo>
                <a:cubicBezTo>
                  <a:pt x="1316" y="92"/>
                  <a:pt x="1163" y="0"/>
                  <a:pt x="995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0" name="CuadroTexto 395">
            <a:extLst>
              <a:ext uri="{FF2B5EF4-FFF2-40B4-BE49-F238E27FC236}">
                <a16:creationId xmlns:a16="http://schemas.microsoft.com/office/drawing/2014/main" id="{00B94CE5-C817-CE47-BD14-CCE76EC6685D}"/>
              </a:ext>
            </a:extLst>
          </p:cNvPr>
          <p:cNvSpPr txBox="1"/>
          <p:nvPr/>
        </p:nvSpPr>
        <p:spPr>
          <a:xfrm>
            <a:off x="4186363" y="8392381"/>
            <a:ext cx="23826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0-15</a:t>
            </a:r>
          </a:p>
        </p:txBody>
      </p:sp>
      <p:sp>
        <p:nvSpPr>
          <p:cNvPr id="481" name="CuadroTexto 395">
            <a:extLst>
              <a:ext uri="{FF2B5EF4-FFF2-40B4-BE49-F238E27FC236}">
                <a16:creationId xmlns:a16="http://schemas.microsoft.com/office/drawing/2014/main" id="{E59BF127-BF4E-A64A-92E9-16A8BDB82E1B}"/>
              </a:ext>
            </a:extLst>
          </p:cNvPr>
          <p:cNvSpPr txBox="1"/>
          <p:nvPr/>
        </p:nvSpPr>
        <p:spPr>
          <a:xfrm>
            <a:off x="11223123" y="8405808"/>
            <a:ext cx="23826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16-30</a:t>
            </a:r>
          </a:p>
        </p:txBody>
      </p:sp>
      <p:sp>
        <p:nvSpPr>
          <p:cNvPr id="482" name="CuadroTexto 395">
            <a:extLst>
              <a:ext uri="{FF2B5EF4-FFF2-40B4-BE49-F238E27FC236}">
                <a16:creationId xmlns:a16="http://schemas.microsoft.com/office/drawing/2014/main" id="{4A97F953-D34B-D247-AC7F-17A438950F9D}"/>
              </a:ext>
            </a:extLst>
          </p:cNvPr>
          <p:cNvSpPr txBox="1"/>
          <p:nvPr/>
        </p:nvSpPr>
        <p:spPr>
          <a:xfrm>
            <a:off x="18286449" y="8392381"/>
            <a:ext cx="23826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31-90</a:t>
            </a:r>
          </a:p>
        </p:txBody>
      </p:sp>
    </p:spTree>
    <p:extLst>
      <p:ext uri="{BB962C8B-B14F-4D97-AF65-F5344CB8AC3E}">
        <p14:creationId xmlns:p14="http://schemas.microsoft.com/office/powerpoint/2010/main" val="26581420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Freeform 1">
            <a:extLst>
              <a:ext uri="{FF2B5EF4-FFF2-40B4-BE49-F238E27FC236}">
                <a16:creationId xmlns:a16="http://schemas.microsoft.com/office/drawing/2014/main" id="{D42EB6CF-A4D7-DA45-AD4F-BEF01FC73C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3667" y="8298333"/>
            <a:ext cx="1747135" cy="2412267"/>
          </a:xfrm>
          <a:custGeom>
            <a:avLst/>
            <a:gdLst>
              <a:gd name="T0" fmla="*/ 1314 w 1646"/>
              <a:gd name="T1" fmla="*/ 1448 h 2271"/>
              <a:gd name="T2" fmla="*/ 1511 w 1646"/>
              <a:gd name="T3" fmla="*/ 876 h 2271"/>
              <a:gd name="T4" fmla="*/ 1118 w 1646"/>
              <a:gd name="T5" fmla="*/ 71 h 2271"/>
              <a:gd name="T6" fmla="*/ 125 w 1646"/>
              <a:gd name="T7" fmla="*/ 563 h 2271"/>
              <a:gd name="T8" fmla="*/ 313 w 1646"/>
              <a:gd name="T9" fmla="*/ 1448 h 2271"/>
              <a:gd name="T10" fmla="*/ 563 w 1646"/>
              <a:gd name="T11" fmla="*/ 1412 h 2271"/>
              <a:gd name="T12" fmla="*/ 35 w 1646"/>
              <a:gd name="T13" fmla="*/ 2127 h 2271"/>
              <a:gd name="T14" fmla="*/ 1556 w 1646"/>
              <a:gd name="T15" fmla="*/ 2226 h 2271"/>
              <a:gd name="T16" fmla="*/ 1046 w 1646"/>
              <a:gd name="T17" fmla="*/ 1412 h 2271"/>
              <a:gd name="T18" fmla="*/ 1019 w 1646"/>
              <a:gd name="T19" fmla="*/ 1242 h 2271"/>
              <a:gd name="T20" fmla="*/ 831 w 1646"/>
              <a:gd name="T21" fmla="*/ 1662 h 2271"/>
              <a:gd name="T22" fmla="*/ 653 w 1646"/>
              <a:gd name="T23" fmla="*/ 1457 h 2271"/>
              <a:gd name="T24" fmla="*/ 885 w 1646"/>
              <a:gd name="T25" fmla="*/ 1296 h 2271"/>
              <a:gd name="T26" fmla="*/ 1010 w 1646"/>
              <a:gd name="T27" fmla="*/ 1466 h 2271"/>
              <a:gd name="T28" fmla="*/ 1511 w 1646"/>
              <a:gd name="T29" fmla="*/ 2190 h 2271"/>
              <a:gd name="T30" fmla="*/ 89 w 1646"/>
              <a:gd name="T31" fmla="*/ 2145 h 2271"/>
              <a:gd name="T32" fmla="*/ 724 w 1646"/>
              <a:gd name="T33" fmla="*/ 1689 h 2271"/>
              <a:gd name="T34" fmla="*/ 53 w 1646"/>
              <a:gd name="T35" fmla="*/ 1126 h 2271"/>
              <a:gd name="T36" fmla="*/ 134 w 1646"/>
              <a:gd name="T37" fmla="*/ 903 h 2271"/>
              <a:gd name="T38" fmla="*/ 178 w 1646"/>
              <a:gd name="T39" fmla="*/ 572 h 2271"/>
              <a:gd name="T40" fmla="*/ 903 w 1646"/>
              <a:gd name="T41" fmla="*/ 196 h 2271"/>
              <a:gd name="T42" fmla="*/ 1430 w 1646"/>
              <a:gd name="T43" fmla="*/ 598 h 2271"/>
              <a:gd name="T44" fmla="*/ 1439 w 1646"/>
              <a:gd name="T45" fmla="*/ 858 h 2271"/>
              <a:gd name="T46" fmla="*/ 1538 w 1646"/>
              <a:gd name="T47" fmla="*/ 1269 h 2271"/>
              <a:gd name="T48" fmla="*/ 1296 w 1646"/>
              <a:gd name="T49" fmla="*/ 876 h 2271"/>
              <a:gd name="T50" fmla="*/ 1305 w 1646"/>
              <a:gd name="T51" fmla="*/ 545 h 2271"/>
              <a:gd name="T52" fmla="*/ 1037 w 1646"/>
              <a:gd name="T53" fmla="*/ 312 h 2271"/>
              <a:gd name="T54" fmla="*/ 965 w 1646"/>
              <a:gd name="T55" fmla="*/ 330 h 2271"/>
              <a:gd name="T56" fmla="*/ 286 w 1646"/>
              <a:gd name="T57" fmla="*/ 661 h 2271"/>
              <a:gd name="T58" fmla="*/ 53 w 1646"/>
              <a:gd name="T59" fmla="*/ 1126 h 2271"/>
              <a:gd name="T60" fmla="*/ 1010 w 1646"/>
              <a:gd name="T61" fmla="*/ 312 h 2271"/>
              <a:gd name="T62" fmla="*/ 1305 w 1646"/>
              <a:gd name="T63" fmla="*/ 670 h 2271"/>
              <a:gd name="T64" fmla="*/ 563 w 1646"/>
              <a:gd name="T65" fmla="*/ 1180 h 2271"/>
              <a:gd name="T66" fmla="*/ 366 w 1646"/>
              <a:gd name="T67" fmla="*/ 733 h 2271"/>
              <a:gd name="T68" fmla="*/ 438 w 1646"/>
              <a:gd name="T69" fmla="*/ 741 h 2271"/>
              <a:gd name="T70" fmla="*/ 491 w 1646"/>
              <a:gd name="T71" fmla="*/ 733 h 2271"/>
              <a:gd name="T72" fmla="*/ 545 w 1646"/>
              <a:gd name="T73" fmla="*/ 733 h 2271"/>
              <a:gd name="T74" fmla="*/ 590 w 1646"/>
              <a:gd name="T75" fmla="*/ 724 h 2271"/>
              <a:gd name="T76" fmla="*/ 635 w 1646"/>
              <a:gd name="T77" fmla="*/ 706 h 2271"/>
              <a:gd name="T78" fmla="*/ 679 w 1646"/>
              <a:gd name="T79" fmla="*/ 688 h 2271"/>
              <a:gd name="T80" fmla="*/ 724 w 1646"/>
              <a:gd name="T81" fmla="*/ 670 h 2271"/>
              <a:gd name="T82" fmla="*/ 760 w 1646"/>
              <a:gd name="T83" fmla="*/ 652 h 2271"/>
              <a:gd name="T84" fmla="*/ 804 w 1646"/>
              <a:gd name="T85" fmla="*/ 616 h 2271"/>
              <a:gd name="T86" fmla="*/ 840 w 1646"/>
              <a:gd name="T87" fmla="*/ 590 h 2271"/>
              <a:gd name="T88" fmla="*/ 876 w 1646"/>
              <a:gd name="T89" fmla="*/ 563 h 2271"/>
              <a:gd name="T90" fmla="*/ 912 w 1646"/>
              <a:gd name="T91" fmla="*/ 527 h 2271"/>
              <a:gd name="T92" fmla="*/ 948 w 1646"/>
              <a:gd name="T93" fmla="*/ 491 h 2271"/>
              <a:gd name="T94" fmla="*/ 974 w 1646"/>
              <a:gd name="T95" fmla="*/ 447 h 2271"/>
              <a:gd name="T96" fmla="*/ 992 w 1646"/>
              <a:gd name="T97" fmla="*/ 411 h 2271"/>
              <a:gd name="T98" fmla="*/ 1001 w 1646"/>
              <a:gd name="T99" fmla="*/ 429 h 2271"/>
              <a:gd name="T100" fmla="*/ 1019 w 1646"/>
              <a:gd name="T101" fmla="*/ 465 h 2271"/>
              <a:gd name="T102" fmla="*/ 1046 w 1646"/>
              <a:gd name="T103" fmla="*/ 500 h 2271"/>
              <a:gd name="T104" fmla="*/ 1073 w 1646"/>
              <a:gd name="T105" fmla="*/ 527 h 2271"/>
              <a:gd name="T106" fmla="*/ 1108 w 1646"/>
              <a:gd name="T107" fmla="*/ 554 h 2271"/>
              <a:gd name="T108" fmla="*/ 1144 w 1646"/>
              <a:gd name="T109" fmla="*/ 572 h 2271"/>
              <a:gd name="T110" fmla="*/ 1180 w 1646"/>
              <a:gd name="T111" fmla="*/ 590 h 2271"/>
              <a:gd name="T112" fmla="*/ 1225 w 1646"/>
              <a:gd name="T113" fmla="*/ 598 h 2271"/>
              <a:gd name="T114" fmla="*/ 1243 w 1646"/>
              <a:gd name="T115" fmla="*/ 608 h 2271"/>
              <a:gd name="T116" fmla="*/ 1055 w 1646"/>
              <a:gd name="T117" fmla="*/ 1153 h 2271"/>
              <a:gd name="T118" fmla="*/ 912 w 1646"/>
              <a:gd name="T119" fmla="*/ 1224 h 2271"/>
              <a:gd name="T120" fmla="*/ 617 w 1646"/>
              <a:gd name="T121" fmla="*/ 1206 h 2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646" h="2271">
                <a:moveTo>
                  <a:pt x="1019" y="1242"/>
                </a:moveTo>
                <a:lnTo>
                  <a:pt x="1019" y="1242"/>
                </a:lnTo>
                <a:cubicBezTo>
                  <a:pt x="1046" y="1305"/>
                  <a:pt x="1091" y="1359"/>
                  <a:pt x="1144" y="1394"/>
                </a:cubicBezTo>
                <a:cubicBezTo>
                  <a:pt x="1198" y="1430"/>
                  <a:pt x="1261" y="1448"/>
                  <a:pt x="1314" y="1448"/>
                </a:cubicBezTo>
                <a:cubicBezTo>
                  <a:pt x="1341" y="1448"/>
                  <a:pt x="1359" y="1448"/>
                  <a:pt x="1386" y="1439"/>
                </a:cubicBezTo>
                <a:cubicBezTo>
                  <a:pt x="1466" y="1421"/>
                  <a:pt x="1538" y="1367"/>
                  <a:pt x="1582" y="1296"/>
                </a:cubicBezTo>
                <a:cubicBezTo>
                  <a:pt x="1627" y="1224"/>
                  <a:pt x="1645" y="1144"/>
                  <a:pt x="1627" y="1063"/>
                </a:cubicBezTo>
                <a:cubicBezTo>
                  <a:pt x="1609" y="983"/>
                  <a:pt x="1564" y="920"/>
                  <a:pt x="1511" y="876"/>
                </a:cubicBezTo>
                <a:cubicBezTo>
                  <a:pt x="1538" y="822"/>
                  <a:pt x="1556" y="760"/>
                  <a:pt x="1538" y="697"/>
                </a:cubicBezTo>
                <a:cubicBezTo>
                  <a:pt x="1529" y="661"/>
                  <a:pt x="1511" y="634"/>
                  <a:pt x="1493" y="598"/>
                </a:cubicBezTo>
                <a:cubicBezTo>
                  <a:pt x="1511" y="554"/>
                  <a:pt x="1511" y="509"/>
                  <a:pt x="1511" y="465"/>
                </a:cubicBezTo>
                <a:cubicBezTo>
                  <a:pt x="1511" y="250"/>
                  <a:pt x="1341" y="71"/>
                  <a:pt x="1118" y="71"/>
                </a:cubicBezTo>
                <a:cubicBezTo>
                  <a:pt x="1046" y="71"/>
                  <a:pt x="974" y="89"/>
                  <a:pt x="912" y="125"/>
                </a:cubicBezTo>
                <a:cubicBezTo>
                  <a:pt x="822" y="44"/>
                  <a:pt x="706" y="0"/>
                  <a:pt x="590" y="0"/>
                </a:cubicBezTo>
                <a:cubicBezTo>
                  <a:pt x="322" y="0"/>
                  <a:pt x="107" y="205"/>
                  <a:pt x="107" y="473"/>
                </a:cubicBezTo>
                <a:cubicBezTo>
                  <a:pt x="107" y="500"/>
                  <a:pt x="116" y="536"/>
                  <a:pt x="125" y="563"/>
                </a:cubicBezTo>
                <a:cubicBezTo>
                  <a:pt x="45" y="608"/>
                  <a:pt x="0" y="679"/>
                  <a:pt x="0" y="760"/>
                </a:cubicBezTo>
                <a:cubicBezTo>
                  <a:pt x="0" y="822"/>
                  <a:pt x="27" y="885"/>
                  <a:pt x="71" y="920"/>
                </a:cubicBezTo>
                <a:cubicBezTo>
                  <a:pt x="27" y="983"/>
                  <a:pt x="0" y="1054"/>
                  <a:pt x="0" y="1126"/>
                </a:cubicBezTo>
                <a:cubicBezTo>
                  <a:pt x="0" y="1305"/>
                  <a:pt x="134" y="1448"/>
                  <a:pt x="313" y="1448"/>
                </a:cubicBezTo>
                <a:cubicBezTo>
                  <a:pt x="438" y="1448"/>
                  <a:pt x="545" y="1367"/>
                  <a:pt x="599" y="1260"/>
                </a:cubicBezTo>
                <a:cubicBezTo>
                  <a:pt x="617" y="1269"/>
                  <a:pt x="643" y="1278"/>
                  <a:pt x="661" y="1287"/>
                </a:cubicBezTo>
                <a:cubicBezTo>
                  <a:pt x="661" y="1394"/>
                  <a:pt x="661" y="1394"/>
                  <a:pt x="661" y="1394"/>
                </a:cubicBezTo>
                <a:cubicBezTo>
                  <a:pt x="563" y="1412"/>
                  <a:pt x="563" y="1412"/>
                  <a:pt x="563" y="1412"/>
                </a:cubicBezTo>
                <a:lnTo>
                  <a:pt x="563" y="1412"/>
                </a:lnTo>
                <a:cubicBezTo>
                  <a:pt x="313" y="1466"/>
                  <a:pt x="313" y="1466"/>
                  <a:pt x="313" y="1466"/>
                </a:cubicBezTo>
                <a:cubicBezTo>
                  <a:pt x="277" y="1466"/>
                  <a:pt x="241" y="1502"/>
                  <a:pt x="232" y="1537"/>
                </a:cubicBezTo>
                <a:cubicBezTo>
                  <a:pt x="35" y="2127"/>
                  <a:pt x="35" y="2127"/>
                  <a:pt x="35" y="2127"/>
                </a:cubicBezTo>
                <a:cubicBezTo>
                  <a:pt x="27" y="2163"/>
                  <a:pt x="27" y="2199"/>
                  <a:pt x="53" y="2226"/>
                </a:cubicBezTo>
                <a:cubicBezTo>
                  <a:pt x="71" y="2253"/>
                  <a:pt x="107" y="2270"/>
                  <a:pt x="143" y="2270"/>
                </a:cubicBezTo>
                <a:cubicBezTo>
                  <a:pt x="1466" y="2270"/>
                  <a:pt x="1466" y="2270"/>
                  <a:pt x="1466" y="2270"/>
                </a:cubicBezTo>
                <a:cubicBezTo>
                  <a:pt x="1502" y="2270"/>
                  <a:pt x="1538" y="2253"/>
                  <a:pt x="1556" y="2226"/>
                </a:cubicBezTo>
                <a:cubicBezTo>
                  <a:pt x="1573" y="2199"/>
                  <a:pt x="1582" y="2163"/>
                  <a:pt x="1573" y="2127"/>
                </a:cubicBezTo>
                <a:cubicBezTo>
                  <a:pt x="1377" y="1537"/>
                  <a:pt x="1377" y="1537"/>
                  <a:pt x="1377" y="1537"/>
                </a:cubicBezTo>
                <a:cubicBezTo>
                  <a:pt x="1359" y="1502"/>
                  <a:pt x="1332" y="1466"/>
                  <a:pt x="1287" y="1466"/>
                </a:cubicBezTo>
                <a:cubicBezTo>
                  <a:pt x="1046" y="1412"/>
                  <a:pt x="1046" y="1412"/>
                  <a:pt x="1046" y="1412"/>
                </a:cubicBezTo>
                <a:lnTo>
                  <a:pt x="1046" y="1412"/>
                </a:lnTo>
                <a:cubicBezTo>
                  <a:pt x="939" y="1394"/>
                  <a:pt x="939" y="1394"/>
                  <a:pt x="939" y="1394"/>
                </a:cubicBezTo>
                <a:cubicBezTo>
                  <a:pt x="939" y="1278"/>
                  <a:pt x="939" y="1278"/>
                  <a:pt x="939" y="1278"/>
                </a:cubicBezTo>
                <a:cubicBezTo>
                  <a:pt x="974" y="1269"/>
                  <a:pt x="992" y="1260"/>
                  <a:pt x="1019" y="1242"/>
                </a:cubicBezTo>
                <a:close/>
                <a:moveTo>
                  <a:pt x="948" y="1457"/>
                </a:moveTo>
                <a:lnTo>
                  <a:pt x="948" y="1457"/>
                </a:lnTo>
                <a:lnTo>
                  <a:pt x="948" y="1457"/>
                </a:lnTo>
                <a:cubicBezTo>
                  <a:pt x="831" y="1662"/>
                  <a:pt x="831" y="1662"/>
                  <a:pt x="831" y="1662"/>
                </a:cubicBezTo>
                <a:cubicBezTo>
                  <a:pt x="822" y="1680"/>
                  <a:pt x="804" y="1680"/>
                  <a:pt x="804" y="1680"/>
                </a:cubicBezTo>
                <a:cubicBezTo>
                  <a:pt x="796" y="1680"/>
                  <a:pt x="786" y="1680"/>
                  <a:pt x="778" y="1662"/>
                </a:cubicBezTo>
                <a:cubicBezTo>
                  <a:pt x="653" y="1457"/>
                  <a:pt x="653" y="1457"/>
                  <a:pt x="653" y="1457"/>
                </a:cubicBezTo>
                <a:lnTo>
                  <a:pt x="653" y="1457"/>
                </a:lnTo>
                <a:cubicBezTo>
                  <a:pt x="724" y="1439"/>
                  <a:pt x="724" y="1439"/>
                  <a:pt x="724" y="1439"/>
                </a:cubicBezTo>
                <a:cubicBezTo>
                  <a:pt x="724" y="1296"/>
                  <a:pt x="724" y="1296"/>
                  <a:pt x="724" y="1296"/>
                </a:cubicBezTo>
                <a:cubicBezTo>
                  <a:pt x="742" y="1296"/>
                  <a:pt x="769" y="1305"/>
                  <a:pt x="796" y="1305"/>
                </a:cubicBezTo>
                <a:cubicBezTo>
                  <a:pt x="822" y="1305"/>
                  <a:pt x="858" y="1296"/>
                  <a:pt x="885" y="1296"/>
                </a:cubicBezTo>
                <a:cubicBezTo>
                  <a:pt x="885" y="1439"/>
                  <a:pt x="885" y="1439"/>
                  <a:pt x="885" y="1439"/>
                </a:cubicBezTo>
                <a:lnTo>
                  <a:pt x="948" y="1457"/>
                </a:lnTo>
                <a:close/>
                <a:moveTo>
                  <a:pt x="1010" y="1466"/>
                </a:moveTo>
                <a:lnTo>
                  <a:pt x="1010" y="1466"/>
                </a:lnTo>
                <a:cubicBezTo>
                  <a:pt x="1278" y="1519"/>
                  <a:pt x="1278" y="1519"/>
                  <a:pt x="1278" y="1519"/>
                </a:cubicBezTo>
                <a:cubicBezTo>
                  <a:pt x="1296" y="1519"/>
                  <a:pt x="1314" y="1537"/>
                  <a:pt x="1323" y="1555"/>
                </a:cubicBezTo>
                <a:cubicBezTo>
                  <a:pt x="1520" y="2145"/>
                  <a:pt x="1520" y="2145"/>
                  <a:pt x="1520" y="2145"/>
                </a:cubicBezTo>
                <a:cubicBezTo>
                  <a:pt x="1520" y="2163"/>
                  <a:pt x="1520" y="2181"/>
                  <a:pt x="1511" y="2190"/>
                </a:cubicBezTo>
                <a:cubicBezTo>
                  <a:pt x="1502" y="2208"/>
                  <a:pt x="1484" y="2217"/>
                  <a:pt x="1466" y="2217"/>
                </a:cubicBezTo>
                <a:cubicBezTo>
                  <a:pt x="143" y="2217"/>
                  <a:pt x="143" y="2217"/>
                  <a:pt x="143" y="2217"/>
                </a:cubicBezTo>
                <a:cubicBezTo>
                  <a:pt x="125" y="2217"/>
                  <a:pt x="107" y="2208"/>
                  <a:pt x="98" y="2190"/>
                </a:cubicBezTo>
                <a:cubicBezTo>
                  <a:pt x="89" y="2181"/>
                  <a:pt x="80" y="2163"/>
                  <a:pt x="89" y="2145"/>
                </a:cubicBezTo>
                <a:cubicBezTo>
                  <a:pt x="286" y="1555"/>
                  <a:pt x="286" y="1555"/>
                  <a:pt x="286" y="1555"/>
                </a:cubicBezTo>
                <a:cubicBezTo>
                  <a:pt x="295" y="1537"/>
                  <a:pt x="304" y="1519"/>
                  <a:pt x="331" y="1519"/>
                </a:cubicBezTo>
                <a:cubicBezTo>
                  <a:pt x="599" y="1466"/>
                  <a:pt x="599" y="1466"/>
                  <a:pt x="599" y="1466"/>
                </a:cubicBezTo>
                <a:cubicBezTo>
                  <a:pt x="724" y="1689"/>
                  <a:pt x="724" y="1689"/>
                  <a:pt x="724" y="1689"/>
                </a:cubicBezTo>
                <a:cubicBezTo>
                  <a:pt x="742" y="1716"/>
                  <a:pt x="769" y="1734"/>
                  <a:pt x="804" y="1734"/>
                </a:cubicBezTo>
                <a:cubicBezTo>
                  <a:pt x="831" y="1734"/>
                  <a:pt x="867" y="1716"/>
                  <a:pt x="876" y="1689"/>
                </a:cubicBezTo>
                <a:lnTo>
                  <a:pt x="1010" y="1466"/>
                </a:lnTo>
                <a:close/>
                <a:moveTo>
                  <a:pt x="53" y="1126"/>
                </a:moveTo>
                <a:lnTo>
                  <a:pt x="53" y="1126"/>
                </a:lnTo>
                <a:cubicBezTo>
                  <a:pt x="53" y="1054"/>
                  <a:pt x="80" y="992"/>
                  <a:pt x="134" y="947"/>
                </a:cubicBezTo>
                <a:cubicBezTo>
                  <a:pt x="161" y="920"/>
                  <a:pt x="161" y="920"/>
                  <a:pt x="161" y="920"/>
                </a:cubicBezTo>
                <a:cubicBezTo>
                  <a:pt x="134" y="903"/>
                  <a:pt x="134" y="903"/>
                  <a:pt x="134" y="903"/>
                </a:cubicBezTo>
                <a:cubicBezTo>
                  <a:pt x="89" y="867"/>
                  <a:pt x="62" y="813"/>
                  <a:pt x="62" y="760"/>
                </a:cubicBezTo>
                <a:cubicBezTo>
                  <a:pt x="62" y="697"/>
                  <a:pt x="98" y="634"/>
                  <a:pt x="161" y="608"/>
                </a:cubicBezTo>
                <a:cubicBezTo>
                  <a:pt x="188" y="598"/>
                  <a:pt x="188" y="598"/>
                  <a:pt x="188" y="598"/>
                </a:cubicBezTo>
                <a:cubicBezTo>
                  <a:pt x="178" y="572"/>
                  <a:pt x="178" y="572"/>
                  <a:pt x="178" y="572"/>
                </a:cubicBezTo>
                <a:cubicBezTo>
                  <a:pt x="170" y="545"/>
                  <a:pt x="170" y="509"/>
                  <a:pt x="170" y="473"/>
                </a:cubicBezTo>
                <a:cubicBezTo>
                  <a:pt x="170" y="241"/>
                  <a:pt x="357" y="53"/>
                  <a:pt x="590" y="53"/>
                </a:cubicBezTo>
                <a:cubicBezTo>
                  <a:pt x="697" y="53"/>
                  <a:pt x="804" y="98"/>
                  <a:pt x="885" y="178"/>
                </a:cubicBezTo>
                <a:cubicBezTo>
                  <a:pt x="903" y="196"/>
                  <a:pt x="903" y="196"/>
                  <a:pt x="903" y="196"/>
                </a:cubicBezTo>
                <a:cubicBezTo>
                  <a:pt x="930" y="187"/>
                  <a:pt x="930" y="187"/>
                  <a:pt x="930" y="187"/>
                </a:cubicBezTo>
                <a:cubicBezTo>
                  <a:pt x="983" y="143"/>
                  <a:pt x="1046" y="125"/>
                  <a:pt x="1118" y="125"/>
                </a:cubicBezTo>
                <a:cubicBezTo>
                  <a:pt x="1305" y="125"/>
                  <a:pt x="1457" y="277"/>
                  <a:pt x="1457" y="465"/>
                </a:cubicBezTo>
                <a:cubicBezTo>
                  <a:pt x="1457" y="509"/>
                  <a:pt x="1448" y="554"/>
                  <a:pt x="1430" y="598"/>
                </a:cubicBezTo>
                <a:cubicBezTo>
                  <a:pt x="1421" y="616"/>
                  <a:pt x="1421" y="616"/>
                  <a:pt x="1421" y="616"/>
                </a:cubicBezTo>
                <a:cubicBezTo>
                  <a:pt x="1439" y="625"/>
                  <a:pt x="1439" y="625"/>
                  <a:pt x="1439" y="625"/>
                </a:cubicBezTo>
                <a:cubicBezTo>
                  <a:pt x="1457" y="652"/>
                  <a:pt x="1475" y="679"/>
                  <a:pt x="1484" y="715"/>
                </a:cubicBezTo>
                <a:cubicBezTo>
                  <a:pt x="1493" y="768"/>
                  <a:pt x="1484" y="822"/>
                  <a:pt x="1439" y="858"/>
                </a:cubicBezTo>
                <a:cubicBezTo>
                  <a:pt x="1421" y="885"/>
                  <a:pt x="1421" y="885"/>
                  <a:pt x="1421" y="885"/>
                </a:cubicBezTo>
                <a:cubicBezTo>
                  <a:pt x="1448" y="903"/>
                  <a:pt x="1448" y="903"/>
                  <a:pt x="1448" y="903"/>
                </a:cubicBezTo>
                <a:cubicBezTo>
                  <a:pt x="1511" y="947"/>
                  <a:pt x="1556" y="1001"/>
                  <a:pt x="1573" y="1073"/>
                </a:cubicBezTo>
                <a:cubicBezTo>
                  <a:pt x="1582" y="1144"/>
                  <a:pt x="1573" y="1206"/>
                  <a:pt x="1538" y="1269"/>
                </a:cubicBezTo>
                <a:cubicBezTo>
                  <a:pt x="1502" y="1323"/>
                  <a:pt x="1439" y="1367"/>
                  <a:pt x="1377" y="1385"/>
                </a:cubicBezTo>
                <a:cubicBezTo>
                  <a:pt x="1305" y="1394"/>
                  <a:pt x="1234" y="1385"/>
                  <a:pt x="1180" y="1349"/>
                </a:cubicBezTo>
                <a:cubicBezTo>
                  <a:pt x="1126" y="1314"/>
                  <a:pt x="1091" y="1269"/>
                  <a:pt x="1073" y="1216"/>
                </a:cubicBezTo>
                <a:cubicBezTo>
                  <a:pt x="1189" y="1144"/>
                  <a:pt x="1269" y="1019"/>
                  <a:pt x="1296" y="876"/>
                </a:cubicBezTo>
                <a:cubicBezTo>
                  <a:pt x="1359" y="858"/>
                  <a:pt x="1404" y="804"/>
                  <a:pt x="1404" y="741"/>
                </a:cubicBezTo>
                <a:cubicBezTo>
                  <a:pt x="1404" y="679"/>
                  <a:pt x="1359" y="625"/>
                  <a:pt x="1305" y="608"/>
                </a:cubicBezTo>
                <a:lnTo>
                  <a:pt x="1305" y="608"/>
                </a:lnTo>
                <a:cubicBezTo>
                  <a:pt x="1305" y="545"/>
                  <a:pt x="1305" y="545"/>
                  <a:pt x="1305" y="545"/>
                </a:cubicBezTo>
                <a:cubicBezTo>
                  <a:pt x="1269" y="545"/>
                  <a:pt x="1269" y="545"/>
                  <a:pt x="1269" y="545"/>
                </a:cubicBezTo>
                <a:cubicBezTo>
                  <a:pt x="1261" y="545"/>
                  <a:pt x="1251" y="545"/>
                  <a:pt x="1243" y="545"/>
                </a:cubicBezTo>
                <a:cubicBezTo>
                  <a:pt x="1135" y="527"/>
                  <a:pt x="1055" y="447"/>
                  <a:pt x="1037" y="339"/>
                </a:cubicBezTo>
                <a:cubicBezTo>
                  <a:pt x="1037" y="330"/>
                  <a:pt x="1037" y="321"/>
                  <a:pt x="1037" y="312"/>
                </a:cubicBezTo>
                <a:cubicBezTo>
                  <a:pt x="1037" y="286"/>
                  <a:pt x="1037" y="286"/>
                  <a:pt x="1037" y="286"/>
                </a:cubicBezTo>
                <a:cubicBezTo>
                  <a:pt x="983" y="286"/>
                  <a:pt x="983" y="286"/>
                  <a:pt x="983" y="286"/>
                </a:cubicBezTo>
                <a:cubicBezTo>
                  <a:pt x="983" y="303"/>
                  <a:pt x="983" y="303"/>
                  <a:pt x="983" y="303"/>
                </a:cubicBezTo>
                <a:cubicBezTo>
                  <a:pt x="974" y="312"/>
                  <a:pt x="974" y="321"/>
                  <a:pt x="965" y="330"/>
                </a:cubicBezTo>
                <a:cubicBezTo>
                  <a:pt x="876" y="545"/>
                  <a:pt x="670" y="679"/>
                  <a:pt x="438" y="679"/>
                </a:cubicBezTo>
                <a:cubicBezTo>
                  <a:pt x="411" y="679"/>
                  <a:pt x="384" y="679"/>
                  <a:pt x="348" y="670"/>
                </a:cubicBezTo>
                <a:cubicBezTo>
                  <a:pt x="340" y="670"/>
                  <a:pt x="331" y="670"/>
                  <a:pt x="322" y="670"/>
                </a:cubicBezTo>
                <a:cubicBezTo>
                  <a:pt x="286" y="661"/>
                  <a:pt x="286" y="661"/>
                  <a:pt x="286" y="661"/>
                </a:cubicBezTo>
                <a:cubicBezTo>
                  <a:pt x="286" y="795"/>
                  <a:pt x="286" y="795"/>
                  <a:pt x="286" y="795"/>
                </a:cubicBezTo>
                <a:cubicBezTo>
                  <a:pt x="286" y="983"/>
                  <a:pt x="384" y="1153"/>
                  <a:pt x="545" y="1242"/>
                </a:cubicBezTo>
                <a:cubicBezTo>
                  <a:pt x="500" y="1323"/>
                  <a:pt x="411" y="1385"/>
                  <a:pt x="313" y="1385"/>
                </a:cubicBezTo>
                <a:cubicBezTo>
                  <a:pt x="170" y="1385"/>
                  <a:pt x="53" y="1269"/>
                  <a:pt x="53" y="1126"/>
                </a:cubicBezTo>
                <a:close/>
                <a:moveTo>
                  <a:pt x="1010" y="312"/>
                </a:moveTo>
                <a:lnTo>
                  <a:pt x="1010" y="312"/>
                </a:lnTo>
                <a:close/>
                <a:moveTo>
                  <a:pt x="1010" y="312"/>
                </a:moveTo>
                <a:lnTo>
                  <a:pt x="1010" y="312"/>
                </a:lnTo>
                <a:close/>
                <a:moveTo>
                  <a:pt x="1305" y="795"/>
                </a:moveTo>
                <a:lnTo>
                  <a:pt x="1305" y="795"/>
                </a:lnTo>
                <a:cubicBezTo>
                  <a:pt x="1305" y="786"/>
                  <a:pt x="1305" y="786"/>
                  <a:pt x="1305" y="786"/>
                </a:cubicBezTo>
                <a:cubicBezTo>
                  <a:pt x="1305" y="670"/>
                  <a:pt x="1305" y="670"/>
                  <a:pt x="1305" y="670"/>
                </a:cubicBezTo>
                <a:cubicBezTo>
                  <a:pt x="1323" y="679"/>
                  <a:pt x="1341" y="706"/>
                  <a:pt x="1341" y="741"/>
                </a:cubicBezTo>
                <a:cubicBezTo>
                  <a:pt x="1341" y="768"/>
                  <a:pt x="1323" y="795"/>
                  <a:pt x="1296" y="813"/>
                </a:cubicBezTo>
                <a:cubicBezTo>
                  <a:pt x="1296" y="804"/>
                  <a:pt x="1305" y="795"/>
                  <a:pt x="1305" y="795"/>
                </a:cubicBezTo>
                <a:close/>
                <a:moveTo>
                  <a:pt x="563" y="1180"/>
                </a:moveTo>
                <a:lnTo>
                  <a:pt x="563" y="1180"/>
                </a:lnTo>
                <a:cubicBezTo>
                  <a:pt x="429" y="1108"/>
                  <a:pt x="340" y="956"/>
                  <a:pt x="340" y="795"/>
                </a:cubicBezTo>
                <a:cubicBezTo>
                  <a:pt x="340" y="733"/>
                  <a:pt x="340" y="733"/>
                  <a:pt x="340" y="733"/>
                </a:cubicBezTo>
                <a:cubicBezTo>
                  <a:pt x="348" y="733"/>
                  <a:pt x="357" y="733"/>
                  <a:pt x="366" y="733"/>
                </a:cubicBezTo>
                <a:cubicBezTo>
                  <a:pt x="375" y="733"/>
                  <a:pt x="375" y="733"/>
                  <a:pt x="375" y="733"/>
                </a:cubicBezTo>
                <a:cubicBezTo>
                  <a:pt x="384" y="733"/>
                  <a:pt x="393" y="741"/>
                  <a:pt x="402" y="741"/>
                </a:cubicBezTo>
                <a:cubicBezTo>
                  <a:pt x="402" y="741"/>
                  <a:pt x="402" y="741"/>
                  <a:pt x="411" y="741"/>
                </a:cubicBezTo>
                <a:cubicBezTo>
                  <a:pt x="420" y="741"/>
                  <a:pt x="429" y="741"/>
                  <a:pt x="438" y="741"/>
                </a:cubicBezTo>
                <a:cubicBezTo>
                  <a:pt x="447" y="741"/>
                  <a:pt x="456" y="741"/>
                  <a:pt x="465" y="741"/>
                </a:cubicBezTo>
                <a:cubicBezTo>
                  <a:pt x="465" y="741"/>
                  <a:pt x="465" y="741"/>
                  <a:pt x="474" y="741"/>
                </a:cubicBezTo>
                <a:lnTo>
                  <a:pt x="483" y="741"/>
                </a:lnTo>
                <a:cubicBezTo>
                  <a:pt x="491" y="733"/>
                  <a:pt x="491" y="733"/>
                  <a:pt x="491" y="733"/>
                </a:cubicBezTo>
                <a:cubicBezTo>
                  <a:pt x="500" y="733"/>
                  <a:pt x="500" y="733"/>
                  <a:pt x="510" y="733"/>
                </a:cubicBezTo>
                <a:lnTo>
                  <a:pt x="518" y="733"/>
                </a:lnTo>
                <a:cubicBezTo>
                  <a:pt x="527" y="733"/>
                  <a:pt x="527" y="733"/>
                  <a:pt x="536" y="733"/>
                </a:cubicBezTo>
                <a:cubicBezTo>
                  <a:pt x="536" y="733"/>
                  <a:pt x="536" y="733"/>
                  <a:pt x="545" y="733"/>
                </a:cubicBezTo>
                <a:cubicBezTo>
                  <a:pt x="545" y="733"/>
                  <a:pt x="554" y="733"/>
                  <a:pt x="554" y="724"/>
                </a:cubicBezTo>
                <a:lnTo>
                  <a:pt x="563" y="724"/>
                </a:lnTo>
                <a:cubicBezTo>
                  <a:pt x="572" y="724"/>
                  <a:pt x="572" y="724"/>
                  <a:pt x="581" y="724"/>
                </a:cubicBezTo>
                <a:cubicBezTo>
                  <a:pt x="581" y="724"/>
                  <a:pt x="581" y="724"/>
                  <a:pt x="590" y="724"/>
                </a:cubicBezTo>
                <a:cubicBezTo>
                  <a:pt x="590" y="724"/>
                  <a:pt x="599" y="715"/>
                  <a:pt x="608" y="715"/>
                </a:cubicBezTo>
                <a:lnTo>
                  <a:pt x="608" y="715"/>
                </a:lnTo>
                <a:cubicBezTo>
                  <a:pt x="617" y="715"/>
                  <a:pt x="626" y="715"/>
                  <a:pt x="635" y="706"/>
                </a:cubicBezTo>
                <a:lnTo>
                  <a:pt x="635" y="706"/>
                </a:lnTo>
                <a:cubicBezTo>
                  <a:pt x="643" y="706"/>
                  <a:pt x="643" y="706"/>
                  <a:pt x="653" y="706"/>
                </a:cubicBezTo>
                <a:cubicBezTo>
                  <a:pt x="653" y="697"/>
                  <a:pt x="661" y="697"/>
                  <a:pt x="661" y="697"/>
                </a:cubicBezTo>
                <a:lnTo>
                  <a:pt x="670" y="697"/>
                </a:lnTo>
                <a:cubicBezTo>
                  <a:pt x="679" y="697"/>
                  <a:pt x="679" y="688"/>
                  <a:pt x="679" y="688"/>
                </a:cubicBezTo>
                <a:cubicBezTo>
                  <a:pt x="688" y="688"/>
                  <a:pt x="688" y="688"/>
                  <a:pt x="697" y="688"/>
                </a:cubicBezTo>
                <a:cubicBezTo>
                  <a:pt x="697" y="688"/>
                  <a:pt x="697" y="679"/>
                  <a:pt x="706" y="679"/>
                </a:cubicBezTo>
                <a:lnTo>
                  <a:pt x="715" y="679"/>
                </a:lnTo>
                <a:cubicBezTo>
                  <a:pt x="715" y="670"/>
                  <a:pt x="724" y="670"/>
                  <a:pt x="724" y="670"/>
                </a:cubicBezTo>
                <a:cubicBezTo>
                  <a:pt x="724" y="670"/>
                  <a:pt x="733" y="670"/>
                  <a:pt x="733" y="661"/>
                </a:cubicBezTo>
                <a:cubicBezTo>
                  <a:pt x="742" y="661"/>
                  <a:pt x="742" y="661"/>
                  <a:pt x="742" y="661"/>
                </a:cubicBezTo>
                <a:cubicBezTo>
                  <a:pt x="751" y="661"/>
                  <a:pt x="751" y="652"/>
                  <a:pt x="760" y="652"/>
                </a:cubicBezTo>
                <a:lnTo>
                  <a:pt x="760" y="652"/>
                </a:lnTo>
                <a:cubicBezTo>
                  <a:pt x="769" y="643"/>
                  <a:pt x="778" y="643"/>
                  <a:pt x="786" y="634"/>
                </a:cubicBezTo>
                <a:lnTo>
                  <a:pt x="786" y="634"/>
                </a:lnTo>
                <a:cubicBezTo>
                  <a:pt x="786" y="634"/>
                  <a:pt x="796" y="625"/>
                  <a:pt x="804" y="625"/>
                </a:cubicBezTo>
                <a:cubicBezTo>
                  <a:pt x="804" y="625"/>
                  <a:pt x="804" y="625"/>
                  <a:pt x="804" y="616"/>
                </a:cubicBezTo>
                <a:cubicBezTo>
                  <a:pt x="813" y="616"/>
                  <a:pt x="813" y="616"/>
                  <a:pt x="822" y="608"/>
                </a:cubicBezTo>
                <a:lnTo>
                  <a:pt x="822" y="608"/>
                </a:lnTo>
                <a:cubicBezTo>
                  <a:pt x="831" y="608"/>
                  <a:pt x="831" y="598"/>
                  <a:pt x="840" y="598"/>
                </a:cubicBezTo>
                <a:lnTo>
                  <a:pt x="840" y="590"/>
                </a:lnTo>
                <a:cubicBezTo>
                  <a:pt x="849" y="590"/>
                  <a:pt x="849" y="590"/>
                  <a:pt x="858" y="581"/>
                </a:cubicBezTo>
                <a:lnTo>
                  <a:pt x="858" y="581"/>
                </a:lnTo>
                <a:cubicBezTo>
                  <a:pt x="867" y="572"/>
                  <a:pt x="867" y="572"/>
                  <a:pt x="876" y="572"/>
                </a:cubicBezTo>
                <a:cubicBezTo>
                  <a:pt x="876" y="563"/>
                  <a:pt x="876" y="563"/>
                  <a:pt x="876" y="563"/>
                </a:cubicBezTo>
                <a:cubicBezTo>
                  <a:pt x="885" y="554"/>
                  <a:pt x="885" y="554"/>
                  <a:pt x="885" y="554"/>
                </a:cubicBezTo>
                <a:cubicBezTo>
                  <a:pt x="894" y="554"/>
                  <a:pt x="894" y="545"/>
                  <a:pt x="894" y="545"/>
                </a:cubicBezTo>
                <a:cubicBezTo>
                  <a:pt x="903" y="545"/>
                  <a:pt x="903" y="536"/>
                  <a:pt x="903" y="536"/>
                </a:cubicBezTo>
                <a:cubicBezTo>
                  <a:pt x="912" y="536"/>
                  <a:pt x="912" y="527"/>
                  <a:pt x="912" y="527"/>
                </a:cubicBezTo>
                <a:cubicBezTo>
                  <a:pt x="912" y="527"/>
                  <a:pt x="921" y="518"/>
                  <a:pt x="921" y="509"/>
                </a:cubicBezTo>
                <a:cubicBezTo>
                  <a:pt x="930" y="509"/>
                  <a:pt x="930" y="509"/>
                  <a:pt x="930" y="509"/>
                </a:cubicBezTo>
                <a:cubicBezTo>
                  <a:pt x="930" y="500"/>
                  <a:pt x="939" y="500"/>
                  <a:pt x="939" y="491"/>
                </a:cubicBezTo>
                <a:cubicBezTo>
                  <a:pt x="939" y="491"/>
                  <a:pt x="939" y="491"/>
                  <a:pt x="948" y="491"/>
                </a:cubicBezTo>
                <a:cubicBezTo>
                  <a:pt x="948" y="482"/>
                  <a:pt x="948" y="482"/>
                  <a:pt x="956" y="473"/>
                </a:cubicBezTo>
                <a:cubicBezTo>
                  <a:pt x="956" y="473"/>
                  <a:pt x="956" y="473"/>
                  <a:pt x="956" y="465"/>
                </a:cubicBezTo>
                <a:cubicBezTo>
                  <a:pt x="965" y="465"/>
                  <a:pt x="965" y="465"/>
                  <a:pt x="965" y="455"/>
                </a:cubicBezTo>
                <a:cubicBezTo>
                  <a:pt x="965" y="455"/>
                  <a:pt x="965" y="455"/>
                  <a:pt x="974" y="447"/>
                </a:cubicBezTo>
                <a:cubicBezTo>
                  <a:pt x="974" y="447"/>
                  <a:pt x="974" y="438"/>
                  <a:pt x="983" y="438"/>
                </a:cubicBezTo>
                <a:lnTo>
                  <a:pt x="983" y="429"/>
                </a:lnTo>
                <a:lnTo>
                  <a:pt x="992" y="420"/>
                </a:lnTo>
                <a:cubicBezTo>
                  <a:pt x="992" y="411"/>
                  <a:pt x="992" y="411"/>
                  <a:pt x="992" y="411"/>
                </a:cubicBezTo>
                <a:cubicBezTo>
                  <a:pt x="992" y="411"/>
                  <a:pt x="992" y="411"/>
                  <a:pt x="1001" y="411"/>
                </a:cubicBezTo>
                <a:lnTo>
                  <a:pt x="1001" y="411"/>
                </a:lnTo>
                <a:cubicBezTo>
                  <a:pt x="1001" y="411"/>
                  <a:pt x="1001" y="420"/>
                  <a:pt x="1001" y="429"/>
                </a:cubicBezTo>
                <a:lnTo>
                  <a:pt x="1001" y="429"/>
                </a:lnTo>
                <a:cubicBezTo>
                  <a:pt x="1010" y="429"/>
                  <a:pt x="1010" y="438"/>
                  <a:pt x="1010" y="447"/>
                </a:cubicBezTo>
                <a:lnTo>
                  <a:pt x="1010" y="447"/>
                </a:lnTo>
                <a:cubicBezTo>
                  <a:pt x="1019" y="455"/>
                  <a:pt x="1019" y="455"/>
                  <a:pt x="1019" y="465"/>
                </a:cubicBezTo>
                <a:lnTo>
                  <a:pt x="1019" y="465"/>
                </a:lnTo>
                <a:cubicBezTo>
                  <a:pt x="1028" y="465"/>
                  <a:pt x="1028" y="473"/>
                  <a:pt x="1037" y="482"/>
                </a:cubicBezTo>
                <a:lnTo>
                  <a:pt x="1037" y="482"/>
                </a:lnTo>
                <a:lnTo>
                  <a:pt x="1046" y="491"/>
                </a:lnTo>
                <a:lnTo>
                  <a:pt x="1046" y="500"/>
                </a:lnTo>
                <a:cubicBezTo>
                  <a:pt x="1055" y="500"/>
                  <a:pt x="1055" y="509"/>
                  <a:pt x="1055" y="509"/>
                </a:cubicBezTo>
                <a:cubicBezTo>
                  <a:pt x="1064" y="509"/>
                  <a:pt x="1064" y="509"/>
                  <a:pt x="1064" y="518"/>
                </a:cubicBezTo>
                <a:cubicBezTo>
                  <a:pt x="1064" y="518"/>
                  <a:pt x="1073" y="518"/>
                  <a:pt x="1073" y="527"/>
                </a:cubicBezTo>
                <a:lnTo>
                  <a:pt x="1073" y="527"/>
                </a:lnTo>
                <a:cubicBezTo>
                  <a:pt x="1082" y="527"/>
                  <a:pt x="1082" y="536"/>
                  <a:pt x="1091" y="536"/>
                </a:cubicBezTo>
                <a:cubicBezTo>
                  <a:pt x="1091" y="536"/>
                  <a:pt x="1091" y="536"/>
                  <a:pt x="1091" y="545"/>
                </a:cubicBezTo>
                <a:cubicBezTo>
                  <a:pt x="1099" y="545"/>
                  <a:pt x="1099" y="545"/>
                  <a:pt x="1108" y="554"/>
                </a:cubicBezTo>
                <a:lnTo>
                  <a:pt x="1108" y="554"/>
                </a:lnTo>
                <a:cubicBezTo>
                  <a:pt x="1108" y="554"/>
                  <a:pt x="1118" y="563"/>
                  <a:pt x="1126" y="563"/>
                </a:cubicBezTo>
                <a:lnTo>
                  <a:pt x="1126" y="563"/>
                </a:lnTo>
                <a:cubicBezTo>
                  <a:pt x="1135" y="563"/>
                  <a:pt x="1135" y="572"/>
                  <a:pt x="1144" y="572"/>
                </a:cubicBezTo>
                <a:lnTo>
                  <a:pt x="1144" y="572"/>
                </a:lnTo>
                <a:cubicBezTo>
                  <a:pt x="1153" y="572"/>
                  <a:pt x="1153" y="581"/>
                  <a:pt x="1162" y="581"/>
                </a:cubicBezTo>
                <a:lnTo>
                  <a:pt x="1162" y="581"/>
                </a:lnTo>
                <a:cubicBezTo>
                  <a:pt x="1171" y="581"/>
                  <a:pt x="1171" y="590"/>
                  <a:pt x="1180" y="590"/>
                </a:cubicBezTo>
                <a:lnTo>
                  <a:pt x="1180" y="590"/>
                </a:lnTo>
                <a:cubicBezTo>
                  <a:pt x="1189" y="590"/>
                  <a:pt x="1198" y="590"/>
                  <a:pt x="1198" y="598"/>
                </a:cubicBezTo>
                <a:cubicBezTo>
                  <a:pt x="1198" y="598"/>
                  <a:pt x="1198" y="598"/>
                  <a:pt x="1207" y="598"/>
                </a:cubicBezTo>
                <a:lnTo>
                  <a:pt x="1216" y="598"/>
                </a:lnTo>
                <a:cubicBezTo>
                  <a:pt x="1225" y="598"/>
                  <a:pt x="1225" y="598"/>
                  <a:pt x="1225" y="598"/>
                </a:cubicBezTo>
                <a:cubicBezTo>
                  <a:pt x="1225" y="598"/>
                  <a:pt x="1225" y="598"/>
                  <a:pt x="1234" y="598"/>
                </a:cubicBezTo>
                <a:lnTo>
                  <a:pt x="1243" y="598"/>
                </a:lnTo>
                <a:lnTo>
                  <a:pt x="1243" y="598"/>
                </a:lnTo>
                <a:cubicBezTo>
                  <a:pt x="1243" y="608"/>
                  <a:pt x="1243" y="608"/>
                  <a:pt x="1243" y="608"/>
                </a:cubicBezTo>
                <a:cubicBezTo>
                  <a:pt x="1243" y="786"/>
                  <a:pt x="1243" y="786"/>
                  <a:pt x="1243" y="786"/>
                </a:cubicBezTo>
                <a:cubicBezTo>
                  <a:pt x="1243" y="795"/>
                  <a:pt x="1243" y="795"/>
                  <a:pt x="1243" y="795"/>
                </a:cubicBezTo>
                <a:cubicBezTo>
                  <a:pt x="1243" y="822"/>
                  <a:pt x="1243" y="849"/>
                  <a:pt x="1234" y="885"/>
                </a:cubicBezTo>
                <a:cubicBezTo>
                  <a:pt x="1216" y="992"/>
                  <a:pt x="1144" y="1090"/>
                  <a:pt x="1055" y="1153"/>
                </a:cubicBezTo>
                <a:cubicBezTo>
                  <a:pt x="1046" y="1162"/>
                  <a:pt x="1037" y="1171"/>
                  <a:pt x="1028" y="1171"/>
                </a:cubicBezTo>
                <a:cubicBezTo>
                  <a:pt x="1019" y="1180"/>
                  <a:pt x="1010" y="1189"/>
                  <a:pt x="1001" y="1189"/>
                </a:cubicBezTo>
                <a:cubicBezTo>
                  <a:pt x="983" y="1198"/>
                  <a:pt x="965" y="1206"/>
                  <a:pt x="939" y="1216"/>
                </a:cubicBezTo>
                <a:cubicBezTo>
                  <a:pt x="930" y="1224"/>
                  <a:pt x="921" y="1224"/>
                  <a:pt x="912" y="1224"/>
                </a:cubicBezTo>
                <a:cubicBezTo>
                  <a:pt x="876" y="1242"/>
                  <a:pt x="831" y="1242"/>
                  <a:pt x="796" y="1242"/>
                </a:cubicBezTo>
                <a:cubicBezTo>
                  <a:pt x="760" y="1242"/>
                  <a:pt x="724" y="1242"/>
                  <a:pt x="697" y="1233"/>
                </a:cubicBezTo>
                <a:cubicBezTo>
                  <a:pt x="679" y="1233"/>
                  <a:pt x="670" y="1224"/>
                  <a:pt x="661" y="1224"/>
                </a:cubicBezTo>
                <a:cubicBezTo>
                  <a:pt x="643" y="1224"/>
                  <a:pt x="635" y="1216"/>
                  <a:pt x="617" y="1206"/>
                </a:cubicBezTo>
                <a:cubicBezTo>
                  <a:pt x="608" y="1206"/>
                  <a:pt x="599" y="1198"/>
                  <a:pt x="590" y="1198"/>
                </a:cubicBezTo>
                <a:cubicBezTo>
                  <a:pt x="581" y="1189"/>
                  <a:pt x="572" y="1189"/>
                  <a:pt x="563" y="118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8" name="Freeform 227">
            <a:extLst>
              <a:ext uri="{FF2B5EF4-FFF2-40B4-BE49-F238E27FC236}">
                <a16:creationId xmlns:a16="http://schemas.microsoft.com/office/drawing/2014/main" id="{9C5C3D89-A17B-4F4E-9230-554B8AFD86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31496" y="11623981"/>
            <a:ext cx="341934" cy="435615"/>
          </a:xfrm>
          <a:custGeom>
            <a:avLst/>
            <a:gdLst>
              <a:gd name="T0" fmla="*/ 322 w 323"/>
              <a:gd name="T1" fmla="*/ 187 h 412"/>
              <a:gd name="T2" fmla="*/ 322 w 323"/>
              <a:gd name="T3" fmla="*/ 187 h 412"/>
              <a:gd name="T4" fmla="*/ 0 w 323"/>
              <a:gd name="T5" fmla="*/ 411 h 412"/>
              <a:gd name="T6" fmla="*/ 27 w 323"/>
              <a:gd name="T7" fmla="*/ 268 h 412"/>
              <a:gd name="T8" fmla="*/ 161 w 323"/>
              <a:gd name="T9" fmla="*/ 0 h 412"/>
              <a:gd name="T10" fmla="*/ 197 w 323"/>
              <a:gd name="T11" fmla="*/ 53 h 412"/>
              <a:gd name="T12" fmla="*/ 322 w 323"/>
              <a:gd name="T13" fmla="*/ 152 h 412"/>
              <a:gd name="T14" fmla="*/ 322 w 323"/>
              <a:gd name="T15" fmla="*/ 187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23" h="412">
                <a:moveTo>
                  <a:pt x="322" y="187"/>
                </a:moveTo>
                <a:lnTo>
                  <a:pt x="322" y="187"/>
                </a:lnTo>
                <a:cubicBezTo>
                  <a:pt x="224" y="259"/>
                  <a:pt x="117" y="330"/>
                  <a:pt x="0" y="411"/>
                </a:cubicBezTo>
                <a:cubicBezTo>
                  <a:pt x="0" y="348"/>
                  <a:pt x="108" y="330"/>
                  <a:pt x="27" y="268"/>
                </a:cubicBezTo>
                <a:cubicBezTo>
                  <a:pt x="152" y="214"/>
                  <a:pt x="170" y="116"/>
                  <a:pt x="161" y="0"/>
                </a:cubicBezTo>
                <a:cubicBezTo>
                  <a:pt x="170" y="18"/>
                  <a:pt x="197" y="35"/>
                  <a:pt x="197" y="53"/>
                </a:cubicBezTo>
                <a:cubicBezTo>
                  <a:pt x="188" y="170"/>
                  <a:pt x="215" y="187"/>
                  <a:pt x="322" y="152"/>
                </a:cubicBezTo>
                <a:cubicBezTo>
                  <a:pt x="322" y="161"/>
                  <a:pt x="322" y="178"/>
                  <a:pt x="322" y="187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9" name="Freeform 228">
            <a:extLst>
              <a:ext uri="{FF2B5EF4-FFF2-40B4-BE49-F238E27FC236}">
                <a16:creationId xmlns:a16="http://schemas.microsoft.com/office/drawing/2014/main" id="{1A6BC790-E749-1448-9323-9C4CC5FDC9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8791" y="4813428"/>
            <a:ext cx="8890253" cy="6782448"/>
          </a:xfrm>
          <a:custGeom>
            <a:avLst/>
            <a:gdLst>
              <a:gd name="T0" fmla="*/ 4407 w 8368"/>
              <a:gd name="T1" fmla="*/ 3003 h 6384"/>
              <a:gd name="T2" fmla="*/ 3423 w 8368"/>
              <a:gd name="T3" fmla="*/ 2664 h 6384"/>
              <a:gd name="T4" fmla="*/ 3477 w 8368"/>
              <a:gd name="T5" fmla="*/ 2923 h 6384"/>
              <a:gd name="T6" fmla="*/ 3799 w 8368"/>
              <a:gd name="T7" fmla="*/ 3146 h 6384"/>
              <a:gd name="T8" fmla="*/ 3092 w 8368"/>
              <a:gd name="T9" fmla="*/ 3576 h 6384"/>
              <a:gd name="T10" fmla="*/ 2672 w 8368"/>
              <a:gd name="T11" fmla="*/ 2744 h 6384"/>
              <a:gd name="T12" fmla="*/ 3146 w 8368"/>
              <a:gd name="T13" fmla="*/ 3719 h 6384"/>
              <a:gd name="T14" fmla="*/ 2887 w 8368"/>
              <a:gd name="T15" fmla="*/ 4630 h 6384"/>
              <a:gd name="T16" fmla="*/ 2654 w 8368"/>
              <a:gd name="T17" fmla="*/ 5534 h 6384"/>
              <a:gd name="T18" fmla="*/ 2162 w 8368"/>
              <a:gd name="T19" fmla="*/ 6302 h 6384"/>
              <a:gd name="T20" fmla="*/ 1572 w 8368"/>
              <a:gd name="T21" fmla="*/ 5578 h 6384"/>
              <a:gd name="T22" fmla="*/ 1368 w 8368"/>
              <a:gd name="T23" fmla="*/ 4192 h 6384"/>
              <a:gd name="T24" fmla="*/ 733 w 8368"/>
              <a:gd name="T25" fmla="*/ 4022 h 6384"/>
              <a:gd name="T26" fmla="*/ 44 w 8368"/>
              <a:gd name="T27" fmla="*/ 3298 h 6384"/>
              <a:gd name="T28" fmla="*/ 482 w 8368"/>
              <a:gd name="T29" fmla="*/ 2163 h 6384"/>
              <a:gd name="T30" fmla="*/ 733 w 8368"/>
              <a:gd name="T31" fmla="*/ 1538 h 6384"/>
              <a:gd name="T32" fmla="*/ 1144 w 8368"/>
              <a:gd name="T33" fmla="*/ 1270 h 6384"/>
              <a:gd name="T34" fmla="*/ 1867 w 8368"/>
              <a:gd name="T35" fmla="*/ 1011 h 6384"/>
              <a:gd name="T36" fmla="*/ 1948 w 8368"/>
              <a:gd name="T37" fmla="*/ 868 h 6384"/>
              <a:gd name="T38" fmla="*/ 1715 w 8368"/>
              <a:gd name="T39" fmla="*/ 716 h 6384"/>
              <a:gd name="T40" fmla="*/ 1493 w 8368"/>
              <a:gd name="T41" fmla="*/ 1064 h 6384"/>
              <a:gd name="T42" fmla="*/ 1590 w 8368"/>
              <a:gd name="T43" fmla="*/ 438 h 6384"/>
              <a:gd name="T44" fmla="*/ 1894 w 8368"/>
              <a:gd name="T45" fmla="*/ 331 h 6384"/>
              <a:gd name="T46" fmla="*/ 2359 w 8368"/>
              <a:gd name="T47" fmla="*/ 617 h 6384"/>
              <a:gd name="T48" fmla="*/ 2717 w 8368"/>
              <a:gd name="T49" fmla="*/ 483 h 6384"/>
              <a:gd name="T50" fmla="*/ 3575 w 8368"/>
              <a:gd name="T51" fmla="*/ 438 h 6384"/>
              <a:gd name="T52" fmla="*/ 3673 w 8368"/>
              <a:gd name="T53" fmla="*/ 528 h 6384"/>
              <a:gd name="T54" fmla="*/ 3879 w 8368"/>
              <a:gd name="T55" fmla="*/ 295 h 6384"/>
              <a:gd name="T56" fmla="*/ 4013 w 8368"/>
              <a:gd name="T57" fmla="*/ 135 h 6384"/>
              <a:gd name="T58" fmla="*/ 4782 w 8368"/>
              <a:gd name="T59" fmla="*/ 215 h 6384"/>
              <a:gd name="T60" fmla="*/ 5819 w 8368"/>
              <a:gd name="T61" fmla="*/ 287 h 6384"/>
              <a:gd name="T62" fmla="*/ 6695 w 8368"/>
              <a:gd name="T63" fmla="*/ 295 h 6384"/>
              <a:gd name="T64" fmla="*/ 7321 w 8368"/>
              <a:gd name="T65" fmla="*/ 367 h 6384"/>
              <a:gd name="T66" fmla="*/ 7983 w 8368"/>
              <a:gd name="T67" fmla="*/ 626 h 6384"/>
              <a:gd name="T68" fmla="*/ 7697 w 8368"/>
              <a:gd name="T69" fmla="*/ 903 h 6384"/>
              <a:gd name="T70" fmla="*/ 7849 w 8368"/>
              <a:gd name="T71" fmla="*/ 1341 h 6384"/>
              <a:gd name="T72" fmla="*/ 7563 w 8368"/>
              <a:gd name="T73" fmla="*/ 778 h 6384"/>
              <a:gd name="T74" fmla="*/ 7116 w 8368"/>
              <a:gd name="T75" fmla="*/ 903 h 6384"/>
              <a:gd name="T76" fmla="*/ 6883 w 8368"/>
              <a:gd name="T77" fmla="*/ 1136 h 6384"/>
              <a:gd name="T78" fmla="*/ 7196 w 8368"/>
              <a:gd name="T79" fmla="*/ 1789 h 6384"/>
              <a:gd name="T80" fmla="*/ 7044 w 8368"/>
              <a:gd name="T81" fmla="*/ 2324 h 6384"/>
              <a:gd name="T82" fmla="*/ 6660 w 8368"/>
              <a:gd name="T83" fmla="*/ 1948 h 6384"/>
              <a:gd name="T84" fmla="*/ 6794 w 8368"/>
              <a:gd name="T85" fmla="*/ 2154 h 6384"/>
              <a:gd name="T86" fmla="*/ 6767 w 8368"/>
              <a:gd name="T87" fmla="*/ 2950 h 6384"/>
              <a:gd name="T88" fmla="*/ 6454 w 8368"/>
              <a:gd name="T89" fmla="*/ 3620 h 6384"/>
              <a:gd name="T90" fmla="*/ 6114 w 8368"/>
              <a:gd name="T91" fmla="*/ 3960 h 6384"/>
              <a:gd name="T92" fmla="*/ 5828 w 8368"/>
              <a:gd name="T93" fmla="*/ 3370 h 6384"/>
              <a:gd name="T94" fmla="*/ 5068 w 8368"/>
              <a:gd name="T95" fmla="*/ 3334 h 6384"/>
              <a:gd name="T96" fmla="*/ 1520 w 8368"/>
              <a:gd name="T97" fmla="*/ 2100 h 6384"/>
              <a:gd name="T98" fmla="*/ 1135 w 8368"/>
              <a:gd name="T99" fmla="*/ 1797 h 6384"/>
              <a:gd name="T100" fmla="*/ 635 w 8368"/>
              <a:gd name="T101" fmla="*/ 2234 h 6384"/>
              <a:gd name="T102" fmla="*/ 1412 w 8368"/>
              <a:gd name="T103" fmla="*/ 2181 h 6384"/>
              <a:gd name="T104" fmla="*/ 1778 w 8368"/>
              <a:gd name="T105" fmla="*/ 2520 h 6384"/>
              <a:gd name="T106" fmla="*/ 2413 w 8368"/>
              <a:gd name="T107" fmla="*/ 2494 h 6384"/>
              <a:gd name="T108" fmla="*/ 2368 w 8368"/>
              <a:gd name="T109" fmla="*/ 2190 h 6384"/>
              <a:gd name="T110" fmla="*/ 2609 w 8368"/>
              <a:gd name="T111" fmla="*/ 1904 h 6384"/>
              <a:gd name="T112" fmla="*/ 2439 w 8368"/>
              <a:gd name="T113" fmla="*/ 1699 h 6384"/>
              <a:gd name="T114" fmla="*/ 1983 w 8368"/>
              <a:gd name="T115" fmla="*/ 1993 h 6384"/>
              <a:gd name="T116" fmla="*/ 1760 w 8368"/>
              <a:gd name="T117" fmla="*/ 1851 h 6384"/>
              <a:gd name="T118" fmla="*/ 1769 w 8368"/>
              <a:gd name="T119" fmla="*/ 2002 h 6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8368" h="6384">
                <a:moveTo>
                  <a:pt x="4943" y="3790"/>
                </a:moveTo>
                <a:lnTo>
                  <a:pt x="4943" y="3790"/>
                </a:lnTo>
                <a:cubicBezTo>
                  <a:pt x="4907" y="3808"/>
                  <a:pt x="4871" y="3835"/>
                  <a:pt x="4818" y="3871"/>
                </a:cubicBezTo>
                <a:cubicBezTo>
                  <a:pt x="4728" y="3593"/>
                  <a:pt x="4550" y="3361"/>
                  <a:pt x="4532" y="3066"/>
                </a:cubicBezTo>
                <a:cubicBezTo>
                  <a:pt x="4469" y="3120"/>
                  <a:pt x="4433" y="3120"/>
                  <a:pt x="4353" y="3021"/>
                </a:cubicBezTo>
                <a:cubicBezTo>
                  <a:pt x="4371" y="3021"/>
                  <a:pt x="4389" y="3012"/>
                  <a:pt x="4407" y="3003"/>
                </a:cubicBezTo>
                <a:cubicBezTo>
                  <a:pt x="4389" y="2994"/>
                  <a:pt x="4389" y="2985"/>
                  <a:pt x="4389" y="2985"/>
                </a:cubicBezTo>
                <a:cubicBezTo>
                  <a:pt x="4344" y="2958"/>
                  <a:pt x="4281" y="2941"/>
                  <a:pt x="4246" y="2905"/>
                </a:cubicBezTo>
                <a:cubicBezTo>
                  <a:pt x="4183" y="2833"/>
                  <a:pt x="4112" y="2851"/>
                  <a:pt x="4031" y="2860"/>
                </a:cubicBezTo>
                <a:cubicBezTo>
                  <a:pt x="3933" y="2860"/>
                  <a:pt x="3843" y="2842"/>
                  <a:pt x="3754" y="2825"/>
                </a:cubicBezTo>
                <a:cubicBezTo>
                  <a:pt x="3736" y="2816"/>
                  <a:pt x="3727" y="2780"/>
                  <a:pt x="3709" y="2753"/>
                </a:cubicBezTo>
                <a:cubicBezTo>
                  <a:pt x="3620" y="2807"/>
                  <a:pt x="3477" y="2762"/>
                  <a:pt x="3423" y="2664"/>
                </a:cubicBezTo>
                <a:cubicBezTo>
                  <a:pt x="3396" y="2628"/>
                  <a:pt x="3387" y="2565"/>
                  <a:pt x="3316" y="2574"/>
                </a:cubicBezTo>
                <a:cubicBezTo>
                  <a:pt x="3298" y="2574"/>
                  <a:pt x="3280" y="2583"/>
                  <a:pt x="3253" y="2601"/>
                </a:cubicBezTo>
                <a:cubicBezTo>
                  <a:pt x="3307" y="2690"/>
                  <a:pt x="3360" y="2771"/>
                  <a:pt x="3414" y="2851"/>
                </a:cubicBezTo>
                <a:cubicBezTo>
                  <a:pt x="3414" y="2842"/>
                  <a:pt x="3423" y="2833"/>
                  <a:pt x="3441" y="2807"/>
                </a:cubicBezTo>
                <a:cubicBezTo>
                  <a:pt x="3450" y="2825"/>
                  <a:pt x="3459" y="2833"/>
                  <a:pt x="3459" y="2842"/>
                </a:cubicBezTo>
                <a:cubicBezTo>
                  <a:pt x="3468" y="2869"/>
                  <a:pt x="3477" y="2896"/>
                  <a:pt x="3477" y="2923"/>
                </a:cubicBezTo>
                <a:cubicBezTo>
                  <a:pt x="3521" y="2914"/>
                  <a:pt x="3566" y="2896"/>
                  <a:pt x="3611" y="2878"/>
                </a:cubicBezTo>
                <a:cubicBezTo>
                  <a:pt x="3638" y="2860"/>
                  <a:pt x="3664" y="2833"/>
                  <a:pt x="3691" y="2816"/>
                </a:cubicBezTo>
                <a:cubicBezTo>
                  <a:pt x="3700" y="2878"/>
                  <a:pt x="3745" y="2923"/>
                  <a:pt x="3817" y="2950"/>
                </a:cubicBezTo>
                <a:cubicBezTo>
                  <a:pt x="3843" y="2958"/>
                  <a:pt x="3888" y="3012"/>
                  <a:pt x="3879" y="3030"/>
                </a:cubicBezTo>
                <a:cubicBezTo>
                  <a:pt x="3852" y="3066"/>
                  <a:pt x="3888" y="3128"/>
                  <a:pt x="3817" y="3138"/>
                </a:cubicBezTo>
                <a:cubicBezTo>
                  <a:pt x="3807" y="3138"/>
                  <a:pt x="3799" y="3146"/>
                  <a:pt x="3799" y="3146"/>
                </a:cubicBezTo>
                <a:cubicBezTo>
                  <a:pt x="3799" y="3236"/>
                  <a:pt x="3718" y="3263"/>
                  <a:pt x="3673" y="3316"/>
                </a:cubicBezTo>
                <a:cubicBezTo>
                  <a:pt x="3664" y="3316"/>
                  <a:pt x="3664" y="3325"/>
                  <a:pt x="3655" y="3325"/>
                </a:cubicBezTo>
                <a:cubicBezTo>
                  <a:pt x="3584" y="3325"/>
                  <a:pt x="3548" y="3388"/>
                  <a:pt x="3495" y="3424"/>
                </a:cubicBezTo>
                <a:cubicBezTo>
                  <a:pt x="3423" y="3468"/>
                  <a:pt x="3334" y="3504"/>
                  <a:pt x="3253" y="3540"/>
                </a:cubicBezTo>
                <a:cubicBezTo>
                  <a:pt x="3244" y="3549"/>
                  <a:pt x="3235" y="3540"/>
                  <a:pt x="3226" y="3549"/>
                </a:cubicBezTo>
                <a:cubicBezTo>
                  <a:pt x="3191" y="3576"/>
                  <a:pt x="3137" y="3620"/>
                  <a:pt x="3092" y="3576"/>
                </a:cubicBezTo>
                <a:cubicBezTo>
                  <a:pt x="3056" y="3531"/>
                  <a:pt x="3056" y="3459"/>
                  <a:pt x="3039" y="3397"/>
                </a:cubicBezTo>
                <a:cubicBezTo>
                  <a:pt x="3030" y="3361"/>
                  <a:pt x="3030" y="3325"/>
                  <a:pt x="3012" y="3298"/>
                </a:cubicBezTo>
                <a:cubicBezTo>
                  <a:pt x="2967" y="3236"/>
                  <a:pt x="2904" y="3173"/>
                  <a:pt x="2860" y="3111"/>
                </a:cubicBezTo>
                <a:cubicBezTo>
                  <a:pt x="2851" y="3093"/>
                  <a:pt x="2851" y="3057"/>
                  <a:pt x="2842" y="3039"/>
                </a:cubicBezTo>
                <a:cubicBezTo>
                  <a:pt x="2833" y="3003"/>
                  <a:pt x="2833" y="2950"/>
                  <a:pt x="2806" y="2941"/>
                </a:cubicBezTo>
                <a:cubicBezTo>
                  <a:pt x="2734" y="2896"/>
                  <a:pt x="2726" y="2807"/>
                  <a:pt x="2672" y="2744"/>
                </a:cubicBezTo>
                <a:cubicBezTo>
                  <a:pt x="2645" y="2717"/>
                  <a:pt x="2636" y="2682"/>
                  <a:pt x="2574" y="2690"/>
                </a:cubicBezTo>
                <a:cubicBezTo>
                  <a:pt x="2538" y="2690"/>
                  <a:pt x="2502" y="2664"/>
                  <a:pt x="2466" y="2646"/>
                </a:cubicBezTo>
                <a:cubicBezTo>
                  <a:pt x="2475" y="2637"/>
                  <a:pt x="2493" y="2628"/>
                  <a:pt x="2502" y="2610"/>
                </a:cubicBezTo>
                <a:cubicBezTo>
                  <a:pt x="2636" y="2887"/>
                  <a:pt x="2761" y="3164"/>
                  <a:pt x="2896" y="3459"/>
                </a:cubicBezTo>
                <a:cubicBezTo>
                  <a:pt x="2904" y="3433"/>
                  <a:pt x="2913" y="3415"/>
                  <a:pt x="2922" y="3406"/>
                </a:cubicBezTo>
                <a:cubicBezTo>
                  <a:pt x="3003" y="3522"/>
                  <a:pt x="3074" y="3620"/>
                  <a:pt x="3146" y="3719"/>
                </a:cubicBezTo>
                <a:cubicBezTo>
                  <a:pt x="3253" y="3692"/>
                  <a:pt x="3360" y="3665"/>
                  <a:pt x="3468" y="3647"/>
                </a:cubicBezTo>
                <a:cubicBezTo>
                  <a:pt x="3468" y="3674"/>
                  <a:pt x="3477" y="3701"/>
                  <a:pt x="3468" y="3728"/>
                </a:cubicBezTo>
                <a:cubicBezTo>
                  <a:pt x="3450" y="3808"/>
                  <a:pt x="3423" y="3889"/>
                  <a:pt x="3387" y="3969"/>
                </a:cubicBezTo>
                <a:cubicBezTo>
                  <a:pt x="3352" y="4049"/>
                  <a:pt x="3289" y="4112"/>
                  <a:pt x="3217" y="4166"/>
                </a:cubicBezTo>
                <a:cubicBezTo>
                  <a:pt x="3146" y="4228"/>
                  <a:pt x="3074" y="4309"/>
                  <a:pt x="3021" y="4389"/>
                </a:cubicBezTo>
                <a:cubicBezTo>
                  <a:pt x="2967" y="4461"/>
                  <a:pt x="2931" y="4550"/>
                  <a:pt x="2887" y="4630"/>
                </a:cubicBezTo>
                <a:cubicBezTo>
                  <a:pt x="2851" y="4720"/>
                  <a:pt x="2878" y="4881"/>
                  <a:pt x="2940" y="4943"/>
                </a:cubicBezTo>
                <a:cubicBezTo>
                  <a:pt x="2949" y="4952"/>
                  <a:pt x="2958" y="4961"/>
                  <a:pt x="2958" y="4961"/>
                </a:cubicBezTo>
                <a:cubicBezTo>
                  <a:pt x="2958" y="5042"/>
                  <a:pt x="2958" y="5122"/>
                  <a:pt x="2949" y="5194"/>
                </a:cubicBezTo>
                <a:cubicBezTo>
                  <a:pt x="2949" y="5221"/>
                  <a:pt x="2913" y="5248"/>
                  <a:pt x="2887" y="5265"/>
                </a:cubicBezTo>
                <a:cubicBezTo>
                  <a:pt x="2815" y="5337"/>
                  <a:pt x="2734" y="5399"/>
                  <a:pt x="2663" y="5471"/>
                </a:cubicBezTo>
                <a:cubicBezTo>
                  <a:pt x="2645" y="5489"/>
                  <a:pt x="2654" y="5516"/>
                  <a:pt x="2654" y="5534"/>
                </a:cubicBezTo>
                <a:cubicBezTo>
                  <a:pt x="2654" y="5560"/>
                  <a:pt x="2663" y="5587"/>
                  <a:pt x="2663" y="5614"/>
                </a:cubicBezTo>
                <a:cubicBezTo>
                  <a:pt x="2681" y="5694"/>
                  <a:pt x="2654" y="5757"/>
                  <a:pt x="2565" y="5793"/>
                </a:cubicBezTo>
                <a:cubicBezTo>
                  <a:pt x="2538" y="5802"/>
                  <a:pt x="2529" y="5829"/>
                  <a:pt x="2529" y="5873"/>
                </a:cubicBezTo>
                <a:cubicBezTo>
                  <a:pt x="2520" y="5927"/>
                  <a:pt x="2520" y="6016"/>
                  <a:pt x="2439" y="6043"/>
                </a:cubicBezTo>
                <a:cubicBezTo>
                  <a:pt x="2413" y="6061"/>
                  <a:pt x="2395" y="6097"/>
                  <a:pt x="2368" y="6124"/>
                </a:cubicBezTo>
                <a:cubicBezTo>
                  <a:pt x="2305" y="6186"/>
                  <a:pt x="2234" y="6240"/>
                  <a:pt x="2162" y="6302"/>
                </a:cubicBezTo>
                <a:cubicBezTo>
                  <a:pt x="2153" y="6311"/>
                  <a:pt x="2136" y="6320"/>
                  <a:pt x="2126" y="6320"/>
                </a:cubicBezTo>
                <a:cubicBezTo>
                  <a:pt x="2046" y="6311"/>
                  <a:pt x="1975" y="6329"/>
                  <a:pt x="1903" y="6356"/>
                </a:cubicBezTo>
                <a:cubicBezTo>
                  <a:pt x="1823" y="6383"/>
                  <a:pt x="1787" y="6311"/>
                  <a:pt x="1787" y="6231"/>
                </a:cubicBezTo>
                <a:cubicBezTo>
                  <a:pt x="1787" y="6159"/>
                  <a:pt x="1742" y="6088"/>
                  <a:pt x="1715" y="6025"/>
                </a:cubicBezTo>
                <a:cubicBezTo>
                  <a:pt x="1680" y="5918"/>
                  <a:pt x="1653" y="5811"/>
                  <a:pt x="1617" y="5703"/>
                </a:cubicBezTo>
                <a:cubicBezTo>
                  <a:pt x="1599" y="5659"/>
                  <a:pt x="1599" y="5614"/>
                  <a:pt x="1572" y="5578"/>
                </a:cubicBezTo>
                <a:cubicBezTo>
                  <a:pt x="1457" y="5399"/>
                  <a:pt x="1439" y="5212"/>
                  <a:pt x="1555" y="5024"/>
                </a:cubicBezTo>
                <a:cubicBezTo>
                  <a:pt x="1555" y="5015"/>
                  <a:pt x="1564" y="4997"/>
                  <a:pt x="1564" y="4988"/>
                </a:cubicBezTo>
                <a:cubicBezTo>
                  <a:pt x="1555" y="4908"/>
                  <a:pt x="1555" y="4809"/>
                  <a:pt x="1520" y="4738"/>
                </a:cubicBezTo>
                <a:cubicBezTo>
                  <a:pt x="1475" y="4622"/>
                  <a:pt x="1403" y="4523"/>
                  <a:pt x="1341" y="4416"/>
                </a:cubicBezTo>
                <a:cubicBezTo>
                  <a:pt x="1332" y="4407"/>
                  <a:pt x="1323" y="4389"/>
                  <a:pt x="1323" y="4371"/>
                </a:cubicBezTo>
                <a:cubicBezTo>
                  <a:pt x="1341" y="4309"/>
                  <a:pt x="1350" y="4255"/>
                  <a:pt x="1368" y="4192"/>
                </a:cubicBezTo>
                <a:cubicBezTo>
                  <a:pt x="1386" y="4130"/>
                  <a:pt x="1368" y="4094"/>
                  <a:pt x="1314" y="4085"/>
                </a:cubicBezTo>
                <a:cubicBezTo>
                  <a:pt x="1278" y="4076"/>
                  <a:pt x="1251" y="4076"/>
                  <a:pt x="1225" y="4067"/>
                </a:cubicBezTo>
                <a:cubicBezTo>
                  <a:pt x="1189" y="4058"/>
                  <a:pt x="1171" y="4032"/>
                  <a:pt x="1144" y="4014"/>
                </a:cubicBezTo>
                <a:cubicBezTo>
                  <a:pt x="1108" y="3996"/>
                  <a:pt x="1073" y="3951"/>
                  <a:pt x="1046" y="3951"/>
                </a:cubicBezTo>
                <a:cubicBezTo>
                  <a:pt x="965" y="3969"/>
                  <a:pt x="894" y="3996"/>
                  <a:pt x="813" y="4014"/>
                </a:cubicBezTo>
                <a:cubicBezTo>
                  <a:pt x="786" y="4022"/>
                  <a:pt x="760" y="4032"/>
                  <a:pt x="733" y="4022"/>
                </a:cubicBezTo>
                <a:cubicBezTo>
                  <a:pt x="670" y="3996"/>
                  <a:pt x="617" y="3996"/>
                  <a:pt x="554" y="4041"/>
                </a:cubicBezTo>
                <a:cubicBezTo>
                  <a:pt x="518" y="4076"/>
                  <a:pt x="492" y="4076"/>
                  <a:pt x="447" y="4041"/>
                </a:cubicBezTo>
                <a:cubicBezTo>
                  <a:pt x="286" y="3951"/>
                  <a:pt x="160" y="3826"/>
                  <a:pt x="89" y="3656"/>
                </a:cubicBezTo>
                <a:cubicBezTo>
                  <a:pt x="80" y="3620"/>
                  <a:pt x="44" y="3593"/>
                  <a:pt x="35" y="3558"/>
                </a:cubicBezTo>
                <a:cubicBezTo>
                  <a:pt x="9" y="3504"/>
                  <a:pt x="0" y="3441"/>
                  <a:pt x="35" y="3379"/>
                </a:cubicBezTo>
                <a:cubicBezTo>
                  <a:pt x="44" y="3352"/>
                  <a:pt x="44" y="3325"/>
                  <a:pt x="44" y="3298"/>
                </a:cubicBezTo>
                <a:cubicBezTo>
                  <a:pt x="17" y="3120"/>
                  <a:pt x="53" y="2958"/>
                  <a:pt x="170" y="2807"/>
                </a:cubicBezTo>
                <a:cubicBezTo>
                  <a:pt x="205" y="2753"/>
                  <a:pt x="241" y="2708"/>
                  <a:pt x="304" y="2682"/>
                </a:cubicBezTo>
                <a:cubicBezTo>
                  <a:pt x="348" y="2664"/>
                  <a:pt x="375" y="2610"/>
                  <a:pt x="384" y="2556"/>
                </a:cubicBezTo>
                <a:cubicBezTo>
                  <a:pt x="411" y="2494"/>
                  <a:pt x="429" y="2431"/>
                  <a:pt x="492" y="2387"/>
                </a:cubicBezTo>
                <a:cubicBezTo>
                  <a:pt x="545" y="2351"/>
                  <a:pt x="572" y="2279"/>
                  <a:pt x="608" y="2217"/>
                </a:cubicBezTo>
                <a:cubicBezTo>
                  <a:pt x="599" y="2136"/>
                  <a:pt x="527" y="2163"/>
                  <a:pt x="482" y="2163"/>
                </a:cubicBezTo>
                <a:cubicBezTo>
                  <a:pt x="473" y="2118"/>
                  <a:pt x="465" y="2091"/>
                  <a:pt x="456" y="2065"/>
                </a:cubicBezTo>
                <a:cubicBezTo>
                  <a:pt x="456" y="2056"/>
                  <a:pt x="456" y="2038"/>
                  <a:pt x="456" y="2029"/>
                </a:cubicBezTo>
                <a:cubicBezTo>
                  <a:pt x="473" y="1957"/>
                  <a:pt x="492" y="1887"/>
                  <a:pt x="509" y="1789"/>
                </a:cubicBezTo>
                <a:cubicBezTo>
                  <a:pt x="581" y="1744"/>
                  <a:pt x="679" y="1789"/>
                  <a:pt x="786" y="1797"/>
                </a:cubicBezTo>
                <a:cubicBezTo>
                  <a:pt x="831" y="1806"/>
                  <a:pt x="849" y="1797"/>
                  <a:pt x="849" y="1753"/>
                </a:cubicBezTo>
                <a:cubicBezTo>
                  <a:pt x="867" y="1610"/>
                  <a:pt x="867" y="1610"/>
                  <a:pt x="733" y="1538"/>
                </a:cubicBezTo>
                <a:cubicBezTo>
                  <a:pt x="724" y="1529"/>
                  <a:pt x="724" y="1520"/>
                  <a:pt x="706" y="1502"/>
                </a:cubicBezTo>
                <a:cubicBezTo>
                  <a:pt x="742" y="1502"/>
                  <a:pt x="778" y="1484"/>
                  <a:pt x="795" y="1494"/>
                </a:cubicBezTo>
                <a:cubicBezTo>
                  <a:pt x="858" y="1529"/>
                  <a:pt x="849" y="1484"/>
                  <a:pt x="858" y="1449"/>
                </a:cubicBezTo>
                <a:cubicBezTo>
                  <a:pt x="947" y="1467"/>
                  <a:pt x="983" y="1440"/>
                  <a:pt x="1010" y="1359"/>
                </a:cubicBezTo>
                <a:lnTo>
                  <a:pt x="1010" y="1359"/>
                </a:lnTo>
                <a:cubicBezTo>
                  <a:pt x="1064" y="1350"/>
                  <a:pt x="1108" y="1332"/>
                  <a:pt x="1144" y="1270"/>
                </a:cubicBezTo>
                <a:cubicBezTo>
                  <a:pt x="1162" y="1234"/>
                  <a:pt x="1225" y="1216"/>
                  <a:pt x="1278" y="1216"/>
                </a:cubicBezTo>
                <a:cubicBezTo>
                  <a:pt x="1332" y="1207"/>
                  <a:pt x="1332" y="1181"/>
                  <a:pt x="1314" y="1154"/>
                </a:cubicBezTo>
                <a:cubicBezTo>
                  <a:pt x="1278" y="1064"/>
                  <a:pt x="1296" y="1019"/>
                  <a:pt x="1394" y="1002"/>
                </a:cubicBezTo>
                <a:cubicBezTo>
                  <a:pt x="1394" y="1055"/>
                  <a:pt x="1394" y="1100"/>
                  <a:pt x="1394" y="1172"/>
                </a:cubicBezTo>
                <a:cubicBezTo>
                  <a:pt x="1546" y="1225"/>
                  <a:pt x="1697" y="1163"/>
                  <a:pt x="1832" y="1154"/>
                </a:cubicBezTo>
                <a:cubicBezTo>
                  <a:pt x="1850" y="1091"/>
                  <a:pt x="1858" y="1046"/>
                  <a:pt x="1867" y="1011"/>
                </a:cubicBezTo>
                <a:cubicBezTo>
                  <a:pt x="1894" y="1019"/>
                  <a:pt x="1930" y="1019"/>
                  <a:pt x="1966" y="1038"/>
                </a:cubicBezTo>
                <a:cubicBezTo>
                  <a:pt x="1975" y="1011"/>
                  <a:pt x="1975" y="1011"/>
                  <a:pt x="1939" y="912"/>
                </a:cubicBezTo>
                <a:cubicBezTo>
                  <a:pt x="2019" y="894"/>
                  <a:pt x="2100" y="886"/>
                  <a:pt x="2189" y="876"/>
                </a:cubicBezTo>
                <a:cubicBezTo>
                  <a:pt x="2189" y="868"/>
                  <a:pt x="2189" y="859"/>
                  <a:pt x="2189" y="850"/>
                </a:cubicBezTo>
                <a:cubicBezTo>
                  <a:pt x="2136" y="850"/>
                  <a:pt x="2091" y="850"/>
                  <a:pt x="2046" y="850"/>
                </a:cubicBezTo>
                <a:cubicBezTo>
                  <a:pt x="2010" y="850"/>
                  <a:pt x="1975" y="876"/>
                  <a:pt x="1948" y="868"/>
                </a:cubicBezTo>
                <a:cubicBezTo>
                  <a:pt x="1912" y="868"/>
                  <a:pt x="1858" y="841"/>
                  <a:pt x="1850" y="823"/>
                </a:cubicBezTo>
                <a:cubicBezTo>
                  <a:pt x="1840" y="778"/>
                  <a:pt x="1787" y="725"/>
                  <a:pt x="1867" y="689"/>
                </a:cubicBezTo>
                <a:cubicBezTo>
                  <a:pt x="1912" y="671"/>
                  <a:pt x="1939" y="635"/>
                  <a:pt x="1975" y="599"/>
                </a:cubicBezTo>
                <a:cubicBezTo>
                  <a:pt x="1903" y="546"/>
                  <a:pt x="1858" y="555"/>
                  <a:pt x="1823" y="635"/>
                </a:cubicBezTo>
                <a:cubicBezTo>
                  <a:pt x="1814" y="653"/>
                  <a:pt x="1796" y="671"/>
                  <a:pt x="1778" y="680"/>
                </a:cubicBezTo>
                <a:cubicBezTo>
                  <a:pt x="1760" y="689"/>
                  <a:pt x="1733" y="698"/>
                  <a:pt x="1715" y="716"/>
                </a:cubicBezTo>
                <a:cubicBezTo>
                  <a:pt x="1653" y="760"/>
                  <a:pt x="1671" y="814"/>
                  <a:pt x="1751" y="868"/>
                </a:cubicBezTo>
                <a:cubicBezTo>
                  <a:pt x="1733" y="939"/>
                  <a:pt x="1599" y="948"/>
                  <a:pt x="1671" y="1055"/>
                </a:cubicBezTo>
                <a:cubicBezTo>
                  <a:pt x="1608" y="1082"/>
                  <a:pt x="1546" y="1100"/>
                  <a:pt x="1475" y="1127"/>
                </a:cubicBezTo>
                <a:cubicBezTo>
                  <a:pt x="1475" y="1127"/>
                  <a:pt x="1475" y="1145"/>
                  <a:pt x="1457" y="1172"/>
                </a:cubicBezTo>
                <a:cubicBezTo>
                  <a:pt x="1448" y="1145"/>
                  <a:pt x="1439" y="1118"/>
                  <a:pt x="1421" y="1100"/>
                </a:cubicBezTo>
                <a:cubicBezTo>
                  <a:pt x="1448" y="1091"/>
                  <a:pt x="1475" y="1073"/>
                  <a:pt x="1493" y="1064"/>
                </a:cubicBezTo>
                <a:cubicBezTo>
                  <a:pt x="1466" y="1011"/>
                  <a:pt x="1439" y="957"/>
                  <a:pt x="1412" y="903"/>
                </a:cubicBezTo>
                <a:cubicBezTo>
                  <a:pt x="1386" y="912"/>
                  <a:pt x="1359" y="930"/>
                  <a:pt x="1332" y="948"/>
                </a:cubicBezTo>
                <a:cubicBezTo>
                  <a:pt x="1269" y="993"/>
                  <a:pt x="1198" y="966"/>
                  <a:pt x="1189" y="894"/>
                </a:cubicBezTo>
                <a:cubicBezTo>
                  <a:pt x="1162" y="778"/>
                  <a:pt x="1198" y="733"/>
                  <a:pt x="1323" y="680"/>
                </a:cubicBezTo>
                <a:cubicBezTo>
                  <a:pt x="1386" y="653"/>
                  <a:pt x="1430" y="599"/>
                  <a:pt x="1475" y="555"/>
                </a:cubicBezTo>
                <a:cubicBezTo>
                  <a:pt x="1511" y="519"/>
                  <a:pt x="1546" y="483"/>
                  <a:pt x="1590" y="438"/>
                </a:cubicBezTo>
                <a:cubicBezTo>
                  <a:pt x="1564" y="438"/>
                  <a:pt x="1555" y="447"/>
                  <a:pt x="1538" y="447"/>
                </a:cubicBezTo>
                <a:cubicBezTo>
                  <a:pt x="1538" y="438"/>
                  <a:pt x="1538" y="430"/>
                  <a:pt x="1538" y="421"/>
                </a:cubicBezTo>
                <a:cubicBezTo>
                  <a:pt x="1564" y="421"/>
                  <a:pt x="1590" y="421"/>
                  <a:pt x="1617" y="412"/>
                </a:cubicBezTo>
                <a:cubicBezTo>
                  <a:pt x="1635" y="412"/>
                  <a:pt x="1644" y="403"/>
                  <a:pt x="1662" y="394"/>
                </a:cubicBezTo>
                <a:cubicBezTo>
                  <a:pt x="1697" y="385"/>
                  <a:pt x="1724" y="376"/>
                  <a:pt x="1760" y="358"/>
                </a:cubicBezTo>
                <a:cubicBezTo>
                  <a:pt x="1805" y="349"/>
                  <a:pt x="1850" y="331"/>
                  <a:pt x="1894" y="331"/>
                </a:cubicBezTo>
                <a:cubicBezTo>
                  <a:pt x="1957" y="322"/>
                  <a:pt x="2019" y="322"/>
                  <a:pt x="2082" y="313"/>
                </a:cubicBezTo>
                <a:cubicBezTo>
                  <a:pt x="2126" y="313"/>
                  <a:pt x="2145" y="367"/>
                  <a:pt x="2198" y="367"/>
                </a:cubicBezTo>
                <a:cubicBezTo>
                  <a:pt x="2296" y="376"/>
                  <a:pt x="2395" y="421"/>
                  <a:pt x="2502" y="447"/>
                </a:cubicBezTo>
                <a:cubicBezTo>
                  <a:pt x="2529" y="456"/>
                  <a:pt x="2556" y="474"/>
                  <a:pt x="2601" y="501"/>
                </a:cubicBezTo>
                <a:cubicBezTo>
                  <a:pt x="2484" y="599"/>
                  <a:pt x="2377" y="528"/>
                  <a:pt x="2278" y="519"/>
                </a:cubicBezTo>
                <a:cubicBezTo>
                  <a:pt x="2305" y="555"/>
                  <a:pt x="2323" y="590"/>
                  <a:pt x="2359" y="617"/>
                </a:cubicBezTo>
                <a:cubicBezTo>
                  <a:pt x="2386" y="653"/>
                  <a:pt x="2422" y="671"/>
                  <a:pt x="2422" y="599"/>
                </a:cubicBezTo>
                <a:cubicBezTo>
                  <a:pt x="2466" y="608"/>
                  <a:pt x="2502" y="617"/>
                  <a:pt x="2538" y="635"/>
                </a:cubicBezTo>
                <a:cubicBezTo>
                  <a:pt x="2547" y="555"/>
                  <a:pt x="2609" y="519"/>
                  <a:pt x="2699" y="546"/>
                </a:cubicBezTo>
                <a:cubicBezTo>
                  <a:pt x="2681" y="501"/>
                  <a:pt x="2663" y="456"/>
                  <a:pt x="2645" y="421"/>
                </a:cubicBezTo>
                <a:cubicBezTo>
                  <a:pt x="2681" y="430"/>
                  <a:pt x="2717" y="438"/>
                  <a:pt x="2779" y="456"/>
                </a:cubicBezTo>
                <a:cubicBezTo>
                  <a:pt x="2744" y="465"/>
                  <a:pt x="2726" y="474"/>
                  <a:pt x="2717" y="483"/>
                </a:cubicBezTo>
                <a:lnTo>
                  <a:pt x="2717" y="492"/>
                </a:lnTo>
                <a:cubicBezTo>
                  <a:pt x="2815" y="465"/>
                  <a:pt x="2913" y="438"/>
                  <a:pt x="3012" y="412"/>
                </a:cubicBezTo>
                <a:cubicBezTo>
                  <a:pt x="3047" y="501"/>
                  <a:pt x="3110" y="403"/>
                  <a:pt x="3164" y="421"/>
                </a:cubicBezTo>
                <a:cubicBezTo>
                  <a:pt x="3182" y="430"/>
                  <a:pt x="3209" y="430"/>
                  <a:pt x="3235" y="421"/>
                </a:cubicBezTo>
                <a:cubicBezTo>
                  <a:pt x="3253" y="412"/>
                  <a:pt x="3271" y="394"/>
                  <a:pt x="3307" y="367"/>
                </a:cubicBezTo>
                <a:cubicBezTo>
                  <a:pt x="3378" y="385"/>
                  <a:pt x="3477" y="412"/>
                  <a:pt x="3575" y="438"/>
                </a:cubicBezTo>
                <a:cubicBezTo>
                  <a:pt x="3575" y="430"/>
                  <a:pt x="3584" y="430"/>
                  <a:pt x="3584" y="421"/>
                </a:cubicBezTo>
                <a:cubicBezTo>
                  <a:pt x="3539" y="385"/>
                  <a:pt x="3495" y="349"/>
                  <a:pt x="3450" y="322"/>
                </a:cubicBezTo>
                <a:cubicBezTo>
                  <a:pt x="3477" y="268"/>
                  <a:pt x="3504" y="233"/>
                  <a:pt x="3512" y="197"/>
                </a:cubicBezTo>
                <a:cubicBezTo>
                  <a:pt x="3557" y="206"/>
                  <a:pt x="3593" y="224"/>
                  <a:pt x="3611" y="233"/>
                </a:cubicBezTo>
                <a:cubicBezTo>
                  <a:pt x="3664" y="313"/>
                  <a:pt x="3709" y="385"/>
                  <a:pt x="3772" y="474"/>
                </a:cubicBezTo>
                <a:cubicBezTo>
                  <a:pt x="3745" y="483"/>
                  <a:pt x="3709" y="501"/>
                  <a:pt x="3673" y="528"/>
                </a:cubicBezTo>
                <a:cubicBezTo>
                  <a:pt x="3799" y="555"/>
                  <a:pt x="3843" y="528"/>
                  <a:pt x="3817" y="430"/>
                </a:cubicBezTo>
                <a:cubicBezTo>
                  <a:pt x="3817" y="421"/>
                  <a:pt x="3817" y="412"/>
                  <a:pt x="3817" y="403"/>
                </a:cubicBezTo>
                <a:cubicBezTo>
                  <a:pt x="3772" y="367"/>
                  <a:pt x="3718" y="331"/>
                  <a:pt x="3655" y="278"/>
                </a:cubicBezTo>
                <a:cubicBezTo>
                  <a:pt x="3682" y="268"/>
                  <a:pt x="3700" y="251"/>
                  <a:pt x="3709" y="251"/>
                </a:cubicBezTo>
                <a:cubicBezTo>
                  <a:pt x="3763" y="278"/>
                  <a:pt x="3817" y="304"/>
                  <a:pt x="3870" y="322"/>
                </a:cubicBezTo>
                <a:cubicBezTo>
                  <a:pt x="3870" y="313"/>
                  <a:pt x="3879" y="304"/>
                  <a:pt x="3879" y="295"/>
                </a:cubicBezTo>
                <a:cubicBezTo>
                  <a:pt x="3843" y="295"/>
                  <a:pt x="3817" y="287"/>
                  <a:pt x="3781" y="278"/>
                </a:cubicBezTo>
                <a:cubicBezTo>
                  <a:pt x="3799" y="233"/>
                  <a:pt x="3799" y="233"/>
                  <a:pt x="4004" y="268"/>
                </a:cubicBezTo>
                <a:cubicBezTo>
                  <a:pt x="3950" y="242"/>
                  <a:pt x="3906" y="224"/>
                  <a:pt x="3870" y="206"/>
                </a:cubicBezTo>
                <a:cubicBezTo>
                  <a:pt x="3870" y="197"/>
                  <a:pt x="3870" y="197"/>
                  <a:pt x="3870" y="188"/>
                </a:cubicBezTo>
                <a:cubicBezTo>
                  <a:pt x="3933" y="179"/>
                  <a:pt x="3995" y="179"/>
                  <a:pt x="4067" y="170"/>
                </a:cubicBezTo>
                <a:cubicBezTo>
                  <a:pt x="4049" y="161"/>
                  <a:pt x="4040" y="152"/>
                  <a:pt x="4013" y="135"/>
                </a:cubicBezTo>
                <a:cubicBezTo>
                  <a:pt x="4129" y="99"/>
                  <a:pt x="4219" y="45"/>
                  <a:pt x="4335" y="72"/>
                </a:cubicBezTo>
                <a:cubicBezTo>
                  <a:pt x="4371" y="81"/>
                  <a:pt x="4407" y="54"/>
                  <a:pt x="4442" y="36"/>
                </a:cubicBezTo>
                <a:cubicBezTo>
                  <a:pt x="4469" y="27"/>
                  <a:pt x="4496" y="0"/>
                  <a:pt x="4514" y="0"/>
                </a:cubicBezTo>
                <a:cubicBezTo>
                  <a:pt x="4621" y="63"/>
                  <a:pt x="4746" y="36"/>
                  <a:pt x="4854" y="54"/>
                </a:cubicBezTo>
                <a:cubicBezTo>
                  <a:pt x="4889" y="63"/>
                  <a:pt x="4907" y="81"/>
                  <a:pt x="4952" y="99"/>
                </a:cubicBezTo>
                <a:cubicBezTo>
                  <a:pt x="4880" y="143"/>
                  <a:pt x="4836" y="179"/>
                  <a:pt x="4782" y="215"/>
                </a:cubicBezTo>
                <a:cubicBezTo>
                  <a:pt x="4836" y="179"/>
                  <a:pt x="4934" y="233"/>
                  <a:pt x="4952" y="143"/>
                </a:cubicBezTo>
                <a:cubicBezTo>
                  <a:pt x="5095" y="170"/>
                  <a:pt x="5238" y="197"/>
                  <a:pt x="5381" y="215"/>
                </a:cubicBezTo>
                <a:cubicBezTo>
                  <a:pt x="5390" y="197"/>
                  <a:pt x="5390" y="188"/>
                  <a:pt x="5390" y="170"/>
                </a:cubicBezTo>
                <a:cubicBezTo>
                  <a:pt x="5462" y="215"/>
                  <a:pt x="5533" y="152"/>
                  <a:pt x="5596" y="206"/>
                </a:cubicBezTo>
                <a:cubicBezTo>
                  <a:pt x="5640" y="242"/>
                  <a:pt x="5703" y="268"/>
                  <a:pt x="5748" y="304"/>
                </a:cubicBezTo>
                <a:cubicBezTo>
                  <a:pt x="5792" y="331"/>
                  <a:pt x="5810" y="331"/>
                  <a:pt x="5819" y="287"/>
                </a:cubicBezTo>
                <a:cubicBezTo>
                  <a:pt x="5909" y="287"/>
                  <a:pt x="5989" y="287"/>
                  <a:pt x="6079" y="287"/>
                </a:cubicBezTo>
                <a:cubicBezTo>
                  <a:pt x="6061" y="260"/>
                  <a:pt x="6052" y="251"/>
                  <a:pt x="6034" y="233"/>
                </a:cubicBezTo>
                <a:cubicBezTo>
                  <a:pt x="6114" y="224"/>
                  <a:pt x="6177" y="206"/>
                  <a:pt x="6239" y="251"/>
                </a:cubicBezTo>
                <a:cubicBezTo>
                  <a:pt x="6248" y="260"/>
                  <a:pt x="6275" y="278"/>
                  <a:pt x="6284" y="268"/>
                </a:cubicBezTo>
                <a:cubicBezTo>
                  <a:pt x="6374" y="206"/>
                  <a:pt x="6463" y="268"/>
                  <a:pt x="6525" y="295"/>
                </a:cubicBezTo>
                <a:cubicBezTo>
                  <a:pt x="6597" y="331"/>
                  <a:pt x="6642" y="304"/>
                  <a:pt x="6695" y="295"/>
                </a:cubicBezTo>
                <a:cubicBezTo>
                  <a:pt x="6776" y="295"/>
                  <a:pt x="6856" y="295"/>
                  <a:pt x="6919" y="367"/>
                </a:cubicBezTo>
                <a:cubicBezTo>
                  <a:pt x="6937" y="376"/>
                  <a:pt x="6955" y="385"/>
                  <a:pt x="6973" y="385"/>
                </a:cubicBezTo>
                <a:cubicBezTo>
                  <a:pt x="7062" y="376"/>
                  <a:pt x="7143" y="367"/>
                  <a:pt x="7232" y="358"/>
                </a:cubicBezTo>
                <a:cubicBezTo>
                  <a:pt x="7268" y="358"/>
                  <a:pt x="7295" y="385"/>
                  <a:pt x="7330" y="394"/>
                </a:cubicBezTo>
                <a:cubicBezTo>
                  <a:pt x="7348" y="403"/>
                  <a:pt x="7366" y="412"/>
                  <a:pt x="7393" y="403"/>
                </a:cubicBezTo>
                <a:cubicBezTo>
                  <a:pt x="7366" y="394"/>
                  <a:pt x="7339" y="376"/>
                  <a:pt x="7321" y="367"/>
                </a:cubicBezTo>
                <a:cubicBezTo>
                  <a:pt x="7411" y="322"/>
                  <a:pt x="8153" y="465"/>
                  <a:pt x="8349" y="564"/>
                </a:cubicBezTo>
                <a:cubicBezTo>
                  <a:pt x="8341" y="573"/>
                  <a:pt x="8332" y="581"/>
                  <a:pt x="8314" y="590"/>
                </a:cubicBezTo>
                <a:cubicBezTo>
                  <a:pt x="8332" y="608"/>
                  <a:pt x="8349" y="617"/>
                  <a:pt x="8367" y="635"/>
                </a:cubicBezTo>
                <a:cubicBezTo>
                  <a:pt x="8367" y="644"/>
                  <a:pt x="8367" y="644"/>
                  <a:pt x="8367" y="653"/>
                </a:cubicBezTo>
                <a:cubicBezTo>
                  <a:pt x="8251" y="626"/>
                  <a:pt x="8144" y="599"/>
                  <a:pt x="8046" y="573"/>
                </a:cubicBezTo>
                <a:cubicBezTo>
                  <a:pt x="8010" y="599"/>
                  <a:pt x="7992" y="617"/>
                  <a:pt x="7983" y="626"/>
                </a:cubicBezTo>
                <a:cubicBezTo>
                  <a:pt x="8037" y="662"/>
                  <a:pt x="8099" y="689"/>
                  <a:pt x="8162" y="725"/>
                </a:cubicBezTo>
                <a:cubicBezTo>
                  <a:pt x="8153" y="733"/>
                  <a:pt x="8153" y="733"/>
                  <a:pt x="8153" y="743"/>
                </a:cubicBezTo>
                <a:cubicBezTo>
                  <a:pt x="8063" y="725"/>
                  <a:pt x="8001" y="743"/>
                  <a:pt x="7983" y="841"/>
                </a:cubicBezTo>
                <a:cubicBezTo>
                  <a:pt x="7983" y="850"/>
                  <a:pt x="7947" y="859"/>
                  <a:pt x="7929" y="859"/>
                </a:cubicBezTo>
                <a:cubicBezTo>
                  <a:pt x="7858" y="868"/>
                  <a:pt x="7786" y="868"/>
                  <a:pt x="7715" y="876"/>
                </a:cubicBezTo>
                <a:cubicBezTo>
                  <a:pt x="7706" y="886"/>
                  <a:pt x="7706" y="894"/>
                  <a:pt x="7697" y="903"/>
                </a:cubicBezTo>
                <a:cubicBezTo>
                  <a:pt x="7768" y="966"/>
                  <a:pt x="7831" y="1019"/>
                  <a:pt x="7894" y="1082"/>
                </a:cubicBezTo>
                <a:cubicBezTo>
                  <a:pt x="7884" y="1082"/>
                  <a:pt x="7876" y="1082"/>
                  <a:pt x="7867" y="1082"/>
                </a:cubicBezTo>
                <a:lnTo>
                  <a:pt x="7858" y="1091"/>
                </a:lnTo>
                <a:cubicBezTo>
                  <a:pt x="7884" y="1109"/>
                  <a:pt x="7902" y="1118"/>
                  <a:pt x="7911" y="1127"/>
                </a:cubicBezTo>
                <a:cubicBezTo>
                  <a:pt x="7902" y="1234"/>
                  <a:pt x="7894" y="1324"/>
                  <a:pt x="7884" y="1431"/>
                </a:cubicBezTo>
                <a:cubicBezTo>
                  <a:pt x="7867" y="1386"/>
                  <a:pt x="7858" y="1359"/>
                  <a:pt x="7849" y="1341"/>
                </a:cubicBezTo>
                <a:cubicBezTo>
                  <a:pt x="7777" y="1279"/>
                  <a:pt x="7697" y="1216"/>
                  <a:pt x="7634" y="1145"/>
                </a:cubicBezTo>
                <a:cubicBezTo>
                  <a:pt x="7598" y="1109"/>
                  <a:pt x="7563" y="1046"/>
                  <a:pt x="7563" y="993"/>
                </a:cubicBezTo>
                <a:cubicBezTo>
                  <a:pt x="7563" y="939"/>
                  <a:pt x="7608" y="876"/>
                  <a:pt x="7625" y="814"/>
                </a:cubicBezTo>
                <a:cubicBezTo>
                  <a:pt x="7608" y="787"/>
                  <a:pt x="7589" y="760"/>
                  <a:pt x="7572" y="733"/>
                </a:cubicBezTo>
                <a:lnTo>
                  <a:pt x="7563" y="733"/>
                </a:lnTo>
                <a:cubicBezTo>
                  <a:pt x="7563" y="751"/>
                  <a:pt x="7563" y="760"/>
                  <a:pt x="7563" y="778"/>
                </a:cubicBezTo>
                <a:cubicBezTo>
                  <a:pt x="7554" y="823"/>
                  <a:pt x="7536" y="850"/>
                  <a:pt x="7491" y="814"/>
                </a:cubicBezTo>
                <a:cubicBezTo>
                  <a:pt x="7482" y="814"/>
                  <a:pt x="7473" y="805"/>
                  <a:pt x="7464" y="805"/>
                </a:cubicBezTo>
                <a:cubicBezTo>
                  <a:pt x="7420" y="796"/>
                  <a:pt x="7384" y="787"/>
                  <a:pt x="7339" y="787"/>
                </a:cubicBezTo>
                <a:cubicBezTo>
                  <a:pt x="7339" y="832"/>
                  <a:pt x="7339" y="868"/>
                  <a:pt x="7339" y="921"/>
                </a:cubicBezTo>
                <a:cubicBezTo>
                  <a:pt x="7312" y="930"/>
                  <a:pt x="7276" y="948"/>
                  <a:pt x="7232" y="903"/>
                </a:cubicBezTo>
                <a:cubicBezTo>
                  <a:pt x="7214" y="886"/>
                  <a:pt x="7160" y="903"/>
                  <a:pt x="7116" y="903"/>
                </a:cubicBezTo>
                <a:cubicBezTo>
                  <a:pt x="7071" y="903"/>
                  <a:pt x="7026" y="903"/>
                  <a:pt x="6982" y="894"/>
                </a:cubicBezTo>
                <a:cubicBezTo>
                  <a:pt x="6928" y="876"/>
                  <a:pt x="6874" y="894"/>
                  <a:pt x="6847" y="957"/>
                </a:cubicBezTo>
                <a:cubicBezTo>
                  <a:pt x="6830" y="1019"/>
                  <a:pt x="6803" y="1082"/>
                  <a:pt x="6776" y="1154"/>
                </a:cubicBezTo>
                <a:cubicBezTo>
                  <a:pt x="6803" y="1163"/>
                  <a:pt x="6830" y="1172"/>
                  <a:pt x="6865" y="1181"/>
                </a:cubicBezTo>
                <a:cubicBezTo>
                  <a:pt x="6865" y="1163"/>
                  <a:pt x="6865" y="1145"/>
                  <a:pt x="6856" y="1127"/>
                </a:cubicBezTo>
                <a:cubicBezTo>
                  <a:pt x="6874" y="1136"/>
                  <a:pt x="6883" y="1136"/>
                  <a:pt x="6883" y="1136"/>
                </a:cubicBezTo>
                <a:cubicBezTo>
                  <a:pt x="6901" y="1181"/>
                  <a:pt x="6901" y="1234"/>
                  <a:pt x="6973" y="1189"/>
                </a:cubicBezTo>
                <a:cubicBezTo>
                  <a:pt x="7000" y="1181"/>
                  <a:pt x="7053" y="1216"/>
                  <a:pt x="7089" y="1234"/>
                </a:cubicBezTo>
                <a:cubicBezTo>
                  <a:pt x="7116" y="1252"/>
                  <a:pt x="7133" y="1270"/>
                  <a:pt x="7160" y="1279"/>
                </a:cubicBezTo>
                <a:cubicBezTo>
                  <a:pt x="7151" y="1279"/>
                  <a:pt x="7151" y="1279"/>
                  <a:pt x="7151" y="1279"/>
                </a:cubicBezTo>
                <a:cubicBezTo>
                  <a:pt x="7169" y="1315"/>
                  <a:pt x="7169" y="1368"/>
                  <a:pt x="7196" y="1395"/>
                </a:cubicBezTo>
                <a:cubicBezTo>
                  <a:pt x="7286" y="1520"/>
                  <a:pt x="7223" y="1654"/>
                  <a:pt x="7196" y="1789"/>
                </a:cubicBezTo>
                <a:cubicBezTo>
                  <a:pt x="7187" y="1824"/>
                  <a:pt x="7160" y="1851"/>
                  <a:pt x="7107" y="1824"/>
                </a:cubicBezTo>
                <a:cubicBezTo>
                  <a:pt x="7053" y="1797"/>
                  <a:pt x="7035" y="1851"/>
                  <a:pt x="7017" y="1887"/>
                </a:cubicBezTo>
                <a:cubicBezTo>
                  <a:pt x="7008" y="1931"/>
                  <a:pt x="7000" y="1975"/>
                  <a:pt x="6982" y="2029"/>
                </a:cubicBezTo>
                <a:cubicBezTo>
                  <a:pt x="7017" y="2056"/>
                  <a:pt x="7071" y="2100"/>
                  <a:pt x="7116" y="2145"/>
                </a:cubicBezTo>
                <a:cubicBezTo>
                  <a:pt x="7178" y="2199"/>
                  <a:pt x="7178" y="2270"/>
                  <a:pt x="7125" y="2297"/>
                </a:cubicBezTo>
                <a:cubicBezTo>
                  <a:pt x="7098" y="2306"/>
                  <a:pt x="7071" y="2315"/>
                  <a:pt x="7044" y="2324"/>
                </a:cubicBezTo>
                <a:cubicBezTo>
                  <a:pt x="7026" y="2279"/>
                  <a:pt x="6990" y="2226"/>
                  <a:pt x="6990" y="2181"/>
                </a:cubicBezTo>
                <a:cubicBezTo>
                  <a:pt x="6990" y="2127"/>
                  <a:pt x="6955" y="2127"/>
                  <a:pt x="6919" y="2118"/>
                </a:cubicBezTo>
                <a:cubicBezTo>
                  <a:pt x="6901" y="2109"/>
                  <a:pt x="6883" y="2100"/>
                  <a:pt x="6874" y="2082"/>
                </a:cubicBezTo>
                <a:cubicBezTo>
                  <a:pt x="6865" y="2011"/>
                  <a:pt x="6821" y="1984"/>
                  <a:pt x="6749" y="2029"/>
                </a:cubicBezTo>
                <a:cubicBezTo>
                  <a:pt x="6695" y="2056"/>
                  <a:pt x="6678" y="2047"/>
                  <a:pt x="6687" y="1984"/>
                </a:cubicBezTo>
                <a:cubicBezTo>
                  <a:pt x="6687" y="1975"/>
                  <a:pt x="6678" y="1948"/>
                  <a:pt x="6660" y="1948"/>
                </a:cubicBezTo>
                <a:cubicBezTo>
                  <a:pt x="6651" y="1948"/>
                  <a:pt x="6633" y="1957"/>
                  <a:pt x="6624" y="1966"/>
                </a:cubicBezTo>
                <a:cubicBezTo>
                  <a:pt x="6588" y="1993"/>
                  <a:pt x="6561" y="2029"/>
                  <a:pt x="6525" y="2065"/>
                </a:cubicBezTo>
                <a:cubicBezTo>
                  <a:pt x="6525" y="2074"/>
                  <a:pt x="6543" y="2091"/>
                  <a:pt x="6552" y="2100"/>
                </a:cubicBezTo>
                <a:cubicBezTo>
                  <a:pt x="6570" y="2109"/>
                  <a:pt x="6597" y="2100"/>
                  <a:pt x="6606" y="2109"/>
                </a:cubicBezTo>
                <a:cubicBezTo>
                  <a:pt x="6633" y="2172"/>
                  <a:pt x="6660" y="2145"/>
                  <a:pt x="6687" y="2109"/>
                </a:cubicBezTo>
                <a:cubicBezTo>
                  <a:pt x="6722" y="2127"/>
                  <a:pt x="6758" y="2136"/>
                  <a:pt x="6794" y="2154"/>
                </a:cubicBezTo>
                <a:cubicBezTo>
                  <a:pt x="6785" y="2145"/>
                  <a:pt x="6776" y="2127"/>
                  <a:pt x="6758" y="2118"/>
                </a:cubicBezTo>
                <a:cubicBezTo>
                  <a:pt x="6731" y="2172"/>
                  <a:pt x="6695" y="2217"/>
                  <a:pt x="6668" y="2261"/>
                </a:cubicBezTo>
                <a:cubicBezTo>
                  <a:pt x="6740" y="2333"/>
                  <a:pt x="6803" y="2387"/>
                  <a:pt x="6856" y="2449"/>
                </a:cubicBezTo>
                <a:cubicBezTo>
                  <a:pt x="6874" y="2476"/>
                  <a:pt x="6874" y="2512"/>
                  <a:pt x="6883" y="2556"/>
                </a:cubicBezTo>
                <a:cubicBezTo>
                  <a:pt x="6937" y="2565"/>
                  <a:pt x="6937" y="2610"/>
                  <a:pt x="6910" y="2673"/>
                </a:cubicBezTo>
                <a:cubicBezTo>
                  <a:pt x="6856" y="2762"/>
                  <a:pt x="6856" y="2878"/>
                  <a:pt x="6767" y="2950"/>
                </a:cubicBezTo>
                <a:cubicBezTo>
                  <a:pt x="6740" y="2968"/>
                  <a:pt x="6713" y="2985"/>
                  <a:pt x="6687" y="2994"/>
                </a:cubicBezTo>
                <a:cubicBezTo>
                  <a:pt x="6597" y="3030"/>
                  <a:pt x="6499" y="3048"/>
                  <a:pt x="6436" y="3138"/>
                </a:cubicBezTo>
                <a:cubicBezTo>
                  <a:pt x="6409" y="3084"/>
                  <a:pt x="6382" y="3021"/>
                  <a:pt x="6311" y="3084"/>
                </a:cubicBezTo>
                <a:cubicBezTo>
                  <a:pt x="6239" y="3138"/>
                  <a:pt x="6222" y="3200"/>
                  <a:pt x="6266" y="3271"/>
                </a:cubicBezTo>
                <a:cubicBezTo>
                  <a:pt x="6284" y="3298"/>
                  <a:pt x="6302" y="3325"/>
                  <a:pt x="6329" y="3343"/>
                </a:cubicBezTo>
                <a:cubicBezTo>
                  <a:pt x="6445" y="3397"/>
                  <a:pt x="6454" y="3504"/>
                  <a:pt x="6454" y="3620"/>
                </a:cubicBezTo>
                <a:cubicBezTo>
                  <a:pt x="6454" y="3629"/>
                  <a:pt x="6454" y="3647"/>
                  <a:pt x="6454" y="3656"/>
                </a:cubicBezTo>
                <a:cubicBezTo>
                  <a:pt x="6382" y="3710"/>
                  <a:pt x="6311" y="3763"/>
                  <a:pt x="6230" y="3826"/>
                </a:cubicBezTo>
                <a:cubicBezTo>
                  <a:pt x="6239" y="3781"/>
                  <a:pt x="6239" y="3754"/>
                  <a:pt x="6239" y="3754"/>
                </a:cubicBezTo>
                <a:cubicBezTo>
                  <a:pt x="6150" y="3674"/>
                  <a:pt x="6070" y="3611"/>
                  <a:pt x="5998" y="3540"/>
                </a:cubicBezTo>
                <a:cubicBezTo>
                  <a:pt x="5962" y="3602"/>
                  <a:pt x="5971" y="3746"/>
                  <a:pt x="5989" y="3799"/>
                </a:cubicBezTo>
                <a:cubicBezTo>
                  <a:pt x="6016" y="3871"/>
                  <a:pt x="6061" y="3915"/>
                  <a:pt x="6114" y="3960"/>
                </a:cubicBezTo>
                <a:cubicBezTo>
                  <a:pt x="6168" y="3996"/>
                  <a:pt x="6195" y="4058"/>
                  <a:pt x="6195" y="4130"/>
                </a:cubicBezTo>
                <a:cubicBezTo>
                  <a:pt x="6195" y="4166"/>
                  <a:pt x="6222" y="4210"/>
                  <a:pt x="6239" y="4246"/>
                </a:cubicBezTo>
                <a:cubicBezTo>
                  <a:pt x="6105" y="4246"/>
                  <a:pt x="6061" y="4148"/>
                  <a:pt x="6034" y="4032"/>
                </a:cubicBezTo>
                <a:cubicBezTo>
                  <a:pt x="6016" y="3960"/>
                  <a:pt x="6007" y="3897"/>
                  <a:pt x="5927" y="3862"/>
                </a:cubicBezTo>
                <a:cubicBezTo>
                  <a:pt x="5909" y="3853"/>
                  <a:pt x="5900" y="3817"/>
                  <a:pt x="5900" y="3790"/>
                </a:cubicBezTo>
                <a:cubicBezTo>
                  <a:pt x="5935" y="3638"/>
                  <a:pt x="5873" y="3504"/>
                  <a:pt x="5828" y="3370"/>
                </a:cubicBezTo>
                <a:cubicBezTo>
                  <a:pt x="5819" y="3361"/>
                  <a:pt x="5810" y="3352"/>
                  <a:pt x="5810" y="3352"/>
                </a:cubicBezTo>
                <a:cubicBezTo>
                  <a:pt x="5757" y="3370"/>
                  <a:pt x="5721" y="3379"/>
                  <a:pt x="5667" y="3397"/>
                </a:cubicBezTo>
                <a:cubicBezTo>
                  <a:pt x="5676" y="3254"/>
                  <a:pt x="5596" y="3182"/>
                  <a:pt x="5479" y="3021"/>
                </a:cubicBezTo>
                <a:cubicBezTo>
                  <a:pt x="5426" y="3039"/>
                  <a:pt x="5381" y="3039"/>
                  <a:pt x="5327" y="3057"/>
                </a:cubicBezTo>
                <a:cubicBezTo>
                  <a:pt x="5309" y="3057"/>
                  <a:pt x="5292" y="3066"/>
                  <a:pt x="5283" y="3075"/>
                </a:cubicBezTo>
                <a:cubicBezTo>
                  <a:pt x="5211" y="3164"/>
                  <a:pt x="5140" y="3245"/>
                  <a:pt x="5068" y="3334"/>
                </a:cubicBezTo>
                <a:cubicBezTo>
                  <a:pt x="5033" y="3370"/>
                  <a:pt x="4997" y="3397"/>
                  <a:pt x="4970" y="3415"/>
                </a:cubicBezTo>
                <a:cubicBezTo>
                  <a:pt x="4961" y="3540"/>
                  <a:pt x="4952" y="3647"/>
                  <a:pt x="4943" y="3763"/>
                </a:cubicBezTo>
                <a:cubicBezTo>
                  <a:pt x="4934" y="3772"/>
                  <a:pt x="4943" y="3781"/>
                  <a:pt x="4943" y="3790"/>
                </a:cubicBezTo>
                <a:close/>
                <a:moveTo>
                  <a:pt x="1484" y="2118"/>
                </a:moveTo>
                <a:lnTo>
                  <a:pt x="1484" y="2118"/>
                </a:lnTo>
                <a:cubicBezTo>
                  <a:pt x="1511" y="2109"/>
                  <a:pt x="1511" y="2109"/>
                  <a:pt x="1520" y="2100"/>
                </a:cubicBezTo>
                <a:cubicBezTo>
                  <a:pt x="1572" y="2091"/>
                  <a:pt x="1617" y="2074"/>
                  <a:pt x="1662" y="2065"/>
                </a:cubicBezTo>
                <a:cubicBezTo>
                  <a:pt x="1635" y="2020"/>
                  <a:pt x="1599" y="1975"/>
                  <a:pt x="1564" y="1931"/>
                </a:cubicBezTo>
                <a:lnTo>
                  <a:pt x="1555" y="1931"/>
                </a:lnTo>
                <a:cubicBezTo>
                  <a:pt x="1475" y="1904"/>
                  <a:pt x="1430" y="1851"/>
                  <a:pt x="1394" y="1779"/>
                </a:cubicBezTo>
                <a:cubicBezTo>
                  <a:pt x="1376" y="1753"/>
                  <a:pt x="1341" y="1726"/>
                  <a:pt x="1296" y="1762"/>
                </a:cubicBezTo>
                <a:cubicBezTo>
                  <a:pt x="1251" y="1789"/>
                  <a:pt x="1207" y="1824"/>
                  <a:pt x="1135" y="1797"/>
                </a:cubicBezTo>
                <a:cubicBezTo>
                  <a:pt x="1108" y="1779"/>
                  <a:pt x="1055" y="1779"/>
                  <a:pt x="1055" y="1851"/>
                </a:cubicBezTo>
                <a:cubicBezTo>
                  <a:pt x="1055" y="1869"/>
                  <a:pt x="1028" y="1904"/>
                  <a:pt x="1001" y="1913"/>
                </a:cubicBezTo>
                <a:cubicBezTo>
                  <a:pt x="938" y="1939"/>
                  <a:pt x="903" y="1975"/>
                  <a:pt x="903" y="2047"/>
                </a:cubicBezTo>
                <a:cubicBezTo>
                  <a:pt x="903" y="2082"/>
                  <a:pt x="867" y="2118"/>
                  <a:pt x="840" y="2136"/>
                </a:cubicBezTo>
                <a:cubicBezTo>
                  <a:pt x="795" y="2163"/>
                  <a:pt x="742" y="2163"/>
                  <a:pt x="688" y="2190"/>
                </a:cubicBezTo>
                <a:cubicBezTo>
                  <a:pt x="670" y="2199"/>
                  <a:pt x="652" y="2217"/>
                  <a:pt x="635" y="2234"/>
                </a:cubicBezTo>
                <a:cubicBezTo>
                  <a:pt x="652" y="2252"/>
                  <a:pt x="679" y="2279"/>
                  <a:pt x="697" y="2270"/>
                </a:cubicBezTo>
                <a:cubicBezTo>
                  <a:pt x="760" y="2261"/>
                  <a:pt x="831" y="2261"/>
                  <a:pt x="894" y="2234"/>
                </a:cubicBezTo>
                <a:cubicBezTo>
                  <a:pt x="965" y="2208"/>
                  <a:pt x="1019" y="2154"/>
                  <a:pt x="1108" y="2190"/>
                </a:cubicBezTo>
                <a:cubicBezTo>
                  <a:pt x="1117" y="2199"/>
                  <a:pt x="1135" y="2181"/>
                  <a:pt x="1153" y="2181"/>
                </a:cubicBezTo>
                <a:cubicBezTo>
                  <a:pt x="1225" y="2172"/>
                  <a:pt x="1296" y="2154"/>
                  <a:pt x="1376" y="2145"/>
                </a:cubicBezTo>
                <a:cubicBezTo>
                  <a:pt x="1386" y="2145"/>
                  <a:pt x="1412" y="2163"/>
                  <a:pt x="1412" y="2181"/>
                </a:cubicBezTo>
                <a:cubicBezTo>
                  <a:pt x="1412" y="2226"/>
                  <a:pt x="1457" y="2288"/>
                  <a:pt x="1394" y="2333"/>
                </a:cubicBezTo>
                <a:cubicBezTo>
                  <a:pt x="1386" y="2333"/>
                  <a:pt x="1394" y="2351"/>
                  <a:pt x="1394" y="2387"/>
                </a:cubicBezTo>
                <a:cubicBezTo>
                  <a:pt x="1421" y="2351"/>
                  <a:pt x="1430" y="2342"/>
                  <a:pt x="1448" y="2324"/>
                </a:cubicBezTo>
                <a:cubicBezTo>
                  <a:pt x="1439" y="2333"/>
                  <a:pt x="1439" y="2342"/>
                  <a:pt x="1439" y="2351"/>
                </a:cubicBezTo>
                <a:cubicBezTo>
                  <a:pt x="1493" y="2377"/>
                  <a:pt x="1546" y="2395"/>
                  <a:pt x="1599" y="2422"/>
                </a:cubicBezTo>
                <a:cubicBezTo>
                  <a:pt x="1653" y="2458"/>
                  <a:pt x="1697" y="2520"/>
                  <a:pt x="1778" y="2520"/>
                </a:cubicBezTo>
                <a:cubicBezTo>
                  <a:pt x="1778" y="2520"/>
                  <a:pt x="1778" y="2530"/>
                  <a:pt x="1787" y="2530"/>
                </a:cubicBezTo>
                <a:cubicBezTo>
                  <a:pt x="1805" y="2539"/>
                  <a:pt x="1832" y="2556"/>
                  <a:pt x="1850" y="2565"/>
                </a:cubicBezTo>
                <a:cubicBezTo>
                  <a:pt x="1858" y="2539"/>
                  <a:pt x="1876" y="2520"/>
                  <a:pt x="1885" y="2494"/>
                </a:cubicBezTo>
                <a:cubicBezTo>
                  <a:pt x="1894" y="2413"/>
                  <a:pt x="1957" y="2387"/>
                  <a:pt x="2028" y="2422"/>
                </a:cubicBezTo>
                <a:cubicBezTo>
                  <a:pt x="2073" y="2449"/>
                  <a:pt x="2118" y="2485"/>
                  <a:pt x="2171" y="2485"/>
                </a:cubicBezTo>
                <a:cubicBezTo>
                  <a:pt x="2252" y="2503"/>
                  <a:pt x="2332" y="2539"/>
                  <a:pt x="2413" y="2494"/>
                </a:cubicBezTo>
                <a:cubicBezTo>
                  <a:pt x="2422" y="2485"/>
                  <a:pt x="2448" y="2503"/>
                  <a:pt x="2466" y="2503"/>
                </a:cubicBezTo>
                <a:cubicBezTo>
                  <a:pt x="2502" y="2512"/>
                  <a:pt x="2556" y="2530"/>
                  <a:pt x="2574" y="2467"/>
                </a:cubicBezTo>
                <a:cubicBezTo>
                  <a:pt x="2609" y="2377"/>
                  <a:pt x="2645" y="2279"/>
                  <a:pt x="2627" y="2172"/>
                </a:cubicBezTo>
                <a:cubicBezTo>
                  <a:pt x="2601" y="2181"/>
                  <a:pt x="2583" y="2172"/>
                  <a:pt x="2565" y="2190"/>
                </a:cubicBezTo>
                <a:cubicBezTo>
                  <a:pt x="2511" y="2217"/>
                  <a:pt x="2466" y="2244"/>
                  <a:pt x="2422" y="2181"/>
                </a:cubicBezTo>
                <a:cubicBezTo>
                  <a:pt x="2413" y="2181"/>
                  <a:pt x="2386" y="2181"/>
                  <a:pt x="2368" y="2190"/>
                </a:cubicBezTo>
                <a:cubicBezTo>
                  <a:pt x="2314" y="2217"/>
                  <a:pt x="2234" y="2199"/>
                  <a:pt x="2207" y="2136"/>
                </a:cubicBezTo>
                <a:cubicBezTo>
                  <a:pt x="2189" y="2091"/>
                  <a:pt x="2171" y="2047"/>
                  <a:pt x="2153" y="1984"/>
                </a:cubicBezTo>
                <a:cubicBezTo>
                  <a:pt x="2207" y="1975"/>
                  <a:pt x="2278" y="1975"/>
                  <a:pt x="2323" y="1913"/>
                </a:cubicBezTo>
                <a:cubicBezTo>
                  <a:pt x="2332" y="1913"/>
                  <a:pt x="2341" y="1922"/>
                  <a:pt x="2350" y="1922"/>
                </a:cubicBezTo>
                <a:cubicBezTo>
                  <a:pt x="2368" y="1913"/>
                  <a:pt x="2386" y="1922"/>
                  <a:pt x="2404" y="1904"/>
                </a:cubicBezTo>
                <a:cubicBezTo>
                  <a:pt x="2475" y="1869"/>
                  <a:pt x="2538" y="1869"/>
                  <a:pt x="2609" y="1904"/>
                </a:cubicBezTo>
                <a:cubicBezTo>
                  <a:pt x="2672" y="1939"/>
                  <a:pt x="2744" y="1939"/>
                  <a:pt x="2806" y="1931"/>
                </a:cubicBezTo>
                <a:cubicBezTo>
                  <a:pt x="2824" y="1931"/>
                  <a:pt x="2851" y="1895"/>
                  <a:pt x="2860" y="1878"/>
                </a:cubicBezTo>
                <a:cubicBezTo>
                  <a:pt x="2860" y="1860"/>
                  <a:pt x="2833" y="1833"/>
                  <a:pt x="2815" y="1824"/>
                </a:cubicBezTo>
                <a:cubicBezTo>
                  <a:pt x="2797" y="1806"/>
                  <a:pt x="2779" y="1797"/>
                  <a:pt x="2761" y="1789"/>
                </a:cubicBezTo>
                <a:cubicBezTo>
                  <a:pt x="2690" y="1753"/>
                  <a:pt x="2618" y="1663"/>
                  <a:pt x="2511" y="1726"/>
                </a:cubicBezTo>
                <a:cubicBezTo>
                  <a:pt x="2502" y="1735"/>
                  <a:pt x="2466" y="1717"/>
                  <a:pt x="2439" y="1699"/>
                </a:cubicBezTo>
                <a:cubicBezTo>
                  <a:pt x="2413" y="1672"/>
                  <a:pt x="2395" y="1637"/>
                  <a:pt x="2350" y="1583"/>
                </a:cubicBezTo>
                <a:cubicBezTo>
                  <a:pt x="2296" y="1681"/>
                  <a:pt x="2243" y="1753"/>
                  <a:pt x="2207" y="1833"/>
                </a:cubicBezTo>
                <a:cubicBezTo>
                  <a:pt x="2198" y="1851"/>
                  <a:pt x="2243" y="1895"/>
                  <a:pt x="2270" y="1939"/>
                </a:cubicBezTo>
                <a:cubicBezTo>
                  <a:pt x="2207" y="1939"/>
                  <a:pt x="2153" y="1939"/>
                  <a:pt x="2100" y="1939"/>
                </a:cubicBezTo>
                <a:cubicBezTo>
                  <a:pt x="2082" y="1939"/>
                  <a:pt x="2064" y="1948"/>
                  <a:pt x="2055" y="1957"/>
                </a:cubicBezTo>
                <a:cubicBezTo>
                  <a:pt x="2028" y="1966"/>
                  <a:pt x="2010" y="1975"/>
                  <a:pt x="1983" y="1993"/>
                </a:cubicBezTo>
                <a:cubicBezTo>
                  <a:pt x="1983" y="2002"/>
                  <a:pt x="1993" y="2029"/>
                  <a:pt x="2001" y="2047"/>
                </a:cubicBezTo>
                <a:cubicBezTo>
                  <a:pt x="2019" y="2065"/>
                  <a:pt x="2037" y="2074"/>
                  <a:pt x="2055" y="2091"/>
                </a:cubicBezTo>
                <a:cubicBezTo>
                  <a:pt x="2055" y="2100"/>
                  <a:pt x="2046" y="2100"/>
                  <a:pt x="2046" y="2109"/>
                </a:cubicBezTo>
                <a:cubicBezTo>
                  <a:pt x="2019" y="2100"/>
                  <a:pt x="1993" y="2091"/>
                  <a:pt x="1966" y="2091"/>
                </a:cubicBezTo>
                <a:cubicBezTo>
                  <a:pt x="1894" y="2074"/>
                  <a:pt x="1840" y="2020"/>
                  <a:pt x="1823" y="1948"/>
                </a:cubicBezTo>
                <a:cubicBezTo>
                  <a:pt x="1814" y="1913"/>
                  <a:pt x="1787" y="1878"/>
                  <a:pt x="1760" y="1851"/>
                </a:cubicBezTo>
                <a:cubicBezTo>
                  <a:pt x="1688" y="1797"/>
                  <a:pt x="1617" y="1753"/>
                  <a:pt x="1546" y="1699"/>
                </a:cubicBezTo>
                <a:cubicBezTo>
                  <a:pt x="1538" y="1690"/>
                  <a:pt x="1520" y="1681"/>
                  <a:pt x="1502" y="1672"/>
                </a:cubicBezTo>
                <a:cubicBezTo>
                  <a:pt x="1502" y="1699"/>
                  <a:pt x="1484" y="1726"/>
                  <a:pt x="1493" y="1735"/>
                </a:cubicBezTo>
                <a:cubicBezTo>
                  <a:pt x="1538" y="1789"/>
                  <a:pt x="1581" y="1833"/>
                  <a:pt x="1635" y="1878"/>
                </a:cubicBezTo>
                <a:cubicBezTo>
                  <a:pt x="1680" y="1922"/>
                  <a:pt x="1733" y="1948"/>
                  <a:pt x="1778" y="1984"/>
                </a:cubicBezTo>
                <a:cubicBezTo>
                  <a:pt x="1778" y="1984"/>
                  <a:pt x="1778" y="1993"/>
                  <a:pt x="1769" y="2002"/>
                </a:cubicBezTo>
                <a:cubicBezTo>
                  <a:pt x="1751" y="1984"/>
                  <a:pt x="1733" y="1975"/>
                  <a:pt x="1688" y="1948"/>
                </a:cubicBezTo>
                <a:cubicBezTo>
                  <a:pt x="1733" y="2065"/>
                  <a:pt x="1653" y="2109"/>
                  <a:pt x="1617" y="2190"/>
                </a:cubicBezTo>
                <a:cubicBezTo>
                  <a:pt x="1572" y="2163"/>
                  <a:pt x="1538" y="2145"/>
                  <a:pt x="1484" y="2118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0" name="Freeform 229">
            <a:extLst>
              <a:ext uri="{FF2B5EF4-FFF2-40B4-BE49-F238E27FC236}">
                <a16:creationId xmlns:a16="http://schemas.microsoft.com/office/drawing/2014/main" id="{B70981BE-84BC-A447-9B8A-2EA51698E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9537" y="4977370"/>
            <a:ext cx="5625499" cy="7939398"/>
          </a:xfrm>
          <a:custGeom>
            <a:avLst/>
            <a:gdLst>
              <a:gd name="T0" fmla="*/ 2932 w 5294"/>
              <a:gd name="T1" fmla="*/ 304 h 7475"/>
              <a:gd name="T2" fmla="*/ 3389 w 5294"/>
              <a:gd name="T3" fmla="*/ 269 h 7475"/>
              <a:gd name="T4" fmla="*/ 3943 w 5294"/>
              <a:gd name="T5" fmla="*/ 9 h 7475"/>
              <a:gd name="T6" fmla="*/ 3827 w 5294"/>
              <a:gd name="T7" fmla="*/ 179 h 7475"/>
              <a:gd name="T8" fmla="*/ 3987 w 5294"/>
              <a:gd name="T9" fmla="*/ 90 h 7475"/>
              <a:gd name="T10" fmla="*/ 4238 w 5294"/>
              <a:gd name="T11" fmla="*/ 63 h 7475"/>
              <a:gd name="T12" fmla="*/ 4721 w 5294"/>
              <a:gd name="T13" fmla="*/ 367 h 7475"/>
              <a:gd name="T14" fmla="*/ 4354 w 5294"/>
              <a:gd name="T15" fmla="*/ 528 h 7475"/>
              <a:gd name="T16" fmla="*/ 4086 w 5294"/>
              <a:gd name="T17" fmla="*/ 492 h 7475"/>
              <a:gd name="T18" fmla="*/ 4256 w 5294"/>
              <a:gd name="T19" fmla="*/ 376 h 7475"/>
              <a:gd name="T20" fmla="*/ 4050 w 5294"/>
              <a:gd name="T21" fmla="*/ 304 h 7475"/>
              <a:gd name="T22" fmla="*/ 3487 w 5294"/>
              <a:gd name="T23" fmla="*/ 528 h 7475"/>
              <a:gd name="T24" fmla="*/ 3532 w 5294"/>
              <a:gd name="T25" fmla="*/ 984 h 7475"/>
              <a:gd name="T26" fmla="*/ 3818 w 5294"/>
              <a:gd name="T27" fmla="*/ 930 h 7475"/>
              <a:gd name="T28" fmla="*/ 4113 w 5294"/>
              <a:gd name="T29" fmla="*/ 599 h 7475"/>
              <a:gd name="T30" fmla="*/ 4524 w 5294"/>
              <a:gd name="T31" fmla="*/ 921 h 7475"/>
              <a:gd name="T32" fmla="*/ 4524 w 5294"/>
              <a:gd name="T33" fmla="*/ 1279 h 7475"/>
              <a:gd name="T34" fmla="*/ 4318 w 5294"/>
              <a:gd name="T35" fmla="*/ 1395 h 7475"/>
              <a:gd name="T36" fmla="*/ 3880 w 5294"/>
              <a:gd name="T37" fmla="*/ 1395 h 7475"/>
              <a:gd name="T38" fmla="*/ 4122 w 5294"/>
              <a:gd name="T39" fmla="*/ 1404 h 7475"/>
              <a:gd name="T40" fmla="*/ 4273 w 5294"/>
              <a:gd name="T41" fmla="*/ 1547 h 7475"/>
              <a:gd name="T42" fmla="*/ 4023 w 5294"/>
              <a:gd name="T43" fmla="*/ 1538 h 7475"/>
              <a:gd name="T44" fmla="*/ 3389 w 5294"/>
              <a:gd name="T45" fmla="*/ 1993 h 7475"/>
              <a:gd name="T46" fmla="*/ 3174 w 5294"/>
              <a:gd name="T47" fmla="*/ 2208 h 7475"/>
              <a:gd name="T48" fmla="*/ 2771 w 5294"/>
              <a:gd name="T49" fmla="*/ 2458 h 7475"/>
              <a:gd name="T50" fmla="*/ 2038 w 5294"/>
              <a:gd name="T51" fmla="*/ 2681 h 7475"/>
              <a:gd name="T52" fmla="*/ 2342 w 5294"/>
              <a:gd name="T53" fmla="*/ 3048 h 7475"/>
              <a:gd name="T54" fmla="*/ 2700 w 5294"/>
              <a:gd name="T55" fmla="*/ 3343 h 7475"/>
              <a:gd name="T56" fmla="*/ 3299 w 5294"/>
              <a:gd name="T57" fmla="*/ 3504 h 7475"/>
              <a:gd name="T58" fmla="*/ 3997 w 5294"/>
              <a:gd name="T59" fmla="*/ 3808 h 7475"/>
              <a:gd name="T60" fmla="*/ 4533 w 5294"/>
              <a:gd name="T61" fmla="*/ 4309 h 7475"/>
              <a:gd name="T62" fmla="*/ 5096 w 5294"/>
              <a:gd name="T63" fmla="*/ 5006 h 7475"/>
              <a:gd name="T64" fmla="*/ 4640 w 5294"/>
              <a:gd name="T65" fmla="*/ 5793 h 7475"/>
              <a:gd name="T66" fmla="*/ 4229 w 5294"/>
              <a:gd name="T67" fmla="*/ 6258 h 7475"/>
              <a:gd name="T68" fmla="*/ 4113 w 5294"/>
              <a:gd name="T69" fmla="*/ 6642 h 7475"/>
              <a:gd name="T70" fmla="*/ 3970 w 5294"/>
              <a:gd name="T71" fmla="*/ 6937 h 7475"/>
              <a:gd name="T72" fmla="*/ 4023 w 5294"/>
              <a:gd name="T73" fmla="*/ 7295 h 7475"/>
              <a:gd name="T74" fmla="*/ 3675 w 5294"/>
              <a:gd name="T75" fmla="*/ 7018 h 7475"/>
              <a:gd name="T76" fmla="*/ 3505 w 5294"/>
              <a:gd name="T77" fmla="*/ 6490 h 7475"/>
              <a:gd name="T78" fmla="*/ 2950 w 5294"/>
              <a:gd name="T79" fmla="*/ 4818 h 7475"/>
              <a:gd name="T80" fmla="*/ 2941 w 5294"/>
              <a:gd name="T81" fmla="*/ 4058 h 7475"/>
              <a:gd name="T82" fmla="*/ 2798 w 5294"/>
              <a:gd name="T83" fmla="*/ 3799 h 7475"/>
              <a:gd name="T84" fmla="*/ 2360 w 5294"/>
              <a:gd name="T85" fmla="*/ 3432 h 7475"/>
              <a:gd name="T86" fmla="*/ 1725 w 5294"/>
              <a:gd name="T87" fmla="*/ 3182 h 7475"/>
              <a:gd name="T88" fmla="*/ 1278 w 5294"/>
              <a:gd name="T89" fmla="*/ 2387 h 7475"/>
              <a:gd name="T90" fmla="*/ 1332 w 5294"/>
              <a:gd name="T91" fmla="*/ 2842 h 7475"/>
              <a:gd name="T92" fmla="*/ 1109 w 5294"/>
              <a:gd name="T93" fmla="*/ 1645 h 7475"/>
              <a:gd name="T94" fmla="*/ 1296 w 5294"/>
              <a:gd name="T95" fmla="*/ 948 h 7475"/>
              <a:gd name="T96" fmla="*/ 831 w 5294"/>
              <a:gd name="T97" fmla="*/ 698 h 7475"/>
              <a:gd name="T98" fmla="*/ 295 w 5294"/>
              <a:gd name="T99" fmla="*/ 823 h 7475"/>
              <a:gd name="T100" fmla="*/ 474 w 5294"/>
              <a:gd name="T101" fmla="*/ 537 h 7475"/>
              <a:gd name="T102" fmla="*/ 465 w 5294"/>
              <a:gd name="T103" fmla="*/ 394 h 7475"/>
              <a:gd name="T104" fmla="*/ 1198 w 5294"/>
              <a:gd name="T105" fmla="*/ 161 h 7475"/>
              <a:gd name="T106" fmla="*/ 2083 w 5294"/>
              <a:gd name="T107" fmla="*/ 260 h 7475"/>
              <a:gd name="T108" fmla="*/ 2789 w 5294"/>
              <a:gd name="T109" fmla="*/ 260 h 74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5294" h="7475">
                <a:moveTo>
                  <a:pt x="2789" y="260"/>
                </a:moveTo>
                <a:lnTo>
                  <a:pt x="2789" y="260"/>
                </a:lnTo>
                <a:cubicBezTo>
                  <a:pt x="2763" y="286"/>
                  <a:pt x="2745" y="295"/>
                  <a:pt x="2736" y="304"/>
                </a:cubicBezTo>
                <a:cubicBezTo>
                  <a:pt x="2736" y="313"/>
                  <a:pt x="2736" y="322"/>
                  <a:pt x="2736" y="322"/>
                </a:cubicBezTo>
                <a:cubicBezTo>
                  <a:pt x="2798" y="313"/>
                  <a:pt x="2861" y="313"/>
                  <a:pt x="2932" y="304"/>
                </a:cubicBezTo>
                <a:cubicBezTo>
                  <a:pt x="2932" y="313"/>
                  <a:pt x="2932" y="331"/>
                  <a:pt x="2941" y="358"/>
                </a:cubicBezTo>
                <a:cubicBezTo>
                  <a:pt x="2950" y="349"/>
                  <a:pt x="2959" y="340"/>
                  <a:pt x="2959" y="331"/>
                </a:cubicBezTo>
                <a:cubicBezTo>
                  <a:pt x="3013" y="278"/>
                  <a:pt x="3049" y="251"/>
                  <a:pt x="3129" y="286"/>
                </a:cubicBezTo>
                <a:cubicBezTo>
                  <a:pt x="3192" y="313"/>
                  <a:pt x="3263" y="313"/>
                  <a:pt x="3335" y="313"/>
                </a:cubicBezTo>
                <a:cubicBezTo>
                  <a:pt x="3353" y="313"/>
                  <a:pt x="3371" y="286"/>
                  <a:pt x="3389" y="269"/>
                </a:cubicBezTo>
                <a:cubicBezTo>
                  <a:pt x="3433" y="206"/>
                  <a:pt x="3487" y="197"/>
                  <a:pt x="3540" y="251"/>
                </a:cubicBezTo>
                <a:cubicBezTo>
                  <a:pt x="3514" y="269"/>
                  <a:pt x="3487" y="286"/>
                  <a:pt x="3451" y="313"/>
                </a:cubicBezTo>
                <a:cubicBezTo>
                  <a:pt x="3460" y="313"/>
                  <a:pt x="3460" y="322"/>
                  <a:pt x="3469" y="331"/>
                </a:cubicBezTo>
                <a:cubicBezTo>
                  <a:pt x="3522" y="322"/>
                  <a:pt x="3567" y="278"/>
                  <a:pt x="3594" y="224"/>
                </a:cubicBezTo>
                <a:cubicBezTo>
                  <a:pt x="3639" y="116"/>
                  <a:pt x="3809" y="0"/>
                  <a:pt x="3943" y="9"/>
                </a:cubicBezTo>
                <a:cubicBezTo>
                  <a:pt x="3853" y="81"/>
                  <a:pt x="3701" y="72"/>
                  <a:pt x="3719" y="233"/>
                </a:cubicBezTo>
                <a:cubicBezTo>
                  <a:pt x="3755" y="233"/>
                  <a:pt x="3800" y="242"/>
                  <a:pt x="3746" y="322"/>
                </a:cubicBezTo>
                <a:cubicBezTo>
                  <a:pt x="3818" y="304"/>
                  <a:pt x="3862" y="295"/>
                  <a:pt x="3925" y="286"/>
                </a:cubicBezTo>
                <a:cubicBezTo>
                  <a:pt x="3916" y="251"/>
                  <a:pt x="3916" y="224"/>
                  <a:pt x="3907" y="197"/>
                </a:cubicBezTo>
                <a:cubicBezTo>
                  <a:pt x="3880" y="197"/>
                  <a:pt x="3853" y="188"/>
                  <a:pt x="3827" y="179"/>
                </a:cubicBezTo>
                <a:cubicBezTo>
                  <a:pt x="3827" y="170"/>
                  <a:pt x="3827" y="170"/>
                  <a:pt x="3827" y="161"/>
                </a:cubicBezTo>
                <a:cubicBezTo>
                  <a:pt x="3844" y="161"/>
                  <a:pt x="3862" y="161"/>
                  <a:pt x="3889" y="152"/>
                </a:cubicBezTo>
                <a:cubicBezTo>
                  <a:pt x="3862" y="143"/>
                  <a:pt x="3853" y="135"/>
                  <a:pt x="3835" y="135"/>
                </a:cubicBezTo>
                <a:cubicBezTo>
                  <a:pt x="3835" y="90"/>
                  <a:pt x="3978" y="18"/>
                  <a:pt x="4068" y="27"/>
                </a:cubicBezTo>
                <a:cubicBezTo>
                  <a:pt x="4041" y="45"/>
                  <a:pt x="4014" y="72"/>
                  <a:pt x="3987" y="90"/>
                </a:cubicBezTo>
                <a:cubicBezTo>
                  <a:pt x="4059" y="72"/>
                  <a:pt x="4140" y="63"/>
                  <a:pt x="4211" y="45"/>
                </a:cubicBezTo>
                <a:cubicBezTo>
                  <a:pt x="4220" y="54"/>
                  <a:pt x="4220" y="72"/>
                  <a:pt x="4220" y="99"/>
                </a:cubicBezTo>
                <a:cubicBezTo>
                  <a:pt x="4238" y="99"/>
                  <a:pt x="4265" y="99"/>
                  <a:pt x="4291" y="99"/>
                </a:cubicBezTo>
                <a:cubicBezTo>
                  <a:pt x="4291" y="90"/>
                  <a:pt x="4291" y="90"/>
                  <a:pt x="4291" y="81"/>
                </a:cubicBezTo>
                <a:cubicBezTo>
                  <a:pt x="4273" y="72"/>
                  <a:pt x="4256" y="72"/>
                  <a:pt x="4238" y="63"/>
                </a:cubicBezTo>
                <a:cubicBezTo>
                  <a:pt x="4283" y="18"/>
                  <a:pt x="4327" y="36"/>
                  <a:pt x="4372" y="81"/>
                </a:cubicBezTo>
                <a:cubicBezTo>
                  <a:pt x="4390" y="108"/>
                  <a:pt x="4408" y="161"/>
                  <a:pt x="4470" y="143"/>
                </a:cubicBezTo>
                <a:cubicBezTo>
                  <a:pt x="4506" y="135"/>
                  <a:pt x="4551" y="179"/>
                  <a:pt x="4586" y="197"/>
                </a:cubicBezTo>
                <a:cubicBezTo>
                  <a:pt x="4569" y="224"/>
                  <a:pt x="4551" y="251"/>
                  <a:pt x="4524" y="278"/>
                </a:cubicBezTo>
                <a:cubicBezTo>
                  <a:pt x="4586" y="304"/>
                  <a:pt x="4649" y="331"/>
                  <a:pt x="4721" y="367"/>
                </a:cubicBezTo>
                <a:cubicBezTo>
                  <a:pt x="4676" y="394"/>
                  <a:pt x="4631" y="403"/>
                  <a:pt x="4595" y="429"/>
                </a:cubicBezTo>
                <a:cubicBezTo>
                  <a:pt x="4515" y="492"/>
                  <a:pt x="4542" y="349"/>
                  <a:pt x="4470" y="394"/>
                </a:cubicBezTo>
                <a:cubicBezTo>
                  <a:pt x="4470" y="403"/>
                  <a:pt x="4479" y="438"/>
                  <a:pt x="4479" y="465"/>
                </a:cubicBezTo>
                <a:cubicBezTo>
                  <a:pt x="4479" y="501"/>
                  <a:pt x="4470" y="546"/>
                  <a:pt x="4470" y="581"/>
                </a:cubicBezTo>
                <a:cubicBezTo>
                  <a:pt x="4417" y="564"/>
                  <a:pt x="4381" y="546"/>
                  <a:pt x="4354" y="528"/>
                </a:cubicBezTo>
                <a:cubicBezTo>
                  <a:pt x="4345" y="537"/>
                  <a:pt x="4345" y="537"/>
                  <a:pt x="4345" y="537"/>
                </a:cubicBezTo>
                <a:cubicBezTo>
                  <a:pt x="4363" y="555"/>
                  <a:pt x="4381" y="573"/>
                  <a:pt x="4399" y="599"/>
                </a:cubicBezTo>
                <a:cubicBezTo>
                  <a:pt x="4390" y="599"/>
                  <a:pt x="4390" y="608"/>
                  <a:pt x="4390" y="617"/>
                </a:cubicBezTo>
                <a:cubicBezTo>
                  <a:pt x="4327" y="608"/>
                  <a:pt x="4273" y="591"/>
                  <a:pt x="4220" y="573"/>
                </a:cubicBezTo>
                <a:cubicBezTo>
                  <a:pt x="4202" y="510"/>
                  <a:pt x="4175" y="456"/>
                  <a:pt x="4086" y="492"/>
                </a:cubicBezTo>
                <a:cubicBezTo>
                  <a:pt x="4068" y="501"/>
                  <a:pt x="4032" y="492"/>
                  <a:pt x="4005" y="492"/>
                </a:cubicBezTo>
                <a:cubicBezTo>
                  <a:pt x="3997" y="474"/>
                  <a:pt x="3997" y="465"/>
                  <a:pt x="3997" y="456"/>
                </a:cubicBezTo>
                <a:cubicBezTo>
                  <a:pt x="4032" y="456"/>
                  <a:pt x="4077" y="456"/>
                  <a:pt x="4104" y="447"/>
                </a:cubicBezTo>
                <a:cubicBezTo>
                  <a:pt x="4140" y="438"/>
                  <a:pt x="4175" y="421"/>
                  <a:pt x="4202" y="403"/>
                </a:cubicBezTo>
                <a:cubicBezTo>
                  <a:pt x="4220" y="394"/>
                  <a:pt x="4238" y="385"/>
                  <a:pt x="4256" y="376"/>
                </a:cubicBezTo>
                <a:cubicBezTo>
                  <a:pt x="4318" y="349"/>
                  <a:pt x="4327" y="313"/>
                  <a:pt x="4283" y="269"/>
                </a:cubicBezTo>
                <a:cubicBezTo>
                  <a:pt x="4256" y="242"/>
                  <a:pt x="4229" y="206"/>
                  <a:pt x="4211" y="197"/>
                </a:cubicBezTo>
                <a:cubicBezTo>
                  <a:pt x="4166" y="197"/>
                  <a:pt x="4140" y="197"/>
                  <a:pt x="4113" y="197"/>
                </a:cubicBezTo>
                <a:cubicBezTo>
                  <a:pt x="4086" y="197"/>
                  <a:pt x="4050" y="206"/>
                  <a:pt x="4023" y="206"/>
                </a:cubicBezTo>
                <a:cubicBezTo>
                  <a:pt x="4032" y="242"/>
                  <a:pt x="4041" y="269"/>
                  <a:pt x="4050" y="304"/>
                </a:cubicBezTo>
                <a:cubicBezTo>
                  <a:pt x="4005" y="385"/>
                  <a:pt x="3898" y="367"/>
                  <a:pt x="3791" y="376"/>
                </a:cubicBezTo>
                <a:cubicBezTo>
                  <a:pt x="3844" y="421"/>
                  <a:pt x="3880" y="456"/>
                  <a:pt x="3925" y="483"/>
                </a:cubicBezTo>
                <a:cubicBezTo>
                  <a:pt x="3853" y="573"/>
                  <a:pt x="3773" y="510"/>
                  <a:pt x="3692" y="519"/>
                </a:cubicBezTo>
                <a:cubicBezTo>
                  <a:pt x="3710" y="501"/>
                  <a:pt x="3728" y="474"/>
                  <a:pt x="3737" y="465"/>
                </a:cubicBezTo>
                <a:cubicBezTo>
                  <a:pt x="3657" y="483"/>
                  <a:pt x="3567" y="492"/>
                  <a:pt x="3487" y="528"/>
                </a:cubicBezTo>
                <a:cubicBezTo>
                  <a:pt x="3379" y="581"/>
                  <a:pt x="3290" y="644"/>
                  <a:pt x="3183" y="716"/>
                </a:cubicBezTo>
                <a:cubicBezTo>
                  <a:pt x="3129" y="751"/>
                  <a:pt x="3156" y="805"/>
                  <a:pt x="3174" y="850"/>
                </a:cubicBezTo>
                <a:cubicBezTo>
                  <a:pt x="3183" y="867"/>
                  <a:pt x="3219" y="877"/>
                  <a:pt x="3245" y="894"/>
                </a:cubicBezTo>
                <a:cubicBezTo>
                  <a:pt x="3299" y="921"/>
                  <a:pt x="3353" y="948"/>
                  <a:pt x="3406" y="975"/>
                </a:cubicBezTo>
                <a:cubicBezTo>
                  <a:pt x="3442" y="984"/>
                  <a:pt x="3487" y="984"/>
                  <a:pt x="3532" y="984"/>
                </a:cubicBezTo>
                <a:cubicBezTo>
                  <a:pt x="3514" y="1037"/>
                  <a:pt x="3487" y="1091"/>
                  <a:pt x="3460" y="1154"/>
                </a:cubicBezTo>
                <a:cubicBezTo>
                  <a:pt x="3478" y="1172"/>
                  <a:pt x="3496" y="1198"/>
                  <a:pt x="3522" y="1252"/>
                </a:cubicBezTo>
                <a:cubicBezTo>
                  <a:pt x="3558" y="1180"/>
                  <a:pt x="3594" y="1136"/>
                  <a:pt x="3621" y="1073"/>
                </a:cubicBezTo>
                <a:cubicBezTo>
                  <a:pt x="3639" y="1029"/>
                  <a:pt x="3657" y="1002"/>
                  <a:pt x="3701" y="984"/>
                </a:cubicBezTo>
                <a:cubicBezTo>
                  <a:pt x="3746" y="975"/>
                  <a:pt x="3782" y="957"/>
                  <a:pt x="3818" y="930"/>
                </a:cubicBezTo>
                <a:cubicBezTo>
                  <a:pt x="3835" y="912"/>
                  <a:pt x="3862" y="859"/>
                  <a:pt x="3853" y="841"/>
                </a:cubicBezTo>
                <a:cubicBezTo>
                  <a:pt x="3809" y="787"/>
                  <a:pt x="3862" y="769"/>
                  <a:pt x="3889" y="742"/>
                </a:cubicBezTo>
                <a:cubicBezTo>
                  <a:pt x="3916" y="716"/>
                  <a:pt x="3934" y="671"/>
                  <a:pt x="3961" y="635"/>
                </a:cubicBezTo>
                <a:cubicBezTo>
                  <a:pt x="3987" y="599"/>
                  <a:pt x="4014" y="573"/>
                  <a:pt x="4068" y="599"/>
                </a:cubicBezTo>
                <a:cubicBezTo>
                  <a:pt x="4077" y="599"/>
                  <a:pt x="4104" y="599"/>
                  <a:pt x="4113" y="599"/>
                </a:cubicBezTo>
                <a:cubicBezTo>
                  <a:pt x="4166" y="581"/>
                  <a:pt x="4202" y="573"/>
                  <a:pt x="4220" y="644"/>
                </a:cubicBezTo>
                <a:cubicBezTo>
                  <a:pt x="4229" y="662"/>
                  <a:pt x="4273" y="662"/>
                  <a:pt x="4300" y="680"/>
                </a:cubicBezTo>
                <a:cubicBezTo>
                  <a:pt x="4283" y="716"/>
                  <a:pt x="4202" y="769"/>
                  <a:pt x="4309" y="823"/>
                </a:cubicBezTo>
                <a:cubicBezTo>
                  <a:pt x="4372" y="778"/>
                  <a:pt x="4426" y="742"/>
                  <a:pt x="4497" y="698"/>
                </a:cubicBezTo>
                <a:cubicBezTo>
                  <a:pt x="4488" y="778"/>
                  <a:pt x="4578" y="841"/>
                  <a:pt x="4524" y="921"/>
                </a:cubicBezTo>
                <a:cubicBezTo>
                  <a:pt x="4515" y="930"/>
                  <a:pt x="4524" y="966"/>
                  <a:pt x="4542" y="975"/>
                </a:cubicBezTo>
                <a:cubicBezTo>
                  <a:pt x="4595" y="1011"/>
                  <a:pt x="4649" y="1046"/>
                  <a:pt x="4703" y="1073"/>
                </a:cubicBezTo>
                <a:cubicBezTo>
                  <a:pt x="4703" y="1091"/>
                  <a:pt x="4703" y="1100"/>
                  <a:pt x="4712" y="1109"/>
                </a:cubicBezTo>
                <a:cubicBezTo>
                  <a:pt x="4640" y="1154"/>
                  <a:pt x="4578" y="1198"/>
                  <a:pt x="4506" y="1252"/>
                </a:cubicBezTo>
                <a:cubicBezTo>
                  <a:pt x="4515" y="1261"/>
                  <a:pt x="4524" y="1279"/>
                  <a:pt x="4524" y="1279"/>
                </a:cubicBezTo>
                <a:cubicBezTo>
                  <a:pt x="4640" y="1288"/>
                  <a:pt x="4586" y="1377"/>
                  <a:pt x="4604" y="1431"/>
                </a:cubicBezTo>
                <a:cubicBezTo>
                  <a:pt x="4604" y="1431"/>
                  <a:pt x="4586" y="1458"/>
                  <a:pt x="4569" y="1458"/>
                </a:cubicBezTo>
                <a:cubicBezTo>
                  <a:pt x="4569" y="1467"/>
                  <a:pt x="4551" y="1458"/>
                  <a:pt x="4542" y="1449"/>
                </a:cubicBezTo>
                <a:cubicBezTo>
                  <a:pt x="4524" y="1431"/>
                  <a:pt x="4470" y="1404"/>
                  <a:pt x="4443" y="1404"/>
                </a:cubicBezTo>
                <a:cubicBezTo>
                  <a:pt x="4408" y="1404"/>
                  <a:pt x="4381" y="1395"/>
                  <a:pt x="4318" y="1395"/>
                </a:cubicBezTo>
                <a:cubicBezTo>
                  <a:pt x="4354" y="1342"/>
                  <a:pt x="4381" y="1306"/>
                  <a:pt x="4408" y="1270"/>
                </a:cubicBezTo>
                <a:cubicBezTo>
                  <a:pt x="4327" y="1243"/>
                  <a:pt x="4300" y="1252"/>
                  <a:pt x="4220" y="1315"/>
                </a:cubicBezTo>
                <a:cubicBezTo>
                  <a:pt x="4211" y="1324"/>
                  <a:pt x="4175" y="1315"/>
                  <a:pt x="4166" y="1306"/>
                </a:cubicBezTo>
                <a:cubicBezTo>
                  <a:pt x="4130" y="1270"/>
                  <a:pt x="4104" y="1279"/>
                  <a:pt x="4059" y="1306"/>
                </a:cubicBezTo>
                <a:cubicBezTo>
                  <a:pt x="4005" y="1332"/>
                  <a:pt x="3943" y="1359"/>
                  <a:pt x="3880" y="1395"/>
                </a:cubicBezTo>
                <a:cubicBezTo>
                  <a:pt x="3880" y="1395"/>
                  <a:pt x="3880" y="1404"/>
                  <a:pt x="3889" y="1413"/>
                </a:cubicBezTo>
                <a:cubicBezTo>
                  <a:pt x="3916" y="1395"/>
                  <a:pt x="3934" y="1377"/>
                  <a:pt x="3970" y="1368"/>
                </a:cubicBezTo>
                <a:cubicBezTo>
                  <a:pt x="4014" y="1359"/>
                  <a:pt x="4059" y="1342"/>
                  <a:pt x="4113" y="1332"/>
                </a:cubicBezTo>
                <a:cubicBezTo>
                  <a:pt x="4130" y="1332"/>
                  <a:pt x="4148" y="1350"/>
                  <a:pt x="4166" y="1359"/>
                </a:cubicBezTo>
                <a:cubicBezTo>
                  <a:pt x="4148" y="1377"/>
                  <a:pt x="4140" y="1386"/>
                  <a:pt x="4122" y="1404"/>
                </a:cubicBezTo>
                <a:cubicBezTo>
                  <a:pt x="4122" y="1422"/>
                  <a:pt x="4122" y="1449"/>
                  <a:pt x="4122" y="1449"/>
                </a:cubicBezTo>
                <a:cubicBezTo>
                  <a:pt x="4157" y="1475"/>
                  <a:pt x="4184" y="1493"/>
                  <a:pt x="4211" y="1511"/>
                </a:cubicBezTo>
                <a:cubicBezTo>
                  <a:pt x="4211" y="1520"/>
                  <a:pt x="4211" y="1529"/>
                  <a:pt x="4202" y="1538"/>
                </a:cubicBezTo>
                <a:cubicBezTo>
                  <a:pt x="4238" y="1520"/>
                  <a:pt x="4273" y="1502"/>
                  <a:pt x="4309" y="1475"/>
                </a:cubicBezTo>
                <a:cubicBezTo>
                  <a:pt x="4354" y="1520"/>
                  <a:pt x="4300" y="1538"/>
                  <a:pt x="4273" y="1547"/>
                </a:cubicBezTo>
                <a:cubicBezTo>
                  <a:pt x="4202" y="1574"/>
                  <a:pt x="4140" y="1601"/>
                  <a:pt x="4077" y="1618"/>
                </a:cubicBezTo>
                <a:cubicBezTo>
                  <a:pt x="4050" y="1627"/>
                  <a:pt x="4032" y="1645"/>
                  <a:pt x="4014" y="1654"/>
                </a:cubicBezTo>
                <a:cubicBezTo>
                  <a:pt x="4005" y="1645"/>
                  <a:pt x="4005" y="1637"/>
                  <a:pt x="3997" y="1627"/>
                </a:cubicBezTo>
                <a:cubicBezTo>
                  <a:pt x="4032" y="1601"/>
                  <a:pt x="4068" y="1574"/>
                  <a:pt x="4122" y="1529"/>
                </a:cubicBezTo>
                <a:cubicBezTo>
                  <a:pt x="4077" y="1529"/>
                  <a:pt x="4050" y="1529"/>
                  <a:pt x="4023" y="1538"/>
                </a:cubicBezTo>
                <a:cubicBezTo>
                  <a:pt x="3934" y="1574"/>
                  <a:pt x="3853" y="1618"/>
                  <a:pt x="3773" y="1663"/>
                </a:cubicBezTo>
                <a:cubicBezTo>
                  <a:pt x="3746" y="1672"/>
                  <a:pt x="3746" y="1726"/>
                  <a:pt x="3728" y="1761"/>
                </a:cubicBezTo>
                <a:cubicBezTo>
                  <a:pt x="3684" y="1770"/>
                  <a:pt x="3621" y="1779"/>
                  <a:pt x="3567" y="1796"/>
                </a:cubicBezTo>
                <a:cubicBezTo>
                  <a:pt x="3514" y="1823"/>
                  <a:pt x="3478" y="1868"/>
                  <a:pt x="3433" y="1895"/>
                </a:cubicBezTo>
                <a:cubicBezTo>
                  <a:pt x="3415" y="1930"/>
                  <a:pt x="3406" y="1966"/>
                  <a:pt x="3389" y="1993"/>
                </a:cubicBezTo>
                <a:lnTo>
                  <a:pt x="3379" y="1993"/>
                </a:lnTo>
                <a:cubicBezTo>
                  <a:pt x="3379" y="1975"/>
                  <a:pt x="3371" y="1948"/>
                  <a:pt x="3371" y="1930"/>
                </a:cubicBezTo>
                <a:cubicBezTo>
                  <a:pt x="3371" y="1930"/>
                  <a:pt x="3362" y="1930"/>
                  <a:pt x="3362" y="1922"/>
                </a:cubicBezTo>
                <a:cubicBezTo>
                  <a:pt x="3353" y="1939"/>
                  <a:pt x="3344" y="1966"/>
                  <a:pt x="3344" y="1984"/>
                </a:cubicBezTo>
                <a:cubicBezTo>
                  <a:pt x="3362" y="2109"/>
                  <a:pt x="3272" y="2154"/>
                  <a:pt x="3174" y="2208"/>
                </a:cubicBezTo>
                <a:cubicBezTo>
                  <a:pt x="3102" y="2243"/>
                  <a:pt x="3040" y="2297"/>
                  <a:pt x="2977" y="2360"/>
                </a:cubicBezTo>
                <a:cubicBezTo>
                  <a:pt x="2924" y="2413"/>
                  <a:pt x="2941" y="2476"/>
                  <a:pt x="2959" y="2547"/>
                </a:cubicBezTo>
                <a:cubicBezTo>
                  <a:pt x="2977" y="2619"/>
                  <a:pt x="2968" y="2681"/>
                  <a:pt x="2888" y="2744"/>
                </a:cubicBezTo>
                <a:cubicBezTo>
                  <a:pt x="2879" y="2673"/>
                  <a:pt x="2861" y="2601"/>
                  <a:pt x="2843" y="2538"/>
                </a:cubicBezTo>
                <a:cubicBezTo>
                  <a:pt x="2825" y="2503"/>
                  <a:pt x="2798" y="2467"/>
                  <a:pt x="2771" y="2458"/>
                </a:cubicBezTo>
                <a:cubicBezTo>
                  <a:pt x="2727" y="2440"/>
                  <a:pt x="2673" y="2440"/>
                  <a:pt x="2628" y="2431"/>
                </a:cubicBezTo>
                <a:cubicBezTo>
                  <a:pt x="2521" y="2404"/>
                  <a:pt x="2512" y="2404"/>
                  <a:pt x="2494" y="2503"/>
                </a:cubicBezTo>
                <a:cubicBezTo>
                  <a:pt x="2485" y="2503"/>
                  <a:pt x="2468" y="2512"/>
                  <a:pt x="2459" y="2503"/>
                </a:cubicBezTo>
                <a:cubicBezTo>
                  <a:pt x="2342" y="2449"/>
                  <a:pt x="2235" y="2485"/>
                  <a:pt x="2128" y="2538"/>
                </a:cubicBezTo>
                <a:cubicBezTo>
                  <a:pt x="2065" y="2565"/>
                  <a:pt x="2038" y="2610"/>
                  <a:pt x="2038" y="2681"/>
                </a:cubicBezTo>
                <a:cubicBezTo>
                  <a:pt x="2029" y="2744"/>
                  <a:pt x="1994" y="2798"/>
                  <a:pt x="1985" y="2860"/>
                </a:cubicBezTo>
                <a:cubicBezTo>
                  <a:pt x="1985" y="2923"/>
                  <a:pt x="2011" y="2986"/>
                  <a:pt x="2020" y="3048"/>
                </a:cubicBezTo>
                <a:cubicBezTo>
                  <a:pt x="2020" y="3075"/>
                  <a:pt x="2038" y="3093"/>
                  <a:pt x="2038" y="3093"/>
                </a:cubicBezTo>
                <a:cubicBezTo>
                  <a:pt x="2074" y="3119"/>
                  <a:pt x="2092" y="3129"/>
                  <a:pt x="2119" y="3138"/>
                </a:cubicBezTo>
                <a:cubicBezTo>
                  <a:pt x="2155" y="3155"/>
                  <a:pt x="2351" y="3084"/>
                  <a:pt x="2342" y="3048"/>
                </a:cubicBezTo>
                <a:cubicBezTo>
                  <a:pt x="2324" y="2950"/>
                  <a:pt x="2396" y="2968"/>
                  <a:pt x="2450" y="2959"/>
                </a:cubicBezTo>
                <a:cubicBezTo>
                  <a:pt x="2485" y="2950"/>
                  <a:pt x="2530" y="2941"/>
                  <a:pt x="2575" y="2941"/>
                </a:cubicBezTo>
                <a:cubicBezTo>
                  <a:pt x="2512" y="3057"/>
                  <a:pt x="2450" y="3164"/>
                  <a:pt x="2387" y="3289"/>
                </a:cubicBezTo>
                <a:cubicBezTo>
                  <a:pt x="2441" y="3289"/>
                  <a:pt x="2494" y="3307"/>
                  <a:pt x="2539" y="3298"/>
                </a:cubicBezTo>
                <a:cubicBezTo>
                  <a:pt x="2628" y="3289"/>
                  <a:pt x="2628" y="3281"/>
                  <a:pt x="2700" y="3343"/>
                </a:cubicBezTo>
                <a:cubicBezTo>
                  <a:pt x="2682" y="3388"/>
                  <a:pt x="2664" y="3441"/>
                  <a:pt x="2646" y="3495"/>
                </a:cubicBezTo>
                <a:cubicBezTo>
                  <a:pt x="2619" y="3576"/>
                  <a:pt x="2664" y="3638"/>
                  <a:pt x="2718" y="3683"/>
                </a:cubicBezTo>
                <a:cubicBezTo>
                  <a:pt x="2745" y="3701"/>
                  <a:pt x="2807" y="3683"/>
                  <a:pt x="2843" y="3665"/>
                </a:cubicBezTo>
                <a:cubicBezTo>
                  <a:pt x="2914" y="3638"/>
                  <a:pt x="2959" y="3656"/>
                  <a:pt x="3004" y="3754"/>
                </a:cubicBezTo>
                <a:cubicBezTo>
                  <a:pt x="3067" y="3611"/>
                  <a:pt x="3174" y="3549"/>
                  <a:pt x="3299" y="3504"/>
                </a:cubicBezTo>
                <a:cubicBezTo>
                  <a:pt x="3299" y="3558"/>
                  <a:pt x="3299" y="3602"/>
                  <a:pt x="3290" y="3647"/>
                </a:cubicBezTo>
                <a:cubicBezTo>
                  <a:pt x="3335" y="3594"/>
                  <a:pt x="3371" y="3549"/>
                  <a:pt x="3406" y="3486"/>
                </a:cubicBezTo>
                <a:cubicBezTo>
                  <a:pt x="3505" y="3647"/>
                  <a:pt x="3648" y="3602"/>
                  <a:pt x="3764" y="3602"/>
                </a:cubicBezTo>
                <a:cubicBezTo>
                  <a:pt x="3827" y="3647"/>
                  <a:pt x="3880" y="3692"/>
                  <a:pt x="3934" y="3737"/>
                </a:cubicBezTo>
                <a:cubicBezTo>
                  <a:pt x="3961" y="3754"/>
                  <a:pt x="3978" y="3781"/>
                  <a:pt x="3997" y="3808"/>
                </a:cubicBezTo>
                <a:cubicBezTo>
                  <a:pt x="4032" y="3862"/>
                  <a:pt x="4086" y="3906"/>
                  <a:pt x="4148" y="3880"/>
                </a:cubicBezTo>
                <a:cubicBezTo>
                  <a:pt x="4273" y="3844"/>
                  <a:pt x="4336" y="3924"/>
                  <a:pt x="4390" y="4005"/>
                </a:cubicBezTo>
                <a:cubicBezTo>
                  <a:pt x="4426" y="4049"/>
                  <a:pt x="4506" y="4103"/>
                  <a:pt x="4461" y="4192"/>
                </a:cubicBezTo>
                <a:cubicBezTo>
                  <a:pt x="4461" y="4202"/>
                  <a:pt x="4479" y="4210"/>
                  <a:pt x="4479" y="4219"/>
                </a:cubicBezTo>
                <a:cubicBezTo>
                  <a:pt x="4497" y="4246"/>
                  <a:pt x="4515" y="4282"/>
                  <a:pt x="4533" y="4309"/>
                </a:cubicBezTo>
                <a:cubicBezTo>
                  <a:pt x="4622" y="4237"/>
                  <a:pt x="4703" y="4255"/>
                  <a:pt x="4748" y="4362"/>
                </a:cubicBezTo>
                <a:cubicBezTo>
                  <a:pt x="4864" y="4380"/>
                  <a:pt x="4962" y="4389"/>
                  <a:pt x="5060" y="4416"/>
                </a:cubicBezTo>
                <a:cubicBezTo>
                  <a:pt x="5203" y="4452"/>
                  <a:pt x="5293" y="4586"/>
                  <a:pt x="5275" y="4720"/>
                </a:cubicBezTo>
                <a:cubicBezTo>
                  <a:pt x="5275" y="4756"/>
                  <a:pt x="5266" y="4783"/>
                  <a:pt x="5248" y="4809"/>
                </a:cubicBezTo>
                <a:cubicBezTo>
                  <a:pt x="5194" y="4872"/>
                  <a:pt x="5141" y="4934"/>
                  <a:pt x="5096" y="5006"/>
                </a:cubicBezTo>
                <a:cubicBezTo>
                  <a:pt x="5078" y="5015"/>
                  <a:pt x="5087" y="5051"/>
                  <a:pt x="5087" y="5069"/>
                </a:cubicBezTo>
                <a:cubicBezTo>
                  <a:pt x="5114" y="5239"/>
                  <a:pt x="5043" y="5382"/>
                  <a:pt x="4998" y="5534"/>
                </a:cubicBezTo>
                <a:cubicBezTo>
                  <a:pt x="4989" y="5551"/>
                  <a:pt x="4980" y="5560"/>
                  <a:pt x="4962" y="5569"/>
                </a:cubicBezTo>
                <a:cubicBezTo>
                  <a:pt x="4899" y="5596"/>
                  <a:pt x="4828" y="5623"/>
                  <a:pt x="4756" y="5641"/>
                </a:cubicBezTo>
                <a:cubicBezTo>
                  <a:pt x="4676" y="5659"/>
                  <a:pt x="4631" y="5704"/>
                  <a:pt x="4640" y="5793"/>
                </a:cubicBezTo>
                <a:cubicBezTo>
                  <a:pt x="4649" y="5891"/>
                  <a:pt x="4631" y="5980"/>
                  <a:pt x="4551" y="6034"/>
                </a:cubicBezTo>
                <a:cubicBezTo>
                  <a:pt x="4533" y="6043"/>
                  <a:pt x="4506" y="6052"/>
                  <a:pt x="4506" y="6070"/>
                </a:cubicBezTo>
                <a:cubicBezTo>
                  <a:pt x="4488" y="6097"/>
                  <a:pt x="4488" y="6142"/>
                  <a:pt x="4479" y="6177"/>
                </a:cubicBezTo>
                <a:cubicBezTo>
                  <a:pt x="4443" y="6285"/>
                  <a:pt x="4408" y="6302"/>
                  <a:pt x="4300" y="6276"/>
                </a:cubicBezTo>
                <a:cubicBezTo>
                  <a:pt x="4283" y="6276"/>
                  <a:pt x="4256" y="6267"/>
                  <a:pt x="4229" y="6258"/>
                </a:cubicBezTo>
                <a:cubicBezTo>
                  <a:pt x="4256" y="6293"/>
                  <a:pt x="4283" y="6320"/>
                  <a:pt x="4300" y="6347"/>
                </a:cubicBezTo>
                <a:cubicBezTo>
                  <a:pt x="4318" y="6374"/>
                  <a:pt x="4336" y="6410"/>
                  <a:pt x="4327" y="6428"/>
                </a:cubicBezTo>
                <a:cubicBezTo>
                  <a:pt x="4318" y="6455"/>
                  <a:pt x="4283" y="6481"/>
                  <a:pt x="4256" y="6499"/>
                </a:cubicBezTo>
                <a:cubicBezTo>
                  <a:pt x="4211" y="6508"/>
                  <a:pt x="4157" y="6508"/>
                  <a:pt x="4113" y="6517"/>
                </a:cubicBezTo>
                <a:cubicBezTo>
                  <a:pt x="4113" y="6562"/>
                  <a:pt x="4130" y="6615"/>
                  <a:pt x="4113" y="6642"/>
                </a:cubicBezTo>
                <a:cubicBezTo>
                  <a:pt x="4095" y="6660"/>
                  <a:pt x="4032" y="6651"/>
                  <a:pt x="3970" y="6651"/>
                </a:cubicBezTo>
                <a:cubicBezTo>
                  <a:pt x="4014" y="6687"/>
                  <a:pt x="4050" y="6714"/>
                  <a:pt x="4077" y="6741"/>
                </a:cubicBezTo>
                <a:cubicBezTo>
                  <a:pt x="4068" y="6776"/>
                  <a:pt x="4050" y="6812"/>
                  <a:pt x="4032" y="6848"/>
                </a:cubicBezTo>
                <a:cubicBezTo>
                  <a:pt x="4032" y="6866"/>
                  <a:pt x="4014" y="6874"/>
                  <a:pt x="4014" y="6884"/>
                </a:cubicBezTo>
                <a:cubicBezTo>
                  <a:pt x="3997" y="6901"/>
                  <a:pt x="3978" y="6919"/>
                  <a:pt x="3970" y="6937"/>
                </a:cubicBezTo>
                <a:cubicBezTo>
                  <a:pt x="3987" y="6955"/>
                  <a:pt x="4005" y="6973"/>
                  <a:pt x="4023" y="6982"/>
                </a:cubicBezTo>
                <a:cubicBezTo>
                  <a:pt x="4104" y="7009"/>
                  <a:pt x="4104" y="7009"/>
                  <a:pt x="4068" y="7080"/>
                </a:cubicBezTo>
                <a:cubicBezTo>
                  <a:pt x="4041" y="7116"/>
                  <a:pt x="4014" y="7161"/>
                  <a:pt x="4014" y="7196"/>
                </a:cubicBezTo>
                <a:cubicBezTo>
                  <a:pt x="4014" y="7223"/>
                  <a:pt x="4050" y="7259"/>
                  <a:pt x="4077" y="7295"/>
                </a:cubicBezTo>
                <a:cubicBezTo>
                  <a:pt x="4068" y="7295"/>
                  <a:pt x="4050" y="7295"/>
                  <a:pt x="4023" y="7295"/>
                </a:cubicBezTo>
                <a:cubicBezTo>
                  <a:pt x="4113" y="7349"/>
                  <a:pt x="4193" y="7384"/>
                  <a:pt x="4273" y="7429"/>
                </a:cubicBezTo>
                <a:cubicBezTo>
                  <a:pt x="4211" y="7474"/>
                  <a:pt x="4148" y="7474"/>
                  <a:pt x="4086" y="7456"/>
                </a:cubicBezTo>
                <a:cubicBezTo>
                  <a:pt x="3952" y="7420"/>
                  <a:pt x="3844" y="7339"/>
                  <a:pt x="3755" y="7250"/>
                </a:cubicBezTo>
                <a:cubicBezTo>
                  <a:pt x="3710" y="7206"/>
                  <a:pt x="3684" y="7143"/>
                  <a:pt x="3657" y="7089"/>
                </a:cubicBezTo>
                <a:cubicBezTo>
                  <a:pt x="3648" y="7071"/>
                  <a:pt x="3665" y="7044"/>
                  <a:pt x="3675" y="7018"/>
                </a:cubicBezTo>
                <a:cubicBezTo>
                  <a:pt x="3648" y="7000"/>
                  <a:pt x="3621" y="6982"/>
                  <a:pt x="3594" y="6955"/>
                </a:cubicBezTo>
                <a:cubicBezTo>
                  <a:pt x="3665" y="6901"/>
                  <a:pt x="3675" y="6749"/>
                  <a:pt x="3612" y="6696"/>
                </a:cubicBezTo>
                <a:cubicBezTo>
                  <a:pt x="3594" y="6687"/>
                  <a:pt x="3558" y="6696"/>
                  <a:pt x="3514" y="6687"/>
                </a:cubicBezTo>
                <a:cubicBezTo>
                  <a:pt x="3522" y="6669"/>
                  <a:pt x="3532" y="6642"/>
                  <a:pt x="3532" y="6615"/>
                </a:cubicBezTo>
                <a:cubicBezTo>
                  <a:pt x="3532" y="6580"/>
                  <a:pt x="3514" y="6535"/>
                  <a:pt x="3505" y="6490"/>
                </a:cubicBezTo>
                <a:cubicBezTo>
                  <a:pt x="3505" y="6455"/>
                  <a:pt x="3496" y="6410"/>
                  <a:pt x="3496" y="6365"/>
                </a:cubicBezTo>
                <a:cubicBezTo>
                  <a:pt x="3496" y="6293"/>
                  <a:pt x="3522" y="6213"/>
                  <a:pt x="3505" y="6142"/>
                </a:cubicBezTo>
                <a:cubicBezTo>
                  <a:pt x="3442" y="5945"/>
                  <a:pt x="3460" y="5739"/>
                  <a:pt x="3451" y="5542"/>
                </a:cubicBezTo>
                <a:cubicBezTo>
                  <a:pt x="3451" y="5417"/>
                  <a:pt x="3451" y="5283"/>
                  <a:pt x="3308" y="5221"/>
                </a:cubicBezTo>
                <a:cubicBezTo>
                  <a:pt x="3111" y="5149"/>
                  <a:pt x="3022" y="4997"/>
                  <a:pt x="2950" y="4818"/>
                </a:cubicBezTo>
                <a:cubicBezTo>
                  <a:pt x="2888" y="4675"/>
                  <a:pt x="2852" y="4648"/>
                  <a:pt x="2771" y="4613"/>
                </a:cubicBezTo>
                <a:cubicBezTo>
                  <a:pt x="2763" y="4568"/>
                  <a:pt x="2745" y="4532"/>
                  <a:pt x="2754" y="4496"/>
                </a:cubicBezTo>
                <a:cubicBezTo>
                  <a:pt x="2763" y="4461"/>
                  <a:pt x="2789" y="4425"/>
                  <a:pt x="2816" y="4398"/>
                </a:cubicBezTo>
                <a:cubicBezTo>
                  <a:pt x="2763" y="4362"/>
                  <a:pt x="2763" y="4255"/>
                  <a:pt x="2825" y="4183"/>
                </a:cubicBezTo>
                <a:cubicBezTo>
                  <a:pt x="2861" y="4139"/>
                  <a:pt x="2906" y="4103"/>
                  <a:pt x="2941" y="4058"/>
                </a:cubicBezTo>
                <a:cubicBezTo>
                  <a:pt x="2950" y="4040"/>
                  <a:pt x="2968" y="4014"/>
                  <a:pt x="2959" y="3987"/>
                </a:cubicBezTo>
                <a:cubicBezTo>
                  <a:pt x="2950" y="3915"/>
                  <a:pt x="2995" y="3835"/>
                  <a:pt x="2924" y="3781"/>
                </a:cubicBezTo>
                <a:cubicBezTo>
                  <a:pt x="2914" y="3772"/>
                  <a:pt x="2932" y="3745"/>
                  <a:pt x="2941" y="3727"/>
                </a:cubicBezTo>
                <a:cubicBezTo>
                  <a:pt x="2924" y="3710"/>
                  <a:pt x="2906" y="3701"/>
                  <a:pt x="2870" y="3683"/>
                </a:cubicBezTo>
                <a:cubicBezTo>
                  <a:pt x="2852" y="3719"/>
                  <a:pt x="2825" y="3754"/>
                  <a:pt x="2798" y="3799"/>
                </a:cubicBezTo>
                <a:cubicBezTo>
                  <a:pt x="2754" y="3745"/>
                  <a:pt x="2655" y="3763"/>
                  <a:pt x="2619" y="3683"/>
                </a:cubicBezTo>
                <a:cubicBezTo>
                  <a:pt x="2611" y="3665"/>
                  <a:pt x="2584" y="3656"/>
                  <a:pt x="2566" y="3647"/>
                </a:cubicBezTo>
                <a:cubicBezTo>
                  <a:pt x="2557" y="3647"/>
                  <a:pt x="2539" y="3647"/>
                  <a:pt x="2539" y="3638"/>
                </a:cubicBezTo>
                <a:cubicBezTo>
                  <a:pt x="2512" y="3576"/>
                  <a:pt x="2485" y="3504"/>
                  <a:pt x="2468" y="3450"/>
                </a:cubicBezTo>
                <a:cubicBezTo>
                  <a:pt x="2423" y="3441"/>
                  <a:pt x="2387" y="3441"/>
                  <a:pt x="2360" y="3432"/>
                </a:cubicBezTo>
                <a:cubicBezTo>
                  <a:pt x="2342" y="3424"/>
                  <a:pt x="2324" y="3406"/>
                  <a:pt x="2306" y="3406"/>
                </a:cubicBezTo>
                <a:cubicBezTo>
                  <a:pt x="2226" y="3415"/>
                  <a:pt x="2199" y="3361"/>
                  <a:pt x="2163" y="3307"/>
                </a:cubicBezTo>
                <a:cubicBezTo>
                  <a:pt x="2137" y="3263"/>
                  <a:pt x="2092" y="3263"/>
                  <a:pt x="2047" y="3281"/>
                </a:cubicBezTo>
                <a:cubicBezTo>
                  <a:pt x="2011" y="3289"/>
                  <a:pt x="1976" y="3298"/>
                  <a:pt x="1949" y="3289"/>
                </a:cubicBezTo>
                <a:cubicBezTo>
                  <a:pt x="1877" y="3254"/>
                  <a:pt x="1797" y="3218"/>
                  <a:pt x="1725" y="3182"/>
                </a:cubicBezTo>
                <a:cubicBezTo>
                  <a:pt x="1698" y="3173"/>
                  <a:pt x="1681" y="3164"/>
                  <a:pt x="1663" y="3155"/>
                </a:cubicBezTo>
                <a:cubicBezTo>
                  <a:pt x="1573" y="3138"/>
                  <a:pt x="1538" y="3075"/>
                  <a:pt x="1547" y="2986"/>
                </a:cubicBezTo>
                <a:cubicBezTo>
                  <a:pt x="1555" y="2941"/>
                  <a:pt x="1547" y="2896"/>
                  <a:pt x="1520" y="2860"/>
                </a:cubicBezTo>
                <a:cubicBezTo>
                  <a:pt x="1475" y="2771"/>
                  <a:pt x="1422" y="2681"/>
                  <a:pt x="1359" y="2601"/>
                </a:cubicBezTo>
                <a:cubicBezTo>
                  <a:pt x="1305" y="2530"/>
                  <a:pt x="1278" y="2467"/>
                  <a:pt x="1278" y="2387"/>
                </a:cubicBezTo>
                <a:cubicBezTo>
                  <a:pt x="1278" y="2378"/>
                  <a:pt x="1260" y="2360"/>
                  <a:pt x="1243" y="2333"/>
                </a:cubicBezTo>
                <a:cubicBezTo>
                  <a:pt x="1225" y="2378"/>
                  <a:pt x="1207" y="2404"/>
                  <a:pt x="1216" y="2422"/>
                </a:cubicBezTo>
                <a:cubicBezTo>
                  <a:pt x="1225" y="2476"/>
                  <a:pt x="1243" y="2521"/>
                  <a:pt x="1260" y="2565"/>
                </a:cubicBezTo>
                <a:cubicBezTo>
                  <a:pt x="1296" y="2655"/>
                  <a:pt x="1323" y="2744"/>
                  <a:pt x="1359" y="2825"/>
                </a:cubicBezTo>
                <a:cubicBezTo>
                  <a:pt x="1350" y="2833"/>
                  <a:pt x="1341" y="2842"/>
                  <a:pt x="1332" y="2842"/>
                </a:cubicBezTo>
                <a:cubicBezTo>
                  <a:pt x="1269" y="2753"/>
                  <a:pt x="1216" y="2664"/>
                  <a:pt x="1153" y="2574"/>
                </a:cubicBezTo>
                <a:cubicBezTo>
                  <a:pt x="1153" y="2565"/>
                  <a:pt x="1180" y="2547"/>
                  <a:pt x="1171" y="2538"/>
                </a:cubicBezTo>
                <a:cubicBezTo>
                  <a:pt x="1126" y="2422"/>
                  <a:pt x="1171" y="2270"/>
                  <a:pt x="1037" y="2190"/>
                </a:cubicBezTo>
                <a:cubicBezTo>
                  <a:pt x="1010" y="2172"/>
                  <a:pt x="992" y="2136"/>
                  <a:pt x="992" y="2109"/>
                </a:cubicBezTo>
                <a:cubicBezTo>
                  <a:pt x="957" y="1939"/>
                  <a:pt x="992" y="1779"/>
                  <a:pt x="1109" y="1645"/>
                </a:cubicBezTo>
                <a:cubicBezTo>
                  <a:pt x="1162" y="1574"/>
                  <a:pt x="1207" y="1502"/>
                  <a:pt x="1260" y="1431"/>
                </a:cubicBezTo>
                <a:cubicBezTo>
                  <a:pt x="1278" y="1422"/>
                  <a:pt x="1314" y="1431"/>
                  <a:pt x="1323" y="1422"/>
                </a:cubicBezTo>
                <a:cubicBezTo>
                  <a:pt x="1377" y="1359"/>
                  <a:pt x="1314" y="1297"/>
                  <a:pt x="1305" y="1225"/>
                </a:cubicBezTo>
                <a:cubicBezTo>
                  <a:pt x="1323" y="1225"/>
                  <a:pt x="1332" y="1216"/>
                  <a:pt x="1368" y="1207"/>
                </a:cubicBezTo>
                <a:cubicBezTo>
                  <a:pt x="1171" y="1163"/>
                  <a:pt x="1252" y="1055"/>
                  <a:pt x="1296" y="948"/>
                </a:cubicBezTo>
                <a:cubicBezTo>
                  <a:pt x="1260" y="957"/>
                  <a:pt x="1234" y="957"/>
                  <a:pt x="1207" y="957"/>
                </a:cubicBezTo>
                <a:cubicBezTo>
                  <a:pt x="1207" y="939"/>
                  <a:pt x="1207" y="912"/>
                  <a:pt x="1207" y="894"/>
                </a:cubicBezTo>
                <a:cubicBezTo>
                  <a:pt x="1216" y="769"/>
                  <a:pt x="1198" y="760"/>
                  <a:pt x="1082" y="734"/>
                </a:cubicBezTo>
                <a:cubicBezTo>
                  <a:pt x="1055" y="724"/>
                  <a:pt x="1019" y="716"/>
                  <a:pt x="992" y="698"/>
                </a:cubicBezTo>
                <a:cubicBezTo>
                  <a:pt x="939" y="662"/>
                  <a:pt x="885" y="653"/>
                  <a:pt x="831" y="698"/>
                </a:cubicBezTo>
                <a:cubicBezTo>
                  <a:pt x="796" y="716"/>
                  <a:pt x="769" y="724"/>
                  <a:pt x="733" y="698"/>
                </a:cubicBezTo>
                <a:cubicBezTo>
                  <a:pt x="697" y="680"/>
                  <a:pt x="635" y="698"/>
                  <a:pt x="599" y="716"/>
                </a:cubicBezTo>
                <a:cubicBezTo>
                  <a:pt x="411" y="823"/>
                  <a:pt x="214" y="903"/>
                  <a:pt x="9" y="957"/>
                </a:cubicBezTo>
                <a:cubicBezTo>
                  <a:pt x="9" y="948"/>
                  <a:pt x="9" y="939"/>
                  <a:pt x="0" y="939"/>
                </a:cubicBezTo>
                <a:cubicBezTo>
                  <a:pt x="98" y="903"/>
                  <a:pt x="196" y="859"/>
                  <a:pt x="295" y="823"/>
                </a:cubicBezTo>
                <a:cubicBezTo>
                  <a:pt x="295" y="823"/>
                  <a:pt x="295" y="814"/>
                  <a:pt x="295" y="805"/>
                </a:cubicBezTo>
                <a:cubicBezTo>
                  <a:pt x="259" y="805"/>
                  <a:pt x="232" y="796"/>
                  <a:pt x="188" y="796"/>
                </a:cubicBezTo>
                <a:cubicBezTo>
                  <a:pt x="196" y="769"/>
                  <a:pt x="206" y="751"/>
                  <a:pt x="206" y="724"/>
                </a:cubicBezTo>
                <a:cubicBezTo>
                  <a:pt x="134" y="671"/>
                  <a:pt x="143" y="635"/>
                  <a:pt x="223" y="608"/>
                </a:cubicBezTo>
                <a:cubicBezTo>
                  <a:pt x="304" y="581"/>
                  <a:pt x="384" y="564"/>
                  <a:pt x="474" y="537"/>
                </a:cubicBezTo>
                <a:cubicBezTo>
                  <a:pt x="518" y="528"/>
                  <a:pt x="563" y="501"/>
                  <a:pt x="608" y="483"/>
                </a:cubicBezTo>
                <a:cubicBezTo>
                  <a:pt x="608" y="474"/>
                  <a:pt x="608" y="456"/>
                  <a:pt x="599" y="447"/>
                </a:cubicBezTo>
                <a:cubicBezTo>
                  <a:pt x="563" y="456"/>
                  <a:pt x="518" y="456"/>
                  <a:pt x="474" y="465"/>
                </a:cubicBezTo>
                <a:cubicBezTo>
                  <a:pt x="456" y="465"/>
                  <a:pt x="438" y="447"/>
                  <a:pt x="411" y="438"/>
                </a:cubicBezTo>
                <a:cubicBezTo>
                  <a:pt x="429" y="421"/>
                  <a:pt x="447" y="394"/>
                  <a:pt x="465" y="394"/>
                </a:cubicBezTo>
                <a:cubicBezTo>
                  <a:pt x="527" y="385"/>
                  <a:pt x="581" y="394"/>
                  <a:pt x="635" y="394"/>
                </a:cubicBezTo>
                <a:cubicBezTo>
                  <a:pt x="661" y="394"/>
                  <a:pt x="688" y="394"/>
                  <a:pt x="706" y="385"/>
                </a:cubicBezTo>
                <a:cubicBezTo>
                  <a:pt x="715" y="376"/>
                  <a:pt x="706" y="340"/>
                  <a:pt x="697" y="322"/>
                </a:cubicBezTo>
                <a:cubicBezTo>
                  <a:pt x="679" y="286"/>
                  <a:pt x="688" y="260"/>
                  <a:pt x="724" y="251"/>
                </a:cubicBezTo>
                <a:cubicBezTo>
                  <a:pt x="885" y="224"/>
                  <a:pt x="1037" y="170"/>
                  <a:pt x="1198" y="161"/>
                </a:cubicBezTo>
                <a:cubicBezTo>
                  <a:pt x="1332" y="143"/>
                  <a:pt x="1484" y="170"/>
                  <a:pt x="1618" y="188"/>
                </a:cubicBezTo>
                <a:cubicBezTo>
                  <a:pt x="1681" y="188"/>
                  <a:pt x="1734" y="197"/>
                  <a:pt x="1797" y="206"/>
                </a:cubicBezTo>
                <a:cubicBezTo>
                  <a:pt x="1815" y="206"/>
                  <a:pt x="1842" y="215"/>
                  <a:pt x="1860" y="215"/>
                </a:cubicBezTo>
                <a:cubicBezTo>
                  <a:pt x="1904" y="224"/>
                  <a:pt x="1949" y="233"/>
                  <a:pt x="1994" y="233"/>
                </a:cubicBezTo>
                <a:cubicBezTo>
                  <a:pt x="2020" y="242"/>
                  <a:pt x="2056" y="197"/>
                  <a:pt x="2083" y="260"/>
                </a:cubicBezTo>
                <a:cubicBezTo>
                  <a:pt x="2083" y="260"/>
                  <a:pt x="2137" y="260"/>
                  <a:pt x="2155" y="251"/>
                </a:cubicBezTo>
                <a:cubicBezTo>
                  <a:pt x="2190" y="242"/>
                  <a:pt x="2217" y="233"/>
                  <a:pt x="2244" y="215"/>
                </a:cubicBezTo>
                <a:cubicBezTo>
                  <a:pt x="2289" y="188"/>
                  <a:pt x="2333" y="170"/>
                  <a:pt x="2387" y="197"/>
                </a:cubicBezTo>
                <a:cubicBezTo>
                  <a:pt x="2432" y="224"/>
                  <a:pt x="2485" y="206"/>
                  <a:pt x="2530" y="215"/>
                </a:cubicBezTo>
                <a:cubicBezTo>
                  <a:pt x="2611" y="224"/>
                  <a:pt x="2691" y="242"/>
                  <a:pt x="2789" y="260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1" name="Freeform 230">
            <a:extLst>
              <a:ext uri="{FF2B5EF4-FFF2-40B4-BE49-F238E27FC236}">
                <a16:creationId xmlns:a16="http://schemas.microsoft.com/office/drawing/2014/main" id="{1E08BA83-0CCC-0B4B-86EC-54A89F284A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53655" y="10073575"/>
            <a:ext cx="2173381" cy="1765871"/>
          </a:xfrm>
          <a:custGeom>
            <a:avLst/>
            <a:gdLst>
              <a:gd name="T0" fmla="*/ 1386 w 2048"/>
              <a:gd name="T1" fmla="*/ 81 h 1664"/>
              <a:gd name="T2" fmla="*/ 1386 w 2048"/>
              <a:gd name="T3" fmla="*/ 81 h 1664"/>
              <a:gd name="T4" fmla="*/ 1332 w 2048"/>
              <a:gd name="T5" fmla="*/ 161 h 1664"/>
              <a:gd name="T6" fmla="*/ 1368 w 2048"/>
              <a:gd name="T7" fmla="*/ 304 h 1664"/>
              <a:gd name="T8" fmla="*/ 1430 w 2048"/>
              <a:gd name="T9" fmla="*/ 358 h 1664"/>
              <a:gd name="T10" fmla="*/ 1556 w 2048"/>
              <a:gd name="T11" fmla="*/ 331 h 1664"/>
              <a:gd name="T12" fmla="*/ 1627 w 2048"/>
              <a:gd name="T13" fmla="*/ 108 h 1664"/>
              <a:gd name="T14" fmla="*/ 1663 w 2048"/>
              <a:gd name="T15" fmla="*/ 0 h 1664"/>
              <a:gd name="T16" fmla="*/ 1681 w 2048"/>
              <a:gd name="T17" fmla="*/ 0 h 1664"/>
              <a:gd name="T18" fmla="*/ 1707 w 2048"/>
              <a:gd name="T19" fmla="*/ 99 h 1664"/>
              <a:gd name="T20" fmla="*/ 1770 w 2048"/>
              <a:gd name="T21" fmla="*/ 224 h 1664"/>
              <a:gd name="T22" fmla="*/ 1797 w 2048"/>
              <a:gd name="T23" fmla="*/ 340 h 1664"/>
              <a:gd name="T24" fmla="*/ 1877 w 2048"/>
              <a:gd name="T25" fmla="*/ 537 h 1664"/>
              <a:gd name="T26" fmla="*/ 1895 w 2048"/>
              <a:gd name="T27" fmla="*/ 555 h 1664"/>
              <a:gd name="T28" fmla="*/ 2020 w 2048"/>
              <a:gd name="T29" fmla="*/ 796 h 1664"/>
              <a:gd name="T30" fmla="*/ 2038 w 2048"/>
              <a:gd name="T31" fmla="*/ 885 h 1664"/>
              <a:gd name="T32" fmla="*/ 1842 w 2048"/>
              <a:gd name="T33" fmla="*/ 1288 h 1664"/>
              <a:gd name="T34" fmla="*/ 1645 w 2048"/>
              <a:gd name="T35" fmla="*/ 1493 h 1664"/>
              <a:gd name="T36" fmla="*/ 1511 w 2048"/>
              <a:gd name="T37" fmla="*/ 1592 h 1664"/>
              <a:gd name="T38" fmla="*/ 1448 w 2048"/>
              <a:gd name="T39" fmla="*/ 1619 h 1664"/>
              <a:gd name="T40" fmla="*/ 1341 w 2048"/>
              <a:gd name="T41" fmla="*/ 1601 h 1664"/>
              <a:gd name="T42" fmla="*/ 1135 w 2048"/>
              <a:gd name="T43" fmla="*/ 1493 h 1664"/>
              <a:gd name="T44" fmla="*/ 1118 w 2048"/>
              <a:gd name="T45" fmla="*/ 1404 h 1664"/>
              <a:gd name="T46" fmla="*/ 1108 w 2048"/>
              <a:gd name="T47" fmla="*/ 1306 h 1664"/>
              <a:gd name="T48" fmla="*/ 992 w 2048"/>
              <a:gd name="T49" fmla="*/ 1404 h 1664"/>
              <a:gd name="T50" fmla="*/ 974 w 2048"/>
              <a:gd name="T51" fmla="*/ 1350 h 1664"/>
              <a:gd name="T52" fmla="*/ 831 w 2048"/>
              <a:gd name="T53" fmla="*/ 1216 h 1664"/>
              <a:gd name="T54" fmla="*/ 438 w 2048"/>
              <a:gd name="T55" fmla="*/ 1333 h 1664"/>
              <a:gd name="T56" fmla="*/ 375 w 2048"/>
              <a:gd name="T57" fmla="*/ 1350 h 1664"/>
              <a:gd name="T58" fmla="*/ 125 w 2048"/>
              <a:gd name="T59" fmla="*/ 1413 h 1664"/>
              <a:gd name="T60" fmla="*/ 9 w 2048"/>
              <a:gd name="T61" fmla="*/ 1377 h 1664"/>
              <a:gd name="T62" fmla="*/ 18 w 2048"/>
              <a:gd name="T63" fmla="*/ 1323 h 1664"/>
              <a:gd name="T64" fmla="*/ 80 w 2048"/>
              <a:gd name="T65" fmla="*/ 1163 h 1664"/>
              <a:gd name="T66" fmla="*/ 71 w 2048"/>
              <a:gd name="T67" fmla="*/ 1011 h 1664"/>
              <a:gd name="T68" fmla="*/ 80 w 2048"/>
              <a:gd name="T69" fmla="*/ 742 h 1664"/>
              <a:gd name="T70" fmla="*/ 286 w 2048"/>
              <a:gd name="T71" fmla="*/ 582 h 1664"/>
              <a:gd name="T72" fmla="*/ 438 w 2048"/>
              <a:gd name="T73" fmla="*/ 546 h 1664"/>
              <a:gd name="T74" fmla="*/ 563 w 2048"/>
              <a:gd name="T75" fmla="*/ 421 h 1664"/>
              <a:gd name="T76" fmla="*/ 643 w 2048"/>
              <a:gd name="T77" fmla="*/ 367 h 1664"/>
              <a:gd name="T78" fmla="*/ 724 w 2048"/>
              <a:gd name="T79" fmla="*/ 304 h 1664"/>
              <a:gd name="T80" fmla="*/ 805 w 2048"/>
              <a:gd name="T81" fmla="*/ 215 h 1664"/>
              <a:gd name="T82" fmla="*/ 903 w 2048"/>
              <a:gd name="T83" fmla="*/ 224 h 1664"/>
              <a:gd name="T84" fmla="*/ 992 w 2048"/>
              <a:gd name="T85" fmla="*/ 206 h 1664"/>
              <a:gd name="T86" fmla="*/ 1153 w 2048"/>
              <a:gd name="T87" fmla="*/ 45 h 1664"/>
              <a:gd name="T88" fmla="*/ 1207 w 2048"/>
              <a:gd name="T89" fmla="*/ 54 h 1664"/>
              <a:gd name="T90" fmla="*/ 1386 w 2048"/>
              <a:gd name="T91" fmla="*/ 81 h 16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048" h="1664">
                <a:moveTo>
                  <a:pt x="1386" y="81"/>
                </a:moveTo>
                <a:lnTo>
                  <a:pt x="1386" y="81"/>
                </a:lnTo>
                <a:cubicBezTo>
                  <a:pt x="1368" y="108"/>
                  <a:pt x="1350" y="134"/>
                  <a:pt x="1332" y="161"/>
                </a:cubicBezTo>
                <a:cubicBezTo>
                  <a:pt x="1278" y="251"/>
                  <a:pt x="1278" y="260"/>
                  <a:pt x="1368" y="304"/>
                </a:cubicBezTo>
                <a:cubicBezTo>
                  <a:pt x="1394" y="322"/>
                  <a:pt x="1412" y="340"/>
                  <a:pt x="1430" y="358"/>
                </a:cubicBezTo>
                <a:cubicBezTo>
                  <a:pt x="1493" y="412"/>
                  <a:pt x="1529" y="412"/>
                  <a:pt x="1556" y="331"/>
                </a:cubicBezTo>
                <a:cubicBezTo>
                  <a:pt x="1591" y="260"/>
                  <a:pt x="1600" y="179"/>
                  <a:pt x="1627" y="108"/>
                </a:cubicBezTo>
                <a:cubicBezTo>
                  <a:pt x="1636" y="72"/>
                  <a:pt x="1654" y="36"/>
                  <a:pt x="1663" y="0"/>
                </a:cubicBezTo>
                <a:cubicBezTo>
                  <a:pt x="1672" y="0"/>
                  <a:pt x="1681" y="0"/>
                  <a:pt x="1681" y="0"/>
                </a:cubicBezTo>
                <a:cubicBezTo>
                  <a:pt x="1690" y="36"/>
                  <a:pt x="1699" y="63"/>
                  <a:pt x="1707" y="99"/>
                </a:cubicBezTo>
                <a:cubicBezTo>
                  <a:pt x="1707" y="143"/>
                  <a:pt x="1707" y="188"/>
                  <a:pt x="1770" y="224"/>
                </a:cubicBezTo>
                <a:cubicBezTo>
                  <a:pt x="1788" y="242"/>
                  <a:pt x="1797" y="304"/>
                  <a:pt x="1797" y="340"/>
                </a:cubicBezTo>
                <a:cubicBezTo>
                  <a:pt x="1797" y="421"/>
                  <a:pt x="1788" y="501"/>
                  <a:pt x="1877" y="537"/>
                </a:cubicBezTo>
                <a:cubicBezTo>
                  <a:pt x="1886" y="537"/>
                  <a:pt x="1886" y="546"/>
                  <a:pt x="1895" y="555"/>
                </a:cubicBezTo>
                <a:cubicBezTo>
                  <a:pt x="1940" y="635"/>
                  <a:pt x="1976" y="716"/>
                  <a:pt x="2020" y="796"/>
                </a:cubicBezTo>
                <a:cubicBezTo>
                  <a:pt x="2029" y="823"/>
                  <a:pt x="2047" y="859"/>
                  <a:pt x="2038" y="885"/>
                </a:cubicBezTo>
                <a:cubicBezTo>
                  <a:pt x="2029" y="1047"/>
                  <a:pt x="1976" y="1190"/>
                  <a:pt x="1842" y="1288"/>
                </a:cubicBezTo>
                <a:cubicBezTo>
                  <a:pt x="1761" y="1350"/>
                  <a:pt x="1707" y="1422"/>
                  <a:pt x="1645" y="1493"/>
                </a:cubicBezTo>
                <a:cubicBezTo>
                  <a:pt x="1609" y="1547"/>
                  <a:pt x="1573" y="1583"/>
                  <a:pt x="1511" y="1592"/>
                </a:cubicBezTo>
                <a:cubicBezTo>
                  <a:pt x="1484" y="1592"/>
                  <a:pt x="1466" y="1601"/>
                  <a:pt x="1448" y="1619"/>
                </a:cubicBezTo>
                <a:cubicBezTo>
                  <a:pt x="1404" y="1655"/>
                  <a:pt x="1368" y="1645"/>
                  <a:pt x="1341" y="1601"/>
                </a:cubicBezTo>
                <a:cubicBezTo>
                  <a:pt x="1234" y="1663"/>
                  <a:pt x="1144" y="1619"/>
                  <a:pt x="1135" y="1493"/>
                </a:cubicBezTo>
                <a:cubicBezTo>
                  <a:pt x="1135" y="1467"/>
                  <a:pt x="1118" y="1431"/>
                  <a:pt x="1118" y="1404"/>
                </a:cubicBezTo>
                <a:cubicBezTo>
                  <a:pt x="1108" y="1368"/>
                  <a:pt x="1108" y="1342"/>
                  <a:pt x="1108" y="1306"/>
                </a:cubicBezTo>
                <a:cubicBezTo>
                  <a:pt x="1073" y="1333"/>
                  <a:pt x="1037" y="1368"/>
                  <a:pt x="992" y="1404"/>
                </a:cubicBezTo>
                <a:cubicBezTo>
                  <a:pt x="983" y="1386"/>
                  <a:pt x="983" y="1368"/>
                  <a:pt x="974" y="1350"/>
                </a:cubicBezTo>
                <a:cubicBezTo>
                  <a:pt x="965" y="1252"/>
                  <a:pt x="930" y="1207"/>
                  <a:pt x="831" y="1216"/>
                </a:cubicBezTo>
                <a:cubicBezTo>
                  <a:pt x="697" y="1234"/>
                  <a:pt x="554" y="1243"/>
                  <a:pt x="438" y="1333"/>
                </a:cubicBezTo>
                <a:cubicBezTo>
                  <a:pt x="420" y="1350"/>
                  <a:pt x="393" y="1359"/>
                  <a:pt x="375" y="1350"/>
                </a:cubicBezTo>
                <a:cubicBezTo>
                  <a:pt x="286" y="1342"/>
                  <a:pt x="205" y="1377"/>
                  <a:pt x="125" y="1413"/>
                </a:cubicBezTo>
                <a:cubicBezTo>
                  <a:pt x="71" y="1449"/>
                  <a:pt x="35" y="1413"/>
                  <a:pt x="9" y="1377"/>
                </a:cubicBezTo>
                <a:cubicBezTo>
                  <a:pt x="0" y="1368"/>
                  <a:pt x="9" y="1333"/>
                  <a:pt x="18" y="1323"/>
                </a:cubicBezTo>
                <a:cubicBezTo>
                  <a:pt x="80" y="1288"/>
                  <a:pt x="80" y="1225"/>
                  <a:pt x="80" y="1163"/>
                </a:cubicBezTo>
                <a:cubicBezTo>
                  <a:pt x="80" y="1109"/>
                  <a:pt x="71" y="1055"/>
                  <a:pt x="71" y="1011"/>
                </a:cubicBezTo>
                <a:cubicBezTo>
                  <a:pt x="71" y="921"/>
                  <a:pt x="62" y="832"/>
                  <a:pt x="80" y="742"/>
                </a:cubicBezTo>
                <a:cubicBezTo>
                  <a:pt x="107" y="644"/>
                  <a:pt x="205" y="617"/>
                  <a:pt x="286" y="582"/>
                </a:cubicBezTo>
                <a:cubicBezTo>
                  <a:pt x="331" y="555"/>
                  <a:pt x="384" y="555"/>
                  <a:pt x="438" y="546"/>
                </a:cubicBezTo>
                <a:cubicBezTo>
                  <a:pt x="510" y="528"/>
                  <a:pt x="545" y="483"/>
                  <a:pt x="563" y="421"/>
                </a:cubicBezTo>
                <a:cubicBezTo>
                  <a:pt x="581" y="385"/>
                  <a:pt x="581" y="331"/>
                  <a:pt x="643" y="367"/>
                </a:cubicBezTo>
                <a:cubicBezTo>
                  <a:pt x="653" y="376"/>
                  <a:pt x="697" y="331"/>
                  <a:pt x="724" y="304"/>
                </a:cubicBezTo>
                <a:cubicBezTo>
                  <a:pt x="751" y="278"/>
                  <a:pt x="769" y="242"/>
                  <a:pt x="805" y="215"/>
                </a:cubicBezTo>
                <a:cubicBezTo>
                  <a:pt x="840" y="188"/>
                  <a:pt x="867" y="179"/>
                  <a:pt x="903" y="224"/>
                </a:cubicBezTo>
                <a:cubicBezTo>
                  <a:pt x="948" y="269"/>
                  <a:pt x="983" y="260"/>
                  <a:pt x="992" y="206"/>
                </a:cubicBezTo>
                <a:cubicBezTo>
                  <a:pt x="1010" y="117"/>
                  <a:pt x="1091" y="90"/>
                  <a:pt x="1153" y="45"/>
                </a:cubicBezTo>
                <a:cubicBezTo>
                  <a:pt x="1162" y="36"/>
                  <a:pt x="1189" y="45"/>
                  <a:pt x="1207" y="54"/>
                </a:cubicBezTo>
                <a:cubicBezTo>
                  <a:pt x="1261" y="63"/>
                  <a:pt x="1314" y="63"/>
                  <a:pt x="1386" y="81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2" name="Freeform 231">
            <a:extLst>
              <a:ext uri="{FF2B5EF4-FFF2-40B4-BE49-F238E27FC236}">
                <a16:creationId xmlns:a16="http://schemas.microsoft.com/office/drawing/2014/main" id="{2992473F-7907-8544-B72E-5024E9E0CA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3363" y="4541756"/>
            <a:ext cx="3068029" cy="1227211"/>
          </a:xfrm>
          <a:custGeom>
            <a:avLst/>
            <a:gdLst>
              <a:gd name="T0" fmla="*/ 501 w 2889"/>
              <a:gd name="T1" fmla="*/ 134 h 1154"/>
              <a:gd name="T2" fmla="*/ 1413 w 2889"/>
              <a:gd name="T3" fmla="*/ 71 h 1154"/>
              <a:gd name="T4" fmla="*/ 1306 w 2889"/>
              <a:gd name="T5" fmla="*/ 116 h 1154"/>
              <a:gd name="T6" fmla="*/ 1610 w 2889"/>
              <a:gd name="T7" fmla="*/ 81 h 1154"/>
              <a:gd name="T8" fmla="*/ 2557 w 2889"/>
              <a:gd name="T9" fmla="*/ 45 h 1154"/>
              <a:gd name="T10" fmla="*/ 2611 w 2889"/>
              <a:gd name="T11" fmla="*/ 107 h 1154"/>
              <a:gd name="T12" fmla="*/ 2566 w 2889"/>
              <a:gd name="T13" fmla="*/ 224 h 1154"/>
              <a:gd name="T14" fmla="*/ 2647 w 2889"/>
              <a:gd name="T15" fmla="*/ 304 h 1154"/>
              <a:gd name="T16" fmla="*/ 2557 w 2889"/>
              <a:gd name="T17" fmla="*/ 304 h 1154"/>
              <a:gd name="T18" fmla="*/ 2441 w 2889"/>
              <a:gd name="T19" fmla="*/ 554 h 1154"/>
              <a:gd name="T20" fmla="*/ 2030 w 2889"/>
              <a:gd name="T21" fmla="*/ 715 h 1154"/>
              <a:gd name="T22" fmla="*/ 1735 w 2889"/>
              <a:gd name="T23" fmla="*/ 823 h 1154"/>
              <a:gd name="T24" fmla="*/ 1574 w 2889"/>
              <a:gd name="T25" fmla="*/ 939 h 1154"/>
              <a:gd name="T26" fmla="*/ 1333 w 2889"/>
              <a:gd name="T27" fmla="*/ 1100 h 1154"/>
              <a:gd name="T28" fmla="*/ 1190 w 2889"/>
              <a:gd name="T29" fmla="*/ 975 h 1154"/>
              <a:gd name="T30" fmla="*/ 1270 w 2889"/>
              <a:gd name="T31" fmla="*/ 680 h 1154"/>
              <a:gd name="T32" fmla="*/ 1207 w 2889"/>
              <a:gd name="T33" fmla="*/ 644 h 1154"/>
              <a:gd name="T34" fmla="*/ 1315 w 2889"/>
              <a:gd name="T35" fmla="*/ 554 h 1154"/>
              <a:gd name="T36" fmla="*/ 1261 w 2889"/>
              <a:gd name="T37" fmla="*/ 456 h 1154"/>
              <a:gd name="T38" fmla="*/ 984 w 2889"/>
              <a:gd name="T39" fmla="*/ 331 h 1154"/>
              <a:gd name="T40" fmla="*/ 895 w 2889"/>
              <a:gd name="T41" fmla="*/ 286 h 1154"/>
              <a:gd name="T42" fmla="*/ 1038 w 2889"/>
              <a:gd name="T43" fmla="*/ 251 h 1154"/>
              <a:gd name="T44" fmla="*/ 877 w 2889"/>
              <a:gd name="T45" fmla="*/ 233 h 1154"/>
              <a:gd name="T46" fmla="*/ 1190 w 2889"/>
              <a:gd name="T47" fmla="*/ 188 h 1154"/>
              <a:gd name="T48" fmla="*/ 877 w 2889"/>
              <a:gd name="T49" fmla="*/ 197 h 1154"/>
              <a:gd name="T50" fmla="*/ 519 w 2889"/>
              <a:gd name="T51" fmla="*/ 322 h 1154"/>
              <a:gd name="T52" fmla="*/ 179 w 2889"/>
              <a:gd name="T53" fmla="*/ 349 h 1154"/>
              <a:gd name="T54" fmla="*/ 510 w 2889"/>
              <a:gd name="T55" fmla="*/ 384 h 1154"/>
              <a:gd name="T56" fmla="*/ 108 w 2889"/>
              <a:gd name="T57" fmla="*/ 331 h 1154"/>
              <a:gd name="T58" fmla="*/ 0 w 2889"/>
              <a:gd name="T59" fmla="*/ 277 h 1154"/>
              <a:gd name="T60" fmla="*/ 188 w 2889"/>
              <a:gd name="T61" fmla="*/ 170 h 1154"/>
              <a:gd name="T62" fmla="*/ 501 w 2889"/>
              <a:gd name="T63" fmla="*/ 134 h 1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889" h="1154">
                <a:moveTo>
                  <a:pt x="501" y="134"/>
                </a:moveTo>
                <a:lnTo>
                  <a:pt x="501" y="134"/>
                </a:lnTo>
                <a:cubicBezTo>
                  <a:pt x="483" y="125"/>
                  <a:pt x="465" y="116"/>
                  <a:pt x="438" y="98"/>
                </a:cubicBezTo>
                <a:cubicBezTo>
                  <a:pt x="769" y="81"/>
                  <a:pt x="1073" y="18"/>
                  <a:pt x="1413" y="71"/>
                </a:cubicBezTo>
                <a:cubicBezTo>
                  <a:pt x="1359" y="89"/>
                  <a:pt x="1333" y="98"/>
                  <a:pt x="1306" y="107"/>
                </a:cubicBezTo>
                <a:lnTo>
                  <a:pt x="1306" y="116"/>
                </a:lnTo>
                <a:cubicBezTo>
                  <a:pt x="1333" y="107"/>
                  <a:pt x="1368" y="107"/>
                  <a:pt x="1395" y="98"/>
                </a:cubicBezTo>
                <a:cubicBezTo>
                  <a:pt x="1467" y="89"/>
                  <a:pt x="1538" y="89"/>
                  <a:pt x="1610" y="81"/>
                </a:cubicBezTo>
                <a:cubicBezTo>
                  <a:pt x="1699" y="81"/>
                  <a:pt x="1779" y="81"/>
                  <a:pt x="1869" y="71"/>
                </a:cubicBezTo>
                <a:cubicBezTo>
                  <a:pt x="2092" y="45"/>
                  <a:pt x="2325" y="0"/>
                  <a:pt x="2557" y="45"/>
                </a:cubicBezTo>
                <a:cubicBezTo>
                  <a:pt x="2575" y="45"/>
                  <a:pt x="2593" y="71"/>
                  <a:pt x="2620" y="81"/>
                </a:cubicBezTo>
                <a:cubicBezTo>
                  <a:pt x="2611" y="89"/>
                  <a:pt x="2611" y="98"/>
                  <a:pt x="2611" y="107"/>
                </a:cubicBezTo>
                <a:cubicBezTo>
                  <a:pt x="2700" y="107"/>
                  <a:pt x="2799" y="107"/>
                  <a:pt x="2888" y="107"/>
                </a:cubicBezTo>
                <a:cubicBezTo>
                  <a:pt x="2781" y="143"/>
                  <a:pt x="2683" y="179"/>
                  <a:pt x="2566" y="224"/>
                </a:cubicBezTo>
                <a:cubicBezTo>
                  <a:pt x="2584" y="241"/>
                  <a:pt x="2584" y="251"/>
                  <a:pt x="2593" y="251"/>
                </a:cubicBezTo>
                <a:cubicBezTo>
                  <a:pt x="2611" y="268"/>
                  <a:pt x="2629" y="286"/>
                  <a:pt x="2647" y="304"/>
                </a:cubicBezTo>
                <a:cubicBezTo>
                  <a:pt x="2620" y="304"/>
                  <a:pt x="2602" y="304"/>
                  <a:pt x="2575" y="295"/>
                </a:cubicBezTo>
                <a:cubicBezTo>
                  <a:pt x="2566" y="295"/>
                  <a:pt x="2557" y="295"/>
                  <a:pt x="2557" y="304"/>
                </a:cubicBezTo>
                <a:cubicBezTo>
                  <a:pt x="2593" y="367"/>
                  <a:pt x="2575" y="438"/>
                  <a:pt x="2495" y="465"/>
                </a:cubicBezTo>
                <a:cubicBezTo>
                  <a:pt x="2441" y="483"/>
                  <a:pt x="2423" y="492"/>
                  <a:pt x="2441" y="554"/>
                </a:cubicBezTo>
                <a:cubicBezTo>
                  <a:pt x="2450" y="572"/>
                  <a:pt x="2397" y="617"/>
                  <a:pt x="2361" y="626"/>
                </a:cubicBezTo>
                <a:cubicBezTo>
                  <a:pt x="2254" y="662"/>
                  <a:pt x="2146" y="680"/>
                  <a:pt x="2030" y="715"/>
                </a:cubicBezTo>
                <a:cubicBezTo>
                  <a:pt x="2003" y="715"/>
                  <a:pt x="1985" y="733"/>
                  <a:pt x="1967" y="742"/>
                </a:cubicBezTo>
                <a:cubicBezTo>
                  <a:pt x="1887" y="769"/>
                  <a:pt x="1815" y="796"/>
                  <a:pt x="1735" y="823"/>
                </a:cubicBezTo>
                <a:cubicBezTo>
                  <a:pt x="1690" y="840"/>
                  <a:pt x="1636" y="849"/>
                  <a:pt x="1610" y="903"/>
                </a:cubicBezTo>
                <a:cubicBezTo>
                  <a:pt x="1601" y="921"/>
                  <a:pt x="1583" y="930"/>
                  <a:pt x="1574" y="939"/>
                </a:cubicBezTo>
                <a:cubicBezTo>
                  <a:pt x="1529" y="992"/>
                  <a:pt x="1476" y="1037"/>
                  <a:pt x="1440" y="1091"/>
                </a:cubicBezTo>
                <a:cubicBezTo>
                  <a:pt x="1404" y="1145"/>
                  <a:pt x="1368" y="1153"/>
                  <a:pt x="1333" y="1100"/>
                </a:cubicBezTo>
                <a:cubicBezTo>
                  <a:pt x="1324" y="1091"/>
                  <a:pt x="1315" y="1082"/>
                  <a:pt x="1306" y="1082"/>
                </a:cubicBezTo>
                <a:cubicBezTo>
                  <a:pt x="1216" y="1100"/>
                  <a:pt x="1198" y="1037"/>
                  <a:pt x="1190" y="975"/>
                </a:cubicBezTo>
                <a:cubicBezTo>
                  <a:pt x="1172" y="912"/>
                  <a:pt x="1163" y="840"/>
                  <a:pt x="1163" y="778"/>
                </a:cubicBezTo>
                <a:cubicBezTo>
                  <a:pt x="1172" y="715"/>
                  <a:pt x="1198" y="680"/>
                  <a:pt x="1270" y="680"/>
                </a:cubicBezTo>
                <a:cubicBezTo>
                  <a:pt x="1297" y="680"/>
                  <a:pt x="1315" y="653"/>
                  <a:pt x="1333" y="626"/>
                </a:cubicBezTo>
                <a:cubicBezTo>
                  <a:pt x="1288" y="635"/>
                  <a:pt x="1252" y="644"/>
                  <a:pt x="1207" y="644"/>
                </a:cubicBezTo>
                <a:cubicBezTo>
                  <a:pt x="1207" y="635"/>
                  <a:pt x="1207" y="626"/>
                  <a:pt x="1198" y="617"/>
                </a:cubicBezTo>
                <a:cubicBezTo>
                  <a:pt x="1234" y="599"/>
                  <a:pt x="1270" y="581"/>
                  <a:pt x="1315" y="554"/>
                </a:cubicBezTo>
                <a:cubicBezTo>
                  <a:pt x="1288" y="546"/>
                  <a:pt x="1261" y="546"/>
                  <a:pt x="1234" y="546"/>
                </a:cubicBezTo>
                <a:cubicBezTo>
                  <a:pt x="1243" y="510"/>
                  <a:pt x="1261" y="483"/>
                  <a:pt x="1261" y="456"/>
                </a:cubicBezTo>
                <a:cubicBezTo>
                  <a:pt x="1252" y="340"/>
                  <a:pt x="1225" y="322"/>
                  <a:pt x="1109" y="322"/>
                </a:cubicBezTo>
                <a:cubicBezTo>
                  <a:pt x="1073" y="322"/>
                  <a:pt x="1028" y="340"/>
                  <a:pt x="984" y="331"/>
                </a:cubicBezTo>
                <a:cubicBezTo>
                  <a:pt x="957" y="331"/>
                  <a:pt x="921" y="322"/>
                  <a:pt x="895" y="313"/>
                </a:cubicBezTo>
                <a:cubicBezTo>
                  <a:pt x="895" y="304"/>
                  <a:pt x="895" y="295"/>
                  <a:pt x="895" y="286"/>
                </a:cubicBezTo>
                <a:cubicBezTo>
                  <a:pt x="939" y="277"/>
                  <a:pt x="993" y="268"/>
                  <a:pt x="1038" y="268"/>
                </a:cubicBezTo>
                <a:cubicBezTo>
                  <a:pt x="1038" y="259"/>
                  <a:pt x="1038" y="259"/>
                  <a:pt x="1038" y="251"/>
                </a:cubicBezTo>
                <a:cubicBezTo>
                  <a:pt x="984" y="251"/>
                  <a:pt x="930" y="251"/>
                  <a:pt x="877" y="251"/>
                </a:cubicBezTo>
                <a:cubicBezTo>
                  <a:pt x="877" y="251"/>
                  <a:pt x="877" y="241"/>
                  <a:pt x="877" y="233"/>
                </a:cubicBezTo>
                <a:cubicBezTo>
                  <a:pt x="930" y="224"/>
                  <a:pt x="975" y="215"/>
                  <a:pt x="1028" y="206"/>
                </a:cubicBezTo>
                <a:cubicBezTo>
                  <a:pt x="1082" y="197"/>
                  <a:pt x="1136" y="188"/>
                  <a:pt x="1190" y="188"/>
                </a:cubicBezTo>
                <a:cubicBezTo>
                  <a:pt x="1181" y="170"/>
                  <a:pt x="1172" y="152"/>
                  <a:pt x="1163" y="134"/>
                </a:cubicBezTo>
                <a:cubicBezTo>
                  <a:pt x="1073" y="152"/>
                  <a:pt x="966" y="161"/>
                  <a:pt x="877" y="197"/>
                </a:cubicBezTo>
                <a:cubicBezTo>
                  <a:pt x="796" y="233"/>
                  <a:pt x="689" y="224"/>
                  <a:pt x="626" y="304"/>
                </a:cubicBezTo>
                <a:cubicBezTo>
                  <a:pt x="617" y="331"/>
                  <a:pt x="555" y="322"/>
                  <a:pt x="519" y="322"/>
                </a:cubicBezTo>
                <a:cubicBezTo>
                  <a:pt x="412" y="322"/>
                  <a:pt x="313" y="322"/>
                  <a:pt x="206" y="322"/>
                </a:cubicBezTo>
                <a:cubicBezTo>
                  <a:pt x="197" y="322"/>
                  <a:pt x="188" y="331"/>
                  <a:pt x="179" y="349"/>
                </a:cubicBezTo>
                <a:cubicBezTo>
                  <a:pt x="287" y="349"/>
                  <a:pt x="394" y="349"/>
                  <a:pt x="510" y="349"/>
                </a:cubicBezTo>
                <a:cubicBezTo>
                  <a:pt x="510" y="358"/>
                  <a:pt x="510" y="367"/>
                  <a:pt x="510" y="384"/>
                </a:cubicBezTo>
                <a:cubicBezTo>
                  <a:pt x="367" y="429"/>
                  <a:pt x="224" y="394"/>
                  <a:pt x="63" y="394"/>
                </a:cubicBezTo>
                <a:cubicBezTo>
                  <a:pt x="81" y="367"/>
                  <a:pt x="90" y="349"/>
                  <a:pt x="108" y="331"/>
                </a:cubicBezTo>
                <a:cubicBezTo>
                  <a:pt x="63" y="322"/>
                  <a:pt x="36" y="322"/>
                  <a:pt x="0" y="313"/>
                </a:cubicBezTo>
                <a:cubicBezTo>
                  <a:pt x="0" y="304"/>
                  <a:pt x="0" y="295"/>
                  <a:pt x="0" y="277"/>
                </a:cubicBezTo>
                <a:cubicBezTo>
                  <a:pt x="134" y="304"/>
                  <a:pt x="277" y="340"/>
                  <a:pt x="403" y="233"/>
                </a:cubicBezTo>
                <a:cubicBezTo>
                  <a:pt x="322" y="233"/>
                  <a:pt x="224" y="295"/>
                  <a:pt x="188" y="170"/>
                </a:cubicBezTo>
                <a:cubicBezTo>
                  <a:pt x="287" y="98"/>
                  <a:pt x="394" y="107"/>
                  <a:pt x="492" y="152"/>
                </a:cubicBezTo>
                <a:cubicBezTo>
                  <a:pt x="501" y="152"/>
                  <a:pt x="501" y="143"/>
                  <a:pt x="501" y="134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3" name="Freeform 232">
            <a:extLst>
              <a:ext uri="{FF2B5EF4-FFF2-40B4-BE49-F238E27FC236}">
                <a16:creationId xmlns:a16="http://schemas.microsoft.com/office/drawing/2014/main" id="{A6DA93C7-EAA5-8E45-B606-2F8F69F21C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29341" y="9389709"/>
            <a:ext cx="1053904" cy="674498"/>
          </a:xfrm>
          <a:custGeom>
            <a:avLst/>
            <a:gdLst>
              <a:gd name="T0" fmla="*/ 108 w 994"/>
              <a:gd name="T1" fmla="*/ 250 h 635"/>
              <a:gd name="T2" fmla="*/ 108 w 994"/>
              <a:gd name="T3" fmla="*/ 250 h 635"/>
              <a:gd name="T4" fmla="*/ 81 w 994"/>
              <a:gd name="T5" fmla="*/ 188 h 635"/>
              <a:gd name="T6" fmla="*/ 153 w 994"/>
              <a:gd name="T7" fmla="*/ 161 h 635"/>
              <a:gd name="T8" fmla="*/ 0 w 994"/>
              <a:gd name="T9" fmla="*/ 89 h 635"/>
              <a:gd name="T10" fmla="*/ 135 w 994"/>
              <a:gd name="T11" fmla="*/ 62 h 635"/>
              <a:gd name="T12" fmla="*/ 179 w 994"/>
              <a:gd name="T13" fmla="*/ 107 h 635"/>
              <a:gd name="T14" fmla="*/ 224 w 994"/>
              <a:gd name="T15" fmla="*/ 232 h 635"/>
              <a:gd name="T16" fmla="*/ 269 w 994"/>
              <a:gd name="T17" fmla="*/ 178 h 635"/>
              <a:gd name="T18" fmla="*/ 439 w 994"/>
              <a:gd name="T19" fmla="*/ 134 h 635"/>
              <a:gd name="T20" fmla="*/ 644 w 994"/>
              <a:gd name="T21" fmla="*/ 214 h 635"/>
              <a:gd name="T22" fmla="*/ 751 w 994"/>
              <a:gd name="T23" fmla="*/ 286 h 635"/>
              <a:gd name="T24" fmla="*/ 859 w 994"/>
              <a:gd name="T25" fmla="*/ 393 h 635"/>
              <a:gd name="T26" fmla="*/ 805 w 994"/>
              <a:gd name="T27" fmla="*/ 429 h 635"/>
              <a:gd name="T28" fmla="*/ 993 w 994"/>
              <a:gd name="T29" fmla="*/ 634 h 635"/>
              <a:gd name="T30" fmla="*/ 778 w 994"/>
              <a:gd name="T31" fmla="*/ 536 h 635"/>
              <a:gd name="T32" fmla="*/ 698 w 994"/>
              <a:gd name="T33" fmla="*/ 464 h 635"/>
              <a:gd name="T34" fmla="*/ 626 w 994"/>
              <a:gd name="T35" fmla="*/ 500 h 635"/>
              <a:gd name="T36" fmla="*/ 501 w 994"/>
              <a:gd name="T37" fmla="*/ 545 h 635"/>
              <a:gd name="T38" fmla="*/ 331 w 994"/>
              <a:gd name="T39" fmla="*/ 509 h 635"/>
              <a:gd name="T40" fmla="*/ 331 w 994"/>
              <a:gd name="T41" fmla="*/ 491 h 635"/>
              <a:gd name="T42" fmla="*/ 394 w 994"/>
              <a:gd name="T43" fmla="*/ 447 h 635"/>
              <a:gd name="T44" fmla="*/ 278 w 994"/>
              <a:gd name="T45" fmla="*/ 286 h 635"/>
              <a:gd name="T46" fmla="*/ 153 w 994"/>
              <a:gd name="T47" fmla="*/ 241 h 635"/>
              <a:gd name="T48" fmla="*/ 108 w 994"/>
              <a:gd name="T49" fmla="*/ 25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994" h="635">
                <a:moveTo>
                  <a:pt x="108" y="250"/>
                </a:moveTo>
                <a:lnTo>
                  <a:pt x="108" y="250"/>
                </a:lnTo>
                <a:cubicBezTo>
                  <a:pt x="99" y="232"/>
                  <a:pt x="90" y="214"/>
                  <a:pt x="81" y="188"/>
                </a:cubicBezTo>
                <a:cubicBezTo>
                  <a:pt x="99" y="178"/>
                  <a:pt x="126" y="170"/>
                  <a:pt x="153" y="161"/>
                </a:cubicBezTo>
                <a:cubicBezTo>
                  <a:pt x="99" y="134"/>
                  <a:pt x="54" y="116"/>
                  <a:pt x="0" y="89"/>
                </a:cubicBezTo>
                <a:cubicBezTo>
                  <a:pt x="45" y="62"/>
                  <a:pt x="81" y="0"/>
                  <a:pt x="135" y="62"/>
                </a:cubicBezTo>
                <a:cubicBezTo>
                  <a:pt x="153" y="71"/>
                  <a:pt x="170" y="89"/>
                  <a:pt x="179" y="107"/>
                </a:cubicBezTo>
                <a:cubicBezTo>
                  <a:pt x="197" y="143"/>
                  <a:pt x="206" y="178"/>
                  <a:pt x="224" y="232"/>
                </a:cubicBezTo>
                <a:cubicBezTo>
                  <a:pt x="251" y="205"/>
                  <a:pt x="260" y="188"/>
                  <a:pt x="269" y="178"/>
                </a:cubicBezTo>
                <a:cubicBezTo>
                  <a:pt x="313" y="107"/>
                  <a:pt x="358" y="98"/>
                  <a:pt x="439" y="134"/>
                </a:cubicBezTo>
                <a:cubicBezTo>
                  <a:pt x="501" y="161"/>
                  <a:pt x="573" y="188"/>
                  <a:pt x="644" y="214"/>
                </a:cubicBezTo>
                <a:cubicBezTo>
                  <a:pt x="680" y="232"/>
                  <a:pt x="725" y="259"/>
                  <a:pt x="751" y="286"/>
                </a:cubicBezTo>
                <a:cubicBezTo>
                  <a:pt x="796" y="321"/>
                  <a:pt x="823" y="357"/>
                  <a:pt x="859" y="393"/>
                </a:cubicBezTo>
                <a:cubicBezTo>
                  <a:pt x="850" y="402"/>
                  <a:pt x="832" y="411"/>
                  <a:pt x="805" y="429"/>
                </a:cubicBezTo>
                <a:cubicBezTo>
                  <a:pt x="868" y="491"/>
                  <a:pt x="921" y="554"/>
                  <a:pt x="993" y="634"/>
                </a:cubicBezTo>
                <a:cubicBezTo>
                  <a:pt x="904" y="617"/>
                  <a:pt x="823" y="617"/>
                  <a:pt x="778" y="536"/>
                </a:cubicBezTo>
                <a:cubicBezTo>
                  <a:pt x="761" y="500"/>
                  <a:pt x="725" y="474"/>
                  <a:pt x="698" y="464"/>
                </a:cubicBezTo>
                <a:cubicBezTo>
                  <a:pt x="680" y="456"/>
                  <a:pt x="635" y="483"/>
                  <a:pt x="626" y="500"/>
                </a:cubicBezTo>
                <a:cubicBezTo>
                  <a:pt x="599" y="554"/>
                  <a:pt x="546" y="581"/>
                  <a:pt x="501" y="545"/>
                </a:cubicBezTo>
                <a:cubicBezTo>
                  <a:pt x="448" y="491"/>
                  <a:pt x="403" y="491"/>
                  <a:pt x="331" y="509"/>
                </a:cubicBezTo>
                <a:cubicBezTo>
                  <a:pt x="331" y="500"/>
                  <a:pt x="331" y="500"/>
                  <a:pt x="331" y="491"/>
                </a:cubicBezTo>
                <a:cubicBezTo>
                  <a:pt x="349" y="474"/>
                  <a:pt x="376" y="456"/>
                  <a:pt x="394" y="447"/>
                </a:cubicBezTo>
                <a:cubicBezTo>
                  <a:pt x="403" y="357"/>
                  <a:pt x="358" y="313"/>
                  <a:pt x="278" y="286"/>
                </a:cubicBezTo>
                <a:cubicBezTo>
                  <a:pt x="233" y="277"/>
                  <a:pt x="197" y="250"/>
                  <a:pt x="153" y="241"/>
                </a:cubicBezTo>
                <a:cubicBezTo>
                  <a:pt x="143" y="232"/>
                  <a:pt x="126" y="250"/>
                  <a:pt x="108" y="250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4" name="Freeform 233">
            <a:extLst>
              <a:ext uri="{FF2B5EF4-FFF2-40B4-BE49-F238E27FC236}">
                <a16:creationId xmlns:a16="http://schemas.microsoft.com/office/drawing/2014/main" id="{91E9AC1B-4FC0-D043-976D-3C8A800D19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78711" y="8982198"/>
            <a:ext cx="618289" cy="674498"/>
          </a:xfrm>
          <a:custGeom>
            <a:avLst/>
            <a:gdLst>
              <a:gd name="T0" fmla="*/ 117 w 583"/>
              <a:gd name="T1" fmla="*/ 563 h 636"/>
              <a:gd name="T2" fmla="*/ 117 w 583"/>
              <a:gd name="T3" fmla="*/ 563 h 636"/>
              <a:gd name="T4" fmla="*/ 81 w 583"/>
              <a:gd name="T5" fmla="*/ 286 h 636"/>
              <a:gd name="T6" fmla="*/ 134 w 583"/>
              <a:gd name="T7" fmla="*/ 304 h 636"/>
              <a:gd name="T8" fmla="*/ 250 w 583"/>
              <a:gd name="T9" fmla="*/ 215 h 636"/>
              <a:gd name="T10" fmla="*/ 465 w 583"/>
              <a:gd name="T11" fmla="*/ 0 h 636"/>
              <a:gd name="T12" fmla="*/ 572 w 583"/>
              <a:gd name="T13" fmla="*/ 98 h 636"/>
              <a:gd name="T14" fmla="*/ 582 w 583"/>
              <a:gd name="T15" fmla="*/ 349 h 636"/>
              <a:gd name="T16" fmla="*/ 510 w 583"/>
              <a:gd name="T17" fmla="*/ 349 h 636"/>
              <a:gd name="T18" fmla="*/ 420 w 583"/>
              <a:gd name="T19" fmla="*/ 617 h 636"/>
              <a:gd name="T20" fmla="*/ 358 w 583"/>
              <a:gd name="T21" fmla="*/ 635 h 636"/>
              <a:gd name="T22" fmla="*/ 367 w 583"/>
              <a:gd name="T23" fmla="*/ 617 h 636"/>
              <a:gd name="T24" fmla="*/ 117 w 583"/>
              <a:gd name="T25" fmla="*/ 563 h 6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83" h="636">
                <a:moveTo>
                  <a:pt x="117" y="563"/>
                </a:moveTo>
                <a:lnTo>
                  <a:pt x="117" y="563"/>
                </a:lnTo>
                <a:cubicBezTo>
                  <a:pt x="134" y="474"/>
                  <a:pt x="0" y="403"/>
                  <a:pt x="81" y="286"/>
                </a:cubicBezTo>
                <a:cubicBezTo>
                  <a:pt x="107" y="295"/>
                  <a:pt x="134" y="304"/>
                  <a:pt x="134" y="304"/>
                </a:cubicBezTo>
                <a:cubicBezTo>
                  <a:pt x="179" y="268"/>
                  <a:pt x="224" y="242"/>
                  <a:pt x="250" y="215"/>
                </a:cubicBezTo>
                <a:cubicBezTo>
                  <a:pt x="322" y="152"/>
                  <a:pt x="385" y="81"/>
                  <a:pt x="465" y="0"/>
                </a:cubicBezTo>
                <a:cubicBezTo>
                  <a:pt x="492" y="27"/>
                  <a:pt x="528" y="63"/>
                  <a:pt x="572" y="98"/>
                </a:cubicBezTo>
                <a:cubicBezTo>
                  <a:pt x="474" y="161"/>
                  <a:pt x="474" y="224"/>
                  <a:pt x="582" y="349"/>
                </a:cubicBezTo>
                <a:cubicBezTo>
                  <a:pt x="555" y="349"/>
                  <a:pt x="528" y="349"/>
                  <a:pt x="510" y="349"/>
                </a:cubicBezTo>
                <a:cubicBezTo>
                  <a:pt x="483" y="438"/>
                  <a:pt x="447" y="528"/>
                  <a:pt x="420" y="617"/>
                </a:cubicBezTo>
                <a:cubicBezTo>
                  <a:pt x="412" y="617"/>
                  <a:pt x="385" y="626"/>
                  <a:pt x="358" y="635"/>
                </a:cubicBezTo>
                <a:cubicBezTo>
                  <a:pt x="358" y="626"/>
                  <a:pt x="358" y="617"/>
                  <a:pt x="367" y="617"/>
                </a:cubicBezTo>
                <a:cubicBezTo>
                  <a:pt x="286" y="599"/>
                  <a:pt x="206" y="581"/>
                  <a:pt x="117" y="563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5" name="Freeform 234">
            <a:extLst>
              <a:ext uri="{FF2B5EF4-FFF2-40B4-BE49-F238E27FC236}">
                <a16:creationId xmlns:a16="http://schemas.microsoft.com/office/drawing/2014/main" id="{80D868BC-63C1-A14B-9C1C-DAAE8222A5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95441" y="10181305"/>
            <a:ext cx="430929" cy="829071"/>
          </a:xfrm>
          <a:custGeom>
            <a:avLst/>
            <a:gdLst>
              <a:gd name="T0" fmla="*/ 349 w 404"/>
              <a:gd name="T1" fmla="*/ 0 h 779"/>
              <a:gd name="T2" fmla="*/ 349 w 404"/>
              <a:gd name="T3" fmla="*/ 0 h 779"/>
              <a:gd name="T4" fmla="*/ 385 w 404"/>
              <a:gd name="T5" fmla="*/ 187 h 779"/>
              <a:gd name="T6" fmla="*/ 313 w 404"/>
              <a:gd name="T7" fmla="*/ 384 h 779"/>
              <a:gd name="T8" fmla="*/ 215 w 404"/>
              <a:gd name="T9" fmla="*/ 697 h 779"/>
              <a:gd name="T10" fmla="*/ 99 w 404"/>
              <a:gd name="T11" fmla="*/ 778 h 779"/>
              <a:gd name="T12" fmla="*/ 19 w 404"/>
              <a:gd name="T13" fmla="*/ 679 h 779"/>
              <a:gd name="T14" fmla="*/ 63 w 404"/>
              <a:gd name="T15" fmla="*/ 465 h 779"/>
              <a:gd name="T16" fmla="*/ 63 w 404"/>
              <a:gd name="T17" fmla="*/ 366 h 779"/>
              <a:gd name="T18" fmla="*/ 144 w 404"/>
              <a:gd name="T19" fmla="*/ 214 h 779"/>
              <a:gd name="T20" fmla="*/ 349 w 404"/>
              <a:gd name="T21" fmla="*/ 0 h 7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04" h="779">
                <a:moveTo>
                  <a:pt x="349" y="0"/>
                </a:moveTo>
                <a:lnTo>
                  <a:pt x="349" y="0"/>
                </a:lnTo>
                <a:cubicBezTo>
                  <a:pt x="367" y="62"/>
                  <a:pt x="403" y="143"/>
                  <a:pt x="385" y="187"/>
                </a:cubicBezTo>
                <a:cubicBezTo>
                  <a:pt x="358" y="250"/>
                  <a:pt x="340" y="322"/>
                  <a:pt x="313" y="384"/>
                </a:cubicBezTo>
                <a:cubicBezTo>
                  <a:pt x="278" y="492"/>
                  <a:pt x="251" y="590"/>
                  <a:pt x="215" y="697"/>
                </a:cubicBezTo>
                <a:cubicBezTo>
                  <a:pt x="197" y="769"/>
                  <a:pt x="144" y="778"/>
                  <a:pt x="99" y="778"/>
                </a:cubicBezTo>
                <a:cubicBezTo>
                  <a:pt x="45" y="778"/>
                  <a:pt x="27" y="733"/>
                  <a:pt x="19" y="679"/>
                </a:cubicBezTo>
                <a:cubicBezTo>
                  <a:pt x="0" y="599"/>
                  <a:pt x="9" y="536"/>
                  <a:pt x="63" y="465"/>
                </a:cubicBezTo>
                <a:cubicBezTo>
                  <a:pt x="81" y="447"/>
                  <a:pt x="72" y="402"/>
                  <a:pt x="63" y="366"/>
                </a:cubicBezTo>
                <a:cubicBezTo>
                  <a:pt x="45" y="277"/>
                  <a:pt x="63" y="232"/>
                  <a:pt x="144" y="214"/>
                </a:cubicBezTo>
                <a:cubicBezTo>
                  <a:pt x="251" y="179"/>
                  <a:pt x="278" y="89"/>
                  <a:pt x="349" y="0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6" name="Freeform 235">
            <a:extLst>
              <a:ext uri="{FF2B5EF4-FFF2-40B4-BE49-F238E27FC236}">
                <a16:creationId xmlns:a16="http://schemas.microsoft.com/office/drawing/2014/main" id="{CADE25C4-4BD6-5C40-97A4-615D2E7A9B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5632" y="4949266"/>
            <a:ext cx="875912" cy="341931"/>
          </a:xfrm>
          <a:custGeom>
            <a:avLst/>
            <a:gdLst>
              <a:gd name="T0" fmla="*/ 823 w 824"/>
              <a:gd name="T1" fmla="*/ 72 h 323"/>
              <a:gd name="T2" fmla="*/ 823 w 824"/>
              <a:gd name="T3" fmla="*/ 72 h 323"/>
              <a:gd name="T4" fmla="*/ 778 w 824"/>
              <a:gd name="T5" fmla="*/ 242 h 323"/>
              <a:gd name="T6" fmla="*/ 706 w 824"/>
              <a:gd name="T7" fmla="*/ 278 h 323"/>
              <a:gd name="T8" fmla="*/ 617 w 824"/>
              <a:gd name="T9" fmla="*/ 287 h 323"/>
              <a:gd name="T10" fmla="*/ 402 w 824"/>
              <a:gd name="T11" fmla="*/ 296 h 323"/>
              <a:gd name="T12" fmla="*/ 170 w 824"/>
              <a:gd name="T13" fmla="*/ 233 h 323"/>
              <a:gd name="T14" fmla="*/ 384 w 824"/>
              <a:gd name="T15" fmla="*/ 224 h 323"/>
              <a:gd name="T16" fmla="*/ 384 w 824"/>
              <a:gd name="T17" fmla="*/ 206 h 323"/>
              <a:gd name="T18" fmla="*/ 205 w 824"/>
              <a:gd name="T19" fmla="*/ 179 h 323"/>
              <a:gd name="T20" fmla="*/ 286 w 824"/>
              <a:gd name="T21" fmla="*/ 170 h 323"/>
              <a:gd name="T22" fmla="*/ 45 w 824"/>
              <a:gd name="T23" fmla="*/ 179 h 323"/>
              <a:gd name="T24" fmla="*/ 0 w 824"/>
              <a:gd name="T25" fmla="*/ 126 h 323"/>
              <a:gd name="T26" fmla="*/ 197 w 824"/>
              <a:gd name="T27" fmla="*/ 27 h 323"/>
              <a:gd name="T28" fmla="*/ 474 w 824"/>
              <a:gd name="T29" fmla="*/ 81 h 323"/>
              <a:gd name="T30" fmla="*/ 599 w 824"/>
              <a:gd name="T31" fmla="*/ 108 h 323"/>
              <a:gd name="T32" fmla="*/ 644 w 824"/>
              <a:gd name="T33" fmla="*/ 117 h 323"/>
              <a:gd name="T34" fmla="*/ 813 w 824"/>
              <a:gd name="T35" fmla="*/ 45 h 323"/>
              <a:gd name="T36" fmla="*/ 823 w 824"/>
              <a:gd name="T37" fmla="*/ 72 h 3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824" h="323">
                <a:moveTo>
                  <a:pt x="823" y="72"/>
                </a:moveTo>
                <a:lnTo>
                  <a:pt x="823" y="72"/>
                </a:lnTo>
                <a:cubicBezTo>
                  <a:pt x="706" y="153"/>
                  <a:pt x="706" y="153"/>
                  <a:pt x="778" y="242"/>
                </a:cubicBezTo>
                <a:cubicBezTo>
                  <a:pt x="751" y="260"/>
                  <a:pt x="697" y="206"/>
                  <a:pt x="706" y="278"/>
                </a:cubicBezTo>
                <a:cubicBezTo>
                  <a:pt x="679" y="287"/>
                  <a:pt x="644" y="296"/>
                  <a:pt x="617" y="287"/>
                </a:cubicBezTo>
                <a:cubicBezTo>
                  <a:pt x="545" y="269"/>
                  <a:pt x="474" y="278"/>
                  <a:pt x="402" y="296"/>
                </a:cubicBezTo>
                <a:cubicBezTo>
                  <a:pt x="313" y="322"/>
                  <a:pt x="241" y="296"/>
                  <a:pt x="170" y="233"/>
                </a:cubicBezTo>
                <a:cubicBezTo>
                  <a:pt x="241" y="233"/>
                  <a:pt x="313" y="224"/>
                  <a:pt x="384" y="224"/>
                </a:cubicBezTo>
                <a:cubicBezTo>
                  <a:pt x="384" y="215"/>
                  <a:pt x="384" y="206"/>
                  <a:pt x="384" y="206"/>
                </a:cubicBezTo>
                <a:cubicBezTo>
                  <a:pt x="331" y="197"/>
                  <a:pt x="277" y="188"/>
                  <a:pt x="205" y="179"/>
                </a:cubicBezTo>
                <a:cubicBezTo>
                  <a:pt x="241" y="179"/>
                  <a:pt x="268" y="170"/>
                  <a:pt x="286" y="170"/>
                </a:cubicBezTo>
                <a:cubicBezTo>
                  <a:pt x="188" y="135"/>
                  <a:pt x="161" y="135"/>
                  <a:pt x="45" y="179"/>
                </a:cubicBezTo>
                <a:cubicBezTo>
                  <a:pt x="27" y="162"/>
                  <a:pt x="9" y="143"/>
                  <a:pt x="0" y="126"/>
                </a:cubicBezTo>
                <a:cubicBezTo>
                  <a:pt x="62" y="90"/>
                  <a:pt x="125" y="45"/>
                  <a:pt x="197" y="27"/>
                </a:cubicBezTo>
                <a:cubicBezTo>
                  <a:pt x="295" y="0"/>
                  <a:pt x="393" y="10"/>
                  <a:pt x="474" y="81"/>
                </a:cubicBezTo>
                <a:cubicBezTo>
                  <a:pt x="501" y="99"/>
                  <a:pt x="554" y="99"/>
                  <a:pt x="599" y="108"/>
                </a:cubicBezTo>
                <a:cubicBezTo>
                  <a:pt x="617" y="108"/>
                  <a:pt x="626" y="108"/>
                  <a:pt x="644" y="117"/>
                </a:cubicBezTo>
                <a:cubicBezTo>
                  <a:pt x="697" y="99"/>
                  <a:pt x="751" y="72"/>
                  <a:pt x="813" y="45"/>
                </a:cubicBezTo>
                <a:cubicBezTo>
                  <a:pt x="823" y="54"/>
                  <a:pt x="823" y="63"/>
                  <a:pt x="823" y="72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7" name="Freeform 236">
            <a:extLst>
              <a:ext uri="{FF2B5EF4-FFF2-40B4-BE49-F238E27FC236}">
                <a16:creationId xmlns:a16="http://schemas.microsoft.com/office/drawing/2014/main" id="{E23FEED4-D567-644F-BD7A-C26416277F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38637" y="9047775"/>
            <a:ext cx="655762" cy="721338"/>
          </a:xfrm>
          <a:custGeom>
            <a:avLst/>
            <a:gdLst>
              <a:gd name="T0" fmla="*/ 483 w 618"/>
              <a:gd name="T1" fmla="*/ 313 h 680"/>
              <a:gd name="T2" fmla="*/ 483 w 618"/>
              <a:gd name="T3" fmla="*/ 313 h 680"/>
              <a:gd name="T4" fmla="*/ 465 w 618"/>
              <a:gd name="T5" fmla="*/ 348 h 680"/>
              <a:gd name="T6" fmla="*/ 590 w 618"/>
              <a:gd name="T7" fmla="*/ 536 h 680"/>
              <a:gd name="T8" fmla="*/ 509 w 618"/>
              <a:gd name="T9" fmla="*/ 679 h 680"/>
              <a:gd name="T10" fmla="*/ 259 w 618"/>
              <a:gd name="T11" fmla="*/ 331 h 680"/>
              <a:gd name="T12" fmla="*/ 71 w 618"/>
              <a:gd name="T13" fmla="*/ 89 h 680"/>
              <a:gd name="T14" fmla="*/ 0 w 618"/>
              <a:gd name="T15" fmla="*/ 0 h 680"/>
              <a:gd name="T16" fmla="*/ 170 w 618"/>
              <a:gd name="T17" fmla="*/ 35 h 680"/>
              <a:gd name="T18" fmla="*/ 483 w 618"/>
              <a:gd name="T19" fmla="*/ 313 h 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18" h="680">
                <a:moveTo>
                  <a:pt x="483" y="313"/>
                </a:moveTo>
                <a:lnTo>
                  <a:pt x="483" y="313"/>
                </a:lnTo>
                <a:cubicBezTo>
                  <a:pt x="474" y="322"/>
                  <a:pt x="465" y="340"/>
                  <a:pt x="465" y="348"/>
                </a:cubicBezTo>
                <a:cubicBezTo>
                  <a:pt x="518" y="420"/>
                  <a:pt x="572" y="474"/>
                  <a:pt x="590" y="536"/>
                </a:cubicBezTo>
                <a:cubicBezTo>
                  <a:pt x="608" y="572"/>
                  <a:pt x="617" y="661"/>
                  <a:pt x="509" y="679"/>
                </a:cubicBezTo>
                <a:cubicBezTo>
                  <a:pt x="429" y="572"/>
                  <a:pt x="322" y="456"/>
                  <a:pt x="259" y="331"/>
                </a:cubicBezTo>
                <a:cubicBezTo>
                  <a:pt x="214" y="223"/>
                  <a:pt x="143" y="161"/>
                  <a:pt x="71" y="89"/>
                </a:cubicBezTo>
                <a:cubicBezTo>
                  <a:pt x="45" y="62"/>
                  <a:pt x="36" y="35"/>
                  <a:pt x="0" y="0"/>
                </a:cubicBezTo>
                <a:cubicBezTo>
                  <a:pt x="71" y="9"/>
                  <a:pt x="107" y="18"/>
                  <a:pt x="170" y="35"/>
                </a:cubicBezTo>
                <a:cubicBezTo>
                  <a:pt x="241" y="143"/>
                  <a:pt x="349" y="232"/>
                  <a:pt x="483" y="313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8" name="Freeform 237">
            <a:extLst>
              <a:ext uri="{FF2B5EF4-FFF2-40B4-BE49-F238E27FC236}">
                <a16:creationId xmlns:a16="http://schemas.microsoft.com/office/drawing/2014/main" id="{1F3B4C23-0A81-0B42-AE17-4317661066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760" y="5792388"/>
            <a:ext cx="430929" cy="524609"/>
          </a:xfrm>
          <a:custGeom>
            <a:avLst/>
            <a:gdLst>
              <a:gd name="T0" fmla="*/ 340 w 404"/>
              <a:gd name="T1" fmla="*/ 438 h 493"/>
              <a:gd name="T2" fmla="*/ 340 w 404"/>
              <a:gd name="T3" fmla="*/ 438 h 493"/>
              <a:gd name="T4" fmla="*/ 206 w 404"/>
              <a:gd name="T5" fmla="*/ 456 h 493"/>
              <a:gd name="T6" fmla="*/ 0 w 404"/>
              <a:gd name="T7" fmla="*/ 492 h 493"/>
              <a:gd name="T8" fmla="*/ 125 w 404"/>
              <a:gd name="T9" fmla="*/ 411 h 493"/>
              <a:gd name="T10" fmla="*/ 45 w 404"/>
              <a:gd name="T11" fmla="*/ 411 h 493"/>
              <a:gd name="T12" fmla="*/ 98 w 404"/>
              <a:gd name="T13" fmla="*/ 313 h 493"/>
              <a:gd name="T14" fmla="*/ 170 w 404"/>
              <a:gd name="T15" fmla="*/ 295 h 493"/>
              <a:gd name="T16" fmla="*/ 63 w 404"/>
              <a:gd name="T17" fmla="*/ 215 h 493"/>
              <a:gd name="T18" fmla="*/ 98 w 404"/>
              <a:gd name="T19" fmla="*/ 161 h 493"/>
              <a:gd name="T20" fmla="*/ 45 w 404"/>
              <a:gd name="T21" fmla="*/ 197 h 493"/>
              <a:gd name="T22" fmla="*/ 179 w 404"/>
              <a:gd name="T23" fmla="*/ 0 h 493"/>
              <a:gd name="T24" fmla="*/ 125 w 404"/>
              <a:gd name="T25" fmla="*/ 81 h 493"/>
              <a:gd name="T26" fmla="*/ 215 w 404"/>
              <a:gd name="T27" fmla="*/ 81 h 493"/>
              <a:gd name="T28" fmla="*/ 170 w 404"/>
              <a:gd name="T29" fmla="*/ 143 h 493"/>
              <a:gd name="T30" fmla="*/ 286 w 404"/>
              <a:gd name="T31" fmla="*/ 313 h 493"/>
              <a:gd name="T32" fmla="*/ 313 w 404"/>
              <a:gd name="T33" fmla="*/ 403 h 493"/>
              <a:gd name="T34" fmla="*/ 340 w 404"/>
              <a:gd name="T35" fmla="*/ 438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04" h="493">
                <a:moveTo>
                  <a:pt x="340" y="438"/>
                </a:moveTo>
                <a:lnTo>
                  <a:pt x="340" y="438"/>
                </a:lnTo>
                <a:cubicBezTo>
                  <a:pt x="295" y="447"/>
                  <a:pt x="251" y="456"/>
                  <a:pt x="206" y="456"/>
                </a:cubicBezTo>
                <a:cubicBezTo>
                  <a:pt x="143" y="474"/>
                  <a:pt x="90" y="483"/>
                  <a:pt x="0" y="492"/>
                </a:cubicBezTo>
                <a:cubicBezTo>
                  <a:pt x="54" y="456"/>
                  <a:pt x="98" y="438"/>
                  <a:pt x="125" y="411"/>
                </a:cubicBezTo>
                <a:cubicBezTo>
                  <a:pt x="108" y="411"/>
                  <a:pt x="72" y="411"/>
                  <a:pt x="45" y="411"/>
                </a:cubicBezTo>
                <a:cubicBezTo>
                  <a:pt x="63" y="376"/>
                  <a:pt x="72" y="349"/>
                  <a:pt x="98" y="313"/>
                </a:cubicBezTo>
                <a:cubicBezTo>
                  <a:pt x="98" y="313"/>
                  <a:pt x="125" y="304"/>
                  <a:pt x="170" y="295"/>
                </a:cubicBezTo>
                <a:cubicBezTo>
                  <a:pt x="125" y="260"/>
                  <a:pt x="98" y="242"/>
                  <a:pt x="63" y="215"/>
                </a:cubicBezTo>
                <a:cubicBezTo>
                  <a:pt x="72" y="215"/>
                  <a:pt x="81" y="197"/>
                  <a:pt x="98" y="161"/>
                </a:cubicBezTo>
                <a:cubicBezTo>
                  <a:pt x="72" y="179"/>
                  <a:pt x="54" y="188"/>
                  <a:pt x="45" y="197"/>
                </a:cubicBezTo>
                <a:cubicBezTo>
                  <a:pt x="45" y="72"/>
                  <a:pt x="9" y="63"/>
                  <a:pt x="179" y="0"/>
                </a:cubicBezTo>
                <a:cubicBezTo>
                  <a:pt x="161" y="27"/>
                  <a:pt x="143" y="54"/>
                  <a:pt x="125" y="81"/>
                </a:cubicBezTo>
                <a:cubicBezTo>
                  <a:pt x="152" y="81"/>
                  <a:pt x="179" y="81"/>
                  <a:pt x="215" y="81"/>
                </a:cubicBezTo>
                <a:cubicBezTo>
                  <a:pt x="197" y="108"/>
                  <a:pt x="179" y="125"/>
                  <a:pt x="170" y="143"/>
                </a:cubicBezTo>
                <a:cubicBezTo>
                  <a:pt x="206" y="206"/>
                  <a:pt x="251" y="260"/>
                  <a:pt x="286" y="313"/>
                </a:cubicBezTo>
                <a:cubicBezTo>
                  <a:pt x="313" y="331"/>
                  <a:pt x="403" y="322"/>
                  <a:pt x="313" y="403"/>
                </a:cubicBezTo>
                <a:cubicBezTo>
                  <a:pt x="313" y="403"/>
                  <a:pt x="331" y="420"/>
                  <a:pt x="340" y="438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9" name="Freeform 238">
            <a:extLst>
              <a:ext uri="{FF2B5EF4-FFF2-40B4-BE49-F238E27FC236}">
                <a16:creationId xmlns:a16="http://schemas.microsoft.com/office/drawing/2014/main" id="{99B600B8-69BD-AE4E-81D2-EBCF2A229D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68673" y="6865025"/>
            <a:ext cx="487137" cy="487137"/>
          </a:xfrm>
          <a:custGeom>
            <a:avLst/>
            <a:gdLst>
              <a:gd name="T0" fmla="*/ 286 w 457"/>
              <a:gd name="T1" fmla="*/ 393 h 457"/>
              <a:gd name="T2" fmla="*/ 286 w 457"/>
              <a:gd name="T3" fmla="*/ 393 h 457"/>
              <a:gd name="T4" fmla="*/ 250 w 457"/>
              <a:gd name="T5" fmla="*/ 456 h 457"/>
              <a:gd name="T6" fmla="*/ 205 w 457"/>
              <a:gd name="T7" fmla="*/ 366 h 457"/>
              <a:gd name="T8" fmla="*/ 0 w 457"/>
              <a:gd name="T9" fmla="*/ 411 h 457"/>
              <a:gd name="T10" fmla="*/ 214 w 457"/>
              <a:gd name="T11" fmla="*/ 330 h 457"/>
              <a:gd name="T12" fmla="*/ 214 w 457"/>
              <a:gd name="T13" fmla="*/ 223 h 457"/>
              <a:gd name="T14" fmla="*/ 277 w 457"/>
              <a:gd name="T15" fmla="*/ 223 h 457"/>
              <a:gd name="T16" fmla="*/ 295 w 457"/>
              <a:gd name="T17" fmla="*/ 89 h 457"/>
              <a:gd name="T18" fmla="*/ 259 w 457"/>
              <a:gd name="T19" fmla="*/ 0 h 457"/>
              <a:gd name="T20" fmla="*/ 411 w 457"/>
              <a:gd name="T21" fmla="*/ 160 h 457"/>
              <a:gd name="T22" fmla="*/ 429 w 457"/>
              <a:gd name="T23" fmla="*/ 277 h 457"/>
              <a:gd name="T24" fmla="*/ 402 w 457"/>
              <a:gd name="T25" fmla="*/ 339 h 457"/>
              <a:gd name="T26" fmla="*/ 286 w 457"/>
              <a:gd name="T27" fmla="*/ 393 h 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57" h="457">
                <a:moveTo>
                  <a:pt x="286" y="393"/>
                </a:moveTo>
                <a:lnTo>
                  <a:pt x="286" y="393"/>
                </a:lnTo>
                <a:cubicBezTo>
                  <a:pt x="277" y="393"/>
                  <a:pt x="268" y="420"/>
                  <a:pt x="250" y="456"/>
                </a:cubicBezTo>
                <a:cubicBezTo>
                  <a:pt x="232" y="420"/>
                  <a:pt x="223" y="402"/>
                  <a:pt x="205" y="366"/>
                </a:cubicBezTo>
                <a:cubicBezTo>
                  <a:pt x="152" y="384"/>
                  <a:pt x="80" y="393"/>
                  <a:pt x="0" y="411"/>
                </a:cubicBezTo>
                <a:cubicBezTo>
                  <a:pt x="62" y="321"/>
                  <a:pt x="125" y="286"/>
                  <a:pt x="214" y="330"/>
                </a:cubicBezTo>
                <a:cubicBezTo>
                  <a:pt x="214" y="286"/>
                  <a:pt x="214" y="250"/>
                  <a:pt x="214" y="223"/>
                </a:cubicBezTo>
                <a:cubicBezTo>
                  <a:pt x="241" y="223"/>
                  <a:pt x="277" y="232"/>
                  <a:pt x="277" y="223"/>
                </a:cubicBezTo>
                <a:cubicBezTo>
                  <a:pt x="286" y="178"/>
                  <a:pt x="295" y="134"/>
                  <a:pt x="295" y="89"/>
                </a:cubicBezTo>
                <a:cubicBezTo>
                  <a:pt x="295" y="62"/>
                  <a:pt x="268" y="35"/>
                  <a:pt x="259" y="0"/>
                </a:cubicBezTo>
                <a:cubicBezTo>
                  <a:pt x="366" y="17"/>
                  <a:pt x="411" y="71"/>
                  <a:pt x="411" y="160"/>
                </a:cubicBezTo>
                <a:cubicBezTo>
                  <a:pt x="411" y="196"/>
                  <a:pt x="411" y="241"/>
                  <a:pt x="429" y="277"/>
                </a:cubicBezTo>
                <a:cubicBezTo>
                  <a:pt x="447" y="313"/>
                  <a:pt x="456" y="339"/>
                  <a:pt x="402" y="339"/>
                </a:cubicBezTo>
                <a:cubicBezTo>
                  <a:pt x="366" y="348"/>
                  <a:pt x="330" y="366"/>
                  <a:pt x="286" y="393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0" name="Freeform 239">
            <a:extLst>
              <a:ext uri="{FF2B5EF4-FFF2-40B4-BE49-F238E27FC236}">
                <a16:creationId xmlns:a16="http://schemas.microsoft.com/office/drawing/2014/main" id="{AC14E862-5936-D143-84A2-673270FBD0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94470" y="11956547"/>
            <a:ext cx="618289" cy="407508"/>
          </a:xfrm>
          <a:custGeom>
            <a:avLst/>
            <a:gdLst>
              <a:gd name="T0" fmla="*/ 581 w 582"/>
              <a:gd name="T1" fmla="*/ 62 h 385"/>
              <a:gd name="T2" fmla="*/ 581 w 582"/>
              <a:gd name="T3" fmla="*/ 62 h 385"/>
              <a:gd name="T4" fmla="*/ 546 w 582"/>
              <a:gd name="T5" fmla="*/ 107 h 385"/>
              <a:gd name="T6" fmla="*/ 313 w 582"/>
              <a:gd name="T7" fmla="*/ 241 h 385"/>
              <a:gd name="T8" fmla="*/ 242 w 582"/>
              <a:gd name="T9" fmla="*/ 303 h 385"/>
              <a:gd name="T10" fmla="*/ 0 w 582"/>
              <a:gd name="T11" fmla="*/ 330 h 385"/>
              <a:gd name="T12" fmla="*/ 268 w 582"/>
              <a:gd name="T13" fmla="*/ 178 h 385"/>
              <a:gd name="T14" fmla="*/ 456 w 582"/>
              <a:gd name="T15" fmla="*/ 71 h 385"/>
              <a:gd name="T16" fmla="*/ 581 w 582"/>
              <a:gd name="T17" fmla="*/ 62 h 3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82" h="385">
                <a:moveTo>
                  <a:pt x="581" y="62"/>
                </a:moveTo>
                <a:lnTo>
                  <a:pt x="581" y="62"/>
                </a:lnTo>
                <a:cubicBezTo>
                  <a:pt x="573" y="80"/>
                  <a:pt x="555" y="98"/>
                  <a:pt x="546" y="107"/>
                </a:cubicBezTo>
                <a:cubicBezTo>
                  <a:pt x="465" y="160"/>
                  <a:pt x="394" y="196"/>
                  <a:pt x="313" y="241"/>
                </a:cubicBezTo>
                <a:cubicBezTo>
                  <a:pt x="286" y="259"/>
                  <a:pt x="268" y="286"/>
                  <a:pt x="242" y="303"/>
                </a:cubicBezTo>
                <a:cubicBezTo>
                  <a:pt x="170" y="375"/>
                  <a:pt x="108" y="384"/>
                  <a:pt x="0" y="330"/>
                </a:cubicBezTo>
                <a:cubicBezTo>
                  <a:pt x="99" y="277"/>
                  <a:pt x="188" y="223"/>
                  <a:pt x="268" y="178"/>
                </a:cubicBezTo>
                <a:cubicBezTo>
                  <a:pt x="331" y="143"/>
                  <a:pt x="403" y="116"/>
                  <a:pt x="456" y="71"/>
                </a:cubicBezTo>
                <a:cubicBezTo>
                  <a:pt x="501" y="44"/>
                  <a:pt x="528" y="0"/>
                  <a:pt x="581" y="62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1" name="Freeform 240">
            <a:extLst>
              <a:ext uri="{FF2B5EF4-FFF2-40B4-BE49-F238E27FC236}">
                <a16:creationId xmlns:a16="http://schemas.microsoft.com/office/drawing/2014/main" id="{D3765504-8235-2D40-B968-9F13AEF5D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64211" y="9324133"/>
            <a:ext cx="341934" cy="444980"/>
          </a:xfrm>
          <a:custGeom>
            <a:avLst/>
            <a:gdLst>
              <a:gd name="T0" fmla="*/ 71 w 323"/>
              <a:gd name="T1" fmla="*/ 54 h 421"/>
              <a:gd name="T2" fmla="*/ 71 w 323"/>
              <a:gd name="T3" fmla="*/ 54 h 421"/>
              <a:gd name="T4" fmla="*/ 98 w 323"/>
              <a:gd name="T5" fmla="*/ 152 h 421"/>
              <a:gd name="T6" fmla="*/ 241 w 323"/>
              <a:gd name="T7" fmla="*/ 98 h 421"/>
              <a:gd name="T8" fmla="*/ 250 w 323"/>
              <a:gd name="T9" fmla="*/ 116 h 421"/>
              <a:gd name="T10" fmla="*/ 152 w 323"/>
              <a:gd name="T11" fmla="*/ 197 h 421"/>
              <a:gd name="T12" fmla="*/ 214 w 323"/>
              <a:gd name="T13" fmla="*/ 322 h 421"/>
              <a:gd name="T14" fmla="*/ 143 w 323"/>
              <a:gd name="T15" fmla="*/ 367 h 421"/>
              <a:gd name="T16" fmla="*/ 107 w 323"/>
              <a:gd name="T17" fmla="*/ 241 h 421"/>
              <a:gd name="T18" fmla="*/ 35 w 323"/>
              <a:gd name="T19" fmla="*/ 420 h 421"/>
              <a:gd name="T20" fmla="*/ 0 w 323"/>
              <a:gd name="T21" fmla="*/ 268 h 421"/>
              <a:gd name="T22" fmla="*/ 9 w 323"/>
              <a:gd name="T23" fmla="*/ 233 h 421"/>
              <a:gd name="T24" fmla="*/ 53 w 323"/>
              <a:gd name="T25" fmla="*/ 89 h 421"/>
              <a:gd name="T26" fmla="*/ 170 w 323"/>
              <a:gd name="T27" fmla="*/ 9 h 421"/>
              <a:gd name="T28" fmla="*/ 322 w 323"/>
              <a:gd name="T29" fmla="*/ 0 h 421"/>
              <a:gd name="T30" fmla="*/ 196 w 323"/>
              <a:gd name="T31" fmla="*/ 63 h 421"/>
              <a:gd name="T32" fmla="*/ 71 w 323"/>
              <a:gd name="T33" fmla="*/ 54 h 4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23" h="421">
                <a:moveTo>
                  <a:pt x="71" y="54"/>
                </a:moveTo>
                <a:lnTo>
                  <a:pt x="71" y="54"/>
                </a:lnTo>
                <a:cubicBezTo>
                  <a:pt x="80" y="98"/>
                  <a:pt x="89" y="134"/>
                  <a:pt x="98" y="152"/>
                </a:cubicBezTo>
                <a:cubicBezTo>
                  <a:pt x="152" y="134"/>
                  <a:pt x="196" y="116"/>
                  <a:pt x="241" y="98"/>
                </a:cubicBezTo>
                <a:cubicBezTo>
                  <a:pt x="241" y="108"/>
                  <a:pt x="250" y="108"/>
                  <a:pt x="250" y="116"/>
                </a:cubicBezTo>
                <a:cubicBezTo>
                  <a:pt x="214" y="143"/>
                  <a:pt x="187" y="170"/>
                  <a:pt x="152" y="197"/>
                </a:cubicBezTo>
                <a:cubicBezTo>
                  <a:pt x="178" y="241"/>
                  <a:pt x="196" y="277"/>
                  <a:pt x="214" y="322"/>
                </a:cubicBezTo>
                <a:cubicBezTo>
                  <a:pt x="196" y="340"/>
                  <a:pt x="170" y="349"/>
                  <a:pt x="143" y="367"/>
                </a:cubicBezTo>
                <a:cubicBezTo>
                  <a:pt x="134" y="322"/>
                  <a:pt x="116" y="277"/>
                  <a:pt x="107" y="241"/>
                </a:cubicBezTo>
                <a:cubicBezTo>
                  <a:pt x="35" y="277"/>
                  <a:pt x="143" y="384"/>
                  <a:pt x="35" y="420"/>
                </a:cubicBezTo>
                <a:cubicBezTo>
                  <a:pt x="27" y="358"/>
                  <a:pt x="62" y="304"/>
                  <a:pt x="0" y="268"/>
                </a:cubicBezTo>
                <a:cubicBezTo>
                  <a:pt x="0" y="268"/>
                  <a:pt x="0" y="241"/>
                  <a:pt x="9" y="233"/>
                </a:cubicBezTo>
                <a:cubicBezTo>
                  <a:pt x="17" y="179"/>
                  <a:pt x="35" y="134"/>
                  <a:pt x="53" y="89"/>
                </a:cubicBezTo>
                <a:cubicBezTo>
                  <a:pt x="62" y="27"/>
                  <a:pt x="107" y="9"/>
                  <a:pt x="170" y="9"/>
                </a:cubicBezTo>
                <a:cubicBezTo>
                  <a:pt x="223" y="18"/>
                  <a:pt x="268" y="0"/>
                  <a:pt x="322" y="0"/>
                </a:cubicBezTo>
                <a:cubicBezTo>
                  <a:pt x="303" y="54"/>
                  <a:pt x="268" y="81"/>
                  <a:pt x="196" y="63"/>
                </a:cubicBezTo>
                <a:cubicBezTo>
                  <a:pt x="160" y="54"/>
                  <a:pt x="125" y="54"/>
                  <a:pt x="71" y="54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2" name="Freeform 241">
            <a:extLst>
              <a:ext uri="{FF2B5EF4-FFF2-40B4-BE49-F238E27FC236}">
                <a16:creationId xmlns:a16="http://schemas.microsoft.com/office/drawing/2014/main" id="{08A4DA3B-E75A-054B-B302-32CA219ADC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89344" y="4841532"/>
            <a:ext cx="562081" cy="332566"/>
          </a:xfrm>
          <a:custGeom>
            <a:avLst/>
            <a:gdLst>
              <a:gd name="T0" fmla="*/ 527 w 528"/>
              <a:gd name="T1" fmla="*/ 36 h 314"/>
              <a:gd name="T2" fmla="*/ 527 w 528"/>
              <a:gd name="T3" fmla="*/ 36 h 314"/>
              <a:gd name="T4" fmla="*/ 161 w 528"/>
              <a:gd name="T5" fmla="*/ 224 h 314"/>
              <a:gd name="T6" fmla="*/ 268 w 528"/>
              <a:gd name="T7" fmla="*/ 295 h 314"/>
              <a:gd name="T8" fmla="*/ 268 w 528"/>
              <a:gd name="T9" fmla="*/ 313 h 314"/>
              <a:gd name="T10" fmla="*/ 0 w 528"/>
              <a:gd name="T11" fmla="*/ 251 h 314"/>
              <a:gd name="T12" fmla="*/ 170 w 528"/>
              <a:gd name="T13" fmla="*/ 63 h 314"/>
              <a:gd name="T14" fmla="*/ 223 w 528"/>
              <a:gd name="T15" fmla="*/ 45 h 314"/>
              <a:gd name="T16" fmla="*/ 438 w 528"/>
              <a:gd name="T17" fmla="*/ 0 h 314"/>
              <a:gd name="T18" fmla="*/ 527 w 528"/>
              <a:gd name="T19" fmla="*/ 9 h 314"/>
              <a:gd name="T20" fmla="*/ 527 w 528"/>
              <a:gd name="T21" fmla="*/ 36 h 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28" h="314">
                <a:moveTo>
                  <a:pt x="527" y="36"/>
                </a:moveTo>
                <a:lnTo>
                  <a:pt x="527" y="36"/>
                </a:lnTo>
                <a:cubicBezTo>
                  <a:pt x="393" y="72"/>
                  <a:pt x="232" y="63"/>
                  <a:pt x="161" y="224"/>
                </a:cubicBezTo>
                <a:cubicBezTo>
                  <a:pt x="196" y="251"/>
                  <a:pt x="232" y="268"/>
                  <a:pt x="268" y="295"/>
                </a:cubicBezTo>
                <a:cubicBezTo>
                  <a:pt x="268" y="304"/>
                  <a:pt x="268" y="304"/>
                  <a:pt x="268" y="313"/>
                </a:cubicBezTo>
                <a:cubicBezTo>
                  <a:pt x="188" y="295"/>
                  <a:pt x="107" y="277"/>
                  <a:pt x="0" y="251"/>
                </a:cubicBezTo>
                <a:cubicBezTo>
                  <a:pt x="71" y="179"/>
                  <a:pt x="116" y="116"/>
                  <a:pt x="170" y="63"/>
                </a:cubicBezTo>
                <a:cubicBezTo>
                  <a:pt x="188" y="54"/>
                  <a:pt x="205" y="45"/>
                  <a:pt x="223" y="45"/>
                </a:cubicBezTo>
                <a:cubicBezTo>
                  <a:pt x="295" y="27"/>
                  <a:pt x="366" y="9"/>
                  <a:pt x="438" y="0"/>
                </a:cubicBezTo>
                <a:cubicBezTo>
                  <a:pt x="465" y="0"/>
                  <a:pt x="491" y="9"/>
                  <a:pt x="527" y="9"/>
                </a:cubicBezTo>
                <a:cubicBezTo>
                  <a:pt x="527" y="18"/>
                  <a:pt x="527" y="27"/>
                  <a:pt x="527" y="36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3" name="Freeform 242">
            <a:extLst>
              <a:ext uri="{FF2B5EF4-FFF2-40B4-BE49-F238E27FC236}">
                <a16:creationId xmlns:a16="http://schemas.microsoft.com/office/drawing/2014/main" id="{A16DE452-55AA-C049-B9E3-0A6A0DCC5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43103" y="5356774"/>
            <a:ext cx="426244" cy="201414"/>
          </a:xfrm>
          <a:custGeom>
            <a:avLst/>
            <a:gdLst>
              <a:gd name="T0" fmla="*/ 90 w 403"/>
              <a:gd name="T1" fmla="*/ 71 h 189"/>
              <a:gd name="T2" fmla="*/ 90 w 403"/>
              <a:gd name="T3" fmla="*/ 71 h 189"/>
              <a:gd name="T4" fmla="*/ 295 w 403"/>
              <a:gd name="T5" fmla="*/ 27 h 189"/>
              <a:gd name="T6" fmla="*/ 402 w 403"/>
              <a:gd name="T7" fmla="*/ 98 h 189"/>
              <a:gd name="T8" fmla="*/ 152 w 403"/>
              <a:gd name="T9" fmla="*/ 179 h 189"/>
              <a:gd name="T10" fmla="*/ 0 w 403"/>
              <a:gd name="T11" fmla="*/ 54 h 189"/>
              <a:gd name="T12" fmla="*/ 90 w 403"/>
              <a:gd name="T13" fmla="*/ 71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03" h="189">
                <a:moveTo>
                  <a:pt x="90" y="71"/>
                </a:moveTo>
                <a:lnTo>
                  <a:pt x="90" y="71"/>
                </a:lnTo>
                <a:cubicBezTo>
                  <a:pt x="161" y="54"/>
                  <a:pt x="224" y="27"/>
                  <a:pt x="295" y="27"/>
                </a:cubicBezTo>
                <a:cubicBezTo>
                  <a:pt x="322" y="27"/>
                  <a:pt x="349" y="63"/>
                  <a:pt x="402" y="98"/>
                </a:cubicBezTo>
                <a:cubicBezTo>
                  <a:pt x="304" y="125"/>
                  <a:pt x="233" y="170"/>
                  <a:pt x="152" y="179"/>
                </a:cubicBezTo>
                <a:cubicBezTo>
                  <a:pt x="80" y="188"/>
                  <a:pt x="18" y="143"/>
                  <a:pt x="0" y="54"/>
                </a:cubicBezTo>
                <a:cubicBezTo>
                  <a:pt x="27" y="0"/>
                  <a:pt x="63" y="9"/>
                  <a:pt x="90" y="71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4" name="Freeform 243">
            <a:extLst>
              <a:ext uri="{FF2B5EF4-FFF2-40B4-BE49-F238E27FC236}">
                <a16:creationId xmlns:a16="http://schemas.microsoft.com/office/drawing/2014/main" id="{B0777E9B-2DE4-C347-828B-AFF21C14D2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42873" y="9769112"/>
            <a:ext cx="468401" cy="182678"/>
          </a:xfrm>
          <a:custGeom>
            <a:avLst/>
            <a:gdLst>
              <a:gd name="T0" fmla="*/ 0 w 439"/>
              <a:gd name="T1" fmla="*/ 27 h 171"/>
              <a:gd name="T2" fmla="*/ 0 w 439"/>
              <a:gd name="T3" fmla="*/ 27 h 171"/>
              <a:gd name="T4" fmla="*/ 99 w 439"/>
              <a:gd name="T5" fmla="*/ 9 h 171"/>
              <a:gd name="T6" fmla="*/ 411 w 439"/>
              <a:gd name="T7" fmla="*/ 54 h 171"/>
              <a:gd name="T8" fmla="*/ 438 w 439"/>
              <a:gd name="T9" fmla="*/ 72 h 171"/>
              <a:gd name="T10" fmla="*/ 367 w 439"/>
              <a:gd name="T11" fmla="*/ 90 h 171"/>
              <a:gd name="T12" fmla="*/ 438 w 439"/>
              <a:gd name="T13" fmla="*/ 170 h 171"/>
              <a:gd name="T14" fmla="*/ 206 w 439"/>
              <a:gd name="T15" fmla="*/ 117 h 171"/>
              <a:gd name="T16" fmla="*/ 0 w 439"/>
              <a:gd name="T17" fmla="*/ 72 h 171"/>
              <a:gd name="T18" fmla="*/ 0 w 439"/>
              <a:gd name="T19" fmla="*/ 27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9" h="171">
                <a:moveTo>
                  <a:pt x="0" y="27"/>
                </a:moveTo>
                <a:lnTo>
                  <a:pt x="0" y="27"/>
                </a:lnTo>
                <a:cubicBezTo>
                  <a:pt x="36" y="18"/>
                  <a:pt x="81" y="0"/>
                  <a:pt x="99" y="9"/>
                </a:cubicBezTo>
                <a:cubicBezTo>
                  <a:pt x="197" y="72"/>
                  <a:pt x="304" y="54"/>
                  <a:pt x="411" y="54"/>
                </a:cubicBezTo>
                <a:cubicBezTo>
                  <a:pt x="420" y="54"/>
                  <a:pt x="429" y="54"/>
                  <a:pt x="438" y="72"/>
                </a:cubicBezTo>
                <a:cubicBezTo>
                  <a:pt x="411" y="81"/>
                  <a:pt x="394" y="81"/>
                  <a:pt x="367" y="90"/>
                </a:cubicBezTo>
                <a:cubicBezTo>
                  <a:pt x="429" y="134"/>
                  <a:pt x="438" y="143"/>
                  <a:pt x="438" y="170"/>
                </a:cubicBezTo>
                <a:cubicBezTo>
                  <a:pt x="358" y="152"/>
                  <a:pt x="277" y="134"/>
                  <a:pt x="206" y="117"/>
                </a:cubicBezTo>
                <a:cubicBezTo>
                  <a:pt x="134" y="107"/>
                  <a:pt x="63" y="90"/>
                  <a:pt x="0" y="72"/>
                </a:cubicBezTo>
                <a:cubicBezTo>
                  <a:pt x="0" y="54"/>
                  <a:pt x="0" y="36"/>
                  <a:pt x="0" y="27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5" name="Freeform 244">
            <a:extLst>
              <a:ext uri="{FF2B5EF4-FFF2-40B4-BE49-F238E27FC236}">
                <a16:creationId xmlns:a16="http://schemas.microsoft.com/office/drawing/2014/main" id="{1ECB1180-F6DE-B743-9BAB-DEE5B74D07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3142" y="4813428"/>
            <a:ext cx="580817" cy="182678"/>
          </a:xfrm>
          <a:custGeom>
            <a:avLst/>
            <a:gdLst>
              <a:gd name="T0" fmla="*/ 546 w 547"/>
              <a:gd name="T1" fmla="*/ 108 h 171"/>
              <a:gd name="T2" fmla="*/ 546 w 547"/>
              <a:gd name="T3" fmla="*/ 108 h 171"/>
              <a:gd name="T4" fmla="*/ 421 w 547"/>
              <a:gd name="T5" fmla="*/ 125 h 171"/>
              <a:gd name="T6" fmla="*/ 313 w 547"/>
              <a:gd name="T7" fmla="*/ 143 h 171"/>
              <a:gd name="T8" fmla="*/ 224 w 547"/>
              <a:gd name="T9" fmla="*/ 117 h 171"/>
              <a:gd name="T10" fmla="*/ 161 w 547"/>
              <a:gd name="T11" fmla="*/ 90 h 171"/>
              <a:gd name="T12" fmla="*/ 9 w 547"/>
              <a:gd name="T13" fmla="*/ 81 h 171"/>
              <a:gd name="T14" fmla="*/ 0 w 547"/>
              <a:gd name="T15" fmla="*/ 63 h 171"/>
              <a:gd name="T16" fmla="*/ 277 w 547"/>
              <a:gd name="T17" fmla="*/ 0 h 171"/>
              <a:gd name="T18" fmla="*/ 286 w 547"/>
              <a:gd name="T19" fmla="*/ 18 h 171"/>
              <a:gd name="T20" fmla="*/ 242 w 547"/>
              <a:gd name="T21" fmla="*/ 45 h 171"/>
              <a:gd name="T22" fmla="*/ 412 w 547"/>
              <a:gd name="T23" fmla="*/ 108 h 171"/>
              <a:gd name="T24" fmla="*/ 546 w 547"/>
              <a:gd name="T25" fmla="*/ 108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47" h="171">
                <a:moveTo>
                  <a:pt x="546" y="108"/>
                </a:moveTo>
                <a:lnTo>
                  <a:pt x="546" y="108"/>
                </a:lnTo>
                <a:cubicBezTo>
                  <a:pt x="492" y="117"/>
                  <a:pt x="456" y="125"/>
                  <a:pt x="421" y="125"/>
                </a:cubicBezTo>
                <a:cubicBezTo>
                  <a:pt x="385" y="135"/>
                  <a:pt x="349" y="135"/>
                  <a:pt x="313" y="143"/>
                </a:cubicBezTo>
                <a:cubicBezTo>
                  <a:pt x="277" y="143"/>
                  <a:pt x="242" y="170"/>
                  <a:pt x="224" y="117"/>
                </a:cubicBezTo>
                <a:cubicBezTo>
                  <a:pt x="224" y="99"/>
                  <a:pt x="188" y="99"/>
                  <a:pt x="161" y="90"/>
                </a:cubicBezTo>
                <a:cubicBezTo>
                  <a:pt x="107" y="90"/>
                  <a:pt x="54" y="90"/>
                  <a:pt x="9" y="81"/>
                </a:cubicBezTo>
                <a:cubicBezTo>
                  <a:pt x="0" y="72"/>
                  <a:pt x="0" y="72"/>
                  <a:pt x="0" y="63"/>
                </a:cubicBezTo>
                <a:cubicBezTo>
                  <a:pt x="99" y="45"/>
                  <a:pt x="188" y="27"/>
                  <a:pt x="277" y="0"/>
                </a:cubicBezTo>
                <a:cubicBezTo>
                  <a:pt x="277" y="9"/>
                  <a:pt x="277" y="9"/>
                  <a:pt x="286" y="18"/>
                </a:cubicBezTo>
                <a:cubicBezTo>
                  <a:pt x="269" y="27"/>
                  <a:pt x="251" y="45"/>
                  <a:pt x="242" y="45"/>
                </a:cubicBezTo>
                <a:cubicBezTo>
                  <a:pt x="295" y="72"/>
                  <a:pt x="349" y="90"/>
                  <a:pt x="412" y="108"/>
                </a:cubicBezTo>
                <a:cubicBezTo>
                  <a:pt x="429" y="18"/>
                  <a:pt x="474" y="54"/>
                  <a:pt x="546" y="108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6" name="Freeform 245">
            <a:extLst>
              <a:ext uri="{FF2B5EF4-FFF2-40B4-BE49-F238E27FC236}">
                <a16:creationId xmlns:a16="http://schemas.microsoft.com/office/drawing/2014/main" id="{C6909AB1-F592-C241-B5EE-0BF248F299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69346" y="6003167"/>
            <a:ext cx="257622" cy="238886"/>
          </a:xfrm>
          <a:custGeom>
            <a:avLst/>
            <a:gdLst>
              <a:gd name="T0" fmla="*/ 0 w 243"/>
              <a:gd name="T1" fmla="*/ 197 h 224"/>
              <a:gd name="T2" fmla="*/ 0 w 243"/>
              <a:gd name="T3" fmla="*/ 197 h 224"/>
              <a:gd name="T4" fmla="*/ 45 w 243"/>
              <a:gd name="T5" fmla="*/ 143 h 224"/>
              <a:gd name="T6" fmla="*/ 27 w 243"/>
              <a:gd name="T7" fmla="*/ 89 h 224"/>
              <a:gd name="T8" fmla="*/ 99 w 243"/>
              <a:gd name="T9" fmla="*/ 54 h 224"/>
              <a:gd name="T10" fmla="*/ 90 w 243"/>
              <a:gd name="T11" fmla="*/ 18 h 224"/>
              <a:gd name="T12" fmla="*/ 170 w 243"/>
              <a:gd name="T13" fmla="*/ 0 h 224"/>
              <a:gd name="T14" fmla="*/ 206 w 243"/>
              <a:gd name="T15" fmla="*/ 63 h 224"/>
              <a:gd name="T16" fmla="*/ 179 w 243"/>
              <a:gd name="T17" fmla="*/ 170 h 224"/>
              <a:gd name="T18" fmla="*/ 10 w 243"/>
              <a:gd name="T19" fmla="*/ 223 h 224"/>
              <a:gd name="T20" fmla="*/ 0 w 243"/>
              <a:gd name="T21" fmla="*/ 197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43" h="224">
                <a:moveTo>
                  <a:pt x="0" y="197"/>
                </a:moveTo>
                <a:lnTo>
                  <a:pt x="0" y="197"/>
                </a:lnTo>
                <a:cubicBezTo>
                  <a:pt x="18" y="179"/>
                  <a:pt x="27" y="161"/>
                  <a:pt x="45" y="143"/>
                </a:cubicBezTo>
                <a:cubicBezTo>
                  <a:pt x="36" y="125"/>
                  <a:pt x="18" y="98"/>
                  <a:pt x="27" y="89"/>
                </a:cubicBezTo>
                <a:cubicBezTo>
                  <a:pt x="45" y="71"/>
                  <a:pt x="72" y="63"/>
                  <a:pt x="99" y="54"/>
                </a:cubicBezTo>
                <a:cubicBezTo>
                  <a:pt x="99" y="45"/>
                  <a:pt x="90" y="36"/>
                  <a:pt x="90" y="18"/>
                </a:cubicBezTo>
                <a:cubicBezTo>
                  <a:pt x="117" y="18"/>
                  <a:pt x="143" y="9"/>
                  <a:pt x="170" y="0"/>
                </a:cubicBezTo>
                <a:cubicBezTo>
                  <a:pt x="215" y="0"/>
                  <a:pt x="242" y="18"/>
                  <a:pt x="206" y="63"/>
                </a:cubicBezTo>
                <a:cubicBezTo>
                  <a:pt x="188" y="89"/>
                  <a:pt x="188" y="134"/>
                  <a:pt x="179" y="170"/>
                </a:cubicBezTo>
                <a:cubicBezTo>
                  <a:pt x="126" y="188"/>
                  <a:pt x="72" y="206"/>
                  <a:pt x="10" y="223"/>
                </a:cubicBezTo>
                <a:cubicBezTo>
                  <a:pt x="10" y="214"/>
                  <a:pt x="0" y="206"/>
                  <a:pt x="0" y="197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7" name="Freeform 246">
            <a:extLst>
              <a:ext uri="{FF2B5EF4-FFF2-40B4-BE49-F238E27FC236}">
                <a16:creationId xmlns:a16="http://schemas.microsoft.com/office/drawing/2014/main" id="{882D2FC9-83AE-D441-ADDC-48EE732098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4843" y="8260861"/>
            <a:ext cx="266990" cy="341934"/>
          </a:xfrm>
          <a:custGeom>
            <a:avLst/>
            <a:gdLst>
              <a:gd name="T0" fmla="*/ 241 w 251"/>
              <a:gd name="T1" fmla="*/ 322 h 323"/>
              <a:gd name="T2" fmla="*/ 241 w 251"/>
              <a:gd name="T3" fmla="*/ 322 h 323"/>
              <a:gd name="T4" fmla="*/ 80 w 251"/>
              <a:gd name="T5" fmla="*/ 268 h 323"/>
              <a:gd name="T6" fmla="*/ 71 w 251"/>
              <a:gd name="T7" fmla="*/ 286 h 323"/>
              <a:gd name="T8" fmla="*/ 9 w 251"/>
              <a:gd name="T9" fmla="*/ 152 h 323"/>
              <a:gd name="T10" fmla="*/ 26 w 251"/>
              <a:gd name="T11" fmla="*/ 0 h 323"/>
              <a:gd name="T12" fmla="*/ 107 w 251"/>
              <a:gd name="T13" fmla="*/ 143 h 323"/>
              <a:gd name="T14" fmla="*/ 152 w 251"/>
              <a:gd name="T15" fmla="*/ 241 h 323"/>
              <a:gd name="T16" fmla="*/ 250 w 251"/>
              <a:gd name="T17" fmla="*/ 313 h 323"/>
              <a:gd name="T18" fmla="*/ 241 w 251"/>
              <a:gd name="T19" fmla="*/ 322 h 3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51" h="323">
                <a:moveTo>
                  <a:pt x="241" y="322"/>
                </a:moveTo>
                <a:lnTo>
                  <a:pt x="241" y="322"/>
                </a:lnTo>
                <a:cubicBezTo>
                  <a:pt x="187" y="304"/>
                  <a:pt x="134" y="286"/>
                  <a:pt x="80" y="268"/>
                </a:cubicBezTo>
                <a:cubicBezTo>
                  <a:pt x="80" y="277"/>
                  <a:pt x="71" y="286"/>
                  <a:pt x="71" y="286"/>
                </a:cubicBezTo>
                <a:cubicBezTo>
                  <a:pt x="44" y="241"/>
                  <a:pt x="18" y="196"/>
                  <a:pt x="9" y="152"/>
                </a:cubicBezTo>
                <a:cubicBezTo>
                  <a:pt x="0" y="98"/>
                  <a:pt x="18" y="53"/>
                  <a:pt x="26" y="0"/>
                </a:cubicBezTo>
                <a:cubicBezTo>
                  <a:pt x="134" y="18"/>
                  <a:pt x="161" y="53"/>
                  <a:pt x="107" y="143"/>
                </a:cubicBezTo>
                <a:cubicBezTo>
                  <a:pt x="80" y="188"/>
                  <a:pt x="107" y="223"/>
                  <a:pt x="152" y="241"/>
                </a:cubicBezTo>
                <a:cubicBezTo>
                  <a:pt x="187" y="250"/>
                  <a:pt x="223" y="286"/>
                  <a:pt x="250" y="313"/>
                </a:cubicBezTo>
                <a:lnTo>
                  <a:pt x="241" y="322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8" name="Freeform 247">
            <a:extLst>
              <a:ext uri="{FF2B5EF4-FFF2-40B4-BE49-F238E27FC236}">
                <a16:creationId xmlns:a16="http://schemas.microsoft.com/office/drawing/2014/main" id="{0AC8EA64-8906-AC4F-BAB3-F949063969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9574" y="7956401"/>
            <a:ext cx="524609" cy="220147"/>
          </a:xfrm>
          <a:custGeom>
            <a:avLst/>
            <a:gdLst>
              <a:gd name="T0" fmla="*/ 304 w 493"/>
              <a:gd name="T1" fmla="*/ 206 h 207"/>
              <a:gd name="T2" fmla="*/ 304 w 493"/>
              <a:gd name="T3" fmla="*/ 206 h 207"/>
              <a:gd name="T4" fmla="*/ 331 w 493"/>
              <a:gd name="T5" fmla="*/ 170 h 207"/>
              <a:gd name="T6" fmla="*/ 0 w 493"/>
              <a:gd name="T7" fmla="*/ 72 h 207"/>
              <a:gd name="T8" fmla="*/ 125 w 493"/>
              <a:gd name="T9" fmla="*/ 19 h 207"/>
              <a:gd name="T10" fmla="*/ 286 w 493"/>
              <a:gd name="T11" fmla="*/ 63 h 207"/>
              <a:gd name="T12" fmla="*/ 492 w 493"/>
              <a:gd name="T13" fmla="*/ 188 h 207"/>
              <a:gd name="T14" fmla="*/ 393 w 493"/>
              <a:gd name="T15" fmla="*/ 206 h 207"/>
              <a:gd name="T16" fmla="*/ 304 w 493"/>
              <a:gd name="T17" fmla="*/ 206 h 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3" h="207">
                <a:moveTo>
                  <a:pt x="304" y="206"/>
                </a:moveTo>
                <a:lnTo>
                  <a:pt x="304" y="206"/>
                </a:lnTo>
                <a:cubicBezTo>
                  <a:pt x="313" y="197"/>
                  <a:pt x="322" y="180"/>
                  <a:pt x="331" y="170"/>
                </a:cubicBezTo>
                <a:cubicBezTo>
                  <a:pt x="223" y="108"/>
                  <a:pt x="134" y="19"/>
                  <a:pt x="0" y="72"/>
                </a:cubicBezTo>
                <a:cubicBezTo>
                  <a:pt x="9" y="27"/>
                  <a:pt x="63" y="0"/>
                  <a:pt x="125" y="19"/>
                </a:cubicBezTo>
                <a:cubicBezTo>
                  <a:pt x="179" y="27"/>
                  <a:pt x="232" y="45"/>
                  <a:pt x="286" y="63"/>
                </a:cubicBezTo>
                <a:cubicBezTo>
                  <a:pt x="349" y="99"/>
                  <a:pt x="411" y="144"/>
                  <a:pt x="492" y="188"/>
                </a:cubicBezTo>
                <a:cubicBezTo>
                  <a:pt x="447" y="197"/>
                  <a:pt x="420" y="197"/>
                  <a:pt x="393" y="206"/>
                </a:cubicBezTo>
                <a:cubicBezTo>
                  <a:pt x="366" y="206"/>
                  <a:pt x="339" y="206"/>
                  <a:pt x="304" y="206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9" name="Freeform 248">
            <a:extLst>
              <a:ext uri="{FF2B5EF4-FFF2-40B4-BE49-F238E27FC236}">
                <a16:creationId xmlns:a16="http://schemas.microsoft.com/office/drawing/2014/main" id="{3D59EF62-DF3A-B842-9154-2831BEE32D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51348" y="6579302"/>
            <a:ext cx="285726" cy="257619"/>
          </a:xfrm>
          <a:custGeom>
            <a:avLst/>
            <a:gdLst>
              <a:gd name="T0" fmla="*/ 205 w 269"/>
              <a:gd name="T1" fmla="*/ 206 h 242"/>
              <a:gd name="T2" fmla="*/ 205 w 269"/>
              <a:gd name="T3" fmla="*/ 206 h 242"/>
              <a:gd name="T4" fmla="*/ 62 w 269"/>
              <a:gd name="T5" fmla="*/ 170 h 242"/>
              <a:gd name="T6" fmla="*/ 98 w 269"/>
              <a:gd name="T7" fmla="*/ 232 h 242"/>
              <a:gd name="T8" fmla="*/ 71 w 269"/>
              <a:gd name="T9" fmla="*/ 241 h 242"/>
              <a:gd name="T10" fmla="*/ 62 w 269"/>
              <a:gd name="T11" fmla="*/ 126 h 242"/>
              <a:gd name="T12" fmla="*/ 17 w 269"/>
              <a:gd name="T13" fmla="*/ 0 h 242"/>
              <a:gd name="T14" fmla="*/ 268 w 269"/>
              <a:gd name="T15" fmla="*/ 134 h 242"/>
              <a:gd name="T16" fmla="*/ 205 w 269"/>
              <a:gd name="T17" fmla="*/ 206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9" h="242">
                <a:moveTo>
                  <a:pt x="205" y="206"/>
                </a:moveTo>
                <a:lnTo>
                  <a:pt x="205" y="206"/>
                </a:lnTo>
                <a:cubicBezTo>
                  <a:pt x="160" y="197"/>
                  <a:pt x="116" y="188"/>
                  <a:pt x="62" y="170"/>
                </a:cubicBezTo>
                <a:cubicBezTo>
                  <a:pt x="80" y="206"/>
                  <a:pt x="89" y="215"/>
                  <a:pt x="98" y="232"/>
                </a:cubicBezTo>
                <a:cubicBezTo>
                  <a:pt x="89" y="241"/>
                  <a:pt x="80" y="241"/>
                  <a:pt x="71" y="241"/>
                </a:cubicBezTo>
                <a:cubicBezTo>
                  <a:pt x="62" y="206"/>
                  <a:pt x="0" y="179"/>
                  <a:pt x="62" y="126"/>
                </a:cubicBezTo>
                <a:cubicBezTo>
                  <a:pt x="71" y="116"/>
                  <a:pt x="35" y="54"/>
                  <a:pt x="17" y="0"/>
                </a:cubicBezTo>
                <a:cubicBezTo>
                  <a:pt x="107" y="45"/>
                  <a:pt x="187" y="90"/>
                  <a:pt x="268" y="134"/>
                </a:cubicBezTo>
                <a:cubicBezTo>
                  <a:pt x="241" y="161"/>
                  <a:pt x="223" y="188"/>
                  <a:pt x="205" y="206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0" name="Freeform 249">
            <a:extLst>
              <a:ext uri="{FF2B5EF4-FFF2-40B4-BE49-F238E27FC236}">
                <a16:creationId xmlns:a16="http://schemas.microsoft.com/office/drawing/2014/main" id="{AA5F67AD-10FD-5145-A1C2-E472A69A77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28153" y="8804206"/>
            <a:ext cx="257619" cy="257622"/>
          </a:xfrm>
          <a:custGeom>
            <a:avLst/>
            <a:gdLst>
              <a:gd name="T0" fmla="*/ 196 w 242"/>
              <a:gd name="T1" fmla="*/ 0 h 243"/>
              <a:gd name="T2" fmla="*/ 196 w 242"/>
              <a:gd name="T3" fmla="*/ 0 h 243"/>
              <a:gd name="T4" fmla="*/ 241 w 242"/>
              <a:gd name="T5" fmla="*/ 152 h 243"/>
              <a:gd name="T6" fmla="*/ 187 w 242"/>
              <a:gd name="T7" fmla="*/ 188 h 243"/>
              <a:gd name="T8" fmla="*/ 196 w 242"/>
              <a:gd name="T9" fmla="*/ 224 h 243"/>
              <a:gd name="T10" fmla="*/ 178 w 242"/>
              <a:gd name="T11" fmla="*/ 233 h 243"/>
              <a:gd name="T12" fmla="*/ 116 w 242"/>
              <a:gd name="T13" fmla="*/ 117 h 243"/>
              <a:gd name="T14" fmla="*/ 8 w 242"/>
              <a:gd name="T15" fmla="*/ 161 h 243"/>
              <a:gd name="T16" fmla="*/ 107 w 242"/>
              <a:gd name="T17" fmla="*/ 81 h 243"/>
              <a:gd name="T18" fmla="*/ 196 w 242"/>
              <a:gd name="T19" fmla="*/ 0 h 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2" h="243">
                <a:moveTo>
                  <a:pt x="196" y="0"/>
                </a:moveTo>
                <a:lnTo>
                  <a:pt x="196" y="0"/>
                </a:lnTo>
                <a:cubicBezTo>
                  <a:pt x="214" y="54"/>
                  <a:pt x="232" y="99"/>
                  <a:pt x="241" y="152"/>
                </a:cubicBezTo>
                <a:cubicBezTo>
                  <a:pt x="241" y="152"/>
                  <a:pt x="214" y="170"/>
                  <a:pt x="187" y="188"/>
                </a:cubicBezTo>
                <a:cubicBezTo>
                  <a:pt x="187" y="188"/>
                  <a:pt x="196" y="206"/>
                  <a:pt x="196" y="224"/>
                </a:cubicBezTo>
                <a:cubicBezTo>
                  <a:pt x="187" y="233"/>
                  <a:pt x="178" y="242"/>
                  <a:pt x="178" y="233"/>
                </a:cubicBezTo>
                <a:cubicBezTo>
                  <a:pt x="125" y="224"/>
                  <a:pt x="89" y="197"/>
                  <a:pt x="116" y="117"/>
                </a:cubicBezTo>
                <a:cubicBezTo>
                  <a:pt x="71" y="135"/>
                  <a:pt x="44" y="152"/>
                  <a:pt x="8" y="161"/>
                </a:cubicBezTo>
                <a:cubicBezTo>
                  <a:pt x="0" y="108"/>
                  <a:pt x="35" y="81"/>
                  <a:pt x="107" y="81"/>
                </a:cubicBezTo>
                <a:cubicBezTo>
                  <a:pt x="134" y="81"/>
                  <a:pt x="161" y="36"/>
                  <a:pt x="196" y="0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1" name="Freeform 250">
            <a:extLst>
              <a:ext uri="{FF2B5EF4-FFF2-40B4-BE49-F238E27FC236}">
                <a16:creationId xmlns:a16="http://schemas.microsoft.com/office/drawing/2014/main" id="{8E39E0BC-BC35-1A42-91F8-0A193C81E1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37521" y="6096847"/>
            <a:ext cx="360667" cy="444983"/>
          </a:xfrm>
          <a:custGeom>
            <a:avLst/>
            <a:gdLst>
              <a:gd name="T0" fmla="*/ 27 w 341"/>
              <a:gd name="T1" fmla="*/ 72 h 421"/>
              <a:gd name="T2" fmla="*/ 27 w 341"/>
              <a:gd name="T3" fmla="*/ 72 h 421"/>
              <a:gd name="T4" fmla="*/ 0 w 341"/>
              <a:gd name="T5" fmla="*/ 9 h 421"/>
              <a:gd name="T6" fmla="*/ 10 w 341"/>
              <a:gd name="T7" fmla="*/ 0 h 421"/>
              <a:gd name="T8" fmla="*/ 242 w 341"/>
              <a:gd name="T9" fmla="*/ 224 h 421"/>
              <a:gd name="T10" fmla="*/ 251 w 341"/>
              <a:gd name="T11" fmla="*/ 233 h 421"/>
              <a:gd name="T12" fmla="*/ 340 w 341"/>
              <a:gd name="T13" fmla="*/ 412 h 421"/>
              <a:gd name="T14" fmla="*/ 296 w 341"/>
              <a:gd name="T15" fmla="*/ 420 h 421"/>
              <a:gd name="T16" fmla="*/ 18 w 341"/>
              <a:gd name="T17" fmla="*/ 72 h 421"/>
              <a:gd name="T18" fmla="*/ 27 w 341"/>
              <a:gd name="T19" fmla="*/ 72 h 4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41" h="421">
                <a:moveTo>
                  <a:pt x="27" y="72"/>
                </a:moveTo>
                <a:lnTo>
                  <a:pt x="27" y="72"/>
                </a:lnTo>
                <a:cubicBezTo>
                  <a:pt x="18" y="54"/>
                  <a:pt x="10" y="27"/>
                  <a:pt x="0" y="9"/>
                </a:cubicBezTo>
                <a:cubicBezTo>
                  <a:pt x="0" y="9"/>
                  <a:pt x="10" y="9"/>
                  <a:pt x="10" y="0"/>
                </a:cubicBezTo>
                <a:cubicBezTo>
                  <a:pt x="90" y="81"/>
                  <a:pt x="162" y="152"/>
                  <a:pt x="242" y="224"/>
                </a:cubicBezTo>
                <a:lnTo>
                  <a:pt x="251" y="233"/>
                </a:lnTo>
                <a:cubicBezTo>
                  <a:pt x="188" y="340"/>
                  <a:pt x="331" y="340"/>
                  <a:pt x="340" y="412"/>
                </a:cubicBezTo>
                <a:cubicBezTo>
                  <a:pt x="322" y="412"/>
                  <a:pt x="305" y="420"/>
                  <a:pt x="296" y="420"/>
                </a:cubicBezTo>
                <a:cubicBezTo>
                  <a:pt x="206" y="304"/>
                  <a:pt x="117" y="188"/>
                  <a:pt x="18" y="72"/>
                </a:cubicBezTo>
                <a:lnTo>
                  <a:pt x="27" y="72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2" name="Freeform 251">
            <a:extLst>
              <a:ext uri="{FF2B5EF4-FFF2-40B4-BE49-F238E27FC236}">
                <a16:creationId xmlns:a16="http://schemas.microsoft.com/office/drawing/2014/main" id="{6188A3E2-54AE-CD4E-A030-F1FBA73ABA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46442" y="11937811"/>
            <a:ext cx="229515" cy="192043"/>
          </a:xfrm>
          <a:custGeom>
            <a:avLst/>
            <a:gdLst>
              <a:gd name="T0" fmla="*/ 35 w 215"/>
              <a:gd name="T1" fmla="*/ 0 h 179"/>
              <a:gd name="T2" fmla="*/ 35 w 215"/>
              <a:gd name="T3" fmla="*/ 0 h 179"/>
              <a:gd name="T4" fmla="*/ 214 w 215"/>
              <a:gd name="T5" fmla="*/ 9 h 179"/>
              <a:gd name="T6" fmla="*/ 116 w 215"/>
              <a:gd name="T7" fmla="*/ 125 h 179"/>
              <a:gd name="T8" fmla="*/ 62 w 215"/>
              <a:gd name="T9" fmla="*/ 152 h 179"/>
              <a:gd name="T10" fmla="*/ 0 w 215"/>
              <a:gd name="T11" fmla="*/ 116 h 179"/>
              <a:gd name="T12" fmla="*/ 35 w 215"/>
              <a:gd name="T13" fmla="*/ 0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5" h="179">
                <a:moveTo>
                  <a:pt x="35" y="0"/>
                </a:moveTo>
                <a:lnTo>
                  <a:pt x="35" y="0"/>
                </a:lnTo>
                <a:cubicBezTo>
                  <a:pt x="89" y="0"/>
                  <a:pt x="143" y="0"/>
                  <a:pt x="214" y="9"/>
                </a:cubicBezTo>
                <a:cubicBezTo>
                  <a:pt x="178" y="45"/>
                  <a:pt x="143" y="89"/>
                  <a:pt x="116" y="125"/>
                </a:cubicBezTo>
                <a:cubicBezTo>
                  <a:pt x="98" y="134"/>
                  <a:pt x="80" y="143"/>
                  <a:pt x="62" y="152"/>
                </a:cubicBezTo>
                <a:cubicBezTo>
                  <a:pt x="18" y="178"/>
                  <a:pt x="0" y="161"/>
                  <a:pt x="0" y="116"/>
                </a:cubicBezTo>
                <a:cubicBezTo>
                  <a:pt x="9" y="71"/>
                  <a:pt x="27" y="35"/>
                  <a:pt x="35" y="0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3" name="Freeform 252">
            <a:extLst>
              <a:ext uri="{FF2B5EF4-FFF2-40B4-BE49-F238E27FC236}">
                <a16:creationId xmlns:a16="http://schemas.microsoft.com/office/drawing/2014/main" id="{6B8E6D86-82DA-8D42-9BB9-172A0E5F78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8384" y="4977370"/>
            <a:ext cx="248251" cy="163939"/>
          </a:xfrm>
          <a:custGeom>
            <a:avLst/>
            <a:gdLst>
              <a:gd name="T0" fmla="*/ 224 w 233"/>
              <a:gd name="T1" fmla="*/ 0 h 153"/>
              <a:gd name="T2" fmla="*/ 224 w 233"/>
              <a:gd name="T3" fmla="*/ 0 h 153"/>
              <a:gd name="T4" fmla="*/ 206 w 233"/>
              <a:gd name="T5" fmla="*/ 90 h 153"/>
              <a:gd name="T6" fmla="*/ 54 w 233"/>
              <a:gd name="T7" fmla="*/ 126 h 153"/>
              <a:gd name="T8" fmla="*/ 0 w 233"/>
              <a:gd name="T9" fmla="*/ 63 h 153"/>
              <a:gd name="T10" fmla="*/ 36 w 233"/>
              <a:gd name="T11" fmla="*/ 54 h 153"/>
              <a:gd name="T12" fmla="*/ 81 w 233"/>
              <a:gd name="T13" fmla="*/ 45 h 153"/>
              <a:gd name="T14" fmla="*/ 224 w 233"/>
              <a:gd name="T15" fmla="*/ 0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3" h="153">
                <a:moveTo>
                  <a:pt x="224" y="0"/>
                </a:moveTo>
                <a:lnTo>
                  <a:pt x="224" y="0"/>
                </a:lnTo>
                <a:cubicBezTo>
                  <a:pt x="232" y="45"/>
                  <a:pt x="161" y="36"/>
                  <a:pt x="206" y="90"/>
                </a:cubicBezTo>
                <a:cubicBezTo>
                  <a:pt x="215" y="108"/>
                  <a:pt x="81" y="152"/>
                  <a:pt x="54" y="126"/>
                </a:cubicBezTo>
                <a:cubicBezTo>
                  <a:pt x="36" y="108"/>
                  <a:pt x="18" y="90"/>
                  <a:pt x="0" y="63"/>
                </a:cubicBezTo>
                <a:cubicBezTo>
                  <a:pt x="9" y="63"/>
                  <a:pt x="27" y="63"/>
                  <a:pt x="36" y="54"/>
                </a:cubicBezTo>
                <a:cubicBezTo>
                  <a:pt x="54" y="54"/>
                  <a:pt x="72" y="54"/>
                  <a:pt x="81" y="45"/>
                </a:cubicBezTo>
                <a:cubicBezTo>
                  <a:pt x="134" y="36"/>
                  <a:pt x="179" y="18"/>
                  <a:pt x="224" y="0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4" name="Freeform 253">
            <a:extLst>
              <a:ext uri="{FF2B5EF4-FFF2-40B4-BE49-F238E27FC236}">
                <a16:creationId xmlns:a16="http://schemas.microsoft.com/office/drawing/2014/main" id="{605CABEF-BE56-914D-9981-03FDECE872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93137" y="4644804"/>
            <a:ext cx="323195" cy="126470"/>
          </a:xfrm>
          <a:custGeom>
            <a:avLst/>
            <a:gdLst>
              <a:gd name="T0" fmla="*/ 295 w 305"/>
              <a:gd name="T1" fmla="*/ 117 h 118"/>
              <a:gd name="T2" fmla="*/ 295 w 305"/>
              <a:gd name="T3" fmla="*/ 117 h 118"/>
              <a:gd name="T4" fmla="*/ 0 w 305"/>
              <a:gd name="T5" fmla="*/ 81 h 118"/>
              <a:gd name="T6" fmla="*/ 126 w 305"/>
              <a:gd name="T7" fmla="*/ 27 h 118"/>
              <a:gd name="T8" fmla="*/ 269 w 305"/>
              <a:gd name="T9" fmla="*/ 63 h 118"/>
              <a:gd name="T10" fmla="*/ 304 w 305"/>
              <a:gd name="T11" fmla="*/ 99 h 118"/>
              <a:gd name="T12" fmla="*/ 295 w 305"/>
              <a:gd name="T13" fmla="*/ 117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05" h="118">
                <a:moveTo>
                  <a:pt x="295" y="117"/>
                </a:moveTo>
                <a:lnTo>
                  <a:pt x="295" y="117"/>
                </a:lnTo>
                <a:cubicBezTo>
                  <a:pt x="197" y="108"/>
                  <a:pt x="99" y="90"/>
                  <a:pt x="0" y="81"/>
                </a:cubicBezTo>
                <a:cubicBezTo>
                  <a:pt x="18" y="18"/>
                  <a:pt x="54" y="0"/>
                  <a:pt x="126" y="27"/>
                </a:cubicBezTo>
                <a:cubicBezTo>
                  <a:pt x="170" y="36"/>
                  <a:pt x="224" y="45"/>
                  <a:pt x="269" y="63"/>
                </a:cubicBezTo>
                <a:cubicBezTo>
                  <a:pt x="277" y="72"/>
                  <a:pt x="286" y="90"/>
                  <a:pt x="304" y="99"/>
                </a:cubicBezTo>
                <a:cubicBezTo>
                  <a:pt x="295" y="108"/>
                  <a:pt x="295" y="108"/>
                  <a:pt x="295" y="117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5" name="Freeform 254">
            <a:extLst>
              <a:ext uri="{FF2B5EF4-FFF2-40B4-BE49-F238E27FC236}">
                <a16:creationId xmlns:a16="http://schemas.microsoft.com/office/drawing/2014/main" id="{892FF6B8-F203-D848-A0EB-A365DBA688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338" y="8167180"/>
            <a:ext cx="238886" cy="135838"/>
          </a:xfrm>
          <a:custGeom>
            <a:avLst/>
            <a:gdLst>
              <a:gd name="T0" fmla="*/ 0 w 225"/>
              <a:gd name="T1" fmla="*/ 9 h 127"/>
              <a:gd name="T2" fmla="*/ 0 w 225"/>
              <a:gd name="T3" fmla="*/ 9 h 127"/>
              <a:gd name="T4" fmla="*/ 224 w 225"/>
              <a:gd name="T5" fmla="*/ 81 h 127"/>
              <a:gd name="T6" fmla="*/ 72 w 225"/>
              <a:gd name="T7" fmla="*/ 126 h 127"/>
              <a:gd name="T8" fmla="*/ 0 w 225"/>
              <a:gd name="T9" fmla="*/ 9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5" h="127">
                <a:moveTo>
                  <a:pt x="0" y="9"/>
                </a:moveTo>
                <a:lnTo>
                  <a:pt x="0" y="9"/>
                </a:lnTo>
                <a:cubicBezTo>
                  <a:pt x="90" y="0"/>
                  <a:pt x="170" y="9"/>
                  <a:pt x="224" y="81"/>
                </a:cubicBezTo>
                <a:cubicBezTo>
                  <a:pt x="170" y="99"/>
                  <a:pt x="125" y="126"/>
                  <a:pt x="72" y="126"/>
                </a:cubicBezTo>
                <a:cubicBezTo>
                  <a:pt x="18" y="126"/>
                  <a:pt x="18" y="54"/>
                  <a:pt x="0" y="9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6" name="Freeform 255">
            <a:extLst>
              <a:ext uri="{FF2B5EF4-FFF2-40B4-BE49-F238E27FC236}">
                <a16:creationId xmlns:a16="http://schemas.microsoft.com/office/drawing/2014/main" id="{E085CFBA-88F3-DC49-A15D-3561406CB4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09566" y="8822942"/>
            <a:ext cx="154574" cy="229518"/>
          </a:xfrm>
          <a:custGeom>
            <a:avLst/>
            <a:gdLst>
              <a:gd name="T0" fmla="*/ 0 w 144"/>
              <a:gd name="T1" fmla="*/ 18 h 216"/>
              <a:gd name="T2" fmla="*/ 0 w 144"/>
              <a:gd name="T3" fmla="*/ 18 h 216"/>
              <a:gd name="T4" fmla="*/ 90 w 144"/>
              <a:gd name="T5" fmla="*/ 45 h 216"/>
              <a:gd name="T6" fmla="*/ 45 w 144"/>
              <a:gd name="T7" fmla="*/ 215 h 216"/>
              <a:gd name="T8" fmla="*/ 0 w 144"/>
              <a:gd name="T9" fmla="*/ 18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4" h="216">
                <a:moveTo>
                  <a:pt x="0" y="18"/>
                </a:moveTo>
                <a:lnTo>
                  <a:pt x="0" y="18"/>
                </a:lnTo>
                <a:cubicBezTo>
                  <a:pt x="45" y="0"/>
                  <a:pt x="71" y="0"/>
                  <a:pt x="90" y="45"/>
                </a:cubicBezTo>
                <a:cubicBezTo>
                  <a:pt x="143" y="161"/>
                  <a:pt x="143" y="161"/>
                  <a:pt x="45" y="215"/>
                </a:cubicBezTo>
                <a:cubicBezTo>
                  <a:pt x="27" y="143"/>
                  <a:pt x="18" y="81"/>
                  <a:pt x="0" y="18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7" name="Freeform 256">
            <a:extLst>
              <a:ext uri="{FF2B5EF4-FFF2-40B4-BE49-F238E27FC236}">
                <a16:creationId xmlns:a16="http://schemas.microsoft.com/office/drawing/2014/main" id="{2C31D50B-8CA7-2B49-B2C3-3DDBC8FC74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57373" y="4893058"/>
            <a:ext cx="313827" cy="84312"/>
          </a:xfrm>
          <a:custGeom>
            <a:avLst/>
            <a:gdLst>
              <a:gd name="T0" fmla="*/ 295 w 296"/>
              <a:gd name="T1" fmla="*/ 18 h 81"/>
              <a:gd name="T2" fmla="*/ 295 w 296"/>
              <a:gd name="T3" fmla="*/ 18 h 81"/>
              <a:gd name="T4" fmla="*/ 0 w 296"/>
              <a:gd name="T5" fmla="*/ 0 h 81"/>
              <a:gd name="T6" fmla="*/ 295 w 296"/>
              <a:gd name="T7" fmla="*/ 18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96" h="81">
                <a:moveTo>
                  <a:pt x="295" y="18"/>
                </a:moveTo>
                <a:lnTo>
                  <a:pt x="295" y="18"/>
                </a:lnTo>
                <a:cubicBezTo>
                  <a:pt x="170" y="80"/>
                  <a:pt x="53" y="63"/>
                  <a:pt x="0" y="0"/>
                </a:cubicBezTo>
                <a:cubicBezTo>
                  <a:pt x="107" y="9"/>
                  <a:pt x="196" y="18"/>
                  <a:pt x="295" y="18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8" name="Freeform 257">
            <a:extLst>
              <a:ext uri="{FF2B5EF4-FFF2-40B4-BE49-F238E27FC236}">
                <a16:creationId xmlns:a16="http://schemas.microsoft.com/office/drawing/2014/main" id="{CD7143BC-3D2C-2D49-892E-3E6CA502B3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0800" y="4883690"/>
            <a:ext cx="266987" cy="79627"/>
          </a:xfrm>
          <a:custGeom>
            <a:avLst/>
            <a:gdLst>
              <a:gd name="T0" fmla="*/ 251 w 252"/>
              <a:gd name="T1" fmla="*/ 0 h 73"/>
              <a:gd name="T2" fmla="*/ 251 w 252"/>
              <a:gd name="T3" fmla="*/ 0 h 73"/>
              <a:gd name="T4" fmla="*/ 0 w 252"/>
              <a:gd name="T5" fmla="*/ 0 h 73"/>
              <a:gd name="T6" fmla="*/ 251 w 252"/>
              <a:gd name="T7" fmla="*/ 0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2" h="73">
                <a:moveTo>
                  <a:pt x="251" y="0"/>
                </a:moveTo>
                <a:lnTo>
                  <a:pt x="251" y="0"/>
                </a:lnTo>
                <a:cubicBezTo>
                  <a:pt x="188" y="62"/>
                  <a:pt x="108" y="72"/>
                  <a:pt x="0" y="0"/>
                </a:cubicBezTo>
                <a:cubicBezTo>
                  <a:pt x="99" y="0"/>
                  <a:pt x="170" y="0"/>
                  <a:pt x="251" y="0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9" name="Freeform 258">
            <a:extLst>
              <a:ext uri="{FF2B5EF4-FFF2-40B4-BE49-F238E27FC236}">
                <a16:creationId xmlns:a16="http://schemas.microsoft.com/office/drawing/2014/main" id="{EDA9F953-BB0B-A74B-8C61-37B44D7AD3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31871" y="8148444"/>
            <a:ext cx="135835" cy="135838"/>
          </a:xfrm>
          <a:custGeom>
            <a:avLst/>
            <a:gdLst>
              <a:gd name="T0" fmla="*/ 116 w 126"/>
              <a:gd name="T1" fmla="*/ 26 h 126"/>
              <a:gd name="T2" fmla="*/ 116 w 126"/>
              <a:gd name="T3" fmla="*/ 26 h 126"/>
              <a:gd name="T4" fmla="*/ 44 w 126"/>
              <a:gd name="T5" fmla="*/ 125 h 126"/>
              <a:gd name="T6" fmla="*/ 0 w 126"/>
              <a:gd name="T7" fmla="*/ 71 h 126"/>
              <a:gd name="T8" fmla="*/ 89 w 126"/>
              <a:gd name="T9" fmla="*/ 0 h 126"/>
              <a:gd name="T10" fmla="*/ 116 w 126"/>
              <a:gd name="T11" fmla="*/ 26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6" h="126">
                <a:moveTo>
                  <a:pt x="116" y="26"/>
                </a:moveTo>
                <a:lnTo>
                  <a:pt x="116" y="26"/>
                </a:lnTo>
                <a:cubicBezTo>
                  <a:pt x="89" y="53"/>
                  <a:pt x="125" y="125"/>
                  <a:pt x="44" y="125"/>
                </a:cubicBezTo>
                <a:cubicBezTo>
                  <a:pt x="35" y="116"/>
                  <a:pt x="18" y="89"/>
                  <a:pt x="0" y="71"/>
                </a:cubicBezTo>
                <a:cubicBezTo>
                  <a:pt x="26" y="53"/>
                  <a:pt x="62" y="26"/>
                  <a:pt x="89" y="0"/>
                </a:cubicBezTo>
                <a:cubicBezTo>
                  <a:pt x="98" y="8"/>
                  <a:pt x="107" y="17"/>
                  <a:pt x="116" y="26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0" name="Freeform 259">
            <a:extLst>
              <a:ext uri="{FF2B5EF4-FFF2-40B4-BE49-F238E27FC236}">
                <a16:creationId xmlns:a16="http://schemas.microsoft.com/office/drawing/2014/main" id="{349EE9D1-419F-AA49-835C-60592B3345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49937" y="7310008"/>
            <a:ext cx="112416" cy="182675"/>
          </a:xfrm>
          <a:custGeom>
            <a:avLst/>
            <a:gdLst>
              <a:gd name="T0" fmla="*/ 98 w 108"/>
              <a:gd name="T1" fmla="*/ 169 h 170"/>
              <a:gd name="T2" fmla="*/ 98 w 108"/>
              <a:gd name="T3" fmla="*/ 169 h 170"/>
              <a:gd name="T4" fmla="*/ 45 w 108"/>
              <a:gd name="T5" fmla="*/ 107 h 170"/>
              <a:gd name="T6" fmla="*/ 35 w 108"/>
              <a:gd name="T7" fmla="*/ 62 h 170"/>
              <a:gd name="T8" fmla="*/ 0 w 108"/>
              <a:gd name="T9" fmla="*/ 9 h 170"/>
              <a:gd name="T10" fmla="*/ 27 w 108"/>
              <a:gd name="T11" fmla="*/ 0 h 170"/>
              <a:gd name="T12" fmla="*/ 98 w 108"/>
              <a:gd name="T13" fmla="*/ 62 h 170"/>
              <a:gd name="T14" fmla="*/ 98 w 108"/>
              <a:gd name="T15" fmla="*/ 169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8" h="170">
                <a:moveTo>
                  <a:pt x="98" y="169"/>
                </a:moveTo>
                <a:lnTo>
                  <a:pt x="98" y="169"/>
                </a:lnTo>
                <a:cubicBezTo>
                  <a:pt x="71" y="143"/>
                  <a:pt x="54" y="125"/>
                  <a:pt x="45" y="107"/>
                </a:cubicBezTo>
                <a:cubicBezTo>
                  <a:pt x="35" y="98"/>
                  <a:pt x="35" y="80"/>
                  <a:pt x="35" y="62"/>
                </a:cubicBezTo>
                <a:cubicBezTo>
                  <a:pt x="27" y="44"/>
                  <a:pt x="18" y="26"/>
                  <a:pt x="0" y="9"/>
                </a:cubicBezTo>
                <a:cubicBezTo>
                  <a:pt x="9" y="9"/>
                  <a:pt x="27" y="0"/>
                  <a:pt x="27" y="0"/>
                </a:cubicBezTo>
                <a:cubicBezTo>
                  <a:pt x="54" y="18"/>
                  <a:pt x="89" y="36"/>
                  <a:pt x="98" y="62"/>
                </a:cubicBezTo>
                <a:cubicBezTo>
                  <a:pt x="107" y="89"/>
                  <a:pt x="98" y="116"/>
                  <a:pt x="98" y="169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1" name="Freeform 260">
            <a:extLst>
              <a:ext uri="{FF2B5EF4-FFF2-40B4-BE49-F238E27FC236}">
                <a16:creationId xmlns:a16="http://schemas.microsoft.com/office/drawing/2014/main" id="{3C5E8507-F3BF-0346-A7A2-9BF6F71DF1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98932" y="9684800"/>
            <a:ext cx="192043" cy="145206"/>
          </a:xfrm>
          <a:custGeom>
            <a:avLst/>
            <a:gdLst>
              <a:gd name="T0" fmla="*/ 179 w 180"/>
              <a:gd name="T1" fmla="*/ 0 h 135"/>
              <a:gd name="T2" fmla="*/ 179 w 180"/>
              <a:gd name="T3" fmla="*/ 0 h 135"/>
              <a:gd name="T4" fmla="*/ 0 w 180"/>
              <a:gd name="T5" fmla="*/ 71 h 135"/>
              <a:gd name="T6" fmla="*/ 179 w 180"/>
              <a:gd name="T7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0" h="135">
                <a:moveTo>
                  <a:pt x="179" y="0"/>
                </a:moveTo>
                <a:lnTo>
                  <a:pt x="179" y="0"/>
                </a:lnTo>
                <a:cubicBezTo>
                  <a:pt x="152" y="107"/>
                  <a:pt x="63" y="134"/>
                  <a:pt x="0" y="71"/>
                </a:cubicBezTo>
                <a:cubicBezTo>
                  <a:pt x="54" y="44"/>
                  <a:pt x="117" y="27"/>
                  <a:pt x="179" y="0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2" name="Freeform 261">
            <a:extLst>
              <a:ext uri="{FF2B5EF4-FFF2-40B4-BE49-F238E27FC236}">
                <a16:creationId xmlns:a16="http://schemas.microsoft.com/office/drawing/2014/main" id="{AD482A68-BAE1-D349-88CC-9C482B17B3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98635" y="7843985"/>
            <a:ext cx="70262" cy="192043"/>
          </a:xfrm>
          <a:custGeom>
            <a:avLst/>
            <a:gdLst>
              <a:gd name="T0" fmla="*/ 63 w 64"/>
              <a:gd name="T1" fmla="*/ 179 h 180"/>
              <a:gd name="T2" fmla="*/ 63 w 64"/>
              <a:gd name="T3" fmla="*/ 179 h 180"/>
              <a:gd name="T4" fmla="*/ 63 w 64"/>
              <a:gd name="T5" fmla="*/ 0 h 180"/>
              <a:gd name="T6" fmla="*/ 63 w 64"/>
              <a:gd name="T7" fmla="*/ 179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4" h="180">
                <a:moveTo>
                  <a:pt x="63" y="179"/>
                </a:moveTo>
                <a:lnTo>
                  <a:pt x="63" y="179"/>
                </a:lnTo>
                <a:cubicBezTo>
                  <a:pt x="0" y="90"/>
                  <a:pt x="0" y="45"/>
                  <a:pt x="63" y="0"/>
                </a:cubicBezTo>
                <a:cubicBezTo>
                  <a:pt x="63" y="63"/>
                  <a:pt x="63" y="126"/>
                  <a:pt x="63" y="179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3" name="Freeform 262">
            <a:extLst>
              <a:ext uri="{FF2B5EF4-FFF2-40B4-BE49-F238E27FC236}">
                <a16:creationId xmlns:a16="http://schemas.microsoft.com/office/drawing/2014/main" id="{ADB1D6B2-0E7F-7C40-B0C5-E68AFC753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03097" y="9923686"/>
            <a:ext cx="210779" cy="135835"/>
          </a:xfrm>
          <a:custGeom>
            <a:avLst/>
            <a:gdLst>
              <a:gd name="T0" fmla="*/ 197 w 198"/>
              <a:gd name="T1" fmla="*/ 9 h 127"/>
              <a:gd name="T2" fmla="*/ 197 w 198"/>
              <a:gd name="T3" fmla="*/ 9 h 127"/>
              <a:gd name="T4" fmla="*/ 0 w 198"/>
              <a:gd name="T5" fmla="*/ 126 h 127"/>
              <a:gd name="T6" fmla="*/ 197 w 198"/>
              <a:gd name="T7" fmla="*/ 9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8" h="127">
                <a:moveTo>
                  <a:pt x="197" y="9"/>
                </a:moveTo>
                <a:lnTo>
                  <a:pt x="197" y="9"/>
                </a:lnTo>
                <a:cubicBezTo>
                  <a:pt x="134" y="45"/>
                  <a:pt x="72" y="81"/>
                  <a:pt x="0" y="126"/>
                </a:cubicBezTo>
                <a:cubicBezTo>
                  <a:pt x="36" y="27"/>
                  <a:pt x="80" y="0"/>
                  <a:pt x="197" y="9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4" name="Freeform 263">
            <a:extLst>
              <a:ext uri="{FF2B5EF4-FFF2-40B4-BE49-F238E27FC236}">
                <a16:creationId xmlns:a16="http://schemas.microsoft.com/office/drawing/2014/main" id="{DA57F917-12C7-1D44-BB85-3A15EEED50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4107" y="4691644"/>
            <a:ext cx="192046" cy="173310"/>
          </a:xfrm>
          <a:custGeom>
            <a:avLst/>
            <a:gdLst>
              <a:gd name="T0" fmla="*/ 0 w 180"/>
              <a:gd name="T1" fmla="*/ 90 h 162"/>
              <a:gd name="T2" fmla="*/ 0 w 180"/>
              <a:gd name="T3" fmla="*/ 90 h 162"/>
              <a:gd name="T4" fmla="*/ 179 w 180"/>
              <a:gd name="T5" fmla="*/ 63 h 162"/>
              <a:gd name="T6" fmla="*/ 0 w 180"/>
              <a:gd name="T7" fmla="*/ 90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0" h="162">
                <a:moveTo>
                  <a:pt x="0" y="90"/>
                </a:moveTo>
                <a:lnTo>
                  <a:pt x="0" y="90"/>
                </a:lnTo>
                <a:cubicBezTo>
                  <a:pt x="36" y="0"/>
                  <a:pt x="108" y="72"/>
                  <a:pt x="179" y="63"/>
                </a:cubicBezTo>
                <a:cubicBezTo>
                  <a:pt x="117" y="161"/>
                  <a:pt x="54" y="63"/>
                  <a:pt x="0" y="90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5" name="Freeform 264">
            <a:extLst>
              <a:ext uri="{FF2B5EF4-FFF2-40B4-BE49-F238E27FC236}">
                <a16:creationId xmlns:a16="http://schemas.microsoft.com/office/drawing/2014/main" id="{5D615819-F241-0B43-96F9-F22F4F0009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20419" y="9914318"/>
            <a:ext cx="248254" cy="79627"/>
          </a:xfrm>
          <a:custGeom>
            <a:avLst/>
            <a:gdLst>
              <a:gd name="T0" fmla="*/ 0 w 234"/>
              <a:gd name="T1" fmla="*/ 18 h 73"/>
              <a:gd name="T2" fmla="*/ 0 w 234"/>
              <a:gd name="T3" fmla="*/ 18 h 73"/>
              <a:gd name="T4" fmla="*/ 233 w 234"/>
              <a:gd name="T5" fmla="*/ 0 h 73"/>
              <a:gd name="T6" fmla="*/ 0 w 234"/>
              <a:gd name="T7" fmla="*/ 18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4" h="73">
                <a:moveTo>
                  <a:pt x="0" y="18"/>
                </a:moveTo>
                <a:lnTo>
                  <a:pt x="0" y="18"/>
                </a:lnTo>
                <a:cubicBezTo>
                  <a:pt x="72" y="9"/>
                  <a:pt x="152" y="0"/>
                  <a:pt x="233" y="0"/>
                </a:cubicBezTo>
                <a:cubicBezTo>
                  <a:pt x="152" y="27"/>
                  <a:pt x="81" y="72"/>
                  <a:pt x="0" y="18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6" name="Freeform 265">
            <a:extLst>
              <a:ext uri="{FF2B5EF4-FFF2-40B4-BE49-F238E27FC236}">
                <a16:creationId xmlns:a16="http://schemas.microsoft.com/office/drawing/2014/main" id="{204FDD5E-0B75-0248-86FD-8527DFA060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50232" y="10710600"/>
            <a:ext cx="145206" cy="145203"/>
          </a:xfrm>
          <a:custGeom>
            <a:avLst/>
            <a:gdLst>
              <a:gd name="T0" fmla="*/ 134 w 135"/>
              <a:gd name="T1" fmla="*/ 135 h 136"/>
              <a:gd name="T2" fmla="*/ 134 w 135"/>
              <a:gd name="T3" fmla="*/ 135 h 136"/>
              <a:gd name="T4" fmla="*/ 0 w 135"/>
              <a:gd name="T5" fmla="*/ 0 h 136"/>
              <a:gd name="T6" fmla="*/ 134 w 135"/>
              <a:gd name="T7" fmla="*/ 135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5" h="136">
                <a:moveTo>
                  <a:pt x="134" y="135"/>
                </a:moveTo>
                <a:lnTo>
                  <a:pt x="134" y="135"/>
                </a:lnTo>
                <a:cubicBezTo>
                  <a:pt x="36" y="126"/>
                  <a:pt x="9" y="99"/>
                  <a:pt x="0" y="0"/>
                </a:cubicBezTo>
                <a:cubicBezTo>
                  <a:pt x="54" y="54"/>
                  <a:pt x="99" y="99"/>
                  <a:pt x="134" y="135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7" name="Freeform 266">
            <a:extLst>
              <a:ext uri="{FF2B5EF4-FFF2-40B4-BE49-F238E27FC236}">
                <a16:creationId xmlns:a16="http://schemas.microsoft.com/office/drawing/2014/main" id="{7A9275EC-669C-C14C-AD96-230C034DD0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72540" y="4719748"/>
            <a:ext cx="163942" cy="88998"/>
          </a:xfrm>
          <a:custGeom>
            <a:avLst/>
            <a:gdLst>
              <a:gd name="T0" fmla="*/ 152 w 153"/>
              <a:gd name="T1" fmla="*/ 63 h 82"/>
              <a:gd name="T2" fmla="*/ 152 w 153"/>
              <a:gd name="T3" fmla="*/ 63 h 82"/>
              <a:gd name="T4" fmla="*/ 0 w 153"/>
              <a:gd name="T5" fmla="*/ 81 h 82"/>
              <a:gd name="T6" fmla="*/ 152 w 153"/>
              <a:gd name="T7" fmla="*/ 63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3" h="82">
                <a:moveTo>
                  <a:pt x="152" y="63"/>
                </a:moveTo>
                <a:lnTo>
                  <a:pt x="152" y="63"/>
                </a:lnTo>
                <a:cubicBezTo>
                  <a:pt x="98" y="71"/>
                  <a:pt x="54" y="71"/>
                  <a:pt x="0" y="81"/>
                </a:cubicBezTo>
                <a:cubicBezTo>
                  <a:pt x="0" y="9"/>
                  <a:pt x="36" y="0"/>
                  <a:pt x="152" y="63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8" name="Freeform 267">
            <a:extLst>
              <a:ext uri="{FF2B5EF4-FFF2-40B4-BE49-F238E27FC236}">
                <a16:creationId xmlns:a16="http://schemas.microsoft.com/office/drawing/2014/main" id="{D322FCCC-48E4-3D49-9EE4-0180574421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95587" y="9914318"/>
            <a:ext cx="173310" cy="56208"/>
          </a:xfrm>
          <a:custGeom>
            <a:avLst/>
            <a:gdLst>
              <a:gd name="T0" fmla="*/ 161 w 162"/>
              <a:gd name="T1" fmla="*/ 36 h 55"/>
              <a:gd name="T2" fmla="*/ 161 w 162"/>
              <a:gd name="T3" fmla="*/ 36 h 55"/>
              <a:gd name="T4" fmla="*/ 9 w 162"/>
              <a:gd name="T5" fmla="*/ 54 h 55"/>
              <a:gd name="T6" fmla="*/ 0 w 162"/>
              <a:gd name="T7" fmla="*/ 27 h 55"/>
              <a:gd name="T8" fmla="*/ 161 w 162"/>
              <a:gd name="T9" fmla="*/ 0 h 55"/>
              <a:gd name="T10" fmla="*/ 161 w 162"/>
              <a:gd name="T11" fmla="*/ 36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2" h="55">
                <a:moveTo>
                  <a:pt x="161" y="36"/>
                </a:moveTo>
                <a:lnTo>
                  <a:pt x="161" y="36"/>
                </a:lnTo>
                <a:cubicBezTo>
                  <a:pt x="116" y="45"/>
                  <a:pt x="62" y="54"/>
                  <a:pt x="9" y="54"/>
                </a:cubicBezTo>
                <a:cubicBezTo>
                  <a:pt x="9" y="45"/>
                  <a:pt x="9" y="36"/>
                  <a:pt x="0" y="27"/>
                </a:cubicBezTo>
                <a:cubicBezTo>
                  <a:pt x="53" y="18"/>
                  <a:pt x="107" y="9"/>
                  <a:pt x="161" y="0"/>
                </a:cubicBezTo>
                <a:cubicBezTo>
                  <a:pt x="161" y="18"/>
                  <a:pt x="161" y="27"/>
                  <a:pt x="161" y="36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9" name="Freeform 268">
            <a:extLst>
              <a:ext uri="{FF2B5EF4-FFF2-40B4-BE49-F238E27FC236}">
                <a16:creationId xmlns:a16="http://schemas.microsoft.com/office/drawing/2014/main" id="{3E3C0F1C-F745-4044-9F9A-3900E31037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4965" y="9408445"/>
            <a:ext cx="103048" cy="84312"/>
          </a:xfrm>
          <a:custGeom>
            <a:avLst/>
            <a:gdLst>
              <a:gd name="T0" fmla="*/ 90 w 99"/>
              <a:gd name="T1" fmla="*/ 80 h 81"/>
              <a:gd name="T2" fmla="*/ 90 w 99"/>
              <a:gd name="T3" fmla="*/ 80 h 81"/>
              <a:gd name="T4" fmla="*/ 0 w 99"/>
              <a:gd name="T5" fmla="*/ 44 h 81"/>
              <a:gd name="T6" fmla="*/ 18 w 99"/>
              <a:gd name="T7" fmla="*/ 0 h 81"/>
              <a:gd name="T8" fmla="*/ 98 w 99"/>
              <a:gd name="T9" fmla="*/ 35 h 81"/>
              <a:gd name="T10" fmla="*/ 90 w 99"/>
              <a:gd name="T11" fmla="*/ 8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9" h="81">
                <a:moveTo>
                  <a:pt x="90" y="80"/>
                </a:moveTo>
                <a:lnTo>
                  <a:pt x="90" y="80"/>
                </a:lnTo>
                <a:cubicBezTo>
                  <a:pt x="54" y="62"/>
                  <a:pt x="27" y="53"/>
                  <a:pt x="0" y="44"/>
                </a:cubicBezTo>
                <a:cubicBezTo>
                  <a:pt x="0" y="44"/>
                  <a:pt x="18" y="17"/>
                  <a:pt x="18" y="0"/>
                </a:cubicBezTo>
                <a:cubicBezTo>
                  <a:pt x="45" y="8"/>
                  <a:pt x="72" y="27"/>
                  <a:pt x="98" y="35"/>
                </a:cubicBezTo>
                <a:cubicBezTo>
                  <a:pt x="98" y="53"/>
                  <a:pt x="90" y="62"/>
                  <a:pt x="90" y="80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0" name="Freeform 269">
            <a:extLst>
              <a:ext uri="{FF2B5EF4-FFF2-40B4-BE49-F238E27FC236}">
                <a16:creationId xmlns:a16="http://schemas.microsoft.com/office/drawing/2014/main" id="{E372546A-A9AD-D445-B99D-147D1EB1CE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98418" y="6855657"/>
            <a:ext cx="145203" cy="145206"/>
          </a:xfrm>
          <a:custGeom>
            <a:avLst/>
            <a:gdLst>
              <a:gd name="T0" fmla="*/ 36 w 135"/>
              <a:gd name="T1" fmla="*/ 134 h 135"/>
              <a:gd name="T2" fmla="*/ 36 w 135"/>
              <a:gd name="T3" fmla="*/ 134 h 135"/>
              <a:gd name="T4" fmla="*/ 90 w 135"/>
              <a:gd name="T5" fmla="*/ 0 h 135"/>
              <a:gd name="T6" fmla="*/ 36 w 135"/>
              <a:gd name="T7" fmla="*/ 134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5" h="135">
                <a:moveTo>
                  <a:pt x="36" y="134"/>
                </a:moveTo>
                <a:lnTo>
                  <a:pt x="36" y="134"/>
                </a:lnTo>
                <a:cubicBezTo>
                  <a:pt x="54" y="80"/>
                  <a:pt x="0" y="26"/>
                  <a:pt x="90" y="0"/>
                </a:cubicBezTo>
                <a:cubicBezTo>
                  <a:pt x="108" y="53"/>
                  <a:pt x="134" y="107"/>
                  <a:pt x="36" y="134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1" name="Line 270">
            <a:extLst>
              <a:ext uri="{FF2B5EF4-FFF2-40B4-BE49-F238E27FC236}">
                <a16:creationId xmlns:a16="http://schemas.microsoft.com/office/drawing/2014/main" id="{986C1877-61E4-924C-A7F5-D2012B55BD5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755810" y="9605173"/>
            <a:ext cx="4683" cy="1147581"/>
          </a:xfrm>
          <a:prstGeom prst="line">
            <a:avLst/>
          </a:prstGeom>
          <a:noFill/>
          <a:ln w="1296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12" name="Freeform 271">
            <a:extLst>
              <a:ext uri="{FF2B5EF4-FFF2-40B4-BE49-F238E27FC236}">
                <a16:creationId xmlns:a16="http://schemas.microsoft.com/office/drawing/2014/main" id="{56B31391-D79C-C442-B6CA-48F857BDFD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65625" y="8434171"/>
            <a:ext cx="1180371" cy="1175685"/>
          </a:xfrm>
          <a:custGeom>
            <a:avLst/>
            <a:gdLst>
              <a:gd name="T0" fmla="*/ 1109 w 1110"/>
              <a:gd name="T1" fmla="*/ 554 h 1109"/>
              <a:gd name="T2" fmla="*/ 1109 w 1110"/>
              <a:gd name="T3" fmla="*/ 554 h 1109"/>
              <a:gd name="T4" fmla="*/ 555 w 1110"/>
              <a:gd name="T5" fmla="*/ 1108 h 1109"/>
              <a:gd name="T6" fmla="*/ 0 w 1110"/>
              <a:gd name="T7" fmla="*/ 554 h 1109"/>
              <a:gd name="T8" fmla="*/ 555 w 1110"/>
              <a:gd name="T9" fmla="*/ 0 h 1109"/>
              <a:gd name="T10" fmla="*/ 1109 w 1110"/>
              <a:gd name="T11" fmla="*/ 554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0" h="1109">
                <a:moveTo>
                  <a:pt x="1109" y="554"/>
                </a:moveTo>
                <a:lnTo>
                  <a:pt x="1109" y="554"/>
                </a:lnTo>
                <a:cubicBezTo>
                  <a:pt x="1109" y="858"/>
                  <a:pt x="868" y="1108"/>
                  <a:pt x="555" y="1108"/>
                </a:cubicBezTo>
                <a:cubicBezTo>
                  <a:pt x="251" y="1108"/>
                  <a:pt x="0" y="858"/>
                  <a:pt x="0" y="554"/>
                </a:cubicBezTo>
                <a:cubicBezTo>
                  <a:pt x="0" y="250"/>
                  <a:pt x="251" y="0"/>
                  <a:pt x="555" y="0"/>
                </a:cubicBezTo>
                <a:cubicBezTo>
                  <a:pt x="868" y="0"/>
                  <a:pt x="1109" y="250"/>
                  <a:pt x="1109" y="554"/>
                </a:cubicBezTo>
              </a:path>
            </a:pathLst>
          </a:custGeom>
          <a:solidFill>
            <a:schemeClr val="bg2"/>
          </a:solidFill>
          <a:ln w="9525" cap="flat">
            <a:solidFill>
              <a:schemeClr val="accent4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3" name="Line 272">
            <a:extLst>
              <a:ext uri="{FF2B5EF4-FFF2-40B4-BE49-F238E27FC236}">
                <a16:creationId xmlns:a16="http://schemas.microsoft.com/office/drawing/2014/main" id="{9786B0CA-0EC0-FE4A-9C0D-52CC1CE0A39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224137" y="5192835"/>
            <a:ext cx="4685" cy="1147581"/>
          </a:xfrm>
          <a:prstGeom prst="line">
            <a:avLst/>
          </a:prstGeom>
          <a:noFill/>
          <a:ln w="1296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14" name="Freeform 273">
            <a:extLst>
              <a:ext uri="{FF2B5EF4-FFF2-40B4-BE49-F238E27FC236}">
                <a16:creationId xmlns:a16="http://schemas.microsoft.com/office/drawing/2014/main" id="{D618D09F-7E5F-0647-A69B-C0A681FE22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38637" y="4017146"/>
            <a:ext cx="1180371" cy="1180371"/>
          </a:xfrm>
          <a:custGeom>
            <a:avLst/>
            <a:gdLst>
              <a:gd name="T0" fmla="*/ 1109 w 1110"/>
              <a:gd name="T1" fmla="*/ 555 h 1110"/>
              <a:gd name="T2" fmla="*/ 1109 w 1110"/>
              <a:gd name="T3" fmla="*/ 555 h 1110"/>
              <a:gd name="T4" fmla="*/ 554 w 1110"/>
              <a:gd name="T5" fmla="*/ 1109 h 1110"/>
              <a:gd name="T6" fmla="*/ 0 w 1110"/>
              <a:gd name="T7" fmla="*/ 555 h 1110"/>
              <a:gd name="T8" fmla="*/ 554 w 1110"/>
              <a:gd name="T9" fmla="*/ 0 h 1110"/>
              <a:gd name="T10" fmla="*/ 1109 w 1110"/>
              <a:gd name="T11" fmla="*/ 555 h 1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0" h="1110">
                <a:moveTo>
                  <a:pt x="1109" y="555"/>
                </a:moveTo>
                <a:lnTo>
                  <a:pt x="1109" y="555"/>
                </a:lnTo>
                <a:cubicBezTo>
                  <a:pt x="1109" y="868"/>
                  <a:pt x="867" y="1109"/>
                  <a:pt x="554" y="1109"/>
                </a:cubicBezTo>
                <a:cubicBezTo>
                  <a:pt x="250" y="1109"/>
                  <a:pt x="0" y="868"/>
                  <a:pt x="0" y="555"/>
                </a:cubicBezTo>
                <a:cubicBezTo>
                  <a:pt x="0" y="251"/>
                  <a:pt x="250" y="0"/>
                  <a:pt x="554" y="0"/>
                </a:cubicBezTo>
                <a:cubicBezTo>
                  <a:pt x="867" y="0"/>
                  <a:pt x="1109" y="251"/>
                  <a:pt x="1109" y="555"/>
                </a:cubicBezTo>
              </a:path>
            </a:pathLst>
          </a:custGeom>
          <a:solidFill>
            <a:schemeClr val="bg2"/>
          </a:solidFill>
          <a:ln w="9525" cap="flat">
            <a:solidFill>
              <a:schemeClr val="accent4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5" name="Line 274">
            <a:extLst>
              <a:ext uri="{FF2B5EF4-FFF2-40B4-BE49-F238E27FC236}">
                <a16:creationId xmlns:a16="http://schemas.microsoft.com/office/drawing/2014/main" id="{EEE14C32-B104-9A45-BB81-5EF603E7088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010834" y="6860343"/>
            <a:ext cx="4683" cy="1138213"/>
          </a:xfrm>
          <a:prstGeom prst="line">
            <a:avLst/>
          </a:prstGeom>
          <a:noFill/>
          <a:ln w="1296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16" name="Freeform 275">
            <a:extLst>
              <a:ext uri="{FF2B5EF4-FFF2-40B4-BE49-F238E27FC236}">
                <a16:creationId xmlns:a16="http://schemas.microsoft.com/office/drawing/2014/main" id="{AA76F159-8D69-D144-93CD-6742176484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25331" y="5689340"/>
            <a:ext cx="1175688" cy="1175685"/>
          </a:xfrm>
          <a:custGeom>
            <a:avLst/>
            <a:gdLst>
              <a:gd name="T0" fmla="*/ 1108 w 1109"/>
              <a:gd name="T1" fmla="*/ 554 h 1109"/>
              <a:gd name="T2" fmla="*/ 1108 w 1109"/>
              <a:gd name="T3" fmla="*/ 554 h 1109"/>
              <a:gd name="T4" fmla="*/ 555 w 1109"/>
              <a:gd name="T5" fmla="*/ 1108 h 1109"/>
              <a:gd name="T6" fmla="*/ 0 w 1109"/>
              <a:gd name="T7" fmla="*/ 554 h 1109"/>
              <a:gd name="T8" fmla="*/ 555 w 1109"/>
              <a:gd name="T9" fmla="*/ 0 h 1109"/>
              <a:gd name="T10" fmla="*/ 1108 w 1109"/>
              <a:gd name="T11" fmla="*/ 554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09" h="1109">
                <a:moveTo>
                  <a:pt x="1108" y="554"/>
                </a:moveTo>
                <a:lnTo>
                  <a:pt x="1108" y="554"/>
                </a:lnTo>
                <a:cubicBezTo>
                  <a:pt x="1108" y="858"/>
                  <a:pt x="858" y="1108"/>
                  <a:pt x="555" y="1108"/>
                </a:cubicBezTo>
                <a:cubicBezTo>
                  <a:pt x="251" y="1108"/>
                  <a:pt x="0" y="858"/>
                  <a:pt x="0" y="554"/>
                </a:cubicBezTo>
                <a:cubicBezTo>
                  <a:pt x="0" y="250"/>
                  <a:pt x="251" y="0"/>
                  <a:pt x="555" y="0"/>
                </a:cubicBezTo>
                <a:cubicBezTo>
                  <a:pt x="858" y="0"/>
                  <a:pt x="1108" y="250"/>
                  <a:pt x="1108" y="554"/>
                </a:cubicBezTo>
              </a:path>
            </a:pathLst>
          </a:custGeom>
          <a:solidFill>
            <a:schemeClr val="bg2"/>
          </a:solidFill>
          <a:ln w="9525" cap="flat">
            <a:solidFill>
              <a:schemeClr val="accent4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7" name="Line 276">
            <a:extLst>
              <a:ext uri="{FF2B5EF4-FFF2-40B4-BE49-F238E27FC236}">
                <a16:creationId xmlns:a16="http://schemas.microsoft.com/office/drawing/2014/main" id="{D06C56DB-06D5-534B-A733-F59BE5768FF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21467" y="10073575"/>
            <a:ext cx="4685" cy="1147581"/>
          </a:xfrm>
          <a:prstGeom prst="line">
            <a:avLst/>
          </a:prstGeom>
          <a:noFill/>
          <a:ln w="1296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18" name="Freeform 277">
            <a:extLst>
              <a:ext uri="{FF2B5EF4-FFF2-40B4-BE49-F238E27FC236}">
                <a16:creationId xmlns:a16="http://schemas.microsoft.com/office/drawing/2014/main" id="{A2EFBF37-1211-874A-8B74-6466081E46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5967" y="8907254"/>
            <a:ext cx="1171003" cy="1166320"/>
          </a:xfrm>
          <a:custGeom>
            <a:avLst/>
            <a:gdLst>
              <a:gd name="T0" fmla="*/ 1100 w 1101"/>
              <a:gd name="T1" fmla="*/ 554 h 1100"/>
              <a:gd name="T2" fmla="*/ 1100 w 1101"/>
              <a:gd name="T3" fmla="*/ 554 h 1100"/>
              <a:gd name="T4" fmla="*/ 554 w 1101"/>
              <a:gd name="T5" fmla="*/ 1099 h 1100"/>
              <a:gd name="T6" fmla="*/ 0 w 1101"/>
              <a:gd name="T7" fmla="*/ 554 h 1100"/>
              <a:gd name="T8" fmla="*/ 554 w 1101"/>
              <a:gd name="T9" fmla="*/ 0 h 1100"/>
              <a:gd name="T10" fmla="*/ 1100 w 1101"/>
              <a:gd name="T11" fmla="*/ 554 h 1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01" h="1100">
                <a:moveTo>
                  <a:pt x="1100" y="554"/>
                </a:moveTo>
                <a:lnTo>
                  <a:pt x="1100" y="554"/>
                </a:lnTo>
                <a:cubicBezTo>
                  <a:pt x="1100" y="858"/>
                  <a:pt x="858" y="1099"/>
                  <a:pt x="554" y="1099"/>
                </a:cubicBezTo>
                <a:cubicBezTo>
                  <a:pt x="241" y="1099"/>
                  <a:pt x="0" y="858"/>
                  <a:pt x="0" y="554"/>
                </a:cubicBezTo>
                <a:cubicBezTo>
                  <a:pt x="0" y="241"/>
                  <a:pt x="241" y="0"/>
                  <a:pt x="554" y="0"/>
                </a:cubicBezTo>
                <a:cubicBezTo>
                  <a:pt x="858" y="0"/>
                  <a:pt x="1100" y="241"/>
                  <a:pt x="1100" y="554"/>
                </a:cubicBezTo>
              </a:path>
            </a:pathLst>
          </a:custGeom>
          <a:solidFill>
            <a:schemeClr val="bg2"/>
          </a:solidFill>
          <a:ln w="9525" cap="flat">
            <a:solidFill>
              <a:schemeClr val="accent4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9" name="Line 278">
            <a:extLst>
              <a:ext uri="{FF2B5EF4-FFF2-40B4-BE49-F238E27FC236}">
                <a16:creationId xmlns:a16="http://schemas.microsoft.com/office/drawing/2014/main" id="{55AA5CEF-0A7A-B245-B544-928A68D18E9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23030" y="5703390"/>
            <a:ext cx="4685" cy="1138216"/>
          </a:xfrm>
          <a:prstGeom prst="line">
            <a:avLst/>
          </a:prstGeom>
          <a:noFill/>
          <a:ln w="1296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20" name="Freeform 279">
            <a:extLst>
              <a:ext uri="{FF2B5EF4-FFF2-40B4-BE49-F238E27FC236}">
                <a16:creationId xmlns:a16="http://schemas.microsoft.com/office/drawing/2014/main" id="{9A3D4319-AB04-C44A-9547-48BEDF4603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7530" y="4527705"/>
            <a:ext cx="1180371" cy="1180371"/>
          </a:xfrm>
          <a:custGeom>
            <a:avLst/>
            <a:gdLst>
              <a:gd name="T0" fmla="*/ 1109 w 1110"/>
              <a:gd name="T1" fmla="*/ 555 h 1110"/>
              <a:gd name="T2" fmla="*/ 1109 w 1110"/>
              <a:gd name="T3" fmla="*/ 555 h 1110"/>
              <a:gd name="T4" fmla="*/ 554 w 1110"/>
              <a:gd name="T5" fmla="*/ 1109 h 1110"/>
              <a:gd name="T6" fmla="*/ 0 w 1110"/>
              <a:gd name="T7" fmla="*/ 555 h 1110"/>
              <a:gd name="T8" fmla="*/ 554 w 1110"/>
              <a:gd name="T9" fmla="*/ 0 h 1110"/>
              <a:gd name="T10" fmla="*/ 1109 w 1110"/>
              <a:gd name="T11" fmla="*/ 555 h 1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0" h="1110">
                <a:moveTo>
                  <a:pt x="1109" y="555"/>
                </a:moveTo>
                <a:lnTo>
                  <a:pt x="1109" y="555"/>
                </a:lnTo>
                <a:cubicBezTo>
                  <a:pt x="1109" y="858"/>
                  <a:pt x="858" y="1109"/>
                  <a:pt x="554" y="1109"/>
                </a:cubicBezTo>
                <a:cubicBezTo>
                  <a:pt x="250" y="1109"/>
                  <a:pt x="0" y="858"/>
                  <a:pt x="0" y="555"/>
                </a:cubicBezTo>
                <a:cubicBezTo>
                  <a:pt x="0" y="250"/>
                  <a:pt x="250" y="0"/>
                  <a:pt x="554" y="0"/>
                </a:cubicBezTo>
                <a:cubicBezTo>
                  <a:pt x="858" y="0"/>
                  <a:pt x="1109" y="250"/>
                  <a:pt x="1109" y="555"/>
                </a:cubicBezTo>
              </a:path>
            </a:pathLst>
          </a:custGeom>
          <a:solidFill>
            <a:schemeClr val="bg2"/>
          </a:solidFill>
          <a:ln w="9525" cap="flat">
            <a:solidFill>
              <a:schemeClr val="accent4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1" name="CuadroTexto 430">
            <a:extLst>
              <a:ext uri="{FF2B5EF4-FFF2-40B4-BE49-F238E27FC236}">
                <a16:creationId xmlns:a16="http://schemas.microsoft.com/office/drawing/2014/main" id="{D8A9E9E9-FEB1-654E-ADA3-BAC7F14C7264}"/>
              </a:ext>
            </a:extLst>
          </p:cNvPr>
          <p:cNvSpPr txBox="1"/>
          <p:nvPr/>
        </p:nvSpPr>
        <p:spPr>
          <a:xfrm>
            <a:off x="9008318" y="800328"/>
            <a:ext cx="636103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Demographic</a:t>
            </a:r>
          </a:p>
        </p:txBody>
      </p:sp>
      <p:sp>
        <p:nvSpPr>
          <p:cNvPr id="432" name="CuadroTexto 431">
            <a:extLst>
              <a:ext uri="{FF2B5EF4-FFF2-40B4-BE49-F238E27FC236}">
                <a16:creationId xmlns:a16="http://schemas.microsoft.com/office/drawing/2014/main" id="{6CA66D32-E3BB-8648-A3CF-E11882B2FE63}"/>
              </a:ext>
            </a:extLst>
          </p:cNvPr>
          <p:cNvSpPr txBox="1"/>
          <p:nvPr/>
        </p:nvSpPr>
        <p:spPr>
          <a:xfrm>
            <a:off x="2451398" y="2315753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433" name="CuadroTexto 395">
            <a:extLst>
              <a:ext uri="{FF2B5EF4-FFF2-40B4-BE49-F238E27FC236}">
                <a16:creationId xmlns:a16="http://schemas.microsoft.com/office/drawing/2014/main" id="{C3002518-A0C3-6C45-80AD-507EFBC14D03}"/>
              </a:ext>
            </a:extLst>
          </p:cNvPr>
          <p:cNvSpPr txBox="1"/>
          <p:nvPr/>
        </p:nvSpPr>
        <p:spPr>
          <a:xfrm>
            <a:off x="5528243" y="4759122"/>
            <a:ext cx="12243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70</a:t>
            </a:r>
          </a:p>
        </p:txBody>
      </p:sp>
      <p:sp>
        <p:nvSpPr>
          <p:cNvPr id="434" name="CuadroTexto 395">
            <a:extLst>
              <a:ext uri="{FF2B5EF4-FFF2-40B4-BE49-F238E27FC236}">
                <a16:creationId xmlns:a16="http://schemas.microsoft.com/office/drawing/2014/main" id="{D0640AD7-EF73-F548-B5BB-AA00FC1DA368}"/>
              </a:ext>
            </a:extLst>
          </p:cNvPr>
          <p:cNvSpPr txBox="1"/>
          <p:nvPr/>
        </p:nvSpPr>
        <p:spPr>
          <a:xfrm>
            <a:off x="7621889" y="9152565"/>
            <a:ext cx="12243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45</a:t>
            </a:r>
          </a:p>
        </p:txBody>
      </p:sp>
      <p:sp>
        <p:nvSpPr>
          <p:cNvPr id="435" name="CuadroTexto 395">
            <a:extLst>
              <a:ext uri="{FF2B5EF4-FFF2-40B4-BE49-F238E27FC236}">
                <a16:creationId xmlns:a16="http://schemas.microsoft.com/office/drawing/2014/main" id="{C38AFE64-AC94-E643-9F2F-95CD2F3F3F5B}"/>
              </a:ext>
            </a:extLst>
          </p:cNvPr>
          <p:cNvSpPr txBox="1"/>
          <p:nvPr/>
        </p:nvSpPr>
        <p:spPr>
          <a:xfrm>
            <a:off x="11398650" y="5931146"/>
            <a:ext cx="12243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36</a:t>
            </a:r>
          </a:p>
        </p:txBody>
      </p:sp>
      <p:sp>
        <p:nvSpPr>
          <p:cNvPr id="436" name="CuadroTexto 395">
            <a:extLst>
              <a:ext uri="{FF2B5EF4-FFF2-40B4-BE49-F238E27FC236}">
                <a16:creationId xmlns:a16="http://schemas.microsoft.com/office/drawing/2014/main" id="{E39554F9-CA81-1C46-BC42-836832921770}"/>
              </a:ext>
            </a:extLst>
          </p:cNvPr>
          <p:cNvSpPr txBox="1"/>
          <p:nvPr/>
        </p:nvSpPr>
        <p:spPr>
          <a:xfrm>
            <a:off x="16638637" y="4276510"/>
            <a:ext cx="12243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73</a:t>
            </a:r>
          </a:p>
        </p:txBody>
      </p:sp>
      <p:sp>
        <p:nvSpPr>
          <p:cNvPr id="437" name="CuadroTexto 395">
            <a:extLst>
              <a:ext uri="{FF2B5EF4-FFF2-40B4-BE49-F238E27FC236}">
                <a16:creationId xmlns:a16="http://schemas.microsoft.com/office/drawing/2014/main" id="{EC4C7318-696F-394A-B6A5-AC3379490185}"/>
              </a:ext>
            </a:extLst>
          </p:cNvPr>
          <p:cNvSpPr txBox="1"/>
          <p:nvPr/>
        </p:nvSpPr>
        <p:spPr>
          <a:xfrm>
            <a:off x="18167992" y="8697109"/>
            <a:ext cx="12243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93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9EF7844C-1902-C847-ADC2-1DCA6A0C56C9}"/>
              </a:ext>
            </a:extLst>
          </p:cNvPr>
          <p:cNvGrpSpPr/>
          <p:nvPr/>
        </p:nvGrpSpPr>
        <p:grpSpPr>
          <a:xfrm>
            <a:off x="937123" y="10984875"/>
            <a:ext cx="4518438" cy="1592908"/>
            <a:chOff x="1795277" y="4756924"/>
            <a:chExt cx="4518438" cy="1592908"/>
          </a:xfrm>
        </p:grpSpPr>
        <p:sp>
          <p:nvSpPr>
            <p:cNvPr id="67" name="CuadroTexto 395">
              <a:extLst>
                <a:ext uri="{FF2B5EF4-FFF2-40B4-BE49-F238E27FC236}">
                  <a16:creationId xmlns:a16="http://schemas.microsoft.com/office/drawing/2014/main" id="{EFFE8D43-8260-6B4F-8323-C64E85A14369}"/>
                </a:ext>
              </a:extLst>
            </p:cNvPr>
            <p:cNvSpPr txBox="1"/>
            <p:nvPr/>
          </p:nvSpPr>
          <p:spPr>
            <a:xfrm>
              <a:off x="2863158" y="475692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68" name="Rectangle 56">
              <a:extLst>
                <a:ext uri="{FF2B5EF4-FFF2-40B4-BE49-F238E27FC236}">
                  <a16:creationId xmlns:a16="http://schemas.microsoft.com/office/drawing/2014/main" id="{2ECF9974-7780-404B-91A0-3602822FBB16}"/>
                </a:ext>
              </a:extLst>
            </p:cNvPr>
            <p:cNvSpPr/>
            <p:nvPr/>
          </p:nvSpPr>
          <p:spPr>
            <a:xfrm>
              <a:off x="1795277" y="5395725"/>
              <a:ext cx="451843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0832651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adroTexto 80">
            <a:extLst>
              <a:ext uri="{FF2B5EF4-FFF2-40B4-BE49-F238E27FC236}">
                <a16:creationId xmlns:a16="http://schemas.microsoft.com/office/drawing/2014/main" id="{C2394E3D-1970-CA46-89BF-C3C7AA8239BA}"/>
              </a:ext>
            </a:extLst>
          </p:cNvPr>
          <p:cNvSpPr txBox="1"/>
          <p:nvPr/>
        </p:nvSpPr>
        <p:spPr>
          <a:xfrm>
            <a:off x="9549624" y="799780"/>
            <a:ext cx="636103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Demographic</a:t>
            </a:r>
          </a:p>
        </p:txBody>
      </p:sp>
      <p:sp>
        <p:nvSpPr>
          <p:cNvPr id="82" name="CuadroTexto 81">
            <a:extLst>
              <a:ext uri="{FF2B5EF4-FFF2-40B4-BE49-F238E27FC236}">
                <a16:creationId xmlns:a16="http://schemas.microsoft.com/office/drawing/2014/main" id="{7605161A-875C-9F4B-9F30-EE0EA689B400}"/>
              </a:ext>
            </a:extLst>
          </p:cNvPr>
          <p:cNvSpPr txBox="1"/>
          <p:nvPr/>
        </p:nvSpPr>
        <p:spPr>
          <a:xfrm>
            <a:off x="2992715" y="2315205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8" name="Freeform 227">
            <a:extLst>
              <a:ext uri="{FF2B5EF4-FFF2-40B4-BE49-F238E27FC236}">
                <a16:creationId xmlns:a16="http://schemas.microsoft.com/office/drawing/2014/main" id="{EEDE60DF-9D7B-B941-BE05-C142B67E99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17291" y="11623433"/>
            <a:ext cx="341934" cy="435615"/>
          </a:xfrm>
          <a:custGeom>
            <a:avLst/>
            <a:gdLst>
              <a:gd name="T0" fmla="*/ 322 w 323"/>
              <a:gd name="T1" fmla="*/ 187 h 412"/>
              <a:gd name="T2" fmla="*/ 322 w 323"/>
              <a:gd name="T3" fmla="*/ 187 h 412"/>
              <a:gd name="T4" fmla="*/ 0 w 323"/>
              <a:gd name="T5" fmla="*/ 411 h 412"/>
              <a:gd name="T6" fmla="*/ 27 w 323"/>
              <a:gd name="T7" fmla="*/ 268 h 412"/>
              <a:gd name="T8" fmla="*/ 161 w 323"/>
              <a:gd name="T9" fmla="*/ 0 h 412"/>
              <a:gd name="T10" fmla="*/ 197 w 323"/>
              <a:gd name="T11" fmla="*/ 53 h 412"/>
              <a:gd name="T12" fmla="*/ 322 w 323"/>
              <a:gd name="T13" fmla="*/ 152 h 412"/>
              <a:gd name="T14" fmla="*/ 322 w 323"/>
              <a:gd name="T15" fmla="*/ 187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23" h="412">
                <a:moveTo>
                  <a:pt x="322" y="187"/>
                </a:moveTo>
                <a:lnTo>
                  <a:pt x="322" y="187"/>
                </a:lnTo>
                <a:cubicBezTo>
                  <a:pt x="224" y="259"/>
                  <a:pt x="117" y="330"/>
                  <a:pt x="0" y="411"/>
                </a:cubicBezTo>
                <a:cubicBezTo>
                  <a:pt x="0" y="348"/>
                  <a:pt x="108" y="330"/>
                  <a:pt x="27" y="268"/>
                </a:cubicBezTo>
                <a:cubicBezTo>
                  <a:pt x="152" y="214"/>
                  <a:pt x="170" y="116"/>
                  <a:pt x="161" y="0"/>
                </a:cubicBezTo>
                <a:cubicBezTo>
                  <a:pt x="170" y="18"/>
                  <a:pt x="197" y="35"/>
                  <a:pt x="197" y="53"/>
                </a:cubicBezTo>
                <a:cubicBezTo>
                  <a:pt x="188" y="170"/>
                  <a:pt x="215" y="187"/>
                  <a:pt x="322" y="152"/>
                </a:cubicBezTo>
                <a:cubicBezTo>
                  <a:pt x="322" y="161"/>
                  <a:pt x="322" y="178"/>
                  <a:pt x="322" y="187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" name="Freeform 228">
            <a:extLst>
              <a:ext uri="{FF2B5EF4-FFF2-40B4-BE49-F238E27FC236}">
                <a16:creationId xmlns:a16="http://schemas.microsoft.com/office/drawing/2014/main" id="{03EC8878-A3FB-0448-9FA5-330CE4E3EA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4586" y="4812880"/>
            <a:ext cx="8890253" cy="6782448"/>
          </a:xfrm>
          <a:custGeom>
            <a:avLst/>
            <a:gdLst>
              <a:gd name="T0" fmla="*/ 4407 w 8368"/>
              <a:gd name="T1" fmla="*/ 3003 h 6384"/>
              <a:gd name="T2" fmla="*/ 3423 w 8368"/>
              <a:gd name="T3" fmla="*/ 2664 h 6384"/>
              <a:gd name="T4" fmla="*/ 3477 w 8368"/>
              <a:gd name="T5" fmla="*/ 2923 h 6384"/>
              <a:gd name="T6" fmla="*/ 3799 w 8368"/>
              <a:gd name="T7" fmla="*/ 3146 h 6384"/>
              <a:gd name="T8" fmla="*/ 3092 w 8368"/>
              <a:gd name="T9" fmla="*/ 3576 h 6384"/>
              <a:gd name="T10" fmla="*/ 2672 w 8368"/>
              <a:gd name="T11" fmla="*/ 2744 h 6384"/>
              <a:gd name="T12" fmla="*/ 3146 w 8368"/>
              <a:gd name="T13" fmla="*/ 3719 h 6384"/>
              <a:gd name="T14" fmla="*/ 2887 w 8368"/>
              <a:gd name="T15" fmla="*/ 4630 h 6384"/>
              <a:gd name="T16" fmla="*/ 2654 w 8368"/>
              <a:gd name="T17" fmla="*/ 5534 h 6384"/>
              <a:gd name="T18" fmla="*/ 2162 w 8368"/>
              <a:gd name="T19" fmla="*/ 6302 h 6384"/>
              <a:gd name="T20" fmla="*/ 1572 w 8368"/>
              <a:gd name="T21" fmla="*/ 5578 h 6384"/>
              <a:gd name="T22" fmla="*/ 1368 w 8368"/>
              <a:gd name="T23" fmla="*/ 4192 h 6384"/>
              <a:gd name="T24" fmla="*/ 733 w 8368"/>
              <a:gd name="T25" fmla="*/ 4022 h 6384"/>
              <a:gd name="T26" fmla="*/ 44 w 8368"/>
              <a:gd name="T27" fmla="*/ 3298 h 6384"/>
              <a:gd name="T28" fmla="*/ 482 w 8368"/>
              <a:gd name="T29" fmla="*/ 2163 h 6384"/>
              <a:gd name="T30" fmla="*/ 733 w 8368"/>
              <a:gd name="T31" fmla="*/ 1538 h 6384"/>
              <a:gd name="T32" fmla="*/ 1144 w 8368"/>
              <a:gd name="T33" fmla="*/ 1270 h 6384"/>
              <a:gd name="T34" fmla="*/ 1867 w 8368"/>
              <a:gd name="T35" fmla="*/ 1011 h 6384"/>
              <a:gd name="T36" fmla="*/ 1948 w 8368"/>
              <a:gd name="T37" fmla="*/ 868 h 6384"/>
              <a:gd name="T38" fmla="*/ 1715 w 8368"/>
              <a:gd name="T39" fmla="*/ 716 h 6384"/>
              <a:gd name="T40" fmla="*/ 1493 w 8368"/>
              <a:gd name="T41" fmla="*/ 1064 h 6384"/>
              <a:gd name="T42" fmla="*/ 1590 w 8368"/>
              <a:gd name="T43" fmla="*/ 438 h 6384"/>
              <a:gd name="T44" fmla="*/ 1894 w 8368"/>
              <a:gd name="T45" fmla="*/ 331 h 6384"/>
              <a:gd name="T46" fmla="*/ 2359 w 8368"/>
              <a:gd name="T47" fmla="*/ 617 h 6384"/>
              <a:gd name="T48" fmla="*/ 2717 w 8368"/>
              <a:gd name="T49" fmla="*/ 483 h 6384"/>
              <a:gd name="T50" fmla="*/ 3575 w 8368"/>
              <a:gd name="T51" fmla="*/ 438 h 6384"/>
              <a:gd name="T52" fmla="*/ 3673 w 8368"/>
              <a:gd name="T53" fmla="*/ 528 h 6384"/>
              <a:gd name="T54" fmla="*/ 3879 w 8368"/>
              <a:gd name="T55" fmla="*/ 295 h 6384"/>
              <a:gd name="T56" fmla="*/ 4013 w 8368"/>
              <a:gd name="T57" fmla="*/ 135 h 6384"/>
              <a:gd name="T58" fmla="*/ 4782 w 8368"/>
              <a:gd name="T59" fmla="*/ 215 h 6384"/>
              <a:gd name="T60" fmla="*/ 5819 w 8368"/>
              <a:gd name="T61" fmla="*/ 287 h 6384"/>
              <a:gd name="T62" fmla="*/ 6695 w 8368"/>
              <a:gd name="T63" fmla="*/ 295 h 6384"/>
              <a:gd name="T64" fmla="*/ 7321 w 8368"/>
              <a:gd name="T65" fmla="*/ 367 h 6384"/>
              <a:gd name="T66" fmla="*/ 7983 w 8368"/>
              <a:gd name="T67" fmla="*/ 626 h 6384"/>
              <a:gd name="T68" fmla="*/ 7697 w 8368"/>
              <a:gd name="T69" fmla="*/ 903 h 6384"/>
              <a:gd name="T70" fmla="*/ 7849 w 8368"/>
              <a:gd name="T71" fmla="*/ 1341 h 6384"/>
              <a:gd name="T72" fmla="*/ 7563 w 8368"/>
              <a:gd name="T73" fmla="*/ 778 h 6384"/>
              <a:gd name="T74" fmla="*/ 7116 w 8368"/>
              <a:gd name="T75" fmla="*/ 903 h 6384"/>
              <a:gd name="T76" fmla="*/ 6883 w 8368"/>
              <a:gd name="T77" fmla="*/ 1136 h 6384"/>
              <a:gd name="T78" fmla="*/ 7196 w 8368"/>
              <a:gd name="T79" fmla="*/ 1789 h 6384"/>
              <a:gd name="T80" fmla="*/ 7044 w 8368"/>
              <a:gd name="T81" fmla="*/ 2324 h 6384"/>
              <a:gd name="T82" fmla="*/ 6660 w 8368"/>
              <a:gd name="T83" fmla="*/ 1948 h 6384"/>
              <a:gd name="T84" fmla="*/ 6794 w 8368"/>
              <a:gd name="T85" fmla="*/ 2154 h 6384"/>
              <a:gd name="T86" fmla="*/ 6767 w 8368"/>
              <a:gd name="T87" fmla="*/ 2950 h 6384"/>
              <a:gd name="T88" fmla="*/ 6454 w 8368"/>
              <a:gd name="T89" fmla="*/ 3620 h 6384"/>
              <a:gd name="T90" fmla="*/ 6114 w 8368"/>
              <a:gd name="T91" fmla="*/ 3960 h 6384"/>
              <a:gd name="T92" fmla="*/ 5828 w 8368"/>
              <a:gd name="T93" fmla="*/ 3370 h 6384"/>
              <a:gd name="T94" fmla="*/ 5068 w 8368"/>
              <a:gd name="T95" fmla="*/ 3334 h 6384"/>
              <a:gd name="T96" fmla="*/ 1520 w 8368"/>
              <a:gd name="T97" fmla="*/ 2100 h 6384"/>
              <a:gd name="T98" fmla="*/ 1135 w 8368"/>
              <a:gd name="T99" fmla="*/ 1797 h 6384"/>
              <a:gd name="T100" fmla="*/ 635 w 8368"/>
              <a:gd name="T101" fmla="*/ 2234 h 6384"/>
              <a:gd name="T102" fmla="*/ 1412 w 8368"/>
              <a:gd name="T103" fmla="*/ 2181 h 6384"/>
              <a:gd name="T104" fmla="*/ 1778 w 8368"/>
              <a:gd name="T105" fmla="*/ 2520 h 6384"/>
              <a:gd name="T106" fmla="*/ 2413 w 8368"/>
              <a:gd name="T107" fmla="*/ 2494 h 6384"/>
              <a:gd name="T108" fmla="*/ 2368 w 8368"/>
              <a:gd name="T109" fmla="*/ 2190 h 6384"/>
              <a:gd name="T110" fmla="*/ 2609 w 8368"/>
              <a:gd name="T111" fmla="*/ 1904 h 6384"/>
              <a:gd name="T112" fmla="*/ 2439 w 8368"/>
              <a:gd name="T113" fmla="*/ 1699 h 6384"/>
              <a:gd name="T114" fmla="*/ 1983 w 8368"/>
              <a:gd name="T115" fmla="*/ 1993 h 6384"/>
              <a:gd name="T116" fmla="*/ 1760 w 8368"/>
              <a:gd name="T117" fmla="*/ 1851 h 6384"/>
              <a:gd name="T118" fmla="*/ 1769 w 8368"/>
              <a:gd name="T119" fmla="*/ 2002 h 6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8368" h="6384">
                <a:moveTo>
                  <a:pt x="4943" y="3790"/>
                </a:moveTo>
                <a:lnTo>
                  <a:pt x="4943" y="3790"/>
                </a:lnTo>
                <a:cubicBezTo>
                  <a:pt x="4907" y="3808"/>
                  <a:pt x="4871" y="3835"/>
                  <a:pt x="4818" y="3871"/>
                </a:cubicBezTo>
                <a:cubicBezTo>
                  <a:pt x="4728" y="3593"/>
                  <a:pt x="4550" y="3361"/>
                  <a:pt x="4532" y="3066"/>
                </a:cubicBezTo>
                <a:cubicBezTo>
                  <a:pt x="4469" y="3120"/>
                  <a:pt x="4433" y="3120"/>
                  <a:pt x="4353" y="3021"/>
                </a:cubicBezTo>
                <a:cubicBezTo>
                  <a:pt x="4371" y="3021"/>
                  <a:pt x="4389" y="3012"/>
                  <a:pt x="4407" y="3003"/>
                </a:cubicBezTo>
                <a:cubicBezTo>
                  <a:pt x="4389" y="2994"/>
                  <a:pt x="4389" y="2985"/>
                  <a:pt x="4389" y="2985"/>
                </a:cubicBezTo>
                <a:cubicBezTo>
                  <a:pt x="4344" y="2958"/>
                  <a:pt x="4281" y="2941"/>
                  <a:pt x="4246" y="2905"/>
                </a:cubicBezTo>
                <a:cubicBezTo>
                  <a:pt x="4183" y="2833"/>
                  <a:pt x="4112" y="2851"/>
                  <a:pt x="4031" y="2860"/>
                </a:cubicBezTo>
                <a:cubicBezTo>
                  <a:pt x="3933" y="2860"/>
                  <a:pt x="3843" y="2842"/>
                  <a:pt x="3754" y="2825"/>
                </a:cubicBezTo>
                <a:cubicBezTo>
                  <a:pt x="3736" y="2816"/>
                  <a:pt x="3727" y="2780"/>
                  <a:pt x="3709" y="2753"/>
                </a:cubicBezTo>
                <a:cubicBezTo>
                  <a:pt x="3620" y="2807"/>
                  <a:pt x="3477" y="2762"/>
                  <a:pt x="3423" y="2664"/>
                </a:cubicBezTo>
                <a:cubicBezTo>
                  <a:pt x="3396" y="2628"/>
                  <a:pt x="3387" y="2565"/>
                  <a:pt x="3316" y="2574"/>
                </a:cubicBezTo>
                <a:cubicBezTo>
                  <a:pt x="3298" y="2574"/>
                  <a:pt x="3280" y="2583"/>
                  <a:pt x="3253" y="2601"/>
                </a:cubicBezTo>
                <a:cubicBezTo>
                  <a:pt x="3307" y="2690"/>
                  <a:pt x="3360" y="2771"/>
                  <a:pt x="3414" y="2851"/>
                </a:cubicBezTo>
                <a:cubicBezTo>
                  <a:pt x="3414" y="2842"/>
                  <a:pt x="3423" y="2833"/>
                  <a:pt x="3441" y="2807"/>
                </a:cubicBezTo>
                <a:cubicBezTo>
                  <a:pt x="3450" y="2825"/>
                  <a:pt x="3459" y="2833"/>
                  <a:pt x="3459" y="2842"/>
                </a:cubicBezTo>
                <a:cubicBezTo>
                  <a:pt x="3468" y="2869"/>
                  <a:pt x="3477" y="2896"/>
                  <a:pt x="3477" y="2923"/>
                </a:cubicBezTo>
                <a:cubicBezTo>
                  <a:pt x="3521" y="2914"/>
                  <a:pt x="3566" y="2896"/>
                  <a:pt x="3611" y="2878"/>
                </a:cubicBezTo>
                <a:cubicBezTo>
                  <a:pt x="3638" y="2860"/>
                  <a:pt x="3664" y="2833"/>
                  <a:pt x="3691" y="2816"/>
                </a:cubicBezTo>
                <a:cubicBezTo>
                  <a:pt x="3700" y="2878"/>
                  <a:pt x="3745" y="2923"/>
                  <a:pt x="3817" y="2950"/>
                </a:cubicBezTo>
                <a:cubicBezTo>
                  <a:pt x="3843" y="2958"/>
                  <a:pt x="3888" y="3012"/>
                  <a:pt x="3879" y="3030"/>
                </a:cubicBezTo>
                <a:cubicBezTo>
                  <a:pt x="3852" y="3066"/>
                  <a:pt x="3888" y="3128"/>
                  <a:pt x="3817" y="3138"/>
                </a:cubicBezTo>
                <a:cubicBezTo>
                  <a:pt x="3807" y="3138"/>
                  <a:pt x="3799" y="3146"/>
                  <a:pt x="3799" y="3146"/>
                </a:cubicBezTo>
                <a:cubicBezTo>
                  <a:pt x="3799" y="3236"/>
                  <a:pt x="3718" y="3263"/>
                  <a:pt x="3673" y="3316"/>
                </a:cubicBezTo>
                <a:cubicBezTo>
                  <a:pt x="3664" y="3316"/>
                  <a:pt x="3664" y="3325"/>
                  <a:pt x="3655" y="3325"/>
                </a:cubicBezTo>
                <a:cubicBezTo>
                  <a:pt x="3584" y="3325"/>
                  <a:pt x="3548" y="3388"/>
                  <a:pt x="3495" y="3424"/>
                </a:cubicBezTo>
                <a:cubicBezTo>
                  <a:pt x="3423" y="3468"/>
                  <a:pt x="3334" y="3504"/>
                  <a:pt x="3253" y="3540"/>
                </a:cubicBezTo>
                <a:cubicBezTo>
                  <a:pt x="3244" y="3549"/>
                  <a:pt x="3235" y="3540"/>
                  <a:pt x="3226" y="3549"/>
                </a:cubicBezTo>
                <a:cubicBezTo>
                  <a:pt x="3191" y="3576"/>
                  <a:pt x="3137" y="3620"/>
                  <a:pt x="3092" y="3576"/>
                </a:cubicBezTo>
                <a:cubicBezTo>
                  <a:pt x="3056" y="3531"/>
                  <a:pt x="3056" y="3459"/>
                  <a:pt x="3039" y="3397"/>
                </a:cubicBezTo>
                <a:cubicBezTo>
                  <a:pt x="3030" y="3361"/>
                  <a:pt x="3030" y="3325"/>
                  <a:pt x="3012" y="3298"/>
                </a:cubicBezTo>
                <a:cubicBezTo>
                  <a:pt x="2967" y="3236"/>
                  <a:pt x="2904" y="3173"/>
                  <a:pt x="2860" y="3111"/>
                </a:cubicBezTo>
                <a:cubicBezTo>
                  <a:pt x="2851" y="3093"/>
                  <a:pt x="2851" y="3057"/>
                  <a:pt x="2842" y="3039"/>
                </a:cubicBezTo>
                <a:cubicBezTo>
                  <a:pt x="2833" y="3003"/>
                  <a:pt x="2833" y="2950"/>
                  <a:pt x="2806" y="2941"/>
                </a:cubicBezTo>
                <a:cubicBezTo>
                  <a:pt x="2734" y="2896"/>
                  <a:pt x="2726" y="2807"/>
                  <a:pt x="2672" y="2744"/>
                </a:cubicBezTo>
                <a:cubicBezTo>
                  <a:pt x="2645" y="2717"/>
                  <a:pt x="2636" y="2682"/>
                  <a:pt x="2574" y="2690"/>
                </a:cubicBezTo>
                <a:cubicBezTo>
                  <a:pt x="2538" y="2690"/>
                  <a:pt x="2502" y="2664"/>
                  <a:pt x="2466" y="2646"/>
                </a:cubicBezTo>
                <a:cubicBezTo>
                  <a:pt x="2475" y="2637"/>
                  <a:pt x="2493" y="2628"/>
                  <a:pt x="2502" y="2610"/>
                </a:cubicBezTo>
                <a:cubicBezTo>
                  <a:pt x="2636" y="2887"/>
                  <a:pt x="2761" y="3164"/>
                  <a:pt x="2896" y="3459"/>
                </a:cubicBezTo>
                <a:cubicBezTo>
                  <a:pt x="2904" y="3433"/>
                  <a:pt x="2913" y="3415"/>
                  <a:pt x="2922" y="3406"/>
                </a:cubicBezTo>
                <a:cubicBezTo>
                  <a:pt x="3003" y="3522"/>
                  <a:pt x="3074" y="3620"/>
                  <a:pt x="3146" y="3719"/>
                </a:cubicBezTo>
                <a:cubicBezTo>
                  <a:pt x="3253" y="3692"/>
                  <a:pt x="3360" y="3665"/>
                  <a:pt x="3468" y="3647"/>
                </a:cubicBezTo>
                <a:cubicBezTo>
                  <a:pt x="3468" y="3674"/>
                  <a:pt x="3477" y="3701"/>
                  <a:pt x="3468" y="3728"/>
                </a:cubicBezTo>
                <a:cubicBezTo>
                  <a:pt x="3450" y="3808"/>
                  <a:pt x="3423" y="3889"/>
                  <a:pt x="3387" y="3969"/>
                </a:cubicBezTo>
                <a:cubicBezTo>
                  <a:pt x="3352" y="4049"/>
                  <a:pt x="3289" y="4112"/>
                  <a:pt x="3217" y="4166"/>
                </a:cubicBezTo>
                <a:cubicBezTo>
                  <a:pt x="3146" y="4228"/>
                  <a:pt x="3074" y="4309"/>
                  <a:pt x="3021" y="4389"/>
                </a:cubicBezTo>
                <a:cubicBezTo>
                  <a:pt x="2967" y="4461"/>
                  <a:pt x="2931" y="4550"/>
                  <a:pt x="2887" y="4630"/>
                </a:cubicBezTo>
                <a:cubicBezTo>
                  <a:pt x="2851" y="4720"/>
                  <a:pt x="2878" y="4881"/>
                  <a:pt x="2940" y="4943"/>
                </a:cubicBezTo>
                <a:cubicBezTo>
                  <a:pt x="2949" y="4952"/>
                  <a:pt x="2958" y="4961"/>
                  <a:pt x="2958" y="4961"/>
                </a:cubicBezTo>
                <a:cubicBezTo>
                  <a:pt x="2958" y="5042"/>
                  <a:pt x="2958" y="5122"/>
                  <a:pt x="2949" y="5194"/>
                </a:cubicBezTo>
                <a:cubicBezTo>
                  <a:pt x="2949" y="5221"/>
                  <a:pt x="2913" y="5248"/>
                  <a:pt x="2887" y="5265"/>
                </a:cubicBezTo>
                <a:cubicBezTo>
                  <a:pt x="2815" y="5337"/>
                  <a:pt x="2734" y="5399"/>
                  <a:pt x="2663" y="5471"/>
                </a:cubicBezTo>
                <a:cubicBezTo>
                  <a:pt x="2645" y="5489"/>
                  <a:pt x="2654" y="5516"/>
                  <a:pt x="2654" y="5534"/>
                </a:cubicBezTo>
                <a:cubicBezTo>
                  <a:pt x="2654" y="5560"/>
                  <a:pt x="2663" y="5587"/>
                  <a:pt x="2663" y="5614"/>
                </a:cubicBezTo>
                <a:cubicBezTo>
                  <a:pt x="2681" y="5694"/>
                  <a:pt x="2654" y="5757"/>
                  <a:pt x="2565" y="5793"/>
                </a:cubicBezTo>
                <a:cubicBezTo>
                  <a:pt x="2538" y="5802"/>
                  <a:pt x="2529" y="5829"/>
                  <a:pt x="2529" y="5873"/>
                </a:cubicBezTo>
                <a:cubicBezTo>
                  <a:pt x="2520" y="5927"/>
                  <a:pt x="2520" y="6016"/>
                  <a:pt x="2439" y="6043"/>
                </a:cubicBezTo>
                <a:cubicBezTo>
                  <a:pt x="2413" y="6061"/>
                  <a:pt x="2395" y="6097"/>
                  <a:pt x="2368" y="6124"/>
                </a:cubicBezTo>
                <a:cubicBezTo>
                  <a:pt x="2305" y="6186"/>
                  <a:pt x="2234" y="6240"/>
                  <a:pt x="2162" y="6302"/>
                </a:cubicBezTo>
                <a:cubicBezTo>
                  <a:pt x="2153" y="6311"/>
                  <a:pt x="2136" y="6320"/>
                  <a:pt x="2126" y="6320"/>
                </a:cubicBezTo>
                <a:cubicBezTo>
                  <a:pt x="2046" y="6311"/>
                  <a:pt x="1975" y="6329"/>
                  <a:pt x="1903" y="6356"/>
                </a:cubicBezTo>
                <a:cubicBezTo>
                  <a:pt x="1823" y="6383"/>
                  <a:pt x="1787" y="6311"/>
                  <a:pt x="1787" y="6231"/>
                </a:cubicBezTo>
                <a:cubicBezTo>
                  <a:pt x="1787" y="6159"/>
                  <a:pt x="1742" y="6088"/>
                  <a:pt x="1715" y="6025"/>
                </a:cubicBezTo>
                <a:cubicBezTo>
                  <a:pt x="1680" y="5918"/>
                  <a:pt x="1653" y="5811"/>
                  <a:pt x="1617" y="5703"/>
                </a:cubicBezTo>
                <a:cubicBezTo>
                  <a:pt x="1599" y="5659"/>
                  <a:pt x="1599" y="5614"/>
                  <a:pt x="1572" y="5578"/>
                </a:cubicBezTo>
                <a:cubicBezTo>
                  <a:pt x="1457" y="5399"/>
                  <a:pt x="1439" y="5212"/>
                  <a:pt x="1555" y="5024"/>
                </a:cubicBezTo>
                <a:cubicBezTo>
                  <a:pt x="1555" y="5015"/>
                  <a:pt x="1564" y="4997"/>
                  <a:pt x="1564" y="4988"/>
                </a:cubicBezTo>
                <a:cubicBezTo>
                  <a:pt x="1555" y="4908"/>
                  <a:pt x="1555" y="4809"/>
                  <a:pt x="1520" y="4738"/>
                </a:cubicBezTo>
                <a:cubicBezTo>
                  <a:pt x="1475" y="4622"/>
                  <a:pt x="1403" y="4523"/>
                  <a:pt x="1341" y="4416"/>
                </a:cubicBezTo>
                <a:cubicBezTo>
                  <a:pt x="1332" y="4407"/>
                  <a:pt x="1323" y="4389"/>
                  <a:pt x="1323" y="4371"/>
                </a:cubicBezTo>
                <a:cubicBezTo>
                  <a:pt x="1341" y="4309"/>
                  <a:pt x="1350" y="4255"/>
                  <a:pt x="1368" y="4192"/>
                </a:cubicBezTo>
                <a:cubicBezTo>
                  <a:pt x="1386" y="4130"/>
                  <a:pt x="1368" y="4094"/>
                  <a:pt x="1314" y="4085"/>
                </a:cubicBezTo>
                <a:cubicBezTo>
                  <a:pt x="1278" y="4076"/>
                  <a:pt x="1251" y="4076"/>
                  <a:pt x="1225" y="4067"/>
                </a:cubicBezTo>
                <a:cubicBezTo>
                  <a:pt x="1189" y="4058"/>
                  <a:pt x="1171" y="4032"/>
                  <a:pt x="1144" y="4014"/>
                </a:cubicBezTo>
                <a:cubicBezTo>
                  <a:pt x="1108" y="3996"/>
                  <a:pt x="1073" y="3951"/>
                  <a:pt x="1046" y="3951"/>
                </a:cubicBezTo>
                <a:cubicBezTo>
                  <a:pt x="965" y="3969"/>
                  <a:pt x="894" y="3996"/>
                  <a:pt x="813" y="4014"/>
                </a:cubicBezTo>
                <a:cubicBezTo>
                  <a:pt x="786" y="4022"/>
                  <a:pt x="760" y="4032"/>
                  <a:pt x="733" y="4022"/>
                </a:cubicBezTo>
                <a:cubicBezTo>
                  <a:pt x="670" y="3996"/>
                  <a:pt x="617" y="3996"/>
                  <a:pt x="554" y="4041"/>
                </a:cubicBezTo>
                <a:cubicBezTo>
                  <a:pt x="518" y="4076"/>
                  <a:pt x="492" y="4076"/>
                  <a:pt x="447" y="4041"/>
                </a:cubicBezTo>
                <a:cubicBezTo>
                  <a:pt x="286" y="3951"/>
                  <a:pt x="160" y="3826"/>
                  <a:pt x="89" y="3656"/>
                </a:cubicBezTo>
                <a:cubicBezTo>
                  <a:pt x="80" y="3620"/>
                  <a:pt x="44" y="3593"/>
                  <a:pt x="35" y="3558"/>
                </a:cubicBezTo>
                <a:cubicBezTo>
                  <a:pt x="9" y="3504"/>
                  <a:pt x="0" y="3441"/>
                  <a:pt x="35" y="3379"/>
                </a:cubicBezTo>
                <a:cubicBezTo>
                  <a:pt x="44" y="3352"/>
                  <a:pt x="44" y="3325"/>
                  <a:pt x="44" y="3298"/>
                </a:cubicBezTo>
                <a:cubicBezTo>
                  <a:pt x="17" y="3120"/>
                  <a:pt x="53" y="2958"/>
                  <a:pt x="170" y="2807"/>
                </a:cubicBezTo>
                <a:cubicBezTo>
                  <a:pt x="205" y="2753"/>
                  <a:pt x="241" y="2708"/>
                  <a:pt x="304" y="2682"/>
                </a:cubicBezTo>
                <a:cubicBezTo>
                  <a:pt x="348" y="2664"/>
                  <a:pt x="375" y="2610"/>
                  <a:pt x="384" y="2556"/>
                </a:cubicBezTo>
                <a:cubicBezTo>
                  <a:pt x="411" y="2494"/>
                  <a:pt x="429" y="2431"/>
                  <a:pt x="492" y="2387"/>
                </a:cubicBezTo>
                <a:cubicBezTo>
                  <a:pt x="545" y="2351"/>
                  <a:pt x="572" y="2279"/>
                  <a:pt x="608" y="2217"/>
                </a:cubicBezTo>
                <a:cubicBezTo>
                  <a:pt x="599" y="2136"/>
                  <a:pt x="527" y="2163"/>
                  <a:pt x="482" y="2163"/>
                </a:cubicBezTo>
                <a:cubicBezTo>
                  <a:pt x="473" y="2118"/>
                  <a:pt x="465" y="2091"/>
                  <a:pt x="456" y="2065"/>
                </a:cubicBezTo>
                <a:cubicBezTo>
                  <a:pt x="456" y="2056"/>
                  <a:pt x="456" y="2038"/>
                  <a:pt x="456" y="2029"/>
                </a:cubicBezTo>
                <a:cubicBezTo>
                  <a:pt x="473" y="1957"/>
                  <a:pt x="492" y="1887"/>
                  <a:pt x="509" y="1789"/>
                </a:cubicBezTo>
                <a:cubicBezTo>
                  <a:pt x="581" y="1744"/>
                  <a:pt x="679" y="1789"/>
                  <a:pt x="786" y="1797"/>
                </a:cubicBezTo>
                <a:cubicBezTo>
                  <a:pt x="831" y="1806"/>
                  <a:pt x="849" y="1797"/>
                  <a:pt x="849" y="1753"/>
                </a:cubicBezTo>
                <a:cubicBezTo>
                  <a:pt x="867" y="1610"/>
                  <a:pt x="867" y="1610"/>
                  <a:pt x="733" y="1538"/>
                </a:cubicBezTo>
                <a:cubicBezTo>
                  <a:pt x="724" y="1529"/>
                  <a:pt x="724" y="1520"/>
                  <a:pt x="706" y="1502"/>
                </a:cubicBezTo>
                <a:cubicBezTo>
                  <a:pt x="742" y="1502"/>
                  <a:pt x="778" y="1484"/>
                  <a:pt x="795" y="1494"/>
                </a:cubicBezTo>
                <a:cubicBezTo>
                  <a:pt x="858" y="1529"/>
                  <a:pt x="849" y="1484"/>
                  <a:pt x="858" y="1449"/>
                </a:cubicBezTo>
                <a:cubicBezTo>
                  <a:pt x="947" y="1467"/>
                  <a:pt x="983" y="1440"/>
                  <a:pt x="1010" y="1359"/>
                </a:cubicBezTo>
                <a:lnTo>
                  <a:pt x="1010" y="1359"/>
                </a:lnTo>
                <a:cubicBezTo>
                  <a:pt x="1064" y="1350"/>
                  <a:pt x="1108" y="1332"/>
                  <a:pt x="1144" y="1270"/>
                </a:cubicBezTo>
                <a:cubicBezTo>
                  <a:pt x="1162" y="1234"/>
                  <a:pt x="1225" y="1216"/>
                  <a:pt x="1278" y="1216"/>
                </a:cubicBezTo>
                <a:cubicBezTo>
                  <a:pt x="1332" y="1207"/>
                  <a:pt x="1332" y="1181"/>
                  <a:pt x="1314" y="1154"/>
                </a:cubicBezTo>
                <a:cubicBezTo>
                  <a:pt x="1278" y="1064"/>
                  <a:pt x="1296" y="1019"/>
                  <a:pt x="1394" y="1002"/>
                </a:cubicBezTo>
                <a:cubicBezTo>
                  <a:pt x="1394" y="1055"/>
                  <a:pt x="1394" y="1100"/>
                  <a:pt x="1394" y="1172"/>
                </a:cubicBezTo>
                <a:cubicBezTo>
                  <a:pt x="1546" y="1225"/>
                  <a:pt x="1697" y="1163"/>
                  <a:pt x="1832" y="1154"/>
                </a:cubicBezTo>
                <a:cubicBezTo>
                  <a:pt x="1850" y="1091"/>
                  <a:pt x="1858" y="1046"/>
                  <a:pt x="1867" y="1011"/>
                </a:cubicBezTo>
                <a:cubicBezTo>
                  <a:pt x="1894" y="1019"/>
                  <a:pt x="1930" y="1019"/>
                  <a:pt x="1966" y="1038"/>
                </a:cubicBezTo>
                <a:cubicBezTo>
                  <a:pt x="1975" y="1011"/>
                  <a:pt x="1975" y="1011"/>
                  <a:pt x="1939" y="912"/>
                </a:cubicBezTo>
                <a:cubicBezTo>
                  <a:pt x="2019" y="894"/>
                  <a:pt x="2100" y="886"/>
                  <a:pt x="2189" y="876"/>
                </a:cubicBezTo>
                <a:cubicBezTo>
                  <a:pt x="2189" y="868"/>
                  <a:pt x="2189" y="859"/>
                  <a:pt x="2189" y="850"/>
                </a:cubicBezTo>
                <a:cubicBezTo>
                  <a:pt x="2136" y="850"/>
                  <a:pt x="2091" y="850"/>
                  <a:pt x="2046" y="850"/>
                </a:cubicBezTo>
                <a:cubicBezTo>
                  <a:pt x="2010" y="850"/>
                  <a:pt x="1975" y="876"/>
                  <a:pt x="1948" y="868"/>
                </a:cubicBezTo>
                <a:cubicBezTo>
                  <a:pt x="1912" y="868"/>
                  <a:pt x="1858" y="841"/>
                  <a:pt x="1850" y="823"/>
                </a:cubicBezTo>
                <a:cubicBezTo>
                  <a:pt x="1840" y="778"/>
                  <a:pt x="1787" y="725"/>
                  <a:pt x="1867" y="689"/>
                </a:cubicBezTo>
                <a:cubicBezTo>
                  <a:pt x="1912" y="671"/>
                  <a:pt x="1939" y="635"/>
                  <a:pt x="1975" y="599"/>
                </a:cubicBezTo>
                <a:cubicBezTo>
                  <a:pt x="1903" y="546"/>
                  <a:pt x="1858" y="555"/>
                  <a:pt x="1823" y="635"/>
                </a:cubicBezTo>
                <a:cubicBezTo>
                  <a:pt x="1814" y="653"/>
                  <a:pt x="1796" y="671"/>
                  <a:pt x="1778" y="680"/>
                </a:cubicBezTo>
                <a:cubicBezTo>
                  <a:pt x="1760" y="689"/>
                  <a:pt x="1733" y="698"/>
                  <a:pt x="1715" y="716"/>
                </a:cubicBezTo>
                <a:cubicBezTo>
                  <a:pt x="1653" y="760"/>
                  <a:pt x="1671" y="814"/>
                  <a:pt x="1751" y="868"/>
                </a:cubicBezTo>
                <a:cubicBezTo>
                  <a:pt x="1733" y="939"/>
                  <a:pt x="1599" y="948"/>
                  <a:pt x="1671" y="1055"/>
                </a:cubicBezTo>
                <a:cubicBezTo>
                  <a:pt x="1608" y="1082"/>
                  <a:pt x="1546" y="1100"/>
                  <a:pt x="1475" y="1127"/>
                </a:cubicBezTo>
                <a:cubicBezTo>
                  <a:pt x="1475" y="1127"/>
                  <a:pt x="1475" y="1145"/>
                  <a:pt x="1457" y="1172"/>
                </a:cubicBezTo>
                <a:cubicBezTo>
                  <a:pt x="1448" y="1145"/>
                  <a:pt x="1439" y="1118"/>
                  <a:pt x="1421" y="1100"/>
                </a:cubicBezTo>
                <a:cubicBezTo>
                  <a:pt x="1448" y="1091"/>
                  <a:pt x="1475" y="1073"/>
                  <a:pt x="1493" y="1064"/>
                </a:cubicBezTo>
                <a:cubicBezTo>
                  <a:pt x="1466" y="1011"/>
                  <a:pt x="1439" y="957"/>
                  <a:pt x="1412" y="903"/>
                </a:cubicBezTo>
                <a:cubicBezTo>
                  <a:pt x="1386" y="912"/>
                  <a:pt x="1359" y="930"/>
                  <a:pt x="1332" y="948"/>
                </a:cubicBezTo>
                <a:cubicBezTo>
                  <a:pt x="1269" y="993"/>
                  <a:pt x="1198" y="966"/>
                  <a:pt x="1189" y="894"/>
                </a:cubicBezTo>
                <a:cubicBezTo>
                  <a:pt x="1162" y="778"/>
                  <a:pt x="1198" y="733"/>
                  <a:pt x="1323" y="680"/>
                </a:cubicBezTo>
                <a:cubicBezTo>
                  <a:pt x="1386" y="653"/>
                  <a:pt x="1430" y="599"/>
                  <a:pt x="1475" y="555"/>
                </a:cubicBezTo>
                <a:cubicBezTo>
                  <a:pt x="1511" y="519"/>
                  <a:pt x="1546" y="483"/>
                  <a:pt x="1590" y="438"/>
                </a:cubicBezTo>
                <a:cubicBezTo>
                  <a:pt x="1564" y="438"/>
                  <a:pt x="1555" y="447"/>
                  <a:pt x="1538" y="447"/>
                </a:cubicBezTo>
                <a:cubicBezTo>
                  <a:pt x="1538" y="438"/>
                  <a:pt x="1538" y="430"/>
                  <a:pt x="1538" y="421"/>
                </a:cubicBezTo>
                <a:cubicBezTo>
                  <a:pt x="1564" y="421"/>
                  <a:pt x="1590" y="421"/>
                  <a:pt x="1617" y="412"/>
                </a:cubicBezTo>
                <a:cubicBezTo>
                  <a:pt x="1635" y="412"/>
                  <a:pt x="1644" y="403"/>
                  <a:pt x="1662" y="394"/>
                </a:cubicBezTo>
                <a:cubicBezTo>
                  <a:pt x="1697" y="385"/>
                  <a:pt x="1724" y="376"/>
                  <a:pt x="1760" y="358"/>
                </a:cubicBezTo>
                <a:cubicBezTo>
                  <a:pt x="1805" y="349"/>
                  <a:pt x="1850" y="331"/>
                  <a:pt x="1894" y="331"/>
                </a:cubicBezTo>
                <a:cubicBezTo>
                  <a:pt x="1957" y="322"/>
                  <a:pt x="2019" y="322"/>
                  <a:pt x="2082" y="313"/>
                </a:cubicBezTo>
                <a:cubicBezTo>
                  <a:pt x="2126" y="313"/>
                  <a:pt x="2145" y="367"/>
                  <a:pt x="2198" y="367"/>
                </a:cubicBezTo>
                <a:cubicBezTo>
                  <a:pt x="2296" y="376"/>
                  <a:pt x="2395" y="421"/>
                  <a:pt x="2502" y="447"/>
                </a:cubicBezTo>
                <a:cubicBezTo>
                  <a:pt x="2529" y="456"/>
                  <a:pt x="2556" y="474"/>
                  <a:pt x="2601" y="501"/>
                </a:cubicBezTo>
                <a:cubicBezTo>
                  <a:pt x="2484" y="599"/>
                  <a:pt x="2377" y="528"/>
                  <a:pt x="2278" y="519"/>
                </a:cubicBezTo>
                <a:cubicBezTo>
                  <a:pt x="2305" y="555"/>
                  <a:pt x="2323" y="590"/>
                  <a:pt x="2359" y="617"/>
                </a:cubicBezTo>
                <a:cubicBezTo>
                  <a:pt x="2386" y="653"/>
                  <a:pt x="2422" y="671"/>
                  <a:pt x="2422" y="599"/>
                </a:cubicBezTo>
                <a:cubicBezTo>
                  <a:pt x="2466" y="608"/>
                  <a:pt x="2502" y="617"/>
                  <a:pt x="2538" y="635"/>
                </a:cubicBezTo>
                <a:cubicBezTo>
                  <a:pt x="2547" y="555"/>
                  <a:pt x="2609" y="519"/>
                  <a:pt x="2699" y="546"/>
                </a:cubicBezTo>
                <a:cubicBezTo>
                  <a:pt x="2681" y="501"/>
                  <a:pt x="2663" y="456"/>
                  <a:pt x="2645" y="421"/>
                </a:cubicBezTo>
                <a:cubicBezTo>
                  <a:pt x="2681" y="430"/>
                  <a:pt x="2717" y="438"/>
                  <a:pt x="2779" y="456"/>
                </a:cubicBezTo>
                <a:cubicBezTo>
                  <a:pt x="2744" y="465"/>
                  <a:pt x="2726" y="474"/>
                  <a:pt x="2717" y="483"/>
                </a:cubicBezTo>
                <a:lnTo>
                  <a:pt x="2717" y="492"/>
                </a:lnTo>
                <a:cubicBezTo>
                  <a:pt x="2815" y="465"/>
                  <a:pt x="2913" y="438"/>
                  <a:pt x="3012" y="412"/>
                </a:cubicBezTo>
                <a:cubicBezTo>
                  <a:pt x="3047" y="501"/>
                  <a:pt x="3110" y="403"/>
                  <a:pt x="3164" y="421"/>
                </a:cubicBezTo>
                <a:cubicBezTo>
                  <a:pt x="3182" y="430"/>
                  <a:pt x="3209" y="430"/>
                  <a:pt x="3235" y="421"/>
                </a:cubicBezTo>
                <a:cubicBezTo>
                  <a:pt x="3253" y="412"/>
                  <a:pt x="3271" y="394"/>
                  <a:pt x="3307" y="367"/>
                </a:cubicBezTo>
                <a:cubicBezTo>
                  <a:pt x="3378" y="385"/>
                  <a:pt x="3477" y="412"/>
                  <a:pt x="3575" y="438"/>
                </a:cubicBezTo>
                <a:cubicBezTo>
                  <a:pt x="3575" y="430"/>
                  <a:pt x="3584" y="430"/>
                  <a:pt x="3584" y="421"/>
                </a:cubicBezTo>
                <a:cubicBezTo>
                  <a:pt x="3539" y="385"/>
                  <a:pt x="3495" y="349"/>
                  <a:pt x="3450" y="322"/>
                </a:cubicBezTo>
                <a:cubicBezTo>
                  <a:pt x="3477" y="268"/>
                  <a:pt x="3504" y="233"/>
                  <a:pt x="3512" y="197"/>
                </a:cubicBezTo>
                <a:cubicBezTo>
                  <a:pt x="3557" y="206"/>
                  <a:pt x="3593" y="224"/>
                  <a:pt x="3611" y="233"/>
                </a:cubicBezTo>
                <a:cubicBezTo>
                  <a:pt x="3664" y="313"/>
                  <a:pt x="3709" y="385"/>
                  <a:pt x="3772" y="474"/>
                </a:cubicBezTo>
                <a:cubicBezTo>
                  <a:pt x="3745" y="483"/>
                  <a:pt x="3709" y="501"/>
                  <a:pt x="3673" y="528"/>
                </a:cubicBezTo>
                <a:cubicBezTo>
                  <a:pt x="3799" y="555"/>
                  <a:pt x="3843" y="528"/>
                  <a:pt x="3817" y="430"/>
                </a:cubicBezTo>
                <a:cubicBezTo>
                  <a:pt x="3817" y="421"/>
                  <a:pt x="3817" y="412"/>
                  <a:pt x="3817" y="403"/>
                </a:cubicBezTo>
                <a:cubicBezTo>
                  <a:pt x="3772" y="367"/>
                  <a:pt x="3718" y="331"/>
                  <a:pt x="3655" y="278"/>
                </a:cubicBezTo>
                <a:cubicBezTo>
                  <a:pt x="3682" y="268"/>
                  <a:pt x="3700" y="251"/>
                  <a:pt x="3709" y="251"/>
                </a:cubicBezTo>
                <a:cubicBezTo>
                  <a:pt x="3763" y="278"/>
                  <a:pt x="3817" y="304"/>
                  <a:pt x="3870" y="322"/>
                </a:cubicBezTo>
                <a:cubicBezTo>
                  <a:pt x="3870" y="313"/>
                  <a:pt x="3879" y="304"/>
                  <a:pt x="3879" y="295"/>
                </a:cubicBezTo>
                <a:cubicBezTo>
                  <a:pt x="3843" y="295"/>
                  <a:pt x="3817" y="287"/>
                  <a:pt x="3781" y="278"/>
                </a:cubicBezTo>
                <a:cubicBezTo>
                  <a:pt x="3799" y="233"/>
                  <a:pt x="3799" y="233"/>
                  <a:pt x="4004" y="268"/>
                </a:cubicBezTo>
                <a:cubicBezTo>
                  <a:pt x="3950" y="242"/>
                  <a:pt x="3906" y="224"/>
                  <a:pt x="3870" y="206"/>
                </a:cubicBezTo>
                <a:cubicBezTo>
                  <a:pt x="3870" y="197"/>
                  <a:pt x="3870" y="197"/>
                  <a:pt x="3870" y="188"/>
                </a:cubicBezTo>
                <a:cubicBezTo>
                  <a:pt x="3933" y="179"/>
                  <a:pt x="3995" y="179"/>
                  <a:pt x="4067" y="170"/>
                </a:cubicBezTo>
                <a:cubicBezTo>
                  <a:pt x="4049" y="161"/>
                  <a:pt x="4040" y="152"/>
                  <a:pt x="4013" y="135"/>
                </a:cubicBezTo>
                <a:cubicBezTo>
                  <a:pt x="4129" y="99"/>
                  <a:pt x="4219" y="45"/>
                  <a:pt x="4335" y="72"/>
                </a:cubicBezTo>
                <a:cubicBezTo>
                  <a:pt x="4371" y="81"/>
                  <a:pt x="4407" y="54"/>
                  <a:pt x="4442" y="36"/>
                </a:cubicBezTo>
                <a:cubicBezTo>
                  <a:pt x="4469" y="27"/>
                  <a:pt x="4496" y="0"/>
                  <a:pt x="4514" y="0"/>
                </a:cubicBezTo>
                <a:cubicBezTo>
                  <a:pt x="4621" y="63"/>
                  <a:pt x="4746" y="36"/>
                  <a:pt x="4854" y="54"/>
                </a:cubicBezTo>
                <a:cubicBezTo>
                  <a:pt x="4889" y="63"/>
                  <a:pt x="4907" y="81"/>
                  <a:pt x="4952" y="99"/>
                </a:cubicBezTo>
                <a:cubicBezTo>
                  <a:pt x="4880" y="143"/>
                  <a:pt x="4836" y="179"/>
                  <a:pt x="4782" y="215"/>
                </a:cubicBezTo>
                <a:cubicBezTo>
                  <a:pt x="4836" y="179"/>
                  <a:pt x="4934" y="233"/>
                  <a:pt x="4952" y="143"/>
                </a:cubicBezTo>
                <a:cubicBezTo>
                  <a:pt x="5095" y="170"/>
                  <a:pt x="5238" y="197"/>
                  <a:pt x="5381" y="215"/>
                </a:cubicBezTo>
                <a:cubicBezTo>
                  <a:pt x="5390" y="197"/>
                  <a:pt x="5390" y="188"/>
                  <a:pt x="5390" y="170"/>
                </a:cubicBezTo>
                <a:cubicBezTo>
                  <a:pt x="5462" y="215"/>
                  <a:pt x="5533" y="152"/>
                  <a:pt x="5596" y="206"/>
                </a:cubicBezTo>
                <a:cubicBezTo>
                  <a:pt x="5640" y="242"/>
                  <a:pt x="5703" y="268"/>
                  <a:pt x="5748" y="304"/>
                </a:cubicBezTo>
                <a:cubicBezTo>
                  <a:pt x="5792" y="331"/>
                  <a:pt x="5810" y="331"/>
                  <a:pt x="5819" y="287"/>
                </a:cubicBezTo>
                <a:cubicBezTo>
                  <a:pt x="5909" y="287"/>
                  <a:pt x="5989" y="287"/>
                  <a:pt x="6079" y="287"/>
                </a:cubicBezTo>
                <a:cubicBezTo>
                  <a:pt x="6061" y="260"/>
                  <a:pt x="6052" y="251"/>
                  <a:pt x="6034" y="233"/>
                </a:cubicBezTo>
                <a:cubicBezTo>
                  <a:pt x="6114" y="224"/>
                  <a:pt x="6177" y="206"/>
                  <a:pt x="6239" y="251"/>
                </a:cubicBezTo>
                <a:cubicBezTo>
                  <a:pt x="6248" y="260"/>
                  <a:pt x="6275" y="278"/>
                  <a:pt x="6284" y="268"/>
                </a:cubicBezTo>
                <a:cubicBezTo>
                  <a:pt x="6374" y="206"/>
                  <a:pt x="6463" y="268"/>
                  <a:pt x="6525" y="295"/>
                </a:cubicBezTo>
                <a:cubicBezTo>
                  <a:pt x="6597" y="331"/>
                  <a:pt x="6642" y="304"/>
                  <a:pt x="6695" y="295"/>
                </a:cubicBezTo>
                <a:cubicBezTo>
                  <a:pt x="6776" y="295"/>
                  <a:pt x="6856" y="295"/>
                  <a:pt x="6919" y="367"/>
                </a:cubicBezTo>
                <a:cubicBezTo>
                  <a:pt x="6937" y="376"/>
                  <a:pt x="6955" y="385"/>
                  <a:pt x="6973" y="385"/>
                </a:cubicBezTo>
                <a:cubicBezTo>
                  <a:pt x="7062" y="376"/>
                  <a:pt x="7143" y="367"/>
                  <a:pt x="7232" y="358"/>
                </a:cubicBezTo>
                <a:cubicBezTo>
                  <a:pt x="7268" y="358"/>
                  <a:pt x="7295" y="385"/>
                  <a:pt x="7330" y="394"/>
                </a:cubicBezTo>
                <a:cubicBezTo>
                  <a:pt x="7348" y="403"/>
                  <a:pt x="7366" y="412"/>
                  <a:pt x="7393" y="403"/>
                </a:cubicBezTo>
                <a:cubicBezTo>
                  <a:pt x="7366" y="394"/>
                  <a:pt x="7339" y="376"/>
                  <a:pt x="7321" y="367"/>
                </a:cubicBezTo>
                <a:cubicBezTo>
                  <a:pt x="7411" y="322"/>
                  <a:pt x="8153" y="465"/>
                  <a:pt x="8349" y="564"/>
                </a:cubicBezTo>
                <a:cubicBezTo>
                  <a:pt x="8341" y="573"/>
                  <a:pt x="8332" y="581"/>
                  <a:pt x="8314" y="590"/>
                </a:cubicBezTo>
                <a:cubicBezTo>
                  <a:pt x="8332" y="608"/>
                  <a:pt x="8349" y="617"/>
                  <a:pt x="8367" y="635"/>
                </a:cubicBezTo>
                <a:cubicBezTo>
                  <a:pt x="8367" y="644"/>
                  <a:pt x="8367" y="644"/>
                  <a:pt x="8367" y="653"/>
                </a:cubicBezTo>
                <a:cubicBezTo>
                  <a:pt x="8251" y="626"/>
                  <a:pt x="8144" y="599"/>
                  <a:pt x="8046" y="573"/>
                </a:cubicBezTo>
                <a:cubicBezTo>
                  <a:pt x="8010" y="599"/>
                  <a:pt x="7992" y="617"/>
                  <a:pt x="7983" y="626"/>
                </a:cubicBezTo>
                <a:cubicBezTo>
                  <a:pt x="8037" y="662"/>
                  <a:pt x="8099" y="689"/>
                  <a:pt x="8162" y="725"/>
                </a:cubicBezTo>
                <a:cubicBezTo>
                  <a:pt x="8153" y="733"/>
                  <a:pt x="8153" y="733"/>
                  <a:pt x="8153" y="743"/>
                </a:cubicBezTo>
                <a:cubicBezTo>
                  <a:pt x="8063" y="725"/>
                  <a:pt x="8001" y="743"/>
                  <a:pt x="7983" y="841"/>
                </a:cubicBezTo>
                <a:cubicBezTo>
                  <a:pt x="7983" y="850"/>
                  <a:pt x="7947" y="859"/>
                  <a:pt x="7929" y="859"/>
                </a:cubicBezTo>
                <a:cubicBezTo>
                  <a:pt x="7858" y="868"/>
                  <a:pt x="7786" y="868"/>
                  <a:pt x="7715" y="876"/>
                </a:cubicBezTo>
                <a:cubicBezTo>
                  <a:pt x="7706" y="886"/>
                  <a:pt x="7706" y="894"/>
                  <a:pt x="7697" y="903"/>
                </a:cubicBezTo>
                <a:cubicBezTo>
                  <a:pt x="7768" y="966"/>
                  <a:pt x="7831" y="1019"/>
                  <a:pt x="7894" y="1082"/>
                </a:cubicBezTo>
                <a:cubicBezTo>
                  <a:pt x="7884" y="1082"/>
                  <a:pt x="7876" y="1082"/>
                  <a:pt x="7867" y="1082"/>
                </a:cubicBezTo>
                <a:lnTo>
                  <a:pt x="7858" y="1091"/>
                </a:lnTo>
                <a:cubicBezTo>
                  <a:pt x="7884" y="1109"/>
                  <a:pt x="7902" y="1118"/>
                  <a:pt x="7911" y="1127"/>
                </a:cubicBezTo>
                <a:cubicBezTo>
                  <a:pt x="7902" y="1234"/>
                  <a:pt x="7894" y="1324"/>
                  <a:pt x="7884" y="1431"/>
                </a:cubicBezTo>
                <a:cubicBezTo>
                  <a:pt x="7867" y="1386"/>
                  <a:pt x="7858" y="1359"/>
                  <a:pt x="7849" y="1341"/>
                </a:cubicBezTo>
                <a:cubicBezTo>
                  <a:pt x="7777" y="1279"/>
                  <a:pt x="7697" y="1216"/>
                  <a:pt x="7634" y="1145"/>
                </a:cubicBezTo>
                <a:cubicBezTo>
                  <a:pt x="7598" y="1109"/>
                  <a:pt x="7563" y="1046"/>
                  <a:pt x="7563" y="993"/>
                </a:cubicBezTo>
                <a:cubicBezTo>
                  <a:pt x="7563" y="939"/>
                  <a:pt x="7608" y="876"/>
                  <a:pt x="7625" y="814"/>
                </a:cubicBezTo>
                <a:cubicBezTo>
                  <a:pt x="7608" y="787"/>
                  <a:pt x="7589" y="760"/>
                  <a:pt x="7572" y="733"/>
                </a:cubicBezTo>
                <a:lnTo>
                  <a:pt x="7563" y="733"/>
                </a:lnTo>
                <a:cubicBezTo>
                  <a:pt x="7563" y="751"/>
                  <a:pt x="7563" y="760"/>
                  <a:pt x="7563" y="778"/>
                </a:cubicBezTo>
                <a:cubicBezTo>
                  <a:pt x="7554" y="823"/>
                  <a:pt x="7536" y="850"/>
                  <a:pt x="7491" y="814"/>
                </a:cubicBezTo>
                <a:cubicBezTo>
                  <a:pt x="7482" y="814"/>
                  <a:pt x="7473" y="805"/>
                  <a:pt x="7464" y="805"/>
                </a:cubicBezTo>
                <a:cubicBezTo>
                  <a:pt x="7420" y="796"/>
                  <a:pt x="7384" y="787"/>
                  <a:pt x="7339" y="787"/>
                </a:cubicBezTo>
                <a:cubicBezTo>
                  <a:pt x="7339" y="832"/>
                  <a:pt x="7339" y="868"/>
                  <a:pt x="7339" y="921"/>
                </a:cubicBezTo>
                <a:cubicBezTo>
                  <a:pt x="7312" y="930"/>
                  <a:pt x="7276" y="948"/>
                  <a:pt x="7232" y="903"/>
                </a:cubicBezTo>
                <a:cubicBezTo>
                  <a:pt x="7214" y="886"/>
                  <a:pt x="7160" y="903"/>
                  <a:pt x="7116" y="903"/>
                </a:cubicBezTo>
                <a:cubicBezTo>
                  <a:pt x="7071" y="903"/>
                  <a:pt x="7026" y="903"/>
                  <a:pt x="6982" y="894"/>
                </a:cubicBezTo>
                <a:cubicBezTo>
                  <a:pt x="6928" y="876"/>
                  <a:pt x="6874" y="894"/>
                  <a:pt x="6847" y="957"/>
                </a:cubicBezTo>
                <a:cubicBezTo>
                  <a:pt x="6830" y="1019"/>
                  <a:pt x="6803" y="1082"/>
                  <a:pt x="6776" y="1154"/>
                </a:cubicBezTo>
                <a:cubicBezTo>
                  <a:pt x="6803" y="1163"/>
                  <a:pt x="6830" y="1172"/>
                  <a:pt x="6865" y="1181"/>
                </a:cubicBezTo>
                <a:cubicBezTo>
                  <a:pt x="6865" y="1163"/>
                  <a:pt x="6865" y="1145"/>
                  <a:pt x="6856" y="1127"/>
                </a:cubicBezTo>
                <a:cubicBezTo>
                  <a:pt x="6874" y="1136"/>
                  <a:pt x="6883" y="1136"/>
                  <a:pt x="6883" y="1136"/>
                </a:cubicBezTo>
                <a:cubicBezTo>
                  <a:pt x="6901" y="1181"/>
                  <a:pt x="6901" y="1234"/>
                  <a:pt x="6973" y="1189"/>
                </a:cubicBezTo>
                <a:cubicBezTo>
                  <a:pt x="7000" y="1181"/>
                  <a:pt x="7053" y="1216"/>
                  <a:pt x="7089" y="1234"/>
                </a:cubicBezTo>
                <a:cubicBezTo>
                  <a:pt x="7116" y="1252"/>
                  <a:pt x="7133" y="1270"/>
                  <a:pt x="7160" y="1279"/>
                </a:cubicBezTo>
                <a:cubicBezTo>
                  <a:pt x="7151" y="1279"/>
                  <a:pt x="7151" y="1279"/>
                  <a:pt x="7151" y="1279"/>
                </a:cubicBezTo>
                <a:cubicBezTo>
                  <a:pt x="7169" y="1315"/>
                  <a:pt x="7169" y="1368"/>
                  <a:pt x="7196" y="1395"/>
                </a:cubicBezTo>
                <a:cubicBezTo>
                  <a:pt x="7286" y="1520"/>
                  <a:pt x="7223" y="1654"/>
                  <a:pt x="7196" y="1789"/>
                </a:cubicBezTo>
                <a:cubicBezTo>
                  <a:pt x="7187" y="1824"/>
                  <a:pt x="7160" y="1851"/>
                  <a:pt x="7107" y="1824"/>
                </a:cubicBezTo>
                <a:cubicBezTo>
                  <a:pt x="7053" y="1797"/>
                  <a:pt x="7035" y="1851"/>
                  <a:pt x="7017" y="1887"/>
                </a:cubicBezTo>
                <a:cubicBezTo>
                  <a:pt x="7008" y="1931"/>
                  <a:pt x="7000" y="1975"/>
                  <a:pt x="6982" y="2029"/>
                </a:cubicBezTo>
                <a:cubicBezTo>
                  <a:pt x="7017" y="2056"/>
                  <a:pt x="7071" y="2100"/>
                  <a:pt x="7116" y="2145"/>
                </a:cubicBezTo>
                <a:cubicBezTo>
                  <a:pt x="7178" y="2199"/>
                  <a:pt x="7178" y="2270"/>
                  <a:pt x="7125" y="2297"/>
                </a:cubicBezTo>
                <a:cubicBezTo>
                  <a:pt x="7098" y="2306"/>
                  <a:pt x="7071" y="2315"/>
                  <a:pt x="7044" y="2324"/>
                </a:cubicBezTo>
                <a:cubicBezTo>
                  <a:pt x="7026" y="2279"/>
                  <a:pt x="6990" y="2226"/>
                  <a:pt x="6990" y="2181"/>
                </a:cubicBezTo>
                <a:cubicBezTo>
                  <a:pt x="6990" y="2127"/>
                  <a:pt x="6955" y="2127"/>
                  <a:pt x="6919" y="2118"/>
                </a:cubicBezTo>
                <a:cubicBezTo>
                  <a:pt x="6901" y="2109"/>
                  <a:pt x="6883" y="2100"/>
                  <a:pt x="6874" y="2082"/>
                </a:cubicBezTo>
                <a:cubicBezTo>
                  <a:pt x="6865" y="2011"/>
                  <a:pt x="6821" y="1984"/>
                  <a:pt x="6749" y="2029"/>
                </a:cubicBezTo>
                <a:cubicBezTo>
                  <a:pt x="6695" y="2056"/>
                  <a:pt x="6678" y="2047"/>
                  <a:pt x="6687" y="1984"/>
                </a:cubicBezTo>
                <a:cubicBezTo>
                  <a:pt x="6687" y="1975"/>
                  <a:pt x="6678" y="1948"/>
                  <a:pt x="6660" y="1948"/>
                </a:cubicBezTo>
                <a:cubicBezTo>
                  <a:pt x="6651" y="1948"/>
                  <a:pt x="6633" y="1957"/>
                  <a:pt x="6624" y="1966"/>
                </a:cubicBezTo>
                <a:cubicBezTo>
                  <a:pt x="6588" y="1993"/>
                  <a:pt x="6561" y="2029"/>
                  <a:pt x="6525" y="2065"/>
                </a:cubicBezTo>
                <a:cubicBezTo>
                  <a:pt x="6525" y="2074"/>
                  <a:pt x="6543" y="2091"/>
                  <a:pt x="6552" y="2100"/>
                </a:cubicBezTo>
                <a:cubicBezTo>
                  <a:pt x="6570" y="2109"/>
                  <a:pt x="6597" y="2100"/>
                  <a:pt x="6606" y="2109"/>
                </a:cubicBezTo>
                <a:cubicBezTo>
                  <a:pt x="6633" y="2172"/>
                  <a:pt x="6660" y="2145"/>
                  <a:pt x="6687" y="2109"/>
                </a:cubicBezTo>
                <a:cubicBezTo>
                  <a:pt x="6722" y="2127"/>
                  <a:pt x="6758" y="2136"/>
                  <a:pt x="6794" y="2154"/>
                </a:cubicBezTo>
                <a:cubicBezTo>
                  <a:pt x="6785" y="2145"/>
                  <a:pt x="6776" y="2127"/>
                  <a:pt x="6758" y="2118"/>
                </a:cubicBezTo>
                <a:cubicBezTo>
                  <a:pt x="6731" y="2172"/>
                  <a:pt x="6695" y="2217"/>
                  <a:pt x="6668" y="2261"/>
                </a:cubicBezTo>
                <a:cubicBezTo>
                  <a:pt x="6740" y="2333"/>
                  <a:pt x="6803" y="2387"/>
                  <a:pt x="6856" y="2449"/>
                </a:cubicBezTo>
                <a:cubicBezTo>
                  <a:pt x="6874" y="2476"/>
                  <a:pt x="6874" y="2512"/>
                  <a:pt x="6883" y="2556"/>
                </a:cubicBezTo>
                <a:cubicBezTo>
                  <a:pt x="6937" y="2565"/>
                  <a:pt x="6937" y="2610"/>
                  <a:pt x="6910" y="2673"/>
                </a:cubicBezTo>
                <a:cubicBezTo>
                  <a:pt x="6856" y="2762"/>
                  <a:pt x="6856" y="2878"/>
                  <a:pt x="6767" y="2950"/>
                </a:cubicBezTo>
                <a:cubicBezTo>
                  <a:pt x="6740" y="2968"/>
                  <a:pt x="6713" y="2985"/>
                  <a:pt x="6687" y="2994"/>
                </a:cubicBezTo>
                <a:cubicBezTo>
                  <a:pt x="6597" y="3030"/>
                  <a:pt x="6499" y="3048"/>
                  <a:pt x="6436" y="3138"/>
                </a:cubicBezTo>
                <a:cubicBezTo>
                  <a:pt x="6409" y="3084"/>
                  <a:pt x="6382" y="3021"/>
                  <a:pt x="6311" y="3084"/>
                </a:cubicBezTo>
                <a:cubicBezTo>
                  <a:pt x="6239" y="3138"/>
                  <a:pt x="6222" y="3200"/>
                  <a:pt x="6266" y="3271"/>
                </a:cubicBezTo>
                <a:cubicBezTo>
                  <a:pt x="6284" y="3298"/>
                  <a:pt x="6302" y="3325"/>
                  <a:pt x="6329" y="3343"/>
                </a:cubicBezTo>
                <a:cubicBezTo>
                  <a:pt x="6445" y="3397"/>
                  <a:pt x="6454" y="3504"/>
                  <a:pt x="6454" y="3620"/>
                </a:cubicBezTo>
                <a:cubicBezTo>
                  <a:pt x="6454" y="3629"/>
                  <a:pt x="6454" y="3647"/>
                  <a:pt x="6454" y="3656"/>
                </a:cubicBezTo>
                <a:cubicBezTo>
                  <a:pt x="6382" y="3710"/>
                  <a:pt x="6311" y="3763"/>
                  <a:pt x="6230" y="3826"/>
                </a:cubicBezTo>
                <a:cubicBezTo>
                  <a:pt x="6239" y="3781"/>
                  <a:pt x="6239" y="3754"/>
                  <a:pt x="6239" y="3754"/>
                </a:cubicBezTo>
                <a:cubicBezTo>
                  <a:pt x="6150" y="3674"/>
                  <a:pt x="6070" y="3611"/>
                  <a:pt x="5998" y="3540"/>
                </a:cubicBezTo>
                <a:cubicBezTo>
                  <a:pt x="5962" y="3602"/>
                  <a:pt x="5971" y="3746"/>
                  <a:pt x="5989" y="3799"/>
                </a:cubicBezTo>
                <a:cubicBezTo>
                  <a:pt x="6016" y="3871"/>
                  <a:pt x="6061" y="3915"/>
                  <a:pt x="6114" y="3960"/>
                </a:cubicBezTo>
                <a:cubicBezTo>
                  <a:pt x="6168" y="3996"/>
                  <a:pt x="6195" y="4058"/>
                  <a:pt x="6195" y="4130"/>
                </a:cubicBezTo>
                <a:cubicBezTo>
                  <a:pt x="6195" y="4166"/>
                  <a:pt x="6222" y="4210"/>
                  <a:pt x="6239" y="4246"/>
                </a:cubicBezTo>
                <a:cubicBezTo>
                  <a:pt x="6105" y="4246"/>
                  <a:pt x="6061" y="4148"/>
                  <a:pt x="6034" y="4032"/>
                </a:cubicBezTo>
                <a:cubicBezTo>
                  <a:pt x="6016" y="3960"/>
                  <a:pt x="6007" y="3897"/>
                  <a:pt x="5927" y="3862"/>
                </a:cubicBezTo>
                <a:cubicBezTo>
                  <a:pt x="5909" y="3853"/>
                  <a:pt x="5900" y="3817"/>
                  <a:pt x="5900" y="3790"/>
                </a:cubicBezTo>
                <a:cubicBezTo>
                  <a:pt x="5935" y="3638"/>
                  <a:pt x="5873" y="3504"/>
                  <a:pt x="5828" y="3370"/>
                </a:cubicBezTo>
                <a:cubicBezTo>
                  <a:pt x="5819" y="3361"/>
                  <a:pt x="5810" y="3352"/>
                  <a:pt x="5810" y="3352"/>
                </a:cubicBezTo>
                <a:cubicBezTo>
                  <a:pt x="5757" y="3370"/>
                  <a:pt x="5721" y="3379"/>
                  <a:pt x="5667" y="3397"/>
                </a:cubicBezTo>
                <a:cubicBezTo>
                  <a:pt x="5676" y="3254"/>
                  <a:pt x="5596" y="3182"/>
                  <a:pt x="5479" y="3021"/>
                </a:cubicBezTo>
                <a:cubicBezTo>
                  <a:pt x="5426" y="3039"/>
                  <a:pt x="5381" y="3039"/>
                  <a:pt x="5327" y="3057"/>
                </a:cubicBezTo>
                <a:cubicBezTo>
                  <a:pt x="5309" y="3057"/>
                  <a:pt x="5292" y="3066"/>
                  <a:pt x="5283" y="3075"/>
                </a:cubicBezTo>
                <a:cubicBezTo>
                  <a:pt x="5211" y="3164"/>
                  <a:pt x="5140" y="3245"/>
                  <a:pt x="5068" y="3334"/>
                </a:cubicBezTo>
                <a:cubicBezTo>
                  <a:pt x="5033" y="3370"/>
                  <a:pt x="4997" y="3397"/>
                  <a:pt x="4970" y="3415"/>
                </a:cubicBezTo>
                <a:cubicBezTo>
                  <a:pt x="4961" y="3540"/>
                  <a:pt x="4952" y="3647"/>
                  <a:pt x="4943" y="3763"/>
                </a:cubicBezTo>
                <a:cubicBezTo>
                  <a:pt x="4934" y="3772"/>
                  <a:pt x="4943" y="3781"/>
                  <a:pt x="4943" y="3790"/>
                </a:cubicBezTo>
                <a:close/>
                <a:moveTo>
                  <a:pt x="1484" y="2118"/>
                </a:moveTo>
                <a:lnTo>
                  <a:pt x="1484" y="2118"/>
                </a:lnTo>
                <a:cubicBezTo>
                  <a:pt x="1511" y="2109"/>
                  <a:pt x="1511" y="2109"/>
                  <a:pt x="1520" y="2100"/>
                </a:cubicBezTo>
                <a:cubicBezTo>
                  <a:pt x="1572" y="2091"/>
                  <a:pt x="1617" y="2074"/>
                  <a:pt x="1662" y="2065"/>
                </a:cubicBezTo>
                <a:cubicBezTo>
                  <a:pt x="1635" y="2020"/>
                  <a:pt x="1599" y="1975"/>
                  <a:pt x="1564" y="1931"/>
                </a:cubicBezTo>
                <a:lnTo>
                  <a:pt x="1555" y="1931"/>
                </a:lnTo>
                <a:cubicBezTo>
                  <a:pt x="1475" y="1904"/>
                  <a:pt x="1430" y="1851"/>
                  <a:pt x="1394" y="1779"/>
                </a:cubicBezTo>
                <a:cubicBezTo>
                  <a:pt x="1376" y="1753"/>
                  <a:pt x="1341" y="1726"/>
                  <a:pt x="1296" y="1762"/>
                </a:cubicBezTo>
                <a:cubicBezTo>
                  <a:pt x="1251" y="1789"/>
                  <a:pt x="1207" y="1824"/>
                  <a:pt x="1135" y="1797"/>
                </a:cubicBezTo>
                <a:cubicBezTo>
                  <a:pt x="1108" y="1779"/>
                  <a:pt x="1055" y="1779"/>
                  <a:pt x="1055" y="1851"/>
                </a:cubicBezTo>
                <a:cubicBezTo>
                  <a:pt x="1055" y="1869"/>
                  <a:pt x="1028" y="1904"/>
                  <a:pt x="1001" y="1913"/>
                </a:cubicBezTo>
                <a:cubicBezTo>
                  <a:pt x="938" y="1939"/>
                  <a:pt x="903" y="1975"/>
                  <a:pt x="903" y="2047"/>
                </a:cubicBezTo>
                <a:cubicBezTo>
                  <a:pt x="903" y="2082"/>
                  <a:pt x="867" y="2118"/>
                  <a:pt x="840" y="2136"/>
                </a:cubicBezTo>
                <a:cubicBezTo>
                  <a:pt x="795" y="2163"/>
                  <a:pt x="742" y="2163"/>
                  <a:pt x="688" y="2190"/>
                </a:cubicBezTo>
                <a:cubicBezTo>
                  <a:pt x="670" y="2199"/>
                  <a:pt x="652" y="2217"/>
                  <a:pt x="635" y="2234"/>
                </a:cubicBezTo>
                <a:cubicBezTo>
                  <a:pt x="652" y="2252"/>
                  <a:pt x="679" y="2279"/>
                  <a:pt x="697" y="2270"/>
                </a:cubicBezTo>
                <a:cubicBezTo>
                  <a:pt x="760" y="2261"/>
                  <a:pt x="831" y="2261"/>
                  <a:pt x="894" y="2234"/>
                </a:cubicBezTo>
                <a:cubicBezTo>
                  <a:pt x="965" y="2208"/>
                  <a:pt x="1019" y="2154"/>
                  <a:pt x="1108" y="2190"/>
                </a:cubicBezTo>
                <a:cubicBezTo>
                  <a:pt x="1117" y="2199"/>
                  <a:pt x="1135" y="2181"/>
                  <a:pt x="1153" y="2181"/>
                </a:cubicBezTo>
                <a:cubicBezTo>
                  <a:pt x="1225" y="2172"/>
                  <a:pt x="1296" y="2154"/>
                  <a:pt x="1376" y="2145"/>
                </a:cubicBezTo>
                <a:cubicBezTo>
                  <a:pt x="1386" y="2145"/>
                  <a:pt x="1412" y="2163"/>
                  <a:pt x="1412" y="2181"/>
                </a:cubicBezTo>
                <a:cubicBezTo>
                  <a:pt x="1412" y="2226"/>
                  <a:pt x="1457" y="2288"/>
                  <a:pt x="1394" y="2333"/>
                </a:cubicBezTo>
                <a:cubicBezTo>
                  <a:pt x="1386" y="2333"/>
                  <a:pt x="1394" y="2351"/>
                  <a:pt x="1394" y="2387"/>
                </a:cubicBezTo>
                <a:cubicBezTo>
                  <a:pt x="1421" y="2351"/>
                  <a:pt x="1430" y="2342"/>
                  <a:pt x="1448" y="2324"/>
                </a:cubicBezTo>
                <a:cubicBezTo>
                  <a:pt x="1439" y="2333"/>
                  <a:pt x="1439" y="2342"/>
                  <a:pt x="1439" y="2351"/>
                </a:cubicBezTo>
                <a:cubicBezTo>
                  <a:pt x="1493" y="2377"/>
                  <a:pt x="1546" y="2395"/>
                  <a:pt x="1599" y="2422"/>
                </a:cubicBezTo>
                <a:cubicBezTo>
                  <a:pt x="1653" y="2458"/>
                  <a:pt x="1697" y="2520"/>
                  <a:pt x="1778" y="2520"/>
                </a:cubicBezTo>
                <a:cubicBezTo>
                  <a:pt x="1778" y="2520"/>
                  <a:pt x="1778" y="2530"/>
                  <a:pt x="1787" y="2530"/>
                </a:cubicBezTo>
                <a:cubicBezTo>
                  <a:pt x="1805" y="2539"/>
                  <a:pt x="1832" y="2556"/>
                  <a:pt x="1850" y="2565"/>
                </a:cubicBezTo>
                <a:cubicBezTo>
                  <a:pt x="1858" y="2539"/>
                  <a:pt x="1876" y="2520"/>
                  <a:pt x="1885" y="2494"/>
                </a:cubicBezTo>
                <a:cubicBezTo>
                  <a:pt x="1894" y="2413"/>
                  <a:pt x="1957" y="2387"/>
                  <a:pt x="2028" y="2422"/>
                </a:cubicBezTo>
                <a:cubicBezTo>
                  <a:pt x="2073" y="2449"/>
                  <a:pt x="2118" y="2485"/>
                  <a:pt x="2171" y="2485"/>
                </a:cubicBezTo>
                <a:cubicBezTo>
                  <a:pt x="2252" y="2503"/>
                  <a:pt x="2332" y="2539"/>
                  <a:pt x="2413" y="2494"/>
                </a:cubicBezTo>
                <a:cubicBezTo>
                  <a:pt x="2422" y="2485"/>
                  <a:pt x="2448" y="2503"/>
                  <a:pt x="2466" y="2503"/>
                </a:cubicBezTo>
                <a:cubicBezTo>
                  <a:pt x="2502" y="2512"/>
                  <a:pt x="2556" y="2530"/>
                  <a:pt x="2574" y="2467"/>
                </a:cubicBezTo>
                <a:cubicBezTo>
                  <a:pt x="2609" y="2377"/>
                  <a:pt x="2645" y="2279"/>
                  <a:pt x="2627" y="2172"/>
                </a:cubicBezTo>
                <a:cubicBezTo>
                  <a:pt x="2601" y="2181"/>
                  <a:pt x="2583" y="2172"/>
                  <a:pt x="2565" y="2190"/>
                </a:cubicBezTo>
                <a:cubicBezTo>
                  <a:pt x="2511" y="2217"/>
                  <a:pt x="2466" y="2244"/>
                  <a:pt x="2422" y="2181"/>
                </a:cubicBezTo>
                <a:cubicBezTo>
                  <a:pt x="2413" y="2181"/>
                  <a:pt x="2386" y="2181"/>
                  <a:pt x="2368" y="2190"/>
                </a:cubicBezTo>
                <a:cubicBezTo>
                  <a:pt x="2314" y="2217"/>
                  <a:pt x="2234" y="2199"/>
                  <a:pt x="2207" y="2136"/>
                </a:cubicBezTo>
                <a:cubicBezTo>
                  <a:pt x="2189" y="2091"/>
                  <a:pt x="2171" y="2047"/>
                  <a:pt x="2153" y="1984"/>
                </a:cubicBezTo>
                <a:cubicBezTo>
                  <a:pt x="2207" y="1975"/>
                  <a:pt x="2278" y="1975"/>
                  <a:pt x="2323" y="1913"/>
                </a:cubicBezTo>
                <a:cubicBezTo>
                  <a:pt x="2332" y="1913"/>
                  <a:pt x="2341" y="1922"/>
                  <a:pt x="2350" y="1922"/>
                </a:cubicBezTo>
                <a:cubicBezTo>
                  <a:pt x="2368" y="1913"/>
                  <a:pt x="2386" y="1922"/>
                  <a:pt x="2404" y="1904"/>
                </a:cubicBezTo>
                <a:cubicBezTo>
                  <a:pt x="2475" y="1869"/>
                  <a:pt x="2538" y="1869"/>
                  <a:pt x="2609" y="1904"/>
                </a:cubicBezTo>
                <a:cubicBezTo>
                  <a:pt x="2672" y="1939"/>
                  <a:pt x="2744" y="1939"/>
                  <a:pt x="2806" y="1931"/>
                </a:cubicBezTo>
                <a:cubicBezTo>
                  <a:pt x="2824" y="1931"/>
                  <a:pt x="2851" y="1895"/>
                  <a:pt x="2860" y="1878"/>
                </a:cubicBezTo>
                <a:cubicBezTo>
                  <a:pt x="2860" y="1860"/>
                  <a:pt x="2833" y="1833"/>
                  <a:pt x="2815" y="1824"/>
                </a:cubicBezTo>
                <a:cubicBezTo>
                  <a:pt x="2797" y="1806"/>
                  <a:pt x="2779" y="1797"/>
                  <a:pt x="2761" y="1789"/>
                </a:cubicBezTo>
                <a:cubicBezTo>
                  <a:pt x="2690" y="1753"/>
                  <a:pt x="2618" y="1663"/>
                  <a:pt x="2511" y="1726"/>
                </a:cubicBezTo>
                <a:cubicBezTo>
                  <a:pt x="2502" y="1735"/>
                  <a:pt x="2466" y="1717"/>
                  <a:pt x="2439" y="1699"/>
                </a:cubicBezTo>
                <a:cubicBezTo>
                  <a:pt x="2413" y="1672"/>
                  <a:pt x="2395" y="1637"/>
                  <a:pt x="2350" y="1583"/>
                </a:cubicBezTo>
                <a:cubicBezTo>
                  <a:pt x="2296" y="1681"/>
                  <a:pt x="2243" y="1753"/>
                  <a:pt x="2207" y="1833"/>
                </a:cubicBezTo>
                <a:cubicBezTo>
                  <a:pt x="2198" y="1851"/>
                  <a:pt x="2243" y="1895"/>
                  <a:pt x="2270" y="1939"/>
                </a:cubicBezTo>
                <a:cubicBezTo>
                  <a:pt x="2207" y="1939"/>
                  <a:pt x="2153" y="1939"/>
                  <a:pt x="2100" y="1939"/>
                </a:cubicBezTo>
                <a:cubicBezTo>
                  <a:pt x="2082" y="1939"/>
                  <a:pt x="2064" y="1948"/>
                  <a:pt x="2055" y="1957"/>
                </a:cubicBezTo>
                <a:cubicBezTo>
                  <a:pt x="2028" y="1966"/>
                  <a:pt x="2010" y="1975"/>
                  <a:pt x="1983" y="1993"/>
                </a:cubicBezTo>
                <a:cubicBezTo>
                  <a:pt x="1983" y="2002"/>
                  <a:pt x="1993" y="2029"/>
                  <a:pt x="2001" y="2047"/>
                </a:cubicBezTo>
                <a:cubicBezTo>
                  <a:pt x="2019" y="2065"/>
                  <a:pt x="2037" y="2074"/>
                  <a:pt x="2055" y="2091"/>
                </a:cubicBezTo>
                <a:cubicBezTo>
                  <a:pt x="2055" y="2100"/>
                  <a:pt x="2046" y="2100"/>
                  <a:pt x="2046" y="2109"/>
                </a:cubicBezTo>
                <a:cubicBezTo>
                  <a:pt x="2019" y="2100"/>
                  <a:pt x="1993" y="2091"/>
                  <a:pt x="1966" y="2091"/>
                </a:cubicBezTo>
                <a:cubicBezTo>
                  <a:pt x="1894" y="2074"/>
                  <a:pt x="1840" y="2020"/>
                  <a:pt x="1823" y="1948"/>
                </a:cubicBezTo>
                <a:cubicBezTo>
                  <a:pt x="1814" y="1913"/>
                  <a:pt x="1787" y="1878"/>
                  <a:pt x="1760" y="1851"/>
                </a:cubicBezTo>
                <a:cubicBezTo>
                  <a:pt x="1688" y="1797"/>
                  <a:pt x="1617" y="1753"/>
                  <a:pt x="1546" y="1699"/>
                </a:cubicBezTo>
                <a:cubicBezTo>
                  <a:pt x="1538" y="1690"/>
                  <a:pt x="1520" y="1681"/>
                  <a:pt x="1502" y="1672"/>
                </a:cubicBezTo>
                <a:cubicBezTo>
                  <a:pt x="1502" y="1699"/>
                  <a:pt x="1484" y="1726"/>
                  <a:pt x="1493" y="1735"/>
                </a:cubicBezTo>
                <a:cubicBezTo>
                  <a:pt x="1538" y="1789"/>
                  <a:pt x="1581" y="1833"/>
                  <a:pt x="1635" y="1878"/>
                </a:cubicBezTo>
                <a:cubicBezTo>
                  <a:pt x="1680" y="1922"/>
                  <a:pt x="1733" y="1948"/>
                  <a:pt x="1778" y="1984"/>
                </a:cubicBezTo>
                <a:cubicBezTo>
                  <a:pt x="1778" y="1984"/>
                  <a:pt x="1778" y="1993"/>
                  <a:pt x="1769" y="2002"/>
                </a:cubicBezTo>
                <a:cubicBezTo>
                  <a:pt x="1751" y="1984"/>
                  <a:pt x="1733" y="1975"/>
                  <a:pt x="1688" y="1948"/>
                </a:cubicBezTo>
                <a:cubicBezTo>
                  <a:pt x="1733" y="2065"/>
                  <a:pt x="1653" y="2109"/>
                  <a:pt x="1617" y="2190"/>
                </a:cubicBezTo>
                <a:cubicBezTo>
                  <a:pt x="1572" y="2163"/>
                  <a:pt x="1538" y="2145"/>
                  <a:pt x="1484" y="2118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" name="Freeform 229">
            <a:extLst>
              <a:ext uri="{FF2B5EF4-FFF2-40B4-BE49-F238E27FC236}">
                <a16:creationId xmlns:a16="http://schemas.microsoft.com/office/drawing/2014/main" id="{1768189D-2BC4-3E47-93FD-726674DB5F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5332" y="4976822"/>
            <a:ext cx="5625499" cy="7939398"/>
          </a:xfrm>
          <a:custGeom>
            <a:avLst/>
            <a:gdLst>
              <a:gd name="T0" fmla="*/ 2932 w 5294"/>
              <a:gd name="T1" fmla="*/ 304 h 7475"/>
              <a:gd name="T2" fmla="*/ 3389 w 5294"/>
              <a:gd name="T3" fmla="*/ 269 h 7475"/>
              <a:gd name="T4" fmla="*/ 3943 w 5294"/>
              <a:gd name="T5" fmla="*/ 9 h 7475"/>
              <a:gd name="T6" fmla="*/ 3827 w 5294"/>
              <a:gd name="T7" fmla="*/ 179 h 7475"/>
              <a:gd name="T8" fmla="*/ 3987 w 5294"/>
              <a:gd name="T9" fmla="*/ 90 h 7475"/>
              <a:gd name="T10" fmla="*/ 4238 w 5294"/>
              <a:gd name="T11" fmla="*/ 63 h 7475"/>
              <a:gd name="T12" fmla="*/ 4721 w 5294"/>
              <a:gd name="T13" fmla="*/ 367 h 7475"/>
              <a:gd name="T14" fmla="*/ 4354 w 5294"/>
              <a:gd name="T15" fmla="*/ 528 h 7475"/>
              <a:gd name="T16" fmla="*/ 4086 w 5294"/>
              <a:gd name="T17" fmla="*/ 492 h 7475"/>
              <a:gd name="T18" fmla="*/ 4256 w 5294"/>
              <a:gd name="T19" fmla="*/ 376 h 7475"/>
              <a:gd name="T20" fmla="*/ 4050 w 5294"/>
              <a:gd name="T21" fmla="*/ 304 h 7475"/>
              <a:gd name="T22" fmla="*/ 3487 w 5294"/>
              <a:gd name="T23" fmla="*/ 528 h 7475"/>
              <a:gd name="T24" fmla="*/ 3532 w 5294"/>
              <a:gd name="T25" fmla="*/ 984 h 7475"/>
              <a:gd name="T26" fmla="*/ 3818 w 5294"/>
              <a:gd name="T27" fmla="*/ 930 h 7475"/>
              <a:gd name="T28" fmla="*/ 4113 w 5294"/>
              <a:gd name="T29" fmla="*/ 599 h 7475"/>
              <a:gd name="T30" fmla="*/ 4524 w 5294"/>
              <a:gd name="T31" fmla="*/ 921 h 7475"/>
              <a:gd name="T32" fmla="*/ 4524 w 5294"/>
              <a:gd name="T33" fmla="*/ 1279 h 7475"/>
              <a:gd name="T34" fmla="*/ 4318 w 5294"/>
              <a:gd name="T35" fmla="*/ 1395 h 7475"/>
              <a:gd name="T36" fmla="*/ 3880 w 5294"/>
              <a:gd name="T37" fmla="*/ 1395 h 7475"/>
              <a:gd name="T38" fmla="*/ 4122 w 5294"/>
              <a:gd name="T39" fmla="*/ 1404 h 7475"/>
              <a:gd name="T40" fmla="*/ 4273 w 5294"/>
              <a:gd name="T41" fmla="*/ 1547 h 7475"/>
              <a:gd name="T42" fmla="*/ 4023 w 5294"/>
              <a:gd name="T43" fmla="*/ 1538 h 7475"/>
              <a:gd name="T44" fmla="*/ 3389 w 5294"/>
              <a:gd name="T45" fmla="*/ 1993 h 7475"/>
              <a:gd name="T46" fmla="*/ 3174 w 5294"/>
              <a:gd name="T47" fmla="*/ 2208 h 7475"/>
              <a:gd name="T48" fmla="*/ 2771 w 5294"/>
              <a:gd name="T49" fmla="*/ 2458 h 7475"/>
              <a:gd name="T50" fmla="*/ 2038 w 5294"/>
              <a:gd name="T51" fmla="*/ 2681 h 7475"/>
              <a:gd name="T52" fmla="*/ 2342 w 5294"/>
              <a:gd name="T53" fmla="*/ 3048 h 7475"/>
              <a:gd name="T54" fmla="*/ 2700 w 5294"/>
              <a:gd name="T55" fmla="*/ 3343 h 7475"/>
              <a:gd name="T56" fmla="*/ 3299 w 5294"/>
              <a:gd name="T57" fmla="*/ 3504 h 7475"/>
              <a:gd name="T58" fmla="*/ 3997 w 5294"/>
              <a:gd name="T59" fmla="*/ 3808 h 7475"/>
              <a:gd name="T60" fmla="*/ 4533 w 5294"/>
              <a:gd name="T61" fmla="*/ 4309 h 7475"/>
              <a:gd name="T62" fmla="*/ 5096 w 5294"/>
              <a:gd name="T63" fmla="*/ 5006 h 7475"/>
              <a:gd name="T64" fmla="*/ 4640 w 5294"/>
              <a:gd name="T65" fmla="*/ 5793 h 7475"/>
              <a:gd name="T66" fmla="*/ 4229 w 5294"/>
              <a:gd name="T67" fmla="*/ 6258 h 7475"/>
              <a:gd name="T68" fmla="*/ 4113 w 5294"/>
              <a:gd name="T69" fmla="*/ 6642 h 7475"/>
              <a:gd name="T70" fmla="*/ 3970 w 5294"/>
              <a:gd name="T71" fmla="*/ 6937 h 7475"/>
              <a:gd name="T72" fmla="*/ 4023 w 5294"/>
              <a:gd name="T73" fmla="*/ 7295 h 7475"/>
              <a:gd name="T74" fmla="*/ 3675 w 5294"/>
              <a:gd name="T75" fmla="*/ 7018 h 7475"/>
              <a:gd name="T76" fmla="*/ 3505 w 5294"/>
              <a:gd name="T77" fmla="*/ 6490 h 7475"/>
              <a:gd name="T78" fmla="*/ 2950 w 5294"/>
              <a:gd name="T79" fmla="*/ 4818 h 7475"/>
              <a:gd name="T80" fmla="*/ 2941 w 5294"/>
              <a:gd name="T81" fmla="*/ 4058 h 7475"/>
              <a:gd name="T82" fmla="*/ 2798 w 5294"/>
              <a:gd name="T83" fmla="*/ 3799 h 7475"/>
              <a:gd name="T84" fmla="*/ 2360 w 5294"/>
              <a:gd name="T85" fmla="*/ 3432 h 7475"/>
              <a:gd name="T86" fmla="*/ 1725 w 5294"/>
              <a:gd name="T87" fmla="*/ 3182 h 7475"/>
              <a:gd name="T88" fmla="*/ 1278 w 5294"/>
              <a:gd name="T89" fmla="*/ 2387 h 7475"/>
              <a:gd name="T90" fmla="*/ 1332 w 5294"/>
              <a:gd name="T91" fmla="*/ 2842 h 7475"/>
              <a:gd name="T92" fmla="*/ 1109 w 5294"/>
              <a:gd name="T93" fmla="*/ 1645 h 7475"/>
              <a:gd name="T94" fmla="*/ 1296 w 5294"/>
              <a:gd name="T95" fmla="*/ 948 h 7475"/>
              <a:gd name="T96" fmla="*/ 831 w 5294"/>
              <a:gd name="T97" fmla="*/ 698 h 7475"/>
              <a:gd name="T98" fmla="*/ 295 w 5294"/>
              <a:gd name="T99" fmla="*/ 823 h 7475"/>
              <a:gd name="T100" fmla="*/ 474 w 5294"/>
              <a:gd name="T101" fmla="*/ 537 h 7475"/>
              <a:gd name="T102" fmla="*/ 465 w 5294"/>
              <a:gd name="T103" fmla="*/ 394 h 7475"/>
              <a:gd name="T104" fmla="*/ 1198 w 5294"/>
              <a:gd name="T105" fmla="*/ 161 h 7475"/>
              <a:gd name="T106" fmla="*/ 2083 w 5294"/>
              <a:gd name="T107" fmla="*/ 260 h 7475"/>
              <a:gd name="T108" fmla="*/ 2789 w 5294"/>
              <a:gd name="T109" fmla="*/ 260 h 74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5294" h="7475">
                <a:moveTo>
                  <a:pt x="2789" y="260"/>
                </a:moveTo>
                <a:lnTo>
                  <a:pt x="2789" y="260"/>
                </a:lnTo>
                <a:cubicBezTo>
                  <a:pt x="2763" y="286"/>
                  <a:pt x="2745" y="295"/>
                  <a:pt x="2736" y="304"/>
                </a:cubicBezTo>
                <a:cubicBezTo>
                  <a:pt x="2736" y="313"/>
                  <a:pt x="2736" y="322"/>
                  <a:pt x="2736" y="322"/>
                </a:cubicBezTo>
                <a:cubicBezTo>
                  <a:pt x="2798" y="313"/>
                  <a:pt x="2861" y="313"/>
                  <a:pt x="2932" y="304"/>
                </a:cubicBezTo>
                <a:cubicBezTo>
                  <a:pt x="2932" y="313"/>
                  <a:pt x="2932" y="331"/>
                  <a:pt x="2941" y="358"/>
                </a:cubicBezTo>
                <a:cubicBezTo>
                  <a:pt x="2950" y="349"/>
                  <a:pt x="2959" y="340"/>
                  <a:pt x="2959" y="331"/>
                </a:cubicBezTo>
                <a:cubicBezTo>
                  <a:pt x="3013" y="278"/>
                  <a:pt x="3049" y="251"/>
                  <a:pt x="3129" y="286"/>
                </a:cubicBezTo>
                <a:cubicBezTo>
                  <a:pt x="3192" y="313"/>
                  <a:pt x="3263" y="313"/>
                  <a:pt x="3335" y="313"/>
                </a:cubicBezTo>
                <a:cubicBezTo>
                  <a:pt x="3353" y="313"/>
                  <a:pt x="3371" y="286"/>
                  <a:pt x="3389" y="269"/>
                </a:cubicBezTo>
                <a:cubicBezTo>
                  <a:pt x="3433" y="206"/>
                  <a:pt x="3487" y="197"/>
                  <a:pt x="3540" y="251"/>
                </a:cubicBezTo>
                <a:cubicBezTo>
                  <a:pt x="3514" y="269"/>
                  <a:pt x="3487" y="286"/>
                  <a:pt x="3451" y="313"/>
                </a:cubicBezTo>
                <a:cubicBezTo>
                  <a:pt x="3460" y="313"/>
                  <a:pt x="3460" y="322"/>
                  <a:pt x="3469" y="331"/>
                </a:cubicBezTo>
                <a:cubicBezTo>
                  <a:pt x="3522" y="322"/>
                  <a:pt x="3567" y="278"/>
                  <a:pt x="3594" y="224"/>
                </a:cubicBezTo>
                <a:cubicBezTo>
                  <a:pt x="3639" y="116"/>
                  <a:pt x="3809" y="0"/>
                  <a:pt x="3943" y="9"/>
                </a:cubicBezTo>
                <a:cubicBezTo>
                  <a:pt x="3853" y="81"/>
                  <a:pt x="3701" y="72"/>
                  <a:pt x="3719" y="233"/>
                </a:cubicBezTo>
                <a:cubicBezTo>
                  <a:pt x="3755" y="233"/>
                  <a:pt x="3800" y="242"/>
                  <a:pt x="3746" y="322"/>
                </a:cubicBezTo>
                <a:cubicBezTo>
                  <a:pt x="3818" y="304"/>
                  <a:pt x="3862" y="295"/>
                  <a:pt x="3925" y="286"/>
                </a:cubicBezTo>
                <a:cubicBezTo>
                  <a:pt x="3916" y="251"/>
                  <a:pt x="3916" y="224"/>
                  <a:pt x="3907" y="197"/>
                </a:cubicBezTo>
                <a:cubicBezTo>
                  <a:pt x="3880" y="197"/>
                  <a:pt x="3853" y="188"/>
                  <a:pt x="3827" y="179"/>
                </a:cubicBezTo>
                <a:cubicBezTo>
                  <a:pt x="3827" y="170"/>
                  <a:pt x="3827" y="170"/>
                  <a:pt x="3827" y="161"/>
                </a:cubicBezTo>
                <a:cubicBezTo>
                  <a:pt x="3844" y="161"/>
                  <a:pt x="3862" y="161"/>
                  <a:pt x="3889" y="152"/>
                </a:cubicBezTo>
                <a:cubicBezTo>
                  <a:pt x="3862" y="143"/>
                  <a:pt x="3853" y="135"/>
                  <a:pt x="3835" y="135"/>
                </a:cubicBezTo>
                <a:cubicBezTo>
                  <a:pt x="3835" y="90"/>
                  <a:pt x="3978" y="18"/>
                  <a:pt x="4068" y="27"/>
                </a:cubicBezTo>
                <a:cubicBezTo>
                  <a:pt x="4041" y="45"/>
                  <a:pt x="4014" y="72"/>
                  <a:pt x="3987" y="90"/>
                </a:cubicBezTo>
                <a:cubicBezTo>
                  <a:pt x="4059" y="72"/>
                  <a:pt x="4140" y="63"/>
                  <a:pt x="4211" y="45"/>
                </a:cubicBezTo>
                <a:cubicBezTo>
                  <a:pt x="4220" y="54"/>
                  <a:pt x="4220" y="72"/>
                  <a:pt x="4220" y="99"/>
                </a:cubicBezTo>
                <a:cubicBezTo>
                  <a:pt x="4238" y="99"/>
                  <a:pt x="4265" y="99"/>
                  <a:pt x="4291" y="99"/>
                </a:cubicBezTo>
                <a:cubicBezTo>
                  <a:pt x="4291" y="90"/>
                  <a:pt x="4291" y="90"/>
                  <a:pt x="4291" y="81"/>
                </a:cubicBezTo>
                <a:cubicBezTo>
                  <a:pt x="4273" y="72"/>
                  <a:pt x="4256" y="72"/>
                  <a:pt x="4238" y="63"/>
                </a:cubicBezTo>
                <a:cubicBezTo>
                  <a:pt x="4283" y="18"/>
                  <a:pt x="4327" y="36"/>
                  <a:pt x="4372" y="81"/>
                </a:cubicBezTo>
                <a:cubicBezTo>
                  <a:pt x="4390" y="108"/>
                  <a:pt x="4408" y="161"/>
                  <a:pt x="4470" y="143"/>
                </a:cubicBezTo>
                <a:cubicBezTo>
                  <a:pt x="4506" y="135"/>
                  <a:pt x="4551" y="179"/>
                  <a:pt x="4586" y="197"/>
                </a:cubicBezTo>
                <a:cubicBezTo>
                  <a:pt x="4569" y="224"/>
                  <a:pt x="4551" y="251"/>
                  <a:pt x="4524" y="278"/>
                </a:cubicBezTo>
                <a:cubicBezTo>
                  <a:pt x="4586" y="304"/>
                  <a:pt x="4649" y="331"/>
                  <a:pt x="4721" y="367"/>
                </a:cubicBezTo>
                <a:cubicBezTo>
                  <a:pt x="4676" y="394"/>
                  <a:pt x="4631" y="403"/>
                  <a:pt x="4595" y="429"/>
                </a:cubicBezTo>
                <a:cubicBezTo>
                  <a:pt x="4515" y="492"/>
                  <a:pt x="4542" y="349"/>
                  <a:pt x="4470" y="394"/>
                </a:cubicBezTo>
                <a:cubicBezTo>
                  <a:pt x="4470" y="403"/>
                  <a:pt x="4479" y="438"/>
                  <a:pt x="4479" y="465"/>
                </a:cubicBezTo>
                <a:cubicBezTo>
                  <a:pt x="4479" y="501"/>
                  <a:pt x="4470" y="546"/>
                  <a:pt x="4470" y="581"/>
                </a:cubicBezTo>
                <a:cubicBezTo>
                  <a:pt x="4417" y="564"/>
                  <a:pt x="4381" y="546"/>
                  <a:pt x="4354" y="528"/>
                </a:cubicBezTo>
                <a:cubicBezTo>
                  <a:pt x="4345" y="537"/>
                  <a:pt x="4345" y="537"/>
                  <a:pt x="4345" y="537"/>
                </a:cubicBezTo>
                <a:cubicBezTo>
                  <a:pt x="4363" y="555"/>
                  <a:pt x="4381" y="573"/>
                  <a:pt x="4399" y="599"/>
                </a:cubicBezTo>
                <a:cubicBezTo>
                  <a:pt x="4390" y="599"/>
                  <a:pt x="4390" y="608"/>
                  <a:pt x="4390" y="617"/>
                </a:cubicBezTo>
                <a:cubicBezTo>
                  <a:pt x="4327" y="608"/>
                  <a:pt x="4273" y="591"/>
                  <a:pt x="4220" y="573"/>
                </a:cubicBezTo>
                <a:cubicBezTo>
                  <a:pt x="4202" y="510"/>
                  <a:pt x="4175" y="456"/>
                  <a:pt x="4086" y="492"/>
                </a:cubicBezTo>
                <a:cubicBezTo>
                  <a:pt x="4068" y="501"/>
                  <a:pt x="4032" y="492"/>
                  <a:pt x="4005" y="492"/>
                </a:cubicBezTo>
                <a:cubicBezTo>
                  <a:pt x="3997" y="474"/>
                  <a:pt x="3997" y="465"/>
                  <a:pt x="3997" y="456"/>
                </a:cubicBezTo>
                <a:cubicBezTo>
                  <a:pt x="4032" y="456"/>
                  <a:pt x="4077" y="456"/>
                  <a:pt x="4104" y="447"/>
                </a:cubicBezTo>
                <a:cubicBezTo>
                  <a:pt x="4140" y="438"/>
                  <a:pt x="4175" y="421"/>
                  <a:pt x="4202" y="403"/>
                </a:cubicBezTo>
                <a:cubicBezTo>
                  <a:pt x="4220" y="394"/>
                  <a:pt x="4238" y="385"/>
                  <a:pt x="4256" y="376"/>
                </a:cubicBezTo>
                <a:cubicBezTo>
                  <a:pt x="4318" y="349"/>
                  <a:pt x="4327" y="313"/>
                  <a:pt x="4283" y="269"/>
                </a:cubicBezTo>
                <a:cubicBezTo>
                  <a:pt x="4256" y="242"/>
                  <a:pt x="4229" y="206"/>
                  <a:pt x="4211" y="197"/>
                </a:cubicBezTo>
                <a:cubicBezTo>
                  <a:pt x="4166" y="197"/>
                  <a:pt x="4140" y="197"/>
                  <a:pt x="4113" y="197"/>
                </a:cubicBezTo>
                <a:cubicBezTo>
                  <a:pt x="4086" y="197"/>
                  <a:pt x="4050" y="206"/>
                  <a:pt x="4023" y="206"/>
                </a:cubicBezTo>
                <a:cubicBezTo>
                  <a:pt x="4032" y="242"/>
                  <a:pt x="4041" y="269"/>
                  <a:pt x="4050" y="304"/>
                </a:cubicBezTo>
                <a:cubicBezTo>
                  <a:pt x="4005" y="385"/>
                  <a:pt x="3898" y="367"/>
                  <a:pt x="3791" y="376"/>
                </a:cubicBezTo>
                <a:cubicBezTo>
                  <a:pt x="3844" y="421"/>
                  <a:pt x="3880" y="456"/>
                  <a:pt x="3925" y="483"/>
                </a:cubicBezTo>
                <a:cubicBezTo>
                  <a:pt x="3853" y="573"/>
                  <a:pt x="3773" y="510"/>
                  <a:pt x="3692" y="519"/>
                </a:cubicBezTo>
                <a:cubicBezTo>
                  <a:pt x="3710" y="501"/>
                  <a:pt x="3728" y="474"/>
                  <a:pt x="3737" y="465"/>
                </a:cubicBezTo>
                <a:cubicBezTo>
                  <a:pt x="3657" y="483"/>
                  <a:pt x="3567" y="492"/>
                  <a:pt x="3487" y="528"/>
                </a:cubicBezTo>
                <a:cubicBezTo>
                  <a:pt x="3379" y="581"/>
                  <a:pt x="3290" y="644"/>
                  <a:pt x="3183" y="716"/>
                </a:cubicBezTo>
                <a:cubicBezTo>
                  <a:pt x="3129" y="751"/>
                  <a:pt x="3156" y="805"/>
                  <a:pt x="3174" y="850"/>
                </a:cubicBezTo>
                <a:cubicBezTo>
                  <a:pt x="3183" y="867"/>
                  <a:pt x="3219" y="877"/>
                  <a:pt x="3245" y="894"/>
                </a:cubicBezTo>
                <a:cubicBezTo>
                  <a:pt x="3299" y="921"/>
                  <a:pt x="3353" y="948"/>
                  <a:pt x="3406" y="975"/>
                </a:cubicBezTo>
                <a:cubicBezTo>
                  <a:pt x="3442" y="984"/>
                  <a:pt x="3487" y="984"/>
                  <a:pt x="3532" y="984"/>
                </a:cubicBezTo>
                <a:cubicBezTo>
                  <a:pt x="3514" y="1037"/>
                  <a:pt x="3487" y="1091"/>
                  <a:pt x="3460" y="1154"/>
                </a:cubicBezTo>
                <a:cubicBezTo>
                  <a:pt x="3478" y="1172"/>
                  <a:pt x="3496" y="1198"/>
                  <a:pt x="3522" y="1252"/>
                </a:cubicBezTo>
                <a:cubicBezTo>
                  <a:pt x="3558" y="1180"/>
                  <a:pt x="3594" y="1136"/>
                  <a:pt x="3621" y="1073"/>
                </a:cubicBezTo>
                <a:cubicBezTo>
                  <a:pt x="3639" y="1029"/>
                  <a:pt x="3657" y="1002"/>
                  <a:pt x="3701" y="984"/>
                </a:cubicBezTo>
                <a:cubicBezTo>
                  <a:pt x="3746" y="975"/>
                  <a:pt x="3782" y="957"/>
                  <a:pt x="3818" y="930"/>
                </a:cubicBezTo>
                <a:cubicBezTo>
                  <a:pt x="3835" y="912"/>
                  <a:pt x="3862" y="859"/>
                  <a:pt x="3853" y="841"/>
                </a:cubicBezTo>
                <a:cubicBezTo>
                  <a:pt x="3809" y="787"/>
                  <a:pt x="3862" y="769"/>
                  <a:pt x="3889" y="742"/>
                </a:cubicBezTo>
                <a:cubicBezTo>
                  <a:pt x="3916" y="716"/>
                  <a:pt x="3934" y="671"/>
                  <a:pt x="3961" y="635"/>
                </a:cubicBezTo>
                <a:cubicBezTo>
                  <a:pt x="3987" y="599"/>
                  <a:pt x="4014" y="573"/>
                  <a:pt x="4068" y="599"/>
                </a:cubicBezTo>
                <a:cubicBezTo>
                  <a:pt x="4077" y="599"/>
                  <a:pt x="4104" y="599"/>
                  <a:pt x="4113" y="599"/>
                </a:cubicBezTo>
                <a:cubicBezTo>
                  <a:pt x="4166" y="581"/>
                  <a:pt x="4202" y="573"/>
                  <a:pt x="4220" y="644"/>
                </a:cubicBezTo>
                <a:cubicBezTo>
                  <a:pt x="4229" y="662"/>
                  <a:pt x="4273" y="662"/>
                  <a:pt x="4300" y="680"/>
                </a:cubicBezTo>
                <a:cubicBezTo>
                  <a:pt x="4283" y="716"/>
                  <a:pt x="4202" y="769"/>
                  <a:pt x="4309" y="823"/>
                </a:cubicBezTo>
                <a:cubicBezTo>
                  <a:pt x="4372" y="778"/>
                  <a:pt x="4426" y="742"/>
                  <a:pt x="4497" y="698"/>
                </a:cubicBezTo>
                <a:cubicBezTo>
                  <a:pt x="4488" y="778"/>
                  <a:pt x="4578" y="841"/>
                  <a:pt x="4524" y="921"/>
                </a:cubicBezTo>
                <a:cubicBezTo>
                  <a:pt x="4515" y="930"/>
                  <a:pt x="4524" y="966"/>
                  <a:pt x="4542" y="975"/>
                </a:cubicBezTo>
                <a:cubicBezTo>
                  <a:pt x="4595" y="1011"/>
                  <a:pt x="4649" y="1046"/>
                  <a:pt x="4703" y="1073"/>
                </a:cubicBezTo>
                <a:cubicBezTo>
                  <a:pt x="4703" y="1091"/>
                  <a:pt x="4703" y="1100"/>
                  <a:pt x="4712" y="1109"/>
                </a:cubicBezTo>
                <a:cubicBezTo>
                  <a:pt x="4640" y="1154"/>
                  <a:pt x="4578" y="1198"/>
                  <a:pt x="4506" y="1252"/>
                </a:cubicBezTo>
                <a:cubicBezTo>
                  <a:pt x="4515" y="1261"/>
                  <a:pt x="4524" y="1279"/>
                  <a:pt x="4524" y="1279"/>
                </a:cubicBezTo>
                <a:cubicBezTo>
                  <a:pt x="4640" y="1288"/>
                  <a:pt x="4586" y="1377"/>
                  <a:pt x="4604" y="1431"/>
                </a:cubicBezTo>
                <a:cubicBezTo>
                  <a:pt x="4604" y="1431"/>
                  <a:pt x="4586" y="1458"/>
                  <a:pt x="4569" y="1458"/>
                </a:cubicBezTo>
                <a:cubicBezTo>
                  <a:pt x="4569" y="1467"/>
                  <a:pt x="4551" y="1458"/>
                  <a:pt x="4542" y="1449"/>
                </a:cubicBezTo>
                <a:cubicBezTo>
                  <a:pt x="4524" y="1431"/>
                  <a:pt x="4470" y="1404"/>
                  <a:pt x="4443" y="1404"/>
                </a:cubicBezTo>
                <a:cubicBezTo>
                  <a:pt x="4408" y="1404"/>
                  <a:pt x="4381" y="1395"/>
                  <a:pt x="4318" y="1395"/>
                </a:cubicBezTo>
                <a:cubicBezTo>
                  <a:pt x="4354" y="1342"/>
                  <a:pt x="4381" y="1306"/>
                  <a:pt x="4408" y="1270"/>
                </a:cubicBezTo>
                <a:cubicBezTo>
                  <a:pt x="4327" y="1243"/>
                  <a:pt x="4300" y="1252"/>
                  <a:pt x="4220" y="1315"/>
                </a:cubicBezTo>
                <a:cubicBezTo>
                  <a:pt x="4211" y="1324"/>
                  <a:pt x="4175" y="1315"/>
                  <a:pt x="4166" y="1306"/>
                </a:cubicBezTo>
                <a:cubicBezTo>
                  <a:pt x="4130" y="1270"/>
                  <a:pt x="4104" y="1279"/>
                  <a:pt x="4059" y="1306"/>
                </a:cubicBezTo>
                <a:cubicBezTo>
                  <a:pt x="4005" y="1332"/>
                  <a:pt x="3943" y="1359"/>
                  <a:pt x="3880" y="1395"/>
                </a:cubicBezTo>
                <a:cubicBezTo>
                  <a:pt x="3880" y="1395"/>
                  <a:pt x="3880" y="1404"/>
                  <a:pt x="3889" y="1413"/>
                </a:cubicBezTo>
                <a:cubicBezTo>
                  <a:pt x="3916" y="1395"/>
                  <a:pt x="3934" y="1377"/>
                  <a:pt x="3970" y="1368"/>
                </a:cubicBezTo>
                <a:cubicBezTo>
                  <a:pt x="4014" y="1359"/>
                  <a:pt x="4059" y="1342"/>
                  <a:pt x="4113" y="1332"/>
                </a:cubicBezTo>
                <a:cubicBezTo>
                  <a:pt x="4130" y="1332"/>
                  <a:pt x="4148" y="1350"/>
                  <a:pt x="4166" y="1359"/>
                </a:cubicBezTo>
                <a:cubicBezTo>
                  <a:pt x="4148" y="1377"/>
                  <a:pt x="4140" y="1386"/>
                  <a:pt x="4122" y="1404"/>
                </a:cubicBezTo>
                <a:cubicBezTo>
                  <a:pt x="4122" y="1422"/>
                  <a:pt x="4122" y="1449"/>
                  <a:pt x="4122" y="1449"/>
                </a:cubicBezTo>
                <a:cubicBezTo>
                  <a:pt x="4157" y="1475"/>
                  <a:pt x="4184" y="1493"/>
                  <a:pt x="4211" y="1511"/>
                </a:cubicBezTo>
                <a:cubicBezTo>
                  <a:pt x="4211" y="1520"/>
                  <a:pt x="4211" y="1529"/>
                  <a:pt x="4202" y="1538"/>
                </a:cubicBezTo>
                <a:cubicBezTo>
                  <a:pt x="4238" y="1520"/>
                  <a:pt x="4273" y="1502"/>
                  <a:pt x="4309" y="1475"/>
                </a:cubicBezTo>
                <a:cubicBezTo>
                  <a:pt x="4354" y="1520"/>
                  <a:pt x="4300" y="1538"/>
                  <a:pt x="4273" y="1547"/>
                </a:cubicBezTo>
                <a:cubicBezTo>
                  <a:pt x="4202" y="1574"/>
                  <a:pt x="4140" y="1601"/>
                  <a:pt x="4077" y="1618"/>
                </a:cubicBezTo>
                <a:cubicBezTo>
                  <a:pt x="4050" y="1627"/>
                  <a:pt x="4032" y="1645"/>
                  <a:pt x="4014" y="1654"/>
                </a:cubicBezTo>
                <a:cubicBezTo>
                  <a:pt x="4005" y="1645"/>
                  <a:pt x="4005" y="1637"/>
                  <a:pt x="3997" y="1627"/>
                </a:cubicBezTo>
                <a:cubicBezTo>
                  <a:pt x="4032" y="1601"/>
                  <a:pt x="4068" y="1574"/>
                  <a:pt x="4122" y="1529"/>
                </a:cubicBezTo>
                <a:cubicBezTo>
                  <a:pt x="4077" y="1529"/>
                  <a:pt x="4050" y="1529"/>
                  <a:pt x="4023" y="1538"/>
                </a:cubicBezTo>
                <a:cubicBezTo>
                  <a:pt x="3934" y="1574"/>
                  <a:pt x="3853" y="1618"/>
                  <a:pt x="3773" y="1663"/>
                </a:cubicBezTo>
                <a:cubicBezTo>
                  <a:pt x="3746" y="1672"/>
                  <a:pt x="3746" y="1726"/>
                  <a:pt x="3728" y="1761"/>
                </a:cubicBezTo>
                <a:cubicBezTo>
                  <a:pt x="3684" y="1770"/>
                  <a:pt x="3621" y="1779"/>
                  <a:pt x="3567" y="1796"/>
                </a:cubicBezTo>
                <a:cubicBezTo>
                  <a:pt x="3514" y="1823"/>
                  <a:pt x="3478" y="1868"/>
                  <a:pt x="3433" y="1895"/>
                </a:cubicBezTo>
                <a:cubicBezTo>
                  <a:pt x="3415" y="1930"/>
                  <a:pt x="3406" y="1966"/>
                  <a:pt x="3389" y="1993"/>
                </a:cubicBezTo>
                <a:lnTo>
                  <a:pt x="3379" y="1993"/>
                </a:lnTo>
                <a:cubicBezTo>
                  <a:pt x="3379" y="1975"/>
                  <a:pt x="3371" y="1948"/>
                  <a:pt x="3371" y="1930"/>
                </a:cubicBezTo>
                <a:cubicBezTo>
                  <a:pt x="3371" y="1930"/>
                  <a:pt x="3362" y="1930"/>
                  <a:pt x="3362" y="1922"/>
                </a:cubicBezTo>
                <a:cubicBezTo>
                  <a:pt x="3353" y="1939"/>
                  <a:pt x="3344" y="1966"/>
                  <a:pt x="3344" y="1984"/>
                </a:cubicBezTo>
                <a:cubicBezTo>
                  <a:pt x="3362" y="2109"/>
                  <a:pt x="3272" y="2154"/>
                  <a:pt x="3174" y="2208"/>
                </a:cubicBezTo>
                <a:cubicBezTo>
                  <a:pt x="3102" y="2243"/>
                  <a:pt x="3040" y="2297"/>
                  <a:pt x="2977" y="2360"/>
                </a:cubicBezTo>
                <a:cubicBezTo>
                  <a:pt x="2924" y="2413"/>
                  <a:pt x="2941" y="2476"/>
                  <a:pt x="2959" y="2547"/>
                </a:cubicBezTo>
                <a:cubicBezTo>
                  <a:pt x="2977" y="2619"/>
                  <a:pt x="2968" y="2681"/>
                  <a:pt x="2888" y="2744"/>
                </a:cubicBezTo>
                <a:cubicBezTo>
                  <a:pt x="2879" y="2673"/>
                  <a:pt x="2861" y="2601"/>
                  <a:pt x="2843" y="2538"/>
                </a:cubicBezTo>
                <a:cubicBezTo>
                  <a:pt x="2825" y="2503"/>
                  <a:pt x="2798" y="2467"/>
                  <a:pt x="2771" y="2458"/>
                </a:cubicBezTo>
                <a:cubicBezTo>
                  <a:pt x="2727" y="2440"/>
                  <a:pt x="2673" y="2440"/>
                  <a:pt x="2628" y="2431"/>
                </a:cubicBezTo>
                <a:cubicBezTo>
                  <a:pt x="2521" y="2404"/>
                  <a:pt x="2512" y="2404"/>
                  <a:pt x="2494" y="2503"/>
                </a:cubicBezTo>
                <a:cubicBezTo>
                  <a:pt x="2485" y="2503"/>
                  <a:pt x="2468" y="2512"/>
                  <a:pt x="2459" y="2503"/>
                </a:cubicBezTo>
                <a:cubicBezTo>
                  <a:pt x="2342" y="2449"/>
                  <a:pt x="2235" y="2485"/>
                  <a:pt x="2128" y="2538"/>
                </a:cubicBezTo>
                <a:cubicBezTo>
                  <a:pt x="2065" y="2565"/>
                  <a:pt x="2038" y="2610"/>
                  <a:pt x="2038" y="2681"/>
                </a:cubicBezTo>
                <a:cubicBezTo>
                  <a:pt x="2029" y="2744"/>
                  <a:pt x="1994" y="2798"/>
                  <a:pt x="1985" y="2860"/>
                </a:cubicBezTo>
                <a:cubicBezTo>
                  <a:pt x="1985" y="2923"/>
                  <a:pt x="2011" y="2986"/>
                  <a:pt x="2020" y="3048"/>
                </a:cubicBezTo>
                <a:cubicBezTo>
                  <a:pt x="2020" y="3075"/>
                  <a:pt x="2038" y="3093"/>
                  <a:pt x="2038" y="3093"/>
                </a:cubicBezTo>
                <a:cubicBezTo>
                  <a:pt x="2074" y="3119"/>
                  <a:pt x="2092" y="3129"/>
                  <a:pt x="2119" y="3138"/>
                </a:cubicBezTo>
                <a:cubicBezTo>
                  <a:pt x="2155" y="3155"/>
                  <a:pt x="2351" y="3084"/>
                  <a:pt x="2342" y="3048"/>
                </a:cubicBezTo>
                <a:cubicBezTo>
                  <a:pt x="2324" y="2950"/>
                  <a:pt x="2396" y="2968"/>
                  <a:pt x="2450" y="2959"/>
                </a:cubicBezTo>
                <a:cubicBezTo>
                  <a:pt x="2485" y="2950"/>
                  <a:pt x="2530" y="2941"/>
                  <a:pt x="2575" y="2941"/>
                </a:cubicBezTo>
                <a:cubicBezTo>
                  <a:pt x="2512" y="3057"/>
                  <a:pt x="2450" y="3164"/>
                  <a:pt x="2387" y="3289"/>
                </a:cubicBezTo>
                <a:cubicBezTo>
                  <a:pt x="2441" y="3289"/>
                  <a:pt x="2494" y="3307"/>
                  <a:pt x="2539" y="3298"/>
                </a:cubicBezTo>
                <a:cubicBezTo>
                  <a:pt x="2628" y="3289"/>
                  <a:pt x="2628" y="3281"/>
                  <a:pt x="2700" y="3343"/>
                </a:cubicBezTo>
                <a:cubicBezTo>
                  <a:pt x="2682" y="3388"/>
                  <a:pt x="2664" y="3441"/>
                  <a:pt x="2646" y="3495"/>
                </a:cubicBezTo>
                <a:cubicBezTo>
                  <a:pt x="2619" y="3576"/>
                  <a:pt x="2664" y="3638"/>
                  <a:pt x="2718" y="3683"/>
                </a:cubicBezTo>
                <a:cubicBezTo>
                  <a:pt x="2745" y="3701"/>
                  <a:pt x="2807" y="3683"/>
                  <a:pt x="2843" y="3665"/>
                </a:cubicBezTo>
                <a:cubicBezTo>
                  <a:pt x="2914" y="3638"/>
                  <a:pt x="2959" y="3656"/>
                  <a:pt x="3004" y="3754"/>
                </a:cubicBezTo>
                <a:cubicBezTo>
                  <a:pt x="3067" y="3611"/>
                  <a:pt x="3174" y="3549"/>
                  <a:pt x="3299" y="3504"/>
                </a:cubicBezTo>
                <a:cubicBezTo>
                  <a:pt x="3299" y="3558"/>
                  <a:pt x="3299" y="3602"/>
                  <a:pt x="3290" y="3647"/>
                </a:cubicBezTo>
                <a:cubicBezTo>
                  <a:pt x="3335" y="3594"/>
                  <a:pt x="3371" y="3549"/>
                  <a:pt x="3406" y="3486"/>
                </a:cubicBezTo>
                <a:cubicBezTo>
                  <a:pt x="3505" y="3647"/>
                  <a:pt x="3648" y="3602"/>
                  <a:pt x="3764" y="3602"/>
                </a:cubicBezTo>
                <a:cubicBezTo>
                  <a:pt x="3827" y="3647"/>
                  <a:pt x="3880" y="3692"/>
                  <a:pt x="3934" y="3737"/>
                </a:cubicBezTo>
                <a:cubicBezTo>
                  <a:pt x="3961" y="3754"/>
                  <a:pt x="3978" y="3781"/>
                  <a:pt x="3997" y="3808"/>
                </a:cubicBezTo>
                <a:cubicBezTo>
                  <a:pt x="4032" y="3862"/>
                  <a:pt x="4086" y="3906"/>
                  <a:pt x="4148" y="3880"/>
                </a:cubicBezTo>
                <a:cubicBezTo>
                  <a:pt x="4273" y="3844"/>
                  <a:pt x="4336" y="3924"/>
                  <a:pt x="4390" y="4005"/>
                </a:cubicBezTo>
                <a:cubicBezTo>
                  <a:pt x="4426" y="4049"/>
                  <a:pt x="4506" y="4103"/>
                  <a:pt x="4461" y="4192"/>
                </a:cubicBezTo>
                <a:cubicBezTo>
                  <a:pt x="4461" y="4202"/>
                  <a:pt x="4479" y="4210"/>
                  <a:pt x="4479" y="4219"/>
                </a:cubicBezTo>
                <a:cubicBezTo>
                  <a:pt x="4497" y="4246"/>
                  <a:pt x="4515" y="4282"/>
                  <a:pt x="4533" y="4309"/>
                </a:cubicBezTo>
                <a:cubicBezTo>
                  <a:pt x="4622" y="4237"/>
                  <a:pt x="4703" y="4255"/>
                  <a:pt x="4748" y="4362"/>
                </a:cubicBezTo>
                <a:cubicBezTo>
                  <a:pt x="4864" y="4380"/>
                  <a:pt x="4962" y="4389"/>
                  <a:pt x="5060" y="4416"/>
                </a:cubicBezTo>
                <a:cubicBezTo>
                  <a:pt x="5203" y="4452"/>
                  <a:pt x="5293" y="4586"/>
                  <a:pt x="5275" y="4720"/>
                </a:cubicBezTo>
                <a:cubicBezTo>
                  <a:pt x="5275" y="4756"/>
                  <a:pt x="5266" y="4783"/>
                  <a:pt x="5248" y="4809"/>
                </a:cubicBezTo>
                <a:cubicBezTo>
                  <a:pt x="5194" y="4872"/>
                  <a:pt x="5141" y="4934"/>
                  <a:pt x="5096" y="5006"/>
                </a:cubicBezTo>
                <a:cubicBezTo>
                  <a:pt x="5078" y="5015"/>
                  <a:pt x="5087" y="5051"/>
                  <a:pt x="5087" y="5069"/>
                </a:cubicBezTo>
                <a:cubicBezTo>
                  <a:pt x="5114" y="5239"/>
                  <a:pt x="5043" y="5382"/>
                  <a:pt x="4998" y="5534"/>
                </a:cubicBezTo>
                <a:cubicBezTo>
                  <a:pt x="4989" y="5551"/>
                  <a:pt x="4980" y="5560"/>
                  <a:pt x="4962" y="5569"/>
                </a:cubicBezTo>
                <a:cubicBezTo>
                  <a:pt x="4899" y="5596"/>
                  <a:pt x="4828" y="5623"/>
                  <a:pt x="4756" y="5641"/>
                </a:cubicBezTo>
                <a:cubicBezTo>
                  <a:pt x="4676" y="5659"/>
                  <a:pt x="4631" y="5704"/>
                  <a:pt x="4640" y="5793"/>
                </a:cubicBezTo>
                <a:cubicBezTo>
                  <a:pt x="4649" y="5891"/>
                  <a:pt x="4631" y="5980"/>
                  <a:pt x="4551" y="6034"/>
                </a:cubicBezTo>
                <a:cubicBezTo>
                  <a:pt x="4533" y="6043"/>
                  <a:pt x="4506" y="6052"/>
                  <a:pt x="4506" y="6070"/>
                </a:cubicBezTo>
                <a:cubicBezTo>
                  <a:pt x="4488" y="6097"/>
                  <a:pt x="4488" y="6142"/>
                  <a:pt x="4479" y="6177"/>
                </a:cubicBezTo>
                <a:cubicBezTo>
                  <a:pt x="4443" y="6285"/>
                  <a:pt x="4408" y="6302"/>
                  <a:pt x="4300" y="6276"/>
                </a:cubicBezTo>
                <a:cubicBezTo>
                  <a:pt x="4283" y="6276"/>
                  <a:pt x="4256" y="6267"/>
                  <a:pt x="4229" y="6258"/>
                </a:cubicBezTo>
                <a:cubicBezTo>
                  <a:pt x="4256" y="6293"/>
                  <a:pt x="4283" y="6320"/>
                  <a:pt x="4300" y="6347"/>
                </a:cubicBezTo>
                <a:cubicBezTo>
                  <a:pt x="4318" y="6374"/>
                  <a:pt x="4336" y="6410"/>
                  <a:pt x="4327" y="6428"/>
                </a:cubicBezTo>
                <a:cubicBezTo>
                  <a:pt x="4318" y="6455"/>
                  <a:pt x="4283" y="6481"/>
                  <a:pt x="4256" y="6499"/>
                </a:cubicBezTo>
                <a:cubicBezTo>
                  <a:pt x="4211" y="6508"/>
                  <a:pt x="4157" y="6508"/>
                  <a:pt x="4113" y="6517"/>
                </a:cubicBezTo>
                <a:cubicBezTo>
                  <a:pt x="4113" y="6562"/>
                  <a:pt x="4130" y="6615"/>
                  <a:pt x="4113" y="6642"/>
                </a:cubicBezTo>
                <a:cubicBezTo>
                  <a:pt x="4095" y="6660"/>
                  <a:pt x="4032" y="6651"/>
                  <a:pt x="3970" y="6651"/>
                </a:cubicBezTo>
                <a:cubicBezTo>
                  <a:pt x="4014" y="6687"/>
                  <a:pt x="4050" y="6714"/>
                  <a:pt x="4077" y="6741"/>
                </a:cubicBezTo>
                <a:cubicBezTo>
                  <a:pt x="4068" y="6776"/>
                  <a:pt x="4050" y="6812"/>
                  <a:pt x="4032" y="6848"/>
                </a:cubicBezTo>
                <a:cubicBezTo>
                  <a:pt x="4032" y="6866"/>
                  <a:pt x="4014" y="6874"/>
                  <a:pt x="4014" y="6884"/>
                </a:cubicBezTo>
                <a:cubicBezTo>
                  <a:pt x="3997" y="6901"/>
                  <a:pt x="3978" y="6919"/>
                  <a:pt x="3970" y="6937"/>
                </a:cubicBezTo>
                <a:cubicBezTo>
                  <a:pt x="3987" y="6955"/>
                  <a:pt x="4005" y="6973"/>
                  <a:pt x="4023" y="6982"/>
                </a:cubicBezTo>
                <a:cubicBezTo>
                  <a:pt x="4104" y="7009"/>
                  <a:pt x="4104" y="7009"/>
                  <a:pt x="4068" y="7080"/>
                </a:cubicBezTo>
                <a:cubicBezTo>
                  <a:pt x="4041" y="7116"/>
                  <a:pt x="4014" y="7161"/>
                  <a:pt x="4014" y="7196"/>
                </a:cubicBezTo>
                <a:cubicBezTo>
                  <a:pt x="4014" y="7223"/>
                  <a:pt x="4050" y="7259"/>
                  <a:pt x="4077" y="7295"/>
                </a:cubicBezTo>
                <a:cubicBezTo>
                  <a:pt x="4068" y="7295"/>
                  <a:pt x="4050" y="7295"/>
                  <a:pt x="4023" y="7295"/>
                </a:cubicBezTo>
                <a:cubicBezTo>
                  <a:pt x="4113" y="7349"/>
                  <a:pt x="4193" y="7384"/>
                  <a:pt x="4273" y="7429"/>
                </a:cubicBezTo>
                <a:cubicBezTo>
                  <a:pt x="4211" y="7474"/>
                  <a:pt x="4148" y="7474"/>
                  <a:pt x="4086" y="7456"/>
                </a:cubicBezTo>
                <a:cubicBezTo>
                  <a:pt x="3952" y="7420"/>
                  <a:pt x="3844" y="7339"/>
                  <a:pt x="3755" y="7250"/>
                </a:cubicBezTo>
                <a:cubicBezTo>
                  <a:pt x="3710" y="7206"/>
                  <a:pt x="3684" y="7143"/>
                  <a:pt x="3657" y="7089"/>
                </a:cubicBezTo>
                <a:cubicBezTo>
                  <a:pt x="3648" y="7071"/>
                  <a:pt x="3665" y="7044"/>
                  <a:pt x="3675" y="7018"/>
                </a:cubicBezTo>
                <a:cubicBezTo>
                  <a:pt x="3648" y="7000"/>
                  <a:pt x="3621" y="6982"/>
                  <a:pt x="3594" y="6955"/>
                </a:cubicBezTo>
                <a:cubicBezTo>
                  <a:pt x="3665" y="6901"/>
                  <a:pt x="3675" y="6749"/>
                  <a:pt x="3612" y="6696"/>
                </a:cubicBezTo>
                <a:cubicBezTo>
                  <a:pt x="3594" y="6687"/>
                  <a:pt x="3558" y="6696"/>
                  <a:pt x="3514" y="6687"/>
                </a:cubicBezTo>
                <a:cubicBezTo>
                  <a:pt x="3522" y="6669"/>
                  <a:pt x="3532" y="6642"/>
                  <a:pt x="3532" y="6615"/>
                </a:cubicBezTo>
                <a:cubicBezTo>
                  <a:pt x="3532" y="6580"/>
                  <a:pt x="3514" y="6535"/>
                  <a:pt x="3505" y="6490"/>
                </a:cubicBezTo>
                <a:cubicBezTo>
                  <a:pt x="3505" y="6455"/>
                  <a:pt x="3496" y="6410"/>
                  <a:pt x="3496" y="6365"/>
                </a:cubicBezTo>
                <a:cubicBezTo>
                  <a:pt x="3496" y="6293"/>
                  <a:pt x="3522" y="6213"/>
                  <a:pt x="3505" y="6142"/>
                </a:cubicBezTo>
                <a:cubicBezTo>
                  <a:pt x="3442" y="5945"/>
                  <a:pt x="3460" y="5739"/>
                  <a:pt x="3451" y="5542"/>
                </a:cubicBezTo>
                <a:cubicBezTo>
                  <a:pt x="3451" y="5417"/>
                  <a:pt x="3451" y="5283"/>
                  <a:pt x="3308" y="5221"/>
                </a:cubicBezTo>
                <a:cubicBezTo>
                  <a:pt x="3111" y="5149"/>
                  <a:pt x="3022" y="4997"/>
                  <a:pt x="2950" y="4818"/>
                </a:cubicBezTo>
                <a:cubicBezTo>
                  <a:pt x="2888" y="4675"/>
                  <a:pt x="2852" y="4648"/>
                  <a:pt x="2771" y="4613"/>
                </a:cubicBezTo>
                <a:cubicBezTo>
                  <a:pt x="2763" y="4568"/>
                  <a:pt x="2745" y="4532"/>
                  <a:pt x="2754" y="4496"/>
                </a:cubicBezTo>
                <a:cubicBezTo>
                  <a:pt x="2763" y="4461"/>
                  <a:pt x="2789" y="4425"/>
                  <a:pt x="2816" y="4398"/>
                </a:cubicBezTo>
                <a:cubicBezTo>
                  <a:pt x="2763" y="4362"/>
                  <a:pt x="2763" y="4255"/>
                  <a:pt x="2825" y="4183"/>
                </a:cubicBezTo>
                <a:cubicBezTo>
                  <a:pt x="2861" y="4139"/>
                  <a:pt x="2906" y="4103"/>
                  <a:pt x="2941" y="4058"/>
                </a:cubicBezTo>
                <a:cubicBezTo>
                  <a:pt x="2950" y="4040"/>
                  <a:pt x="2968" y="4014"/>
                  <a:pt x="2959" y="3987"/>
                </a:cubicBezTo>
                <a:cubicBezTo>
                  <a:pt x="2950" y="3915"/>
                  <a:pt x="2995" y="3835"/>
                  <a:pt x="2924" y="3781"/>
                </a:cubicBezTo>
                <a:cubicBezTo>
                  <a:pt x="2914" y="3772"/>
                  <a:pt x="2932" y="3745"/>
                  <a:pt x="2941" y="3727"/>
                </a:cubicBezTo>
                <a:cubicBezTo>
                  <a:pt x="2924" y="3710"/>
                  <a:pt x="2906" y="3701"/>
                  <a:pt x="2870" y="3683"/>
                </a:cubicBezTo>
                <a:cubicBezTo>
                  <a:pt x="2852" y="3719"/>
                  <a:pt x="2825" y="3754"/>
                  <a:pt x="2798" y="3799"/>
                </a:cubicBezTo>
                <a:cubicBezTo>
                  <a:pt x="2754" y="3745"/>
                  <a:pt x="2655" y="3763"/>
                  <a:pt x="2619" y="3683"/>
                </a:cubicBezTo>
                <a:cubicBezTo>
                  <a:pt x="2611" y="3665"/>
                  <a:pt x="2584" y="3656"/>
                  <a:pt x="2566" y="3647"/>
                </a:cubicBezTo>
                <a:cubicBezTo>
                  <a:pt x="2557" y="3647"/>
                  <a:pt x="2539" y="3647"/>
                  <a:pt x="2539" y="3638"/>
                </a:cubicBezTo>
                <a:cubicBezTo>
                  <a:pt x="2512" y="3576"/>
                  <a:pt x="2485" y="3504"/>
                  <a:pt x="2468" y="3450"/>
                </a:cubicBezTo>
                <a:cubicBezTo>
                  <a:pt x="2423" y="3441"/>
                  <a:pt x="2387" y="3441"/>
                  <a:pt x="2360" y="3432"/>
                </a:cubicBezTo>
                <a:cubicBezTo>
                  <a:pt x="2342" y="3424"/>
                  <a:pt x="2324" y="3406"/>
                  <a:pt x="2306" y="3406"/>
                </a:cubicBezTo>
                <a:cubicBezTo>
                  <a:pt x="2226" y="3415"/>
                  <a:pt x="2199" y="3361"/>
                  <a:pt x="2163" y="3307"/>
                </a:cubicBezTo>
                <a:cubicBezTo>
                  <a:pt x="2137" y="3263"/>
                  <a:pt x="2092" y="3263"/>
                  <a:pt x="2047" y="3281"/>
                </a:cubicBezTo>
                <a:cubicBezTo>
                  <a:pt x="2011" y="3289"/>
                  <a:pt x="1976" y="3298"/>
                  <a:pt x="1949" y="3289"/>
                </a:cubicBezTo>
                <a:cubicBezTo>
                  <a:pt x="1877" y="3254"/>
                  <a:pt x="1797" y="3218"/>
                  <a:pt x="1725" y="3182"/>
                </a:cubicBezTo>
                <a:cubicBezTo>
                  <a:pt x="1698" y="3173"/>
                  <a:pt x="1681" y="3164"/>
                  <a:pt x="1663" y="3155"/>
                </a:cubicBezTo>
                <a:cubicBezTo>
                  <a:pt x="1573" y="3138"/>
                  <a:pt x="1538" y="3075"/>
                  <a:pt x="1547" y="2986"/>
                </a:cubicBezTo>
                <a:cubicBezTo>
                  <a:pt x="1555" y="2941"/>
                  <a:pt x="1547" y="2896"/>
                  <a:pt x="1520" y="2860"/>
                </a:cubicBezTo>
                <a:cubicBezTo>
                  <a:pt x="1475" y="2771"/>
                  <a:pt x="1422" y="2681"/>
                  <a:pt x="1359" y="2601"/>
                </a:cubicBezTo>
                <a:cubicBezTo>
                  <a:pt x="1305" y="2530"/>
                  <a:pt x="1278" y="2467"/>
                  <a:pt x="1278" y="2387"/>
                </a:cubicBezTo>
                <a:cubicBezTo>
                  <a:pt x="1278" y="2378"/>
                  <a:pt x="1260" y="2360"/>
                  <a:pt x="1243" y="2333"/>
                </a:cubicBezTo>
                <a:cubicBezTo>
                  <a:pt x="1225" y="2378"/>
                  <a:pt x="1207" y="2404"/>
                  <a:pt x="1216" y="2422"/>
                </a:cubicBezTo>
                <a:cubicBezTo>
                  <a:pt x="1225" y="2476"/>
                  <a:pt x="1243" y="2521"/>
                  <a:pt x="1260" y="2565"/>
                </a:cubicBezTo>
                <a:cubicBezTo>
                  <a:pt x="1296" y="2655"/>
                  <a:pt x="1323" y="2744"/>
                  <a:pt x="1359" y="2825"/>
                </a:cubicBezTo>
                <a:cubicBezTo>
                  <a:pt x="1350" y="2833"/>
                  <a:pt x="1341" y="2842"/>
                  <a:pt x="1332" y="2842"/>
                </a:cubicBezTo>
                <a:cubicBezTo>
                  <a:pt x="1269" y="2753"/>
                  <a:pt x="1216" y="2664"/>
                  <a:pt x="1153" y="2574"/>
                </a:cubicBezTo>
                <a:cubicBezTo>
                  <a:pt x="1153" y="2565"/>
                  <a:pt x="1180" y="2547"/>
                  <a:pt x="1171" y="2538"/>
                </a:cubicBezTo>
                <a:cubicBezTo>
                  <a:pt x="1126" y="2422"/>
                  <a:pt x="1171" y="2270"/>
                  <a:pt x="1037" y="2190"/>
                </a:cubicBezTo>
                <a:cubicBezTo>
                  <a:pt x="1010" y="2172"/>
                  <a:pt x="992" y="2136"/>
                  <a:pt x="992" y="2109"/>
                </a:cubicBezTo>
                <a:cubicBezTo>
                  <a:pt x="957" y="1939"/>
                  <a:pt x="992" y="1779"/>
                  <a:pt x="1109" y="1645"/>
                </a:cubicBezTo>
                <a:cubicBezTo>
                  <a:pt x="1162" y="1574"/>
                  <a:pt x="1207" y="1502"/>
                  <a:pt x="1260" y="1431"/>
                </a:cubicBezTo>
                <a:cubicBezTo>
                  <a:pt x="1278" y="1422"/>
                  <a:pt x="1314" y="1431"/>
                  <a:pt x="1323" y="1422"/>
                </a:cubicBezTo>
                <a:cubicBezTo>
                  <a:pt x="1377" y="1359"/>
                  <a:pt x="1314" y="1297"/>
                  <a:pt x="1305" y="1225"/>
                </a:cubicBezTo>
                <a:cubicBezTo>
                  <a:pt x="1323" y="1225"/>
                  <a:pt x="1332" y="1216"/>
                  <a:pt x="1368" y="1207"/>
                </a:cubicBezTo>
                <a:cubicBezTo>
                  <a:pt x="1171" y="1163"/>
                  <a:pt x="1252" y="1055"/>
                  <a:pt x="1296" y="948"/>
                </a:cubicBezTo>
                <a:cubicBezTo>
                  <a:pt x="1260" y="957"/>
                  <a:pt x="1234" y="957"/>
                  <a:pt x="1207" y="957"/>
                </a:cubicBezTo>
                <a:cubicBezTo>
                  <a:pt x="1207" y="939"/>
                  <a:pt x="1207" y="912"/>
                  <a:pt x="1207" y="894"/>
                </a:cubicBezTo>
                <a:cubicBezTo>
                  <a:pt x="1216" y="769"/>
                  <a:pt x="1198" y="760"/>
                  <a:pt x="1082" y="734"/>
                </a:cubicBezTo>
                <a:cubicBezTo>
                  <a:pt x="1055" y="724"/>
                  <a:pt x="1019" y="716"/>
                  <a:pt x="992" y="698"/>
                </a:cubicBezTo>
                <a:cubicBezTo>
                  <a:pt x="939" y="662"/>
                  <a:pt x="885" y="653"/>
                  <a:pt x="831" y="698"/>
                </a:cubicBezTo>
                <a:cubicBezTo>
                  <a:pt x="796" y="716"/>
                  <a:pt x="769" y="724"/>
                  <a:pt x="733" y="698"/>
                </a:cubicBezTo>
                <a:cubicBezTo>
                  <a:pt x="697" y="680"/>
                  <a:pt x="635" y="698"/>
                  <a:pt x="599" y="716"/>
                </a:cubicBezTo>
                <a:cubicBezTo>
                  <a:pt x="411" y="823"/>
                  <a:pt x="214" y="903"/>
                  <a:pt x="9" y="957"/>
                </a:cubicBezTo>
                <a:cubicBezTo>
                  <a:pt x="9" y="948"/>
                  <a:pt x="9" y="939"/>
                  <a:pt x="0" y="939"/>
                </a:cubicBezTo>
                <a:cubicBezTo>
                  <a:pt x="98" y="903"/>
                  <a:pt x="196" y="859"/>
                  <a:pt x="295" y="823"/>
                </a:cubicBezTo>
                <a:cubicBezTo>
                  <a:pt x="295" y="823"/>
                  <a:pt x="295" y="814"/>
                  <a:pt x="295" y="805"/>
                </a:cubicBezTo>
                <a:cubicBezTo>
                  <a:pt x="259" y="805"/>
                  <a:pt x="232" y="796"/>
                  <a:pt x="188" y="796"/>
                </a:cubicBezTo>
                <a:cubicBezTo>
                  <a:pt x="196" y="769"/>
                  <a:pt x="206" y="751"/>
                  <a:pt x="206" y="724"/>
                </a:cubicBezTo>
                <a:cubicBezTo>
                  <a:pt x="134" y="671"/>
                  <a:pt x="143" y="635"/>
                  <a:pt x="223" y="608"/>
                </a:cubicBezTo>
                <a:cubicBezTo>
                  <a:pt x="304" y="581"/>
                  <a:pt x="384" y="564"/>
                  <a:pt x="474" y="537"/>
                </a:cubicBezTo>
                <a:cubicBezTo>
                  <a:pt x="518" y="528"/>
                  <a:pt x="563" y="501"/>
                  <a:pt x="608" y="483"/>
                </a:cubicBezTo>
                <a:cubicBezTo>
                  <a:pt x="608" y="474"/>
                  <a:pt x="608" y="456"/>
                  <a:pt x="599" y="447"/>
                </a:cubicBezTo>
                <a:cubicBezTo>
                  <a:pt x="563" y="456"/>
                  <a:pt x="518" y="456"/>
                  <a:pt x="474" y="465"/>
                </a:cubicBezTo>
                <a:cubicBezTo>
                  <a:pt x="456" y="465"/>
                  <a:pt x="438" y="447"/>
                  <a:pt x="411" y="438"/>
                </a:cubicBezTo>
                <a:cubicBezTo>
                  <a:pt x="429" y="421"/>
                  <a:pt x="447" y="394"/>
                  <a:pt x="465" y="394"/>
                </a:cubicBezTo>
                <a:cubicBezTo>
                  <a:pt x="527" y="385"/>
                  <a:pt x="581" y="394"/>
                  <a:pt x="635" y="394"/>
                </a:cubicBezTo>
                <a:cubicBezTo>
                  <a:pt x="661" y="394"/>
                  <a:pt x="688" y="394"/>
                  <a:pt x="706" y="385"/>
                </a:cubicBezTo>
                <a:cubicBezTo>
                  <a:pt x="715" y="376"/>
                  <a:pt x="706" y="340"/>
                  <a:pt x="697" y="322"/>
                </a:cubicBezTo>
                <a:cubicBezTo>
                  <a:pt x="679" y="286"/>
                  <a:pt x="688" y="260"/>
                  <a:pt x="724" y="251"/>
                </a:cubicBezTo>
                <a:cubicBezTo>
                  <a:pt x="885" y="224"/>
                  <a:pt x="1037" y="170"/>
                  <a:pt x="1198" y="161"/>
                </a:cubicBezTo>
                <a:cubicBezTo>
                  <a:pt x="1332" y="143"/>
                  <a:pt x="1484" y="170"/>
                  <a:pt x="1618" y="188"/>
                </a:cubicBezTo>
                <a:cubicBezTo>
                  <a:pt x="1681" y="188"/>
                  <a:pt x="1734" y="197"/>
                  <a:pt x="1797" y="206"/>
                </a:cubicBezTo>
                <a:cubicBezTo>
                  <a:pt x="1815" y="206"/>
                  <a:pt x="1842" y="215"/>
                  <a:pt x="1860" y="215"/>
                </a:cubicBezTo>
                <a:cubicBezTo>
                  <a:pt x="1904" y="224"/>
                  <a:pt x="1949" y="233"/>
                  <a:pt x="1994" y="233"/>
                </a:cubicBezTo>
                <a:cubicBezTo>
                  <a:pt x="2020" y="242"/>
                  <a:pt x="2056" y="197"/>
                  <a:pt x="2083" y="260"/>
                </a:cubicBezTo>
                <a:cubicBezTo>
                  <a:pt x="2083" y="260"/>
                  <a:pt x="2137" y="260"/>
                  <a:pt x="2155" y="251"/>
                </a:cubicBezTo>
                <a:cubicBezTo>
                  <a:pt x="2190" y="242"/>
                  <a:pt x="2217" y="233"/>
                  <a:pt x="2244" y="215"/>
                </a:cubicBezTo>
                <a:cubicBezTo>
                  <a:pt x="2289" y="188"/>
                  <a:pt x="2333" y="170"/>
                  <a:pt x="2387" y="197"/>
                </a:cubicBezTo>
                <a:cubicBezTo>
                  <a:pt x="2432" y="224"/>
                  <a:pt x="2485" y="206"/>
                  <a:pt x="2530" y="215"/>
                </a:cubicBezTo>
                <a:cubicBezTo>
                  <a:pt x="2611" y="224"/>
                  <a:pt x="2691" y="242"/>
                  <a:pt x="2789" y="260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" name="Freeform 230">
            <a:extLst>
              <a:ext uri="{FF2B5EF4-FFF2-40B4-BE49-F238E27FC236}">
                <a16:creationId xmlns:a16="http://schemas.microsoft.com/office/drawing/2014/main" id="{DBD0B4AC-6733-7F42-A664-76A39B1AC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39450" y="10073027"/>
            <a:ext cx="2173381" cy="1765871"/>
          </a:xfrm>
          <a:custGeom>
            <a:avLst/>
            <a:gdLst>
              <a:gd name="T0" fmla="*/ 1386 w 2048"/>
              <a:gd name="T1" fmla="*/ 81 h 1664"/>
              <a:gd name="T2" fmla="*/ 1386 w 2048"/>
              <a:gd name="T3" fmla="*/ 81 h 1664"/>
              <a:gd name="T4" fmla="*/ 1332 w 2048"/>
              <a:gd name="T5" fmla="*/ 161 h 1664"/>
              <a:gd name="T6" fmla="*/ 1368 w 2048"/>
              <a:gd name="T7" fmla="*/ 304 h 1664"/>
              <a:gd name="T8" fmla="*/ 1430 w 2048"/>
              <a:gd name="T9" fmla="*/ 358 h 1664"/>
              <a:gd name="T10" fmla="*/ 1556 w 2048"/>
              <a:gd name="T11" fmla="*/ 331 h 1664"/>
              <a:gd name="T12" fmla="*/ 1627 w 2048"/>
              <a:gd name="T13" fmla="*/ 108 h 1664"/>
              <a:gd name="T14" fmla="*/ 1663 w 2048"/>
              <a:gd name="T15" fmla="*/ 0 h 1664"/>
              <a:gd name="T16" fmla="*/ 1681 w 2048"/>
              <a:gd name="T17" fmla="*/ 0 h 1664"/>
              <a:gd name="T18" fmla="*/ 1707 w 2048"/>
              <a:gd name="T19" fmla="*/ 99 h 1664"/>
              <a:gd name="T20" fmla="*/ 1770 w 2048"/>
              <a:gd name="T21" fmla="*/ 224 h 1664"/>
              <a:gd name="T22" fmla="*/ 1797 w 2048"/>
              <a:gd name="T23" fmla="*/ 340 h 1664"/>
              <a:gd name="T24" fmla="*/ 1877 w 2048"/>
              <a:gd name="T25" fmla="*/ 537 h 1664"/>
              <a:gd name="T26" fmla="*/ 1895 w 2048"/>
              <a:gd name="T27" fmla="*/ 555 h 1664"/>
              <a:gd name="T28" fmla="*/ 2020 w 2048"/>
              <a:gd name="T29" fmla="*/ 796 h 1664"/>
              <a:gd name="T30" fmla="*/ 2038 w 2048"/>
              <a:gd name="T31" fmla="*/ 885 h 1664"/>
              <a:gd name="T32" fmla="*/ 1842 w 2048"/>
              <a:gd name="T33" fmla="*/ 1288 h 1664"/>
              <a:gd name="T34" fmla="*/ 1645 w 2048"/>
              <a:gd name="T35" fmla="*/ 1493 h 1664"/>
              <a:gd name="T36" fmla="*/ 1511 w 2048"/>
              <a:gd name="T37" fmla="*/ 1592 h 1664"/>
              <a:gd name="T38" fmla="*/ 1448 w 2048"/>
              <a:gd name="T39" fmla="*/ 1619 h 1664"/>
              <a:gd name="T40" fmla="*/ 1341 w 2048"/>
              <a:gd name="T41" fmla="*/ 1601 h 1664"/>
              <a:gd name="T42" fmla="*/ 1135 w 2048"/>
              <a:gd name="T43" fmla="*/ 1493 h 1664"/>
              <a:gd name="T44" fmla="*/ 1118 w 2048"/>
              <a:gd name="T45" fmla="*/ 1404 h 1664"/>
              <a:gd name="T46" fmla="*/ 1108 w 2048"/>
              <a:gd name="T47" fmla="*/ 1306 h 1664"/>
              <a:gd name="T48" fmla="*/ 992 w 2048"/>
              <a:gd name="T49" fmla="*/ 1404 h 1664"/>
              <a:gd name="T50" fmla="*/ 974 w 2048"/>
              <a:gd name="T51" fmla="*/ 1350 h 1664"/>
              <a:gd name="T52" fmla="*/ 831 w 2048"/>
              <a:gd name="T53" fmla="*/ 1216 h 1664"/>
              <a:gd name="T54" fmla="*/ 438 w 2048"/>
              <a:gd name="T55" fmla="*/ 1333 h 1664"/>
              <a:gd name="T56" fmla="*/ 375 w 2048"/>
              <a:gd name="T57" fmla="*/ 1350 h 1664"/>
              <a:gd name="T58" fmla="*/ 125 w 2048"/>
              <a:gd name="T59" fmla="*/ 1413 h 1664"/>
              <a:gd name="T60" fmla="*/ 9 w 2048"/>
              <a:gd name="T61" fmla="*/ 1377 h 1664"/>
              <a:gd name="T62" fmla="*/ 18 w 2048"/>
              <a:gd name="T63" fmla="*/ 1323 h 1664"/>
              <a:gd name="T64" fmla="*/ 80 w 2048"/>
              <a:gd name="T65" fmla="*/ 1163 h 1664"/>
              <a:gd name="T66" fmla="*/ 71 w 2048"/>
              <a:gd name="T67" fmla="*/ 1011 h 1664"/>
              <a:gd name="T68" fmla="*/ 80 w 2048"/>
              <a:gd name="T69" fmla="*/ 742 h 1664"/>
              <a:gd name="T70" fmla="*/ 286 w 2048"/>
              <a:gd name="T71" fmla="*/ 582 h 1664"/>
              <a:gd name="T72" fmla="*/ 438 w 2048"/>
              <a:gd name="T73" fmla="*/ 546 h 1664"/>
              <a:gd name="T74" fmla="*/ 563 w 2048"/>
              <a:gd name="T75" fmla="*/ 421 h 1664"/>
              <a:gd name="T76" fmla="*/ 643 w 2048"/>
              <a:gd name="T77" fmla="*/ 367 h 1664"/>
              <a:gd name="T78" fmla="*/ 724 w 2048"/>
              <a:gd name="T79" fmla="*/ 304 h 1664"/>
              <a:gd name="T80" fmla="*/ 805 w 2048"/>
              <a:gd name="T81" fmla="*/ 215 h 1664"/>
              <a:gd name="T82" fmla="*/ 903 w 2048"/>
              <a:gd name="T83" fmla="*/ 224 h 1664"/>
              <a:gd name="T84" fmla="*/ 992 w 2048"/>
              <a:gd name="T85" fmla="*/ 206 h 1664"/>
              <a:gd name="T86" fmla="*/ 1153 w 2048"/>
              <a:gd name="T87" fmla="*/ 45 h 1664"/>
              <a:gd name="T88" fmla="*/ 1207 w 2048"/>
              <a:gd name="T89" fmla="*/ 54 h 1664"/>
              <a:gd name="T90" fmla="*/ 1386 w 2048"/>
              <a:gd name="T91" fmla="*/ 81 h 16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048" h="1664">
                <a:moveTo>
                  <a:pt x="1386" y="81"/>
                </a:moveTo>
                <a:lnTo>
                  <a:pt x="1386" y="81"/>
                </a:lnTo>
                <a:cubicBezTo>
                  <a:pt x="1368" y="108"/>
                  <a:pt x="1350" y="134"/>
                  <a:pt x="1332" y="161"/>
                </a:cubicBezTo>
                <a:cubicBezTo>
                  <a:pt x="1278" y="251"/>
                  <a:pt x="1278" y="260"/>
                  <a:pt x="1368" y="304"/>
                </a:cubicBezTo>
                <a:cubicBezTo>
                  <a:pt x="1394" y="322"/>
                  <a:pt x="1412" y="340"/>
                  <a:pt x="1430" y="358"/>
                </a:cubicBezTo>
                <a:cubicBezTo>
                  <a:pt x="1493" y="412"/>
                  <a:pt x="1529" y="412"/>
                  <a:pt x="1556" y="331"/>
                </a:cubicBezTo>
                <a:cubicBezTo>
                  <a:pt x="1591" y="260"/>
                  <a:pt x="1600" y="179"/>
                  <a:pt x="1627" y="108"/>
                </a:cubicBezTo>
                <a:cubicBezTo>
                  <a:pt x="1636" y="72"/>
                  <a:pt x="1654" y="36"/>
                  <a:pt x="1663" y="0"/>
                </a:cubicBezTo>
                <a:cubicBezTo>
                  <a:pt x="1672" y="0"/>
                  <a:pt x="1681" y="0"/>
                  <a:pt x="1681" y="0"/>
                </a:cubicBezTo>
                <a:cubicBezTo>
                  <a:pt x="1690" y="36"/>
                  <a:pt x="1699" y="63"/>
                  <a:pt x="1707" y="99"/>
                </a:cubicBezTo>
                <a:cubicBezTo>
                  <a:pt x="1707" y="143"/>
                  <a:pt x="1707" y="188"/>
                  <a:pt x="1770" y="224"/>
                </a:cubicBezTo>
                <a:cubicBezTo>
                  <a:pt x="1788" y="242"/>
                  <a:pt x="1797" y="304"/>
                  <a:pt x="1797" y="340"/>
                </a:cubicBezTo>
                <a:cubicBezTo>
                  <a:pt x="1797" y="421"/>
                  <a:pt x="1788" y="501"/>
                  <a:pt x="1877" y="537"/>
                </a:cubicBezTo>
                <a:cubicBezTo>
                  <a:pt x="1886" y="537"/>
                  <a:pt x="1886" y="546"/>
                  <a:pt x="1895" y="555"/>
                </a:cubicBezTo>
                <a:cubicBezTo>
                  <a:pt x="1940" y="635"/>
                  <a:pt x="1976" y="716"/>
                  <a:pt x="2020" y="796"/>
                </a:cubicBezTo>
                <a:cubicBezTo>
                  <a:pt x="2029" y="823"/>
                  <a:pt x="2047" y="859"/>
                  <a:pt x="2038" y="885"/>
                </a:cubicBezTo>
                <a:cubicBezTo>
                  <a:pt x="2029" y="1047"/>
                  <a:pt x="1976" y="1190"/>
                  <a:pt x="1842" y="1288"/>
                </a:cubicBezTo>
                <a:cubicBezTo>
                  <a:pt x="1761" y="1350"/>
                  <a:pt x="1707" y="1422"/>
                  <a:pt x="1645" y="1493"/>
                </a:cubicBezTo>
                <a:cubicBezTo>
                  <a:pt x="1609" y="1547"/>
                  <a:pt x="1573" y="1583"/>
                  <a:pt x="1511" y="1592"/>
                </a:cubicBezTo>
                <a:cubicBezTo>
                  <a:pt x="1484" y="1592"/>
                  <a:pt x="1466" y="1601"/>
                  <a:pt x="1448" y="1619"/>
                </a:cubicBezTo>
                <a:cubicBezTo>
                  <a:pt x="1404" y="1655"/>
                  <a:pt x="1368" y="1645"/>
                  <a:pt x="1341" y="1601"/>
                </a:cubicBezTo>
                <a:cubicBezTo>
                  <a:pt x="1234" y="1663"/>
                  <a:pt x="1144" y="1619"/>
                  <a:pt x="1135" y="1493"/>
                </a:cubicBezTo>
                <a:cubicBezTo>
                  <a:pt x="1135" y="1467"/>
                  <a:pt x="1118" y="1431"/>
                  <a:pt x="1118" y="1404"/>
                </a:cubicBezTo>
                <a:cubicBezTo>
                  <a:pt x="1108" y="1368"/>
                  <a:pt x="1108" y="1342"/>
                  <a:pt x="1108" y="1306"/>
                </a:cubicBezTo>
                <a:cubicBezTo>
                  <a:pt x="1073" y="1333"/>
                  <a:pt x="1037" y="1368"/>
                  <a:pt x="992" y="1404"/>
                </a:cubicBezTo>
                <a:cubicBezTo>
                  <a:pt x="983" y="1386"/>
                  <a:pt x="983" y="1368"/>
                  <a:pt x="974" y="1350"/>
                </a:cubicBezTo>
                <a:cubicBezTo>
                  <a:pt x="965" y="1252"/>
                  <a:pt x="930" y="1207"/>
                  <a:pt x="831" y="1216"/>
                </a:cubicBezTo>
                <a:cubicBezTo>
                  <a:pt x="697" y="1234"/>
                  <a:pt x="554" y="1243"/>
                  <a:pt x="438" y="1333"/>
                </a:cubicBezTo>
                <a:cubicBezTo>
                  <a:pt x="420" y="1350"/>
                  <a:pt x="393" y="1359"/>
                  <a:pt x="375" y="1350"/>
                </a:cubicBezTo>
                <a:cubicBezTo>
                  <a:pt x="286" y="1342"/>
                  <a:pt x="205" y="1377"/>
                  <a:pt x="125" y="1413"/>
                </a:cubicBezTo>
                <a:cubicBezTo>
                  <a:pt x="71" y="1449"/>
                  <a:pt x="35" y="1413"/>
                  <a:pt x="9" y="1377"/>
                </a:cubicBezTo>
                <a:cubicBezTo>
                  <a:pt x="0" y="1368"/>
                  <a:pt x="9" y="1333"/>
                  <a:pt x="18" y="1323"/>
                </a:cubicBezTo>
                <a:cubicBezTo>
                  <a:pt x="80" y="1288"/>
                  <a:pt x="80" y="1225"/>
                  <a:pt x="80" y="1163"/>
                </a:cubicBezTo>
                <a:cubicBezTo>
                  <a:pt x="80" y="1109"/>
                  <a:pt x="71" y="1055"/>
                  <a:pt x="71" y="1011"/>
                </a:cubicBezTo>
                <a:cubicBezTo>
                  <a:pt x="71" y="921"/>
                  <a:pt x="62" y="832"/>
                  <a:pt x="80" y="742"/>
                </a:cubicBezTo>
                <a:cubicBezTo>
                  <a:pt x="107" y="644"/>
                  <a:pt x="205" y="617"/>
                  <a:pt x="286" y="582"/>
                </a:cubicBezTo>
                <a:cubicBezTo>
                  <a:pt x="331" y="555"/>
                  <a:pt x="384" y="555"/>
                  <a:pt x="438" y="546"/>
                </a:cubicBezTo>
                <a:cubicBezTo>
                  <a:pt x="510" y="528"/>
                  <a:pt x="545" y="483"/>
                  <a:pt x="563" y="421"/>
                </a:cubicBezTo>
                <a:cubicBezTo>
                  <a:pt x="581" y="385"/>
                  <a:pt x="581" y="331"/>
                  <a:pt x="643" y="367"/>
                </a:cubicBezTo>
                <a:cubicBezTo>
                  <a:pt x="653" y="376"/>
                  <a:pt x="697" y="331"/>
                  <a:pt x="724" y="304"/>
                </a:cubicBezTo>
                <a:cubicBezTo>
                  <a:pt x="751" y="278"/>
                  <a:pt x="769" y="242"/>
                  <a:pt x="805" y="215"/>
                </a:cubicBezTo>
                <a:cubicBezTo>
                  <a:pt x="840" y="188"/>
                  <a:pt x="867" y="179"/>
                  <a:pt x="903" y="224"/>
                </a:cubicBezTo>
                <a:cubicBezTo>
                  <a:pt x="948" y="269"/>
                  <a:pt x="983" y="260"/>
                  <a:pt x="992" y="206"/>
                </a:cubicBezTo>
                <a:cubicBezTo>
                  <a:pt x="1010" y="117"/>
                  <a:pt x="1091" y="90"/>
                  <a:pt x="1153" y="45"/>
                </a:cubicBezTo>
                <a:cubicBezTo>
                  <a:pt x="1162" y="36"/>
                  <a:pt x="1189" y="45"/>
                  <a:pt x="1207" y="54"/>
                </a:cubicBezTo>
                <a:cubicBezTo>
                  <a:pt x="1261" y="63"/>
                  <a:pt x="1314" y="63"/>
                  <a:pt x="1386" y="81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" name="Freeform 231">
            <a:extLst>
              <a:ext uri="{FF2B5EF4-FFF2-40B4-BE49-F238E27FC236}">
                <a16:creationId xmlns:a16="http://schemas.microsoft.com/office/drawing/2014/main" id="{0E7A6D88-5D99-B443-871C-B6A512931B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9158" y="4541208"/>
            <a:ext cx="3068029" cy="1227211"/>
          </a:xfrm>
          <a:custGeom>
            <a:avLst/>
            <a:gdLst>
              <a:gd name="T0" fmla="*/ 501 w 2889"/>
              <a:gd name="T1" fmla="*/ 134 h 1154"/>
              <a:gd name="T2" fmla="*/ 1413 w 2889"/>
              <a:gd name="T3" fmla="*/ 71 h 1154"/>
              <a:gd name="T4" fmla="*/ 1306 w 2889"/>
              <a:gd name="T5" fmla="*/ 116 h 1154"/>
              <a:gd name="T6" fmla="*/ 1610 w 2889"/>
              <a:gd name="T7" fmla="*/ 81 h 1154"/>
              <a:gd name="T8" fmla="*/ 2557 w 2889"/>
              <a:gd name="T9" fmla="*/ 45 h 1154"/>
              <a:gd name="T10" fmla="*/ 2611 w 2889"/>
              <a:gd name="T11" fmla="*/ 107 h 1154"/>
              <a:gd name="T12" fmla="*/ 2566 w 2889"/>
              <a:gd name="T13" fmla="*/ 224 h 1154"/>
              <a:gd name="T14" fmla="*/ 2647 w 2889"/>
              <a:gd name="T15" fmla="*/ 304 h 1154"/>
              <a:gd name="T16" fmla="*/ 2557 w 2889"/>
              <a:gd name="T17" fmla="*/ 304 h 1154"/>
              <a:gd name="T18" fmla="*/ 2441 w 2889"/>
              <a:gd name="T19" fmla="*/ 554 h 1154"/>
              <a:gd name="T20" fmla="*/ 2030 w 2889"/>
              <a:gd name="T21" fmla="*/ 715 h 1154"/>
              <a:gd name="T22" fmla="*/ 1735 w 2889"/>
              <a:gd name="T23" fmla="*/ 823 h 1154"/>
              <a:gd name="T24" fmla="*/ 1574 w 2889"/>
              <a:gd name="T25" fmla="*/ 939 h 1154"/>
              <a:gd name="T26" fmla="*/ 1333 w 2889"/>
              <a:gd name="T27" fmla="*/ 1100 h 1154"/>
              <a:gd name="T28" fmla="*/ 1190 w 2889"/>
              <a:gd name="T29" fmla="*/ 975 h 1154"/>
              <a:gd name="T30" fmla="*/ 1270 w 2889"/>
              <a:gd name="T31" fmla="*/ 680 h 1154"/>
              <a:gd name="T32" fmla="*/ 1207 w 2889"/>
              <a:gd name="T33" fmla="*/ 644 h 1154"/>
              <a:gd name="T34" fmla="*/ 1315 w 2889"/>
              <a:gd name="T35" fmla="*/ 554 h 1154"/>
              <a:gd name="T36" fmla="*/ 1261 w 2889"/>
              <a:gd name="T37" fmla="*/ 456 h 1154"/>
              <a:gd name="T38" fmla="*/ 984 w 2889"/>
              <a:gd name="T39" fmla="*/ 331 h 1154"/>
              <a:gd name="T40" fmla="*/ 895 w 2889"/>
              <a:gd name="T41" fmla="*/ 286 h 1154"/>
              <a:gd name="T42" fmla="*/ 1038 w 2889"/>
              <a:gd name="T43" fmla="*/ 251 h 1154"/>
              <a:gd name="T44" fmla="*/ 877 w 2889"/>
              <a:gd name="T45" fmla="*/ 233 h 1154"/>
              <a:gd name="T46" fmla="*/ 1190 w 2889"/>
              <a:gd name="T47" fmla="*/ 188 h 1154"/>
              <a:gd name="T48" fmla="*/ 877 w 2889"/>
              <a:gd name="T49" fmla="*/ 197 h 1154"/>
              <a:gd name="T50" fmla="*/ 519 w 2889"/>
              <a:gd name="T51" fmla="*/ 322 h 1154"/>
              <a:gd name="T52" fmla="*/ 179 w 2889"/>
              <a:gd name="T53" fmla="*/ 349 h 1154"/>
              <a:gd name="T54" fmla="*/ 510 w 2889"/>
              <a:gd name="T55" fmla="*/ 384 h 1154"/>
              <a:gd name="T56" fmla="*/ 108 w 2889"/>
              <a:gd name="T57" fmla="*/ 331 h 1154"/>
              <a:gd name="T58" fmla="*/ 0 w 2889"/>
              <a:gd name="T59" fmla="*/ 277 h 1154"/>
              <a:gd name="T60" fmla="*/ 188 w 2889"/>
              <a:gd name="T61" fmla="*/ 170 h 1154"/>
              <a:gd name="T62" fmla="*/ 501 w 2889"/>
              <a:gd name="T63" fmla="*/ 134 h 1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889" h="1154">
                <a:moveTo>
                  <a:pt x="501" y="134"/>
                </a:moveTo>
                <a:lnTo>
                  <a:pt x="501" y="134"/>
                </a:lnTo>
                <a:cubicBezTo>
                  <a:pt x="483" y="125"/>
                  <a:pt x="465" y="116"/>
                  <a:pt x="438" y="98"/>
                </a:cubicBezTo>
                <a:cubicBezTo>
                  <a:pt x="769" y="81"/>
                  <a:pt x="1073" y="18"/>
                  <a:pt x="1413" y="71"/>
                </a:cubicBezTo>
                <a:cubicBezTo>
                  <a:pt x="1359" y="89"/>
                  <a:pt x="1333" y="98"/>
                  <a:pt x="1306" y="107"/>
                </a:cubicBezTo>
                <a:lnTo>
                  <a:pt x="1306" y="116"/>
                </a:lnTo>
                <a:cubicBezTo>
                  <a:pt x="1333" y="107"/>
                  <a:pt x="1368" y="107"/>
                  <a:pt x="1395" y="98"/>
                </a:cubicBezTo>
                <a:cubicBezTo>
                  <a:pt x="1467" y="89"/>
                  <a:pt x="1538" y="89"/>
                  <a:pt x="1610" y="81"/>
                </a:cubicBezTo>
                <a:cubicBezTo>
                  <a:pt x="1699" y="81"/>
                  <a:pt x="1779" y="81"/>
                  <a:pt x="1869" y="71"/>
                </a:cubicBezTo>
                <a:cubicBezTo>
                  <a:pt x="2092" y="45"/>
                  <a:pt x="2325" y="0"/>
                  <a:pt x="2557" y="45"/>
                </a:cubicBezTo>
                <a:cubicBezTo>
                  <a:pt x="2575" y="45"/>
                  <a:pt x="2593" y="71"/>
                  <a:pt x="2620" y="81"/>
                </a:cubicBezTo>
                <a:cubicBezTo>
                  <a:pt x="2611" y="89"/>
                  <a:pt x="2611" y="98"/>
                  <a:pt x="2611" y="107"/>
                </a:cubicBezTo>
                <a:cubicBezTo>
                  <a:pt x="2700" y="107"/>
                  <a:pt x="2799" y="107"/>
                  <a:pt x="2888" y="107"/>
                </a:cubicBezTo>
                <a:cubicBezTo>
                  <a:pt x="2781" y="143"/>
                  <a:pt x="2683" y="179"/>
                  <a:pt x="2566" y="224"/>
                </a:cubicBezTo>
                <a:cubicBezTo>
                  <a:pt x="2584" y="241"/>
                  <a:pt x="2584" y="251"/>
                  <a:pt x="2593" y="251"/>
                </a:cubicBezTo>
                <a:cubicBezTo>
                  <a:pt x="2611" y="268"/>
                  <a:pt x="2629" y="286"/>
                  <a:pt x="2647" y="304"/>
                </a:cubicBezTo>
                <a:cubicBezTo>
                  <a:pt x="2620" y="304"/>
                  <a:pt x="2602" y="304"/>
                  <a:pt x="2575" y="295"/>
                </a:cubicBezTo>
                <a:cubicBezTo>
                  <a:pt x="2566" y="295"/>
                  <a:pt x="2557" y="295"/>
                  <a:pt x="2557" y="304"/>
                </a:cubicBezTo>
                <a:cubicBezTo>
                  <a:pt x="2593" y="367"/>
                  <a:pt x="2575" y="438"/>
                  <a:pt x="2495" y="465"/>
                </a:cubicBezTo>
                <a:cubicBezTo>
                  <a:pt x="2441" y="483"/>
                  <a:pt x="2423" y="492"/>
                  <a:pt x="2441" y="554"/>
                </a:cubicBezTo>
                <a:cubicBezTo>
                  <a:pt x="2450" y="572"/>
                  <a:pt x="2397" y="617"/>
                  <a:pt x="2361" y="626"/>
                </a:cubicBezTo>
                <a:cubicBezTo>
                  <a:pt x="2254" y="662"/>
                  <a:pt x="2146" y="680"/>
                  <a:pt x="2030" y="715"/>
                </a:cubicBezTo>
                <a:cubicBezTo>
                  <a:pt x="2003" y="715"/>
                  <a:pt x="1985" y="733"/>
                  <a:pt x="1967" y="742"/>
                </a:cubicBezTo>
                <a:cubicBezTo>
                  <a:pt x="1887" y="769"/>
                  <a:pt x="1815" y="796"/>
                  <a:pt x="1735" y="823"/>
                </a:cubicBezTo>
                <a:cubicBezTo>
                  <a:pt x="1690" y="840"/>
                  <a:pt x="1636" y="849"/>
                  <a:pt x="1610" y="903"/>
                </a:cubicBezTo>
                <a:cubicBezTo>
                  <a:pt x="1601" y="921"/>
                  <a:pt x="1583" y="930"/>
                  <a:pt x="1574" y="939"/>
                </a:cubicBezTo>
                <a:cubicBezTo>
                  <a:pt x="1529" y="992"/>
                  <a:pt x="1476" y="1037"/>
                  <a:pt x="1440" y="1091"/>
                </a:cubicBezTo>
                <a:cubicBezTo>
                  <a:pt x="1404" y="1145"/>
                  <a:pt x="1368" y="1153"/>
                  <a:pt x="1333" y="1100"/>
                </a:cubicBezTo>
                <a:cubicBezTo>
                  <a:pt x="1324" y="1091"/>
                  <a:pt x="1315" y="1082"/>
                  <a:pt x="1306" y="1082"/>
                </a:cubicBezTo>
                <a:cubicBezTo>
                  <a:pt x="1216" y="1100"/>
                  <a:pt x="1198" y="1037"/>
                  <a:pt x="1190" y="975"/>
                </a:cubicBezTo>
                <a:cubicBezTo>
                  <a:pt x="1172" y="912"/>
                  <a:pt x="1163" y="840"/>
                  <a:pt x="1163" y="778"/>
                </a:cubicBezTo>
                <a:cubicBezTo>
                  <a:pt x="1172" y="715"/>
                  <a:pt x="1198" y="680"/>
                  <a:pt x="1270" y="680"/>
                </a:cubicBezTo>
                <a:cubicBezTo>
                  <a:pt x="1297" y="680"/>
                  <a:pt x="1315" y="653"/>
                  <a:pt x="1333" y="626"/>
                </a:cubicBezTo>
                <a:cubicBezTo>
                  <a:pt x="1288" y="635"/>
                  <a:pt x="1252" y="644"/>
                  <a:pt x="1207" y="644"/>
                </a:cubicBezTo>
                <a:cubicBezTo>
                  <a:pt x="1207" y="635"/>
                  <a:pt x="1207" y="626"/>
                  <a:pt x="1198" y="617"/>
                </a:cubicBezTo>
                <a:cubicBezTo>
                  <a:pt x="1234" y="599"/>
                  <a:pt x="1270" y="581"/>
                  <a:pt x="1315" y="554"/>
                </a:cubicBezTo>
                <a:cubicBezTo>
                  <a:pt x="1288" y="546"/>
                  <a:pt x="1261" y="546"/>
                  <a:pt x="1234" y="546"/>
                </a:cubicBezTo>
                <a:cubicBezTo>
                  <a:pt x="1243" y="510"/>
                  <a:pt x="1261" y="483"/>
                  <a:pt x="1261" y="456"/>
                </a:cubicBezTo>
                <a:cubicBezTo>
                  <a:pt x="1252" y="340"/>
                  <a:pt x="1225" y="322"/>
                  <a:pt x="1109" y="322"/>
                </a:cubicBezTo>
                <a:cubicBezTo>
                  <a:pt x="1073" y="322"/>
                  <a:pt x="1028" y="340"/>
                  <a:pt x="984" y="331"/>
                </a:cubicBezTo>
                <a:cubicBezTo>
                  <a:pt x="957" y="331"/>
                  <a:pt x="921" y="322"/>
                  <a:pt x="895" y="313"/>
                </a:cubicBezTo>
                <a:cubicBezTo>
                  <a:pt x="895" y="304"/>
                  <a:pt x="895" y="295"/>
                  <a:pt x="895" y="286"/>
                </a:cubicBezTo>
                <a:cubicBezTo>
                  <a:pt x="939" y="277"/>
                  <a:pt x="993" y="268"/>
                  <a:pt x="1038" y="268"/>
                </a:cubicBezTo>
                <a:cubicBezTo>
                  <a:pt x="1038" y="259"/>
                  <a:pt x="1038" y="259"/>
                  <a:pt x="1038" y="251"/>
                </a:cubicBezTo>
                <a:cubicBezTo>
                  <a:pt x="984" y="251"/>
                  <a:pt x="930" y="251"/>
                  <a:pt x="877" y="251"/>
                </a:cubicBezTo>
                <a:cubicBezTo>
                  <a:pt x="877" y="251"/>
                  <a:pt x="877" y="241"/>
                  <a:pt x="877" y="233"/>
                </a:cubicBezTo>
                <a:cubicBezTo>
                  <a:pt x="930" y="224"/>
                  <a:pt x="975" y="215"/>
                  <a:pt x="1028" y="206"/>
                </a:cubicBezTo>
                <a:cubicBezTo>
                  <a:pt x="1082" y="197"/>
                  <a:pt x="1136" y="188"/>
                  <a:pt x="1190" y="188"/>
                </a:cubicBezTo>
                <a:cubicBezTo>
                  <a:pt x="1181" y="170"/>
                  <a:pt x="1172" y="152"/>
                  <a:pt x="1163" y="134"/>
                </a:cubicBezTo>
                <a:cubicBezTo>
                  <a:pt x="1073" y="152"/>
                  <a:pt x="966" y="161"/>
                  <a:pt x="877" y="197"/>
                </a:cubicBezTo>
                <a:cubicBezTo>
                  <a:pt x="796" y="233"/>
                  <a:pt x="689" y="224"/>
                  <a:pt x="626" y="304"/>
                </a:cubicBezTo>
                <a:cubicBezTo>
                  <a:pt x="617" y="331"/>
                  <a:pt x="555" y="322"/>
                  <a:pt x="519" y="322"/>
                </a:cubicBezTo>
                <a:cubicBezTo>
                  <a:pt x="412" y="322"/>
                  <a:pt x="313" y="322"/>
                  <a:pt x="206" y="322"/>
                </a:cubicBezTo>
                <a:cubicBezTo>
                  <a:pt x="197" y="322"/>
                  <a:pt x="188" y="331"/>
                  <a:pt x="179" y="349"/>
                </a:cubicBezTo>
                <a:cubicBezTo>
                  <a:pt x="287" y="349"/>
                  <a:pt x="394" y="349"/>
                  <a:pt x="510" y="349"/>
                </a:cubicBezTo>
                <a:cubicBezTo>
                  <a:pt x="510" y="358"/>
                  <a:pt x="510" y="367"/>
                  <a:pt x="510" y="384"/>
                </a:cubicBezTo>
                <a:cubicBezTo>
                  <a:pt x="367" y="429"/>
                  <a:pt x="224" y="394"/>
                  <a:pt x="63" y="394"/>
                </a:cubicBezTo>
                <a:cubicBezTo>
                  <a:pt x="81" y="367"/>
                  <a:pt x="90" y="349"/>
                  <a:pt x="108" y="331"/>
                </a:cubicBezTo>
                <a:cubicBezTo>
                  <a:pt x="63" y="322"/>
                  <a:pt x="36" y="322"/>
                  <a:pt x="0" y="313"/>
                </a:cubicBezTo>
                <a:cubicBezTo>
                  <a:pt x="0" y="304"/>
                  <a:pt x="0" y="295"/>
                  <a:pt x="0" y="277"/>
                </a:cubicBezTo>
                <a:cubicBezTo>
                  <a:pt x="134" y="304"/>
                  <a:pt x="277" y="340"/>
                  <a:pt x="403" y="233"/>
                </a:cubicBezTo>
                <a:cubicBezTo>
                  <a:pt x="322" y="233"/>
                  <a:pt x="224" y="295"/>
                  <a:pt x="188" y="170"/>
                </a:cubicBezTo>
                <a:cubicBezTo>
                  <a:pt x="287" y="98"/>
                  <a:pt x="394" y="107"/>
                  <a:pt x="492" y="152"/>
                </a:cubicBezTo>
                <a:cubicBezTo>
                  <a:pt x="501" y="152"/>
                  <a:pt x="501" y="143"/>
                  <a:pt x="501" y="134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" name="Freeform 232">
            <a:extLst>
              <a:ext uri="{FF2B5EF4-FFF2-40B4-BE49-F238E27FC236}">
                <a16:creationId xmlns:a16="http://schemas.microsoft.com/office/drawing/2014/main" id="{7C52E5DA-F6E9-F54B-8976-6F227527B9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15136" y="9389161"/>
            <a:ext cx="1053904" cy="674498"/>
          </a:xfrm>
          <a:custGeom>
            <a:avLst/>
            <a:gdLst>
              <a:gd name="T0" fmla="*/ 108 w 994"/>
              <a:gd name="T1" fmla="*/ 250 h 635"/>
              <a:gd name="T2" fmla="*/ 108 w 994"/>
              <a:gd name="T3" fmla="*/ 250 h 635"/>
              <a:gd name="T4" fmla="*/ 81 w 994"/>
              <a:gd name="T5" fmla="*/ 188 h 635"/>
              <a:gd name="T6" fmla="*/ 153 w 994"/>
              <a:gd name="T7" fmla="*/ 161 h 635"/>
              <a:gd name="T8" fmla="*/ 0 w 994"/>
              <a:gd name="T9" fmla="*/ 89 h 635"/>
              <a:gd name="T10" fmla="*/ 135 w 994"/>
              <a:gd name="T11" fmla="*/ 62 h 635"/>
              <a:gd name="T12" fmla="*/ 179 w 994"/>
              <a:gd name="T13" fmla="*/ 107 h 635"/>
              <a:gd name="T14" fmla="*/ 224 w 994"/>
              <a:gd name="T15" fmla="*/ 232 h 635"/>
              <a:gd name="T16" fmla="*/ 269 w 994"/>
              <a:gd name="T17" fmla="*/ 178 h 635"/>
              <a:gd name="T18" fmla="*/ 439 w 994"/>
              <a:gd name="T19" fmla="*/ 134 h 635"/>
              <a:gd name="T20" fmla="*/ 644 w 994"/>
              <a:gd name="T21" fmla="*/ 214 h 635"/>
              <a:gd name="T22" fmla="*/ 751 w 994"/>
              <a:gd name="T23" fmla="*/ 286 h 635"/>
              <a:gd name="T24" fmla="*/ 859 w 994"/>
              <a:gd name="T25" fmla="*/ 393 h 635"/>
              <a:gd name="T26" fmla="*/ 805 w 994"/>
              <a:gd name="T27" fmla="*/ 429 h 635"/>
              <a:gd name="T28" fmla="*/ 993 w 994"/>
              <a:gd name="T29" fmla="*/ 634 h 635"/>
              <a:gd name="T30" fmla="*/ 778 w 994"/>
              <a:gd name="T31" fmla="*/ 536 h 635"/>
              <a:gd name="T32" fmla="*/ 698 w 994"/>
              <a:gd name="T33" fmla="*/ 464 h 635"/>
              <a:gd name="T34" fmla="*/ 626 w 994"/>
              <a:gd name="T35" fmla="*/ 500 h 635"/>
              <a:gd name="T36" fmla="*/ 501 w 994"/>
              <a:gd name="T37" fmla="*/ 545 h 635"/>
              <a:gd name="T38" fmla="*/ 331 w 994"/>
              <a:gd name="T39" fmla="*/ 509 h 635"/>
              <a:gd name="T40" fmla="*/ 331 w 994"/>
              <a:gd name="T41" fmla="*/ 491 h 635"/>
              <a:gd name="T42" fmla="*/ 394 w 994"/>
              <a:gd name="T43" fmla="*/ 447 h 635"/>
              <a:gd name="T44" fmla="*/ 278 w 994"/>
              <a:gd name="T45" fmla="*/ 286 h 635"/>
              <a:gd name="T46" fmla="*/ 153 w 994"/>
              <a:gd name="T47" fmla="*/ 241 h 635"/>
              <a:gd name="T48" fmla="*/ 108 w 994"/>
              <a:gd name="T49" fmla="*/ 25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994" h="635">
                <a:moveTo>
                  <a:pt x="108" y="250"/>
                </a:moveTo>
                <a:lnTo>
                  <a:pt x="108" y="250"/>
                </a:lnTo>
                <a:cubicBezTo>
                  <a:pt x="99" y="232"/>
                  <a:pt x="90" y="214"/>
                  <a:pt x="81" y="188"/>
                </a:cubicBezTo>
                <a:cubicBezTo>
                  <a:pt x="99" y="178"/>
                  <a:pt x="126" y="170"/>
                  <a:pt x="153" y="161"/>
                </a:cubicBezTo>
                <a:cubicBezTo>
                  <a:pt x="99" y="134"/>
                  <a:pt x="54" y="116"/>
                  <a:pt x="0" y="89"/>
                </a:cubicBezTo>
                <a:cubicBezTo>
                  <a:pt x="45" y="62"/>
                  <a:pt x="81" y="0"/>
                  <a:pt x="135" y="62"/>
                </a:cubicBezTo>
                <a:cubicBezTo>
                  <a:pt x="153" y="71"/>
                  <a:pt x="170" y="89"/>
                  <a:pt x="179" y="107"/>
                </a:cubicBezTo>
                <a:cubicBezTo>
                  <a:pt x="197" y="143"/>
                  <a:pt x="206" y="178"/>
                  <a:pt x="224" y="232"/>
                </a:cubicBezTo>
                <a:cubicBezTo>
                  <a:pt x="251" y="205"/>
                  <a:pt x="260" y="188"/>
                  <a:pt x="269" y="178"/>
                </a:cubicBezTo>
                <a:cubicBezTo>
                  <a:pt x="313" y="107"/>
                  <a:pt x="358" y="98"/>
                  <a:pt x="439" y="134"/>
                </a:cubicBezTo>
                <a:cubicBezTo>
                  <a:pt x="501" y="161"/>
                  <a:pt x="573" y="188"/>
                  <a:pt x="644" y="214"/>
                </a:cubicBezTo>
                <a:cubicBezTo>
                  <a:pt x="680" y="232"/>
                  <a:pt x="725" y="259"/>
                  <a:pt x="751" y="286"/>
                </a:cubicBezTo>
                <a:cubicBezTo>
                  <a:pt x="796" y="321"/>
                  <a:pt x="823" y="357"/>
                  <a:pt x="859" y="393"/>
                </a:cubicBezTo>
                <a:cubicBezTo>
                  <a:pt x="850" y="402"/>
                  <a:pt x="832" y="411"/>
                  <a:pt x="805" y="429"/>
                </a:cubicBezTo>
                <a:cubicBezTo>
                  <a:pt x="868" y="491"/>
                  <a:pt x="921" y="554"/>
                  <a:pt x="993" y="634"/>
                </a:cubicBezTo>
                <a:cubicBezTo>
                  <a:pt x="904" y="617"/>
                  <a:pt x="823" y="617"/>
                  <a:pt x="778" y="536"/>
                </a:cubicBezTo>
                <a:cubicBezTo>
                  <a:pt x="761" y="500"/>
                  <a:pt x="725" y="474"/>
                  <a:pt x="698" y="464"/>
                </a:cubicBezTo>
                <a:cubicBezTo>
                  <a:pt x="680" y="456"/>
                  <a:pt x="635" y="483"/>
                  <a:pt x="626" y="500"/>
                </a:cubicBezTo>
                <a:cubicBezTo>
                  <a:pt x="599" y="554"/>
                  <a:pt x="546" y="581"/>
                  <a:pt x="501" y="545"/>
                </a:cubicBezTo>
                <a:cubicBezTo>
                  <a:pt x="448" y="491"/>
                  <a:pt x="403" y="491"/>
                  <a:pt x="331" y="509"/>
                </a:cubicBezTo>
                <a:cubicBezTo>
                  <a:pt x="331" y="500"/>
                  <a:pt x="331" y="500"/>
                  <a:pt x="331" y="491"/>
                </a:cubicBezTo>
                <a:cubicBezTo>
                  <a:pt x="349" y="474"/>
                  <a:pt x="376" y="456"/>
                  <a:pt x="394" y="447"/>
                </a:cubicBezTo>
                <a:cubicBezTo>
                  <a:pt x="403" y="357"/>
                  <a:pt x="358" y="313"/>
                  <a:pt x="278" y="286"/>
                </a:cubicBezTo>
                <a:cubicBezTo>
                  <a:pt x="233" y="277"/>
                  <a:pt x="197" y="250"/>
                  <a:pt x="153" y="241"/>
                </a:cubicBezTo>
                <a:cubicBezTo>
                  <a:pt x="143" y="232"/>
                  <a:pt x="126" y="250"/>
                  <a:pt x="108" y="250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" name="Freeform 233">
            <a:extLst>
              <a:ext uri="{FF2B5EF4-FFF2-40B4-BE49-F238E27FC236}">
                <a16:creationId xmlns:a16="http://schemas.microsoft.com/office/drawing/2014/main" id="{6D88DB67-961A-2543-966A-C6DC4F1894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64506" y="8981650"/>
            <a:ext cx="618289" cy="674498"/>
          </a:xfrm>
          <a:custGeom>
            <a:avLst/>
            <a:gdLst>
              <a:gd name="T0" fmla="*/ 117 w 583"/>
              <a:gd name="T1" fmla="*/ 563 h 636"/>
              <a:gd name="T2" fmla="*/ 117 w 583"/>
              <a:gd name="T3" fmla="*/ 563 h 636"/>
              <a:gd name="T4" fmla="*/ 81 w 583"/>
              <a:gd name="T5" fmla="*/ 286 h 636"/>
              <a:gd name="T6" fmla="*/ 134 w 583"/>
              <a:gd name="T7" fmla="*/ 304 h 636"/>
              <a:gd name="T8" fmla="*/ 250 w 583"/>
              <a:gd name="T9" fmla="*/ 215 h 636"/>
              <a:gd name="T10" fmla="*/ 465 w 583"/>
              <a:gd name="T11" fmla="*/ 0 h 636"/>
              <a:gd name="T12" fmla="*/ 572 w 583"/>
              <a:gd name="T13" fmla="*/ 98 h 636"/>
              <a:gd name="T14" fmla="*/ 582 w 583"/>
              <a:gd name="T15" fmla="*/ 349 h 636"/>
              <a:gd name="T16" fmla="*/ 510 w 583"/>
              <a:gd name="T17" fmla="*/ 349 h 636"/>
              <a:gd name="T18" fmla="*/ 420 w 583"/>
              <a:gd name="T19" fmla="*/ 617 h 636"/>
              <a:gd name="T20" fmla="*/ 358 w 583"/>
              <a:gd name="T21" fmla="*/ 635 h 636"/>
              <a:gd name="T22" fmla="*/ 367 w 583"/>
              <a:gd name="T23" fmla="*/ 617 h 636"/>
              <a:gd name="T24" fmla="*/ 117 w 583"/>
              <a:gd name="T25" fmla="*/ 563 h 6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83" h="636">
                <a:moveTo>
                  <a:pt x="117" y="563"/>
                </a:moveTo>
                <a:lnTo>
                  <a:pt x="117" y="563"/>
                </a:lnTo>
                <a:cubicBezTo>
                  <a:pt x="134" y="474"/>
                  <a:pt x="0" y="403"/>
                  <a:pt x="81" y="286"/>
                </a:cubicBezTo>
                <a:cubicBezTo>
                  <a:pt x="107" y="295"/>
                  <a:pt x="134" y="304"/>
                  <a:pt x="134" y="304"/>
                </a:cubicBezTo>
                <a:cubicBezTo>
                  <a:pt x="179" y="268"/>
                  <a:pt x="224" y="242"/>
                  <a:pt x="250" y="215"/>
                </a:cubicBezTo>
                <a:cubicBezTo>
                  <a:pt x="322" y="152"/>
                  <a:pt x="385" y="81"/>
                  <a:pt x="465" y="0"/>
                </a:cubicBezTo>
                <a:cubicBezTo>
                  <a:pt x="492" y="27"/>
                  <a:pt x="528" y="63"/>
                  <a:pt x="572" y="98"/>
                </a:cubicBezTo>
                <a:cubicBezTo>
                  <a:pt x="474" y="161"/>
                  <a:pt x="474" y="224"/>
                  <a:pt x="582" y="349"/>
                </a:cubicBezTo>
                <a:cubicBezTo>
                  <a:pt x="555" y="349"/>
                  <a:pt x="528" y="349"/>
                  <a:pt x="510" y="349"/>
                </a:cubicBezTo>
                <a:cubicBezTo>
                  <a:pt x="483" y="438"/>
                  <a:pt x="447" y="528"/>
                  <a:pt x="420" y="617"/>
                </a:cubicBezTo>
                <a:cubicBezTo>
                  <a:pt x="412" y="617"/>
                  <a:pt x="385" y="626"/>
                  <a:pt x="358" y="635"/>
                </a:cubicBezTo>
                <a:cubicBezTo>
                  <a:pt x="358" y="626"/>
                  <a:pt x="358" y="617"/>
                  <a:pt x="367" y="617"/>
                </a:cubicBezTo>
                <a:cubicBezTo>
                  <a:pt x="286" y="599"/>
                  <a:pt x="206" y="581"/>
                  <a:pt x="117" y="563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" name="Freeform 234">
            <a:extLst>
              <a:ext uri="{FF2B5EF4-FFF2-40B4-BE49-F238E27FC236}">
                <a16:creationId xmlns:a16="http://schemas.microsoft.com/office/drawing/2014/main" id="{0ADFCD79-6511-6948-A2D8-804F63553A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81236" y="10180757"/>
            <a:ext cx="430929" cy="829071"/>
          </a:xfrm>
          <a:custGeom>
            <a:avLst/>
            <a:gdLst>
              <a:gd name="T0" fmla="*/ 349 w 404"/>
              <a:gd name="T1" fmla="*/ 0 h 779"/>
              <a:gd name="T2" fmla="*/ 349 w 404"/>
              <a:gd name="T3" fmla="*/ 0 h 779"/>
              <a:gd name="T4" fmla="*/ 385 w 404"/>
              <a:gd name="T5" fmla="*/ 187 h 779"/>
              <a:gd name="T6" fmla="*/ 313 w 404"/>
              <a:gd name="T7" fmla="*/ 384 h 779"/>
              <a:gd name="T8" fmla="*/ 215 w 404"/>
              <a:gd name="T9" fmla="*/ 697 h 779"/>
              <a:gd name="T10" fmla="*/ 99 w 404"/>
              <a:gd name="T11" fmla="*/ 778 h 779"/>
              <a:gd name="T12" fmla="*/ 19 w 404"/>
              <a:gd name="T13" fmla="*/ 679 h 779"/>
              <a:gd name="T14" fmla="*/ 63 w 404"/>
              <a:gd name="T15" fmla="*/ 465 h 779"/>
              <a:gd name="T16" fmla="*/ 63 w 404"/>
              <a:gd name="T17" fmla="*/ 366 h 779"/>
              <a:gd name="T18" fmla="*/ 144 w 404"/>
              <a:gd name="T19" fmla="*/ 214 h 779"/>
              <a:gd name="T20" fmla="*/ 349 w 404"/>
              <a:gd name="T21" fmla="*/ 0 h 7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04" h="779">
                <a:moveTo>
                  <a:pt x="349" y="0"/>
                </a:moveTo>
                <a:lnTo>
                  <a:pt x="349" y="0"/>
                </a:lnTo>
                <a:cubicBezTo>
                  <a:pt x="367" y="62"/>
                  <a:pt x="403" y="143"/>
                  <a:pt x="385" y="187"/>
                </a:cubicBezTo>
                <a:cubicBezTo>
                  <a:pt x="358" y="250"/>
                  <a:pt x="340" y="322"/>
                  <a:pt x="313" y="384"/>
                </a:cubicBezTo>
                <a:cubicBezTo>
                  <a:pt x="278" y="492"/>
                  <a:pt x="251" y="590"/>
                  <a:pt x="215" y="697"/>
                </a:cubicBezTo>
                <a:cubicBezTo>
                  <a:pt x="197" y="769"/>
                  <a:pt x="144" y="778"/>
                  <a:pt x="99" y="778"/>
                </a:cubicBezTo>
                <a:cubicBezTo>
                  <a:pt x="45" y="778"/>
                  <a:pt x="27" y="733"/>
                  <a:pt x="19" y="679"/>
                </a:cubicBezTo>
                <a:cubicBezTo>
                  <a:pt x="0" y="599"/>
                  <a:pt x="9" y="536"/>
                  <a:pt x="63" y="465"/>
                </a:cubicBezTo>
                <a:cubicBezTo>
                  <a:pt x="81" y="447"/>
                  <a:pt x="72" y="402"/>
                  <a:pt x="63" y="366"/>
                </a:cubicBezTo>
                <a:cubicBezTo>
                  <a:pt x="45" y="277"/>
                  <a:pt x="63" y="232"/>
                  <a:pt x="144" y="214"/>
                </a:cubicBezTo>
                <a:cubicBezTo>
                  <a:pt x="251" y="179"/>
                  <a:pt x="278" y="89"/>
                  <a:pt x="349" y="0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" name="Freeform 235">
            <a:extLst>
              <a:ext uri="{FF2B5EF4-FFF2-40B4-BE49-F238E27FC236}">
                <a16:creationId xmlns:a16="http://schemas.microsoft.com/office/drawing/2014/main" id="{60FDA34C-0D9C-4B47-A209-C5E7BEADA7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1427" y="4948718"/>
            <a:ext cx="875912" cy="341931"/>
          </a:xfrm>
          <a:custGeom>
            <a:avLst/>
            <a:gdLst>
              <a:gd name="T0" fmla="*/ 823 w 824"/>
              <a:gd name="T1" fmla="*/ 72 h 323"/>
              <a:gd name="T2" fmla="*/ 823 w 824"/>
              <a:gd name="T3" fmla="*/ 72 h 323"/>
              <a:gd name="T4" fmla="*/ 778 w 824"/>
              <a:gd name="T5" fmla="*/ 242 h 323"/>
              <a:gd name="T6" fmla="*/ 706 w 824"/>
              <a:gd name="T7" fmla="*/ 278 h 323"/>
              <a:gd name="T8" fmla="*/ 617 w 824"/>
              <a:gd name="T9" fmla="*/ 287 h 323"/>
              <a:gd name="T10" fmla="*/ 402 w 824"/>
              <a:gd name="T11" fmla="*/ 296 h 323"/>
              <a:gd name="T12" fmla="*/ 170 w 824"/>
              <a:gd name="T13" fmla="*/ 233 h 323"/>
              <a:gd name="T14" fmla="*/ 384 w 824"/>
              <a:gd name="T15" fmla="*/ 224 h 323"/>
              <a:gd name="T16" fmla="*/ 384 w 824"/>
              <a:gd name="T17" fmla="*/ 206 h 323"/>
              <a:gd name="T18" fmla="*/ 205 w 824"/>
              <a:gd name="T19" fmla="*/ 179 h 323"/>
              <a:gd name="T20" fmla="*/ 286 w 824"/>
              <a:gd name="T21" fmla="*/ 170 h 323"/>
              <a:gd name="T22" fmla="*/ 45 w 824"/>
              <a:gd name="T23" fmla="*/ 179 h 323"/>
              <a:gd name="T24" fmla="*/ 0 w 824"/>
              <a:gd name="T25" fmla="*/ 126 h 323"/>
              <a:gd name="T26" fmla="*/ 197 w 824"/>
              <a:gd name="T27" fmla="*/ 27 h 323"/>
              <a:gd name="T28" fmla="*/ 474 w 824"/>
              <a:gd name="T29" fmla="*/ 81 h 323"/>
              <a:gd name="T30" fmla="*/ 599 w 824"/>
              <a:gd name="T31" fmla="*/ 108 h 323"/>
              <a:gd name="T32" fmla="*/ 644 w 824"/>
              <a:gd name="T33" fmla="*/ 117 h 323"/>
              <a:gd name="T34" fmla="*/ 813 w 824"/>
              <a:gd name="T35" fmla="*/ 45 h 323"/>
              <a:gd name="T36" fmla="*/ 823 w 824"/>
              <a:gd name="T37" fmla="*/ 72 h 3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824" h="323">
                <a:moveTo>
                  <a:pt x="823" y="72"/>
                </a:moveTo>
                <a:lnTo>
                  <a:pt x="823" y="72"/>
                </a:lnTo>
                <a:cubicBezTo>
                  <a:pt x="706" y="153"/>
                  <a:pt x="706" y="153"/>
                  <a:pt x="778" y="242"/>
                </a:cubicBezTo>
                <a:cubicBezTo>
                  <a:pt x="751" y="260"/>
                  <a:pt x="697" y="206"/>
                  <a:pt x="706" y="278"/>
                </a:cubicBezTo>
                <a:cubicBezTo>
                  <a:pt x="679" y="287"/>
                  <a:pt x="644" y="296"/>
                  <a:pt x="617" y="287"/>
                </a:cubicBezTo>
                <a:cubicBezTo>
                  <a:pt x="545" y="269"/>
                  <a:pt x="474" y="278"/>
                  <a:pt x="402" y="296"/>
                </a:cubicBezTo>
                <a:cubicBezTo>
                  <a:pt x="313" y="322"/>
                  <a:pt x="241" y="296"/>
                  <a:pt x="170" y="233"/>
                </a:cubicBezTo>
                <a:cubicBezTo>
                  <a:pt x="241" y="233"/>
                  <a:pt x="313" y="224"/>
                  <a:pt x="384" y="224"/>
                </a:cubicBezTo>
                <a:cubicBezTo>
                  <a:pt x="384" y="215"/>
                  <a:pt x="384" y="206"/>
                  <a:pt x="384" y="206"/>
                </a:cubicBezTo>
                <a:cubicBezTo>
                  <a:pt x="331" y="197"/>
                  <a:pt x="277" y="188"/>
                  <a:pt x="205" y="179"/>
                </a:cubicBezTo>
                <a:cubicBezTo>
                  <a:pt x="241" y="179"/>
                  <a:pt x="268" y="170"/>
                  <a:pt x="286" y="170"/>
                </a:cubicBezTo>
                <a:cubicBezTo>
                  <a:pt x="188" y="135"/>
                  <a:pt x="161" y="135"/>
                  <a:pt x="45" y="179"/>
                </a:cubicBezTo>
                <a:cubicBezTo>
                  <a:pt x="27" y="162"/>
                  <a:pt x="9" y="143"/>
                  <a:pt x="0" y="126"/>
                </a:cubicBezTo>
                <a:cubicBezTo>
                  <a:pt x="62" y="90"/>
                  <a:pt x="125" y="45"/>
                  <a:pt x="197" y="27"/>
                </a:cubicBezTo>
                <a:cubicBezTo>
                  <a:pt x="295" y="0"/>
                  <a:pt x="393" y="10"/>
                  <a:pt x="474" y="81"/>
                </a:cubicBezTo>
                <a:cubicBezTo>
                  <a:pt x="501" y="99"/>
                  <a:pt x="554" y="99"/>
                  <a:pt x="599" y="108"/>
                </a:cubicBezTo>
                <a:cubicBezTo>
                  <a:pt x="617" y="108"/>
                  <a:pt x="626" y="108"/>
                  <a:pt x="644" y="117"/>
                </a:cubicBezTo>
                <a:cubicBezTo>
                  <a:pt x="697" y="99"/>
                  <a:pt x="751" y="72"/>
                  <a:pt x="813" y="45"/>
                </a:cubicBezTo>
                <a:cubicBezTo>
                  <a:pt x="823" y="54"/>
                  <a:pt x="823" y="63"/>
                  <a:pt x="823" y="72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" name="Freeform 236">
            <a:extLst>
              <a:ext uri="{FF2B5EF4-FFF2-40B4-BE49-F238E27FC236}">
                <a16:creationId xmlns:a16="http://schemas.microsoft.com/office/drawing/2014/main" id="{2176A619-7D1A-2C49-8F5B-07FD24A730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24432" y="9047227"/>
            <a:ext cx="655762" cy="721338"/>
          </a:xfrm>
          <a:custGeom>
            <a:avLst/>
            <a:gdLst>
              <a:gd name="T0" fmla="*/ 483 w 618"/>
              <a:gd name="T1" fmla="*/ 313 h 680"/>
              <a:gd name="T2" fmla="*/ 483 w 618"/>
              <a:gd name="T3" fmla="*/ 313 h 680"/>
              <a:gd name="T4" fmla="*/ 465 w 618"/>
              <a:gd name="T5" fmla="*/ 348 h 680"/>
              <a:gd name="T6" fmla="*/ 590 w 618"/>
              <a:gd name="T7" fmla="*/ 536 h 680"/>
              <a:gd name="T8" fmla="*/ 509 w 618"/>
              <a:gd name="T9" fmla="*/ 679 h 680"/>
              <a:gd name="T10" fmla="*/ 259 w 618"/>
              <a:gd name="T11" fmla="*/ 331 h 680"/>
              <a:gd name="T12" fmla="*/ 71 w 618"/>
              <a:gd name="T13" fmla="*/ 89 h 680"/>
              <a:gd name="T14" fmla="*/ 0 w 618"/>
              <a:gd name="T15" fmla="*/ 0 h 680"/>
              <a:gd name="T16" fmla="*/ 170 w 618"/>
              <a:gd name="T17" fmla="*/ 35 h 680"/>
              <a:gd name="T18" fmla="*/ 483 w 618"/>
              <a:gd name="T19" fmla="*/ 313 h 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18" h="680">
                <a:moveTo>
                  <a:pt x="483" y="313"/>
                </a:moveTo>
                <a:lnTo>
                  <a:pt x="483" y="313"/>
                </a:lnTo>
                <a:cubicBezTo>
                  <a:pt x="474" y="322"/>
                  <a:pt x="465" y="340"/>
                  <a:pt x="465" y="348"/>
                </a:cubicBezTo>
                <a:cubicBezTo>
                  <a:pt x="518" y="420"/>
                  <a:pt x="572" y="474"/>
                  <a:pt x="590" y="536"/>
                </a:cubicBezTo>
                <a:cubicBezTo>
                  <a:pt x="608" y="572"/>
                  <a:pt x="617" y="661"/>
                  <a:pt x="509" y="679"/>
                </a:cubicBezTo>
                <a:cubicBezTo>
                  <a:pt x="429" y="572"/>
                  <a:pt x="322" y="456"/>
                  <a:pt x="259" y="331"/>
                </a:cubicBezTo>
                <a:cubicBezTo>
                  <a:pt x="214" y="223"/>
                  <a:pt x="143" y="161"/>
                  <a:pt x="71" y="89"/>
                </a:cubicBezTo>
                <a:cubicBezTo>
                  <a:pt x="45" y="62"/>
                  <a:pt x="36" y="35"/>
                  <a:pt x="0" y="0"/>
                </a:cubicBezTo>
                <a:cubicBezTo>
                  <a:pt x="71" y="9"/>
                  <a:pt x="107" y="18"/>
                  <a:pt x="170" y="35"/>
                </a:cubicBezTo>
                <a:cubicBezTo>
                  <a:pt x="241" y="143"/>
                  <a:pt x="349" y="232"/>
                  <a:pt x="483" y="313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" name="Freeform 237">
            <a:extLst>
              <a:ext uri="{FF2B5EF4-FFF2-40B4-BE49-F238E27FC236}">
                <a16:creationId xmlns:a16="http://schemas.microsoft.com/office/drawing/2014/main" id="{222C4A38-147F-5D4B-B2B1-C16F1911E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56555" y="5791840"/>
            <a:ext cx="430929" cy="524609"/>
          </a:xfrm>
          <a:custGeom>
            <a:avLst/>
            <a:gdLst>
              <a:gd name="T0" fmla="*/ 340 w 404"/>
              <a:gd name="T1" fmla="*/ 438 h 493"/>
              <a:gd name="T2" fmla="*/ 340 w 404"/>
              <a:gd name="T3" fmla="*/ 438 h 493"/>
              <a:gd name="T4" fmla="*/ 206 w 404"/>
              <a:gd name="T5" fmla="*/ 456 h 493"/>
              <a:gd name="T6" fmla="*/ 0 w 404"/>
              <a:gd name="T7" fmla="*/ 492 h 493"/>
              <a:gd name="T8" fmla="*/ 125 w 404"/>
              <a:gd name="T9" fmla="*/ 411 h 493"/>
              <a:gd name="T10" fmla="*/ 45 w 404"/>
              <a:gd name="T11" fmla="*/ 411 h 493"/>
              <a:gd name="T12" fmla="*/ 98 w 404"/>
              <a:gd name="T13" fmla="*/ 313 h 493"/>
              <a:gd name="T14" fmla="*/ 170 w 404"/>
              <a:gd name="T15" fmla="*/ 295 h 493"/>
              <a:gd name="T16" fmla="*/ 63 w 404"/>
              <a:gd name="T17" fmla="*/ 215 h 493"/>
              <a:gd name="T18" fmla="*/ 98 w 404"/>
              <a:gd name="T19" fmla="*/ 161 h 493"/>
              <a:gd name="T20" fmla="*/ 45 w 404"/>
              <a:gd name="T21" fmla="*/ 197 h 493"/>
              <a:gd name="T22" fmla="*/ 179 w 404"/>
              <a:gd name="T23" fmla="*/ 0 h 493"/>
              <a:gd name="T24" fmla="*/ 125 w 404"/>
              <a:gd name="T25" fmla="*/ 81 h 493"/>
              <a:gd name="T26" fmla="*/ 215 w 404"/>
              <a:gd name="T27" fmla="*/ 81 h 493"/>
              <a:gd name="T28" fmla="*/ 170 w 404"/>
              <a:gd name="T29" fmla="*/ 143 h 493"/>
              <a:gd name="T30" fmla="*/ 286 w 404"/>
              <a:gd name="T31" fmla="*/ 313 h 493"/>
              <a:gd name="T32" fmla="*/ 313 w 404"/>
              <a:gd name="T33" fmla="*/ 403 h 493"/>
              <a:gd name="T34" fmla="*/ 340 w 404"/>
              <a:gd name="T35" fmla="*/ 438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04" h="493">
                <a:moveTo>
                  <a:pt x="340" y="438"/>
                </a:moveTo>
                <a:lnTo>
                  <a:pt x="340" y="438"/>
                </a:lnTo>
                <a:cubicBezTo>
                  <a:pt x="295" y="447"/>
                  <a:pt x="251" y="456"/>
                  <a:pt x="206" y="456"/>
                </a:cubicBezTo>
                <a:cubicBezTo>
                  <a:pt x="143" y="474"/>
                  <a:pt x="90" y="483"/>
                  <a:pt x="0" y="492"/>
                </a:cubicBezTo>
                <a:cubicBezTo>
                  <a:pt x="54" y="456"/>
                  <a:pt x="98" y="438"/>
                  <a:pt x="125" y="411"/>
                </a:cubicBezTo>
                <a:cubicBezTo>
                  <a:pt x="108" y="411"/>
                  <a:pt x="72" y="411"/>
                  <a:pt x="45" y="411"/>
                </a:cubicBezTo>
                <a:cubicBezTo>
                  <a:pt x="63" y="376"/>
                  <a:pt x="72" y="349"/>
                  <a:pt x="98" y="313"/>
                </a:cubicBezTo>
                <a:cubicBezTo>
                  <a:pt x="98" y="313"/>
                  <a:pt x="125" y="304"/>
                  <a:pt x="170" y="295"/>
                </a:cubicBezTo>
                <a:cubicBezTo>
                  <a:pt x="125" y="260"/>
                  <a:pt x="98" y="242"/>
                  <a:pt x="63" y="215"/>
                </a:cubicBezTo>
                <a:cubicBezTo>
                  <a:pt x="72" y="215"/>
                  <a:pt x="81" y="197"/>
                  <a:pt x="98" y="161"/>
                </a:cubicBezTo>
                <a:cubicBezTo>
                  <a:pt x="72" y="179"/>
                  <a:pt x="54" y="188"/>
                  <a:pt x="45" y="197"/>
                </a:cubicBezTo>
                <a:cubicBezTo>
                  <a:pt x="45" y="72"/>
                  <a:pt x="9" y="63"/>
                  <a:pt x="179" y="0"/>
                </a:cubicBezTo>
                <a:cubicBezTo>
                  <a:pt x="161" y="27"/>
                  <a:pt x="143" y="54"/>
                  <a:pt x="125" y="81"/>
                </a:cubicBezTo>
                <a:cubicBezTo>
                  <a:pt x="152" y="81"/>
                  <a:pt x="179" y="81"/>
                  <a:pt x="215" y="81"/>
                </a:cubicBezTo>
                <a:cubicBezTo>
                  <a:pt x="197" y="108"/>
                  <a:pt x="179" y="125"/>
                  <a:pt x="170" y="143"/>
                </a:cubicBezTo>
                <a:cubicBezTo>
                  <a:pt x="206" y="206"/>
                  <a:pt x="251" y="260"/>
                  <a:pt x="286" y="313"/>
                </a:cubicBezTo>
                <a:cubicBezTo>
                  <a:pt x="313" y="331"/>
                  <a:pt x="403" y="322"/>
                  <a:pt x="313" y="403"/>
                </a:cubicBezTo>
                <a:cubicBezTo>
                  <a:pt x="313" y="403"/>
                  <a:pt x="331" y="420"/>
                  <a:pt x="340" y="438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" name="Freeform 238">
            <a:extLst>
              <a:ext uri="{FF2B5EF4-FFF2-40B4-BE49-F238E27FC236}">
                <a16:creationId xmlns:a16="http://schemas.microsoft.com/office/drawing/2014/main" id="{D63F5529-2D17-E041-849D-788B7BAF2B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54468" y="6864477"/>
            <a:ext cx="487137" cy="487137"/>
          </a:xfrm>
          <a:custGeom>
            <a:avLst/>
            <a:gdLst>
              <a:gd name="T0" fmla="*/ 286 w 457"/>
              <a:gd name="T1" fmla="*/ 393 h 457"/>
              <a:gd name="T2" fmla="*/ 286 w 457"/>
              <a:gd name="T3" fmla="*/ 393 h 457"/>
              <a:gd name="T4" fmla="*/ 250 w 457"/>
              <a:gd name="T5" fmla="*/ 456 h 457"/>
              <a:gd name="T6" fmla="*/ 205 w 457"/>
              <a:gd name="T7" fmla="*/ 366 h 457"/>
              <a:gd name="T8" fmla="*/ 0 w 457"/>
              <a:gd name="T9" fmla="*/ 411 h 457"/>
              <a:gd name="T10" fmla="*/ 214 w 457"/>
              <a:gd name="T11" fmla="*/ 330 h 457"/>
              <a:gd name="T12" fmla="*/ 214 w 457"/>
              <a:gd name="T13" fmla="*/ 223 h 457"/>
              <a:gd name="T14" fmla="*/ 277 w 457"/>
              <a:gd name="T15" fmla="*/ 223 h 457"/>
              <a:gd name="T16" fmla="*/ 295 w 457"/>
              <a:gd name="T17" fmla="*/ 89 h 457"/>
              <a:gd name="T18" fmla="*/ 259 w 457"/>
              <a:gd name="T19" fmla="*/ 0 h 457"/>
              <a:gd name="T20" fmla="*/ 411 w 457"/>
              <a:gd name="T21" fmla="*/ 160 h 457"/>
              <a:gd name="T22" fmla="*/ 429 w 457"/>
              <a:gd name="T23" fmla="*/ 277 h 457"/>
              <a:gd name="T24" fmla="*/ 402 w 457"/>
              <a:gd name="T25" fmla="*/ 339 h 457"/>
              <a:gd name="T26" fmla="*/ 286 w 457"/>
              <a:gd name="T27" fmla="*/ 393 h 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57" h="457">
                <a:moveTo>
                  <a:pt x="286" y="393"/>
                </a:moveTo>
                <a:lnTo>
                  <a:pt x="286" y="393"/>
                </a:lnTo>
                <a:cubicBezTo>
                  <a:pt x="277" y="393"/>
                  <a:pt x="268" y="420"/>
                  <a:pt x="250" y="456"/>
                </a:cubicBezTo>
                <a:cubicBezTo>
                  <a:pt x="232" y="420"/>
                  <a:pt x="223" y="402"/>
                  <a:pt x="205" y="366"/>
                </a:cubicBezTo>
                <a:cubicBezTo>
                  <a:pt x="152" y="384"/>
                  <a:pt x="80" y="393"/>
                  <a:pt x="0" y="411"/>
                </a:cubicBezTo>
                <a:cubicBezTo>
                  <a:pt x="62" y="321"/>
                  <a:pt x="125" y="286"/>
                  <a:pt x="214" y="330"/>
                </a:cubicBezTo>
                <a:cubicBezTo>
                  <a:pt x="214" y="286"/>
                  <a:pt x="214" y="250"/>
                  <a:pt x="214" y="223"/>
                </a:cubicBezTo>
                <a:cubicBezTo>
                  <a:pt x="241" y="223"/>
                  <a:pt x="277" y="232"/>
                  <a:pt x="277" y="223"/>
                </a:cubicBezTo>
                <a:cubicBezTo>
                  <a:pt x="286" y="178"/>
                  <a:pt x="295" y="134"/>
                  <a:pt x="295" y="89"/>
                </a:cubicBezTo>
                <a:cubicBezTo>
                  <a:pt x="295" y="62"/>
                  <a:pt x="268" y="35"/>
                  <a:pt x="259" y="0"/>
                </a:cubicBezTo>
                <a:cubicBezTo>
                  <a:pt x="366" y="17"/>
                  <a:pt x="411" y="71"/>
                  <a:pt x="411" y="160"/>
                </a:cubicBezTo>
                <a:cubicBezTo>
                  <a:pt x="411" y="196"/>
                  <a:pt x="411" y="241"/>
                  <a:pt x="429" y="277"/>
                </a:cubicBezTo>
                <a:cubicBezTo>
                  <a:pt x="447" y="313"/>
                  <a:pt x="456" y="339"/>
                  <a:pt x="402" y="339"/>
                </a:cubicBezTo>
                <a:cubicBezTo>
                  <a:pt x="366" y="348"/>
                  <a:pt x="330" y="366"/>
                  <a:pt x="286" y="393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" name="Freeform 239">
            <a:extLst>
              <a:ext uri="{FF2B5EF4-FFF2-40B4-BE49-F238E27FC236}">
                <a16:creationId xmlns:a16="http://schemas.microsoft.com/office/drawing/2014/main" id="{5AB22F16-FE06-8E4E-8606-A9FD6116FF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80265" y="11955999"/>
            <a:ext cx="618289" cy="407508"/>
          </a:xfrm>
          <a:custGeom>
            <a:avLst/>
            <a:gdLst>
              <a:gd name="T0" fmla="*/ 581 w 582"/>
              <a:gd name="T1" fmla="*/ 62 h 385"/>
              <a:gd name="T2" fmla="*/ 581 w 582"/>
              <a:gd name="T3" fmla="*/ 62 h 385"/>
              <a:gd name="T4" fmla="*/ 546 w 582"/>
              <a:gd name="T5" fmla="*/ 107 h 385"/>
              <a:gd name="T6" fmla="*/ 313 w 582"/>
              <a:gd name="T7" fmla="*/ 241 h 385"/>
              <a:gd name="T8" fmla="*/ 242 w 582"/>
              <a:gd name="T9" fmla="*/ 303 h 385"/>
              <a:gd name="T10" fmla="*/ 0 w 582"/>
              <a:gd name="T11" fmla="*/ 330 h 385"/>
              <a:gd name="T12" fmla="*/ 268 w 582"/>
              <a:gd name="T13" fmla="*/ 178 h 385"/>
              <a:gd name="T14" fmla="*/ 456 w 582"/>
              <a:gd name="T15" fmla="*/ 71 h 385"/>
              <a:gd name="T16" fmla="*/ 581 w 582"/>
              <a:gd name="T17" fmla="*/ 62 h 3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82" h="385">
                <a:moveTo>
                  <a:pt x="581" y="62"/>
                </a:moveTo>
                <a:lnTo>
                  <a:pt x="581" y="62"/>
                </a:lnTo>
                <a:cubicBezTo>
                  <a:pt x="573" y="80"/>
                  <a:pt x="555" y="98"/>
                  <a:pt x="546" y="107"/>
                </a:cubicBezTo>
                <a:cubicBezTo>
                  <a:pt x="465" y="160"/>
                  <a:pt x="394" y="196"/>
                  <a:pt x="313" y="241"/>
                </a:cubicBezTo>
                <a:cubicBezTo>
                  <a:pt x="286" y="259"/>
                  <a:pt x="268" y="286"/>
                  <a:pt x="242" y="303"/>
                </a:cubicBezTo>
                <a:cubicBezTo>
                  <a:pt x="170" y="375"/>
                  <a:pt x="108" y="384"/>
                  <a:pt x="0" y="330"/>
                </a:cubicBezTo>
                <a:cubicBezTo>
                  <a:pt x="99" y="277"/>
                  <a:pt x="188" y="223"/>
                  <a:pt x="268" y="178"/>
                </a:cubicBezTo>
                <a:cubicBezTo>
                  <a:pt x="331" y="143"/>
                  <a:pt x="403" y="116"/>
                  <a:pt x="456" y="71"/>
                </a:cubicBezTo>
                <a:cubicBezTo>
                  <a:pt x="501" y="44"/>
                  <a:pt x="528" y="0"/>
                  <a:pt x="581" y="62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" name="Freeform 240">
            <a:extLst>
              <a:ext uri="{FF2B5EF4-FFF2-40B4-BE49-F238E27FC236}">
                <a16:creationId xmlns:a16="http://schemas.microsoft.com/office/drawing/2014/main" id="{8F6CC427-45EC-3847-AD49-10DA7088B5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50006" y="9323585"/>
            <a:ext cx="341934" cy="444980"/>
          </a:xfrm>
          <a:custGeom>
            <a:avLst/>
            <a:gdLst>
              <a:gd name="T0" fmla="*/ 71 w 323"/>
              <a:gd name="T1" fmla="*/ 54 h 421"/>
              <a:gd name="T2" fmla="*/ 71 w 323"/>
              <a:gd name="T3" fmla="*/ 54 h 421"/>
              <a:gd name="T4" fmla="*/ 98 w 323"/>
              <a:gd name="T5" fmla="*/ 152 h 421"/>
              <a:gd name="T6" fmla="*/ 241 w 323"/>
              <a:gd name="T7" fmla="*/ 98 h 421"/>
              <a:gd name="T8" fmla="*/ 250 w 323"/>
              <a:gd name="T9" fmla="*/ 116 h 421"/>
              <a:gd name="T10" fmla="*/ 152 w 323"/>
              <a:gd name="T11" fmla="*/ 197 h 421"/>
              <a:gd name="T12" fmla="*/ 214 w 323"/>
              <a:gd name="T13" fmla="*/ 322 h 421"/>
              <a:gd name="T14" fmla="*/ 143 w 323"/>
              <a:gd name="T15" fmla="*/ 367 h 421"/>
              <a:gd name="T16" fmla="*/ 107 w 323"/>
              <a:gd name="T17" fmla="*/ 241 h 421"/>
              <a:gd name="T18" fmla="*/ 35 w 323"/>
              <a:gd name="T19" fmla="*/ 420 h 421"/>
              <a:gd name="T20" fmla="*/ 0 w 323"/>
              <a:gd name="T21" fmla="*/ 268 h 421"/>
              <a:gd name="T22" fmla="*/ 9 w 323"/>
              <a:gd name="T23" fmla="*/ 233 h 421"/>
              <a:gd name="T24" fmla="*/ 53 w 323"/>
              <a:gd name="T25" fmla="*/ 89 h 421"/>
              <a:gd name="T26" fmla="*/ 170 w 323"/>
              <a:gd name="T27" fmla="*/ 9 h 421"/>
              <a:gd name="T28" fmla="*/ 322 w 323"/>
              <a:gd name="T29" fmla="*/ 0 h 421"/>
              <a:gd name="T30" fmla="*/ 196 w 323"/>
              <a:gd name="T31" fmla="*/ 63 h 421"/>
              <a:gd name="T32" fmla="*/ 71 w 323"/>
              <a:gd name="T33" fmla="*/ 54 h 4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23" h="421">
                <a:moveTo>
                  <a:pt x="71" y="54"/>
                </a:moveTo>
                <a:lnTo>
                  <a:pt x="71" y="54"/>
                </a:lnTo>
                <a:cubicBezTo>
                  <a:pt x="80" y="98"/>
                  <a:pt x="89" y="134"/>
                  <a:pt x="98" y="152"/>
                </a:cubicBezTo>
                <a:cubicBezTo>
                  <a:pt x="152" y="134"/>
                  <a:pt x="196" y="116"/>
                  <a:pt x="241" y="98"/>
                </a:cubicBezTo>
                <a:cubicBezTo>
                  <a:pt x="241" y="108"/>
                  <a:pt x="250" y="108"/>
                  <a:pt x="250" y="116"/>
                </a:cubicBezTo>
                <a:cubicBezTo>
                  <a:pt x="214" y="143"/>
                  <a:pt x="187" y="170"/>
                  <a:pt x="152" y="197"/>
                </a:cubicBezTo>
                <a:cubicBezTo>
                  <a:pt x="178" y="241"/>
                  <a:pt x="196" y="277"/>
                  <a:pt x="214" y="322"/>
                </a:cubicBezTo>
                <a:cubicBezTo>
                  <a:pt x="196" y="340"/>
                  <a:pt x="170" y="349"/>
                  <a:pt x="143" y="367"/>
                </a:cubicBezTo>
                <a:cubicBezTo>
                  <a:pt x="134" y="322"/>
                  <a:pt x="116" y="277"/>
                  <a:pt x="107" y="241"/>
                </a:cubicBezTo>
                <a:cubicBezTo>
                  <a:pt x="35" y="277"/>
                  <a:pt x="143" y="384"/>
                  <a:pt x="35" y="420"/>
                </a:cubicBezTo>
                <a:cubicBezTo>
                  <a:pt x="27" y="358"/>
                  <a:pt x="62" y="304"/>
                  <a:pt x="0" y="268"/>
                </a:cubicBezTo>
                <a:cubicBezTo>
                  <a:pt x="0" y="268"/>
                  <a:pt x="0" y="241"/>
                  <a:pt x="9" y="233"/>
                </a:cubicBezTo>
                <a:cubicBezTo>
                  <a:pt x="17" y="179"/>
                  <a:pt x="35" y="134"/>
                  <a:pt x="53" y="89"/>
                </a:cubicBezTo>
                <a:cubicBezTo>
                  <a:pt x="62" y="27"/>
                  <a:pt x="107" y="9"/>
                  <a:pt x="170" y="9"/>
                </a:cubicBezTo>
                <a:cubicBezTo>
                  <a:pt x="223" y="18"/>
                  <a:pt x="268" y="0"/>
                  <a:pt x="322" y="0"/>
                </a:cubicBezTo>
                <a:cubicBezTo>
                  <a:pt x="303" y="54"/>
                  <a:pt x="268" y="81"/>
                  <a:pt x="196" y="63"/>
                </a:cubicBezTo>
                <a:cubicBezTo>
                  <a:pt x="160" y="54"/>
                  <a:pt x="125" y="54"/>
                  <a:pt x="71" y="54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" name="Freeform 241">
            <a:extLst>
              <a:ext uri="{FF2B5EF4-FFF2-40B4-BE49-F238E27FC236}">
                <a16:creationId xmlns:a16="http://schemas.microsoft.com/office/drawing/2014/main" id="{AD6DFB5F-5140-2945-8E4E-8B0D2611F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75139" y="4840984"/>
            <a:ext cx="562081" cy="332566"/>
          </a:xfrm>
          <a:custGeom>
            <a:avLst/>
            <a:gdLst>
              <a:gd name="T0" fmla="*/ 527 w 528"/>
              <a:gd name="T1" fmla="*/ 36 h 314"/>
              <a:gd name="T2" fmla="*/ 527 w 528"/>
              <a:gd name="T3" fmla="*/ 36 h 314"/>
              <a:gd name="T4" fmla="*/ 161 w 528"/>
              <a:gd name="T5" fmla="*/ 224 h 314"/>
              <a:gd name="T6" fmla="*/ 268 w 528"/>
              <a:gd name="T7" fmla="*/ 295 h 314"/>
              <a:gd name="T8" fmla="*/ 268 w 528"/>
              <a:gd name="T9" fmla="*/ 313 h 314"/>
              <a:gd name="T10" fmla="*/ 0 w 528"/>
              <a:gd name="T11" fmla="*/ 251 h 314"/>
              <a:gd name="T12" fmla="*/ 170 w 528"/>
              <a:gd name="T13" fmla="*/ 63 h 314"/>
              <a:gd name="T14" fmla="*/ 223 w 528"/>
              <a:gd name="T15" fmla="*/ 45 h 314"/>
              <a:gd name="T16" fmla="*/ 438 w 528"/>
              <a:gd name="T17" fmla="*/ 0 h 314"/>
              <a:gd name="T18" fmla="*/ 527 w 528"/>
              <a:gd name="T19" fmla="*/ 9 h 314"/>
              <a:gd name="T20" fmla="*/ 527 w 528"/>
              <a:gd name="T21" fmla="*/ 36 h 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28" h="314">
                <a:moveTo>
                  <a:pt x="527" y="36"/>
                </a:moveTo>
                <a:lnTo>
                  <a:pt x="527" y="36"/>
                </a:lnTo>
                <a:cubicBezTo>
                  <a:pt x="393" y="72"/>
                  <a:pt x="232" y="63"/>
                  <a:pt x="161" y="224"/>
                </a:cubicBezTo>
                <a:cubicBezTo>
                  <a:pt x="196" y="251"/>
                  <a:pt x="232" y="268"/>
                  <a:pt x="268" y="295"/>
                </a:cubicBezTo>
                <a:cubicBezTo>
                  <a:pt x="268" y="304"/>
                  <a:pt x="268" y="304"/>
                  <a:pt x="268" y="313"/>
                </a:cubicBezTo>
                <a:cubicBezTo>
                  <a:pt x="188" y="295"/>
                  <a:pt x="107" y="277"/>
                  <a:pt x="0" y="251"/>
                </a:cubicBezTo>
                <a:cubicBezTo>
                  <a:pt x="71" y="179"/>
                  <a:pt x="116" y="116"/>
                  <a:pt x="170" y="63"/>
                </a:cubicBezTo>
                <a:cubicBezTo>
                  <a:pt x="188" y="54"/>
                  <a:pt x="205" y="45"/>
                  <a:pt x="223" y="45"/>
                </a:cubicBezTo>
                <a:cubicBezTo>
                  <a:pt x="295" y="27"/>
                  <a:pt x="366" y="9"/>
                  <a:pt x="438" y="0"/>
                </a:cubicBezTo>
                <a:cubicBezTo>
                  <a:pt x="465" y="0"/>
                  <a:pt x="491" y="9"/>
                  <a:pt x="527" y="9"/>
                </a:cubicBezTo>
                <a:cubicBezTo>
                  <a:pt x="527" y="18"/>
                  <a:pt x="527" y="27"/>
                  <a:pt x="527" y="36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" name="Freeform 242">
            <a:extLst>
              <a:ext uri="{FF2B5EF4-FFF2-40B4-BE49-F238E27FC236}">
                <a16:creationId xmlns:a16="http://schemas.microsoft.com/office/drawing/2014/main" id="{CDFA04D3-8493-864C-AE6E-3385362CF7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28898" y="5356226"/>
            <a:ext cx="426244" cy="201414"/>
          </a:xfrm>
          <a:custGeom>
            <a:avLst/>
            <a:gdLst>
              <a:gd name="T0" fmla="*/ 90 w 403"/>
              <a:gd name="T1" fmla="*/ 71 h 189"/>
              <a:gd name="T2" fmla="*/ 90 w 403"/>
              <a:gd name="T3" fmla="*/ 71 h 189"/>
              <a:gd name="T4" fmla="*/ 295 w 403"/>
              <a:gd name="T5" fmla="*/ 27 h 189"/>
              <a:gd name="T6" fmla="*/ 402 w 403"/>
              <a:gd name="T7" fmla="*/ 98 h 189"/>
              <a:gd name="T8" fmla="*/ 152 w 403"/>
              <a:gd name="T9" fmla="*/ 179 h 189"/>
              <a:gd name="T10" fmla="*/ 0 w 403"/>
              <a:gd name="T11" fmla="*/ 54 h 189"/>
              <a:gd name="T12" fmla="*/ 90 w 403"/>
              <a:gd name="T13" fmla="*/ 71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03" h="189">
                <a:moveTo>
                  <a:pt x="90" y="71"/>
                </a:moveTo>
                <a:lnTo>
                  <a:pt x="90" y="71"/>
                </a:lnTo>
                <a:cubicBezTo>
                  <a:pt x="161" y="54"/>
                  <a:pt x="224" y="27"/>
                  <a:pt x="295" y="27"/>
                </a:cubicBezTo>
                <a:cubicBezTo>
                  <a:pt x="322" y="27"/>
                  <a:pt x="349" y="63"/>
                  <a:pt x="402" y="98"/>
                </a:cubicBezTo>
                <a:cubicBezTo>
                  <a:pt x="304" y="125"/>
                  <a:pt x="233" y="170"/>
                  <a:pt x="152" y="179"/>
                </a:cubicBezTo>
                <a:cubicBezTo>
                  <a:pt x="80" y="188"/>
                  <a:pt x="18" y="143"/>
                  <a:pt x="0" y="54"/>
                </a:cubicBezTo>
                <a:cubicBezTo>
                  <a:pt x="27" y="0"/>
                  <a:pt x="63" y="9"/>
                  <a:pt x="90" y="71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" name="Freeform 243">
            <a:extLst>
              <a:ext uri="{FF2B5EF4-FFF2-40B4-BE49-F238E27FC236}">
                <a16:creationId xmlns:a16="http://schemas.microsoft.com/office/drawing/2014/main" id="{B3B165C4-A75E-C444-ABD2-058C71F15C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28668" y="9768564"/>
            <a:ext cx="468401" cy="182678"/>
          </a:xfrm>
          <a:custGeom>
            <a:avLst/>
            <a:gdLst>
              <a:gd name="T0" fmla="*/ 0 w 439"/>
              <a:gd name="T1" fmla="*/ 27 h 171"/>
              <a:gd name="T2" fmla="*/ 0 w 439"/>
              <a:gd name="T3" fmla="*/ 27 h 171"/>
              <a:gd name="T4" fmla="*/ 99 w 439"/>
              <a:gd name="T5" fmla="*/ 9 h 171"/>
              <a:gd name="T6" fmla="*/ 411 w 439"/>
              <a:gd name="T7" fmla="*/ 54 h 171"/>
              <a:gd name="T8" fmla="*/ 438 w 439"/>
              <a:gd name="T9" fmla="*/ 72 h 171"/>
              <a:gd name="T10" fmla="*/ 367 w 439"/>
              <a:gd name="T11" fmla="*/ 90 h 171"/>
              <a:gd name="T12" fmla="*/ 438 w 439"/>
              <a:gd name="T13" fmla="*/ 170 h 171"/>
              <a:gd name="T14" fmla="*/ 206 w 439"/>
              <a:gd name="T15" fmla="*/ 117 h 171"/>
              <a:gd name="T16" fmla="*/ 0 w 439"/>
              <a:gd name="T17" fmla="*/ 72 h 171"/>
              <a:gd name="T18" fmla="*/ 0 w 439"/>
              <a:gd name="T19" fmla="*/ 27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9" h="171">
                <a:moveTo>
                  <a:pt x="0" y="27"/>
                </a:moveTo>
                <a:lnTo>
                  <a:pt x="0" y="27"/>
                </a:lnTo>
                <a:cubicBezTo>
                  <a:pt x="36" y="18"/>
                  <a:pt x="81" y="0"/>
                  <a:pt x="99" y="9"/>
                </a:cubicBezTo>
                <a:cubicBezTo>
                  <a:pt x="197" y="72"/>
                  <a:pt x="304" y="54"/>
                  <a:pt x="411" y="54"/>
                </a:cubicBezTo>
                <a:cubicBezTo>
                  <a:pt x="420" y="54"/>
                  <a:pt x="429" y="54"/>
                  <a:pt x="438" y="72"/>
                </a:cubicBezTo>
                <a:cubicBezTo>
                  <a:pt x="411" y="81"/>
                  <a:pt x="394" y="81"/>
                  <a:pt x="367" y="90"/>
                </a:cubicBezTo>
                <a:cubicBezTo>
                  <a:pt x="429" y="134"/>
                  <a:pt x="438" y="143"/>
                  <a:pt x="438" y="170"/>
                </a:cubicBezTo>
                <a:cubicBezTo>
                  <a:pt x="358" y="152"/>
                  <a:pt x="277" y="134"/>
                  <a:pt x="206" y="117"/>
                </a:cubicBezTo>
                <a:cubicBezTo>
                  <a:pt x="134" y="107"/>
                  <a:pt x="63" y="90"/>
                  <a:pt x="0" y="72"/>
                </a:cubicBezTo>
                <a:cubicBezTo>
                  <a:pt x="0" y="54"/>
                  <a:pt x="0" y="36"/>
                  <a:pt x="0" y="27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" name="Freeform 244">
            <a:extLst>
              <a:ext uri="{FF2B5EF4-FFF2-40B4-BE49-F238E27FC236}">
                <a16:creationId xmlns:a16="http://schemas.microsoft.com/office/drawing/2014/main" id="{BCA333CA-A63B-8342-957E-58CA7DEF50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8937" y="4812880"/>
            <a:ext cx="580817" cy="182678"/>
          </a:xfrm>
          <a:custGeom>
            <a:avLst/>
            <a:gdLst>
              <a:gd name="T0" fmla="*/ 546 w 547"/>
              <a:gd name="T1" fmla="*/ 108 h 171"/>
              <a:gd name="T2" fmla="*/ 546 w 547"/>
              <a:gd name="T3" fmla="*/ 108 h 171"/>
              <a:gd name="T4" fmla="*/ 421 w 547"/>
              <a:gd name="T5" fmla="*/ 125 h 171"/>
              <a:gd name="T6" fmla="*/ 313 w 547"/>
              <a:gd name="T7" fmla="*/ 143 h 171"/>
              <a:gd name="T8" fmla="*/ 224 w 547"/>
              <a:gd name="T9" fmla="*/ 117 h 171"/>
              <a:gd name="T10" fmla="*/ 161 w 547"/>
              <a:gd name="T11" fmla="*/ 90 h 171"/>
              <a:gd name="T12" fmla="*/ 9 w 547"/>
              <a:gd name="T13" fmla="*/ 81 h 171"/>
              <a:gd name="T14" fmla="*/ 0 w 547"/>
              <a:gd name="T15" fmla="*/ 63 h 171"/>
              <a:gd name="T16" fmla="*/ 277 w 547"/>
              <a:gd name="T17" fmla="*/ 0 h 171"/>
              <a:gd name="T18" fmla="*/ 286 w 547"/>
              <a:gd name="T19" fmla="*/ 18 h 171"/>
              <a:gd name="T20" fmla="*/ 242 w 547"/>
              <a:gd name="T21" fmla="*/ 45 h 171"/>
              <a:gd name="T22" fmla="*/ 412 w 547"/>
              <a:gd name="T23" fmla="*/ 108 h 171"/>
              <a:gd name="T24" fmla="*/ 546 w 547"/>
              <a:gd name="T25" fmla="*/ 108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47" h="171">
                <a:moveTo>
                  <a:pt x="546" y="108"/>
                </a:moveTo>
                <a:lnTo>
                  <a:pt x="546" y="108"/>
                </a:lnTo>
                <a:cubicBezTo>
                  <a:pt x="492" y="117"/>
                  <a:pt x="456" y="125"/>
                  <a:pt x="421" y="125"/>
                </a:cubicBezTo>
                <a:cubicBezTo>
                  <a:pt x="385" y="135"/>
                  <a:pt x="349" y="135"/>
                  <a:pt x="313" y="143"/>
                </a:cubicBezTo>
                <a:cubicBezTo>
                  <a:pt x="277" y="143"/>
                  <a:pt x="242" y="170"/>
                  <a:pt x="224" y="117"/>
                </a:cubicBezTo>
                <a:cubicBezTo>
                  <a:pt x="224" y="99"/>
                  <a:pt x="188" y="99"/>
                  <a:pt x="161" y="90"/>
                </a:cubicBezTo>
                <a:cubicBezTo>
                  <a:pt x="107" y="90"/>
                  <a:pt x="54" y="90"/>
                  <a:pt x="9" y="81"/>
                </a:cubicBezTo>
                <a:cubicBezTo>
                  <a:pt x="0" y="72"/>
                  <a:pt x="0" y="72"/>
                  <a:pt x="0" y="63"/>
                </a:cubicBezTo>
                <a:cubicBezTo>
                  <a:pt x="99" y="45"/>
                  <a:pt x="188" y="27"/>
                  <a:pt x="277" y="0"/>
                </a:cubicBezTo>
                <a:cubicBezTo>
                  <a:pt x="277" y="9"/>
                  <a:pt x="277" y="9"/>
                  <a:pt x="286" y="18"/>
                </a:cubicBezTo>
                <a:cubicBezTo>
                  <a:pt x="269" y="27"/>
                  <a:pt x="251" y="45"/>
                  <a:pt x="242" y="45"/>
                </a:cubicBezTo>
                <a:cubicBezTo>
                  <a:pt x="295" y="72"/>
                  <a:pt x="349" y="90"/>
                  <a:pt x="412" y="108"/>
                </a:cubicBezTo>
                <a:cubicBezTo>
                  <a:pt x="429" y="18"/>
                  <a:pt x="474" y="54"/>
                  <a:pt x="546" y="108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" name="Freeform 245">
            <a:extLst>
              <a:ext uri="{FF2B5EF4-FFF2-40B4-BE49-F238E27FC236}">
                <a16:creationId xmlns:a16="http://schemas.microsoft.com/office/drawing/2014/main" id="{AAC90995-39C6-D94C-9B61-86EF7CAA97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5141" y="6002619"/>
            <a:ext cx="257622" cy="238886"/>
          </a:xfrm>
          <a:custGeom>
            <a:avLst/>
            <a:gdLst>
              <a:gd name="T0" fmla="*/ 0 w 243"/>
              <a:gd name="T1" fmla="*/ 197 h 224"/>
              <a:gd name="T2" fmla="*/ 0 w 243"/>
              <a:gd name="T3" fmla="*/ 197 h 224"/>
              <a:gd name="T4" fmla="*/ 45 w 243"/>
              <a:gd name="T5" fmla="*/ 143 h 224"/>
              <a:gd name="T6" fmla="*/ 27 w 243"/>
              <a:gd name="T7" fmla="*/ 89 h 224"/>
              <a:gd name="T8" fmla="*/ 99 w 243"/>
              <a:gd name="T9" fmla="*/ 54 h 224"/>
              <a:gd name="T10" fmla="*/ 90 w 243"/>
              <a:gd name="T11" fmla="*/ 18 h 224"/>
              <a:gd name="T12" fmla="*/ 170 w 243"/>
              <a:gd name="T13" fmla="*/ 0 h 224"/>
              <a:gd name="T14" fmla="*/ 206 w 243"/>
              <a:gd name="T15" fmla="*/ 63 h 224"/>
              <a:gd name="T16" fmla="*/ 179 w 243"/>
              <a:gd name="T17" fmla="*/ 170 h 224"/>
              <a:gd name="T18" fmla="*/ 10 w 243"/>
              <a:gd name="T19" fmla="*/ 223 h 224"/>
              <a:gd name="T20" fmla="*/ 0 w 243"/>
              <a:gd name="T21" fmla="*/ 197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43" h="224">
                <a:moveTo>
                  <a:pt x="0" y="197"/>
                </a:moveTo>
                <a:lnTo>
                  <a:pt x="0" y="197"/>
                </a:lnTo>
                <a:cubicBezTo>
                  <a:pt x="18" y="179"/>
                  <a:pt x="27" y="161"/>
                  <a:pt x="45" y="143"/>
                </a:cubicBezTo>
                <a:cubicBezTo>
                  <a:pt x="36" y="125"/>
                  <a:pt x="18" y="98"/>
                  <a:pt x="27" y="89"/>
                </a:cubicBezTo>
                <a:cubicBezTo>
                  <a:pt x="45" y="71"/>
                  <a:pt x="72" y="63"/>
                  <a:pt x="99" y="54"/>
                </a:cubicBezTo>
                <a:cubicBezTo>
                  <a:pt x="99" y="45"/>
                  <a:pt x="90" y="36"/>
                  <a:pt x="90" y="18"/>
                </a:cubicBezTo>
                <a:cubicBezTo>
                  <a:pt x="117" y="18"/>
                  <a:pt x="143" y="9"/>
                  <a:pt x="170" y="0"/>
                </a:cubicBezTo>
                <a:cubicBezTo>
                  <a:pt x="215" y="0"/>
                  <a:pt x="242" y="18"/>
                  <a:pt x="206" y="63"/>
                </a:cubicBezTo>
                <a:cubicBezTo>
                  <a:pt x="188" y="89"/>
                  <a:pt x="188" y="134"/>
                  <a:pt x="179" y="170"/>
                </a:cubicBezTo>
                <a:cubicBezTo>
                  <a:pt x="126" y="188"/>
                  <a:pt x="72" y="206"/>
                  <a:pt x="10" y="223"/>
                </a:cubicBezTo>
                <a:cubicBezTo>
                  <a:pt x="10" y="214"/>
                  <a:pt x="0" y="206"/>
                  <a:pt x="0" y="197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" name="Freeform 246">
            <a:extLst>
              <a:ext uri="{FF2B5EF4-FFF2-40B4-BE49-F238E27FC236}">
                <a16:creationId xmlns:a16="http://schemas.microsoft.com/office/drawing/2014/main" id="{45F5E662-1516-5E43-9754-B2F9210907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40638" y="8260313"/>
            <a:ext cx="266990" cy="341934"/>
          </a:xfrm>
          <a:custGeom>
            <a:avLst/>
            <a:gdLst>
              <a:gd name="T0" fmla="*/ 241 w 251"/>
              <a:gd name="T1" fmla="*/ 322 h 323"/>
              <a:gd name="T2" fmla="*/ 241 w 251"/>
              <a:gd name="T3" fmla="*/ 322 h 323"/>
              <a:gd name="T4" fmla="*/ 80 w 251"/>
              <a:gd name="T5" fmla="*/ 268 h 323"/>
              <a:gd name="T6" fmla="*/ 71 w 251"/>
              <a:gd name="T7" fmla="*/ 286 h 323"/>
              <a:gd name="T8" fmla="*/ 9 w 251"/>
              <a:gd name="T9" fmla="*/ 152 h 323"/>
              <a:gd name="T10" fmla="*/ 26 w 251"/>
              <a:gd name="T11" fmla="*/ 0 h 323"/>
              <a:gd name="T12" fmla="*/ 107 w 251"/>
              <a:gd name="T13" fmla="*/ 143 h 323"/>
              <a:gd name="T14" fmla="*/ 152 w 251"/>
              <a:gd name="T15" fmla="*/ 241 h 323"/>
              <a:gd name="T16" fmla="*/ 250 w 251"/>
              <a:gd name="T17" fmla="*/ 313 h 323"/>
              <a:gd name="T18" fmla="*/ 241 w 251"/>
              <a:gd name="T19" fmla="*/ 322 h 3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51" h="323">
                <a:moveTo>
                  <a:pt x="241" y="322"/>
                </a:moveTo>
                <a:lnTo>
                  <a:pt x="241" y="322"/>
                </a:lnTo>
                <a:cubicBezTo>
                  <a:pt x="187" y="304"/>
                  <a:pt x="134" y="286"/>
                  <a:pt x="80" y="268"/>
                </a:cubicBezTo>
                <a:cubicBezTo>
                  <a:pt x="80" y="277"/>
                  <a:pt x="71" y="286"/>
                  <a:pt x="71" y="286"/>
                </a:cubicBezTo>
                <a:cubicBezTo>
                  <a:pt x="44" y="241"/>
                  <a:pt x="18" y="196"/>
                  <a:pt x="9" y="152"/>
                </a:cubicBezTo>
                <a:cubicBezTo>
                  <a:pt x="0" y="98"/>
                  <a:pt x="18" y="53"/>
                  <a:pt x="26" y="0"/>
                </a:cubicBezTo>
                <a:cubicBezTo>
                  <a:pt x="134" y="18"/>
                  <a:pt x="161" y="53"/>
                  <a:pt x="107" y="143"/>
                </a:cubicBezTo>
                <a:cubicBezTo>
                  <a:pt x="80" y="188"/>
                  <a:pt x="107" y="223"/>
                  <a:pt x="152" y="241"/>
                </a:cubicBezTo>
                <a:cubicBezTo>
                  <a:pt x="187" y="250"/>
                  <a:pt x="223" y="286"/>
                  <a:pt x="250" y="313"/>
                </a:cubicBezTo>
                <a:lnTo>
                  <a:pt x="241" y="322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" name="Freeform 247">
            <a:extLst>
              <a:ext uri="{FF2B5EF4-FFF2-40B4-BE49-F238E27FC236}">
                <a16:creationId xmlns:a16="http://schemas.microsoft.com/office/drawing/2014/main" id="{A2EF928B-71FD-BB4B-BD6F-748CC62D79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5369" y="7955853"/>
            <a:ext cx="524609" cy="220147"/>
          </a:xfrm>
          <a:custGeom>
            <a:avLst/>
            <a:gdLst>
              <a:gd name="T0" fmla="*/ 304 w 493"/>
              <a:gd name="T1" fmla="*/ 206 h 207"/>
              <a:gd name="T2" fmla="*/ 304 w 493"/>
              <a:gd name="T3" fmla="*/ 206 h 207"/>
              <a:gd name="T4" fmla="*/ 331 w 493"/>
              <a:gd name="T5" fmla="*/ 170 h 207"/>
              <a:gd name="T6" fmla="*/ 0 w 493"/>
              <a:gd name="T7" fmla="*/ 72 h 207"/>
              <a:gd name="T8" fmla="*/ 125 w 493"/>
              <a:gd name="T9" fmla="*/ 19 h 207"/>
              <a:gd name="T10" fmla="*/ 286 w 493"/>
              <a:gd name="T11" fmla="*/ 63 h 207"/>
              <a:gd name="T12" fmla="*/ 492 w 493"/>
              <a:gd name="T13" fmla="*/ 188 h 207"/>
              <a:gd name="T14" fmla="*/ 393 w 493"/>
              <a:gd name="T15" fmla="*/ 206 h 207"/>
              <a:gd name="T16" fmla="*/ 304 w 493"/>
              <a:gd name="T17" fmla="*/ 206 h 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3" h="207">
                <a:moveTo>
                  <a:pt x="304" y="206"/>
                </a:moveTo>
                <a:lnTo>
                  <a:pt x="304" y="206"/>
                </a:lnTo>
                <a:cubicBezTo>
                  <a:pt x="313" y="197"/>
                  <a:pt x="322" y="180"/>
                  <a:pt x="331" y="170"/>
                </a:cubicBezTo>
                <a:cubicBezTo>
                  <a:pt x="223" y="108"/>
                  <a:pt x="134" y="19"/>
                  <a:pt x="0" y="72"/>
                </a:cubicBezTo>
                <a:cubicBezTo>
                  <a:pt x="9" y="27"/>
                  <a:pt x="63" y="0"/>
                  <a:pt x="125" y="19"/>
                </a:cubicBezTo>
                <a:cubicBezTo>
                  <a:pt x="179" y="27"/>
                  <a:pt x="232" y="45"/>
                  <a:pt x="286" y="63"/>
                </a:cubicBezTo>
                <a:cubicBezTo>
                  <a:pt x="349" y="99"/>
                  <a:pt x="411" y="144"/>
                  <a:pt x="492" y="188"/>
                </a:cubicBezTo>
                <a:cubicBezTo>
                  <a:pt x="447" y="197"/>
                  <a:pt x="420" y="197"/>
                  <a:pt x="393" y="206"/>
                </a:cubicBezTo>
                <a:cubicBezTo>
                  <a:pt x="366" y="206"/>
                  <a:pt x="339" y="206"/>
                  <a:pt x="304" y="206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" name="Freeform 248">
            <a:extLst>
              <a:ext uri="{FF2B5EF4-FFF2-40B4-BE49-F238E27FC236}">
                <a16:creationId xmlns:a16="http://schemas.microsoft.com/office/drawing/2014/main" id="{F8EE95E1-68A8-524E-97B1-05CB686224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37143" y="6578754"/>
            <a:ext cx="285726" cy="257619"/>
          </a:xfrm>
          <a:custGeom>
            <a:avLst/>
            <a:gdLst>
              <a:gd name="T0" fmla="*/ 205 w 269"/>
              <a:gd name="T1" fmla="*/ 206 h 242"/>
              <a:gd name="T2" fmla="*/ 205 w 269"/>
              <a:gd name="T3" fmla="*/ 206 h 242"/>
              <a:gd name="T4" fmla="*/ 62 w 269"/>
              <a:gd name="T5" fmla="*/ 170 h 242"/>
              <a:gd name="T6" fmla="*/ 98 w 269"/>
              <a:gd name="T7" fmla="*/ 232 h 242"/>
              <a:gd name="T8" fmla="*/ 71 w 269"/>
              <a:gd name="T9" fmla="*/ 241 h 242"/>
              <a:gd name="T10" fmla="*/ 62 w 269"/>
              <a:gd name="T11" fmla="*/ 126 h 242"/>
              <a:gd name="T12" fmla="*/ 17 w 269"/>
              <a:gd name="T13" fmla="*/ 0 h 242"/>
              <a:gd name="T14" fmla="*/ 268 w 269"/>
              <a:gd name="T15" fmla="*/ 134 h 242"/>
              <a:gd name="T16" fmla="*/ 205 w 269"/>
              <a:gd name="T17" fmla="*/ 206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9" h="242">
                <a:moveTo>
                  <a:pt x="205" y="206"/>
                </a:moveTo>
                <a:lnTo>
                  <a:pt x="205" y="206"/>
                </a:lnTo>
                <a:cubicBezTo>
                  <a:pt x="160" y="197"/>
                  <a:pt x="116" y="188"/>
                  <a:pt x="62" y="170"/>
                </a:cubicBezTo>
                <a:cubicBezTo>
                  <a:pt x="80" y="206"/>
                  <a:pt x="89" y="215"/>
                  <a:pt x="98" y="232"/>
                </a:cubicBezTo>
                <a:cubicBezTo>
                  <a:pt x="89" y="241"/>
                  <a:pt x="80" y="241"/>
                  <a:pt x="71" y="241"/>
                </a:cubicBezTo>
                <a:cubicBezTo>
                  <a:pt x="62" y="206"/>
                  <a:pt x="0" y="179"/>
                  <a:pt x="62" y="126"/>
                </a:cubicBezTo>
                <a:cubicBezTo>
                  <a:pt x="71" y="116"/>
                  <a:pt x="35" y="54"/>
                  <a:pt x="17" y="0"/>
                </a:cubicBezTo>
                <a:cubicBezTo>
                  <a:pt x="107" y="45"/>
                  <a:pt x="187" y="90"/>
                  <a:pt x="268" y="134"/>
                </a:cubicBezTo>
                <a:cubicBezTo>
                  <a:pt x="241" y="161"/>
                  <a:pt x="223" y="188"/>
                  <a:pt x="205" y="206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" name="Freeform 249">
            <a:extLst>
              <a:ext uri="{FF2B5EF4-FFF2-40B4-BE49-F238E27FC236}">
                <a16:creationId xmlns:a16="http://schemas.microsoft.com/office/drawing/2014/main" id="{60CD8C1D-DEE3-5E41-8B96-150CDE601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13948" y="8803658"/>
            <a:ext cx="257619" cy="257622"/>
          </a:xfrm>
          <a:custGeom>
            <a:avLst/>
            <a:gdLst>
              <a:gd name="T0" fmla="*/ 196 w 242"/>
              <a:gd name="T1" fmla="*/ 0 h 243"/>
              <a:gd name="T2" fmla="*/ 196 w 242"/>
              <a:gd name="T3" fmla="*/ 0 h 243"/>
              <a:gd name="T4" fmla="*/ 241 w 242"/>
              <a:gd name="T5" fmla="*/ 152 h 243"/>
              <a:gd name="T6" fmla="*/ 187 w 242"/>
              <a:gd name="T7" fmla="*/ 188 h 243"/>
              <a:gd name="T8" fmla="*/ 196 w 242"/>
              <a:gd name="T9" fmla="*/ 224 h 243"/>
              <a:gd name="T10" fmla="*/ 178 w 242"/>
              <a:gd name="T11" fmla="*/ 233 h 243"/>
              <a:gd name="T12" fmla="*/ 116 w 242"/>
              <a:gd name="T13" fmla="*/ 117 h 243"/>
              <a:gd name="T14" fmla="*/ 8 w 242"/>
              <a:gd name="T15" fmla="*/ 161 h 243"/>
              <a:gd name="T16" fmla="*/ 107 w 242"/>
              <a:gd name="T17" fmla="*/ 81 h 243"/>
              <a:gd name="T18" fmla="*/ 196 w 242"/>
              <a:gd name="T19" fmla="*/ 0 h 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2" h="243">
                <a:moveTo>
                  <a:pt x="196" y="0"/>
                </a:moveTo>
                <a:lnTo>
                  <a:pt x="196" y="0"/>
                </a:lnTo>
                <a:cubicBezTo>
                  <a:pt x="214" y="54"/>
                  <a:pt x="232" y="99"/>
                  <a:pt x="241" y="152"/>
                </a:cubicBezTo>
                <a:cubicBezTo>
                  <a:pt x="241" y="152"/>
                  <a:pt x="214" y="170"/>
                  <a:pt x="187" y="188"/>
                </a:cubicBezTo>
                <a:cubicBezTo>
                  <a:pt x="187" y="188"/>
                  <a:pt x="196" y="206"/>
                  <a:pt x="196" y="224"/>
                </a:cubicBezTo>
                <a:cubicBezTo>
                  <a:pt x="187" y="233"/>
                  <a:pt x="178" y="242"/>
                  <a:pt x="178" y="233"/>
                </a:cubicBezTo>
                <a:cubicBezTo>
                  <a:pt x="125" y="224"/>
                  <a:pt x="89" y="197"/>
                  <a:pt x="116" y="117"/>
                </a:cubicBezTo>
                <a:cubicBezTo>
                  <a:pt x="71" y="135"/>
                  <a:pt x="44" y="152"/>
                  <a:pt x="8" y="161"/>
                </a:cubicBezTo>
                <a:cubicBezTo>
                  <a:pt x="0" y="108"/>
                  <a:pt x="35" y="81"/>
                  <a:pt x="107" y="81"/>
                </a:cubicBezTo>
                <a:cubicBezTo>
                  <a:pt x="134" y="81"/>
                  <a:pt x="161" y="36"/>
                  <a:pt x="196" y="0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" name="Freeform 250">
            <a:extLst>
              <a:ext uri="{FF2B5EF4-FFF2-40B4-BE49-F238E27FC236}">
                <a16:creationId xmlns:a16="http://schemas.microsoft.com/office/drawing/2014/main" id="{02017829-CE81-C44A-A3A6-F23BC0887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23316" y="6096299"/>
            <a:ext cx="360667" cy="444983"/>
          </a:xfrm>
          <a:custGeom>
            <a:avLst/>
            <a:gdLst>
              <a:gd name="T0" fmla="*/ 27 w 341"/>
              <a:gd name="T1" fmla="*/ 72 h 421"/>
              <a:gd name="T2" fmla="*/ 27 w 341"/>
              <a:gd name="T3" fmla="*/ 72 h 421"/>
              <a:gd name="T4" fmla="*/ 0 w 341"/>
              <a:gd name="T5" fmla="*/ 9 h 421"/>
              <a:gd name="T6" fmla="*/ 10 w 341"/>
              <a:gd name="T7" fmla="*/ 0 h 421"/>
              <a:gd name="T8" fmla="*/ 242 w 341"/>
              <a:gd name="T9" fmla="*/ 224 h 421"/>
              <a:gd name="T10" fmla="*/ 251 w 341"/>
              <a:gd name="T11" fmla="*/ 233 h 421"/>
              <a:gd name="T12" fmla="*/ 340 w 341"/>
              <a:gd name="T13" fmla="*/ 412 h 421"/>
              <a:gd name="T14" fmla="*/ 296 w 341"/>
              <a:gd name="T15" fmla="*/ 420 h 421"/>
              <a:gd name="T16" fmla="*/ 18 w 341"/>
              <a:gd name="T17" fmla="*/ 72 h 421"/>
              <a:gd name="T18" fmla="*/ 27 w 341"/>
              <a:gd name="T19" fmla="*/ 72 h 4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41" h="421">
                <a:moveTo>
                  <a:pt x="27" y="72"/>
                </a:moveTo>
                <a:lnTo>
                  <a:pt x="27" y="72"/>
                </a:lnTo>
                <a:cubicBezTo>
                  <a:pt x="18" y="54"/>
                  <a:pt x="10" y="27"/>
                  <a:pt x="0" y="9"/>
                </a:cubicBezTo>
                <a:cubicBezTo>
                  <a:pt x="0" y="9"/>
                  <a:pt x="10" y="9"/>
                  <a:pt x="10" y="0"/>
                </a:cubicBezTo>
                <a:cubicBezTo>
                  <a:pt x="90" y="81"/>
                  <a:pt x="162" y="152"/>
                  <a:pt x="242" y="224"/>
                </a:cubicBezTo>
                <a:lnTo>
                  <a:pt x="251" y="233"/>
                </a:lnTo>
                <a:cubicBezTo>
                  <a:pt x="188" y="340"/>
                  <a:pt x="331" y="340"/>
                  <a:pt x="340" y="412"/>
                </a:cubicBezTo>
                <a:cubicBezTo>
                  <a:pt x="322" y="412"/>
                  <a:pt x="305" y="420"/>
                  <a:pt x="296" y="420"/>
                </a:cubicBezTo>
                <a:cubicBezTo>
                  <a:pt x="206" y="304"/>
                  <a:pt x="117" y="188"/>
                  <a:pt x="18" y="72"/>
                </a:cubicBezTo>
                <a:lnTo>
                  <a:pt x="27" y="72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" name="Freeform 251">
            <a:extLst>
              <a:ext uri="{FF2B5EF4-FFF2-40B4-BE49-F238E27FC236}">
                <a16:creationId xmlns:a16="http://schemas.microsoft.com/office/drawing/2014/main" id="{E6BFEDC4-BE0D-1745-9C98-4B8BDBE834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32237" y="11937263"/>
            <a:ext cx="229515" cy="192043"/>
          </a:xfrm>
          <a:custGeom>
            <a:avLst/>
            <a:gdLst>
              <a:gd name="T0" fmla="*/ 35 w 215"/>
              <a:gd name="T1" fmla="*/ 0 h 179"/>
              <a:gd name="T2" fmla="*/ 35 w 215"/>
              <a:gd name="T3" fmla="*/ 0 h 179"/>
              <a:gd name="T4" fmla="*/ 214 w 215"/>
              <a:gd name="T5" fmla="*/ 9 h 179"/>
              <a:gd name="T6" fmla="*/ 116 w 215"/>
              <a:gd name="T7" fmla="*/ 125 h 179"/>
              <a:gd name="T8" fmla="*/ 62 w 215"/>
              <a:gd name="T9" fmla="*/ 152 h 179"/>
              <a:gd name="T10" fmla="*/ 0 w 215"/>
              <a:gd name="T11" fmla="*/ 116 h 179"/>
              <a:gd name="T12" fmla="*/ 35 w 215"/>
              <a:gd name="T13" fmla="*/ 0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5" h="179">
                <a:moveTo>
                  <a:pt x="35" y="0"/>
                </a:moveTo>
                <a:lnTo>
                  <a:pt x="35" y="0"/>
                </a:lnTo>
                <a:cubicBezTo>
                  <a:pt x="89" y="0"/>
                  <a:pt x="143" y="0"/>
                  <a:pt x="214" y="9"/>
                </a:cubicBezTo>
                <a:cubicBezTo>
                  <a:pt x="178" y="45"/>
                  <a:pt x="143" y="89"/>
                  <a:pt x="116" y="125"/>
                </a:cubicBezTo>
                <a:cubicBezTo>
                  <a:pt x="98" y="134"/>
                  <a:pt x="80" y="143"/>
                  <a:pt x="62" y="152"/>
                </a:cubicBezTo>
                <a:cubicBezTo>
                  <a:pt x="18" y="178"/>
                  <a:pt x="0" y="161"/>
                  <a:pt x="0" y="116"/>
                </a:cubicBezTo>
                <a:cubicBezTo>
                  <a:pt x="9" y="71"/>
                  <a:pt x="27" y="35"/>
                  <a:pt x="35" y="0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" name="Freeform 252">
            <a:extLst>
              <a:ext uri="{FF2B5EF4-FFF2-40B4-BE49-F238E27FC236}">
                <a16:creationId xmlns:a16="http://schemas.microsoft.com/office/drawing/2014/main" id="{B8E8680C-914B-2345-AB25-DF50B32FAB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4179" y="4976822"/>
            <a:ext cx="248251" cy="163939"/>
          </a:xfrm>
          <a:custGeom>
            <a:avLst/>
            <a:gdLst>
              <a:gd name="T0" fmla="*/ 224 w 233"/>
              <a:gd name="T1" fmla="*/ 0 h 153"/>
              <a:gd name="T2" fmla="*/ 224 w 233"/>
              <a:gd name="T3" fmla="*/ 0 h 153"/>
              <a:gd name="T4" fmla="*/ 206 w 233"/>
              <a:gd name="T5" fmla="*/ 90 h 153"/>
              <a:gd name="T6" fmla="*/ 54 w 233"/>
              <a:gd name="T7" fmla="*/ 126 h 153"/>
              <a:gd name="T8" fmla="*/ 0 w 233"/>
              <a:gd name="T9" fmla="*/ 63 h 153"/>
              <a:gd name="T10" fmla="*/ 36 w 233"/>
              <a:gd name="T11" fmla="*/ 54 h 153"/>
              <a:gd name="T12" fmla="*/ 81 w 233"/>
              <a:gd name="T13" fmla="*/ 45 h 153"/>
              <a:gd name="T14" fmla="*/ 224 w 233"/>
              <a:gd name="T15" fmla="*/ 0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3" h="153">
                <a:moveTo>
                  <a:pt x="224" y="0"/>
                </a:moveTo>
                <a:lnTo>
                  <a:pt x="224" y="0"/>
                </a:lnTo>
                <a:cubicBezTo>
                  <a:pt x="232" y="45"/>
                  <a:pt x="161" y="36"/>
                  <a:pt x="206" y="90"/>
                </a:cubicBezTo>
                <a:cubicBezTo>
                  <a:pt x="215" y="108"/>
                  <a:pt x="81" y="152"/>
                  <a:pt x="54" y="126"/>
                </a:cubicBezTo>
                <a:cubicBezTo>
                  <a:pt x="36" y="108"/>
                  <a:pt x="18" y="90"/>
                  <a:pt x="0" y="63"/>
                </a:cubicBezTo>
                <a:cubicBezTo>
                  <a:pt x="9" y="63"/>
                  <a:pt x="27" y="63"/>
                  <a:pt x="36" y="54"/>
                </a:cubicBezTo>
                <a:cubicBezTo>
                  <a:pt x="54" y="54"/>
                  <a:pt x="72" y="54"/>
                  <a:pt x="81" y="45"/>
                </a:cubicBezTo>
                <a:cubicBezTo>
                  <a:pt x="134" y="36"/>
                  <a:pt x="179" y="18"/>
                  <a:pt x="224" y="0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" name="Freeform 253">
            <a:extLst>
              <a:ext uri="{FF2B5EF4-FFF2-40B4-BE49-F238E27FC236}">
                <a16:creationId xmlns:a16="http://schemas.microsoft.com/office/drawing/2014/main" id="{7FD8AC05-1A38-8040-B9D0-EF8012F98B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78932" y="4644256"/>
            <a:ext cx="323195" cy="126470"/>
          </a:xfrm>
          <a:custGeom>
            <a:avLst/>
            <a:gdLst>
              <a:gd name="T0" fmla="*/ 295 w 305"/>
              <a:gd name="T1" fmla="*/ 117 h 118"/>
              <a:gd name="T2" fmla="*/ 295 w 305"/>
              <a:gd name="T3" fmla="*/ 117 h 118"/>
              <a:gd name="T4" fmla="*/ 0 w 305"/>
              <a:gd name="T5" fmla="*/ 81 h 118"/>
              <a:gd name="T6" fmla="*/ 126 w 305"/>
              <a:gd name="T7" fmla="*/ 27 h 118"/>
              <a:gd name="T8" fmla="*/ 269 w 305"/>
              <a:gd name="T9" fmla="*/ 63 h 118"/>
              <a:gd name="T10" fmla="*/ 304 w 305"/>
              <a:gd name="T11" fmla="*/ 99 h 118"/>
              <a:gd name="T12" fmla="*/ 295 w 305"/>
              <a:gd name="T13" fmla="*/ 117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05" h="118">
                <a:moveTo>
                  <a:pt x="295" y="117"/>
                </a:moveTo>
                <a:lnTo>
                  <a:pt x="295" y="117"/>
                </a:lnTo>
                <a:cubicBezTo>
                  <a:pt x="197" y="108"/>
                  <a:pt x="99" y="90"/>
                  <a:pt x="0" y="81"/>
                </a:cubicBezTo>
                <a:cubicBezTo>
                  <a:pt x="18" y="18"/>
                  <a:pt x="54" y="0"/>
                  <a:pt x="126" y="27"/>
                </a:cubicBezTo>
                <a:cubicBezTo>
                  <a:pt x="170" y="36"/>
                  <a:pt x="224" y="45"/>
                  <a:pt x="269" y="63"/>
                </a:cubicBezTo>
                <a:cubicBezTo>
                  <a:pt x="277" y="72"/>
                  <a:pt x="286" y="90"/>
                  <a:pt x="304" y="99"/>
                </a:cubicBezTo>
                <a:cubicBezTo>
                  <a:pt x="295" y="108"/>
                  <a:pt x="295" y="108"/>
                  <a:pt x="295" y="117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" name="Freeform 254">
            <a:extLst>
              <a:ext uri="{FF2B5EF4-FFF2-40B4-BE49-F238E27FC236}">
                <a16:creationId xmlns:a16="http://schemas.microsoft.com/office/drawing/2014/main" id="{92CD3AF0-B9D5-B643-9494-4B321F2420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2133" y="8166632"/>
            <a:ext cx="238886" cy="135838"/>
          </a:xfrm>
          <a:custGeom>
            <a:avLst/>
            <a:gdLst>
              <a:gd name="T0" fmla="*/ 0 w 225"/>
              <a:gd name="T1" fmla="*/ 9 h 127"/>
              <a:gd name="T2" fmla="*/ 0 w 225"/>
              <a:gd name="T3" fmla="*/ 9 h 127"/>
              <a:gd name="T4" fmla="*/ 224 w 225"/>
              <a:gd name="T5" fmla="*/ 81 h 127"/>
              <a:gd name="T6" fmla="*/ 72 w 225"/>
              <a:gd name="T7" fmla="*/ 126 h 127"/>
              <a:gd name="T8" fmla="*/ 0 w 225"/>
              <a:gd name="T9" fmla="*/ 9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5" h="127">
                <a:moveTo>
                  <a:pt x="0" y="9"/>
                </a:moveTo>
                <a:lnTo>
                  <a:pt x="0" y="9"/>
                </a:lnTo>
                <a:cubicBezTo>
                  <a:pt x="90" y="0"/>
                  <a:pt x="170" y="9"/>
                  <a:pt x="224" y="81"/>
                </a:cubicBezTo>
                <a:cubicBezTo>
                  <a:pt x="170" y="99"/>
                  <a:pt x="125" y="126"/>
                  <a:pt x="72" y="126"/>
                </a:cubicBezTo>
                <a:cubicBezTo>
                  <a:pt x="18" y="126"/>
                  <a:pt x="18" y="54"/>
                  <a:pt x="0" y="9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" name="Freeform 255">
            <a:extLst>
              <a:ext uri="{FF2B5EF4-FFF2-40B4-BE49-F238E27FC236}">
                <a16:creationId xmlns:a16="http://schemas.microsoft.com/office/drawing/2014/main" id="{2BE8E598-3145-D844-8315-CB84DE8F76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95361" y="8822394"/>
            <a:ext cx="154574" cy="229518"/>
          </a:xfrm>
          <a:custGeom>
            <a:avLst/>
            <a:gdLst>
              <a:gd name="T0" fmla="*/ 0 w 144"/>
              <a:gd name="T1" fmla="*/ 18 h 216"/>
              <a:gd name="T2" fmla="*/ 0 w 144"/>
              <a:gd name="T3" fmla="*/ 18 h 216"/>
              <a:gd name="T4" fmla="*/ 90 w 144"/>
              <a:gd name="T5" fmla="*/ 45 h 216"/>
              <a:gd name="T6" fmla="*/ 45 w 144"/>
              <a:gd name="T7" fmla="*/ 215 h 216"/>
              <a:gd name="T8" fmla="*/ 0 w 144"/>
              <a:gd name="T9" fmla="*/ 18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4" h="216">
                <a:moveTo>
                  <a:pt x="0" y="18"/>
                </a:moveTo>
                <a:lnTo>
                  <a:pt x="0" y="18"/>
                </a:lnTo>
                <a:cubicBezTo>
                  <a:pt x="45" y="0"/>
                  <a:pt x="71" y="0"/>
                  <a:pt x="90" y="45"/>
                </a:cubicBezTo>
                <a:cubicBezTo>
                  <a:pt x="143" y="161"/>
                  <a:pt x="143" y="161"/>
                  <a:pt x="45" y="215"/>
                </a:cubicBezTo>
                <a:cubicBezTo>
                  <a:pt x="27" y="143"/>
                  <a:pt x="18" y="81"/>
                  <a:pt x="0" y="18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" name="Freeform 256">
            <a:extLst>
              <a:ext uri="{FF2B5EF4-FFF2-40B4-BE49-F238E27FC236}">
                <a16:creationId xmlns:a16="http://schemas.microsoft.com/office/drawing/2014/main" id="{5D5DFAEA-CAE0-9C48-BCCF-00D19D6858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43168" y="4892510"/>
            <a:ext cx="313827" cy="84312"/>
          </a:xfrm>
          <a:custGeom>
            <a:avLst/>
            <a:gdLst>
              <a:gd name="T0" fmla="*/ 295 w 296"/>
              <a:gd name="T1" fmla="*/ 18 h 81"/>
              <a:gd name="T2" fmla="*/ 295 w 296"/>
              <a:gd name="T3" fmla="*/ 18 h 81"/>
              <a:gd name="T4" fmla="*/ 0 w 296"/>
              <a:gd name="T5" fmla="*/ 0 h 81"/>
              <a:gd name="T6" fmla="*/ 295 w 296"/>
              <a:gd name="T7" fmla="*/ 18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96" h="81">
                <a:moveTo>
                  <a:pt x="295" y="18"/>
                </a:moveTo>
                <a:lnTo>
                  <a:pt x="295" y="18"/>
                </a:lnTo>
                <a:cubicBezTo>
                  <a:pt x="170" y="80"/>
                  <a:pt x="53" y="63"/>
                  <a:pt x="0" y="0"/>
                </a:cubicBezTo>
                <a:cubicBezTo>
                  <a:pt x="107" y="9"/>
                  <a:pt x="196" y="18"/>
                  <a:pt x="295" y="18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" name="Freeform 257">
            <a:extLst>
              <a:ext uri="{FF2B5EF4-FFF2-40B4-BE49-F238E27FC236}">
                <a16:creationId xmlns:a16="http://schemas.microsoft.com/office/drawing/2014/main" id="{5E51FB88-CEE3-6340-8D56-B71B4C3774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6595" y="4883142"/>
            <a:ext cx="266987" cy="79627"/>
          </a:xfrm>
          <a:custGeom>
            <a:avLst/>
            <a:gdLst>
              <a:gd name="T0" fmla="*/ 251 w 252"/>
              <a:gd name="T1" fmla="*/ 0 h 73"/>
              <a:gd name="T2" fmla="*/ 251 w 252"/>
              <a:gd name="T3" fmla="*/ 0 h 73"/>
              <a:gd name="T4" fmla="*/ 0 w 252"/>
              <a:gd name="T5" fmla="*/ 0 h 73"/>
              <a:gd name="T6" fmla="*/ 251 w 252"/>
              <a:gd name="T7" fmla="*/ 0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2" h="73">
                <a:moveTo>
                  <a:pt x="251" y="0"/>
                </a:moveTo>
                <a:lnTo>
                  <a:pt x="251" y="0"/>
                </a:lnTo>
                <a:cubicBezTo>
                  <a:pt x="188" y="62"/>
                  <a:pt x="108" y="72"/>
                  <a:pt x="0" y="0"/>
                </a:cubicBezTo>
                <a:cubicBezTo>
                  <a:pt x="99" y="0"/>
                  <a:pt x="170" y="0"/>
                  <a:pt x="251" y="0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" name="Freeform 258">
            <a:extLst>
              <a:ext uri="{FF2B5EF4-FFF2-40B4-BE49-F238E27FC236}">
                <a16:creationId xmlns:a16="http://schemas.microsoft.com/office/drawing/2014/main" id="{BD28B874-124F-5D4C-B39D-A4B0553946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17666" y="8147896"/>
            <a:ext cx="135835" cy="135838"/>
          </a:xfrm>
          <a:custGeom>
            <a:avLst/>
            <a:gdLst>
              <a:gd name="T0" fmla="*/ 116 w 126"/>
              <a:gd name="T1" fmla="*/ 26 h 126"/>
              <a:gd name="T2" fmla="*/ 116 w 126"/>
              <a:gd name="T3" fmla="*/ 26 h 126"/>
              <a:gd name="T4" fmla="*/ 44 w 126"/>
              <a:gd name="T5" fmla="*/ 125 h 126"/>
              <a:gd name="T6" fmla="*/ 0 w 126"/>
              <a:gd name="T7" fmla="*/ 71 h 126"/>
              <a:gd name="T8" fmla="*/ 89 w 126"/>
              <a:gd name="T9" fmla="*/ 0 h 126"/>
              <a:gd name="T10" fmla="*/ 116 w 126"/>
              <a:gd name="T11" fmla="*/ 26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6" h="126">
                <a:moveTo>
                  <a:pt x="116" y="26"/>
                </a:moveTo>
                <a:lnTo>
                  <a:pt x="116" y="26"/>
                </a:lnTo>
                <a:cubicBezTo>
                  <a:pt x="89" y="53"/>
                  <a:pt x="125" y="125"/>
                  <a:pt x="44" y="125"/>
                </a:cubicBezTo>
                <a:cubicBezTo>
                  <a:pt x="35" y="116"/>
                  <a:pt x="18" y="89"/>
                  <a:pt x="0" y="71"/>
                </a:cubicBezTo>
                <a:cubicBezTo>
                  <a:pt x="26" y="53"/>
                  <a:pt x="62" y="26"/>
                  <a:pt x="89" y="0"/>
                </a:cubicBezTo>
                <a:cubicBezTo>
                  <a:pt x="98" y="8"/>
                  <a:pt x="107" y="17"/>
                  <a:pt x="116" y="26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" name="Freeform 259">
            <a:extLst>
              <a:ext uri="{FF2B5EF4-FFF2-40B4-BE49-F238E27FC236}">
                <a16:creationId xmlns:a16="http://schemas.microsoft.com/office/drawing/2014/main" id="{4FCE6954-5FE1-8B42-B963-51B0244E6B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35732" y="7309460"/>
            <a:ext cx="112416" cy="182675"/>
          </a:xfrm>
          <a:custGeom>
            <a:avLst/>
            <a:gdLst>
              <a:gd name="T0" fmla="*/ 98 w 108"/>
              <a:gd name="T1" fmla="*/ 169 h 170"/>
              <a:gd name="T2" fmla="*/ 98 w 108"/>
              <a:gd name="T3" fmla="*/ 169 h 170"/>
              <a:gd name="T4" fmla="*/ 45 w 108"/>
              <a:gd name="T5" fmla="*/ 107 h 170"/>
              <a:gd name="T6" fmla="*/ 35 w 108"/>
              <a:gd name="T7" fmla="*/ 62 h 170"/>
              <a:gd name="T8" fmla="*/ 0 w 108"/>
              <a:gd name="T9" fmla="*/ 9 h 170"/>
              <a:gd name="T10" fmla="*/ 27 w 108"/>
              <a:gd name="T11" fmla="*/ 0 h 170"/>
              <a:gd name="T12" fmla="*/ 98 w 108"/>
              <a:gd name="T13" fmla="*/ 62 h 170"/>
              <a:gd name="T14" fmla="*/ 98 w 108"/>
              <a:gd name="T15" fmla="*/ 169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8" h="170">
                <a:moveTo>
                  <a:pt x="98" y="169"/>
                </a:moveTo>
                <a:lnTo>
                  <a:pt x="98" y="169"/>
                </a:lnTo>
                <a:cubicBezTo>
                  <a:pt x="71" y="143"/>
                  <a:pt x="54" y="125"/>
                  <a:pt x="45" y="107"/>
                </a:cubicBezTo>
                <a:cubicBezTo>
                  <a:pt x="35" y="98"/>
                  <a:pt x="35" y="80"/>
                  <a:pt x="35" y="62"/>
                </a:cubicBezTo>
                <a:cubicBezTo>
                  <a:pt x="27" y="44"/>
                  <a:pt x="18" y="26"/>
                  <a:pt x="0" y="9"/>
                </a:cubicBezTo>
                <a:cubicBezTo>
                  <a:pt x="9" y="9"/>
                  <a:pt x="27" y="0"/>
                  <a:pt x="27" y="0"/>
                </a:cubicBezTo>
                <a:cubicBezTo>
                  <a:pt x="54" y="18"/>
                  <a:pt x="89" y="36"/>
                  <a:pt x="98" y="62"/>
                </a:cubicBezTo>
                <a:cubicBezTo>
                  <a:pt x="107" y="89"/>
                  <a:pt x="98" y="116"/>
                  <a:pt x="98" y="169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" name="Freeform 260">
            <a:extLst>
              <a:ext uri="{FF2B5EF4-FFF2-40B4-BE49-F238E27FC236}">
                <a16:creationId xmlns:a16="http://schemas.microsoft.com/office/drawing/2014/main" id="{967F4E9A-C465-4245-9B55-3229FAE663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84727" y="9684252"/>
            <a:ext cx="192043" cy="145206"/>
          </a:xfrm>
          <a:custGeom>
            <a:avLst/>
            <a:gdLst>
              <a:gd name="T0" fmla="*/ 179 w 180"/>
              <a:gd name="T1" fmla="*/ 0 h 135"/>
              <a:gd name="T2" fmla="*/ 179 w 180"/>
              <a:gd name="T3" fmla="*/ 0 h 135"/>
              <a:gd name="T4" fmla="*/ 0 w 180"/>
              <a:gd name="T5" fmla="*/ 71 h 135"/>
              <a:gd name="T6" fmla="*/ 179 w 180"/>
              <a:gd name="T7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0" h="135">
                <a:moveTo>
                  <a:pt x="179" y="0"/>
                </a:moveTo>
                <a:lnTo>
                  <a:pt x="179" y="0"/>
                </a:lnTo>
                <a:cubicBezTo>
                  <a:pt x="152" y="107"/>
                  <a:pt x="63" y="134"/>
                  <a:pt x="0" y="71"/>
                </a:cubicBezTo>
                <a:cubicBezTo>
                  <a:pt x="54" y="44"/>
                  <a:pt x="117" y="27"/>
                  <a:pt x="179" y="0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" name="Freeform 261">
            <a:extLst>
              <a:ext uri="{FF2B5EF4-FFF2-40B4-BE49-F238E27FC236}">
                <a16:creationId xmlns:a16="http://schemas.microsoft.com/office/drawing/2014/main" id="{C224DAB9-43DE-E047-B596-12EAF9CD19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84430" y="7843437"/>
            <a:ext cx="70262" cy="192043"/>
          </a:xfrm>
          <a:custGeom>
            <a:avLst/>
            <a:gdLst>
              <a:gd name="T0" fmla="*/ 63 w 64"/>
              <a:gd name="T1" fmla="*/ 179 h 180"/>
              <a:gd name="T2" fmla="*/ 63 w 64"/>
              <a:gd name="T3" fmla="*/ 179 h 180"/>
              <a:gd name="T4" fmla="*/ 63 w 64"/>
              <a:gd name="T5" fmla="*/ 0 h 180"/>
              <a:gd name="T6" fmla="*/ 63 w 64"/>
              <a:gd name="T7" fmla="*/ 179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4" h="180">
                <a:moveTo>
                  <a:pt x="63" y="179"/>
                </a:moveTo>
                <a:lnTo>
                  <a:pt x="63" y="179"/>
                </a:lnTo>
                <a:cubicBezTo>
                  <a:pt x="0" y="90"/>
                  <a:pt x="0" y="45"/>
                  <a:pt x="63" y="0"/>
                </a:cubicBezTo>
                <a:cubicBezTo>
                  <a:pt x="63" y="63"/>
                  <a:pt x="63" y="126"/>
                  <a:pt x="63" y="179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" name="Freeform 262">
            <a:extLst>
              <a:ext uri="{FF2B5EF4-FFF2-40B4-BE49-F238E27FC236}">
                <a16:creationId xmlns:a16="http://schemas.microsoft.com/office/drawing/2014/main" id="{7B2DB14E-4D33-D449-A4DE-ED20FE783D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88892" y="9923138"/>
            <a:ext cx="210779" cy="135835"/>
          </a:xfrm>
          <a:custGeom>
            <a:avLst/>
            <a:gdLst>
              <a:gd name="T0" fmla="*/ 197 w 198"/>
              <a:gd name="T1" fmla="*/ 9 h 127"/>
              <a:gd name="T2" fmla="*/ 197 w 198"/>
              <a:gd name="T3" fmla="*/ 9 h 127"/>
              <a:gd name="T4" fmla="*/ 0 w 198"/>
              <a:gd name="T5" fmla="*/ 126 h 127"/>
              <a:gd name="T6" fmla="*/ 197 w 198"/>
              <a:gd name="T7" fmla="*/ 9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8" h="127">
                <a:moveTo>
                  <a:pt x="197" y="9"/>
                </a:moveTo>
                <a:lnTo>
                  <a:pt x="197" y="9"/>
                </a:lnTo>
                <a:cubicBezTo>
                  <a:pt x="134" y="45"/>
                  <a:pt x="72" y="81"/>
                  <a:pt x="0" y="126"/>
                </a:cubicBezTo>
                <a:cubicBezTo>
                  <a:pt x="36" y="27"/>
                  <a:pt x="80" y="0"/>
                  <a:pt x="197" y="9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" name="Freeform 263">
            <a:extLst>
              <a:ext uri="{FF2B5EF4-FFF2-40B4-BE49-F238E27FC236}">
                <a16:creationId xmlns:a16="http://schemas.microsoft.com/office/drawing/2014/main" id="{5656676B-7F57-B749-AA2D-97272484A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902" y="4691096"/>
            <a:ext cx="192046" cy="173310"/>
          </a:xfrm>
          <a:custGeom>
            <a:avLst/>
            <a:gdLst>
              <a:gd name="T0" fmla="*/ 0 w 180"/>
              <a:gd name="T1" fmla="*/ 90 h 162"/>
              <a:gd name="T2" fmla="*/ 0 w 180"/>
              <a:gd name="T3" fmla="*/ 90 h 162"/>
              <a:gd name="T4" fmla="*/ 179 w 180"/>
              <a:gd name="T5" fmla="*/ 63 h 162"/>
              <a:gd name="T6" fmla="*/ 0 w 180"/>
              <a:gd name="T7" fmla="*/ 90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0" h="162">
                <a:moveTo>
                  <a:pt x="0" y="90"/>
                </a:moveTo>
                <a:lnTo>
                  <a:pt x="0" y="90"/>
                </a:lnTo>
                <a:cubicBezTo>
                  <a:pt x="36" y="0"/>
                  <a:pt x="108" y="72"/>
                  <a:pt x="179" y="63"/>
                </a:cubicBezTo>
                <a:cubicBezTo>
                  <a:pt x="117" y="161"/>
                  <a:pt x="54" y="63"/>
                  <a:pt x="0" y="90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" name="Freeform 264">
            <a:extLst>
              <a:ext uri="{FF2B5EF4-FFF2-40B4-BE49-F238E27FC236}">
                <a16:creationId xmlns:a16="http://schemas.microsoft.com/office/drawing/2014/main" id="{DF599829-6CE4-B745-98F2-2BB997B217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6214" y="9913770"/>
            <a:ext cx="248254" cy="79627"/>
          </a:xfrm>
          <a:custGeom>
            <a:avLst/>
            <a:gdLst>
              <a:gd name="T0" fmla="*/ 0 w 234"/>
              <a:gd name="T1" fmla="*/ 18 h 73"/>
              <a:gd name="T2" fmla="*/ 0 w 234"/>
              <a:gd name="T3" fmla="*/ 18 h 73"/>
              <a:gd name="T4" fmla="*/ 233 w 234"/>
              <a:gd name="T5" fmla="*/ 0 h 73"/>
              <a:gd name="T6" fmla="*/ 0 w 234"/>
              <a:gd name="T7" fmla="*/ 18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4" h="73">
                <a:moveTo>
                  <a:pt x="0" y="18"/>
                </a:moveTo>
                <a:lnTo>
                  <a:pt x="0" y="18"/>
                </a:lnTo>
                <a:cubicBezTo>
                  <a:pt x="72" y="9"/>
                  <a:pt x="152" y="0"/>
                  <a:pt x="233" y="0"/>
                </a:cubicBezTo>
                <a:cubicBezTo>
                  <a:pt x="152" y="27"/>
                  <a:pt x="81" y="72"/>
                  <a:pt x="0" y="18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" name="Freeform 265">
            <a:extLst>
              <a:ext uri="{FF2B5EF4-FFF2-40B4-BE49-F238E27FC236}">
                <a16:creationId xmlns:a16="http://schemas.microsoft.com/office/drawing/2014/main" id="{76DF5D98-E680-4240-9055-8D40C762A8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6027" y="10710052"/>
            <a:ext cx="145206" cy="145203"/>
          </a:xfrm>
          <a:custGeom>
            <a:avLst/>
            <a:gdLst>
              <a:gd name="T0" fmla="*/ 134 w 135"/>
              <a:gd name="T1" fmla="*/ 135 h 136"/>
              <a:gd name="T2" fmla="*/ 134 w 135"/>
              <a:gd name="T3" fmla="*/ 135 h 136"/>
              <a:gd name="T4" fmla="*/ 0 w 135"/>
              <a:gd name="T5" fmla="*/ 0 h 136"/>
              <a:gd name="T6" fmla="*/ 134 w 135"/>
              <a:gd name="T7" fmla="*/ 135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5" h="136">
                <a:moveTo>
                  <a:pt x="134" y="135"/>
                </a:moveTo>
                <a:lnTo>
                  <a:pt x="134" y="135"/>
                </a:lnTo>
                <a:cubicBezTo>
                  <a:pt x="36" y="126"/>
                  <a:pt x="9" y="99"/>
                  <a:pt x="0" y="0"/>
                </a:cubicBezTo>
                <a:cubicBezTo>
                  <a:pt x="54" y="54"/>
                  <a:pt x="99" y="99"/>
                  <a:pt x="134" y="135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" name="Freeform 266">
            <a:extLst>
              <a:ext uri="{FF2B5EF4-FFF2-40B4-BE49-F238E27FC236}">
                <a16:creationId xmlns:a16="http://schemas.microsoft.com/office/drawing/2014/main" id="{C0369C17-DDCF-BB47-9858-FE2B802A75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58335" y="4719200"/>
            <a:ext cx="163942" cy="88998"/>
          </a:xfrm>
          <a:custGeom>
            <a:avLst/>
            <a:gdLst>
              <a:gd name="T0" fmla="*/ 152 w 153"/>
              <a:gd name="T1" fmla="*/ 63 h 82"/>
              <a:gd name="T2" fmla="*/ 152 w 153"/>
              <a:gd name="T3" fmla="*/ 63 h 82"/>
              <a:gd name="T4" fmla="*/ 0 w 153"/>
              <a:gd name="T5" fmla="*/ 81 h 82"/>
              <a:gd name="T6" fmla="*/ 152 w 153"/>
              <a:gd name="T7" fmla="*/ 63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3" h="82">
                <a:moveTo>
                  <a:pt x="152" y="63"/>
                </a:moveTo>
                <a:lnTo>
                  <a:pt x="152" y="63"/>
                </a:lnTo>
                <a:cubicBezTo>
                  <a:pt x="98" y="71"/>
                  <a:pt x="54" y="71"/>
                  <a:pt x="0" y="81"/>
                </a:cubicBezTo>
                <a:cubicBezTo>
                  <a:pt x="0" y="9"/>
                  <a:pt x="36" y="0"/>
                  <a:pt x="152" y="63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" name="Freeform 267">
            <a:extLst>
              <a:ext uri="{FF2B5EF4-FFF2-40B4-BE49-F238E27FC236}">
                <a16:creationId xmlns:a16="http://schemas.microsoft.com/office/drawing/2014/main" id="{034A6963-BDA3-7942-B4D2-20FF5896B8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81382" y="9913770"/>
            <a:ext cx="173310" cy="56208"/>
          </a:xfrm>
          <a:custGeom>
            <a:avLst/>
            <a:gdLst>
              <a:gd name="T0" fmla="*/ 161 w 162"/>
              <a:gd name="T1" fmla="*/ 36 h 55"/>
              <a:gd name="T2" fmla="*/ 161 w 162"/>
              <a:gd name="T3" fmla="*/ 36 h 55"/>
              <a:gd name="T4" fmla="*/ 9 w 162"/>
              <a:gd name="T5" fmla="*/ 54 h 55"/>
              <a:gd name="T6" fmla="*/ 0 w 162"/>
              <a:gd name="T7" fmla="*/ 27 h 55"/>
              <a:gd name="T8" fmla="*/ 161 w 162"/>
              <a:gd name="T9" fmla="*/ 0 h 55"/>
              <a:gd name="T10" fmla="*/ 161 w 162"/>
              <a:gd name="T11" fmla="*/ 36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2" h="55">
                <a:moveTo>
                  <a:pt x="161" y="36"/>
                </a:moveTo>
                <a:lnTo>
                  <a:pt x="161" y="36"/>
                </a:lnTo>
                <a:cubicBezTo>
                  <a:pt x="116" y="45"/>
                  <a:pt x="62" y="54"/>
                  <a:pt x="9" y="54"/>
                </a:cubicBezTo>
                <a:cubicBezTo>
                  <a:pt x="9" y="45"/>
                  <a:pt x="9" y="36"/>
                  <a:pt x="0" y="27"/>
                </a:cubicBezTo>
                <a:cubicBezTo>
                  <a:pt x="53" y="18"/>
                  <a:pt x="107" y="9"/>
                  <a:pt x="161" y="0"/>
                </a:cubicBezTo>
                <a:cubicBezTo>
                  <a:pt x="161" y="18"/>
                  <a:pt x="161" y="27"/>
                  <a:pt x="161" y="36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" name="Freeform 268">
            <a:extLst>
              <a:ext uri="{FF2B5EF4-FFF2-40B4-BE49-F238E27FC236}">
                <a16:creationId xmlns:a16="http://schemas.microsoft.com/office/drawing/2014/main" id="{ECA73673-753C-F24F-ACBB-FD8320EA74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0760" y="9407897"/>
            <a:ext cx="103048" cy="84312"/>
          </a:xfrm>
          <a:custGeom>
            <a:avLst/>
            <a:gdLst>
              <a:gd name="T0" fmla="*/ 90 w 99"/>
              <a:gd name="T1" fmla="*/ 80 h 81"/>
              <a:gd name="T2" fmla="*/ 90 w 99"/>
              <a:gd name="T3" fmla="*/ 80 h 81"/>
              <a:gd name="T4" fmla="*/ 0 w 99"/>
              <a:gd name="T5" fmla="*/ 44 h 81"/>
              <a:gd name="T6" fmla="*/ 18 w 99"/>
              <a:gd name="T7" fmla="*/ 0 h 81"/>
              <a:gd name="T8" fmla="*/ 98 w 99"/>
              <a:gd name="T9" fmla="*/ 35 h 81"/>
              <a:gd name="T10" fmla="*/ 90 w 99"/>
              <a:gd name="T11" fmla="*/ 8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9" h="81">
                <a:moveTo>
                  <a:pt x="90" y="80"/>
                </a:moveTo>
                <a:lnTo>
                  <a:pt x="90" y="80"/>
                </a:lnTo>
                <a:cubicBezTo>
                  <a:pt x="54" y="62"/>
                  <a:pt x="27" y="53"/>
                  <a:pt x="0" y="44"/>
                </a:cubicBezTo>
                <a:cubicBezTo>
                  <a:pt x="0" y="44"/>
                  <a:pt x="18" y="17"/>
                  <a:pt x="18" y="0"/>
                </a:cubicBezTo>
                <a:cubicBezTo>
                  <a:pt x="45" y="8"/>
                  <a:pt x="72" y="27"/>
                  <a:pt x="98" y="35"/>
                </a:cubicBezTo>
                <a:cubicBezTo>
                  <a:pt x="98" y="53"/>
                  <a:pt x="90" y="62"/>
                  <a:pt x="90" y="80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" name="Freeform 269">
            <a:extLst>
              <a:ext uri="{FF2B5EF4-FFF2-40B4-BE49-F238E27FC236}">
                <a16:creationId xmlns:a16="http://schemas.microsoft.com/office/drawing/2014/main" id="{3A570A32-DA23-314E-A353-D93EBF9617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84213" y="6855109"/>
            <a:ext cx="145203" cy="145206"/>
          </a:xfrm>
          <a:custGeom>
            <a:avLst/>
            <a:gdLst>
              <a:gd name="T0" fmla="*/ 36 w 135"/>
              <a:gd name="T1" fmla="*/ 134 h 135"/>
              <a:gd name="T2" fmla="*/ 36 w 135"/>
              <a:gd name="T3" fmla="*/ 134 h 135"/>
              <a:gd name="T4" fmla="*/ 90 w 135"/>
              <a:gd name="T5" fmla="*/ 0 h 135"/>
              <a:gd name="T6" fmla="*/ 36 w 135"/>
              <a:gd name="T7" fmla="*/ 134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5" h="135">
                <a:moveTo>
                  <a:pt x="36" y="134"/>
                </a:moveTo>
                <a:lnTo>
                  <a:pt x="36" y="134"/>
                </a:lnTo>
                <a:cubicBezTo>
                  <a:pt x="54" y="80"/>
                  <a:pt x="0" y="26"/>
                  <a:pt x="90" y="0"/>
                </a:cubicBezTo>
                <a:cubicBezTo>
                  <a:pt x="108" y="53"/>
                  <a:pt x="134" y="107"/>
                  <a:pt x="36" y="134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" name="Line 270">
            <a:extLst>
              <a:ext uri="{FF2B5EF4-FFF2-40B4-BE49-F238E27FC236}">
                <a16:creationId xmlns:a16="http://schemas.microsoft.com/office/drawing/2014/main" id="{811059CB-A3AE-2044-AD16-5EDF750CCAD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741605" y="9604625"/>
            <a:ext cx="4683" cy="1147581"/>
          </a:xfrm>
          <a:prstGeom prst="line">
            <a:avLst/>
          </a:prstGeom>
          <a:noFill/>
          <a:ln w="1296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2" name="Freeform 271">
            <a:extLst>
              <a:ext uri="{FF2B5EF4-FFF2-40B4-BE49-F238E27FC236}">
                <a16:creationId xmlns:a16="http://schemas.microsoft.com/office/drawing/2014/main" id="{490011DF-CBF8-B247-AA7E-76E1DE2EE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51420" y="8433623"/>
            <a:ext cx="1180371" cy="1175685"/>
          </a:xfrm>
          <a:custGeom>
            <a:avLst/>
            <a:gdLst>
              <a:gd name="T0" fmla="*/ 1109 w 1110"/>
              <a:gd name="T1" fmla="*/ 554 h 1109"/>
              <a:gd name="T2" fmla="*/ 1109 w 1110"/>
              <a:gd name="T3" fmla="*/ 554 h 1109"/>
              <a:gd name="T4" fmla="*/ 555 w 1110"/>
              <a:gd name="T5" fmla="*/ 1108 h 1109"/>
              <a:gd name="T6" fmla="*/ 0 w 1110"/>
              <a:gd name="T7" fmla="*/ 554 h 1109"/>
              <a:gd name="T8" fmla="*/ 555 w 1110"/>
              <a:gd name="T9" fmla="*/ 0 h 1109"/>
              <a:gd name="T10" fmla="*/ 1109 w 1110"/>
              <a:gd name="T11" fmla="*/ 554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0" h="1109">
                <a:moveTo>
                  <a:pt x="1109" y="554"/>
                </a:moveTo>
                <a:lnTo>
                  <a:pt x="1109" y="554"/>
                </a:lnTo>
                <a:cubicBezTo>
                  <a:pt x="1109" y="858"/>
                  <a:pt x="868" y="1108"/>
                  <a:pt x="555" y="1108"/>
                </a:cubicBezTo>
                <a:cubicBezTo>
                  <a:pt x="251" y="1108"/>
                  <a:pt x="0" y="858"/>
                  <a:pt x="0" y="554"/>
                </a:cubicBezTo>
                <a:cubicBezTo>
                  <a:pt x="0" y="250"/>
                  <a:pt x="251" y="0"/>
                  <a:pt x="555" y="0"/>
                </a:cubicBezTo>
                <a:cubicBezTo>
                  <a:pt x="868" y="0"/>
                  <a:pt x="1109" y="250"/>
                  <a:pt x="1109" y="554"/>
                </a:cubicBezTo>
              </a:path>
            </a:pathLst>
          </a:custGeom>
          <a:solidFill>
            <a:schemeClr val="bg2"/>
          </a:solidFill>
          <a:ln w="9525" cap="flat">
            <a:solidFill>
              <a:schemeClr val="accent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" name="Line 272">
            <a:extLst>
              <a:ext uri="{FF2B5EF4-FFF2-40B4-BE49-F238E27FC236}">
                <a16:creationId xmlns:a16="http://schemas.microsoft.com/office/drawing/2014/main" id="{38CD37B1-CC26-ED4D-BA3B-5CEA89BC0C9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209932" y="5192287"/>
            <a:ext cx="4685" cy="1147581"/>
          </a:xfrm>
          <a:prstGeom prst="line">
            <a:avLst/>
          </a:prstGeom>
          <a:noFill/>
          <a:ln w="1296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4" name="Freeform 273">
            <a:extLst>
              <a:ext uri="{FF2B5EF4-FFF2-40B4-BE49-F238E27FC236}">
                <a16:creationId xmlns:a16="http://schemas.microsoft.com/office/drawing/2014/main" id="{19457BDE-C827-D14F-9A92-C3C99A6CB0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24432" y="4016598"/>
            <a:ext cx="1180371" cy="1180371"/>
          </a:xfrm>
          <a:custGeom>
            <a:avLst/>
            <a:gdLst>
              <a:gd name="T0" fmla="*/ 1109 w 1110"/>
              <a:gd name="T1" fmla="*/ 555 h 1110"/>
              <a:gd name="T2" fmla="*/ 1109 w 1110"/>
              <a:gd name="T3" fmla="*/ 555 h 1110"/>
              <a:gd name="T4" fmla="*/ 554 w 1110"/>
              <a:gd name="T5" fmla="*/ 1109 h 1110"/>
              <a:gd name="T6" fmla="*/ 0 w 1110"/>
              <a:gd name="T7" fmla="*/ 555 h 1110"/>
              <a:gd name="T8" fmla="*/ 554 w 1110"/>
              <a:gd name="T9" fmla="*/ 0 h 1110"/>
              <a:gd name="T10" fmla="*/ 1109 w 1110"/>
              <a:gd name="T11" fmla="*/ 555 h 1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0" h="1110">
                <a:moveTo>
                  <a:pt x="1109" y="555"/>
                </a:moveTo>
                <a:lnTo>
                  <a:pt x="1109" y="555"/>
                </a:lnTo>
                <a:cubicBezTo>
                  <a:pt x="1109" y="868"/>
                  <a:pt x="867" y="1109"/>
                  <a:pt x="554" y="1109"/>
                </a:cubicBezTo>
                <a:cubicBezTo>
                  <a:pt x="250" y="1109"/>
                  <a:pt x="0" y="868"/>
                  <a:pt x="0" y="555"/>
                </a:cubicBezTo>
                <a:cubicBezTo>
                  <a:pt x="0" y="251"/>
                  <a:pt x="250" y="0"/>
                  <a:pt x="554" y="0"/>
                </a:cubicBezTo>
                <a:cubicBezTo>
                  <a:pt x="867" y="0"/>
                  <a:pt x="1109" y="251"/>
                  <a:pt x="1109" y="555"/>
                </a:cubicBezTo>
              </a:path>
            </a:pathLst>
          </a:custGeom>
          <a:solidFill>
            <a:schemeClr val="bg2"/>
          </a:solidFill>
          <a:ln w="9525" cap="flat">
            <a:solidFill>
              <a:schemeClr val="accent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" name="Line 274">
            <a:extLst>
              <a:ext uri="{FF2B5EF4-FFF2-40B4-BE49-F238E27FC236}">
                <a16:creationId xmlns:a16="http://schemas.microsoft.com/office/drawing/2014/main" id="{FAA97E83-1AF8-D44E-95E1-D2C63D87964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996629" y="6859795"/>
            <a:ext cx="4683" cy="1138213"/>
          </a:xfrm>
          <a:prstGeom prst="line">
            <a:avLst/>
          </a:prstGeom>
          <a:noFill/>
          <a:ln w="1296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6" name="Freeform 275">
            <a:extLst>
              <a:ext uri="{FF2B5EF4-FFF2-40B4-BE49-F238E27FC236}">
                <a16:creationId xmlns:a16="http://schemas.microsoft.com/office/drawing/2014/main" id="{94500220-1817-DD48-BF8C-03448F382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1126" y="5688792"/>
            <a:ext cx="1175688" cy="1175685"/>
          </a:xfrm>
          <a:custGeom>
            <a:avLst/>
            <a:gdLst>
              <a:gd name="T0" fmla="*/ 1108 w 1109"/>
              <a:gd name="T1" fmla="*/ 554 h 1109"/>
              <a:gd name="T2" fmla="*/ 1108 w 1109"/>
              <a:gd name="T3" fmla="*/ 554 h 1109"/>
              <a:gd name="T4" fmla="*/ 555 w 1109"/>
              <a:gd name="T5" fmla="*/ 1108 h 1109"/>
              <a:gd name="T6" fmla="*/ 0 w 1109"/>
              <a:gd name="T7" fmla="*/ 554 h 1109"/>
              <a:gd name="T8" fmla="*/ 555 w 1109"/>
              <a:gd name="T9" fmla="*/ 0 h 1109"/>
              <a:gd name="T10" fmla="*/ 1108 w 1109"/>
              <a:gd name="T11" fmla="*/ 554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09" h="1109">
                <a:moveTo>
                  <a:pt x="1108" y="554"/>
                </a:moveTo>
                <a:lnTo>
                  <a:pt x="1108" y="554"/>
                </a:lnTo>
                <a:cubicBezTo>
                  <a:pt x="1108" y="858"/>
                  <a:pt x="858" y="1108"/>
                  <a:pt x="555" y="1108"/>
                </a:cubicBezTo>
                <a:cubicBezTo>
                  <a:pt x="251" y="1108"/>
                  <a:pt x="0" y="858"/>
                  <a:pt x="0" y="554"/>
                </a:cubicBezTo>
                <a:cubicBezTo>
                  <a:pt x="0" y="250"/>
                  <a:pt x="251" y="0"/>
                  <a:pt x="555" y="0"/>
                </a:cubicBezTo>
                <a:cubicBezTo>
                  <a:pt x="858" y="0"/>
                  <a:pt x="1108" y="250"/>
                  <a:pt x="1108" y="554"/>
                </a:cubicBezTo>
              </a:path>
            </a:pathLst>
          </a:custGeom>
          <a:solidFill>
            <a:schemeClr val="bg2"/>
          </a:solidFill>
          <a:ln w="9525" cap="flat">
            <a:solidFill>
              <a:schemeClr val="accent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" name="Line 276">
            <a:extLst>
              <a:ext uri="{FF2B5EF4-FFF2-40B4-BE49-F238E27FC236}">
                <a16:creationId xmlns:a16="http://schemas.microsoft.com/office/drawing/2014/main" id="{AB3F9A52-5F6A-BB49-AB22-42298AA3213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07262" y="10073027"/>
            <a:ext cx="4685" cy="1147581"/>
          </a:xfrm>
          <a:prstGeom prst="line">
            <a:avLst/>
          </a:prstGeom>
          <a:noFill/>
          <a:ln w="1296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8" name="Freeform 277">
            <a:extLst>
              <a:ext uri="{FF2B5EF4-FFF2-40B4-BE49-F238E27FC236}">
                <a16:creationId xmlns:a16="http://schemas.microsoft.com/office/drawing/2014/main" id="{F2DFC851-9BDF-104B-BA22-4EA39D60B1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1762" y="8906706"/>
            <a:ext cx="1171003" cy="1166320"/>
          </a:xfrm>
          <a:custGeom>
            <a:avLst/>
            <a:gdLst>
              <a:gd name="T0" fmla="*/ 1100 w 1101"/>
              <a:gd name="T1" fmla="*/ 554 h 1100"/>
              <a:gd name="T2" fmla="*/ 1100 w 1101"/>
              <a:gd name="T3" fmla="*/ 554 h 1100"/>
              <a:gd name="T4" fmla="*/ 554 w 1101"/>
              <a:gd name="T5" fmla="*/ 1099 h 1100"/>
              <a:gd name="T6" fmla="*/ 0 w 1101"/>
              <a:gd name="T7" fmla="*/ 554 h 1100"/>
              <a:gd name="T8" fmla="*/ 554 w 1101"/>
              <a:gd name="T9" fmla="*/ 0 h 1100"/>
              <a:gd name="T10" fmla="*/ 1100 w 1101"/>
              <a:gd name="T11" fmla="*/ 554 h 1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01" h="1100">
                <a:moveTo>
                  <a:pt x="1100" y="554"/>
                </a:moveTo>
                <a:lnTo>
                  <a:pt x="1100" y="554"/>
                </a:lnTo>
                <a:cubicBezTo>
                  <a:pt x="1100" y="858"/>
                  <a:pt x="858" y="1099"/>
                  <a:pt x="554" y="1099"/>
                </a:cubicBezTo>
                <a:cubicBezTo>
                  <a:pt x="241" y="1099"/>
                  <a:pt x="0" y="858"/>
                  <a:pt x="0" y="554"/>
                </a:cubicBezTo>
                <a:cubicBezTo>
                  <a:pt x="0" y="241"/>
                  <a:pt x="241" y="0"/>
                  <a:pt x="554" y="0"/>
                </a:cubicBezTo>
                <a:cubicBezTo>
                  <a:pt x="858" y="0"/>
                  <a:pt x="1100" y="241"/>
                  <a:pt x="1100" y="554"/>
                </a:cubicBezTo>
              </a:path>
            </a:pathLst>
          </a:custGeom>
          <a:solidFill>
            <a:schemeClr val="bg2"/>
          </a:solidFill>
          <a:ln w="9525" cap="flat">
            <a:solidFill>
              <a:schemeClr val="accent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9" name="Line 278">
            <a:extLst>
              <a:ext uri="{FF2B5EF4-FFF2-40B4-BE49-F238E27FC236}">
                <a16:creationId xmlns:a16="http://schemas.microsoft.com/office/drawing/2014/main" id="{F7AE39CD-D349-3B49-9948-994DDDC0FE9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08825" y="5702842"/>
            <a:ext cx="4685" cy="1138216"/>
          </a:xfrm>
          <a:prstGeom prst="line">
            <a:avLst/>
          </a:prstGeom>
          <a:noFill/>
          <a:ln w="1296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0" name="Freeform 279">
            <a:extLst>
              <a:ext uri="{FF2B5EF4-FFF2-40B4-BE49-F238E27FC236}">
                <a16:creationId xmlns:a16="http://schemas.microsoft.com/office/drawing/2014/main" id="{708417E0-4FBD-3C4C-930E-E4A956B83B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3325" y="4527157"/>
            <a:ext cx="1180371" cy="1180371"/>
          </a:xfrm>
          <a:custGeom>
            <a:avLst/>
            <a:gdLst>
              <a:gd name="T0" fmla="*/ 1109 w 1110"/>
              <a:gd name="T1" fmla="*/ 555 h 1110"/>
              <a:gd name="T2" fmla="*/ 1109 w 1110"/>
              <a:gd name="T3" fmla="*/ 555 h 1110"/>
              <a:gd name="T4" fmla="*/ 554 w 1110"/>
              <a:gd name="T5" fmla="*/ 1109 h 1110"/>
              <a:gd name="T6" fmla="*/ 0 w 1110"/>
              <a:gd name="T7" fmla="*/ 555 h 1110"/>
              <a:gd name="T8" fmla="*/ 554 w 1110"/>
              <a:gd name="T9" fmla="*/ 0 h 1110"/>
              <a:gd name="T10" fmla="*/ 1109 w 1110"/>
              <a:gd name="T11" fmla="*/ 555 h 1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0" h="1110">
                <a:moveTo>
                  <a:pt x="1109" y="555"/>
                </a:moveTo>
                <a:lnTo>
                  <a:pt x="1109" y="555"/>
                </a:lnTo>
                <a:cubicBezTo>
                  <a:pt x="1109" y="858"/>
                  <a:pt x="858" y="1109"/>
                  <a:pt x="554" y="1109"/>
                </a:cubicBezTo>
                <a:cubicBezTo>
                  <a:pt x="250" y="1109"/>
                  <a:pt x="0" y="858"/>
                  <a:pt x="0" y="555"/>
                </a:cubicBezTo>
                <a:cubicBezTo>
                  <a:pt x="0" y="250"/>
                  <a:pt x="250" y="0"/>
                  <a:pt x="554" y="0"/>
                </a:cubicBezTo>
                <a:cubicBezTo>
                  <a:pt x="858" y="0"/>
                  <a:pt x="1109" y="250"/>
                  <a:pt x="1109" y="555"/>
                </a:cubicBezTo>
              </a:path>
            </a:pathLst>
          </a:custGeom>
          <a:solidFill>
            <a:schemeClr val="bg2"/>
          </a:solidFill>
          <a:ln w="9525" cap="flat">
            <a:solidFill>
              <a:schemeClr val="accent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3" name="CuadroTexto 395">
            <a:extLst>
              <a:ext uri="{FF2B5EF4-FFF2-40B4-BE49-F238E27FC236}">
                <a16:creationId xmlns:a16="http://schemas.microsoft.com/office/drawing/2014/main" id="{8C8176DE-FCF8-1C4E-866C-58D022319AF1}"/>
              </a:ext>
            </a:extLst>
          </p:cNvPr>
          <p:cNvSpPr txBox="1"/>
          <p:nvPr/>
        </p:nvSpPr>
        <p:spPr>
          <a:xfrm>
            <a:off x="3514038" y="4758574"/>
            <a:ext cx="12243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70</a:t>
            </a:r>
          </a:p>
        </p:txBody>
      </p:sp>
      <p:sp>
        <p:nvSpPr>
          <p:cNvPr id="84" name="CuadroTexto 395">
            <a:extLst>
              <a:ext uri="{FF2B5EF4-FFF2-40B4-BE49-F238E27FC236}">
                <a16:creationId xmlns:a16="http://schemas.microsoft.com/office/drawing/2014/main" id="{3D133D74-C997-1745-8F32-ED18593FC374}"/>
              </a:ext>
            </a:extLst>
          </p:cNvPr>
          <p:cNvSpPr txBox="1"/>
          <p:nvPr/>
        </p:nvSpPr>
        <p:spPr>
          <a:xfrm>
            <a:off x="5607684" y="9152017"/>
            <a:ext cx="12243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45</a:t>
            </a:r>
          </a:p>
        </p:txBody>
      </p:sp>
      <p:sp>
        <p:nvSpPr>
          <p:cNvPr id="85" name="CuadroTexto 395">
            <a:extLst>
              <a:ext uri="{FF2B5EF4-FFF2-40B4-BE49-F238E27FC236}">
                <a16:creationId xmlns:a16="http://schemas.microsoft.com/office/drawing/2014/main" id="{AE78AE51-874F-6B45-8E4A-E3FBD0795E4D}"/>
              </a:ext>
            </a:extLst>
          </p:cNvPr>
          <p:cNvSpPr txBox="1"/>
          <p:nvPr/>
        </p:nvSpPr>
        <p:spPr>
          <a:xfrm>
            <a:off x="9384445" y="5930598"/>
            <a:ext cx="12243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36</a:t>
            </a:r>
          </a:p>
        </p:txBody>
      </p:sp>
      <p:sp>
        <p:nvSpPr>
          <p:cNvPr id="86" name="CuadroTexto 395">
            <a:extLst>
              <a:ext uri="{FF2B5EF4-FFF2-40B4-BE49-F238E27FC236}">
                <a16:creationId xmlns:a16="http://schemas.microsoft.com/office/drawing/2014/main" id="{8743A790-E3DD-DE41-8433-614757255520}"/>
              </a:ext>
            </a:extLst>
          </p:cNvPr>
          <p:cNvSpPr txBox="1"/>
          <p:nvPr/>
        </p:nvSpPr>
        <p:spPr>
          <a:xfrm>
            <a:off x="14624432" y="4275962"/>
            <a:ext cx="12243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73</a:t>
            </a:r>
          </a:p>
        </p:txBody>
      </p:sp>
      <p:sp>
        <p:nvSpPr>
          <p:cNvPr id="87" name="CuadroTexto 395">
            <a:extLst>
              <a:ext uri="{FF2B5EF4-FFF2-40B4-BE49-F238E27FC236}">
                <a16:creationId xmlns:a16="http://schemas.microsoft.com/office/drawing/2014/main" id="{E16918F9-AB1F-554D-A676-44DCC3554A9C}"/>
              </a:ext>
            </a:extLst>
          </p:cNvPr>
          <p:cNvSpPr txBox="1"/>
          <p:nvPr/>
        </p:nvSpPr>
        <p:spPr>
          <a:xfrm>
            <a:off x="16153787" y="8696561"/>
            <a:ext cx="12243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93</a:t>
            </a:r>
          </a:p>
        </p:txBody>
      </p:sp>
      <p:sp>
        <p:nvSpPr>
          <p:cNvPr id="92" name="Freeform 1">
            <a:extLst>
              <a:ext uri="{FF2B5EF4-FFF2-40B4-BE49-F238E27FC236}">
                <a16:creationId xmlns:a16="http://schemas.microsoft.com/office/drawing/2014/main" id="{E5400D38-E3EB-0049-AC35-248A0ADB7F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11410" y="8311661"/>
            <a:ext cx="1679607" cy="2415343"/>
          </a:xfrm>
          <a:custGeom>
            <a:avLst/>
            <a:gdLst>
              <a:gd name="T0" fmla="*/ 1514 w 1532"/>
              <a:gd name="T1" fmla="*/ 2053 h 2202"/>
              <a:gd name="T2" fmla="*/ 1236 w 1532"/>
              <a:gd name="T3" fmla="*/ 1400 h 2202"/>
              <a:gd name="T4" fmla="*/ 931 w 1532"/>
              <a:gd name="T5" fmla="*/ 1313 h 2202"/>
              <a:gd name="T6" fmla="*/ 1340 w 1532"/>
              <a:gd name="T7" fmla="*/ 748 h 2202"/>
              <a:gd name="T8" fmla="*/ 1331 w 1532"/>
              <a:gd name="T9" fmla="*/ 504 h 2202"/>
              <a:gd name="T10" fmla="*/ 696 w 1532"/>
              <a:gd name="T11" fmla="*/ 0 h 2202"/>
              <a:gd name="T12" fmla="*/ 192 w 1532"/>
              <a:gd name="T13" fmla="*/ 696 h 2202"/>
              <a:gd name="T14" fmla="*/ 262 w 1532"/>
              <a:gd name="T15" fmla="*/ 861 h 2202"/>
              <a:gd name="T16" fmla="*/ 592 w 1532"/>
              <a:gd name="T17" fmla="*/ 1348 h 2202"/>
              <a:gd name="T18" fmla="*/ 201 w 1532"/>
              <a:gd name="T19" fmla="*/ 1479 h 2202"/>
              <a:gd name="T20" fmla="*/ 27 w 1532"/>
              <a:gd name="T21" fmla="*/ 2157 h 2202"/>
              <a:gd name="T22" fmla="*/ 1410 w 1532"/>
              <a:gd name="T23" fmla="*/ 2201 h 2202"/>
              <a:gd name="T24" fmla="*/ 1514 w 1532"/>
              <a:gd name="T25" fmla="*/ 2053 h 2202"/>
              <a:gd name="T26" fmla="*/ 1445 w 1532"/>
              <a:gd name="T27" fmla="*/ 2114 h 2202"/>
              <a:gd name="T28" fmla="*/ 122 w 1532"/>
              <a:gd name="T29" fmla="*/ 2140 h 2202"/>
              <a:gd name="T30" fmla="*/ 70 w 1532"/>
              <a:gd name="T31" fmla="*/ 2070 h 2202"/>
              <a:gd name="T32" fmla="*/ 305 w 1532"/>
              <a:gd name="T33" fmla="*/ 1470 h 2202"/>
              <a:gd name="T34" fmla="*/ 592 w 1532"/>
              <a:gd name="T35" fmla="*/ 1513 h 2202"/>
              <a:gd name="T36" fmla="*/ 766 w 1532"/>
              <a:gd name="T37" fmla="*/ 1679 h 2202"/>
              <a:gd name="T38" fmla="*/ 931 w 1532"/>
              <a:gd name="T39" fmla="*/ 1409 h 2202"/>
              <a:gd name="T40" fmla="*/ 1262 w 1532"/>
              <a:gd name="T41" fmla="*/ 1505 h 2202"/>
              <a:gd name="T42" fmla="*/ 1445 w 1532"/>
              <a:gd name="T43" fmla="*/ 2114 h 2202"/>
              <a:gd name="T44" fmla="*/ 322 w 1532"/>
              <a:gd name="T45" fmla="*/ 844 h 2202"/>
              <a:gd name="T46" fmla="*/ 322 w 1532"/>
              <a:gd name="T47" fmla="*/ 705 h 2202"/>
              <a:gd name="T48" fmla="*/ 322 w 1532"/>
              <a:gd name="T49" fmla="*/ 574 h 2202"/>
              <a:gd name="T50" fmla="*/ 749 w 1532"/>
              <a:gd name="T51" fmla="*/ 522 h 2202"/>
              <a:gd name="T52" fmla="*/ 1201 w 1532"/>
              <a:gd name="T53" fmla="*/ 574 h 2202"/>
              <a:gd name="T54" fmla="*/ 1201 w 1532"/>
              <a:gd name="T55" fmla="*/ 705 h 2202"/>
              <a:gd name="T56" fmla="*/ 1201 w 1532"/>
              <a:gd name="T57" fmla="*/ 844 h 2202"/>
              <a:gd name="T58" fmla="*/ 757 w 1532"/>
              <a:gd name="T59" fmla="*/ 1278 h 2202"/>
              <a:gd name="T60" fmla="*/ 322 w 1532"/>
              <a:gd name="T61" fmla="*/ 844 h 2202"/>
              <a:gd name="T62" fmla="*/ 253 w 1532"/>
              <a:gd name="T63" fmla="*/ 504 h 2202"/>
              <a:gd name="T64" fmla="*/ 827 w 1532"/>
              <a:gd name="T65" fmla="*/ 61 h 2202"/>
              <a:gd name="T66" fmla="*/ 1271 w 1532"/>
              <a:gd name="T67" fmla="*/ 652 h 2202"/>
              <a:gd name="T68" fmla="*/ 1262 w 1532"/>
              <a:gd name="T69" fmla="*/ 513 h 2202"/>
              <a:gd name="T70" fmla="*/ 1105 w 1532"/>
              <a:gd name="T71" fmla="*/ 409 h 2202"/>
              <a:gd name="T72" fmla="*/ 1053 w 1532"/>
              <a:gd name="T73" fmla="*/ 391 h 2202"/>
              <a:gd name="T74" fmla="*/ 470 w 1532"/>
              <a:gd name="T75" fmla="*/ 400 h 2202"/>
              <a:gd name="T76" fmla="*/ 427 w 1532"/>
              <a:gd name="T77" fmla="*/ 418 h 2202"/>
              <a:gd name="T78" fmla="*/ 296 w 1532"/>
              <a:gd name="T79" fmla="*/ 513 h 2202"/>
              <a:gd name="T80" fmla="*/ 262 w 1532"/>
              <a:gd name="T81" fmla="*/ 513 h 2202"/>
              <a:gd name="T82" fmla="*/ 253 w 1532"/>
              <a:gd name="T83" fmla="*/ 635 h 2202"/>
              <a:gd name="T84" fmla="*/ 1262 w 1532"/>
              <a:gd name="T85" fmla="*/ 809 h 2202"/>
              <a:gd name="T86" fmla="*/ 1253 w 1532"/>
              <a:gd name="T87" fmla="*/ 809 h 2202"/>
              <a:gd name="T88" fmla="*/ 1253 w 1532"/>
              <a:gd name="T89" fmla="*/ 705 h 2202"/>
              <a:gd name="T90" fmla="*/ 1262 w 1532"/>
              <a:gd name="T91" fmla="*/ 687 h 2202"/>
              <a:gd name="T92" fmla="*/ 1296 w 1532"/>
              <a:gd name="T93" fmla="*/ 739 h 2202"/>
              <a:gd name="T94" fmla="*/ 1262 w 1532"/>
              <a:gd name="T95" fmla="*/ 809 h 2202"/>
              <a:gd name="T96" fmla="*/ 235 w 1532"/>
              <a:gd name="T97" fmla="*/ 739 h 2202"/>
              <a:gd name="T98" fmla="*/ 262 w 1532"/>
              <a:gd name="T99" fmla="*/ 705 h 2202"/>
              <a:gd name="T100" fmla="*/ 262 w 1532"/>
              <a:gd name="T101" fmla="*/ 739 h 2202"/>
              <a:gd name="T102" fmla="*/ 235 w 1532"/>
              <a:gd name="T103" fmla="*/ 748 h 2202"/>
              <a:gd name="T104" fmla="*/ 757 w 1532"/>
              <a:gd name="T105" fmla="*/ 1348 h 2202"/>
              <a:gd name="T106" fmla="*/ 870 w 1532"/>
              <a:gd name="T107" fmla="*/ 1331 h 2202"/>
              <a:gd name="T108" fmla="*/ 870 w 1532"/>
              <a:gd name="T109" fmla="*/ 1513 h 2202"/>
              <a:gd name="T110" fmla="*/ 653 w 1532"/>
              <a:gd name="T111" fmla="*/ 1505 h 2202"/>
              <a:gd name="T112" fmla="*/ 653 w 1532"/>
              <a:gd name="T113" fmla="*/ 1331 h 2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532" h="2202">
                <a:moveTo>
                  <a:pt x="1514" y="2053"/>
                </a:moveTo>
                <a:lnTo>
                  <a:pt x="1514" y="2053"/>
                </a:lnTo>
                <a:cubicBezTo>
                  <a:pt x="1323" y="1479"/>
                  <a:pt x="1323" y="1479"/>
                  <a:pt x="1323" y="1479"/>
                </a:cubicBezTo>
                <a:cubicBezTo>
                  <a:pt x="1314" y="1444"/>
                  <a:pt x="1279" y="1409"/>
                  <a:pt x="1236" y="1400"/>
                </a:cubicBezTo>
                <a:cubicBezTo>
                  <a:pt x="931" y="1348"/>
                  <a:pt x="931" y="1348"/>
                  <a:pt x="931" y="1348"/>
                </a:cubicBezTo>
                <a:cubicBezTo>
                  <a:pt x="931" y="1313"/>
                  <a:pt x="931" y="1313"/>
                  <a:pt x="931" y="1313"/>
                </a:cubicBezTo>
                <a:cubicBezTo>
                  <a:pt x="1123" y="1244"/>
                  <a:pt x="1262" y="1061"/>
                  <a:pt x="1262" y="852"/>
                </a:cubicBezTo>
                <a:cubicBezTo>
                  <a:pt x="1305" y="835"/>
                  <a:pt x="1340" y="800"/>
                  <a:pt x="1340" y="748"/>
                </a:cubicBezTo>
                <a:cubicBezTo>
                  <a:pt x="1340" y="748"/>
                  <a:pt x="1340" y="739"/>
                  <a:pt x="1331" y="731"/>
                </a:cubicBezTo>
                <a:cubicBezTo>
                  <a:pt x="1331" y="504"/>
                  <a:pt x="1331" y="504"/>
                  <a:pt x="1331" y="504"/>
                </a:cubicBezTo>
                <a:cubicBezTo>
                  <a:pt x="1331" y="226"/>
                  <a:pt x="1105" y="0"/>
                  <a:pt x="827" y="0"/>
                </a:cubicBezTo>
                <a:cubicBezTo>
                  <a:pt x="696" y="0"/>
                  <a:pt x="696" y="0"/>
                  <a:pt x="696" y="0"/>
                </a:cubicBezTo>
                <a:cubicBezTo>
                  <a:pt x="418" y="0"/>
                  <a:pt x="192" y="226"/>
                  <a:pt x="192" y="504"/>
                </a:cubicBezTo>
                <a:cubicBezTo>
                  <a:pt x="192" y="696"/>
                  <a:pt x="192" y="696"/>
                  <a:pt x="192" y="696"/>
                </a:cubicBezTo>
                <a:cubicBezTo>
                  <a:pt x="174" y="713"/>
                  <a:pt x="174" y="731"/>
                  <a:pt x="174" y="748"/>
                </a:cubicBezTo>
                <a:cubicBezTo>
                  <a:pt x="174" y="809"/>
                  <a:pt x="209" y="852"/>
                  <a:pt x="262" y="861"/>
                </a:cubicBezTo>
                <a:cubicBezTo>
                  <a:pt x="270" y="1070"/>
                  <a:pt x="401" y="1244"/>
                  <a:pt x="592" y="1313"/>
                </a:cubicBezTo>
                <a:cubicBezTo>
                  <a:pt x="592" y="1348"/>
                  <a:pt x="592" y="1348"/>
                  <a:pt x="592" y="1348"/>
                </a:cubicBezTo>
                <a:cubicBezTo>
                  <a:pt x="287" y="1400"/>
                  <a:pt x="287" y="1400"/>
                  <a:pt x="287" y="1400"/>
                </a:cubicBezTo>
                <a:cubicBezTo>
                  <a:pt x="244" y="1409"/>
                  <a:pt x="218" y="1444"/>
                  <a:pt x="201" y="1479"/>
                </a:cubicBezTo>
                <a:cubicBezTo>
                  <a:pt x="9" y="2053"/>
                  <a:pt x="9" y="2053"/>
                  <a:pt x="9" y="2053"/>
                </a:cubicBezTo>
                <a:cubicBezTo>
                  <a:pt x="0" y="2088"/>
                  <a:pt x="9" y="2122"/>
                  <a:pt x="27" y="2157"/>
                </a:cubicBezTo>
                <a:cubicBezTo>
                  <a:pt x="53" y="2183"/>
                  <a:pt x="79" y="2201"/>
                  <a:pt x="122" y="2201"/>
                </a:cubicBezTo>
                <a:cubicBezTo>
                  <a:pt x="1410" y="2201"/>
                  <a:pt x="1410" y="2201"/>
                  <a:pt x="1410" y="2201"/>
                </a:cubicBezTo>
                <a:cubicBezTo>
                  <a:pt x="1445" y="2201"/>
                  <a:pt x="1479" y="2183"/>
                  <a:pt x="1497" y="2157"/>
                </a:cubicBezTo>
                <a:cubicBezTo>
                  <a:pt x="1523" y="2122"/>
                  <a:pt x="1531" y="2088"/>
                  <a:pt x="1514" y="2053"/>
                </a:cubicBezTo>
                <a:close/>
                <a:moveTo>
                  <a:pt x="1445" y="2114"/>
                </a:moveTo>
                <a:lnTo>
                  <a:pt x="1445" y="2114"/>
                </a:lnTo>
                <a:cubicBezTo>
                  <a:pt x="1436" y="2131"/>
                  <a:pt x="1427" y="2140"/>
                  <a:pt x="1410" y="2140"/>
                </a:cubicBezTo>
                <a:cubicBezTo>
                  <a:pt x="122" y="2140"/>
                  <a:pt x="122" y="2140"/>
                  <a:pt x="122" y="2140"/>
                </a:cubicBezTo>
                <a:cubicBezTo>
                  <a:pt x="105" y="2140"/>
                  <a:pt x="88" y="2131"/>
                  <a:pt x="79" y="2114"/>
                </a:cubicBezTo>
                <a:cubicBezTo>
                  <a:pt x="70" y="2105"/>
                  <a:pt x="70" y="2088"/>
                  <a:pt x="70" y="2070"/>
                </a:cubicBezTo>
                <a:cubicBezTo>
                  <a:pt x="262" y="1505"/>
                  <a:pt x="262" y="1505"/>
                  <a:pt x="262" y="1505"/>
                </a:cubicBezTo>
                <a:cubicBezTo>
                  <a:pt x="270" y="1487"/>
                  <a:pt x="287" y="1470"/>
                  <a:pt x="305" y="1470"/>
                </a:cubicBezTo>
                <a:cubicBezTo>
                  <a:pt x="592" y="1409"/>
                  <a:pt x="592" y="1409"/>
                  <a:pt x="592" y="1409"/>
                </a:cubicBezTo>
                <a:cubicBezTo>
                  <a:pt x="592" y="1513"/>
                  <a:pt x="592" y="1513"/>
                  <a:pt x="592" y="1513"/>
                </a:cubicBezTo>
                <a:lnTo>
                  <a:pt x="592" y="1513"/>
                </a:lnTo>
                <a:cubicBezTo>
                  <a:pt x="592" y="1609"/>
                  <a:pt x="670" y="1679"/>
                  <a:pt x="766" y="1679"/>
                </a:cubicBezTo>
                <a:cubicBezTo>
                  <a:pt x="853" y="1679"/>
                  <a:pt x="931" y="1609"/>
                  <a:pt x="931" y="1513"/>
                </a:cubicBezTo>
                <a:cubicBezTo>
                  <a:pt x="931" y="1409"/>
                  <a:pt x="931" y="1409"/>
                  <a:pt x="931" y="1409"/>
                </a:cubicBezTo>
                <a:cubicBezTo>
                  <a:pt x="1227" y="1470"/>
                  <a:pt x="1227" y="1470"/>
                  <a:pt x="1227" y="1470"/>
                </a:cubicBezTo>
                <a:cubicBezTo>
                  <a:pt x="1244" y="1470"/>
                  <a:pt x="1262" y="1487"/>
                  <a:pt x="1262" y="1505"/>
                </a:cubicBezTo>
                <a:cubicBezTo>
                  <a:pt x="1453" y="2070"/>
                  <a:pt x="1453" y="2070"/>
                  <a:pt x="1453" y="2070"/>
                </a:cubicBezTo>
                <a:cubicBezTo>
                  <a:pt x="1462" y="2088"/>
                  <a:pt x="1453" y="2105"/>
                  <a:pt x="1445" y="2114"/>
                </a:cubicBezTo>
                <a:close/>
                <a:moveTo>
                  <a:pt x="322" y="844"/>
                </a:moveTo>
                <a:lnTo>
                  <a:pt x="322" y="844"/>
                </a:lnTo>
                <a:cubicBezTo>
                  <a:pt x="322" y="739"/>
                  <a:pt x="322" y="739"/>
                  <a:pt x="322" y="739"/>
                </a:cubicBezTo>
                <a:cubicBezTo>
                  <a:pt x="322" y="705"/>
                  <a:pt x="322" y="705"/>
                  <a:pt x="322" y="705"/>
                </a:cubicBezTo>
                <a:cubicBezTo>
                  <a:pt x="322" y="678"/>
                  <a:pt x="322" y="678"/>
                  <a:pt x="322" y="678"/>
                </a:cubicBezTo>
                <a:cubicBezTo>
                  <a:pt x="322" y="574"/>
                  <a:pt x="322" y="574"/>
                  <a:pt x="322" y="574"/>
                </a:cubicBezTo>
                <a:cubicBezTo>
                  <a:pt x="392" y="565"/>
                  <a:pt x="444" y="531"/>
                  <a:pt x="470" y="470"/>
                </a:cubicBezTo>
                <a:cubicBezTo>
                  <a:pt x="557" y="504"/>
                  <a:pt x="653" y="522"/>
                  <a:pt x="749" y="522"/>
                </a:cubicBezTo>
                <a:cubicBezTo>
                  <a:pt x="853" y="522"/>
                  <a:pt x="957" y="504"/>
                  <a:pt x="1053" y="461"/>
                </a:cubicBezTo>
                <a:cubicBezTo>
                  <a:pt x="1079" y="522"/>
                  <a:pt x="1131" y="565"/>
                  <a:pt x="1201" y="574"/>
                </a:cubicBezTo>
                <a:cubicBezTo>
                  <a:pt x="1201" y="678"/>
                  <a:pt x="1201" y="678"/>
                  <a:pt x="1201" y="678"/>
                </a:cubicBezTo>
                <a:cubicBezTo>
                  <a:pt x="1201" y="705"/>
                  <a:pt x="1201" y="705"/>
                  <a:pt x="1201" y="705"/>
                </a:cubicBezTo>
                <a:cubicBezTo>
                  <a:pt x="1201" y="739"/>
                  <a:pt x="1201" y="739"/>
                  <a:pt x="1201" y="739"/>
                </a:cubicBezTo>
                <a:cubicBezTo>
                  <a:pt x="1201" y="844"/>
                  <a:pt x="1201" y="844"/>
                  <a:pt x="1201" y="844"/>
                </a:cubicBezTo>
                <a:cubicBezTo>
                  <a:pt x="1201" y="1035"/>
                  <a:pt x="1070" y="1200"/>
                  <a:pt x="905" y="1261"/>
                </a:cubicBezTo>
                <a:cubicBezTo>
                  <a:pt x="862" y="1270"/>
                  <a:pt x="809" y="1278"/>
                  <a:pt x="757" y="1278"/>
                </a:cubicBezTo>
                <a:cubicBezTo>
                  <a:pt x="714" y="1278"/>
                  <a:pt x="662" y="1270"/>
                  <a:pt x="618" y="1261"/>
                </a:cubicBezTo>
                <a:cubicBezTo>
                  <a:pt x="453" y="1200"/>
                  <a:pt x="322" y="1035"/>
                  <a:pt x="322" y="844"/>
                </a:cubicBezTo>
                <a:close/>
                <a:moveTo>
                  <a:pt x="253" y="504"/>
                </a:moveTo>
                <a:lnTo>
                  <a:pt x="253" y="504"/>
                </a:lnTo>
                <a:cubicBezTo>
                  <a:pt x="253" y="261"/>
                  <a:pt x="453" y="61"/>
                  <a:pt x="696" y="61"/>
                </a:cubicBezTo>
                <a:cubicBezTo>
                  <a:pt x="827" y="61"/>
                  <a:pt x="827" y="61"/>
                  <a:pt x="827" y="61"/>
                </a:cubicBezTo>
                <a:cubicBezTo>
                  <a:pt x="1070" y="61"/>
                  <a:pt x="1271" y="261"/>
                  <a:pt x="1271" y="504"/>
                </a:cubicBezTo>
                <a:cubicBezTo>
                  <a:pt x="1271" y="652"/>
                  <a:pt x="1271" y="652"/>
                  <a:pt x="1271" y="652"/>
                </a:cubicBezTo>
                <a:cubicBezTo>
                  <a:pt x="1271" y="652"/>
                  <a:pt x="1262" y="652"/>
                  <a:pt x="1262" y="644"/>
                </a:cubicBezTo>
                <a:cubicBezTo>
                  <a:pt x="1262" y="513"/>
                  <a:pt x="1262" y="513"/>
                  <a:pt x="1262" y="513"/>
                </a:cubicBezTo>
                <a:cubicBezTo>
                  <a:pt x="1227" y="513"/>
                  <a:pt x="1227" y="513"/>
                  <a:pt x="1227" y="513"/>
                </a:cubicBezTo>
                <a:cubicBezTo>
                  <a:pt x="1166" y="513"/>
                  <a:pt x="1114" y="470"/>
                  <a:pt x="1105" y="409"/>
                </a:cubicBezTo>
                <a:cubicBezTo>
                  <a:pt x="1088" y="374"/>
                  <a:pt x="1088" y="374"/>
                  <a:pt x="1088" y="374"/>
                </a:cubicBezTo>
                <a:cubicBezTo>
                  <a:pt x="1053" y="391"/>
                  <a:pt x="1053" y="391"/>
                  <a:pt x="1053" y="391"/>
                </a:cubicBezTo>
                <a:cubicBezTo>
                  <a:pt x="957" y="435"/>
                  <a:pt x="853" y="461"/>
                  <a:pt x="749" y="461"/>
                </a:cubicBezTo>
                <a:cubicBezTo>
                  <a:pt x="653" y="461"/>
                  <a:pt x="557" y="435"/>
                  <a:pt x="470" y="400"/>
                </a:cubicBezTo>
                <a:cubicBezTo>
                  <a:pt x="436" y="383"/>
                  <a:pt x="436" y="383"/>
                  <a:pt x="436" y="383"/>
                </a:cubicBezTo>
                <a:cubicBezTo>
                  <a:pt x="427" y="418"/>
                  <a:pt x="427" y="418"/>
                  <a:pt x="427" y="418"/>
                </a:cubicBezTo>
                <a:cubicBezTo>
                  <a:pt x="409" y="478"/>
                  <a:pt x="357" y="513"/>
                  <a:pt x="296" y="513"/>
                </a:cubicBezTo>
                <a:lnTo>
                  <a:pt x="296" y="513"/>
                </a:lnTo>
                <a:lnTo>
                  <a:pt x="296" y="513"/>
                </a:lnTo>
                <a:cubicBezTo>
                  <a:pt x="262" y="513"/>
                  <a:pt x="262" y="513"/>
                  <a:pt x="262" y="513"/>
                </a:cubicBezTo>
                <a:cubicBezTo>
                  <a:pt x="262" y="635"/>
                  <a:pt x="262" y="635"/>
                  <a:pt x="262" y="635"/>
                </a:cubicBezTo>
                <a:lnTo>
                  <a:pt x="253" y="635"/>
                </a:lnTo>
                <a:lnTo>
                  <a:pt x="253" y="504"/>
                </a:lnTo>
                <a:close/>
                <a:moveTo>
                  <a:pt x="1262" y="809"/>
                </a:moveTo>
                <a:lnTo>
                  <a:pt x="1262" y="809"/>
                </a:lnTo>
                <a:lnTo>
                  <a:pt x="1253" y="809"/>
                </a:lnTo>
                <a:cubicBezTo>
                  <a:pt x="1253" y="739"/>
                  <a:pt x="1253" y="739"/>
                  <a:pt x="1253" y="739"/>
                </a:cubicBezTo>
                <a:cubicBezTo>
                  <a:pt x="1253" y="705"/>
                  <a:pt x="1253" y="705"/>
                  <a:pt x="1253" y="705"/>
                </a:cubicBezTo>
                <a:cubicBezTo>
                  <a:pt x="1253" y="687"/>
                  <a:pt x="1253" y="687"/>
                  <a:pt x="1253" y="687"/>
                </a:cubicBezTo>
                <a:lnTo>
                  <a:pt x="1262" y="687"/>
                </a:lnTo>
                <a:cubicBezTo>
                  <a:pt x="1271" y="696"/>
                  <a:pt x="1279" y="705"/>
                  <a:pt x="1279" y="705"/>
                </a:cubicBezTo>
                <a:cubicBezTo>
                  <a:pt x="1288" y="713"/>
                  <a:pt x="1296" y="731"/>
                  <a:pt x="1296" y="739"/>
                </a:cubicBezTo>
                <a:lnTo>
                  <a:pt x="1296" y="748"/>
                </a:lnTo>
                <a:cubicBezTo>
                  <a:pt x="1296" y="774"/>
                  <a:pt x="1279" y="800"/>
                  <a:pt x="1262" y="809"/>
                </a:cubicBezTo>
                <a:close/>
                <a:moveTo>
                  <a:pt x="235" y="739"/>
                </a:moveTo>
                <a:lnTo>
                  <a:pt x="235" y="739"/>
                </a:lnTo>
                <a:cubicBezTo>
                  <a:pt x="244" y="731"/>
                  <a:pt x="244" y="713"/>
                  <a:pt x="253" y="705"/>
                </a:cubicBezTo>
                <a:cubicBezTo>
                  <a:pt x="262" y="705"/>
                  <a:pt x="262" y="705"/>
                  <a:pt x="262" y="705"/>
                </a:cubicBezTo>
                <a:lnTo>
                  <a:pt x="262" y="705"/>
                </a:lnTo>
                <a:cubicBezTo>
                  <a:pt x="262" y="739"/>
                  <a:pt x="262" y="739"/>
                  <a:pt x="262" y="739"/>
                </a:cubicBezTo>
                <a:cubicBezTo>
                  <a:pt x="262" y="791"/>
                  <a:pt x="262" y="791"/>
                  <a:pt x="262" y="791"/>
                </a:cubicBezTo>
                <a:cubicBezTo>
                  <a:pt x="244" y="783"/>
                  <a:pt x="235" y="765"/>
                  <a:pt x="235" y="748"/>
                </a:cubicBezTo>
                <a:lnTo>
                  <a:pt x="235" y="739"/>
                </a:lnTo>
                <a:close/>
                <a:moveTo>
                  <a:pt x="757" y="1348"/>
                </a:moveTo>
                <a:lnTo>
                  <a:pt x="757" y="1348"/>
                </a:lnTo>
                <a:cubicBezTo>
                  <a:pt x="801" y="1348"/>
                  <a:pt x="836" y="1339"/>
                  <a:pt x="870" y="1331"/>
                </a:cubicBezTo>
                <a:cubicBezTo>
                  <a:pt x="870" y="1374"/>
                  <a:pt x="870" y="1374"/>
                  <a:pt x="870" y="1374"/>
                </a:cubicBezTo>
                <a:cubicBezTo>
                  <a:pt x="870" y="1513"/>
                  <a:pt x="870" y="1513"/>
                  <a:pt x="870" y="1513"/>
                </a:cubicBezTo>
                <a:cubicBezTo>
                  <a:pt x="870" y="1566"/>
                  <a:pt x="818" y="1618"/>
                  <a:pt x="766" y="1618"/>
                </a:cubicBezTo>
                <a:cubicBezTo>
                  <a:pt x="705" y="1618"/>
                  <a:pt x="653" y="1566"/>
                  <a:pt x="653" y="1505"/>
                </a:cubicBezTo>
                <a:cubicBezTo>
                  <a:pt x="653" y="1374"/>
                  <a:pt x="653" y="1374"/>
                  <a:pt x="653" y="1374"/>
                </a:cubicBezTo>
                <a:cubicBezTo>
                  <a:pt x="653" y="1331"/>
                  <a:pt x="653" y="1331"/>
                  <a:pt x="653" y="1331"/>
                </a:cubicBezTo>
                <a:cubicBezTo>
                  <a:pt x="688" y="1339"/>
                  <a:pt x="723" y="1348"/>
                  <a:pt x="757" y="1348"/>
                </a:cubicBezTo>
                <a:close/>
              </a:path>
            </a:pathLst>
          </a:custGeom>
          <a:solidFill>
            <a:srgbClr val="88BBB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357903A8-0378-6E45-A901-D7661CAC550F}"/>
              </a:ext>
            </a:extLst>
          </p:cNvPr>
          <p:cNvGrpSpPr/>
          <p:nvPr/>
        </p:nvGrpSpPr>
        <p:grpSpPr>
          <a:xfrm>
            <a:off x="18247839" y="10984875"/>
            <a:ext cx="4518438" cy="1592908"/>
            <a:chOff x="1795277" y="4756924"/>
            <a:chExt cx="4518438" cy="1592908"/>
          </a:xfrm>
        </p:grpSpPr>
        <p:sp>
          <p:nvSpPr>
            <p:cNvPr id="89" name="CuadroTexto 395">
              <a:extLst>
                <a:ext uri="{FF2B5EF4-FFF2-40B4-BE49-F238E27FC236}">
                  <a16:creationId xmlns:a16="http://schemas.microsoft.com/office/drawing/2014/main" id="{37A62CE9-CECA-684B-9A2A-895638A1C83C}"/>
                </a:ext>
              </a:extLst>
            </p:cNvPr>
            <p:cNvSpPr txBox="1"/>
            <p:nvPr/>
          </p:nvSpPr>
          <p:spPr>
            <a:xfrm>
              <a:off x="2863158" y="475692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90" name="Rectangle 56">
              <a:extLst>
                <a:ext uri="{FF2B5EF4-FFF2-40B4-BE49-F238E27FC236}">
                  <a16:creationId xmlns:a16="http://schemas.microsoft.com/office/drawing/2014/main" id="{6157EB2D-1B2F-104E-AC37-90065ED2C446}"/>
                </a:ext>
              </a:extLst>
            </p:cNvPr>
            <p:cNvSpPr/>
            <p:nvPr/>
          </p:nvSpPr>
          <p:spPr>
            <a:xfrm>
              <a:off x="1795277" y="5395725"/>
              <a:ext cx="451843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09080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Freeform 166">
            <a:extLst>
              <a:ext uri="{FF2B5EF4-FFF2-40B4-BE49-F238E27FC236}">
                <a16:creationId xmlns:a16="http://schemas.microsoft.com/office/drawing/2014/main" id="{D917B296-CD09-AC47-A5C6-97C2A5BF5A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6584" y="4672620"/>
            <a:ext cx="3431211" cy="4375367"/>
          </a:xfrm>
          <a:custGeom>
            <a:avLst/>
            <a:gdLst>
              <a:gd name="T0" fmla="*/ 3009 w 3286"/>
              <a:gd name="T1" fmla="*/ 1879 h 4190"/>
              <a:gd name="T2" fmla="*/ 3001 w 3286"/>
              <a:gd name="T3" fmla="*/ 1250 h 4190"/>
              <a:gd name="T4" fmla="*/ 1647 w 3286"/>
              <a:gd name="T5" fmla="*/ 0 h 4190"/>
              <a:gd name="T6" fmla="*/ 250 w 3286"/>
              <a:gd name="T7" fmla="*/ 1259 h 4190"/>
              <a:gd name="T8" fmla="*/ 250 w 3286"/>
              <a:gd name="T9" fmla="*/ 1879 h 4190"/>
              <a:gd name="T10" fmla="*/ 483 w 3286"/>
              <a:gd name="T11" fmla="*/ 2525 h 4190"/>
              <a:gd name="T12" fmla="*/ 181 w 3286"/>
              <a:gd name="T13" fmla="*/ 3344 h 4190"/>
              <a:gd name="T14" fmla="*/ 785 w 3286"/>
              <a:gd name="T15" fmla="*/ 4189 h 4190"/>
              <a:gd name="T16" fmla="*/ 2983 w 3286"/>
              <a:gd name="T17" fmla="*/ 3922 h 4190"/>
              <a:gd name="T18" fmla="*/ 2837 w 3286"/>
              <a:gd name="T19" fmla="*/ 2628 h 4190"/>
              <a:gd name="T20" fmla="*/ 3009 w 3286"/>
              <a:gd name="T21" fmla="*/ 1965 h 4190"/>
              <a:gd name="T22" fmla="*/ 3044 w 3286"/>
              <a:gd name="T23" fmla="*/ 1405 h 4190"/>
              <a:gd name="T24" fmla="*/ 3147 w 3286"/>
              <a:gd name="T25" fmla="*/ 1569 h 4190"/>
              <a:gd name="T26" fmla="*/ 3044 w 3286"/>
              <a:gd name="T27" fmla="*/ 1405 h 4190"/>
              <a:gd name="T28" fmla="*/ 250 w 3286"/>
              <a:gd name="T29" fmla="*/ 1733 h 4190"/>
              <a:gd name="T30" fmla="*/ 250 w 3286"/>
              <a:gd name="T31" fmla="*/ 1405 h 4190"/>
              <a:gd name="T32" fmla="*/ 2940 w 3286"/>
              <a:gd name="T33" fmla="*/ 3387 h 4190"/>
              <a:gd name="T34" fmla="*/ 2871 w 3286"/>
              <a:gd name="T35" fmla="*/ 3844 h 4190"/>
              <a:gd name="T36" fmla="*/ 785 w 3286"/>
              <a:gd name="T37" fmla="*/ 4051 h 4190"/>
              <a:gd name="T38" fmla="*/ 310 w 3286"/>
              <a:gd name="T39" fmla="*/ 3387 h 4190"/>
              <a:gd name="T40" fmla="*/ 595 w 3286"/>
              <a:gd name="T41" fmla="*/ 2620 h 4190"/>
              <a:gd name="T42" fmla="*/ 1259 w 3286"/>
              <a:gd name="T43" fmla="*/ 2758 h 4190"/>
              <a:gd name="T44" fmla="*/ 1992 w 3286"/>
              <a:gd name="T45" fmla="*/ 2758 h 4190"/>
              <a:gd name="T46" fmla="*/ 2656 w 3286"/>
              <a:gd name="T47" fmla="*/ 2620 h 4190"/>
              <a:gd name="T48" fmla="*/ 2940 w 3286"/>
              <a:gd name="T49" fmla="*/ 3387 h 4190"/>
              <a:gd name="T50" fmla="*/ 1397 w 3286"/>
              <a:gd name="T51" fmla="*/ 2758 h 4190"/>
              <a:gd name="T52" fmla="*/ 1621 w 3286"/>
              <a:gd name="T53" fmla="*/ 2922 h 4190"/>
              <a:gd name="T54" fmla="*/ 2863 w 3286"/>
              <a:gd name="T55" fmla="*/ 1965 h 4190"/>
              <a:gd name="T56" fmla="*/ 2630 w 3286"/>
              <a:gd name="T57" fmla="*/ 2465 h 4190"/>
              <a:gd name="T58" fmla="*/ 2449 w 3286"/>
              <a:gd name="T59" fmla="*/ 2577 h 4190"/>
              <a:gd name="T60" fmla="*/ 1992 w 3286"/>
              <a:gd name="T61" fmla="*/ 2620 h 4190"/>
              <a:gd name="T62" fmla="*/ 1854 w 3286"/>
              <a:gd name="T63" fmla="*/ 2620 h 4190"/>
              <a:gd name="T64" fmla="*/ 1319 w 3286"/>
              <a:gd name="T65" fmla="*/ 2620 h 4190"/>
              <a:gd name="T66" fmla="*/ 1043 w 3286"/>
              <a:gd name="T67" fmla="*/ 2620 h 4190"/>
              <a:gd name="T68" fmla="*/ 698 w 3286"/>
              <a:gd name="T69" fmla="*/ 2525 h 4190"/>
              <a:gd name="T70" fmla="*/ 388 w 3286"/>
              <a:gd name="T71" fmla="*/ 1965 h 4190"/>
              <a:gd name="T72" fmla="*/ 388 w 3286"/>
              <a:gd name="T73" fmla="*/ 1276 h 4190"/>
              <a:gd name="T74" fmla="*/ 1647 w 3286"/>
              <a:gd name="T75" fmla="*/ 138 h 4190"/>
              <a:gd name="T76" fmla="*/ 1750 w 3286"/>
              <a:gd name="T77" fmla="*/ 871 h 4190"/>
              <a:gd name="T78" fmla="*/ 1681 w 3286"/>
              <a:gd name="T79" fmla="*/ 448 h 4190"/>
              <a:gd name="T80" fmla="*/ 1681 w 3286"/>
              <a:gd name="T81" fmla="*/ 310 h 4190"/>
              <a:gd name="T82" fmla="*/ 1750 w 3286"/>
              <a:gd name="T83" fmla="*/ 1009 h 4190"/>
              <a:gd name="T84" fmla="*/ 2069 w 3286"/>
              <a:gd name="T85" fmla="*/ 189 h 4190"/>
              <a:gd name="T86" fmla="*/ 2863 w 3286"/>
              <a:gd name="T87" fmla="*/ 1965 h 4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3286" h="4190">
                <a:moveTo>
                  <a:pt x="3009" y="1879"/>
                </a:moveTo>
                <a:lnTo>
                  <a:pt x="3009" y="1879"/>
                </a:lnTo>
                <a:cubicBezTo>
                  <a:pt x="3164" y="1862"/>
                  <a:pt x="3285" y="1733"/>
                  <a:pt x="3285" y="1569"/>
                </a:cubicBezTo>
                <a:cubicBezTo>
                  <a:pt x="3285" y="1405"/>
                  <a:pt x="3164" y="1267"/>
                  <a:pt x="3001" y="1250"/>
                </a:cubicBezTo>
                <a:cubicBezTo>
                  <a:pt x="2992" y="560"/>
                  <a:pt x="2423" y="0"/>
                  <a:pt x="1724" y="0"/>
                </a:cubicBezTo>
                <a:cubicBezTo>
                  <a:pt x="1647" y="0"/>
                  <a:pt x="1647" y="0"/>
                  <a:pt x="1647" y="0"/>
                </a:cubicBezTo>
                <a:cubicBezTo>
                  <a:pt x="1526" y="0"/>
                  <a:pt x="1526" y="0"/>
                  <a:pt x="1526" y="0"/>
                </a:cubicBezTo>
                <a:cubicBezTo>
                  <a:pt x="828" y="0"/>
                  <a:pt x="259" y="560"/>
                  <a:pt x="250" y="1259"/>
                </a:cubicBezTo>
                <a:cubicBezTo>
                  <a:pt x="103" y="1293"/>
                  <a:pt x="0" y="1414"/>
                  <a:pt x="0" y="1569"/>
                </a:cubicBezTo>
                <a:cubicBezTo>
                  <a:pt x="0" y="1715"/>
                  <a:pt x="103" y="1845"/>
                  <a:pt x="250" y="1879"/>
                </a:cubicBezTo>
                <a:cubicBezTo>
                  <a:pt x="250" y="1965"/>
                  <a:pt x="250" y="1965"/>
                  <a:pt x="250" y="1965"/>
                </a:cubicBezTo>
                <a:cubicBezTo>
                  <a:pt x="250" y="2180"/>
                  <a:pt x="336" y="2387"/>
                  <a:pt x="483" y="2525"/>
                </a:cubicBezTo>
                <a:cubicBezTo>
                  <a:pt x="457" y="2560"/>
                  <a:pt x="431" y="2594"/>
                  <a:pt x="414" y="2628"/>
                </a:cubicBezTo>
                <a:cubicBezTo>
                  <a:pt x="181" y="3344"/>
                  <a:pt x="181" y="3344"/>
                  <a:pt x="181" y="3344"/>
                </a:cubicBezTo>
                <a:cubicBezTo>
                  <a:pt x="112" y="3542"/>
                  <a:pt x="147" y="3749"/>
                  <a:pt x="267" y="3922"/>
                </a:cubicBezTo>
                <a:cubicBezTo>
                  <a:pt x="388" y="4094"/>
                  <a:pt x="578" y="4189"/>
                  <a:pt x="785" y="4189"/>
                </a:cubicBezTo>
                <a:cubicBezTo>
                  <a:pt x="2466" y="4189"/>
                  <a:pt x="2466" y="4189"/>
                  <a:pt x="2466" y="4189"/>
                </a:cubicBezTo>
                <a:cubicBezTo>
                  <a:pt x="2673" y="4189"/>
                  <a:pt x="2863" y="4094"/>
                  <a:pt x="2983" y="3922"/>
                </a:cubicBezTo>
                <a:cubicBezTo>
                  <a:pt x="3104" y="3749"/>
                  <a:pt x="3138" y="3542"/>
                  <a:pt x="3070" y="3344"/>
                </a:cubicBezTo>
                <a:cubicBezTo>
                  <a:pt x="2837" y="2628"/>
                  <a:pt x="2837" y="2628"/>
                  <a:pt x="2837" y="2628"/>
                </a:cubicBezTo>
                <a:cubicBezTo>
                  <a:pt x="2820" y="2594"/>
                  <a:pt x="2794" y="2560"/>
                  <a:pt x="2768" y="2525"/>
                </a:cubicBezTo>
                <a:cubicBezTo>
                  <a:pt x="2914" y="2387"/>
                  <a:pt x="3009" y="2180"/>
                  <a:pt x="3009" y="1965"/>
                </a:cubicBezTo>
                <a:lnTo>
                  <a:pt x="3009" y="1879"/>
                </a:lnTo>
                <a:close/>
                <a:moveTo>
                  <a:pt x="3044" y="1405"/>
                </a:moveTo>
                <a:lnTo>
                  <a:pt x="3044" y="1405"/>
                </a:lnTo>
                <a:cubicBezTo>
                  <a:pt x="3104" y="1431"/>
                  <a:pt x="3147" y="1491"/>
                  <a:pt x="3147" y="1569"/>
                </a:cubicBezTo>
                <a:cubicBezTo>
                  <a:pt x="3147" y="1638"/>
                  <a:pt x="3104" y="1707"/>
                  <a:pt x="3044" y="1733"/>
                </a:cubicBezTo>
                <a:lnTo>
                  <a:pt x="3044" y="1405"/>
                </a:lnTo>
                <a:close/>
                <a:moveTo>
                  <a:pt x="250" y="1733"/>
                </a:moveTo>
                <a:lnTo>
                  <a:pt x="250" y="1733"/>
                </a:lnTo>
                <a:cubicBezTo>
                  <a:pt x="181" y="1707"/>
                  <a:pt x="138" y="1638"/>
                  <a:pt x="138" y="1569"/>
                </a:cubicBezTo>
                <a:cubicBezTo>
                  <a:pt x="138" y="1491"/>
                  <a:pt x="181" y="1431"/>
                  <a:pt x="250" y="1405"/>
                </a:cubicBezTo>
                <a:lnTo>
                  <a:pt x="250" y="1733"/>
                </a:lnTo>
                <a:close/>
                <a:moveTo>
                  <a:pt x="2940" y="3387"/>
                </a:moveTo>
                <a:lnTo>
                  <a:pt x="2940" y="3387"/>
                </a:lnTo>
                <a:cubicBezTo>
                  <a:pt x="2992" y="3542"/>
                  <a:pt x="2966" y="3706"/>
                  <a:pt x="2871" y="3844"/>
                </a:cubicBezTo>
                <a:cubicBezTo>
                  <a:pt x="2776" y="3974"/>
                  <a:pt x="2630" y="4051"/>
                  <a:pt x="2466" y="4051"/>
                </a:cubicBezTo>
                <a:cubicBezTo>
                  <a:pt x="785" y="4051"/>
                  <a:pt x="785" y="4051"/>
                  <a:pt x="785" y="4051"/>
                </a:cubicBezTo>
                <a:cubicBezTo>
                  <a:pt x="621" y="4051"/>
                  <a:pt x="474" y="3974"/>
                  <a:pt x="379" y="3844"/>
                </a:cubicBezTo>
                <a:cubicBezTo>
                  <a:pt x="284" y="3706"/>
                  <a:pt x="259" y="3542"/>
                  <a:pt x="310" y="3387"/>
                </a:cubicBezTo>
                <a:cubicBezTo>
                  <a:pt x="552" y="2680"/>
                  <a:pt x="552" y="2680"/>
                  <a:pt x="552" y="2680"/>
                </a:cubicBezTo>
                <a:cubicBezTo>
                  <a:pt x="552" y="2654"/>
                  <a:pt x="569" y="2628"/>
                  <a:pt x="595" y="2620"/>
                </a:cubicBezTo>
                <a:cubicBezTo>
                  <a:pt x="724" y="2706"/>
                  <a:pt x="871" y="2758"/>
                  <a:pt x="1043" y="2758"/>
                </a:cubicBezTo>
                <a:cubicBezTo>
                  <a:pt x="1259" y="2758"/>
                  <a:pt x="1259" y="2758"/>
                  <a:pt x="1259" y="2758"/>
                </a:cubicBezTo>
                <a:cubicBezTo>
                  <a:pt x="1285" y="2930"/>
                  <a:pt x="1440" y="3060"/>
                  <a:pt x="1621" y="3060"/>
                </a:cubicBezTo>
                <a:cubicBezTo>
                  <a:pt x="1802" y="3060"/>
                  <a:pt x="1957" y="2930"/>
                  <a:pt x="1992" y="2758"/>
                </a:cubicBezTo>
                <a:cubicBezTo>
                  <a:pt x="2207" y="2758"/>
                  <a:pt x="2207" y="2758"/>
                  <a:pt x="2207" y="2758"/>
                </a:cubicBezTo>
                <a:cubicBezTo>
                  <a:pt x="2380" y="2758"/>
                  <a:pt x="2526" y="2706"/>
                  <a:pt x="2656" y="2620"/>
                </a:cubicBezTo>
                <a:cubicBezTo>
                  <a:pt x="2682" y="2628"/>
                  <a:pt x="2699" y="2654"/>
                  <a:pt x="2707" y="2680"/>
                </a:cubicBezTo>
                <a:lnTo>
                  <a:pt x="2940" y="3387"/>
                </a:lnTo>
                <a:close/>
                <a:moveTo>
                  <a:pt x="1397" y="2758"/>
                </a:moveTo>
                <a:lnTo>
                  <a:pt x="1397" y="2758"/>
                </a:lnTo>
                <a:cubicBezTo>
                  <a:pt x="1845" y="2758"/>
                  <a:pt x="1845" y="2758"/>
                  <a:pt x="1845" y="2758"/>
                </a:cubicBezTo>
                <a:cubicBezTo>
                  <a:pt x="1811" y="2853"/>
                  <a:pt x="1724" y="2922"/>
                  <a:pt x="1621" y="2922"/>
                </a:cubicBezTo>
                <a:cubicBezTo>
                  <a:pt x="1518" y="2922"/>
                  <a:pt x="1431" y="2853"/>
                  <a:pt x="1397" y="2758"/>
                </a:cubicBezTo>
                <a:close/>
                <a:moveTo>
                  <a:pt x="2863" y="1965"/>
                </a:moveTo>
                <a:lnTo>
                  <a:pt x="2863" y="1965"/>
                </a:lnTo>
                <a:cubicBezTo>
                  <a:pt x="2863" y="2163"/>
                  <a:pt x="2776" y="2344"/>
                  <a:pt x="2630" y="2465"/>
                </a:cubicBezTo>
                <a:cubicBezTo>
                  <a:pt x="2604" y="2482"/>
                  <a:pt x="2578" y="2508"/>
                  <a:pt x="2552" y="2525"/>
                </a:cubicBezTo>
                <a:cubicBezTo>
                  <a:pt x="2518" y="2542"/>
                  <a:pt x="2483" y="2560"/>
                  <a:pt x="2449" y="2577"/>
                </a:cubicBezTo>
                <a:cubicBezTo>
                  <a:pt x="2380" y="2603"/>
                  <a:pt x="2293" y="2620"/>
                  <a:pt x="2207" y="2620"/>
                </a:cubicBezTo>
                <a:cubicBezTo>
                  <a:pt x="1992" y="2620"/>
                  <a:pt x="1992" y="2620"/>
                  <a:pt x="1992" y="2620"/>
                </a:cubicBezTo>
                <a:cubicBezTo>
                  <a:pt x="1923" y="2620"/>
                  <a:pt x="1923" y="2620"/>
                  <a:pt x="1923" y="2620"/>
                </a:cubicBezTo>
                <a:cubicBezTo>
                  <a:pt x="1854" y="2620"/>
                  <a:pt x="1854" y="2620"/>
                  <a:pt x="1854" y="2620"/>
                </a:cubicBezTo>
                <a:cubicBezTo>
                  <a:pt x="1388" y="2620"/>
                  <a:pt x="1388" y="2620"/>
                  <a:pt x="1388" y="2620"/>
                </a:cubicBezTo>
                <a:cubicBezTo>
                  <a:pt x="1319" y="2620"/>
                  <a:pt x="1319" y="2620"/>
                  <a:pt x="1319" y="2620"/>
                </a:cubicBezTo>
                <a:cubicBezTo>
                  <a:pt x="1250" y="2620"/>
                  <a:pt x="1250" y="2620"/>
                  <a:pt x="1250" y="2620"/>
                </a:cubicBezTo>
                <a:cubicBezTo>
                  <a:pt x="1043" y="2620"/>
                  <a:pt x="1043" y="2620"/>
                  <a:pt x="1043" y="2620"/>
                </a:cubicBezTo>
                <a:cubicBezTo>
                  <a:pt x="957" y="2620"/>
                  <a:pt x="871" y="2603"/>
                  <a:pt x="802" y="2568"/>
                </a:cubicBezTo>
                <a:cubicBezTo>
                  <a:pt x="759" y="2560"/>
                  <a:pt x="733" y="2542"/>
                  <a:pt x="698" y="2525"/>
                </a:cubicBezTo>
                <a:cubicBezTo>
                  <a:pt x="672" y="2508"/>
                  <a:pt x="647" y="2482"/>
                  <a:pt x="621" y="2465"/>
                </a:cubicBezTo>
                <a:cubicBezTo>
                  <a:pt x="474" y="2344"/>
                  <a:pt x="388" y="2163"/>
                  <a:pt x="388" y="1965"/>
                </a:cubicBezTo>
                <a:cubicBezTo>
                  <a:pt x="388" y="1879"/>
                  <a:pt x="388" y="1879"/>
                  <a:pt x="388" y="1879"/>
                </a:cubicBezTo>
                <a:cubicBezTo>
                  <a:pt x="388" y="1276"/>
                  <a:pt x="388" y="1276"/>
                  <a:pt x="388" y="1276"/>
                </a:cubicBezTo>
                <a:cubicBezTo>
                  <a:pt x="388" y="646"/>
                  <a:pt x="897" y="138"/>
                  <a:pt x="1526" y="138"/>
                </a:cubicBezTo>
                <a:cubicBezTo>
                  <a:pt x="1647" y="138"/>
                  <a:pt x="1647" y="138"/>
                  <a:pt x="1647" y="138"/>
                </a:cubicBezTo>
                <a:cubicBezTo>
                  <a:pt x="1880" y="138"/>
                  <a:pt x="2061" y="327"/>
                  <a:pt x="2061" y="551"/>
                </a:cubicBezTo>
                <a:cubicBezTo>
                  <a:pt x="2061" y="724"/>
                  <a:pt x="1923" y="871"/>
                  <a:pt x="1750" y="871"/>
                </a:cubicBezTo>
                <a:cubicBezTo>
                  <a:pt x="1612" y="871"/>
                  <a:pt x="1509" y="758"/>
                  <a:pt x="1509" y="629"/>
                </a:cubicBezTo>
                <a:cubicBezTo>
                  <a:pt x="1509" y="534"/>
                  <a:pt x="1586" y="448"/>
                  <a:pt x="1681" y="448"/>
                </a:cubicBezTo>
                <a:cubicBezTo>
                  <a:pt x="1724" y="448"/>
                  <a:pt x="1759" y="422"/>
                  <a:pt x="1759" y="379"/>
                </a:cubicBezTo>
                <a:cubicBezTo>
                  <a:pt x="1759" y="345"/>
                  <a:pt x="1724" y="310"/>
                  <a:pt x="1681" y="310"/>
                </a:cubicBezTo>
                <a:cubicBezTo>
                  <a:pt x="1509" y="310"/>
                  <a:pt x="1371" y="457"/>
                  <a:pt x="1371" y="629"/>
                </a:cubicBezTo>
                <a:cubicBezTo>
                  <a:pt x="1371" y="836"/>
                  <a:pt x="1535" y="1009"/>
                  <a:pt x="1750" y="1009"/>
                </a:cubicBezTo>
                <a:cubicBezTo>
                  <a:pt x="2000" y="1009"/>
                  <a:pt x="2207" y="802"/>
                  <a:pt x="2207" y="551"/>
                </a:cubicBezTo>
                <a:cubicBezTo>
                  <a:pt x="2207" y="413"/>
                  <a:pt x="2155" y="284"/>
                  <a:pt x="2069" y="189"/>
                </a:cubicBezTo>
                <a:cubicBezTo>
                  <a:pt x="2526" y="336"/>
                  <a:pt x="2863" y="767"/>
                  <a:pt x="2863" y="1276"/>
                </a:cubicBezTo>
                <a:lnTo>
                  <a:pt x="2863" y="1965"/>
                </a:ln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4" name="Freeform 167">
            <a:extLst>
              <a:ext uri="{FF2B5EF4-FFF2-40B4-BE49-F238E27FC236}">
                <a16:creationId xmlns:a16="http://schemas.microsoft.com/office/drawing/2014/main" id="{DA3DC023-D0E4-BC45-9EA6-111DF3F465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7600" y="2374399"/>
            <a:ext cx="2063331" cy="2127810"/>
          </a:xfrm>
          <a:custGeom>
            <a:avLst/>
            <a:gdLst>
              <a:gd name="T0" fmla="*/ 1017 w 1975"/>
              <a:gd name="T1" fmla="*/ 0 h 2036"/>
              <a:gd name="T2" fmla="*/ 1017 w 1975"/>
              <a:gd name="T3" fmla="*/ 0 h 2036"/>
              <a:gd name="T4" fmla="*/ 0 w 1975"/>
              <a:gd name="T5" fmla="*/ 1017 h 2036"/>
              <a:gd name="T6" fmla="*/ 0 w 1975"/>
              <a:gd name="T7" fmla="*/ 1017 h 2036"/>
              <a:gd name="T8" fmla="*/ 1017 w 1975"/>
              <a:gd name="T9" fmla="*/ 2035 h 2036"/>
              <a:gd name="T10" fmla="*/ 1974 w 1975"/>
              <a:gd name="T11" fmla="*/ 2035 h 2036"/>
              <a:gd name="T12" fmla="*/ 1974 w 1975"/>
              <a:gd name="T13" fmla="*/ 0 h 2036"/>
              <a:gd name="T14" fmla="*/ 1017 w 1975"/>
              <a:gd name="T15" fmla="*/ 0 h 20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75" h="2036">
                <a:moveTo>
                  <a:pt x="1017" y="0"/>
                </a:moveTo>
                <a:lnTo>
                  <a:pt x="1017" y="0"/>
                </a:lnTo>
                <a:cubicBezTo>
                  <a:pt x="448" y="0"/>
                  <a:pt x="0" y="457"/>
                  <a:pt x="0" y="1017"/>
                </a:cubicBezTo>
                <a:lnTo>
                  <a:pt x="0" y="1017"/>
                </a:lnTo>
                <a:cubicBezTo>
                  <a:pt x="0" y="1578"/>
                  <a:pt x="448" y="2035"/>
                  <a:pt x="1017" y="2035"/>
                </a:cubicBezTo>
                <a:cubicBezTo>
                  <a:pt x="1974" y="2035"/>
                  <a:pt x="1974" y="2035"/>
                  <a:pt x="1974" y="2035"/>
                </a:cubicBezTo>
                <a:cubicBezTo>
                  <a:pt x="1974" y="0"/>
                  <a:pt x="1974" y="0"/>
                  <a:pt x="1974" y="0"/>
                </a:cubicBezTo>
                <a:lnTo>
                  <a:pt x="1017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5" name="Freeform 168">
            <a:extLst>
              <a:ext uri="{FF2B5EF4-FFF2-40B4-BE49-F238E27FC236}">
                <a16:creationId xmlns:a16="http://schemas.microsoft.com/office/drawing/2014/main" id="{F5FA2B3B-E6DE-164E-A8C5-4BAAC39DEE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5818" y="2374399"/>
            <a:ext cx="6061035" cy="2127810"/>
          </a:xfrm>
          <a:custGeom>
            <a:avLst/>
            <a:gdLst>
              <a:gd name="T0" fmla="*/ 5802 w 5803"/>
              <a:gd name="T1" fmla="*/ 1017 h 2036"/>
              <a:gd name="T2" fmla="*/ 5802 w 5803"/>
              <a:gd name="T3" fmla="*/ 1017 h 2036"/>
              <a:gd name="T4" fmla="*/ 5802 w 5803"/>
              <a:gd name="T5" fmla="*/ 1017 h 2036"/>
              <a:gd name="T6" fmla="*/ 4785 w 5803"/>
              <a:gd name="T7" fmla="*/ 0 h 2036"/>
              <a:gd name="T8" fmla="*/ 0 w 5803"/>
              <a:gd name="T9" fmla="*/ 0 h 2036"/>
              <a:gd name="T10" fmla="*/ 0 w 5803"/>
              <a:gd name="T11" fmla="*/ 2035 h 2036"/>
              <a:gd name="T12" fmla="*/ 4785 w 5803"/>
              <a:gd name="T13" fmla="*/ 2035 h 2036"/>
              <a:gd name="T14" fmla="*/ 5802 w 5803"/>
              <a:gd name="T15" fmla="*/ 1017 h 20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803" h="2036">
                <a:moveTo>
                  <a:pt x="5802" y="1017"/>
                </a:moveTo>
                <a:lnTo>
                  <a:pt x="5802" y="1017"/>
                </a:lnTo>
                <a:lnTo>
                  <a:pt x="5802" y="1017"/>
                </a:lnTo>
                <a:cubicBezTo>
                  <a:pt x="5802" y="457"/>
                  <a:pt x="5345" y="0"/>
                  <a:pt x="478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035"/>
                  <a:pt x="0" y="2035"/>
                  <a:pt x="0" y="2035"/>
                </a:cubicBezTo>
                <a:cubicBezTo>
                  <a:pt x="4785" y="2035"/>
                  <a:pt x="4785" y="2035"/>
                  <a:pt x="4785" y="2035"/>
                </a:cubicBezTo>
                <a:cubicBezTo>
                  <a:pt x="5345" y="2035"/>
                  <a:pt x="5802" y="1578"/>
                  <a:pt x="5802" y="1017"/>
                </a:cubicBezTo>
              </a:path>
            </a:pathLst>
          </a:custGeom>
          <a:solidFill>
            <a:schemeClr val="bg1">
              <a:lumMod val="50000"/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6" name="Freeform 169">
            <a:extLst>
              <a:ext uri="{FF2B5EF4-FFF2-40B4-BE49-F238E27FC236}">
                <a16:creationId xmlns:a16="http://schemas.microsoft.com/office/drawing/2014/main" id="{95A6F6D9-3835-3545-BB6F-8EE60EEA28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5818" y="4806182"/>
            <a:ext cx="6061035" cy="2123206"/>
          </a:xfrm>
          <a:custGeom>
            <a:avLst/>
            <a:gdLst>
              <a:gd name="T0" fmla="*/ 4785 w 5803"/>
              <a:gd name="T1" fmla="*/ 2034 h 2035"/>
              <a:gd name="T2" fmla="*/ 4785 w 5803"/>
              <a:gd name="T3" fmla="*/ 2034 h 2035"/>
              <a:gd name="T4" fmla="*/ 5802 w 5803"/>
              <a:gd name="T5" fmla="*/ 1018 h 2035"/>
              <a:gd name="T6" fmla="*/ 5802 w 5803"/>
              <a:gd name="T7" fmla="*/ 1018 h 2035"/>
              <a:gd name="T8" fmla="*/ 4785 w 5803"/>
              <a:gd name="T9" fmla="*/ 0 h 2035"/>
              <a:gd name="T10" fmla="*/ 0 w 5803"/>
              <a:gd name="T11" fmla="*/ 0 h 2035"/>
              <a:gd name="T12" fmla="*/ 0 w 5803"/>
              <a:gd name="T13" fmla="*/ 2034 h 2035"/>
              <a:gd name="T14" fmla="*/ 4785 w 5803"/>
              <a:gd name="T15" fmla="*/ 2034 h 20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803" h="2035">
                <a:moveTo>
                  <a:pt x="4785" y="2034"/>
                </a:moveTo>
                <a:lnTo>
                  <a:pt x="4785" y="2034"/>
                </a:lnTo>
                <a:cubicBezTo>
                  <a:pt x="5345" y="2034"/>
                  <a:pt x="5802" y="1586"/>
                  <a:pt x="5802" y="1018"/>
                </a:cubicBezTo>
                <a:lnTo>
                  <a:pt x="5802" y="1018"/>
                </a:lnTo>
                <a:cubicBezTo>
                  <a:pt x="5802" y="457"/>
                  <a:pt x="5345" y="0"/>
                  <a:pt x="478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034"/>
                  <a:pt x="0" y="2034"/>
                  <a:pt x="0" y="2034"/>
                </a:cubicBezTo>
                <a:lnTo>
                  <a:pt x="4785" y="2034"/>
                </a:lnTo>
              </a:path>
            </a:pathLst>
          </a:custGeom>
          <a:solidFill>
            <a:schemeClr val="bg1">
              <a:lumMod val="50000"/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7" name="Freeform 170">
            <a:extLst>
              <a:ext uri="{FF2B5EF4-FFF2-40B4-BE49-F238E27FC236}">
                <a16:creationId xmlns:a16="http://schemas.microsoft.com/office/drawing/2014/main" id="{29A459D6-61A6-D949-B059-D0475FC79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7600" y="4806182"/>
            <a:ext cx="2063331" cy="2123206"/>
          </a:xfrm>
          <a:custGeom>
            <a:avLst/>
            <a:gdLst>
              <a:gd name="T0" fmla="*/ 0 w 1975"/>
              <a:gd name="T1" fmla="*/ 1018 h 2035"/>
              <a:gd name="T2" fmla="*/ 0 w 1975"/>
              <a:gd name="T3" fmla="*/ 1018 h 2035"/>
              <a:gd name="T4" fmla="*/ 0 w 1975"/>
              <a:gd name="T5" fmla="*/ 1018 h 2035"/>
              <a:gd name="T6" fmla="*/ 1017 w 1975"/>
              <a:gd name="T7" fmla="*/ 2034 h 2035"/>
              <a:gd name="T8" fmla="*/ 1974 w 1975"/>
              <a:gd name="T9" fmla="*/ 2034 h 2035"/>
              <a:gd name="T10" fmla="*/ 1974 w 1975"/>
              <a:gd name="T11" fmla="*/ 0 h 2035"/>
              <a:gd name="T12" fmla="*/ 1017 w 1975"/>
              <a:gd name="T13" fmla="*/ 0 h 2035"/>
              <a:gd name="T14" fmla="*/ 0 w 1975"/>
              <a:gd name="T15" fmla="*/ 1018 h 20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75" h="2035">
                <a:moveTo>
                  <a:pt x="0" y="1018"/>
                </a:moveTo>
                <a:lnTo>
                  <a:pt x="0" y="1018"/>
                </a:lnTo>
                <a:lnTo>
                  <a:pt x="0" y="1018"/>
                </a:lnTo>
                <a:cubicBezTo>
                  <a:pt x="0" y="1586"/>
                  <a:pt x="448" y="2034"/>
                  <a:pt x="1017" y="2034"/>
                </a:cubicBezTo>
                <a:cubicBezTo>
                  <a:pt x="1974" y="2034"/>
                  <a:pt x="1974" y="2034"/>
                  <a:pt x="1974" y="2034"/>
                </a:cubicBezTo>
                <a:cubicBezTo>
                  <a:pt x="1974" y="0"/>
                  <a:pt x="1974" y="0"/>
                  <a:pt x="1974" y="0"/>
                </a:cubicBezTo>
                <a:cubicBezTo>
                  <a:pt x="1017" y="0"/>
                  <a:pt x="1017" y="0"/>
                  <a:pt x="1017" y="0"/>
                </a:cubicBezTo>
                <a:cubicBezTo>
                  <a:pt x="448" y="0"/>
                  <a:pt x="0" y="457"/>
                  <a:pt x="0" y="1018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8" name="Freeform 171">
            <a:extLst>
              <a:ext uri="{FF2B5EF4-FFF2-40B4-BE49-F238E27FC236}">
                <a16:creationId xmlns:a16="http://schemas.microsoft.com/office/drawing/2014/main" id="{029D5534-6FBE-3A49-B0DA-5CC02F8BDD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5818" y="7247177"/>
            <a:ext cx="6061035" cy="2123206"/>
          </a:xfrm>
          <a:custGeom>
            <a:avLst/>
            <a:gdLst>
              <a:gd name="T0" fmla="*/ 4785 w 5803"/>
              <a:gd name="T1" fmla="*/ 2034 h 2035"/>
              <a:gd name="T2" fmla="*/ 4785 w 5803"/>
              <a:gd name="T3" fmla="*/ 2034 h 2035"/>
              <a:gd name="T4" fmla="*/ 5802 w 5803"/>
              <a:gd name="T5" fmla="*/ 1017 h 2035"/>
              <a:gd name="T6" fmla="*/ 5802 w 5803"/>
              <a:gd name="T7" fmla="*/ 1017 h 2035"/>
              <a:gd name="T8" fmla="*/ 4785 w 5803"/>
              <a:gd name="T9" fmla="*/ 0 h 2035"/>
              <a:gd name="T10" fmla="*/ 0 w 5803"/>
              <a:gd name="T11" fmla="*/ 0 h 2035"/>
              <a:gd name="T12" fmla="*/ 0 w 5803"/>
              <a:gd name="T13" fmla="*/ 2034 h 2035"/>
              <a:gd name="T14" fmla="*/ 4785 w 5803"/>
              <a:gd name="T15" fmla="*/ 2034 h 20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803" h="2035">
                <a:moveTo>
                  <a:pt x="4785" y="2034"/>
                </a:moveTo>
                <a:lnTo>
                  <a:pt x="4785" y="2034"/>
                </a:lnTo>
                <a:cubicBezTo>
                  <a:pt x="5345" y="2034"/>
                  <a:pt x="5802" y="1578"/>
                  <a:pt x="5802" y="1017"/>
                </a:cubicBezTo>
                <a:lnTo>
                  <a:pt x="5802" y="1017"/>
                </a:lnTo>
                <a:cubicBezTo>
                  <a:pt x="5802" y="457"/>
                  <a:pt x="5345" y="0"/>
                  <a:pt x="478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034"/>
                  <a:pt x="0" y="2034"/>
                  <a:pt x="0" y="2034"/>
                </a:cubicBezTo>
                <a:lnTo>
                  <a:pt x="4785" y="2034"/>
                </a:lnTo>
              </a:path>
            </a:pathLst>
          </a:custGeom>
          <a:solidFill>
            <a:schemeClr val="bg1">
              <a:lumMod val="50000"/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9" name="Freeform 172">
            <a:extLst>
              <a:ext uri="{FF2B5EF4-FFF2-40B4-BE49-F238E27FC236}">
                <a16:creationId xmlns:a16="http://schemas.microsoft.com/office/drawing/2014/main" id="{81211118-6309-AA4B-B829-91632DDEC3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7600" y="7247177"/>
            <a:ext cx="2063331" cy="2123206"/>
          </a:xfrm>
          <a:custGeom>
            <a:avLst/>
            <a:gdLst>
              <a:gd name="T0" fmla="*/ 0 w 1975"/>
              <a:gd name="T1" fmla="*/ 1017 h 2035"/>
              <a:gd name="T2" fmla="*/ 0 w 1975"/>
              <a:gd name="T3" fmla="*/ 1017 h 2035"/>
              <a:gd name="T4" fmla="*/ 0 w 1975"/>
              <a:gd name="T5" fmla="*/ 1017 h 2035"/>
              <a:gd name="T6" fmla="*/ 1017 w 1975"/>
              <a:gd name="T7" fmla="*/ 2034 h 2035"/>
              <a:gd name="T8" fmla="*/ 1974 w 1975"/>
              <a:gd name="T9" fmla="*/ 2034 h 2035"/>
              <a:gd name="T10" fmla="*/ 1974 w 1975"/>
              <a:gd name="T11" fmla="*/ 0 h 2035"/>
              <a:gd name="T12" fmla="*/ 1017 w 1975"/>
              <a:gd name="T13" fmla="*/ 0 h 2035"/>
              <a:gd name="T14" fmla="*/ 0 w 1975"/>
              <a:gd name="T15" fmla="*/ 1017 h 20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75" h="2035">
                <a:moveTo>
                  <a:pt x="0" y="1017"/>
                </a:moveTo>
                <a:lnTo>
                  <a:pt x="0" y="1017"/>
                </a:lnTo>
                <a:lnTo>
                  <a:pt x="0" y="1017"/>
                </a:lnTo>
                <a:cubicBezTo>
                  <a:pt x="0" y="1578"/>
                  <a:pt x="448" y="2034"/>
                  <a:pt x="1017" y="2034"/>
                </a:cubicBezTo>
                <a:cubicBezTo>
                  <a:pt x="1974" y="2034"/>
                  <a:pt x="1974" y="2034"/>
                  <a:pt x="1974" y="2034"/>
                </a:cubicBezTo>
                <a:cubicBezTo>
                  <a:pt x="1974" y="0"/>
                  <a:pt x="1974" y="0"/>
                  <a:pt x="1974" y="0"/>
                </a:cubicBezTo>
                <a:cubicBezTo>
                  <a:pt x="1017" y="0"/>
                  <a:pt x="1017" y="0"/>
                  <a:pt x="1017" y="0"/>
                </a:cubicBezTo>
                <a:cubicBezTo>
                  <a:pt x="448" y="0"/>
                  <a:pt x="0" y="457"/>
                  <a:pt x="0" y="101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0" name="Freeform 173">
            <a:extLst>
              <a:ext uri="{FF2B5EF4-FFF2-40B4-BE49-F238E27FC236}">
                <a16:creationId xmlns:a16="http://schemas.microsoft.com/office/drawing/2014/main" id="{9976CFCE-4BD7-7245-AE30-54E9607FFB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7600" y="9678960"/>
            <a:ext cx="2063331" cy="2127810"/>
          </a:xfrm>
          <a:custGeom>
            <a:avLst/>
            <a:gdLst>
              <a:gd name="T0" fmla="*/ 0 w 1975"/>
              <a:gd name="T1" fmla="*/ 1018 h 2036"/>
              <a:gd name="T2" fmla="*/ 0 w 1975"/>
              <a:gd name="T3" fmla="*/ 1018 h 2036"/>
              <a:gd name="T4" fmla="*/ 0 w 1975"/>
              <a:gd name="T5" fmla="*/ 1018 h 2036"/>
              <a:gd name="T6" fmla="*/ 1017 w 1975"/>
              <a:gd name="T7" fmla="*/ 2035 h 2036"/>
              <a:gd name="T8" fmla="*/ 1974 w 1975"/>
              <a:gd name="T9" fmla="*/ 2035 h 2036"/>
              <a:gd name="T10" fmla="*/ 1974 w 1975"/>
              <a:gd name="T11" fmla="*/ 0 h 2036"/>
              <a:gd name="T12" fmla="*/ 1017 w 1975"/>
              <a:gd name="T13" fmla="*/ 0 h 2036"/>
              <a:gd name="T14" fmla="*/ 0 w 1975"/>
              <a:gd name="T15" fmla="*/ 1018 h 20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75" h="2036">
                <a:moveTo>
                  <a:pt x="0" y="1018"/>
                </a:moveTo>
                <a:lnTo>
                  <a:pt x="0" y="1018"/>
                </a:lnTo>
                <a:lnTo>
                  <a:pt x="0" y="1018"/>
                </a:lnTo>
                <a:cubicBezTo>
                  <a:pt x="0" y="1587"/>
                  <a:pt x="448" y="2035"/>
                  <a:pt x="1017" y="2035"/>
                </a:cubicBezTo>
                <a:cubicBezTo>
                  <a:pt x="1974" y="2035"/>
                  <a:pt x="1974" y="2035"/>
                  <a:pt x="1974" y="2035"/>
                </a:cubicBezTo>
                <a:cubicBezTo>
                  <a:pt x="1974" y="0"/>
                  <a:pt x="1974" y="0"/>
                  <a:pt x="1974" y="0"/>
                </a:cubicBezTo>
                <a:cubicBezTo>
                  <a:pt x="1017" y="0"/>
                  <a:pt x="1017" y="0"/>
                  <a:pt x="1017" y="0"/>
                </a:cubicBezTo>
                <a:cubicBezTo>
                  <a:pt x="448" y="0"/>
                  <a:pt x="0" y="458"/>
                  <a:pt x="0" y="101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1" name="Freeform 174">
            <a:extLst>
              <a:ext uri="{FF2B5EF4-FFF2-40B4-BE49-F238E27FC236}">
                <a16:creationId xmlns:a16="http://schemas.microsoft.com/office/drawing/2014/main" id="{A61D58F4-324F-0F4F-A351-49E0FCAA4A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5818" y="9678960"/>
            <a:ext cx="6061035" cy="2127810"/>
          </a:xfrm>
          <a:custGeom>
            <a:avLst/>
            <a:gdLst>
              <a:gd name="T0" fmla="*/ 4785 w 5803"/>
              <a:gd name="T1" fmla="*/ 2035 h 2036"/>
              <a:gd name="T2" fmla="*/ 4785 w 5803"/>
              <a:gd name="T3" fmla="*/ 2035 h 2036"/>
              <a:gd name="T4" fmla="*/ 5802 w 5803"/>
              <a:gd name="T5" fmla="*/ 1018 h 2036"/>
              <a:gd name="T6" fmla="*/ 5802 w 5803"/>
              <a:gd name="T7" fmla="*/ 1018 h 2036"/>
              <a:gd name="T8" fmla="*/ 4785 w 5803"/>
              <a:gd name="T9" fmla="*/ 0 h 2036"/>
              <a:gd name="T10" fmla="*/ 0 w 5803"/>
              <a:gd name="T11" fmla="*/ 0 h 2036"/>
              <a:gd name="T12" fmla="*/ 0 w 5803"/>
              <a:gd name="T13" fmla="*/ 2035 h 2036"/>
              <a:gd name="T14" fmla="*/ 4785 w 5803"/>
              <a:gd name="T15" fmla="*/ 2035 h 20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803" h="2036">
                <a:moveTo>
                  <a:pt x="4785" y="2035"/>
                </a:moveTo>
                <a:lnTo>
                  <a:pt x="4785" y="2035"/>
                </a:lnTo>
                <a:cubicBezTo>
                  <a:pt x="5345" y="2035"/>
                  <a:pt x="5802" y="1587"/>
                  <a:pt x="5802" y="1018"/>
                </a:cubicBezTo>
                <a:lnTo>
                  <a:pt x="5802" y="1018"/>
                </a:lnTo>
                <a:cubicBezTo>
                  <a:pt x="5802" y="458"/>
                  <a:pt x="5345" y="0"/>
                  <a:pt x="478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035"/>
                  <a:pt x="0" y="2035"/>
                  <a:pt x="0" y="2035"/>
                </a:cubicBezTo>
                <a:lnTo>
                  <a:pt x="4785" y="2035"/>
                </a:lnTo>
              </a:path>
            </a:pathLst>
          </a:custGeom>
          <a:solidFill>
            <a:schemeClr val="bg1">
              <a:lumMod val="50000"/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2" name="Line 175">
            <a:extLst>
              <a:ext uri="{FF2B5EF4-FFF2-40B4-BE49-F238E27FC236}">
                <a16:creationId xmlns:a16="http://schemas.microsoft.com/office/drawing/2014/main" id="{1AA3BCC5-337D-0A4B-BB32-599FD9A80CCE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6071" y="3419883"/>
            <a:ext cx="1694879" cy="4604"/>
          </a:xfrm>
          <a:prstGeom prst="line">
            <a:avLst/>
          </a:prstGeom>
          <a:noFill/>
          <a:ln w="15480" cap="flat">
            <a:solidFill>
              <a:schemeClr val="tx1">
                <a:lumMod val="20000"/>
                <a:lumOff val="8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03" name="Freeform 176">
            <a:extLst>
              <a:ext uri="{FF2B5EF4-FFF2-40B4-BE49-F238E27FC236}">
                <a16:creationId xmlns:a16="http://schemas.microsoft.com/office/drawing/2014/main" id="{8A6078D9-33C4-C64F-A4E6-5EB28E8D71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6472" y="3323163"/>
            <a:ext cx="234890" cy="188833"/>
          </a:xfrm>
          <a:custGeom>
            <a:avLst/>
            <a:gdLst>
              <a:gd name="T0" fmla="*/ 224 w 225"/>
              <a:gd name="T1" fmla="*/ 95 h 182"/>
              <a:gd name="T2" fmla="*/ 0 w 225"/>
              <a:gd name="T3" fmla="*/ 181 h 182"/>
              <a:gd name="T4" fmla="*/ 52 w 225"/>
              <a:gd name="T5" fmla="*/ 95 h 182"/>
              <a:gd name="T6" fmla="*/ 0 w 225"/>
              <a:gd name="T7" fmla="*/ 0 h 182"/>
              <a:gd name="T8" fmla="*/ 224 w 225"/>
              <a:gd name="T9" fmla="*/ 95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5" h="182">
                <a:moveTo>
                  <a:pt x="224" y="95"/>
                </a:moveTo>
                <a:lnTo>
                  <a:pt x="0" y="181"/>
                </a:lnTo>
                <a:lnTo>
                  <a:pt x="52" y="95"/>
                </a:lnTo>
                <a:lnTo>
                  <a:pt x="0" y="0"/>
                </a:lnTo>
                <a:lnTo>
                  <a:pt x="224" y="95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4" name="Line 177">
            <a:extLst>
              <a:ext uri="{FF2B5EF4-FFF2-40B4-BE49-F238E27FC236}">
                <a16:creationId xmlns:a16="http://schemas.microsoft.com/office/drawing/2014/main" id="{93D0E4C4-EBDE-7441-A4ED-D51D4244C4D8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6071" y="5870089"/>
            <a:ext cx="1694879" cy="4604"/>
          </a:xfrm>
          <a:prstGeom prst="line">
            <a:avLst/>
          </a:prstGeom>
          <a:noFill/>
          <a:ln w="15480" cap="flat">
            <a:solidFill>
              <a:schemeClr val="tx1">
                <a:lumMod val="20000"/>
                <a:lumOff val="8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05" name="Freeform 178">
            <a:extLst>
              <a:ext uri="{FF2B5EF4-FFF2-40B4-BE49-F238E27FC236}">
                <a16:creationId xmlns:a16="http://schemas.microsoft.com/office/drawing/2014/main" id="{1A4CA211-F805-D542-B013-9E590E3B8B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6472" y="5777976"/>
            <a:ext cx="234890" cy="188830"/>
          </a:xfrm>
          <a:custGeom>
            <a:avLst/>
            <a:gdLst>
              <a:gd name="T0" fmla="*/ 224 w 225"/>
              <a:gd name="T1" fmla="*/ 87 h 182"/>
              <a:gd name="T2" fmla="*/ 0 w 225"/>
              <a:gd name="T3" fmla="*/ 181 h 182"/>
              <a:gd name="T4" fmla="*/ 52 w 225"/>
              <a:gd name="T5" fmla="*/ 87 h 182"/>
              <a:gd name="T6" fmla="*/ 0 w 225"/>
              <a:gd name="T7" fmla="*/ 0 h 182"/>
              <a:gd name="T8" fmla="*/ 224 w 225"/>
              <a:gd name="T9" fmla="*/ 87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5" h="182">
                <a:moveTo>
                  <a:pt x="224" y="87"/>
                </a:moveTo>
                <a:lnTo>
                  <a:pt x="0" y="181"/>
                </a:lnTo>
                <a:lnTo>
                  <a:pt x="52" y="87"/>
                </a:lnTo>
                <a:lnTo>
                  <a:pt x="0" y="0"/>
                </a:lnTo>
                <a:lnTo>
                  <a:pt x="224" y="87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6" name="Line 179">
            <a:extLst>
              <a:ext uri="{FF2B5EF4-FFF2-40B4-BE49-F238E27FC236}">
                <a16:creationId xmlns:a16="http://schemas.microsoft.com/office/drawing/2014/main" id="{903F3F27-522E-FA45-88B4-12BA5825751B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6071" y="8324899"/>
            <a:ext cx="1694879" cy="4607"/>
          </a:xfrm>
          <a:prstGeom prst="line">
            <a:avLst/>
          </a:prstGeom>
          <a:noFill/>
          <a:ln w="15480" cap="flat">
            <a:solidFill>
              <a:schemeClr val="tx1">
                <a:lumMod val="20000"/>
                <a:lumOff val="8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07" name="Freeform 180">
            <a:extLst>
              <a:ext uri="{FF2B5EF4-FFF2-40B4-BE49-F238E27FC236}">
                <a16:creationId xmlns:a16="http://schemas.microsoft.com/office/drawing/2014/main" id="{9C1D9957-A2FE-824C-A718-EAFE6C2876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6472" y="8228182"/>
            <a:ext cx="234890" cy="198041"/>
          </a:xfrm>
          <a:custGeom>
            <a:avLst/>
            <a:gdLst>
              <a:gd name="T0" fmla="*/ 224 w 225"/>
              <a:gd name="T1" fmla="*/ 95 h 191"/>
              <a:gd name="T2" fmla="*/ 0 w 225"/>
              <a:gd name="T3" fmla="*/ 190 h 191"/>
              <a:gd name="T4" fmla="*/ 52 w 225"/>
              <a:gd name="T5" fmla="*/ 95 h 191"/>
              <a:gd name="T6" fmla="*/ 0 w 225"/>
              <a:gd name="T7" fmla="*/ 0 h 191"/>
              <a:gd name="T8" fmla="*/ 224 w 225"/>
              <a:gd name="T9" fmla="*/ 95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5" h="191">
                <a:moveTo>
                  <a:pt x="224" y="95"/>
                </a:moveTo>
                <a:lnTo>
                  <a:pt x="0" y="190"/>
                </a:lnTo>
                <a:lnTo>
                  <a:pt x="52" y="95"/>
                </a:lnTo>
                <a:lnTo>
                  <a:pt x="0" y="0"/>
                </a:lnTo>
                <a:lnTo>
                  <a:pt x="224" y="95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8" name="Line 181">
            <a:extLst>
              <a:ext uri="{FF2B5EF4-FFF2-40B4-BE49-F238E27FC236}">
                <a16:creationId xmlns:a16="http://schemas.microsoft.com/office/drawing/2014/main" id="{7E2958A8-B301-EB47-BFE7-5543BCE7757C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6071" y="10784316"/>
            <a:ext cx="1694879" cy="4607"/>
          </a:xfrm>
          <a:prstGeom prst="line">
            <a:avLst/>
          </a:prstGeom>
          <a:noFill/>
          <a:ln w="15480" cap="flat">
            <a:solidFill>
              <a:schemeClr val="tx1">
                <a:lumMod val="20000"/>
                <a:lumOff val="8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09" name="Freeform 182">
            <a:extLst>
              <a:ext uri="{FF2B5EF4-FFF2-40B4-BE49-F238E27FC236}">
                <a16:creationId xmlns:a16="http://schemas.microsoft.com/office/drawing/2014/main" id="{E3C47A01-B052-A743-8EF0-3B5DF4C228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6472" y="10687599"/>
            <a:ext cx="234890" cy="198041"/>
          </a:xfrm>
          <a:custGeom>
            <a:avLst/>
            <a:gdLst>
              <a:gd name="T0" fmla="*/ 224 w 225"/>
              <a:gd name="T1" fmla="*/ 95 h 191"/>
              <a:gd name="T2" fmla="*/ 0 w 225"/>
              <a:gd name="T3" fmla="*/ 190 h 191"/>
              <a:gd name="T4" fmla="*/ 52 w 225"/>
              <a:gd name="T5" fmla="*/ 95 h 191"/>
              <a:gd name="T6" fmla="*/ 0 w 225"/>
              <a:gd name="T7" fmla="*/ 0 h 191"/>
              <a:gd name="T8" fmla="*/ 224 w 225"/>
              <a:gd name="T9" fmla="*/ 95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5" h="191">
                <a:moveTo>
                  <a:pt x="224" y="95"/>
                </a:moveTo>
                <a:lnTo>
                  <a:pt x="0" y="190"/>
                </a:lnTo>
                <a:lnTo>
                  <a:pt x="52" y="95"/>
                </a:lnTo>
                <a:lnTo>
                  <a:pt x="0" y="0"/>
                </a:lnTo>
                <a:lnTo>
                  <a:pt x="224" y="95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0" name="Line 183">
            <a:extLst>
              <a:ext uri="{FF2B5EF4-FFF2-40B4-BE49-F238E27FC236}">
                <a16:creationId xmlns:a16="http://schemas.microsoft.com/office/drawing/2014/main" id="{8182EFFF-D226-6E49-9CCC-D9DFE3CFFAB7}"/>
              </a:ext>
            </a:extLst>
          </p:cNvPr>
          <p:cNvSpPr>
            <a:spLocks noChangeShapeType="1"/>
          </p:cNvSpPr>
          <p:nvPr/>
        </p:nvSpPr>
        <p:spPr bwMode="auto">
          <a:xfrm>
            <a:off x="8370671" y="375547"/>
            <a:ext cx="4607" cy="12964906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1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11" name="Freeform 184">
            <a:extLst>
              <a:ext uri="{FF2B5EF4-FFF2-40B4-BE49-F238E27FC236}">
                <a16:creationId xmlns:a16="http://schemas.microsoft.com/office/drawing/2014/main" id="{DEB2829E-873F-6E48-9A24-E2116B0A93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2069" y="2761274"/>
            <a:ext cx="1308005" cy="1308005"/>
          </a:xfrm>
          <a:custGeom>
            <a:avLst/>
            <a:gdLst>
              <a:gd name="T0" fmla="*/ 1250 w 1251"/>
              <a:gd name="T1" fmla="*/ 629 h 1251"/>
              <a:gd name="T2" fmla="*/ 1250 w 1251"/>
              <a:gd name="T3" fmla="*/ 629 h 1251"/>
              <a:gd name="T4" fmla="*/ 629 w 1251"/>
              <a:gd name="T5" fmla="*/ 1250 h 1251"/>
              <a:gd name="T6" fmla="*/ 0 w 1251"/>
              <a:gd name="T7" fmla="*/ 629 h 1251"/>
              <a:gd name="T8" fmla="*/ 629 w 1251"/>
              <a:gd name="T9" fmla="*/ 0 h 1251"/>
              <a:gd name="T10" fmla="*/ 1250 w 1251"/>
              <a:gd name="T11" fmla="*/ 629 h 1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51" h="1251">
                <a:moveTo>
                  <a:pt x="1250" y="629"/>
                </a:moveTo>
                <a:lnTo>
                  <a:pt x="1250" y="629"/>
                </a:lnTo>
                <a:cubicBezTo>
                  <a:pt x="1250" y="974"/>
                  <a:pt x="974" y="1250"/>
                  <a:pt x="629" y="1250"/>
                </a:cubicBezTo>
                <a:cubicBezTo>
                  <a:pt x="284" y="1250"/>
                  <a:pt x="0" y="974"/>
                  <a:pt x="0" y="629"/>
                </a:cubicBezTo>
                <a:cubicBezTo>
                  <a:pt x="0" y="285"/>
                  <a:pt x="284" y="0"/>
                  <a:pt x="629" y="0"/>
                </a:cubicBezTo>
                <a:cubicBezTo>
                  <a:pt x="974" y="0"/>
                  <a:pt x="1250" y="285"/>
                  <a:pt x="1250" y="62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2" name="Freeform 185">
            <a:extLst>
              <a:ext uri="{FF2B5EF4-FFF2-40B4-BE49-F238E27FC236}">
                <a16:creationId xmlns:a16="http://schemas.microsoft.com/office/drawing/2014/main" id="{3331DCDC-4167-7F4F-A4C9-21BD2D4E2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2069" y="5239113"/>
            <a:ext cx="1308005" cy="1308005"/>
          </a:xfrm>
          <a:custGeom>
            <a:avLst/>
            <a:gdLst>
              <a:gd name="T0" fmla="*/ 1250 w 1251"/>
              <a:gd name="T1" fmla="*/ 621 h 1251"/>
              <a:gd name="T2" fmla="*/ 1250 w 1251"/>
              <a:gd name="T3" fmla="*/ 621 h 1251"/>
              <a:gd name="T4" fmla="*/ 629 w 1251"/>
              <a:gd name="T5" fmla="*/ 1250 h 1251"/>
              <a:gd name="T6" fmla="*/ 0 w 1251"/>
              <a:gd name="T7" fmla="*/ 621 h 1251"/>
              <a:gd name="T8" fmla="*/ 629 w 1251"/>
              <a:gd name="T9" fmla="*/ 0 h 1251"/>
              <a:gd name="T10" fmla="*/ 1250 w 1251"/>
              <a:gd name="T11" fmla="*/ 621 h 1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51" h="1251">
                <a:moveTo>
                  <a:pt x="1250" y="621"/>
                </a:moveTo>
                <a:lnTo>
                  <a:pt x="1250" y="621"/>
                </a:lnTo>
                <a:cubicBezTo>
                  <a:pt x="1250" y="966"/>
                  <a:pt x="974" y="1250"/>
                  <a:pt x="629" y="1250"/>
                </a:cubicBezTo>
                <a:cubicBezTo>
                  <a:pt x="284" y="1250"/>
                  <a:pt x="0" y="966"/>
                  <a:pt x="0" y="621"/>
                </a:cubicBezTo>
                <a:cubicBezTo>
                  <a:pt x="0" y="276"/>
                  <a:pt x="284" y="0"/>
                  <a:pt x="629" y="0"/>
                </a:cubicBezTo>
                <a:cubicBezTo>
                  <a:pt x="974" y="0"/>
                  <a:pt x="1250" y="276"/>
                  <a:pt x="1250" y="62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3" name="Freeform 186">
            <a:extLst>
              <a:ext uri="{FF2B5EF4-FFF2-40B4-BE49-F238E27FC236}">
                <a16:creationId xmlns:a16="http://schemas.microsoft.com/office/drawing/2014/main" id="{2FC02514-4071-9640-BBE5-FD6D7C1BA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2069" y="7716953"/>
            <a:ext cx="1308005" cy="1308005"/>
          </a:xfrm>
          <a:custGeom>
            <a:avLst/>
            <a:gdLst>
              <a:gd name="T0" fmla="*/ 1250 w 1251"/>
              <a:gd name="T1" fmla="*/ 621 h 1251"/>
              <a:gd name="T2" fmla="*/ 1250 w 1251"/>
              <a:gd name="T3" fmla="*/ 621 h 1251"/>
              <a:gd name="T4" fmla="*/ 629 w 1251"/>
              <a:gd name="T5" fmla="*/ 1250 h 1251"/>
              <a:gd name="T6" fmla="*/ 0 w 1251"/>
              <a:gd name="T7" fmla="*/ 621 h 1251"/>
              <a:gd name="T8" fmla="*/ 629 w 1251"/>
              <a:gd name="T9" fmla="*/ 0 h 1251"/>
              <a:gd name="T10" fmla="*/ 1250 w 1251"/>
              <a:gd name="T11" fmla="*/ 621 h 1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51" h="1251">
                <a:moveTo>
                  <a:pt x="1250" y="621"/>
                </a:moveTo>
                <a:lnTo>
                  <a:pt x="1250" y="621"/>
                </a:lnTo>
                <a:cubicBezTo>
                  <a:pt x="1250" y="966"/>
                  <a:pt x="974" y="1250"/>
                  <a:pt x="629" y="1250"/>
                </a:cubicBezTo>
                <a:cubicBezTo>
                  <a:pt x="284" y="1250"/>
                  <a:pt x="0" y="966"/>
                  <a:pt x="0" y="621"/>
                </a:cubicBezTo>
                <a:cubicBezTo>
                  <a:pt x="0" y="276"/>
                  <a:pt x="284" y="0"/>
                  <a:pt x="629" y="0"/>
                </a:cubicBezTo>
                <a:cubicBezTo>
                  <a:pt x="974" y="0"/>
                  <a:pt x="1250" y="276"/>
                  <a:pt x="1250" y="62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4" name="Freeform 187">
            <a:extLst>
              <a:ext uri="{FF2B5EF4-FFF2-40B4-BE49-F238E27FC236}">
                <a16:creationId xmlns:a16="http://schemas.microsoft.com/office/drawing/2014/main" id="{1C34C232-85AF-6142-B6EE-8CBCA2070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2069" y="10180977"/>
            <a:ext cx="1308005" cy="1308005"/>
          </a:xfrm>
          <a:custGeom>
            <a:avLst/>
            <a:gdLst>
              <a:gd name="T0" fmla="*/ 1250 w 1251"/>
              <a:gd name="T1" fmla="*/ 630 h 1252"/>
              <a:gd name="T2" fmla="*/ 1250 w 1251"/>
              <a:gd name="T3" fmla="*/ 630 h 1252"/>
              <a:gd name="T4" fmla="*/ 629 w 1251"/>
              <a:gd name="T5" fmla="*/ 1251 h 1252"/>
              <a:gd name="T6" fmla="*/ 0 w 1251"/>
              <a:gd name="T7" fmla="*/ 630 h 1252"/>
              <a:gd name="T8" fmla="*/ 629 w 1251"/>
              <a:gd name="T9" fmla="*/ 0 h 1252"/>
              <a:gd name="T10" fmla="*/ 1250 w 1251"/>
              <a:gd name="T11" fmla="*/ 630 h 1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51" h="1252">
                <a:moveTo>
                  <a:pt x="1250" y="630"/>
                </a:moveTo>
                <a:lnTo>
                  <a:pt x="1250" y="630"/>
                </a:lnTo>
                <a:cubicBezTo>
                  <a:pt x="1250" y="975"/>
                  <a:pt x="974" y="1251"/>
                  <a:pt x="629" y="1251"/>
                </a:cubicBezTo>
                <a:cubicBezTo>
                  <a:pt x="284" y="1251"/>
                  <a:pt x="0" y="975"/>
                  <a:pt x="0" y="630"/>
                </a:cubicBezTo>
                <a:cubicBezTo>
                  <a:pt x="0" y="285"/>
                  <a:pt x="284" y="0"/>
                  <a:pt x="629" y="0"/>
                </a:cubicBezTo>
                <a:cubicBezTo>
                  <a:pt x="974" y="0"/>
                  <a:pt x="1250" y="285"/>
                  <a:pt x="1250" y="63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9" name="Freeform 448">
            <a:extLst>
              <a:ext uri="{FF2B5EF4-FFF2-40B4-BE49-F238E27FC236}">
                <a16:creationId xmlns:a16="http://schemas.microsoft.com/office/drawing/2014/main" id="{9D2E4176-C515-8C4E-AB1D-949F94F936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0774" y="3079065"/>
            <a:ext cx="801383" cy="677029"/>
          </a:xfrm>
          <a:custGeom>
            <a:avLst/>
            <a:gdLst>
              <a:gd name="T0" fmla="*/ 759 w 769"/>
              <a:gd name="T1" fmla="*/ 267 h 647"/>
              <a:gd name="T2" fmla="*/ 759 w 769"/>
              <a:gd name="T3" fmla="*/ 267 h 647"/>
              <a:gd name="T4" fmla="*/ 406 w 769"/>
              <a:gd name="T5" fmla="*/ 8 h 647"/>
              <a:gd name="T6" fmla="*/ 371 w 769"/>
              <a:gd name="T7" fmla="*/ 8 h 647"/>
              <a:gd name="T8" fmla="*/ 18 w 769"/>
              <a:gd name="T9" fmla="*/ 267 h 647"/>
              <a:gd name="T10" fmla="*/ 9 w 769"/>
              <a:gd name="T11" fmla="*/ 301 h 647"/>
              <a:gd name="T12" fmla="*/ 43 w 769"/>
              <a:gd name="T13" fmla="*/ 310 h 647"/>
              <a:gd name="T14" fmla="*/ 95 w 769"/>
              <a:gd name="T15" fmla="*/ 276 h 647"/>
              <a:gd name="T16" fmla="*/ 95 w 769"/>
              <a:gd name="T17" fmla="*/ 612 h 647"/>
              <a:gd name="T18" fmla="*/ 130 w 769"/>
              <a:gd name="T19" fmla="*/ 646 h 647"/>
              <a:gd name="T20" fmla="*/ 276 w 769"/>
              <a:gd name="T21" fmla="*/ 646 h 647"/>
              <a:gd name="T22" fmla="*/ 500 w 769"/>
              <a:gd name="T23" fmla="*/ 646 h 647"/>
              <a:gd name="T24" fmla="*/ 647 w 769"/>
              <a:gd name="T25" fmla="*/ 646 h 647"/>
              <a:gd name="T26" fmla="*/ 681 w 769"/>
              <a:gd name="T27" fmla="*/ 612 h 647"/>
              <a:gd name="T28" fmla="*/ 681 w 769"/>
              <a:gd name="T29" fmla="*/ 276 h 647"/>
              <a:gd name="T30" fmla="*/ 724 w 769"/>
              <a:gd name="T31" fmla="*/ 310 h 647"/>
              <a:gd name="T32" fmla="*/ 742 w 769"/>
              <a:gd name="T33" fmla="*/ 319 h 647"/>
              <a:gd name="T34" fmla="*/ 759 w 769"/>
              <a:gd name="T35" fmla="*/ 301 h 647"/>
              <a:gd name="T36" fmla="*/ 759 w 769"/>
              <a:gd name="T37" fmla="*/ 267 h 647"/>
              <a:gd name="T38" fmla="*/ 475 w 769"/>
              <a:gd name="T39" fmla="*/ 594 h 647"/>
              <a:gd name="T40" fmla="*/ 475 w 769"/>
              <a:gd name="T41" fmla="*/ 594 h 647"/>
              <a:gd name="T42" fmla="*/ 302 w 769"/>
              <a:gd name="T43" fmla="*/ 594 h 647"/>
              <a:gd name="T44" fmla="*/ 302 w 769"/>
              <a:gd name="T45" fmla="*/ 448 h 647"/>
              <a:gd name="T46" fmla="*/ 475 w 769"/>
              <a:gd name="T47" fmla="*/ 448 h 647"/>
              <a:gd name="T48" fmla="*/ 475 w 769"/>
              <a:gd name="T49" fmla="*/ 594 h 647"/>
              <a:gd name="T50" fmla="*/ 630 w 769"/>
              <a:gd name="T51" fmla="*/ 594 h 647"/>
              <a:gd name="T52" fmla="*/ 630 w 769"/>
              <a:gd name="T53" fmla="*/ 594 h 647"/>
              <a:gd name="T54" fmla="*/ 526 w 769"/>
              <a:gd name="T55" fmla="*/ 594 h 647"/>
              <a:gd name="T56" fmla="*/ 526 w 769"/>
              <a:gd name="T57" fmla="*/ 431 h 647"/>
              <a:gd name="T58" fmla="*/ 500 w 769"/>
              <a:gd name="T59" fmla="*/ 396 h 647"/>
              <a:gd name="T60" fmla="*/ 276 w 769"/>
              <a:gd name="T61" fmla="*/ 396 h 647"/>
              <a:gd name="T62" fmla="*/ 250 w 769"/>
              <a:gd name="T63" fmla="*/ 431 h 647"/>
              <a:gd name="T64" fmla="*/ 250 w 769"/>
              <a:gd name="T65" fmla="*/ 594 h 647"/>
              <a:gd name="T66" fmla="*/ 147 w 769"/>
              <a:gd name="T67" fmla="*/ 594 h 647"/>
              <a:gd name="T68" fmla="*/ 147 w 769"/>
              <a:gd name="T69" fmla="*/ 232 h 647"/>
              <a:gd name="T70" fmla="*/ 388 w 769"/>
              <a:gd name="T71" fmla="*/ 60 h 647"/>
              <a:gd name="T72" fmla="*/ 630 w 769"/>
              <a:gd name="T73" fmla="*/ 232 h 647"/>
              <a:gd name="T74" fmla="*/ 630 w 769"/>
              <a:gd name="T75" fmla="*/ 594 h 6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769" h="647">
                <a:moveTo>
                  <a:pt x="759" y="267"/>
                </a:moveTo>
                <a:lnTo>
                  <a:pt x="759" y="267"/>
                </a:lnTo>
                <a:cubicBezTo>
                  <a:pt x="406" y="8"/>
                  <a:pt x="406" y="8"/>
                  <a:pt x="406" y="8"/>
                </a:cubicBezTo>
                <a:cubicBezTo>
                  <a:pt x="397" y="0"/>
                  <a:pt x="380" y="0"/>
                  <a:pt x="371" y="8"/>
                </a:cubicBezTo>
                <a:cubicBezTo>
                  <a:pt x="18" y="267"/>
                  <a:pt x="18" y="267"/>
                  <a:pt x="18" y="267"/>
                </a:cubicBezTo>
                <a:cubicBezTo>
                  <a:pt x="9" y="276"/>
                  <a:pt x="0" y="293"/>
                  <a:pt x="9" y="301"/>
                </a:cubicBezTo>
                <a:cubicBezTo>
                  <a:pt x="18" y="319"/>
                  <a:pt x="35" y="319"/>
                  <a:pt x="43" y="310"/>
                </a:cubicBezTo>
                <a:cubicBezTo>
                  <a:pt x="95" y="276"/>
                  <a:pt x="95" y="276"/>
                  <a:pt x="95" y="276"/>
                </a:cubicBezTo>
                <a:cubicBezTo>
                  <a:pt x="95" y="612"/>
                  <a:pt x="95" y="612"/>
                  <a:pt x="95" y="612"/>
                </a:cubicBezTo>
                <a:cubicBezTo>
                  <a:pt x="95" y="629"/>
                  <a:pt x="112" y="646"/>
                  <a:pt x="130" y="646"/>
                </a:cubicBezTo>
                <a:cubicBezTo>
                  <a:pt x="276" y="646"/>
                  <a:pt x="276" y="646"/>
                  <a:pt x="276" y="646"/>
                </a:cubicBezTo>
                <a:cubicBezTo>
                  <a:pt x="500" y="646"/>
                  <a:pt x="500" y="646"/>
                  <a:pt x="500" y="646"/>
                </a:cubicBezTo>
                <a:cubicBezTo>
                  <a:pt x="647" y="646"/>
                  <a:pt x="647" y="646"/>
                  <a:pt x="647" y="646"/>
                </a:cubicBezTo>
                <a:cubicBezTo>
                  <a:pt x="664" y="646"/>
                  <a:pt x="681" y="629"/>
                  <a:pt x="681" y="612"/>
                </a:cubicBezTo>
                <a:cubicBezTo>
                  <a:pt x="681" y="276"/>
                  <a:pt x="681" y="276"/>
                  <a:pt x="681" y="276"/>
                </a:cubicBezTo>
                <a:cubicBezTo>
                  <a:pt x="724" y="310"/>
                  <a:pt x="724" y="310"/>
                  <a:pt x="724" y="310"/>
                </a:cubicBezTo>
                <a:cubicBezTo>
                  <a:pt x="733" y="310"/>
                  <a:pt x="742" y="319"/>
                  <a:pt x="742" y="319"/>
                </a:cubicBezTo>
                <a:cubicBezTo>
                  <a:pt x="750" y="319"/>
                  <a:pt x="759" y="310"/>
                  <a:pt x="759" y="301"/>
                </a:cubicBezTo>
                <a:cubicBezTo>
                  <a:pt x="768" y="293"/>
                  <a:pt x="768" y="276"/>
                  <a:pt x="759" y="267"/>
                </a:cubicBezTo>
                <a:close/>
                <a:moveTo>
                  <a:pt x="475" y="594"/>
                </a:moveTo>
                <a:lnTo>
                  <a:pt x="475" y="594"/>
                </a:lnTo>
                <a:cubicBezTo>
                  <a:pt x="302" y="594"/>
                  <a:pt x="302" y="594"/>
                  <a:pt x="302" y="594"/>
                </a:cubicBezTo>
                <a:cubicBezTo>
                  <a:pt x="302" y="448"/>
                  <a:pt x="302" y="448"/>
                  <a:pt x="302" y="448"/>
                </a:cubicBezTo>
                <a:cubicBezTo>
                  <a:pt x="475" y="448"/>
                  <a:pt x="475" y="448"/>
                  <a:pt x="475" y="448"/>
                </a:cubicBezTo>
                <a:lnTo>
                  <a:pt x="475" y="594"/>
                </a:lnTo>
                <a:close/>
                <a:moveTo>
                  <a:pt x="630" y="594"/>
                </a:moveTo>
                <a:lnTo>
                  <a:pt x="630" y="594"/>
                </a:lnTo>
                <a:cubicBezTo>
                  <a:pt x="526" y="594"/>
                  <a:pt x="526" y="594"/>
                  <a:pt x="526" y="594"/>
                </a:cubicBezTo>
                <a:cubicBezTo>
                  <a:pt x="526" y="431"/>
                  <a:pt x="526" y="431"/>
                  <a:pt x="526" y="431"/>
                </a:cubicBezTo>
                <a:cubicBezTo>
                  <a:pt x="526" y="413"/>
                  <a:pt x="509" y="396"/>
                  <a:pt x="500" y="396"/>
                </a:cubicBezTo>
                <a:cubicBezTo>
                  <a:pt x="276" y="396"/>
                  <a:pt x="276" y="396"/>
                  <a:pt x="276" y="396"/>
                </a:cubicBezTo>
                <a:cubicBezTo>
                  <a:pt x="259" y="396"/>
                  <a:pt x="250" y="413"/>
                  <a:pt x="250" y="431"/>
                </a:cubicBezTo>
                <a:cubicBezTo>
                  <a:pt x="250" y="594"/>
                  <a:pt x="250" y="594"/>
                  <a:pt x="250" y="594"/>
                </a:cubicBezTo>
                <a:cubicBezTo>
                  <a:pt x="147" y="594"/>
                  <a:pt x="147" y="594"/>
                  <a:pt x="147" y="594"/>
                </a:cubicBezTo>
                <a:cubicBezTo>
                  <a:pt x="147" y="232"/>
                  <a:pt x="147" y="232"/>
                  <a:pt x="147" y="232"/>
                </a:cubicBezTo>
                <a:cubicBezTo>
                  <a:pt x="388" y="60"/>
                  <a:pt x="388" y="60"/>
                  <a:pt x="388" y="60"/>
                </a:cubicBezTo>
                <a:cubicBezTo>
                  <a:pt x="630" y="232"/>
                  <a:pt x="630" y="232"/>
                  <a:pt x="630" y="232"/>
                </a:cubicBezTo>
                <a:lnTo>
                  <a:pt x="630" y="59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0" name="Freeform 449">
            <a:extLst>
              <a:ext uri="{FF2B5EF4-FFF2-40B4-BE49-F238E27FC236}">
                <a16:creationId xmlns:a16="http://schemas.microsoft.com/office/drawing/2014/main" id="{48663AED-2054-6A44-8CCC-425BF5E939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0774" y="5492426"/>
            <a:ext cx="810594" cy="801383"/>
          </a:xfrm>
          <a:custGeom>
            <a:avLst/>
            <a:gdLst>
              <a:gd name="T0" fmla="*/ 604 w 777"/>
              <a:gd name="T1" fmla="*/ 768 h 769"/>
              <a:gd name="T2" fmla="*/ 604 w 777"/>
              <a:gd name="T3" fmla="*/ 768 h 769"/>
              <a:gd name="T4" fmla="*/ 492 w 777"/>
              <a:gd name="T5" fmla="*/ 733 h 769"/>
              <a:gd name="T6" fmla="*/ 406 w 777"/>
              <a:gd name="T7" fmla="*/ 673 h 769"/>
              <a:gd name="T8" fmla="*/ 354 w 777"/>
              <a:gd name="T9" fmla="*/ 638 h 769"/>
              <a:gd name="T10" fmla="*/ 199 w 777"/>
              <a:gd name="T11" fmla="*/ 492 h 769"/>
              <a:gd name="T12" fmla="*/ 104 w 777"/>
              <a:gd name="T13" fmla="*/ 371 h 769"/>
              <a:gd name="T14" fmla="*/ 61 w 777"/>
              <a:gd name="T15" fmla="*/ 311 h 769"/>
              <a:gd name="T16" fmla="*/ 61 w 777"/>
              <a:gd name="T17" fmla="*/ 302 h 769"/>
              <a:gd name="T18" fmla="*/ 9 w 777"/>
              <a:gd name="T19" fmla="*/ 199 h 769"/>
              <a:gd name="T20" fmla="*/ 26 w 777"/>
              <a:gd name="T21" fmla="*/ 87 h 769"/>
              <a:gd name="T22" fmla="*/ 121 w 777"/>
              <a:gd name="T23" fmla="*/ 9 h 769"/>
              <a:gd name="T24" fmla="*/ 190 w 777"/>
              <a:gd name="T25" fmla="*/ 0 h 769"/>
              <a:gd name="T26" fmla="*/ 216 w 777"/>
              <a:gd name="T27" fmla="*/ 18 h 769"/>
              <a:gd name="T28" fmla="*/ 268 w 777"/>
              <a:gd name="T29" fmla="*/ 87 h 769"/>
              <a:gd name="T30" fmla="*/ 311 w 777"/>
              <a:gd name="T31" fmla="*/ 190 h 769"/>
              <a:gd name="T32" fmla="*/ 285 w 777"/>
              <a:gd name="T33" fmla="*/ 259 h 769"/>
              <a:gd name="T34" fmla="*/ 268 w 777"/>
              <a:gd name="T35" fmla="*/ 294 h 769"/>
              <a:gd name="T36" fmla="*/ 294 w 777"/>
              <a:gd name="T37" fmla="*/ 337 h 769"/>
              <a:gd name="T38" fmla="*/ 362 w 777"/>
              <a:gd name="T39" fmla="*/ 406 h 769"/>
              <a:gd name="T40" fmla="*/ 475 w 777"/>
              <a:gd name="T41" fmla="*/ 501 h 769"/>
              <a:gd name="T42" fmla="*/ 526 w 777"/>
              <a:gd name="T43" fmla="*/ 483 h 769"/>
              <a:gd name="T44" fmla="*/ 595 w 777"/>
              <a:gd name="T45" fmla="*/ 457 h 769"/>
              <a:gd name="T46" fmla="*/ 690 w 777"/>
              <a:gd name="T47" fmla="*/ 509 h 769"/>
              <a:gd name="T48" fmla="*/ 759 w 777"/>
              <a:gd name="T49" fmla="*/ 561 h 769"/>
              <a:gd name="T50" fmla="*/ 768 w 777"/>
              <a:gd name="T51" fmla="*/ 587 h 769"/>
              <a:gd name="T52" fmla="*/ 742 w 777"/>
              <a:gd name="T53" fmla="*/ 707 h 769"/>
              <a:gd name="T54" fmla="*/ 621 w 777"/>
              <a:gd name="T55" fmla="*/ 768 h 769"/>
              <a:gd name="T56" fmla="*/ 604 w 777"/>
              <a:gd name="T57" fmla="*/ 768 h 769"/>
              <a:gd name="T58" fmla="*/ 173 w 777"/>
              <a:gd name="T59" fmla="*/ 52 h 769"/>
              <a:gd name="T60" fmla="*/ 173 w 777"/>
              <a:gd name="T61" fmla="*/ 52 h 769"/>
              <a:gd name="T62" fmla="*/ 138 w 777"/>
              <a:gd name="T63" fmla="*/ 52 h 769"/>
              <a:gd name="T64" fmla="*/ 69 w 777"/>
              <a:gd name="T65" fmla="*/ 112 h 769"/>
              <a:gd name="T66" fmla="*/ 95 w 777"/>
              <a:gd name="T67" fmla="*/ 276 h 769"/>
              <a:gd name="T68" fmla="*/ 104 w 777"/>
              <a:gd name="T69" fmla="*/ 285 h 769"/>
              <a:gd name="T70" fmla="*/ 138 w 777"/>
              <a:gd name="T71" fmla="*/ 337 h 769"/>
              <a:gd name="T72" fmla="*/ 242 w 777"/>
              <a:gd name="T73" fmla="*/ 457 h 769"/>
              <a:gd name="T74" fmla="*/ 388 w 777"/>
              <a:gd name="T75" fmla="*/ 595 h 769"/>
              <a:gd name="T76" fmla="*/ 431 w 777"/>
              <a:gd name="T77" fmla="*/ 638 h 769"/>
              <a:gd name="T78" fmla="*/ 621 w 777"/>
              <a:gd name="T79" fmla="*/ 716 h 769"/>
              <a:gd name="T80" fmla="*/ 699 w 777"/>
              <a:gd name="T81" fmla="*/ 673 h 769"/>
              <a:gd name="T82" fmla="*/ 724 w 777"/>
              <a:gd name="T83" fmla="*/ 595 h 769"/>
              <a:gd name="T84" fmla="*/ 664 w 777"/>
              <a:gd name="T85" fmla="*/ 544 h 769"/>
              <a:gd name="T86" fmla="*/ 587 w 777"/>
              <a:gd name="T87" fmla="*/ 509 h 769"/>
              <a:gd name="T88" fmla="*/ 552 w 777"/>
              <a:gd name="T89" fmla="*/ 526 h 769"/>
              <a:gd name="T90" fmla="*/ 466 w 777"/>
              <a:gd name="T91" fmla="*/ 552 h 769"/>
              <a:gd name="T92" fmla="*/ 371 w 777"/>
              <a:gd name="T93" fmla="*/ 492 h 769"/>
              <a:gd name="T94" fmla="*/ 259 w 777"/>
              <a:gd name="T95" fmla="*/ 380 h 769"/>
              <a:gd name="T96" fmla="*/ 216 w 777"/>
              <a:gd name="T97" fmla="*/ 285 h 769"/>
              <a:gd name="T98" fmla="*/ 216 w 777"/>
              <a:gd name="T99" fmla="*/ 285 h 769"/>
              <a:gd name="T100" fmla="*/ 242 w 777"/>
              <a:gd name="T101" fmla="*/ 233 h 769"/>
              <a:gd name="T102" fmla="*/ 268 w 777"/>
              <a:gd name="T103" fmla="*/ 190 h 769"/>
              <a:gd name="T104" fmla="*/ 181 w 777"/>
              <a:gd name="T105" fmla="*/ 52 h 769"/>
              <a:gd name="T106" fmla="*/ 173 w 777"/>
              <a:gd name="T107" fmla="*/ 52 h 769"/>
              <a:gd name="T108" fmla="*/ 587 w 777"/>
              <a:gd name="T109" fmla="*/ 509 h 769"/>
              <a:gd name="T110" fmla="*/ 587 w 777"/>
              <a:gd name="T111" fmla="*/ 509 h 769"/>
              <a:gd name="T112" fmla="*/ 268 w 777"/>
              <a:gd name="T113" fmla="*/ 294 h 769"/>
              <a:gd name="T114" fmla="*/ 268 w 777"/>
              <a:gd name="T115" fmla="*/ 294 h 7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77" h="769">
                <a:moveTo>
                  <a:pt x="604" y="768"/>
                </a:moveTo>
                <a:lnTo>
                  <a:pt x="604" y="768"/>
                </a:lnTo>
                <a:cubicBezTo>
                  <a:pt x="569" y="768"/>
                  <a:pt x="535" y="759"/>
                  <a:pt x="492" y="733"/>
                </a:cubicBezTo>
                <a:cubicBezTo>
                  <a:pt x="457" y="716"/>
                  <a:pt x="423" y="690"/>
                  <a:pt x="406" y="673"/>
                </a:cubicBezTo>
                <a:cubicBezTo>
                  <a:pt x="388" y="664"/>
                  <a:pt x="371" y="647"/>
                  <a:pt x="354" y="638"/>
                </a:cubicBezTo>
                <a:cubicBezTo>
                  <a:pt x="302" y="595"/>
                  <a:pt x="250" y="544"/>
                  <a:pt x="199" y="492"/>
                </a:cubicBezTo>
                <a:cubicBezTo>
                  <a:pt x="164" y="449"/>
                  <a:pt x="130" y="414"/>
                  <a:pt x="104" y="371"/>
                </a:cubicBezTo>
                <a:cubicBezTo>
                  <a:pt x="87" y="345"/>
                  <a:pt x="78" y="328"/>
                  <a:pt x="61" y="311"/>
                </a:cubicBezTo>
                <a:cubicBezTo>
                  <a:pt x="61" y="302"/>
                  <a:pt x="61" y="302"/>
                  <a:pt x="61" y="302"/>
                </a:cubicBezTo>
                <a:cubicBezTo>
                  <a:pt x="35" y="268"/>
                  <a:pt x="18" y="233"/>
                  <a:pt x="9" y="199"/>
                </a:cubicBezTo>
                <a:cubicBezTo>
                  <a:pt x="0" y="156"/>
                  <a:pt x="9" y="121"/>
                  <a:pt x="26" y="87"/>
                </a:cubicBezTo>
                <a:cubicBezTo>
                  <a:pt x="43" y="43"/>
                  <a:pt x="78" y="18"/>
                  <a:pt x="121" y="9"/>
                </a:cubicBezTo>
                <a:cubicBezTo>
                  <a:pt x="156" y="0"/>
                  <a:pt x="181" y="0"/>
                  <a:pt x="190" y="0"/>
                </a:cubicBezTo>
                <a:cubicBezTo>
                  <a:pt x="199" y="0"/>
                  <a:pt x="207" y="9"/>
                  <a:pt x="216" y="18"/>
                </a:cubicBezTo>
                <a:cubicBezTo>
                  <a:pt x="225" y="26"/>
                  <a:pt x="242" y="52"/>
                  <a:pt x="268" y="87"/>
                </a:cubicBezTo>
                <a:cubicBezTo>
                  <a:pt x="302" y="147"/>
                  <a:pt x="311" y="173"/>
                  <a:pt x="311" y="190"/>
                </a:cubicBezTo>
                <a:cubicBezTo>
                  <a:pt x="311" y="207"/>
                  <a:pt x="302" y="233"/>
                  <a:pt x="285" y="259"/>
                </a:cubicBezTo>
                <a:cubicBezTo>
                  <a:pt x="276" y="268"/>
                  <a:pt x="268" y="285"/>
                  <a:pt x="268" y="294"/>
                </a:cubicBezTo>
                <a:cubicBezTo>
                  <a:pt x="268" y="294"/>
                  <a:pt x="268" y="311"/>
                  <a:pt x="294" y="337"/>
                </a:cubicBezTo>
                <a:cubicBezTo>
                  <a:pt x="311" y="363"/>
                  <a:pt x="337" y="380"/>
                  <a:pt x="362" y="406"/>
                </a:cubicBezTo>
                <a:cubicBezTo>
                  <a:pt x="414" y="466"/>
                  <a:pt x="466" y="501"/>
                  <a:pt x="475" y="501"/>
                </a:cubicBezTo>
                <a:cubicBezTo>
                  <a:pt x="483" y="501"/>
                  <a:pt x="509" y="492"/>
                  <a:pt x="526" y="483"/>
                </a:cubicBezTo>
                <a:cubicBezTo>
                  <a:pt x="552" y="466"/>
                  <a:pt x="569" y="457"/>
                  <a:pt x="595" y="457"/>
                </a:cubicBezTo>
                <a:cubicBezTo>
                  <a:pt x="621" y="457"/>
                  <a:pt x="664" y="492"/>
                  <a:pt x="690" y="509"/>
                </a:cubicBezTo>
                <a:cubicBezTo>
                  <a:pt x="716" y="526"/>
                  <a:pt x="750" y="552"/>
                  <a:pt x="759" y="561"/>
                </a:cubicBezTo>
                <a:cubicBezTo>
                  <a:pt x="768" y="570"/>
                  <a:pt x="768" y="578"/>
                  <a:pt x="768" y="587"/>
                </a:cubicBezTo>
                <a:cubicBezTo>
                  <a:pt x="776" y="630"/>
                  <a:pt x="768" y="673"/>
                  <a:pt x="742" y="707"/>
                </a:cubicBezTo>
                <a:cubicBezTo>
                  <a:pt x="716" y="742"/>
                  <a:pt x="673" y="759"/>
                  <a:pt x="621" y="768"/>
                </a:cubicBezTo>
                <a:cubicBezTo>
                  <a:pt x="621" y="768"/>
                  <a:pt x="612" y="768"/>
                  <a:pt x="604" y="768"/>
                </a:cubicBezTo>
                <a:close/>
                <a:moveTo>
                  <a:pt x="173" y="52"/>
                </a:moveTo>
                <a:lnTo>
                  <a:pt x="173" y="52"/>
                </a:lnTo>
                <a:cubicBezTo>
                  <a:pt x="156" y="52"/>
                  <a:pt x="147" y="52"/>
                  <a:pt x="138" y="52"/>
                </a:cubicBezTo>
                <a:cubicBezTo>
                  <a:pt x="104" y="61"/>
                  <a:pt x="87" y="78"/>
                  <a:pt x="69" y="112"/>
                </a:cubicBezTo>
                <a:cubicBezTo>
                  <a:pt x="43" y="156"/>
                  <a:pt x="52" y="216"/>
                  <a:pt x="95" y="276"/>
                </a:cubicBezTo>
                <a:cubicBezTo>
                  <a:pt x="104" y="285"/>
                  <a:pt x="104" y="285"/>
                  <a:pt x="104" y="285"/>
                </a:cubicBezTo>
                <a:cubicBezTo>
                  <a:pt x="112" y="302"/>
                  <a:pt x="130" y="319"/>
                  <a:pt x="138" y="337"/>
                </a:cubicBezTo>
                <a:cubicBezTo>
                  <a:pt x="173" y="380"/>
                  <a:pt x="207" y="423"/>
                  <a:pt x="242" y="457"/>
                </a:cubicBezTo>
                <a:cubicBezTo>
                  <a:pt x="285" y="509"/>
                  <a:pt x="337" y="552"/>
                  <a:pt x="388" y="595"/>
                </a:cubicBezTo>
                <a:cubicBezTo>
                  <a:pt x="406" y="613"/>
                  <a:pt x="423" y="621"/>
                  <a:pt x="431" y="638"/>
                </a:cubicBezTo>
                <a:cubicBezTo>
                  <a:pt x="466" y="664"/>
                  <a:pt x="543" y="725"/>
                  <a:pt x="621" y="716"/>
                </a:cubicBezTo>
                <a:cubicBezTo>
                  <a:pt x="647" y="716"/>
                  <a:pt x="681" y="699"/>
                  <a:pt x="699" y="673"/>
                </a:cubicBezTo>
                <a:cubicBezTo>
                  <a:pt x="716" y="656"/>
                  <a:pt x="724" y="630"/>
                  <a:pt x="724" y="595"/>
                </a:cubicBezTo>
                <a:cubicBezTo>
                  <a:pt x="707" y="587"/>
                  <a:pt x="690" y="570"/>
                  <a:pt x="664" y="544"/>
                </a:cubicBezTo>
                <a:cubicBezTo>
                  <a:pt x="612" y="509"/>
                  <a:pt x="595" y="509"/>
                  <a:pt x="587" y="509"/>
                </a:cubicBezTo>
                <a:cubicBezTo>
                  <a:pt x="578" y="509"/>
                  <a:pt x="561" y="518"/>
                  <a:pt x="552" y="526"/>
                </a:cubicBezTo>
                <a:cubicBezTo>
                  <a:pt x="526" y="544"/>
                  <a:pt x="492" y="552"/>
                  <a:pt x="466" y="552"/>
                </a:cubicBezTo>
                <a:cubicBezTo>
                  <a:pt x="466" y="552"/>
                  <a:pt x="440" y="552"/>
                  <a:pt x="371" y="492"/>
                </a:cubicBezTo>
                <a:cubicBezTo>
                  <a:pt x="328" y="457"/>
                  <a:pt x="294" y="414"/>
                  <a:pt x="259" y="380"/>
                </a:cubicBezTo>
                <a:cubicBezTo>
                  <a:pt x="242" y="354"/>
                  <a:pt x="216" y="311"/>
                  <a:pt x="216" y="285"/>
                </a:cubicBezTo>
                <a:lnTo>
                  <a:pt x="216" y="285"/>
                </a:lnTo>
                <a:cubicBezTo>
                  <a:pt x="225" y="268"/>
                  <a:pt x="233" y="250"/>
                  <a:pt x="242" y="233"/>
                </a:cubicBezTo>
                <a:cubicBezTo>
                  <a:pt x="250" y="216"/>
                  <a:pt x="268" y="199"/>
                  <a:pt x="268" y="190"/>
                </a:cubicBezTo>
                <a:cubicBezTo>
                  <a:pt x="259" y="173"/>
                  <a:pt x="225" y="112"/>
                  <a:pt x="181" y="52"/>
                </a:cubicBezTo>
                <a:cubicBezTo>
                  <a:pt x="173" y="52"/>
                  <a:pt x="173" y="52"/>
                  <a:pt x="173" y="52"/>
                </a:cubicBezTo>
                <a:close/>
                <a:moveTo>
                  <a:pt x="587" y="509"/>
                </a:moveTo>
                <a:lnTo>
                  <a:pt x="587" y="509"/>
                </a:lnTo>
                <a:close/>
                <a:moveTo>
                  <a:pt x="268" y="294"/>
                </a:moveTo>
                <a:lnTo>
                  <a:pt x="268" y="29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1" name="Freeform 450">
            <a:extLst>
              <a:ext uri="{FF2B5EF4-FFF2-40B4-BE49-F238E27FC236}">
                <a16:creationId xmlns:a16="http://schemas.microsoft.com/office/drawing/2014/main" id="{D0C4D114-7C9D-8D4D-AADF-65659660A2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9986" y="8039348"/>
            <a:ext cx="792172" cy="649398"/>
          </a:xfrm>
          <a:custGeom>
            <a:avLst/>
            <a:gdLst>
              <a:gd name="T0" fmla="*/ 690 w 760"/>
              <a:gd name="T1" fmla="*/ 69 h 622"/>
              <a:gd name="T2" fmla="*/ 690 w 760"/>
              <a:gd name="T3" fmla="*/ 69 h 622"/>
              <a:gd name="T4" fmla="*/ 517 w 760"/>
              <a:gd name="T5" fmla="*/ 0 h 622"/>
              <a:gd name="T6" fmla="*/ 241 w 760"/>
              <a:gd name="T7" fmla="*/ 0 h 622"/>
              <a:gd name="T8" fmla="*/ 69 w 760"/>
              <a:gd name="T9" fmla="*/ 69 h 622"/>
              <a:gd name="T10" fmla="*/ 0 w 760"/>
              <a:gd name="T11" fmla="*/ 242 h 622"/>
              <a:gd name="T12" fmla="*/ 34 w 760"/>
              <a:gd name="T13" fmla="*/ 362 h 622"/>
              <a:gd name="T14" fmla="*/ 103 w 760"/>
              <a:gd name="T15" fmla="*/ 440 h 622"/>
              <a:gd name="T16" fmla="*/ 78 w 760"/>
              <a:gd name="T17" fmla="*/ 595 h 622"/>
              <a:gd name="T18" fmla="*/ 86 w 760"/>
              <a:gd name="T19" fmla="*/ 621 h 622"/>
              <a:gd name="T20" fmla="*/ 103 w 760"/>
              <a:gd name="T21" fmla="*/ 621 h 622"/>
              <a:gd name="T22" fmla="*/ 112 w 760"/>
              <a:gd name="T23" fmla="*/ 621 h 622"/>
              <a:gd name="T24" fmla="*/ 353 w 760"/>
              <a:gd name="T25" fmla="*/ 518 h 622"/>
              <a:gd name="T26" fmla="*/ 517 w 760"/>
              <a:gd name="T27" fmla="*/ 483 h 622"/>
              <a:gd name="T28" fmla="*/ 690 w 760"/>
              <a:gd name="T29" fmla="*/ 414 h 622"/>
              <a:gd name="T30" fmla="*/ 759 w 760"/>
              <a:gd name="T31" fmla="*/ 242 h 622"/>
              <a:gd name="T32" fmla="*/ 690 w 760"/>
              <a:gd name="T33" fmla="*/ 69 h 622"/>
              <a:gd name="T34" fmla="*/ 655 w 760"/>
              <a:gd name="T35" fmla="*/ 380 h 622"/>
              <a:gd name="T36" fmla="*/ 655 w 760"/>
              <a:gd name="T37" fmla="*/ 380 h 622"/>
              <a:gd name="T38" fmla="*/ 517 w 760"/>
              <a:gd name="T39" fmla="*/ 431 h 622"/>
              <a:gd name="T40" fmla="*/ 336 w 760"/>
              <a:gd name="T41" fmla="*/ 475 h 622"/>
              <a:gd name="T42" fmla="*/ 129 w 760"/>
              <a:gd name="T43" fmla="*/ 561 h 622"/>
              <a:gd name="T44" fmla="*/ 155 w 760"/>
              <a:gd name="T45" fmla="*/ 431 h 622"/>
              <a:gd name="T46" fmla="*/ 147 w 760"/>
              <a:gd name="T47" fmla="*/ 406 h 622"/>
              <a:gd name="T48" fmla="*/ 147 w 760"/>
              <a:gd name="T49" fmla="*/ 406 h 622"/>
              <a:gd name="T50" fmla="*/ 78 w 760"/>
              <a:gd name="T51" fmla="*/ 337 h 622"/>
              <a:gd name="T52" fmla="*/ 52 w 760"/>
              <a:gd name="T53" fmla="*/ 242 h 622"/>
              <a:gd name="T54" fmla="*/ 103 w 760"/>
              <a:gd name="T55" fmla="*/ 104 h 622"/>
              <a:gd name="T56" fmla="*/ 241 w 760"/>
              <a:gd name="T57" fmla="*/ 52 h 622"/>
              <a:gd name="T58" fmla="*/ 517 w 760"/>
              <a:gd name="T59" fmla="*/ 52 h 622"/>
              <a:gd name="T60" fmla="*/ 655 w 760"/>
              <a:gd name="T61" fmla="*/ 104 h 622"/>
              <a:gd name="T62" fmla="*/ 707 w 760"/>
              <a:gd name="T63" fmla="*/ 242 h 622"/>
              <a:gd name="T64" fmla="*/ 707 w 760"/>
              <a:gd name="T65" fmla="*/ 242 h 622"/>
              <a:gd name="T66" fmla="*/ 655 w 760"/>
              <a:gd name="T67" fmla="*/ 380 h 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760" h="622">
                <a:moveTo>
                  <a:pt x="690" y="69"/>
                </a:moveTo>
                <a:lnTo>
                  <a:pt x="690" y="69"/>
                </a:lnTo>
                <a:cubicBezTo>
                  <a:pt x="638" y="26"/>
                  <a:pt x="578" y="0"/>
                  <a:pt x="517" y="0"/>
                </a:cubicBezTo>
                <a:cubicBezTo>
                  <a:pt x="241" y="0"/>
                  <a:pt x="241" y="0"/>
                  <a:pt x="241" y="0"/>
                </a:cubicBezTo>
                <a:cubicBezTo>
                  <a:pt x="172" y="0"/>
                  <a:pt x="112" y="26"/>
                  <a:pt x="69" y="69"/>
                </a:cubicBezTo>
                <a:cubicBezTo>
                  <a:pt x="26" y="112"/>
                  <a:pt x="0" y="181"/>
                  <a:pt x="0" y="242"/>
                </a:cubicBezTo>
                <a:cubicBezTo>
                  <a:pt x="0" y="285"/>
                  <a:pt x="9" y="328"/>
                  <a:pt x="34" y="362"/>
                </a:cubicBezTo>
                <a:cubicBezTo>
                  <a:pt x="52" y="397"/>
                  <a:pt x="69" y="423"/>
                  <a:pt x="103" y="440"/>
                </a:cubicBezTo>
                <a:cubicBezTo>
                  <a:pt x="86" y="526"/>
                  <a:pt x="78" y="595"/>
                  <a:pt x="78" y="595"/>
                </a:cubicBezTo>
                <a:cubicBezTo>
                  <a:pt x="78" y="604"/>
                  <a:pt x="78" y="612"/>
                  <a:pt x="86" y="621"/>
                </a:cubicBezTo>
                <a:cubicBezTo>
                  <a:pt x="86" y="621"/>
                  <a:pt x="95" y="621"/>
                  <a:pt x="103" y="621"/>
                </a:cubicBezTo>
                <a:cubicBezTo>
                  <a:pt x="103" y="621"/>
                  <a:pt x="103" y="621"/>
                  <a:pt x="112" y="621"/>
                </a:cubicBezTo>
                <a:cubicBezTo>
                  <a:pt x="112" y="621"/>
                  <a:pt x="233" y="578"/>
                  <a:pt x="353" y="518"/>
                </a:cubicBezTo>
                <a:cubicBezTo>
                  <a:pt x="405" y="500"/>
                  <a:pt x="457" y="483"/>
                  <a:pt x="517" y="483"/>
                </a:cubicBezTo>
                <a:cubicBezTo>
                  <a:pt x="578" y="483"/>
                  <a:pt x="638" y="457"/>
                  <a:pt x="690" y="414"/>
                </a:cubicBezTo>
                <a:cubicBezTo>
                  <a:pt x="733" y="371"/>
                  <a:pt x="759" y="311"/>
                  <a:pt x="759" y="242"/>
                </a:cubicBezTo>
                <a:cubicBezTo>
                  <a:pt x="759" y="181"/>
                  <a:pt x="733" y="121"/>
                  <a:pt x="690" y="69"/>
                </a:cubicBezTo>
                <a:close/>
                <a:moveTo>
                  <a:pt x="655" y="380"/>
                </a:moveTo>
                <a:lnTo>
                  <a:pt x="655" y="380"/>
                </a:lnTo>
                <a:cubicBezTo>
                  <a:pt x="612" y="414"/>
                  <a:pt x="569" y="431"/>
                  <a:pt x="517" y="431"/>
                </a:cubicBezTo>
                <a:cubicBezTo>
                  <a:pt x="457" y="431"/>
                  <a:pt x="388" y="449"/>
                  <a:pt x="336" y="475"/>
                </a:cubicBezTo>
                <a:cubicBezTo>
                  <a:pt x="259" y="509"/>
                  <a:pt x="172" y="544"/>
                  <a:pt x="129" y="561"/>
                </a:cubicBezTo>
                <a:cubicBezTo>
                  <a:pt x="138" y="526"/>
                  <a:pt x="147" y="483"/>
                  <a:pt x="155" y="431"/>
                </a:cubicBezTo>
                <a:cubicBezTo>
                  <a:pt x="155" y="423"/>
                  <a:pt x="155" y="414"/>
                  <a:pt x="147" y="406"/>
                </a:cubicBezTo>
                <a:lnTo>
                  <a:pt x="147" y="406"/>
                </a:lnTo>
                <a:cubicBezTo>
                  <a:pt x="112" y="388"/>
                  <a:pt x="86" y="362"/>
                  <a:pt x="78" y="337"/>
                </a:cubicBezTo>
                <a:cubicBezTo>
                  <a:pt x="60" y="311"/>
                  <a:pt x="52" y="276"/>
                  <a:pt x="52" y="242"/>
                </a:cubicBezTo>
                <a:cubicBezTo>
                  <a:pt x="52" y="190"/>
                  <a:pt x="69" y="138"/>
                  <a:pt x="103" y="104"/>
                </a:cubicBezTo>
                <a:cubicBezTo>
                  <a:pt x="138" y="69"/>
                  <a:pt x="190" y="52"/>
                  <a:pt x="241" y="52"/>
                </a:cubicBezTo>
                <a:cubicBezTo>
                  <a:pt x="517" y="52"/>
                  <a:pt x="517" y="52"/>
                  <a:pt x="517" y="52"/>
                </a:cubicBezTo>
                <a:cubicBezTo>
                  <a:pt x="569" y="52"/>
                  <a:pt x="612" y="69"/>
                  <a:pt x="655" y="104"/>
                </a:cubicBezTo>
                <a:cubicBezTo>
                  <a:pt x="690" y="147"/>
                  <a:pt x="707" y="190"/>
                  <a:pt x="707" y="242"/>
                </a:cubicBezTo>
                <a:lnTo>
                  <a:pt x="707" y="242"/>
                </a:lnTo>
                <a:cubicBezTo>
                  <a:pt x="707" y="293"/>
                  <a:pt x="690" y="345"/>
                  <a:pt x="655" y="38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2" name="Freeform 451">
            <a:extLst>
              <a:ext uri="{FF2B5EF4-FFF2-40B4-BE49-F238E27FC236}">
                <a16:creationId xmlns:a16="http://schemas.microsoft.com/office/drawing/2014/main" id="{30A6C109-8141-4840-A945-F731B06FF7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7271" y="8228182"/>
            <a:ext cx="110536" cy="110536"/>
          </a:xfrm>
          <a:custGeom>
            <a:avLst/>
            <a:gdLst>
              <a:gd name="T0" fmla="*/ 52 w 105"/>
              <a:gd name="T1" fmla="*/ 0 h 105"/>
              <a:gd name="T2" fmla="*/ 52 w 105"/>
              <a:gd name="T3" fmla="*/ 0 h 105"/>
              <a:gd name="T4" fmla="*/ 0 w 105"/>
              <a:gd name="T5" fmla="*/ 52 h 105"/>
              <a:gd name="T6" fmla="*/ 52 w 105"/>
              <a:gd name="T7" fmla="*/ 104 h 105"/>
              <a:gd name="T8" fmla="*/ 104 w 105"/>
              <a:gd name="T9" fmla="*/ 52 h 105"/>
              <a:gd name="T10" fmla="*/ 52 w 105"/>
              <a:gd name="T11" fmla="*/ 0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5" h="105">
                <a:moveTo>
                  <a:pt x="52" y="0"/>
                </a:moveTo>
                <a:lnTo>
                  <a:pt x="52" y="0"/>
                </a:lnTo>
                <a:cubicBezTo>
                  <a:pt x="26" y="0"/>
                  <a:pt x="0" y="26"/>
                  <a:pt x="0" y="52"/>
                </a:cubicBezTo>
                <a:cubicBezTo>
                  <a:pt x="0" y="78"/>
                  <a:pt x="26" y="104"/>
                  <a:pt x="52" y="104"/>
                </a:cubicBezTo>
                <a:cubicBezTo>
                  <a:pt x="78" y="104"/>
                  <a:pt x="104" y="78"/>
                  <a:pt x="104" y="52"/>
                </a:cubicBezTo>
                <a:cubicBezTo>
                  <a:pt x="104" y="26"/>
                  <a:pt x="78" y="0"/>
                  <a:pt x="52" y="0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3" name="Freeform 452">
            <a:extLst>
              <a:ext uri="{FF2B5EF4-FFF2-40B4-BE49-F238E27FC236}">
                <a16:creationId xmlns:a16="http://schemas.microsoft.com/office/drawing/2014/main" id="{F7C36825-79F1-2945-B88D-35808E86D9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0015" y="8237393"/>
            <a:ext cx="101324" cy="101324"/>
          </a:xfrm>
          <a:custGeom>
            <a:avLst/>
            <a:gdLst>
              <a:gd name="T0" fmla="*/ 43 w 96"/>
              <a:gd name="T1" fmla="*/ 0 h 96"/>
              <a:gd name="T2" fmla="*/ 43 w 96"/>
              <a:gd name="T3" fmla="*/ 0 h 96"/>
              <a:gd name="T4" fmla="*/ 0 w 96"/>
              <a:gd name="T5" fmla="*/ 43 h 96"/>
              <a:gd name="T6" fmla="*/ 43 w 96"/>
              <a:gd name="T7" fmla="*/ 95 h 96"/>
              <a:gd name="T8" fmla="*/ 95 w 96"/>
              <a:gd name="T9" fmla="*/ 43 h 96"/>
              <a:gd name="T10" fmla="*/ 43 w 96"/>
              <a:gd name="T11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6" h="96">
                <a:moveTo>
                  <a:pt x="43" y="0"/>
                </a:moveTo>
                <a:lnTo>
                  <a:pt x="43" y="0"/>
                </a:lnTo>
                <a:cubicBezTo>
                  <a:pt x="17" y="0"/>
                  <a:pt x="0" y="17"/>
                  <a:pt x="0" y="43"/>
                </a:cubicBezTo>
                <a:cubicBezTo>
                  <a:pt x="0" y="78"/>
                  <a:pt x="17" y="95"/>
                  <a:pt x="43" y="95"/>
                </a:cubicBezTo>
                <a:cubicBezTo>
                  <a:pt x="78" y="95"/>
                  <a:pt x="95" y="78"/>
                  <a:pt x="95" y="43"/>
                </a:cubicBezTo>
                <a:cubicBezTo>
                  <a:pt x="95" y="17"/>
                  <a:pt x="78" y="0"/>
                  <a:pt x="43" y="0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4" name="Freeform 453">
            <a:extLst>
              <a:ext uri="{FF2B5EF4-FFF2-40B4-BE49-F238E27FC236}">
                <a16:creationId xmlns:a16="http://schemas.microsoft.com/office/drawing/2014/main" id="{4E1222CE-B087-1D41-A96A-2B72B5CDAC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8155" y="8228182"/>
            <a:ext cx="110536" cy="110536"/>
          </a:xfrm>
          <a:custGeom>
            <a:avLst/>
            <a:gdLst>
              <a:gd name="T0" fmla="*/ 52 w 105"/>
              <a:gd name="T1" fmla="*/ 0 h 105"/>
              <a:gd name="T2" fmla="*/ 52 w 105"/>
              <a:gd name="T3" fmla="*/ 0 h 105"/>
              <a:gd name="T4" fmla="*/ 0 w 105"/>
              <a:gd name="T5" fmla="*/ 52 h 105"/>
              <a:gd name="T6" fmla="*/ 52 w 105"/>
              <a:gd name="T7" fmla="*/ 104 h 105"/>
              <a:gd name="T8" fmla="*/ 104 w 105"/>
              <a:gd name="T9" fmla="*/ 52 h 105"/>
              <a:gd name="T10" fmla="*/ 52 w 105"/>
              <a:gd name="T11" fmla="*/ 0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5" h="105">
                <a:moveTo>
                  <a:pt x="52" y="0"/>
                </a:moveTo>
                <a:lnTo>
                  <a:pt x="52" y="0"/>
                </a:lnTo>
                <a:cubicBezTo>
                  <a:pt x="26" y="0"/>
                  <a:pt x="0" y="26"/>
                  <a:pt x="0" y="52"/>
                </a:cubicBezTo>
                <a:cubicBezTo>
                  <a:pt x="0" y="78"/>
                  <a:pt x="26" y="104"/>
                  <a:pt x="52" y="104"/>
                </a:cubicBezTo>
                <a:cubicBezTo>
                  <a:pt x="78" y="104"/>
                  <a:pt x="104" y="78"/>
                  <a:pt x="104" y="52"/>
                </a:cubicBezTo>
                <a:cubicBezTo>
                  <a:pt x="104" y="26"/>
                  <a:pt x="78" y="0"/>
                  <a:pt x="52" y="0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5" name="Freeform 454">
            <a:extLst>
              <a:ext uri="{FF2B5EF4-FFF2-40B4-BE49-F238E27FC236}">
                <a16:creationId xmlns:a16="http://schemas.microsoft.com/office/drawing/2014/main" id="{EDBD1D21-6D3F-564B-A3BA-CDB1D93A80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2480" y="10535611"/>
            <a:ext cx="971791" cy="603342"/>
          </a:xfrm>
          <a:custGeom>
            <a:avLst/>
            <a:gdLst>
              <a:gd name="T0" fmla="*/ 465 w 932"/>
              <a:gd name="T1" fmla="*/ 577 h 578"/>
              <a:gd name="T2" fmla="*/ 465 w 932"/>
              <a:gd name="T3" fmla="*/ 577 h 578"/>
              <a:gd name="T4" fmla="*/ 155 w 932"/>
              <a:gd name="T5" fmla="*/ 465 h 578"/>
              <a:gd name="T6" fmla="*/ 8 w 932"/>
              <a:gd name="T7" fmla="*/ 310 h 578"/>
              <a:gd name="T8" fmla="*/ 0 w 932"/>
              <a:gd name="T9" fmla="*/ 301 h 578"/>
              <a:gd name="T10" fmla="*/ 0 w 932"/>
              <a:gd name="T11" fmla="*/ 276 h 578"/>
              <a:gd name="T12" fmla="*/ 146 w 932"/>
              <a:gd name="T13" fmla="*/ 120 h 578"/>
              <a:gd name="T14" fmla="*/ 457 w 932"/>
              <a:gd name="T15" fmla="*/ 0 h 578"/>
              <a:gd name="T16" fmla="*/ 776 w 932"/>
              <a:gd name="T17" fmla="*/ 120 h 578"/>
              <a:gd name="T18" fmla="*/ 922 w 932"/>
              <a:gd name="T19" fmla="*/ 276 h 578"/>
              <a:gd name="T20" fmla="*/ 931 w 932"/>
              <a:gd name="T21" fmla="*/ 276 h 578"/>
              <a:gd name="T22" fmla="*/ 931 w 932"/>
              <a:gd name="T23" fmla="*/ 301 h 578"/>
              <a:gd name="T24" fmla="*/ 776 w 932"/>
              <a:gd name="T25" fmla="*/ 465 h 578"/>
              <a:gd name="T26" fmla="*/ 474 w 932"/>
              <a:gd name="T27" fmla="*/ 577 h 578"/>
              <a:gd name="T28" fmla="*/ 465 w 932"/>
              <a:gd name="T29" fmla="*/ 577 h 578"/>
              <a:gd name="T30" fmla="*/ 51 w 932"/>
              <a:gd name="T31" fmla="*/ 293 h 578"/>
              <a:gd name="T32" fmla="*/ 51 w 932"/>
              <a:gd name="T33" fmla="*/ 293 h 578"/>
              <a:gd name="T34" fmla="*/ 465 w 932"/>
              <a:gd name="T35" fmla="*/ 534 h 578"/>
              <a:gd name="T36" fmla="*/ 465 w 932"/>
              <a:gd name="T37" fmla="*/ 534 h 578"/>
              <a:gd name="T38" fmla="*/ 750 w 932"/>
              <a:gd name="T39" fmla="*/ 422 h 578"/>
              <a:gd name="T40" fmla="*/ 879 w 932"/>
              <a:gd name="T41" fmla="*/ 293 h 578"/>
              <a:gd name="T42" fmla="*/ 465 w 932"/>
              <a:gd name="T43" fmla="*/ 52 h 578"/>
              <a:gd name="T44" fmla="*/ 457 w 932"/>
              <a:gd name="T45" fmla="*/ 52 h 578"/>
              <a:gd name="T46" fmla="*/ 181 w 932"/>
              <a:gd name="T47" fmla="*/ 155 h 578"/>
              <a:gd name="T48" fmla="*/ 51 w 932"/>
              <a:gd name="T49" fmla="*/ 293 h 5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932" h="578">
                <a:moveTo>
                  <a:pt x="465" y="577"/>
                </a:moveTo>
                <a:lnTo>
                  <a:pt x="465" y="577"/>
                </a:lnTo>
                <a:cubicBezTo>
                  <a:pt x="353" y="577"/>
                  <a:pt x="250" y="543"/>
                  <a:pt x="155" y="465"/>
                </a:cubicBezTo>
                <a:cubicBezTo>
                  <a:pt x="103" y="422"/>
                  <a:pt x="51" y="370"/>
                  <a:pt x="8" y="310"/>
                </a:cubicBezTo>
                <a:cubicBezTo>
                  <a:pt x="0" y="310"/>
                  <a:pt x="0" y="301"/>
                  <a:pt x="0" y="301"/>
                </a:cubicBezTo>
                <a:cubicBezTo>
                  <a:pt x="0" y="293"/>
                  <a:pt x="0" y="284"/>
                  <a:pt x="0" y="276"/>
                </a:cubicBezTo>
                <a:cubicBezTo>
                  <a:pt x="43" y="215"/>
                  <a:pt x="95" y="164"/>
                  <a:pt x="146" y="120"/>
                </a:cubicBezTo>
                <a:cubicBezTo>
                  <a:pt x="250" y="43"/>
                  <a:pt x="353" y="0"/>
                  <a:pt x="457" y="0"/>
                </a:cubicBezTo>
                <a:cubicBezTo>
                  <a:pt x="569" y="0"/>
                  <a:pt x="672" y="43"/>
                  <a:pt x="776" y="120"/>
                </a:cubicBezTo>
                <a:cubicBezTo>
                  <a:pt x="827" y="164"/>
                  <a:pt x="879" y="215"/>
                  <a:pt x="922" y="276"/>
                </a:cubicBezTo>
                <a:lnTo>
                  <a:pt x="931" y="276"/>
                </a:lnTo>
                <a:cubicBezTo>
                  <a:pt x="931" y="284"/>
                  <a:pt x="931" y="301"/>
                  <a:pt x="931" y="301"/>
                </a:cubicBezTo>
                <a:cubicBezTo>
                  <a:pt x="888" y="362"/>
                  <a:pt x="836" y="422"/>
                  <a:pt x="776" y="465"/>
                </a:cubicBezTo>
                <a:cubicBezTo>
                  <a:pt x="681" y="543"/>
                  <a:pt x="577" y="577"/>
                  <a:pt x="474" y="577"/>
                </a:cubicBezTo>
                <a:cubicBezTo>
                  <a:pt x="465" y="577"/>
                  <a:pt x="465" y="577"/>
                  <a:pt x="465" y="577"/>
                </a:cubicBezTo>
                <a:close/>
                <a:moveTo>
                  <a:pt x="51" y="293"/>
                </a:moveTo>
                <a:lnTo>
                  <a:pt x="51" y="293"/>
                </a:lnTo>
                <a:cubicBezTo>
                  <a:pt x="112" y="370"/>
                  <a:pt x="258" y="534"/>
                  <a:pt x="465" y="534"/>
                </a:cubicBezTo>
                <a:lnTo>
                  <a:pt x="465" y="534"/>
                </a:lnTo>
                <a:cubicBezTo>
                  <a:pt x="569" y="534"/>
                  <a:pt x="664" y="491"/>
                  <a:pt x="750" y="422"/>
                </a:cubicBezTo>
                <a:cubicBezTo>
                  <a:pt x="793" y="388"/>
                  <a:pt x="836" y="345"/>
                  <a:pt x="879" y="293"/>
                </a:cubicBezTo>
                <a:cubicBezTo>
                  <a:pt x="810" y="207"/>
                  <a:pt x="664" y="52"/>
                  <a:pt x="465" y="52"/>
                </a:cubicBezTo>
                <a:cubicBezTo>
                  <a:pt x="465" y="52"/>
                  <a:pt x="465" y="52"/>
                  <a:pt x="457" y="52"/>
                </a:cubicBezTo>
                <a:cubicBezTo>
                  <a:pt x="362" y="52"/>
                  <a:pt x="267" y="86"/>
                  <a:pt x="181" y="155"/>
                </a:cubicBezTo>
                <a:cubicBezTo>
                  <a:pt x="138" y="198"/>
                  <a:pt x="95" y="241"/>
                  <a:pt x="51" y="293"/>
                </a:cubicBezTo>
                <a:close/>
              </a:path>
            </a:pathLst>
          </a:custGeom>
          <a:solidFill>
            <a:srgbClr val="57575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0E0E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06" name="Freeform 455">
            <a:extLst>
              <a:ext uri="{FF2B5EF4-FFF2-40B4-BE49-F238E27FC236}">
                <a16:creationId xmlns:a16="http://schemas.microsoft.com/office/drawing/2014/main" id="{998C5EE1-348E-3549-9541-5320DED7BB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8819" y="10632331"/>
            <a:ext cx="405297" cy="405297"/>
          </a:xfrm>
          <a:custGeom>
            <a:avLst/>
            <a:gdLst>
              <a:gd name="T0" fmla="*/ 198 w 389"/>
              <a:gd name="T1" fmla="*/ 387 h 388"/>
              <a:gd name="T2" fmla="*/ 198 w 389"/>
              <a:gd name="T3" fmla="*/ 387 h 388"/>
              <a:gd name="T4" fmla="*/ 0 w 389"/>
              <a:gd name="T5" fmla="*/ 198 h 388"/>
              <a:gd name="T6" fmla="*/ 198 w 389"/>
              <a:gd name="T7" fmla="*/ 0 h 388"/>
              <a:gd name="T8" fmla="*/ 388 w 389"/>
              <a:gd name="T9" fmla="*/ 198 h 388"/>
              <a:gd name="T10" fmla="*/ 198 w 389"/>
              <a:gd name="T11" fmla="*/ 387 h 388"/>
              <a:gd name="T12" fmla="*/ 198 w 389"/>
              <a:gd name="T13" fmla="*/ 51 h 388"/>
              <a:gd name="T14" fmla="*/ 198 w 389"/>
              <a:gd name="T15" fmla="*/ 51 h 388"/>
              <a:gd name="T16" fmla="*/ 52 w 389"/>
              <a:gd name="T17" fmla="*/ 198 h 388"/>
              <a:gd name="T18" fmla="*/ 198 w 389"/>
              <a:gd name="T19" fmla="*/ 336 h 388"/>
              <a:gd name="T20" fmla="*/ 336 w 389"/>
              <a:gd name="T21" fmla="*/ 198 h 388"/>
              <a:gd name="T22" fmla="*/ 198 w 389"/>
              <a:gd name="T23" fmla="*/ 51 h 3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89" h="388">
                <a:moveTo>
                  <a:pt x="198" y="387"/>
                </a:moveTo>
                <a:lnTo>
                  <a:pt x="198" y="387"/>
                </a:lnTo>
                <a:cubicBezTo>
                  <a:pt x="86" y="387"/>
                  <a:pt x="0" y="301"/>
                  <a:pt x="0" y="198"/>
                </a:cubicBezTo>
                <a:cubicBezTo>
                  <a:pt x="0" y="86"/>
                  <a:pt x="86" y="0"/>
                  <a:pt x="198" y="0"/>
                </a:cubicBezTo>
                <a:cubicBezTo>
                  <a:pt x="302" y="0"/>
                  <a:pt x="388" y="86"/>
                  <a:pt x="388" y="198"/>
                </a:cubicBezTo>
                <a:cubicBezTo>
                  <a:pt x="388" y="301"/>
                  <a:pt x="302" y="387"/>
                  <a:pt x="198" y="387"/>
                </a:cubicBezTo>
                <a:close/>
                <a:moveTo>
                  <a:pt x="198" y="51"/>
                </a:moveTo>
                <a:lnTo>
                  <a:pt x="198" y="51"/>
                </a:lnTo>
                <a:cubicBezTo>
                  <a:pt x="121" y="51"/>
                  <a:pt x="52" y="120"/>
                  <a:pt x="52" y="198"/>
                </a:cubicBezTo>
                <a:cubicBezTo>
                  <a:pt x="52" y="275"/>
                  <a:pt x="121" y="336"/>
                  <a:pt x="198" y="336"/>
                </a:cubicBezTo>
                <a:cubicBezTo>
                  <a:pt x="276" y="336"/>
                  <a:pt x="336" y="275"/>
                  <a:pt x="336" y="198"/>
                </a:cubicBezTo>
                <a:cubicBezTo>
                  <a:pt x="336" y="120"/>
                  <a:pt x="276" y="51"/>
                  <a:pt x="198" y="51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1" name="CuadroTexto 395">
            <a:extLst>
              <a:ext uri="{FF2B5EF4-FFF2-40B4-BE49-F238E27FC236}">
                <a16:creationId xmlns:a16="http://schemas.microsoft.com/office/drawing/2014/main" id="{170E3278-8A05-9142-B36D-0E7FE81785B3}"/>
              </a:ext>
            </a:extLst>
          </p:cNvPr>
          <p:cNvSpPr txBox="1"/>
          <p:nvPr/>
        </p:nvSpPr>
        <p:spPr>
          <a:xfrm rot="16200000">
            <a:off x="6387049" y="10327366"/>
            <a:ext cx="16454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2019</a:t>
            </a:r>
          </a:p>
        </p:txBody>
      </p:sp>
      <p:sp>
        <p:nvSpPr>
          <p:cNvPr id="522" name="CuadroTexto 395">
            <a:extLst>
              <a:ext uri="{FF2B5EF4-FFF2-40B4-BE49-F238E27FC236}">
                <a16:creationId xmlns:a16="http://schemas.microsoft.com/office/drawing/2014/main" id="{DC3159B5-A433-794F-BAF4-D75219C50AC7}"/>
              </a:ext>
            </a:extLst>
          </p:cNvPr>
          <p:cNvSpPr txBox="1"/>
          <p:nvPr/>
        </p:nvSpPr>
        <p:spPr>
          <a:xfrm rot="16200000">
            <a:off x="6423575" y="7925688"/>
            <a:ext cx="16454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2018</a:t>
            </a:r>
          </a:p>
        </p:txBody>
      </p:sp>
      <p:sp>
        <p:nvSpPr>
          <p:cNvPr id="523" name="CuadroTexto 395">
            <a:extLst>
              <a:ext uri="{FF2B5EF4-FFF2-40B4-BE49-F238E27FC236}">
                <a16:creationId xmlns:a16="http://schemas.microsoft.com/office/drawing/2014/main" id="{CC4449EB-332D-A943-B23D-68F265E36FD1}"/>
              </a:ext>
            </a:extLst>
          </p:cNvPr>
          <p:cNvSpPr txBox="1"/>
          <p:nvPr/>
        </p:nvSpPr>
        <p:spPr>
          <a:xfrm rot="16200000">
            <a:off x="6415596" y="5452286"/>
            <a:ext cx="16454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2017</a:t>
            </a:r>
          </a:p>
        </p:txBody>
      </p:sp>
      <p:sp>
        <p:nvSpPr>
          <p:cNvPr id="524" name="CuadroTexto 395">
            <a:extLst>
              <a:ext uri="{FF2B5EF4-FFF2-40B4-BE49-F238E27FC236}">
                <a16:creationId xmlns:a16="http://schemas.microsoft.com/office/drawing/2014/main" id="{981AABDA-72E0-154F-B521-D5573243391C}"/>
              </a:ext>
            </a:extLst>
          </p:cNvPr>
          <p:cNvSpPr txBox="1"/>
          <p:nvPr/>
        </p:nvSpPr>
        <p:spPr>
          <a:xfrm rot="16200000">
            <a:off x="6404341" y="3022805"/>
            <a:ext cx="16454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2016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D5286AF5-3C83-9B4B-B80F-61CE3FEFA7FF}"/>
              </a:ext>
            </a:extLst>
          </p:cNvPr>
          <p:cNvGrpSpPr/>
          <p:nvPr/>
        </p:nvGrpSpPr>
        <p:grpSpPr>
          <a:xfrm>
            <a:off x="16379463" y="4502143"/>
            <a:ext cx="6361037" cy="4716592"/>
            <a:chOff x="2232442" y="3643574"/>
            <a:chExt cx="6361037" cy="4716592"/>
          </a:xfrm>
        </p:grpSpPr>
        <p:sp>
          <p:nvSpPr>
            <p:cNvPr id="52" name="CuadroTexto 598">
              <a:extLst>
                <a:ext uri="{FF2B5EF4-FFF2-40B4-BE49-F238E27FC236}">
                  <a16:creationId xmlns:a16="http://schemas.microsoft.com/office/drawing/2014/main" id="{4A8922F4-3838-C940-9CE7-4D65E22AE2B4}"/>
                </a:ext>
              </a:extLst>
            </p:cNvPr>
            <p:cNvSpPr txBox="1"/>
            <p:nvPr/>
          </p:nvSpPr>
          <p:spPr>
            <a:xfrm>
              <a:off x="2232442" y="3643574"/>
              <a:ext cx="636103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Demographic</a:t>
              </a:r>
            </a:p>
          </p:txBody>
        </p:sp>
        <p:sp>
          <p:nvSpPr>
            <p:cNvPr id="53" name="CuadroTexto 599">
              <a:extLst>
                <a:ext uri="{FF2B5EF4-FFF2-40B4-BE49-F238E27FC236}">
                  <a16:creationId xmlns:a16="http://schemas.microsoft.com/office/drawing/2014/main" id="{630F921F-7686-FE48-9BF3-FB0212A05A07}"/>
                </a:ext>
              </a:extLst>
            </p:cNvPr>
            <p:cNvSpPr txBox="1"/>
            <p:nvPr/>
          </p:nvSpPr>
          <p:spPr>
            <a:xfrm>
              <a:off x="2236244" y="4943846"/>
              <a:ext cx="6333395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7B14E048-BFAA-FE40-95DB-114D9941B007}"/>
              </a:ext>
            </a:extLst>
          </p:cNvPr>
          <p:cNvGrpSpPr/>
          <p:nvPr/>
        </p:nvGrpSpPr>
        <p:grpSpPr>
          <a:xfrm>
            <a:off x="9502730" y="2635442"/>
            <a:ext cx="4551082" cy="1646756"/>
            <a:chOff x="9502730" y="2603911"/>
            <a:chExt cx="4551082" cy="1646756"/>
          </a:xfrm>
        </p:grpSpPr>
        <p:sp>
          <p:nvSpPr>
            <p:cNvPr id="55" name="CuadroTexto 395">
              <a:extLst>
                <a:ext uri="{FF2B5EF4-FFF2-40B4-BE49-F238E27FC236}">
                  <a16:creationId xmlns:a16="http://schemas.microsoft.com/office/drawing/2014/main" id="{0EFD8FCA-7F70-EE4D-9E8E-EB1568DA115E}"/>
                </a:ext>
              </a:extLst>
            </p:cNvPr>
            <p:cNvSpPr txBox="1"/>
            <p:nvPr/>
          </p:nvSpPr>
          <p:spPr>
            <a:xfrm>
              <a:off x="9531299" y="260391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56" name="Rectangle 56">
              <a:extLst>
                <a:ext uri="{FF2B5EF4-FFF2-40B4-BE49-F238E27FC236}">
                  <a16:creationId xmlns:a16="http://schemas.microsoft.com/office/drawing/2014/main" id="{FF9D71E1-8D10-C944-A3F3-3FDB967A42D1}"/>
                </a:ext>
              </a:extLst>
            </p:cNvPr>
            <p:cNvSpPr/>
            <p:nvPr/>
          </p:nvSpPr>
          <p:spPr>
            <a:xfrm>
              <a:off x="9502730" y="3296560"/>
              <a:ext cx="4551082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96064960-76C6-A240-8EE6-0BC14D58E03C}"/>
              </a:ext>
            </a:extLst>
          </p:cNvPr>
          <p:cNvGrpSpPr/>
          <p:nvPr/>
        </p:nvGrpSpPr>
        <p:grpSpPr>
          <a:xfrm>
            <a:off x="9530680" y="5043776"/>
            <a:ext cx="4551082" cy="1646756"/>
            <a:chOff x="9530680" y="6225646"/>
            <a:chExt cx="4551082" cy="1646756"/>
          </a:xfrm>
        </p:grpSpPr>
        <p:sp>
          <p:nvSpPr>
            <p:cNvPr id="57" name="CuadroTexto 395">
              <a:extLst>
                <a:ext uri="{FF2B5EF4-FFF2-40B4-BE49-F238E27FC236}">
                  <a16:creationId xmlns:a16="http://schemas.microsoft.com/office/drawing/2014/main" id="{AFF225AE-D57C-8441-98C1-2B7270D95237}"/>
                </a:ext>
              </a:extLst>
            </p:cNvPr>
            <p:cNvSpPr txBox="1"/>
            <p:nvPr/>
          </p:nvSpPr>
          <p:spPr>
            <a:xfrm>
              <a:off x="9559249" y="6225646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58" name="Rectangle 56">
              <a:extLst>
                <a:ext uri="{FF2B5EF4-FFF2-40B4-BE49-F238E27FC236}">
                  <a16:creationId xmlns:a16="http://schemas.microsoft.com/office/drawing/2014/main" id="{0F16ED84-B101-7740-805B-E54AEA7758A7}"/>
                </a:ext>
              </a:extLst>
            </p:cNvPr>
            <p:cNvSpPr/>
            <p:nvPr/>
          </p:nvSpPr>
          <p:spPr>
            <a:xfrm>
              <a:off x="9530680" y="6918295"/>
              <a:ext cx="4551082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BE0C2F19-8875-7949-A3ED-D9FEE72B6D23}"/>
              </a:ext>
            </a:extLst>
          </p:cNvPr>
          <p:cNvGrpSpPr/>
          <p:nvPr/>
        </p:nvGrpSpPr>
        <p:grpSpPr>
          <a:xfrm>
            <a:off x="9502730" y="7521451"/>
            <a:ext cx="4551082" cy="1646756"/>
            <a:chOff x="9502730" y="2603911"/>
            <a:chExt cx="4551082" cy="1646756"/>
          </a:xfrm>
        </p:grpSpPr>
        <p:sp>
          <p:nvSpPr>
            <p:cNvPr id="62" name="CuadroTexto 395">
              <a:extLst>
                <a:ext uri="{FF2B5EF4-FFF2-40B4-BE49-F238E27FC236}">
                  <a16:creationId xmlns:a16="http://schemas.microsoft.com/office/drawing/2014/main" id="{6A480EA1-9B90-754F-AF5C-AE9BE9C2489E}"/>
                </a:ext>
              </a:extLst>
            </p:cNvPr>
            <p:cNvSpPr txBox="1"/>
            <p:nvPr/>
          </p:nvSpPr>
          <p:spPr>
            <a:xfrm>
              <a:off x="9531299" y="260391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63" name="Rectangle 56">
              <a:extLst>
                <a:ext uri="{FF2B5EF4-FFF2-40B4-BE49-F238E27FC236}">
                  <a16:creationId xmlns:a16="http://schemas.microsoft.com/office/drawing/2014/main" id="{03DB6DEF-84C6-0E40-99CD-EF6CFC536E92}"/>
                </a:ext>
              </a:extLst>
            </p:cNvPr>
            <p:cNvSpPr/>
            <p:nvPr/>
          </p:nvSpPr>
          <p:spPr>
            <a:xfrm>
              <a:off x="9502730" y="3296560"/>
              <a:ext cx="4551082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EE1AE162-FCB7-1A45-89B6-101E4E2E66E3}"/>
              </a:ext>
            </a:extLst>
          </p:cNvPr>
          <p:cNvGrpSpPr/>
          <p:nvPr/>
        </p:nvGrpSpPr>
        <p:grpSpPr>
          <a:xfrm>
            <a:off x="9502730" y="9906696"/>
            <a:ext cx="4551082" cy="1646756"/>
            <a:chOff x="9502730" y="2603911"/>
            <a:chExt cx="4551082" cy="1646756"/>
          </a:xfrm>
        </p:grpSpPr>
        <p:sp>
          <p:nvSpPr>
            <p:cNvPr id="65" name="CuadroTexto 395">
              <a:extLst>
                <a:ext uri="{FF2B5EF4-FFF2-40B4-BE49-F238E27FC236}">
                  <a16:creationId xmlns:a16="http://schemas.microsoft.com/office/drawing/2014/main" id="{36F08F16-5B62-094F-9512-25C74C551952}"/>
                </a:ext>
              </a:extLst>
            </p:cNvPr>
            <p:cNvSpPr txBox="1"/>
            <p:nvPr/>
          </p:nvSpPr>
          <p:spPr>
            <a:xfrm>
              <a:off x="9531299" y="260391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66" name="Rectangle 56">
              <a:extLst>
                <a:ext uri="{FF2B5EF4-FFF2-40B4-BE49-F238E27FC236}">
                  <a16:creationId xmlns:a16="http://schemas.microsoft.com/office/drawing/2014/main" id="{7FB40A53-11B8-E647-8013-9EBF49317AE5}"/>
                </a:ext>
              </a:extLst>
            </p:cNvPr>
            <p:cNvSpPr/>
            <p:nvPr/>
          </p:nvSpPr>
          <p:spPr>
            <a:xfrm>
              <a:off x="9502730" y="3296560"/>
              <a:ext cx="4551082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691952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25">
      <a:dk1>
        <a:srgbClr val="999999"/>
      </a:dk1>
      <a:lt1>
        <a:srgbClr val="FFFFFF"/>
      </a:lt1>
      <a:dk2>
        <a:srgbClr val="363E48"/>
      </a:dk2>
      <a:lt2>
        <a:srgbClr val="FEFFFF"/>
      </a:lt2>
      <a:accent1>
        <a:srgbClr val="B6FFC4"/>
      </a:accent1>
      <a:accent2>
        <a:srgbClr val="88BBB8"/>
      </a:accent2>
      <a:accent3>
        <a:srgbClr val="BD792E"/>
      </a:accent3>
      <a:accent4>
        <a:srgbClr val="AB1763"/>
      </a:accent4>
      <a:accent5>
        <a:srgbClr val="8B0FEF"/>
      </a:accent5>
      <a:accent6>
        <a:srgbClr val="CBCBCB"/>
      </a:accent6>
      <a:hlink>
        <a:srgbClr val="919191"/>
      </a:hlink>
      <a:folHlink>
        <a:srgbClr val="5E5E5E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95002</TotalTime>
  <Words>440</Words>
  <Application>Microsoft Macintosh PowerPoint</Application>
  <PresentationFormat>Custom</PresentationFormat>
  <Paragraphs>110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Lato</vt:lpstr>
      <vt:lpstr>Lato Heavy</vt:lpstr>
      <vt:lpstr>Lato Light</vt:lpstr>
      <vt:lpstr>Montserrat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Luis Lopez</cp:lastModifiedBy>
  <cp:revision>16253</cp:revision>
  <dcterms:created xsi:type="dcterms:W3CDTF">2014-11-12T21:47:38Z</dcterms:created>
  <dcterms:modified xsi:type="dcterms:W3CDTF">2019-09-26T20:13:19Z</dcterms:modified>
  <cp:category/>
</cp:coreProperties>
</file>