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Line 412">
            <a:extLst>
              <a:ext uri="{FF2B5EF4-FFF2-40B4-BE49-F238E27FC236}">
                <a16:creationId xmlns:a16="http://schemas.microsoft.com/office/drawing/2014/main" id="{2B2F1562-1390-1045-9066-BCC6B043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5286" y="7475967"/>
            <a:ext cx="2329075" cy="0"/>
          </a:xfrm>
          <a:prstGeom prst="line">
            <a:avLst/>
          </a:prstGeom>
          <a:noFill/>
          <a:ln w="216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Freeform 413">
            <a:extLst>
              <a:ext uri="{FF2B5EF4-FFF2-40B4-BE49-F238E27FC236}">
                <a16:creationId xmlns:a16="http://schemas.microsoft.com/office/drawing/2014/main" id="{D4727D92-0ADE-244E-BB5F-9EF5FB2D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424" y="6890007"/>
            <a:ext cx="1181771" cy="1181772"/>
          </a:xfrm>
          <a:custGeom>
            <a:avLst/>
            <a:gdLst>
              <a:gd name="T0" fmla="*/ 1058 w 1059"/>
              <a:gd name="T1" fmla="*/ 525 h 1058"/>
              <a:gd name="T2" fmla="*/ 1058 w 1059"/>
              <a:gd name="T3" fmla="*/ 525 h 1058"/>
              <a:gd name="T4" fmla="*/ 533 w 1059"/>
              <a:gd name="T5" fmla="*/ 1057 h 1058"/>
              <a:gd name="T6" fmla="*/ 0 w 1059"/>
              <a:gd name="T7" fmla="*/ 525 h 1058"/>
              <a:gd name="T8" fmla="*/ 533 w 1059"/>
              <a:gd name="T9" fmla="*/ 0 h 1058"/>
              <a:gd name="T10" fmla="*/ 1058 w 1059"/>
              <a:gd name="T11" fmla="*/ 52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9" h="1058">
                <a:moveTo>
                  <a:pt x="1058" y="525"/>
                </a:moveTo>
                <a:lnTo>
                  <a:pt x="1058" y="525"/>
                </a:lnTo>
                <a:cubicBezTo>
                  <a:pt x="1058" y="817"/>
                  <a:pt x="825" y="1057"/>
                  <a:pt x="533" y="1057"/>
                </a:cubicBezTo>
                <a:cubicBezTo>
                  <a:pt x="241" y="1057"/>
                  <a:pt x="0" y="817"/>
                  <a:pt x="0" y="525"/>
                </a:cubicBezTo>
                <a:cubicBezTo>
                  <a:pt x="0" y="232"/>
                  <a:pt x="241" y="0"/>
                  <a:pt x="533" y="0"/>
                </a:cubicBezTo>
                <a:cubicBezTo>
                  <a:pt x="825" y="0"/>
                  <a:pt x="1058" y="232"/>
                  <a:pt x="1058" y="5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Line 414">
            <a:extLst>
              <a:ext uri="{FF2B5EF4-FFF2-40B4-BE49-F238E27FC236}">
                <a16:creationId xmlns:a16="http://schemas.microsoft.com/office/drawing/2014/main" id="{B4E86F55-CAB9-6245-8E7A-14251ACCD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7413" y="9608082"/>
            <a:ext cx="3880149" cy="0"/>
          </a:xfrm>
          <a:prstGeom prst="line">
            <a:avLst/>
          </a:prstGeom>
          <a:noFill/>
          <a:ln w="216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Freeform 415">
            <a:extLst>
              <a:ext uri="{FF2B5EF4-FFF2-40B4-BE49-F238E27FC236}">
                <a16:creationId xmlns:a16="http://schemas.microsoft.com/office/drawing/2014/main" id="{A8063AA4-D964-6E43-9692-02599068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1338" y="9012270"/>
            <a:ext cx="1181771" cy="1181772"/>
          </a:xfrm>
          <a:custGeom>
            <a:avLst/>
            <a:gdLst>
              <a:gd name="T0" fmla="*/ 1057 w 1058"/>
              <a:gd name="T1" fmla="*/ 533 h 1058"/>
              <a:gd name="T2" fmla="*/ 1057 w 1058"/>
              <a:gd name="T3" fmla="*/ 533 h 1058"/>
              <a:gd name="T4" fmla="*/ 533 w 1058"/>
              <a:gd name="T5" fmla="*/ 1057 h 1058"/>
              <a:gd name="T6" fmla="*/ 0 w 1058"/>
              <a:gd name="T7" fmla="*/ 533 h 1058"/>
              <a:gd name="T8" fmla="*/ 533 w 1058"/>
              <a:gd name="T9" fmla="*/ 0 h 1058"/>
              <a:gd name="T10" fmla="*/ 1057 w 1058"/>
              <a:gd name="T11" fmla="*/ 533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8" h="1058">
                <a:moveTo>
                  <a:pt x="1057" y="533"/>
                </a:moveTo>
                <a:lnTo>
                  <a:pt x="1057" y="533"/>
                </a:lnTo>
                <a:cubicBezTo>
                  <a:pt x="1057" y="825"/>
                  <a:pt x="816" y="1057"/>
                  <a:pt x="533" y="1057"/>
                </a:cubicBezTo>
                <a:cubicBezTo>
                  <a:pt x="240" y="1057"/>
                  <a:pt x="0" y="825"/>
                  <a:pt x="0" y="533"/>
                </a:cubicBezTo>
                <a:cubicBezTo>
                  <a:pt x="0" y="240"/>
                  <a:pt x="240" y="0"/>
                  <a:pt x="533" y="0"/>
                </a:cubicBezTo>
                <a:cubicBezTo>
                  <a:pt x="816" y="0"/>
                  <a:pt x="1057" y="240"/>
                  <a:pt x="1057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Line 416">
            <a:extLst>
              <a:ext uri="{FF2B5EF4-FFF2-40B4-BE49-F238E27FC236}">
                <a16:creationId xmlns:a16="http://schemas.microsoft.com/office/drawing/2014/main" id="{9204F40D-D896-694F-AFB7-6594047A3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8972" y="7475967"/>
            <a:ext cx="1802202" cy="4926"/>
          </a:xfrm>
          <a:prstGeom prst="line">
            <a:avLst/>
          </a:prstGeom>
          <a:noFill/>
          <a:ln w="21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Freeform 417">
            <a:extLst>
              <a:ext uri="{FF2B5EF4-FFF2-40B4-BE49-F238E27FC236}">
                <a16:creationId xmlns:a16="http://schemas.microsoft.com/office/drawing/2014/main" id="{19194E5E-64B5-E349-837A-8B8B6585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127" y="6890007"/>
            <a:ext cx="1181771" cy="1181772"/>
          </a:xfrm>
          <a:custGeom>
            <a:avLst/>
            <a:gdLst>
              <a:gd name="T0" fmla="*/ 0 w 1058"/>
              <a:gd name="T1" fmla="*/ 525 h 1058"/>
              <a:gd name="T2" fmla="*/ 0 w 1058"/>
              <a:gd name="T3" fmla="*/ 525 h 1058"/>
              <a:gd name="T4" fmla="*/ 524 w 1058"/>
              <a:gd name="T5" fmla="*/ 1057 h 1058"/>
              <a:gd name="T6" fmla="*/ 1057 w 1058"/>
              <a:gd name="T7" fmla="*/ 525 h 1058"/>
              <a:gd name="T8" fmla="*/ 524 w 1058"/>
              <a:gd name="T9" fmla="*/ 0 h 1058"/>
              <a:gd name="T10" fmla="*/ 0 w 1058"/>
              <a:gd name="T11" fmla="*/ 52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8" h="1058">
                <a:moveTo>
                  <a:pt x="0" y="525"/>
                </a:moveTo>
                <a:lnTo>
                  <a:pt x="0" y="525"/>
                </a:lnTo>
                <a:cubicBezTo>
                  <a:pt x="0" y="817"/>
                  <a:pt x="232" y="1057"/>
                  <a:pt x="524" y="1057"/>
                </a:cubicBezTo>
                <a:cubicBezTo>
                  <a:pt x="816" y="1057"/>
                  <a:pt x="1057" y="817"/>
                  <a:pt x="1057" y="525"/>
                </a:cubicBezTo>
                <a:cubicBezTo>
                  <a:pt x="1057" y="232"/>
                  <a:pt x="816" y="0"/>
                  <a:pt x="524" y="0"/>
                </a:cubicBezTo>
                <a:cubicBezTo>
                  <a:pt x="232" y="0"/>
                  <a:pt x="0" y="232"/>
                  <a:pt x="0" y="5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Line 418">
            <a:extLst>
              <a:ext uri="{FF2B5EF4-FFF2-40B4-BE49-F238E27FC236}">
                <a16:creationId xmlns:a16="http://schemas.microsoft.com/office/drawing/2014/main" id="{52E0EC68-ED78-3A4B-BA84-938808C1B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6617" y="9608082"/>
            <a:ext cx="2947507" cy="0"/>
          </a:xfrm>
          <a:prstGeom prst="line">
            <a:avLst/>
          </a:prstGeom>
          <a:noFill/>
          <a:ln w="21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Freeform 419">
            <a:extLst>
              <a:ext uri="{FF2B5EF4-FFF2-40B4-BE49-F238E27FC236}">
                <a16:creationId xmlns:a16="http://schemas.microsoft.com/office/drawing/2014/main" id="{3111CA22-89A0-8C40-A0C8-AFB34CB8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047" y="9012270"/>
            <a:ext cx="1181771" cy="1181772"/>
          </a:xfrm>
          <a:custGeom>
            <a:avLst/>
            <a:gdLst>
              <a:gd name="T0" fmla="*/ 0 w 1059"/>
              <a:gd name="T1" fmla="*/ 533 h 1058"/>
              <a:gd name="T2" fmla="*/ 0 w 1059"/>
              <a:gd name="T3" fmla="*/ 533 h 1058"/>
              <a:gd name="T4" fmla="*/ 525 w 1059"/>
              <a:gd name="T5" fmla="*/ 1057 h 1058"/>
              <a:gd name="T6" fmla="*/ 1058 w 1059"/>
              <a:gd name="T7" fmla="*/ 533 h 1058"/>
              <a:gd name="T8" fmla="*/ 525 w 1059"/>
              <a:gd name="T9" fmla="*/ 0 h 1058"/>
              <a:gd name="T10" fmla="*/ 0 w 1059"/>
              <a:gd name="T11" fmla="*/ 533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9" h="1058">
                <a:moveTo>
                  <a:pt x="0" y="533"/>
                </a:moveTo>
                <a:lnTo>
                  <a:pt x="0" y="533"/>
                </a:lnTo>
                <a:cubicBezTo>
                  <a:pt x="0" y="825"/>
                  <a:pt x="241" y="1057"/>
                  <a:pt x="525" y="1057"/>
                </a:cubicBezTo>
                <a:cubicBezTo>
                  <a:pt x="817" y="1057"/>
                  <a:pt x="1058" y="825"/>
                  <a:pt x="1058" y="533"/>
                </a:cubicBezTo>
                <a:cubicBezTo>
                  <a:pt x="1058" y="240"/>
                  <a:pt x="817" y="0"/>
                  <a:pt x="525" y="0"/>
                </a:cubicBezTo>
                <a:cubicBezTo>
                  <a:pt x="241" y="0"/>
                  <a:pt x="0" y="240"/>
                  <a:pt x="0" y="5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20">
            <a:extLst>
              <a:ext uri="{FF2B5EF4-FFF2-40B4-BE49-F238E27FC236}">
                <a16:creationId xmlns:a16="http://schemas.microsoft.com/office/drawing/2014/main" id="{0FE810DF-421F-2B42-ABBF-7FB2D261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100" y="5604829"/>
            <a:ext cx="5239187" cy="5894087"/>
          </a:xfrm>
          <a:custGeom>
            <a:avLst/>
            <a:gdLst>
              <a:gd name="T0" fmla="*/ 4692 w 4693"/>
              <a:gd name="T1" fmla="*/ 3627 h 5278"/>
              <a:gd name="T2" fmla="*/ 4692 w 4693"/>
              <a:gd name="T3" fmla="*/ 3627 h 5278"/>
              <a:gd name="T4" fmla="*/ 4692 w 4693"/>
              <a:gd name="T5" fmla="*/ 1641 h 5278"/>
              <a:gd name="T6" fmla="*/ 4374 w 4693"/>
              <a:gd name="T7" fmla="*/ 1100 h 5278"/>
              <a:gd name="T8" fmla="*/ 2655 w 4693"/>
              <a:gd name="T9" fmla="*/ 112 h 5278"/>
              <a:gd name="T10" fmla="*/ 2037 w 4693"/>
              <a:gd name="T11" fmla="*/ 112 h 5278"/>
              <a:gd name="T12" fmla="*/ 318 w 4693"/>
              <a:gd name="T13" fmla="*/ 1100 h 5278"/>
              <a:gd name="T14" fmla="*/ 0 w 4693"/>
              <a:gd name="T15" fmla="*/ 1641 h 5278"/>
              <a:gd name="T16" fmla="*/ 0 w 4693"/>
              <a:gd name="T17" fmla="*/ 3627 h 5278"/>
              <a:gd name="T18" fmla="*/ 318 w 4693"/>
              <a:gd name="T19" fmla="*/ 4168 h 5278"/>
              <a:gd name="T20" fmla="*/ 2037 w 4693"/>
              <a:gd name="T21" fmla="*/ 5165 h 5278"/>
              <a:gd name="T22" fmla="*/ 2655 w 4693"/>
              <a:gd name="T23" fmla="*/ 5165 h 5278"/>
              <a:gd name="T24" fmla="*/ 4374 w 4693"/>
              <a:gd name="T25" fmla="*/ 4168 h 5278"/>
              <a:gd name="T26" fmla="*/ 4692 w 4693"/>
              <a:gd name="T27" fmla="*/ 3627 h 5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93" h="5278">
                <a:moveTo>
                  <a:pt x="4692" y="3627"/>
                </a:moveTo>
                <a:lnTo>
                  <a:pt x="4692" y="3627"/>
                </a:lnTo>
                <a:cubicBezTo>
                  <a:pt x="4692" y="1641"/>
                  <a:pt x="4692" y="1641"/>
                  <a:pt x="4692" y="1641"/>
                </a:cubicBezTo>
                <a:cubicBezTo>
                  <a:pt x="4692" y="1418"/>
                  <a:pt x="4572" y="1211"/>
                  <a:pt x="4374" y="1100"/>
                </a:cubicBezTo>
                <a:cubicBezTo>
                  <a:pt x="2655" y="112"/>
                  <a:pt x="2655" y="112"/>
                  <a:pt x="2655" y="112"/>
                </a:cubicBezTo>
                <a:cubicBezTo>
                  <a:pt x="2467" y="0"/>
                  <a:pt x="2226" y="0"/>
                  <a:pt x="2037" y="112"/>
                </a:cubicBezTo>
                <a:cubicBezTo>
                  <a:pt x="318" y="1100"/>
                  <a:pt x="318" y="1100"/>
                  <a:pt x="318" y="1100"/>
                </a:cubicBezTo>
                <a:cubicBezTo>
                  <a:pt x="120" y="1211"/>
                  <a:pt x="0" y="1418"/>
                  <a:pt x="0" y="1641"/>
                </a:cubicBezTo>
                <a:cubicBezTo>
                  <a:pt x="0" y="3627"/>
                  <a:pt x="0" y="3627"/>
                  <a:pt x="0" y="3627"/>
                </a:cubicBezTo>
                <a:cubicBezTo>
                  <a:pt x="0" y="3850"/>
                  <a:pt x="120" y="4056"/>
                  <a:pt x="318" y="4168"/>
                </a:cubicBezTo>
                <a:cubicBezTo>
                  <a:pt x="2037" y="5165"/>
                  <a:pt x="2037" y="5165"/>
                  <a:pt x="2037" y="5165"/>
                </a:cubicBezTo>
                <a:cubicBezTo>
                  <a:pt x="2226" y="5277"/>
                  <a:pt x="2467" y="5277"/>
                  <a:pt x="2655" y="5165"/>
                </a:cubicBezTo>
                <a:cubicBezTo>
                  <a:pt x="4374" y="4168"/>
                  <a:pt x="4374" y="4168"/>
                  <a:pt x="4374" y="4168"/>
                </a:cubicBezTo>
                <a:cubicBezTo>
                  <a:pt x="4572" y="4056"/>
                  <a:pt x="4692" y="3850"/>
                  <a:pt x="4692" y="36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21">
            <a:extLst>
              <a:ext uri="{FF2B5EF4-FFF2-40B4-BE49-F238E27FC236}">
                <a16:creationId xmlns:a16="http://schemas.microsoft.com/office/drawing/2014/main" id="{B0C49BCC-2DC1-2244-912F-C9A2BFEE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17" y="7229765"/>
            <a:ext cx="2073026" cy="2639290"/>
          </a:xfrm>
          <a:custGeom>
            <a:avLst/>
            <a:gdLst>
              <a:gd name="T0" fmla="*/ 1693 w 1857"/>
              <a:gd name="T1" fmla="*/ 1066 h 2365"/>
              <a:gd name="T2" fmla="*/ 1693 w 1857"/>
              <a:gd name="T3" fmla="*/ 705 h 2365"/>
              <a:gd name="T4" fmla="*/ 929 w 1857"/>
              <a:gd name="T5" fmla="*/ 0 h 2365"/>
              <a:gd name="T6" fmla="*/ 138 w 1857"/>
              <a:gd name="T7" fmla="*/ 713 h 2365"/>
              <a:gd name="T8" fmla="*/ 138 w 1857"/>
              <a:gd name="T9" fmla="*/ 1057 h 2365"/>
              <a:gd name="T10" fmla="*/ 275 w 1857"/>
              <a:gd name="T11" fmla="*/ 1427 h 2365"/>
              <a:gd name="T12" fmla="*/ 103 w 1857"/>
              <a:gd name="T13" fmla="*/ 1891 h 2365"/>
              <a:gd name="T14" fmla="*/ 447 w 1857"/>
              <a:gd name="T15" fmla="*/ 2364 h 2365"/>
              <a:gd name="T16" fmla="*/ 1684 w 1857"/>
              <a:gd name="T17" fmla="*/ 2209 h 2365"/>
              <a:gd name="T18" fmla="*/ 1598 w 1857"/>
              <a:gd name="T19" fmla="*/ 1487 h 2365"/>
              <a:gd name="T20" fmla="*/ 1693 w 1857"/>
              <a:gd name="T21" fmla="*/ 1109 h 2365"/>
              <a:gd name="T22" fmla="*/ 1718 w 1857"/>
              <a:gd name="T23" fmla="*/ 791 h 2365"/>
              <a:gd name="T24" fmla="*/ 1779 w 1857"/>
              <a:gd name="T25" fmla="*/ 885 h 2365"/>
              <a:gd name="T26" fmla="*/ 1718 w 1857"/>
              <a:gd name="T27" fmla="*/ 791 h 2365"/>
              <a:gd name="T28" fmla="*/ 138 w 1857"/>
              <a:gd name="T29" fmla="*/ 980 h 2365"/>
              <a:gd name="T30" fmla="*/ 138 w 1857"/>
              <a:gd name="T31" fmla="*/ 791 h 2365"/>
              <a:gd name="T32" fmla="*/ 1658 w 1857"/>
              <a:gd name="T33" fmla="*/ 1908 h 2365"/>
              <a:gd name="T34" fmla="*/ 1615 w 1857"/>
              <a:gd name="T35" fmla="*/ 2166 h 2365"/>
              <a:gd name="T36" fmla="*/ 447 w 1857"/>
              <a:gd name="T37" fmla="*/ 2286 h 2365"/>
              <a:gd name="T38" fmla="*/ 181 w 1857"/>
              <a:gd name="T39" fmla="*/ 1908 h 2365"/>
              <a:gd name="T40" fmla="*/ 336 w 1857"/>
              <a:gd name="T41" fmla="*/ 1478 h 2365"/>
              <a:gd name="T42" fmla="*/ 714 w 1857"/>
              <a:gd name="T43" fmla="*/ 1556 h 2365"/>
              <a:gd name="T44" fmla="*/ 1126 w 1857"/>
              <a:gd name="T45" fmla="*/ 1556 h 2365"/>
              <a:gd name="T46" fmla="*/ 1495 w 1857"/>
              <a:gd name="T47" fmla="*/ 1478 h 2365"/>
              <a:gd name="T48" fmla="*/ 1658 w 1857"/>
              <a:gd name="T49" fmla="*/ 1908 h 2365"/>
              <a:gd name="T50" fmla="*/ 791 w 1857"/>
              <a:gd name="T51" fmla="*/ 1556 h 2365"/>
              <a:gd name="T52" fmla="*/ 920 w 1857"/>
              <a:gd name="T53" fmla="*/ 1650 h 2365"/>
              <a:gd name="T54" fmla="*/ 1615 w 1857"/>
              <a:gd name="T55" fmla="*/ 1109 h 2365"/>
              <a:gd name="T56" fmla="*/ 1486 w 1857"/>
              <a:gd name="T57" fmla="*/ 1393 h 2365"/>
              <a:gd name="T58" fmla="*/ 1383 w 1857"/>
              <a:gd name="T59" fmla="*/ 1453 h 2365"/>
              <a:gd name="T60" fmla="*/ 1126 w 1857"/>
              <a:gd name="T61" fmla="*/ 1478 h 2365"/>
              <a:gd name="T62" fmla="*/ 1049 w 1857"/>
              <a:gd name="T63" fmla="*/ 1478 h 2365"/>
              <a:gd name="T64" fmla="*/ 748 w 1857"/>
              <a:gd name="T65" fmla="*/ 1478 h 2365"/>
              <a:gd name="T66" fmla="*/ 585 w 1857"/>
              <a:gd name="T67" fmla="*/ 1478 h 2365"/>
              <a:gd name="T68" fmla="*/ 396 w 1857"/>
              <a:gd name="T69" fmla="*/ 1427 h 2365"/>
              <a:gd name="T70" fmla="*/ 224 w 1857"/>
              <a:gd name="T71" fmla="*/ 1109 h 2365"/>
              <a:gd name="T72" fmla="*/ 224 w 1857"/>
              <a:gd name="T73" fmla="*/ 722 h 2365"/>
              <a:gd name="T74" fmla="*/ 929 w 1857"/>
              <a:gd name="T75" fmla="*/ 86 h 2365"/>
              <a:gd name="T76" fmla="*/ 989 w 1857"/>
              <a:gd name="T77" fmla="*/ 490 h 2365"/>
              <a:gd name="T78" fmla="*/ 954 w 1857"/>
              <a:gd name="T79" fmla="*/ 258 h 2365"/>
              <a:gd name="T80" fmla="*/ 954 w 1857"/>
              <a:gd name="T81" fmla="*/ 181 h 2365"/>
              <a:gd name="T82" fmla="*/ 989 w 1857"/>
              <a:gd name="T83" fmla="*/ 576 h 2365"/>
              <a:gd name="T84" fmla="*/ 1169 w 1857"/>
              <a:gd name="T85" fmla="*/ 112 h 2365"/>
              <a:gd name="T86" fmla="*/ 1615 w 1857"/>
              <a:gd name="T87" fmla="*/ 1109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57" h="2365">
                <a:moveTo>
                  <a:pt x="1693" y="1066"/>
                </a:moveTo>
                <a:lnTo>
                  <a:pt x="1693" y="1066"/>
                </a:lnTo>
                <a:cubicBezTo>
                  <a:pt x="1787" y="1057"/>
                  <a:pt x="1856" y="980"/>
                  <a:pt x="1856" y="885"/>
                </a:cubicBezTo>
                <a:cubicBezTo>
                  <a:pt x="1856" y="791"/>
                  <a:pt x="1787" y="713"/>
                  <a:pt x="1693" y="705"/>
                </a:cubicBezTo>
                <a:cubicBezTo>
                  <a:pt x="1684" y="318"/>
                  <a:pt x="1366" y="0"/>
                  <a:pt x="971" y="0"/>
                </a:cubicBezTo>
                <a:cubicBezTo>
                  <a:pt x="929" y="0"/>
                  <a:pt x="929" y="0"/>
                  <a:pt x="929" y="0"/>
                </a:cubicBezTo>
                <a:cubicBezTo>
                  <a:pt x="860" y="0"/>
                  <a:pt x="860" y="0"/>
                  <a:pt x="860" y="0"/>
                </a:cubicBezTo>
                <a:cubicBezTo>
                  <a:pt x="465" y="0"/>
                  <a:pt x="146" y="318"/>
                  <a:pt x="138" y="713"/>
                </a:cubicBezTo>
                <a:cubicBezTo>
                  <a:pt x="60" y="731"/>
                  <a:pt x="0" y="800"/>
                  <a:pt x="0" y="885"/>
                </a:cubicBezTo>
                <a:cubicBezTo>
                  <a:pt x="0" y="971"/>
                  <a:pt x="60" y="1040"/>
                  <a:pt x="138" y="1057"/>
                </a:cubicBezTo>
                <a:cubicBezTo>
                  <a:pt x="138" y="1109"/>
                  <a:pt x="138" y="1109"/>
                  <a:pt x="138" y="1109"/>
                </a:cubicBezTo>
                <a:cubicBezTo>
                  <a:pt x="138" y="1238"/>
                  <a:pt x="189" y="1350"/>
                  <a:pt x="275" y="1427"/>
                </a:cubicBezTo>
                <a:cubicBezTo>
                  <a:pt x="258" y="1444"/>
                  <a:pt x="241" y="1461"/>
                  <a:pt x="241" y="1487"/>
                </a:cubicBezTo>
                <a:cubicBezTo>
                  <a:pt x="103" y="1891"/>
                  <a:pt x="103" y="1891"/>
                  <a:pt x="103" y="1891"/>
                </a:cubicBezTo>
                <a:cubicBezTo>
                  <a:pt x="69" y="2003"/>
                  <a:pt x="86" y="2115"/>
                  <a:pt x="155" y="2209"/>
                </a:cubicBezTo>
                <a:cubicBezTo>
                  <a:pt x="224" y="2312"/>
                  <a:pt x="327" y="2364"/>
                  <a:pt x="447" y="2364"/>
                </a:cubicBezTo>
                <a:cubicBezTo>
                  <a:pt x="1392" y="2364"/>
                  <a:pt x="1392" y="2364"/>
                  <a:pt x="1392" y="2364"/>
                </a:cubicBezTo>
                <a:cubicBezTo>
                  <a:pt x="1504" y="2364"/>
                  <a:pt x="1615" y="2312"/>
                  <a:pt x="1684" y="2209"/>
                </a:cubicBezTo>
                <a:cubicBezTo>
                  <a:pt x="1753" y="2115"/>
                  <a:pt x="1770" y="2003"/>
                  <a:pt x="1736" y="1891"/>
                </a:cubicBezTo>
                <a:cubicBezTo>
                  <a:pt x="1598" y="1487"/>
                  <a:pt x="1598" y="1487"/>
                  <a:pt x="1598" y="1487"/>
                </a:cubicBezTo>
                <a:cubicBezTo>
                  <a:pt x="1589" y="1461"/>
                  <a:pt x="1581" y="1444"/>
                  <a:pt x="1564" y="1427"/>
                </a:cubicBezTo>
                <a:cubicBezTo>
                  <a:pt x="1641" y="1350"/>
                  <a:pt x="1693" y="1238"/>
                  <a:pt x="1693" y="1109"/>
                </a:cubicBezTo>
                <a:lnTo>
                  <a:pt x="1693" y="1066"/>
                </a:lnTo>
                <a:close/>
                <a:moveTo>
                  <a:pt x="1718" y="791"/>
                </a:moveTo>
                <a:lnTo>
                  <a:pt x="1718" y="791"/>
                </a:lnTo>
                <a:cubicBezTo>
                  <a:pt x="1753" y="808"/>
                  <a:pt x="1779" y="842"/>
                  <a:pt x="1779" y="885"/>
                </a:cubicBezTo>
                <a:cubicBezTo>
                  <a:pt x="1779" y="928"/>
                  <a:pt x="1753" y="963"/>
                  <a:pt x="1718" y="980"/>
                </a:cubicBezTo>
                <a:lnTo>
                  <a:pt x="1718" y="791"/>
                </a:lnTo>
                <a:close/>
                <a:moveTo>
                  <a:pt x="138" y="980"/>
                </a:moveTo>
                <a:lnTo>
                  <a:pt x="138" y="980"/>
                </a:lnTo>
                <a:cubicBezTo>
                  <a:pt x="103" y="963"/>
                  <a:pt x="78" y="928"/>
                  <a:pt x="78" y="885"/>
                </a:cubicBezTo>
                <a:cubicBezTo>
                  <a:pt x="78" y="842"/>
                  <a:pt x="103" y="808"/>
                  <a:pt x="138" y="791"/>
                </a:cubicBezTo>
                <a:lnTo>
                  <a:pt x="138" y="980"/>
                </a:lnTo>
                <a:close/>
                <a:moveTo>
                  <a:pt x="1658" y="1908"/>
                </a:moveTo>
                <a:lnTo>
                  <a:pt x="1658" y="1908"/>
                </a:lnTo>
                <a:cubicBezTo>
                  <a:pt x="1684" y="2003"/>
                  <a:pt x="1675" y="2089"/>
                  <a:pt x="1615" y="2166"/>
                </a:cubicBezTo>
                <a:cubicBezTo>
                  <a:pt x="1564" y="2244"/>
                  <a:pt x="1478" y="2286"/>
                  <a:pt x="1392" y="2286"/>
                </a:cubicBezTo>
                <a:cubicBezTo>
                  <a:pt x="447" y="2286"/>
                  <a:pt x="447" y="2286"/>
                  <a:pt x="447" y="2286"/>
                </a:cubicBezTo>
                <a:cubicBezTo>
                  <a:pt x="353" y="2286"/>
                  <a:pt x="267" y="2244"/>
                  <a:pt x="215" y="2166"/>
                </a:cubicBezTo>
                <a:cubicBezTo>
                  <a:pt x="164" y="2089"/>
                  <a:pt x="146" y="2003"/>
                  <a:pt x="181" y="1908"/>
                </a:cubicBezTo>
                <a:cubicBezTo>
                  <a:pt x="310" y="1513"/>
                  <a:pt x="310" y="1513"/>
                  <a:pt x="310" y="1513"/>
                </a:cubicBezTo>
                <a:cubicBezTo>
                  <a:pt x="318" y="1496"/>
                  <a:pt x="327" y="1487"/>
                  <a:pt x="336" y="1478"/>
                </a:cubicBezTo>
                <a:cubicBezTo>
                  <a:pt x="413" y="1530"/>
                  <a:pt x="499" y="1556"/>
                  <a:pt x="585" y="1556"/>
                </a:cubicBezTo>
                <a:cubicBezTo>
                  <a:pt x="714" y="1556"/>
                  <a:pt x="714" y="1556"/>
                  <a:pt x="714" y="1556"/>
                </a:cubicBezTo>
                <a:cubicBezTo>
                  <a:pt x="731" y="1659"/>
                  <a:pt x="817" y="1728"/>
                  <a:pt x="920" y="1728"/>
                </a:cubicBezTo>
                <a:cubicBezTo>
                  <a:pt x="1015" y="1728"/>
                  <a:pt x="1101" y="1659"/>
                  <a:pt x="1126" y="1556"/>
                </a:cubicBezTo>
                <a:cubicBezTo>
                  <a:pt x="1246" y="1556"/>
                  <a:pt x="1246" y="1556"/>
                  <a:pt x="1246" y="1556"/>
                </a:cubicBezTo>
                <a:cubicBezTo>
                  <a:pt x="1340" y="1556"/>
                  <a:pt x="1426" y="1530"/>
                  <a:pt x="1495" y="1478"/>
                </a:cubicBezTo>
                <a:cubicBezTo>
                  <a:pt x="1512" y="1487"/>
                  <a:pt x="1521" y="1496"/>
                  <a:pt x="1521" y="1513"/>
                </a:cubicBezTo>
                <a:lnTo>
                  <a:pt x="1658" y="1908"/>
                </a:lnTo>
                <a:close/>
                <a:moveTo>
                  <a:pt x="791" y="1556"/>
                </a:moveTo>
                <a:lnTo>
                  <a:pt x="791" y="1556"/>
                </a:lnTo>
                <a:cubicBezTo>
                  <a:pt x="1040" y="1556"/>
                  <a:pt x="1040" y="1556"/>
                  <a:pt x="1040" y="1556"/>
                </a:cubicBezTo>
                <a:cubicBezTo>
                  <a:pt x="1023" y="1607"/>
                  <a:pt x="971" y="1650"/>
                  <a:pt x="920" y="1650"/>
                </a:cubicBezTo>
                <a:cubicBezTo>
                  <a:pt x="860" y="1650"/>
                  <a:pt x="808" y="1607"/>
                  <a:pt x="791" y="1556"/>
                </a:cubicBezTo>
                <a:close/>
                <a:moveTo>
                  <a:pt x="1615" y="1109"/>
                </a:moveTo>
                <a:lnTo>
                  <a:pt x="1615" y="1109"/>
                </a:lnTo>
                <a:cubicBezTo>
                  <a:pt x="1615" y="1221"/>
                  <a:pt x="1564" y="1324"/>
                  <a:pt x="1486" y="1393"/>
                </a:cubicBezTo>
                <a:cubicBezTo>
                  <a:pt x="1469" y="1401"/>
                  <a:pt x="1452" y="1418"/>
                  <a:pt x="1443" y="1427"/>
                </a:cubicBezTo>
                <a:cubicBezTo>
                  <a:pt x="1417" y="1435"/>
                  <a:pt x="1400" y="1444"/>
                  <a:pt x="1383" y="1453"/>
                </a:cubicBezTo>
                <a:cubicBezTo>
                  <a:pt x="1340" y="1470"/>
                  <a:pt x="1297" y="1478"/>
                  <a:pt x="1246" y="1478"/>
                </a:cubicBezTo>
                <a:cubicBezTo>
                  <a:pt x="1126" y="1478"/>
                  <a:pt x="1126" y="1478"/>
                  <a:pt x="1126" y="1478"/>
                </a:cubicBezTo>
                <a:cubicBezTo>
                  <a:pt x="1083" y="1478"/>
                  <a:pt x="1083" y="1478"/>
                  <a:pt x="1083" y="1478"/>
                </a:cubicBezTo>
                <a:cubicBezTo>
                  <a:pt x="1049" y="1478"/>
                  <a:pt x="1049" y="1478"/>
                  <a:pt x="1049" y="1478"/>
                </a:cubicBezTo>
                <a:cubicBezTo>
                  <a:pt x="783" y="1478"/>
                  <a:pt x="783" y="1478"/>
                  <a:pt x="783" y="1478"/>
                </a:cubicBezTo>
                <a:cubicBezTo>
                  <a:pt x="748" y="1478"/>
                  <a:pt x="748" y="1478"/>
                  <a:pt x="748" y="1478"/>
                </a:cubicBezTo>
                <a:cubicBezTo>
                  <a:pt x="705" y="1478"/>
                  <a:pt x="705" y="1478"/>
                  <a:pt x="705" y="1478"/>
                </a:cubicBezTo>
                <a:cubicBezTo>
                  <a:pt x="585" y="1478"/>
                  <a:pt x="585" y="1478"/>
                  <a:pt x="585" y="1478"/>
                </a:cubicBezTo>
                <a:cubicBezTo>
                  <a:pt x="542" y="1478"/>
                  <a:pt x="499" y="1470"/>
                  <a:pt x="456" y="1453"/>
                </a:cubicBezTo>
                <a:cubicBezTo>
                  <a:pt x="430" y="1444"/>
                  <a:pt x="413" y="1435"/>
                  <a:pt x="396" y="1427"/>
                </a:cubicBezTo>
                <a:cubicBezTo>
                  <a:pt x="378" y="1418"/>
                  <a:pt x="370" y="1401"/>
                  <a:pt x="353" y="1393"/>
                </a:cubicBezTo>
                <a:cubicBezTo>
                  <a:pt x="275" y="1324"/>
                  <a:pt x="224" y="1221"/>
                  <a:pt x="224" y="1109"/>
                </a:cubicBezTo>
                <a:cubicBezTo>
                  <a:pt x="224" y="1066"/>
                  <a:pt x="224" y="1066"/>
                  <a:pt x="224" y="1066"/>
                </a:cubicBezTo>
                <a:cubicBezTo>
                  <a:pt x="224" y="722"/>
                  <a:pt x="224" y="722"/>
                  <a:pt x="224" y="722"/>
                </a:cubicBezTo>
                <a:cubicBezTo>
                  <a:pt x="224" y="370"/>
                  <a:pt x="507" y="86"/>
                  <a:pt x="860" y="86"/>
                </a:cubicBezTo>
                <a:cubicBezTo>
                  <a:pt x="929" y="86"/>
                  <a:pt x="929" y="86"/>
                  <a:pt x="929" y="86"/>
                </a:cubicBezTo>
                <a:cubicBezTo>
                  <a:pt x="1058" y="86"/>
                  <a:pt x="1169" y="189"/>
                  <a:pt x="1169" y="318"/>
                </a:cubicBezTo>
                <a:cubicBezTo>
                  <a:pt x="1169" y="413"/>
                  <a:pt x="1083" y="490"/>
                  <a:pt x="989" y="490"/>
                </a:cubicBezTo>
                <a:cubicBezTo>
                  <a:pt x="912" y="490"/>
                  <a:pt x="851" y="430"/>
                  <a:pt x="851" y="361"/>
                </a:cubicBezTo>
                <a:cubicBezTo>
                  <a:pt x="851" y="301"/>
                  <a:pt x="894" y="258"/>
                  <a:pt x="954" y="258"/>
                </a:cubicBezTo>
                <a:cubicBezTo>
                  <a:pt x="971" y="258"/>
                  <a:pt x="989" y="241"/>
                  <a:pt x="989" y="224"/>
                </a:cubicBezTo>
                <a:cubicBezTo>
                  <a:pt x="989" y="198"/>
                  <a:pt x="971" y="181"/>
                  <a:pt x="954" y="181"/>
                </a:cubicBezTo>
                <a:cubicBezTo>
                  <a:pt x="851" y="181"/>
                  <a:pt x="774" y="258"/>
                  <a:pt x="774" y="361"/>
                </a:cubicBezTo>
                <a:cubicBezTo>
                  <a:pt x="774" y="473"/>
                  <a:pt x="868" y="576"/>
                  <a:pt x="989" y="576"/>
                </a:cubicBezTo>
                <a:cubicBezTo>
                  <a:pt x="1126" y="576"/>
                  <a:pt x="1246" y="456"/>
                  <a:pt x="1246" y="318"/>
                </a:cubicBezTo>
                <a:cubicBezTo>
                  <a:pt x="1246" y="241"/>
                  <a:pt x="1211" y="163"/>
                  <a:pt x="1169" y="112"/>
                </a:cubicBezTo>
                <a:cubicBezTo>
                  <a:pt x="1426" y="198"/>
                  <a:pt x="1615" y="438"/>
                  <a:pt x="1615" y="722"/>
                </a:cubicBezTo>
                <a:lnTo>
                  <a:pt x="1615" y="1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22">
            <a:extLst>
              <a:ext uri="{FF2B5EF4-FFF2-40B4-BE49-F238E27FC236}">
                <a16:creationId xmlns:a16="http://schemas.microsoft.com/office/drawing/2014/main" id="{901F4667-D5DA-594C-9A91-33567D8A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781" y="9164917"/>
            <a:ext cx="585963" cy="886329"/>
          </a:xfrm>
          <a:custGeom>
            <a:avLst/>
            <a:gdLst>
              <a:gd name="T0" fmla="*/ 447 w 526"/>
              <a:gd name="T1" fmla="*/ 0 h 792"/>
              <a:gd name="T2" fmla="*/ 447 w 526"/>
              <a:gd name="T3" fmla="*/ 0 h 792"/>
              <a:gd name="T4" fmla="*/ 78 w 526"/>
              <a:gd name="T5" fmla="*/ 0 h 792"/>
              <a:gd name="T6" fmla="*/ 0 w 526"/>
              <a:gd name="T7" fmla="*/ 78 h 792"/>
              <a:gd name="T8" fmla="*/ 0 w 526"/>
              <a:gd name="T9" fmla="*/ 714 h 792"/>
              <a:gd name="T10" fmla="*/ 78 w 526"/>
              <a:gd name="T11" fmla="*/ 791 h 792"/>
              <a:gd name="T12" fmla="*/ 447 w 526"/>
              <a:gd name="T13" fmla="*/ 791 h 792"/>
              <a:gd name="T14" fmla="*/ 525 w 526"/>
              <a:gd name="T15" fmla="*/ 714 h 792"/>
              <a:gd name="T16" fmla="*/ 525 w 526"/>
              <a:gd name="T17" fmla="*/ 78 h 792"/>
              <a:gd name="T18" fmla="*/ 447 w 526"/>
              <a:gd name="T19" fmla="*/ 0 h 792"/>
              <a:gd name="T20" fmla="*/ 473 w 526"/>
              <a:gd name="T21" fmla="*/ 714 h 792"/>
              <a:gd name="T22" fmla="*/ 473 w 526"/>
              <a:gd name="T23" fmla="*/ 714 h 792"/>
              <a:gd name="T24" fmla="*/ 447 w 526"/>
              <a:gd name="T25" fmla="*/ 739 h 792"/>
              <a:gd name="T26" fmla="*/ 78 w 526"/>
              <a:gd name="T27" fmla="*/ 739 h 792"/>
              <a:gd name="T28" fmla="*/ 52 w 526"/>
              <a:gd name="T29" fmla="*/ 714 h 792"/>
              <a:gd name="T30" fmla="*/ 52 w 526"/>
              <a:gd name="T31" fmla="*/ 78 h 792"/>
              <a:gd name="T32" fmla="*/ 78 w 526"/>
              <a:gd name="T33" fmla="*/ 52 h 792"/>
              <a:gd name="T34" fmla="*/ 447 w 526"/>
              <a:gd name="T35" fmla="*/ 52 h 792"/>
              <a:gd name="T36" fmla="*/ 473 w 526"/>
              <a:gd name="T37" fmla="*/ 78 h 792"/>
              <a:gd name="T38" fmla="*/ 473 w 526"/>
              <a:gd name="T39" fmla="*/ 714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6" h="792">
                <a:moveTo>
                  <a:pt x="447" y="0"/>
                </a:moveTo>
                <a:lnTo>
                  <a:pt x="447" y="0"/>
                </a:lnTo>
                <a:cubicBezTo>
                  <a:pt x="78" y="0"/>
                  <a:pt x="78" y="0"/>
                  <a:pt x="78" y="0"/>
                </a:cubicBezTo>
                <a:cubicBezTo>
                  <a:pt x="35" y="0"/>
                  <a:pt x="0" y="35"/>
                  <a:pt x="0" y="78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57"/>
                  <a:pt x="35" y="791"/>
                  <a:pt x="78" y="791"/>
                </a:cubicBezTo>
                <a:cubicBezTo>
                  <a:pt x="447" y="791"/>
                  <a:pt x="447" y="791"/>
                  <a:pt x="447" y="791"/>
                </a:cubicBezTo>
                <a:cubicBezTo>
                  <a:pt x="490" y="791"/>
                  <a:pt x="525" y="757"/>
                  <a:pt x="525" y="714"/>
                </a:cubicBezTo>
                <a:cubicBezTo>
                  <a:pt x="525" y="78"/>
                  <a:pt x="525" y="78"/>
                  <a:pt x="525" y="78"/>
                </a:cubicBezTo>
                <a:cubicBezTo>
                  <a:pt x="525" y="35"/>
                  <a:pt x="490" y="0"/>
                  <a:pt x="447" y="0"/>
                </a:cubicBezTo>
                <a:close/>
                <a:moveTo>
                  <a:pt x="473" y="714"/>
                </a:moveTo>
                <a:lnTo>
                  <a:pt x="473" y="714"/>
                </a:lnTo>
                <a:cubicBezTo>
                  <a:pt x="473" y="731"/>
                  <a:pt x="464" y="739"/>
                  <a:pt x="447" y="739"/>
                </a:cubicBezTo>
                <a:cubicBezTo>
                  <a:pt x="78" y="739"/>
                  <a:pt x="78" y="739"/>
                  <a:pt x="78" y="739"/>
                </a:cubicBezTo>
                <a:cubicBezTo>
                  <a:pt x="60" y="739"/>
                  <a:pt x="52" y="731"/>
                  <a:pt x="52" y="714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61"/>
                  <a:pt x="60" y="52"/>
                  <a:pt x="78" y="52"/>
                </a:cubicBezTo>
                <a:cubicBezTo>
                  <a:pt x="447" y="52"/>
                  <a:pt x="447" y="52"/>
                  <a:pt x="447" y="52"/>
                </a:cubicBezTo>
                <a:cubicBezTo>
                  <a:pt x="464" y="52"/>
                  <a:pt x="473" y="61"/>
                  <a:pt x="473" y="78"/>
                </a:cubicBezTo>
                <a:lnTo>
                  <a:pt x="473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3">
            <a:extLst>
              <a:ext uri="{FF2B5EF4-FFF2-40B4-BE49-F238E27FC236}">
                <a16:creationId xmlns:a16="http://schemas.microsoft.com/office/drawing/2014/main" id="{B2606BF5-61AA-8649-A51B-9608214F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857" y="9888751"/>
            <a:ext cx="68937" cy="68937"/>
          </a:xfrm>
          <a:custGeom>
            <a:avLst/>
            <a:gdLst>
              <a:gd name="T0" fmla="*/ 26 w 61"/>
              <a:gd name="T1" fmla="*/ 0 h 61"/>
              <a:gd name="T2" fmla="*/ 26 w 61"/>
              <a:gd name="T3" fmla="*/ 0 h 61"/>
              <a:gd name="T4" fmla="*/ 0 w 61"/>
              <a:gd name="T5" fmla="*/ 26 h 61"/>
              <a:gd name="T6" fmla="*/ 26 w 61"/>
              <a:gd name="T7" fmla="*/ 60 h 61"/>
              <a:gd name="T8" fmla="*/ 60 w 61"/>
              <a:gd name="T9" fmla="*/ 26 h 61"/>
              <a:gd name="T10" fmla="*/ 26 w 61"/>
              <a:gd name="T1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60"/>
                  <a:pt x="26" y="60"/>
                </a:cubicBezTo>
                <a:cubicBezTo>
                  <a:pt x="43" y="60"/>
                  <a:pt x="60" y="43"/>
                  <a:pt x="60" y="26"/>
                </a:cubicBezTo>
                <a:cubicBezTo>
                  <a:pt x="60" y="9"/>
                  <a:pt x="43" y="0"/>
                  <a:pt x="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24">
            <a:extLst>
              <a:ext uri="{FF2B5EF4-FFF2-40B4-BE49-F238E27FC236}">
                <a16:creationId xmlns:a16="http://schemas.microsoft.com/office/drawing/2014/main" id="{680CC7F1-059C-3048-BD48-6ED1C0F1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732" y="9888751"/>
            <a:ext cx="211733" cy="59089"/>
          </a:xfrm>
          <a:custGeom>
            <a:avLst/>
            <a:gdLst>
              <a:gd name="T0" fmla="*/ 164 w 191"/>
              <a:gd name="T1" fmla="*/ 0 h 53"/>
              <a:gd name="T2" fmla="*/ 164 w 191"/>
              <a:gd name="T3" fmla="*/ 0 h 53"/>
              <a:gd name="T4" fmla="*/ 26 w 191"/>
              <a:gd name="T5" fmla="*/ 0 h 53"/>
              <a:gd name="T6" fmla="*/ 0 w 191"/>
              <a:gd name="T7" fmla="*/ 26 h 53"/>
              <a:gd name="T8" fmla="*/ 26 w 191"/>
              <a:gd name="T9" fmla="*/ 52 h 53"/>
              <a:gd name="T10" fmla="*/ 164 w 191"/>
              <a:gd name="T11" fmla="*/ 52 h 53"/>
              <a:gd name="T12" fmla="*/ 190 w 191"/>
              <a:gd name="T13" fmla="*/ 26 h 53"/>
              <a:gd name="T14" fmla="*/ 164 w 19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53">
                <a:moveTo>
                  <a:pt x="164" y="0"/>
                </a:moveTo>
                <a:lnTo>
                  <a:pt x="164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52"/>
                  <a:pt x="26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81" y="52"/>
                  <a:pt x="190" y="43"/>
                  <a:pt x="190" y="26"/>
                </a:cubicBezTo>
                <a:cubicBezTo>
                  <a:pt x="190" y="9"/>
                  <a:pt x="181" y="0"/>
                  <a:pt x="16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25">
            <a:extLst>
              <a:ext uri="{FF2B5EF4-FFF2-40B4-BE49-F238E27FC236}">
                <a16:creationId xmlns:a16="http://schemas.microsoft.com/office/drawing/2014/main" id="{9E01194D-469F-F448-B703-70D0A331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262" y="9253550"/>
            <a:ext cx="393924" cy="201884"/>
          </a:xfrm>
          <a:custGeom>
            <a:avLst/>
            <a:gdLst>
              <a:gd name="T0" fmla="*/ 9 w 353"/>
              <a:gd name="T1" fmla="*/ 180 h 181"/>
              <a:gd name="T2" fmla="*/ 9 w 353"/>
              <a:gd name="T3" fmla="*/ 180 h 181"/>
              <a:gd name="T4" fmla="*/ 344 w 353"/>
              <a:gd name="T5" fmla="*/ 180 h 181"/>
              <a:gd name="T6" fmla="*/ 352 w 353"/>
              <a:gd name="T7" fmla="*/ 163 h 181"/>
              <a:gd name="T8" fmla="*/ 352 w 353"/>
              <a:gd name="T9" fmla="*/ 17 h 181"/>
              <a:gd name="T10" fmla="*/ 344 w 353"/>
              <a:gd name="T11" fmla="*/ 0 h 181"/>
              <a:gd name="T12" fmla="*/ 9 w 353"/>
              <a:gd name="T13" fmla="*/ 0 h 181"/>
              <a:gd name="T14" fmla="*/ 0 w 353"/>
              <a:gd name="T15" fmla="*/ 17 h 181"/>
              <a:gd name="T16" fmla="*/ 0 w 353"/>
              <a:gd name="T17" fmla="*/ 163 h 181"/>
              <a:gd name="T18" fmla="*/ 9 w 353"/>
              <a:gd name="T19" fmla="*/ 180 h 181"/>
              <a:gd name="T20" fmla="*/ 34 w 353"/>
              <a:gd name="T21" fmla="*/ 25 h 181"/>
              <a:gd name="T22" fmla="*/ 34 w 353"/>
              <a:gd name="T23" fmla="*/ 25 h 181"/>
              <a:gd name="T24" fmla="*/ 318 w 353"/>
              <a:gd name="T25" fmla="*/ 25 h 181"/>
              <a:gd name="T26" fmla="*/ 327 w 353"/>
              <a:gd name="T27" fmla="*/ 43 h 181"/>
              <a:gd name="T28" fmla="*/ 327 w 353"/>
              <a:gd name="T29" fmla="*/ 137 h 181"/>
              <a:gd name="T30" fmla="*/ 318 w 353"/>
              <a:gd name="T31" fmla="*/ 154 h 181"/>
              <a:gd name="T32" fmla="*/ 34 w 353"/>
              <a:gd name="T33" fmla="*/ 154 h 181"/>
              <a:gd name="T34" fmla="*/ 26 w 353"/>
              <a:gd name="T35" fmla="*/ 137 h 181"/>
              <a:gd name="T36" fmla="*/ 26 w 353"/>
              <a:gd name="T37" fmla="*/ 43 h 181"/>
              <a:gd name="T38" fmla="*/ 34 w 353"/>
              <a:gd name="T39" fmla="*/ 2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181">
                <a:moveTo>
                  <a:pt x="9" y="180"/>
                </a:moveTo>
                <a:lnTo>
                  <a:pt x="9" y="180"/>
                </a:lnTo>
                <a:cubicBezTo>
                  <a:pt x="344" y="180"/>
                  <a:pt x="344" y="180"/>
                  <a:pt x="344" y="180"/>
                </a:cubicBezTo>
                <a:cubicBezTo>
                  <a:pt x="344" y="180"/>
                  <a:pt x="352" y="172"/>
                  <a:pt x="352" y="163"/>
                </a:cubicBezTo>
                <a:cubicBezTo>
                  <a:pt x="352" y="17"/>
                  <a:pt x="352" y="17"/>
                  <a:pt x="352" y="17"/>
                </a:cubicBezTo>
                <a:cubicBezTo>
                  <a:pt x="352" y="8"/>
                  <a:pt x="344" y="0"/>
                  <a:pt x="344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0" y="180"/>
                  <a:pt x="9" y="180"/>
                </a:cubicBezTo>
                <a:close/>
                <a:moveTo>
                  <a:pt x="34" y="25"/>
                </a:moveTo>
                <a:lnTo>
                  <a:pt x="34" y="25"/>
                </a:lnTo>
                <a:cubicBezTo>
                  <a:pt x="318" y="25"/>
                  <a:pt x="318" y="25"/>
                  <a:pt x="318" y="25"/>
                </a:cubicBezTo>
                <a:cubicBezTo>
                  <a:pt x="318" y="25"/>
                  <a:pt x="327" y="34"/>
                  <a:pt x="327" y="43"/>
                </a:cubicBezTo>
                <a:cubicBezTo>
                  <a:pt x="327" y="137"/>
                  <a:pt x="327" y="137"/>
                  <a:pt x="327" y="137"/>
                </a:cubicBezTo>
                <a:cubicBezTo>
                  <a:pt x="327" y="146"/>
                  <a:pt x="318" y="154"/>
                  <a:pt x="318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26" y="154"/>
                  <a:pt x="26" y="146"/>
                  <a:pt x="26" y="137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34"/>
                  <a:pt x="26" y="25"/>
                  <a:pt x="34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6">
            <a:extLst>
              <a:ext uri="{FF2B5EF4-FFF2-40B4-BE49-F238E27FC236}">
                <a16:creationId xmlns:a16="http://schemas.microsoft.com/office/drawing/2014/main" id="{BA8C9896-9EDE-504F-91F8-D7FF0A3D4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857" y="9736107"/>
            <a:ext cx="68937" cy="68937"/>
          </a:xfrm>
          <a:custGeom>
            <a:avLst/>
            <a:gdLst>
              <a:gd name="T0" fmla="*/ 26 w 61"/>
              <a:gd name="T1" fmla="*/ 0 h 61"/>
              <a:gd name="T2" fmla="*/ 26 w 61"/>
              <a:gd name="T3" fmla="*/ 0 h 61"/>
              <a:gd name="T4" fmla="*/ 0 w 61"/>
              <a:gd name="T5" fmla="*/ 25 h 61"/>
              <a:gd name="T6" fmla="*/ 26 w 61"/>
              <a:gd name="T7" fmla="*/ 60 h 61"/>
              <a:gd name="T8" fmla="*/ 60 w 61"/>
              <a:gd name="T9" fmla="*/ 25 h 61"/>
              <a:gd name="T10" fmla="*/ 26 w 61"/>
              <a:gd name="T1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60"/>
                  <a:pt x="26" y="60"/>
                </a:cubicBezTo>
                <a:cubicBezTo>
                  <a:pt x="43" y="60"/>
                  <a:pt x="60" y="42"/>
                  <a:pt x="60" y="25"/>
                </a:cubicBezTo>
                <a:cubicBezTo>
                  <a:pt x="60" y="8"/>
                  <a:pt x="43" y="0"/>
                  <a:pt x="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7">
            <a:extLst>
              <a:ext uri="{FF2B5EF4-FFF2-40B4-BE49-F238E27FC236}">
                <a16:creationId xmlns:a16="http://schemas.microsoft.com/office/drawing/2014/main" id="{3FE41344-6AB8-1245-BA52-81E46DCE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857" y="9627778"/>
            <a:ext cx="68937" cy="68937"/>
          </a:xfrm>
          <a:custGeom>
            <a:avLst/>
            <a:gdLst>
              <a:gd name="T0" fmla="*/ 26 w 61"/>
              <a:gd name="T1" fmla="*/ 0 h 61"/>
              <a:gd name="T2" fmla="*/ 26 w 61"/>
              <a:gd name="T3" fmla="*/ 0 h 61"/>
              <a:gd name="T4" fmla="*/ 0 w 61"/>
              <a:gd name="T5" fmla="*/ 26 h 61"/>
              <a:gd name="T6" fmla="*/ 26 w 61"/>
              <a:gd name="T7" fmla="*/ 60 h 61"/>
              <a:gd name="T8" fmla="*/ 60 w 61"/>
              <a:gd name="T9" fmla="*/ 26 h 61"/>
              <a:gd name="T10" fmla="*/ 26 w 61"/>
              <a:gd name="T1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8"/>
                  <a:pt x="0" y="26"/>
                </a:cubicBezTo>
                <a:cubicBezTo>
                  <a:pt x="0" y="43"/>
                  <a:pt x="9" y="60"/>
                  <a:pt x="26" y="60"/>
                </a:cubicBezTo>
                <a:cubicBezTo>
                  <a:pt x="43" y="60"/>
                  <a:pt x="60" y="43"/>
                  <a:pt x="60" y="26"/>
                </a:cubicBezTo>
                <a:cubicBezTo>
                  <a:pt x="60" y="8"/>
                  <a:pt x="43" y="0"/>
                  <a:pt x="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8">
            <a:extLst>
              <a:ext uri="{FF2B5EF4-FFF2-40B4-BE49-F238E27FC236}">
                <a16:creationId xmlns:a16="http://schemas.microsoft.com/office/drawing/2014/main" id="{2CC5B6CB-4FC5-254C-9449-2240C289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7757" y="9627778"/>
            <a:ext cx="68937" cy="68937"/>
          </a:xfrm>
          <a:custGeom>
            <a:avLst/>
            <a:gdLst>
              <a:gd name="T0" fmla="*/ 26 w 61"/>
              <a:gd name="T1" fmla="*/ 60 h 61"/>
              <a:gd name="T2" fmla="*/ 26 w 61"/>
              <a:gd name="T3" fmla="*/ 60 h 61"/>
              <a:gd name="T4" fmla="*/ 60 w 61"/>
              <a:gd name="T5" fmla="*/ 26 h 61"/>
              <a:gd name="T6" fmla="*/ 26 w 61"/>
              <a:gd name="T7" fmla="*/ 0 h 61"/>
              <a:gd name="T8" fmla="*/ 0 w 61"/>
              <a:gd name="T9" fmla="*/ 26 h 61"/>
              <a:gd name="T10" fmla="*/ 26 w 61"/>
              <a:gd name="T1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26" y="60"/>
                </a:moveTo>
                <a:lnTo>
                  <a:pt x="26" y="60"/>
                </a:lnTo>
                <a:cubicBezTo>
                  <a:pt x="43" y="60"/>
                  <a:pt x="60" y="43"/>
                  <a:pt x="60" y="26"/>
                </a:cubicBezTo>
                <a:cubicBezTo>
                  <a:pt x="60" y="8"/>
                  <a:pt x="43" y="0"/>
                  <a:pt x="26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43"/>
                  <a:pt x="9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9">
            <a:extLst>
              <a:ext uri="{FF2B5EF4-FFF2-40B4-BE49-F238E27FC236}">
                <a16:creationId xmlns:a16="http://schemas.microsoft.com/office/drawing/2014/main" id="{539FFF25-86DA-9E4B-A4AC-09B98C04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732" y="9627778"/>
            <a:ext cx="68937" cy="68937"/>
          </a:xfrm>
          <a:custGeom>
            <a:avLst/>
            <a:gdLst>
              <a:gd name="T0" fmla="*/ 26 w 62"/>
              <a:gd name="T1" fmla="*/ 60 h 61"/>
              <a:gd name="T2" fmla="*/ 26 w 62"/>
              <a:gd name="T3" fmla="*/ 60 h 61"/>
              <a:gd name="T4" fmla="*/ 61 w 62"/>
              <a:gd name="T5" fmla="*/ 26 h 61"/>
              <a:gd name="T6" fmla="*/ 26 w 62"/>
              <a:gd name="T7" fmla="*/ 0 h 61"/>
              <a:gd name="T8" fmla="*/ 0 w 62"/>
              <a:gd name="T9" fmla="*/ 26 h 61"/>
              <a:gd name="T10" fmla="*/ 26 w 62"/>
              <a:gd name="T1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26" y="60"/>
                </a:moveTo>
                <a:lnTo>
                  <a:pt x="26" y="60"/>
                </a:lnTo>
                <a:cubicBezTo>
                  <a:pt x="43" y="60"/>
                  <a:pt x="61" y="43"/>
                  <a:pt x="61" y="26"/>
                </a:cubicBezTo>
                <a:cubicBezTo>
                  <a:pt x="61" y="8"/>
                  <a:pt x="43" y="0"/>
                  <a:pt x="26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43"/>
                  <a:pt x="9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30">
            <a:extLst>
              <a:ext uri="{FF2B5EF4-FFF2-40B4-BE49-F238E27FC236}">
                <a16:creationId xmlns:a16="http://schemas.microsoft.com/office/drawing/2014/main" id="{0EC757BD-ED24-1048-87F5-A5FC2119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7757" y="9736107"/>
            <a:ext cx="68937" cy="68937"/>
          </a:xfrm>
          <a:custGeom>
            <a:avLst/>
            <a:gdLst>
              <a:gd name="T0" fmla="*/ 26 w 61"/>
              <a:gd name="T1" fmla="*/ 60 h 61"/>
              <a:gd name="T2" fmla="*/ 26 w 61"/>
              <a:gd name="T3" fmla="*/ 60 h 61"/>
              <a:gd name="T4" fmla="*/ 60 w 61"/>
              <a:gd name="T5" fmla="*/ 25 h 61"/>
              <a:gd name="T6" fmla="*/ 26 w 61"/>
              <a:gd name="T7" fmla="*/ 0 h 61"/>
              <a:gd name="T8" fmla="*/ 0 w 61"/>
              <a:gd name="T9" fmla="*/ 25 h 61"/>
              <a:gd name="T10" fmla="*/ 26 w 61"/>
              <a:gd name="T1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26" y="60"/>
                </a:moveTo>
                <a:lnTo>
                  <a:pt x="26" y="60"/>
                </a:lnTo>
                <a:cubicBezTo>
                  <a:pt x="43" y="60"/>
                  <a:pt x="60" y="42"/>
                  <a:pt x="60" y="25"/>
                </a:cubicBezTo>
                <a:cubicBezTo>
                  <a:pt x="60" y="8"/>
                  <a:pt x="43" y="0"/>
                  <a:pt x="26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31">
            <a:extLst>
              <a:ext uri="{FF2B5EF4-FFF2-40B4-BE49-F238E27FC236}">
                <a16:creationId xmlns:a16="http://schemas.microsoft.com/office/drawing/2014/main" id="{14A7A97B-DF4D-FF41-ACE6-E4DFE5E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732" y="9736107"/>
            <a:ext cx="68937" cy="68937"/>
          </a:xfrm>
          <a:custGeom>
            <a:avLst/>
            <a:gdLst>
              <a:gd name="T0" fmla="*/ 26 w 62"/>
              <a:gd name="T1" fmla="*/ 60 h 61"/>
              <a:gd name="T2" fmla="*/ 26 w 62"/>
              <a:gd name="T3" fmla="*/ 60 h 61"/>
              <a:gd name="T4" fmla="*/ 61 w 62"/>
              <a:gd name="T5" fmla="*/ 25 h 61"/>
              <a:gd name="T6" fmla="*/ 26 w 62"/>
              <a:gd name="T7" fmla="*/ 0 h 61"/>
              <a:gd name="T8" fmla="*/ 0 w 62"/>
              <a:gd name="T9" fmla="*/ 25 h 61"/>
              <a:gd name="T10" fmla="*/ 26 w 62"/>
              <a:gd name="T1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26" y="60"/>
                </a:moveTo>
                <a:lnTo>
                  <a:pt x="26" y="60"/>
                </a:lnTo>
                <a:cubicBezTo>
                  <a:pt x="43" y="60"/>
                  <a:pt x="61" y="42"/>
                  <a:pt x="61" y="25"/>
                </a:cubicBezTo>
                <a:cubicBezTo>
                  <a:pt x="61" y="8"/>
                  <a:pt x="43" y="0"/>
                  <a:pt x="26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32">
            <a:extLst>
              <a:ext uri="{FF2B5EF4-FFF2-40B4-BE49-F238E27FC236}">
                <a16:creationId xmlns:a16="http://schemas.microsoft.com/office/drawing/2014/main" id="{8D31BD0E-BA47-CC4E-A336-23A1F4BB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857" y="9519449"/>
            <a:ext cx="68937" cy="68937"/>
          </a:xfrm>
          <a:custGeom>
            <a:avLst/>
            <a:gdLst>
              <a:gd name="T0" fmla="*/ 26 w 61"/>
              <a:gd name="T1" fmla="*/ 0 h 62"/>
              <a:gd name="T2" fmla="*/ 26 w 61"/>
              <a:gd name="T3" fmla="*/ 0 h 62"/>
              <a:gd name="T4" fmla="*/ 0 w 61"/>
              <a:gd name="T5" fmla="*/ 26 h 62"/>
              <a:gd name="T6" fmla="*/ 26 w 61"/>
              <a:gd name="T7" fmla="*/ 61 h 62"/>
              <a:gd name="T8" fmla="*/ 60 w 61"/>
              <a:gd name="T9" fmla="*/ 26 h 62"/>
              <a:gd name="T10" fmla="*/ 26 w 61"/>
              <a:gd name="T1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2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61"/>
                  <a:pt x="26" y="61"/>
                </a:cubicBezTo>
                <a:cubicBezTo>
                  <a:pt x="43" y="61"/>
                  <a:pt x="60" y="43"/>
                  <a:pt x="60" y="26"/>
                </a:cubicBezTo>
                <a:cubicBezTo>
                  <a:pt x="60" y="9"/>
                  <a:pt x="43" y="0"/>
                  <a:pt x="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3">
            <a:extLst>
              <a:ext uri="{FF2B5EF4-FFF2-40B4-BE49-F238E27FC236}">
                <a16:creationId xmlns:a16="http://schemas.microsoft.com/office/drawing/2014/main" id="{38B1F69A-1ECD-8046-85F6-DE96E11E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7757" y="9519449"/>
            <a:ext cx="68937" cy="68937"/>
          </a:xfrm>
          <a:custGeom>
            <a:avLst/>
            <a:gdLst>
              <a:gd name="T0" fmla="*/ 26 w 61"/>
              <a:gd name="T1" fmla="*/ 61 h 62"/>
              <a:gd name="T2" fmla="*/ 26 w 61"/>
              <a:gd name="T3" fmla="*/ 61 h 62"/>
              <a:gd name="T4" fmla="*/ 60 w 61"/>
              <a:gd name="T5" fmla="*/ 26 h 62"/>
              <a:gd name="T6" fmla="*/ 26 w 61"/>
              <a:gd name="T7" fmla="*/ 0 h 62"/>
              <a:gd name="T8" fmla="*/ 0 w 61"/>
              <a:gd name="T9" fmla="*/ 26 h 62"/>
              <a:gd name="T10" fmla="*/ 26 w 61"/>
              <a:gd name="T1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2">
                <a:moveTo>
                  <a:pt x="26" y="61"/>
                </a:moveTo>
                <a:lnTo>
                  <a:pt x="26" y="61"/>
                </a:lnTo>
                <a:cubicBezTo>
                  <a:pt x="43" y="61"/>
                  <a:pt x="60" y="43"/>
                  <a:pt x="60" y="26"/>
                </a:cubicBezTo>
                <a:cubicBezTo>
                  <a:pt x="60" y="9"/>
                  <a:pt x="43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61"/>
                  <a:pt x="26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4">
            <a:extLst>
              <a:ext uri="{FF2B5EF4-FFF2-40B4-BE49-F238E27FC236}">
                <a16:creationId xmlns:a16="http://schemas.microsoft.com/office/drawing/2014/main" id="{ABEA6459-75EB-9E4E-A69A-009533E06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732" y="9519449"/>
            <a:ext cx="68937" cy="68937"/>
          </a:xfrm>
          <a:custGeom>
            <a:avLst/>
            <a:gdLst>
              <a:gd name="T0" fmla="*/ 26 w 62"/>
              <a:gd name="T1" fmla="*/ 61 h 62"/>
              <a:gd name="T2" fmla="*/ 26 w 62"/>
              <a:gd name="T3" fmla="*/ 61 h 62"/>
              <a:gd name="T4" fmla="*/ 61 w 62"/>
              <a:gd name="T5" fmla="*/ 26 h 62"/>
              <a:gd name="T6" fmla="*/ 26 w 62"/>
              <a:gd name="T7" fmla="*/ 0 h 62"/>
              <a:gd name="T8" fmla="*/ 0 w 62"/>
              <a:gd name="T9" fmla="*/ 26 h 62"/>
              <a:gd name="T10" fmla="*/ 26 w 62"/>
              <a:gd name="T1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26" y="61"/>
                </a:moveTo>
                <a:lnTo>
                  <a:pt x="26" y="61"/>
                </a:lnTo>
                <a:cubicBezTo>
                  <a:pt x="43" y="61"/>
                  <a:pt x="61" y="43"/>
                  <a:pt x="61" y="26"/>
                </a:cubicBezTo>
                <a:cubicBezTo>
                  <a:pt x="61" y="9"/>
                  <a:pt x="43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61"/>
                  <a:pt x="26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5">
            <a:extLst>
              <a:ext uri="{FF2B5EF4-FFF2-40B4-BE49-F238E27FC236}">
                <a16:creationId xmlns:a16="http://schemas.microsoft.com/office/drawing/2014/main" id="{26935474-E7B3-AF4B-B0D7-1DEBEBA0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922" y="7219917"/>
            <a:ext cx="881406" cy="521949"/>
          </a:xfrm>
          <a:custGeom>
            <a:avLst/>
            <a:gdLst>
              <a:gd name="T0" fmla="*/ 541 w 791"/>
              <a:gd name="T1" fmla="*/ 465 h 466"/>
              <a:gd name="T2" fmla="*/ 541 w 791"/>
              <a:gd name="T3" fmla="*/ 465 h 466"/>
              <a:gd name="T4" fmla="*/ 189 w 791"/>
              <a:gd name="T5" fmla="*/ 465 h 466"/>
              <a:gd name="T6" fmla="*/ 26 w 791"/>
              <a:gd name="T7" fmla="*/ 379 h 466"/>
              <a:gd name="T8" fmla="*/ 26 w 791"/>
              <a:gd name="T9" fmla="*/ 224 h 466"/>
              <a:gd name="T10" fmla="*/ 94 w 791"/>
              <a:gd name="T11" fmla="*/ 155 h 466"/>
              <a:gd name="T12" fmla="*/ 215 w 791"/>
              <a:gd name="T13" fmla="*/ 129 h 466"/>
              <a:gd name="T14" fmla="*/ 257 w 791"/>
              <a:gd name="T15" fmla="*/ 138 h 466"/>
              <a:gd name="T16" fmla="*/ 438 w 791"/>
              <a:gd name="T17" fmla="*/ 0 h 466"/>
              <a:gd name="T18" fmla="*/ 576 w 791"/>
              <a:gd name="T19" fmla="*/ 69 h 466"/>
              <a:gd name="T20" fmla="*/ 593 w 791"/>
              <a:gd name="T21" fmla="*/ 69 h 466"/>
              <a:gd name="T22" fmla="*/ 739 w 791"/>
              <a:gd name="T23" fmla="*/ 129 h 466"/>
              <a:gd name="T24" fmla="*/ 790 w 791"/>
              <a:gd name="T25" fmla="*/ 258 h 466"/>
              <a:gd name="T26" fmla="*/ 730 w 791"/>
              <a:gd name="T27" fmla="*/ 396 h 466"/>
              <a:gd name="T28" fmla="*/ 541 w 791"/>
              <a:gd name="T29" fmla="*/ 465 h 466"/>
              <a:gd name="T30" fmla="*/ 215 w 791"/>
              <a:gd name="T31" fmla="*/ 181 h 466"/>
              <a:gd name="T32" fmla="*/ 215 w 791"/>
              <a:gd name="T33" fmla="*/ 181 h 466"/>
              <a:gd name="T34" fmla="*/ 120 w 791"/>
              <a:gd name="T35" fmla="*/ 198 h 466"/>
              <a:gd name="T36" fmla="*/ 68 w 791"/>
              <a:gd name="T37" fmla="*/ 250 h 466"/>
              <a:gd name="T38" fmla="*/ 60 w 791"/>
              <a:gd name="T39" fmla="*/ 362 h 466"/>
              <a:gd name="T40" fmla="*/ 189 w 791"/>
              <a:gd name="T41" fmla="*/ 422 h 466"/>
              <a:gd name="T42" fmla="*/ 541 w 791"/>
              <a:gd name="T43" fmla="*/ 422 h 466"/>
              <a:gd name="T44" fmla="*/ 696 w 791"/>
              <a:gd name="T45" fmla="*/ 362 h 466"/>
              <a:gd name="T46" fmla="*/ 748 w 791"/>
              <a:gd name="T47" fmla="*/ 258 h 466"/>
              <a:gd name="T48" fmla="*/ 704 w 791"/>
              <a:gd name="T49" fmla="*/ 155 h 466"/>
              <a:gd name="T50" fmla="*/ 593 w 791"/>
              <a:gd name="T51" fmla="*/ 112 h 466"/>
              <a:gd name="T52" fmla="*/ 567 w 791"/>
              <a:gd name="T53" fmla="*/ 121 h 466"/>
              <a:gd name="T54" fmla="*/ 550 w 791"/>
              <a:gd name="T55" fmla="*/ 104 h 466"/>
              <a:gd name="T56" fmla="*/ 438 w 791"/>
              <a:gd name="T57" fmla="*/ 52 h 466"/>
              <a:gd name="T58" fmla="*/ 301 w 791"/>
              <a:gd name="T59" fmla="*/ 172 h 466"/>
              <a:gd name="T60" fmla="*/ 292 w 791"/>
              <a:gd name="T61" fmla="*/ 190 h 466"/>
              <a:gd name="T62" fmla="*/ 266 w 791"/>
              <a:gd name="T63" fmla="*/ 190 h 466"/>
              <a:gd name="T64" fmla="*/ 215 w 791"/>
              <a:gd name="T65" fmla="*/ 18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1" h="466">
                <a:moveTo>
                  <a:pt x="541" y="465"/>
                </a:moveTo>
                <a:lnTo>
                  <a:pt x="541" y="465"/>
                </a:lnTo>
                <a:cubicBezTo>
                  <a:pt x="189" y="465"/>
                  <a:pt x="189" y="465"/>
                  <a:pt x="189" y="465"/>
                </a:cubicBezTo>
                <a:cubicBezTo>
                  <a:pt x="111" y="465"/>
                  <a:pt x="51" y="430"/>
                  <a:pt x="26" y="379"/>
                </a:cubicBezTo>
                <a:cubicBezTo>
                  <a:pt x="0" y="336"/>
                  <a:pt x="0" y="275"/>
                  <a:pt x="26" y="224"/>
                </a:cubicBezTo>
                <a:cubicBezTo>
                  <a:pt x="43" y="198"/>
                  <a:pt x="68" y="172"/>
                  <a:pt x="94" y="155"/>
                </a:cubicBezTo>
                <a:cubicBezTo>
                  <a:pt x="129" y="138"/>
                  <a:pt x="172" y="129"/>
                  <a:pt x="215" y="129"/>
                </a:cubicBezTo>
                <a:cubicBezTo>
                  <a:pt x="232" y="129"/>
                  <a:pt x="240" y="138"/>
                  <a:pt x="257" y="138"/>
                </a:cubicBezTo>
                <a:cubicBezTo>
                  <a:pt x="283" y="61"/>
                  <a:pt x="352" y="0"/>
                  <a:pt x="438" y="0"/>
                </a:cubicBezTo>
                <a:cubicBezTo>
                  <a:pt x="490" y="0"/>
                  <a:pt x="541" y="26"/>
                  <a:pt x="576" y="69"/>
                </a:cubicBezTo>
                <a:cubicBezTo>
                  <a:pt x="584" y="69"/>
                  <a:pt x="593" y="69"/>
                  <a:pt x="593" y="69"/>
                </a:cubicBezTo>
                <a:cubicBezTo>
                  <a:pt x="653" y="69"/>
                  <a:pt x="704" y="86"/>
                  <a:pt x="739" y="129"/>
                </a:cubicBezTo>
                <a:cubicBezTo>
                  <a:pt x="773" y="164"/>
                  <a:pt x="790" y="207"/>
                  <a:pt x="790" y="258"/>
                </a:cubicBezTo>
                <a:cubicBezTo>
                  <a:pt x="790" y="310"/>
                  <a:pt x="765" y="362"/>
                  <a:pt x="730" y="396"/>
                </a:cubicBezTo>
                <a:cubicBezTo>
                  <a:pt x="679" y="439"/>
                  <a:pt x="619" y="465"/>
                  <a:pt x="541" y="465"/>
                </a:cubicBezTo>
                <a:close/>
                <a:moveTo>
                  <a:pt x="215" y="181"/>
                </a:moveTo>
                <a:lnTo>
                  <a:pt x="215" y="181"/>
                </a:lnTo>
                <a:cubicBezTo>
                  <a:pt x="172" y="181"/>
                  <a:pt x="146" y="181"/>
                  <a:pt x="120" y="198"/>
                </a:cubicBezTo>
                <a:cubicBezTo>
                  <a:pt x="94" y="207"/>
                  <a:pt x="77" y="224"/>
                  <a:pt x="68" y="250"/>
                </a:cubicBezTo>
                <a:cubicBezTo>
                  <a:pt x="43" y="284"/>
                  <a:pt x="43" y="327"/>
                  <a:pt x="60" y="362"/>
                </a:cubicBezTo>
                <a:cubicBezTo>
                  <a:pt x="86" y="396"/>
                  <a:pt x="129" y="422"/>
                  <a:pt x="189" y="422"/>
                </a:cubicBezTo>
                <a:cubicBezTo>
                  <a:pt x="541" y="422"/>
                  <a:pt x="541" y="422"/>
                  <a:pt x="541" y="422"/>
                </a:cubicBezTo>
                <a:cubicBezTo>
                  <a:pt x="610" y="422"/>
                  <a:pt x="661" y="396"/>
                  <a:pt x="696" y="362"/>
                </a:cubicBezTo>
                <a:cubicBezTo>
                  <a:pt x="730" y="336"/>
                  <a:pt x="739" y="301"/>
                  <a:pt x="748" y="258"/>
                </a:cubicBezTo>
                <a:cubicBezTo>
                  <a:pt x="748" y="215"/>
                  <a:pt x="730" y="181"/>
                  <a:pt x="704" y="155"/>
                </a:cubicBezTo>
                <a:cubicBezTo>
                  <a:pt x="679" y="129"/>
                  <a:pt x="644" y="112"/>
                  <a:pt x="593" y="112"/>
                </a:cubicBezTo>
                <a:cubicBezTo>
                  <a:pt x="584" y="112"/>
                  <a:pt x="584" y="112"/>
                  <a:pt x="567" y="121"/>
                </a:cubicBezTo>
                <a:cubicBezTo>
                  <a:pt x="558" y="121"/>
                  <a:pt x="550" y="112"/>
                  <a:pt x="550" y="104"/>
                </a:cubicBezTo>
                <a:cubicBezTo>
                  <a:pt x="524" y="69"/>
                  <a:pt x="481" y="52"/>
                  <a:pt x="438" y="52"/>
                </a:cubicBezTo>
                <a:cubicBezTo>
                  <a:pt x="369" y="52"/>
                  <a:pt x="309" y="104"/>
                  <a:pt x="301" y="172"/>
                </a:cubicBezTo>
                <a:cubicBezTo>
                  <a:pt x="301" y="181"/>
                  <a:pt x="292" y="181"/>
                  <a:pt x="292" y="190"/>
                </a:cubicBezTo>
                <a:cubicBezTo>
                  <a:pt x="283" y="190"/>
                  <a:pt x="275" y="190"/>
                  <a:pt x="266" y="190"/>
                </a:cubicBezTo>
                <a:cubicBezTo>
                  <a:pt x="249" y="181"/>
                  <a:pt x="232" y="181"/>
                  <a:pt x="215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6">
            <a:extLst>
              <a:ext uri="{FF2B5EF4-FFF2-40B4-BE49-F238E27FC236}">
                <a16:creationId xmlns:a16="http://schemas.microsoft.com/office/drawing/2014/main" id="{C5BC4D48-F70A-E242-ADA3-75FA9DED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094" y="7239613"/>
            <a:ext cx="635204" cy="403772"/>
          </a:xfrm>
          <a:custGeom>
            <a:avLst/>
            <a:gdLst>
              <a:gd name="T0" fmla="*/ 534 w 569"/>
              <a:gd name="T1" fmla="*/ 361 h 362"/>
              <a:gd name="T2" fmla="*/ 534 w 569"/>
              <a:gd name="T3" fmla="*/ 361 h 362"/>
              <a:gd name="T4" fmla="*/ 26 w 569"/>
              <a:gd name="T5" fmla="*/ 361 h 362"/>
              <a:gd name="T6" fmla="*/ 0 w 569"/>
              <a:gd name="T7" fmla="*/ 335 h 362"/>
              <a:gd name="T8" fmla="*/ 0 w 569"/>
              <a:gd name="T9" fmla="*/ 25 h 362"/>
              <a:gd name="T10" fmla="*/ 26 w 569"/>
              <a:gd name="T11" fmla="*/ 0 h 362"/>
              <a:gd name="T12" fmla="*/ 534 w 569"/>
              <a:gd name="T13" fmla="*/ 0 h 362"/>
              <a:gd name="T14" fmla="*/ 568 w 569"/>
              <a:gd name="T15" fmla="*/ 25 h 362"/>
              <a:gd name="T16" fmla="*/ 568 w 569"/>
              <a:gd name="T17" fmla="*/ 335 h 362"/>
              <a:gd name="T18" fmla="*/ 534 w 569"/>
              <a:gd name="T19" fmla="*/ 361 h 362"/>
              <a:gd name="T20" fmla="*/ 35 w 569"/>
              <a:gd name="T21" fmla="*/ 326 h 362"/>
              <a:gd name="T22" fmla="*/ 35 w 569"/>
              <a:gd name="T23" fmla="*/ 326 h 362"/>
              <a:gd name="T24" fmla="*/ 525 w 569"/>
              <a:gd name="T25" fmla="*/ 326 h 362"/>
              <a:gd name="T26" fmla="*/ 525 w 569"/>
              <a:gd name="T27" fmla="*/ 34 h 362"/>
              <a:gd name="T28" fmla="*/ 35 w 569"/>
              <a:gd name="T29" fmla="*/ 34 h 362"/>
              <a:gd name="T30" fmla="*/ 35 w 569"/>
              <a:gd name="T31" fmla="*/ 32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362">
                <a:moveTo>
                  <a:pt x="534" y="361"/>
                </a:moveTo>
                <a:lnTo>
                  <a:pt x="534" y="361"/>
                </a:lnTo>
                <a:cubicBezTo>
                  <a:pt x="26" y="361"/>
                  <a:pt x="26" y="361"/>
                  <a:pt x="26" y="361"/>
                </a:cubicBezTo>
                <a:cubicBezTo>
                  <a:pt x="18" y="361"/>
                  <a:pt x="0" y="352"/>
                  <a:pt x="0" y="3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8" y="0"/>
                  <a:pt x="26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51" y="0"/>
                  <a:pt x="568" y="8"/>
                  <a:pt x="568" y="25"/>
                </a:cubicBezTo>
                <a:cubicBezTo>
                  <a:pt x="568" y="335"/>
                  <a:pt x="568" y="335"/>
                  <a:pt x="568" y="335"/>
                </a:cubicBezTo>
                <a:cubicBezTo>
                  <a:pt x="568" y="352"/>
                  <a:pt x="551" y="361"/>
                  <a:pt x="534" y="361"/>
                </a:cubicBezTo>
                <a:close/>
                <a:moveTo>
                  <a:pt x="35" y="326"/>
                </a:moveTo>
                <a:lnTo>
                  <a:pt x="35" y="326"/>
                </a:lnTo>
                <a:cubicBezTo>
                  <a:pt x="525" y="326"/>
                  <a:pt x="525" y="326"/>
                  <a:pt x="525" y="326"/>
                </a:cubicBezTo>
                <a:cubicBezTo>
                  <a:pt x="525" y="34"/>
                  <a:pt x="525" y="34"/>
                  <a:pt x="525" y="34"/>
                </a:cubicBezTo>
                <a:cubicBezTo>
                  <a:pt x="35" y="34"/>
                  <a:pt x="35" y="34"/>
                  <a:pt x="35" y="34"/>
                </a:cubicBezTo>
                <a:lnTo>
                  <a:pt x="35" y="3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7">
            <a:extLst>
              <a:ext uri="{FF2B5EF4-FFF2-40B4-BE49-F238E27FC236}">
                <a16:creationId xmlns:a16="http://schemas.microsoft.com/office/drawing/2014/main" id="{F1A99E75-4622-8C44-A097-3FD4BE71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309" y="7677855"/>
            <a:ext cx="778000" cy="39392"/>
          </a:xfrm>
          <a:custGeom>
            <a:avLst/>
            <a:gdLst>
              <a:gd name="T0" fmla="*/ 679 w 697"/>
              <a:gd name="T1" fmla="*/ 34 h 35"/>
              <a:gd name="T2" fmla="*/ 679 w 697"/>
              <a:gd name="T3" fmla="*/ 34 h 35"/>
              <a:gd name="T4" fmla="*/ 26 w 697"/>
              <a:gd name="T5" fmla="*/ 34 h 35"/>
              <a:gd name="T6" fmla="*/ 0 w 697"/>
              <a:gd name="T7" fmla="*/ 17 h 35"/>
              <a:gd name="T8" fmla="*/ 26 w 697"/>
              <a:gd name="T9" fmla="*/ 0 h 35"/>
              <a:gd name="T10" fmla="*/ 679 w 697"/>
              <a:gd name="T11" fmla="*/ 0 h 35"/>
              <a:gd name="T12" fmla="*/ 696 w 697"/>
              <a:gd name="T13" fmla="*/ 17 h 35"/>
              <a:gd name="T14" fmla="*/ 679 w 69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35">
                <a:moveTo>
                  <a:pt x="679" y="34"/>
                </a:moveTo>
                <a:lnTo>
                  <a:pt x="679" y="34"/>
                </a:lnTo>
                <a:cubicBezTo>
                  <a:pt x="26" y="34"/>
                  <a:pt x="26" y="34"/>
                  <a:pt x="26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687" y="0"/>
                  <a:pt x="696" y="9"/>
                  <a:pt x="696" y="17"/>
                </a:cubicBezTo>
                <a:cubicBezTo>
                  <a:pt x="696" y="26"/>
                  <a:pt x="687" y="34"/>
                  <a:pt x="67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8">
            <a:extLst>
              <a:ext uri="{FF2B5EF4-FFF2-40B4-BE49-F238E27FC236}">
                <a16:creationId xmlns:a16="http://schemas.microsoft.com/office/drawing/2014/main" id="{F7E0F9B3-2113-744E-A1E3-B9E1B408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426" y="9159992"/>
            <a:ext cx="453012" cy="891254"/>
          </a:xfrm>
          <a:custGeom>
            <a:avLst/>
            <a:gdLst>
              <a:gd name="T0" fmla="*/ 344 w 405"/>
              <a:gd name="T1" fmla="*/ 60 h 800"/>
              <a:gd name="T2" fmla="*/ 198 w 405"/>
              <a:gd name="T3" fmla="*/ 0 h 800"/>
              <a:gd name="T4" fmla="*/ 0 w 405"/>
              <a:gd name="T5" fmla="*/ 206 h 800"/>
              <a:gd name="T6" fmla="*/ 86 w 405"/>
              <a:gd name="T7" fmla="*/ 395 h 800"/>
              <a:gd name="T8" fmla="*/ 112 w 405"/>
              <a:gd name="T9" fmla="*/ 464 h 800"/>
              <a:gd name="T10" fmla="*/ 103 w 405"/>
              <a:gd name="T11" fmla="*/ 524 h 800"/>
              <a:gd name="T12" fmla="*/ 146 w 405"/>
              <a:gd name="T13" fmla="*/ 567 h 800"/>
              <a:gd name="T14" fmla="*/ 103 w 405"/>
              <a:gd name="T15" fmla="*/ 619 h 800"/>
              <a:gd name="T16" fmla="*/ 146 w 405"/>
              <a:gd name="T17" fmla="*/ 662 h 800"/>
              <a:gd name="T18" fmla="*/ 103 w 405"/>
              <a:gd name="T19" fmla="*/ 705 h 800"/>
              <a:gd name="T20" fmla="*/ 180 w 405"/>
              <a:gd name="T21" fmla="*/ 791 h 800"/>
              <a:gd name="T22" fmla="*/ 198 w 405"/>
              <a:gd name="T23" fmla="*/ 799 h 800"/>
              <a:gd name="T24" fmla="*/ 284 w 405"/>
              <a:gd name="T25" fmla="*/ 722 h 800"/>
              <a:gd name="T26" fmla="*/ 292 w 405"/>
              <a:gd name="T27" fmla="*/ 412 h 800"/>
              <a:gd name="T28" fmla="*/ 326 w 405"/>
              <a:gd name="T29" fmla="*/ 369 h 800"/>
              <a:gd name="T30" fmla="*/ 378 w 405"/>
              <a:gd name="T31" fmla="*/ 309 h 800"/>
              <a:gd name="T32" fmla="*/ 344 w 405"/>
              <a:gd name="T33" fmla="*/ 60 h 800"/>
              <a:gd name="T34" fmla="*/ 326 w 405"/>
              <a:gd name="T35" fmla="*/ 283 h 800"/>
              <a:gd name="T36" fmla="*/ 258 w 405"/>
              <a:gd name="T37" fmla="*/ 378 h 800"/>
              <a:gd name="T38" fmla="*/ 249 w 405"/>
              <a:gd name="T39" fmla="*/ 387 h 800"/>
              <a:gd name="T40" fmla="*/ 241 w 405"/>
              <a:gd name="T41" fmla="*/ 696 h 800"/>
              <a:gd name="T42" fmla="*/ 172 w 405"/>
              <a:gd name="T43" fmla="*/ 705 h 800"/>
              <a:gd name="T44" fmla="*/ 206 w 405"/>
              <a:gd name="T45" fmla="*/ 662 h 800"/>
              <a:gd name="T46" fmla="*/ 172 w 405"/>
              <a:gd name="T47" fmla="*/ 619 h 800"/>
              <a:gd name="T48" fmla="*/ 215 w 405"/>
              <a:gd name="T49" fmla="*/ 567 h 800"/>
              <a:gd name="T50" fmla="*/ 155 w 405"/>
              <a:gd name="T51" fmla="*/ 507 h 800"/>
              <a:gd name="T52" fmla="*/ 189 w 405"/>
              <a:gd name="T53" fmla="*/ 447 h 800"/>
              <a:gd name="T54" fmla="*/ 189 w 405"/>
              <a:gd name="T55" fmla="*/ 412 h 800"/>
              <a:gd name="T56" fmla="*/ 120 w 405"/>
              <a:gd name="T57" fmla="*/ 335 h 800"/>
              <a:gd name="T58" fmla="*/ 198 w 405"/>
              <a:gd name="T59" fmla="*/ 51 h 800"/>
              <a:gd name="T60" fmla="*/ 309 w 405"/>
              <a:gd name="T61" fmla="*/ 103 h 800"/>
              <a:gd name="T62" fmla="*/ 326 w 405"/>
              <a:gd name="T63" fmla="*/ 283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5" h="800">
                <a:moveTo>
                  <a:pt x="344" y="60"/>
                </a:moveTo>
                <a:lnTo>
                  <a:pt x="344" y="60"/>
                </a:lnTo>
                <a:cubicBezTo>
                  <a:pt x="309" y="25"/>
                  <a:pt x="258" y="0"/>
                  <a:pt x="198" y="0"/>
                </a:cubicBezTo>
                <a:lnTo>
                  <a:pt x="198" y="0"/>
                </a:lnTo>
                <a:cubicBezTo>
                  <a:pt x="146" y="0"/>
                  <a:pt x="95" y="25"/>
                  <a:pt x="60" y="60"/>
                </a:cubicBezTo>
                <a:cubicBezTo>
                  <a:pt x="17" y="103"/>
                  <a:pt x="0" y="154"/>
                  <a:pt x="0" y="206"/>
                </a:cubicBezTo>
                <a:cubicBezTo>
                  <a:pt x="0" y="266"/>
                  <a:pt x="26" y="326"/>
                  <a:pt x="77" y="361"/>
                </a:cubicBezTo>
                <a:cubicBezTo>
                  <a:pt x="77" y="369"/>
                  <a:pt x="77" y="387"/>
                  <a:pt x="86" y="395"/>
                </a:cubicBezTo>
                <a:cubicBezTo>
                  <a:pt x="138" y="429"/>
                  <a:pt x="138" y="429"/>
                  <a:pt x="138" y="429"/>
                </a:cubicBezTo>
                <a:cubicBezTo>
                  <a:pt x="112" y="464"/>
                  <a:pt x="112" y="464"/>
                  <a:pt x="112" y="464"/>
                </a:cubicBezTo>
                <a:cubicBezTo>
                  <a:pt x="103" y="464"/>
                  <a:pt x="103" y="472"/>
                  <a:pt x="103" y="472"/>
                </a:cubicBezTo>
                <a:cubicBezTo>
                  <a:pt x="103" y="524"/>
                  <a:pt x="103" y="524"/>
                  <a:pt x="103" y="524"/>
                </a:cubicBezTo>
                <a:cubicBezTo>
                  <a:pt x="103" y="524"/>
                  <a:pt x="112" y="533"/>
                  <a:pt x="112" y="541"/>
                </a:cubicBezTo>
                <a:cubicBezTo>
                  <a:pt x="146" y="567"/>
                  <a:pt x="146" y="567"/>
                  <a:pt x="146" y="567"/>
                </a:cubicBezTo>
                <a:cubicBezTo>
                  <a:pt x="112" y="593"/>
                  <a:pt x="112" y="593"/>
                  <a:pt x="112" y="593"/>
                </a:cubicBezTo>
                <a:cubicBezTo>
                  <a:pt x="112" y="601"/>
                  <a:pt x="103" y="610"/>
                  <a:pt x="103" y="619"/>
                </a:cubicBezTo>
                <a:cubicBezTo>
                  <a:pt x="103" y="627"/>
                  <a:pt x="112" y="627"/>
                  <a:pt x="112" y="636"/>
                </a:cubicBezTo>
                <a:cubicBezTo>
                  <a:pt x="146" y="662"/>
                  <a:pt x="146" y="662"/>
                  <a:pt x="146" y="662"/>
                </a:cubicBezTo>
                <a:cubicBezTo>
                  <a:pt x="112" y="687"/>
                  <a:pt x="112" y="687"/>
                  <a:pt x="112" y="687"/>
                </a:cubicBezTo>
                <a:cubicBezTo>
                  <a:pt x="112" y="696"/>
                  <a:pt x="103" y="696"/>
                  <a:pt x="103" y="705"/>
                </a:cubicBezTo>
                <a:cubicBezTo>
                  <a:pt x="103" y="713"/>
                  <a:pt x="112" y="722"/>
                  <a:pt x="112" y="722"/>
                </a:cubicBezTo>
                <a:cubicBezTo>
                  <a:pt x="180" y="791"/>
                  <a:pt x="180" y="791"/>
                  <a:pt x="180" y="791"/>
                </a:cubicBezTo>
                <a:cubicBezTo>
                  <a:pt x="189" y="799"/>
                  <a:pt x="198" y="799"/>
                  <a:pt x="198" y="799"/>
                </a:cubicBezTo>
                <a:lnTo>
                  <a:pt x="198" y="799"/>
                </a:lnTo>
                <a:cubicBezTo>
                  <a:pt x="206" y="799"/>
                  <a:pt x="215" y="799"/>
                  <a:pt x="223" y="791"/>
                </a:cubicBezTo>
                <a:cubicBezTo>
                  <a:pt x="284" y="722"/>
                  <a:pt x="284" y="722"/>
                  <a:pt x="284" y="722"/>
                </a:cubicBezTo>
                <a:cubicBezTo>
                  <a:pt x="292" y="722"/>
                  <a:pt x="292" y="713"/>
                  <a:pt x="292" y="705"/>
                </a:cubicBezTo>
                <a:cubicBezTo>
                  <a:pt x="292" y="412"/>
                  <a:pt x="292" y="412"/>
                  <a:pt x="292" y="412"/>
                </a:cubicBezTo>
                <a:cubicBezTo>
                  <a:pt x="318" y="395"/>
                  <a:pt x="318" y="395"/>
                  <a:pt x="318" y="395"/>
                </a:cubicBezTo>
                <a:cubicBezTo>
                  <a:pt x="326" y="387"/>
                  <a:pt x="326" y="378"/>
                  <a:pt x="326" y="369"/>
                </a:cubicBezTo>
                <a:lnTo>
                  <a:pt x="326" y="369"/>
                </a:lnTo>
                <a:cubicBezTo>
                  <a:pt x="344" y="352"/>
                  <a:pt x="361" y="326"/>
                  <a:pt x="378" y="309"/>
                </a:cubicBezTo>
                <a:cubicBezTo>
                  <a:pt x="395" y="275"/>
                  <a:pt x="404" y="240"/>
                  <a:pt x="404" y="206"/>
                </a:cubicBezTo>
                <a:cubicBezTo>
                  <a:pt x="404" y="154"/>
                  <a:pt x="378" y="103"/>
                  <a:pt x="344" y="60"/>
                </a:cubicBezTo>
                <a:close/>
                <a:moveTo>
                  <a:pt x="326" y="283"/>
                </a:moveTo>
                <a:lnTo>
                  <a:pt x="326" y="283"/>
                </a:lnTo>
                <a:cubicBezTo>
                  <a:pt x="318" y="300"/>
                  <a:pt x="301" y="318"/>
                  <a:pt x="275" y="335"/>
                </a:cubicBezTo>
                <a:cubicBezTo>
                  <a:pt x="267" y="344"/>
                  <a:pt x="258" y="361"/>
                  <a:pt x="258" y="378"/>
                </a:cubicBezTo>
                <a:lnTo>
                  <a:pt x="258" y="378"/>
                </a:lnTo>
                <a:cubicBezTo>
                  <a:pt x="249" y="387"/>
                  <a:pt x="249" y="387"/>
                  <a:pt x="249" y="387"/>
                </a:cubicBezTo>
                <a:cubicBezTo>
                  <a:pt x="249" y="387"/>
                  <a:pt x="241" y="395"/>
                  <a:pt x="241" y="404"/>
                </a:cubicBezTo>
                <a:cubicBezTo>
                  <a:pt x="241" y="696"/>
                  <a:pt x="241" y="696"/>
                  <a:pt x="241" y="696"/>
                </a:cubicBezTo>
                <a:cubicBezTo>
                  <a:pt x="198" y="739"/>
                  <a:pt x="198" y="739"/>
                  <a:pt x="198" y="739"/>
                </a:cubicBezTo>
                <a:cubicBezTo>
                  <a:pt x="172" y="705"/>
                  <a:pt x="172" y="705"/>
                  <a:pt x="172" y="705"/>
                </a:cubicBezTo>
                <a:cubicBezTo>
                  <a:pt x="198" y="679"/>
                  <a:pt x="198" y="679"/>
                  <a:pt x="198" y="679"/>
                </a:cubicBezTo>
                <a:cubicBezTo>
                  <a:pt x="206" y="670"/>
                  <a:pt x="206" y="670"/>
                  <a:pt x="206" y="662"/>
                </a:cubicBezTo>
                <a:cubicBezTo>
                  <a:pt x="206" y="653"/>
                  <a:pt x="206" y="644"/>
                  <a:pt x="198" y="644"/>
                </a:cubicBezTo>
                <a:cubicBezTo>
                  <a:pt x="172" y="619"/>
                  <a:pt x="172" y="619"/>
                  <a:pt x="172" y="619"/>
                </a:cubicBezTo>
                <a:cubicBezTo>
                  <a:pt x="206" y="584"/>
                  <a:pt x="206" y="584"/>
                  <a:pt x="206" y="584"/>
                </a:cubicBezTo>
                <a:cubicBezTo>
                  <a:pt x="206" y="584"/>
                  <a:pt x="215" y="576"/>
                  <a:pt x="215" y="567"/>
                </a:cubicBezTo>
                <a:cubicBezTo>
                  <a:pt x="215" y="558"/>
                  <a:pt x="206" y="550"/>
                  <a:pt x="206" y="550"/>
                </a:cubicBezTo>
                <a:cubicBezTo>
                  <a:pt x="155" y="507"/>
                  <a:pt x="155" y="507"/>
                  <a:pt x="155" y="507"/>
                </a:cubicBezTo>
                <a:cubicBezTo>
                  <a:pt x="155" y="490"/>
                  <a:pt x="155" y="490"/>
                  <a:pt x="155" y="490"/>
                </a:cubicBezTo>
                <a:cubicBezTo>
                  <a:pt x="189" y="447"/>
                  <a:pt x="189" y="447"/>
                  <a:pt x="189" y="447"/>
                </a:cubicBezTo>
                <a:cubicBezTo>
                  <a:pt x="198" y="447"/>
                  <a:pt x="198" y="438"/>
                  <a:pt x="198" y="429"/>
                </a:cubicBezTo>
                <a:cubicBezTo>
                  <a:pt x="198" y="421"/>
                  <a:pt x="189" y="412"/>
                  <a:pt x="189" y="412"/>
                </a:cubicBezTo>
                <a:cubicBezTo>
                  <a:pt x="138" y="369"/>
                  <a:pt x="138" y="369"/>
                  <a:pt x="138" y="369"/>
                </a:cubicBezTo>
                <a:cubicBezTo>
                  <a:pt x="138" y="352"/>
                  <a:pt x="138" y="335"/>
                  <a:pt x="120" y="335"/>
                </a:cubicBezTo>
                <a:cubicBezTo>
                  <a:pt x="77" y="300"/>
                  <a:pt x="51" y="258"/>
                  <a:pt x="51" y="206"/>
                </a:cubicBezTo>
                <a:cubicBezTo>
                  <a:pt x="51" y="120"/>
                  <a:pt x="120" y="60"/>
                  <a:pt x="198" y="51"/>
                </a:cubicBezTo>
                <a:lnTo>
                  <a:pt x="198" y="51"/>
                </a:lnTo>
                <a:cubicBezTo>
                  <a:pt x="241" y="51"/>
                  <a:pt x="275" y="69"/>
                  <a:pt x="309" y="103"/>
                </a:cubicBezTo>
                <a:cubicBezTo>
                  <a:pt x="335" y="129"/>
                  <a:pt x="352" y="163"/>
                  <a:pt x="352" y="206"/>
                </a:cubicBezTo>
                <a:cubicBezTo>
                  <a:pt x="352" y="232"/>
                  <a:pt x="344" y="258"/>
                  <a:pt x="326" y="2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9">
            <a:extLst>
              <a:ext uri="{FF2B5EF4-FFF2-40B4-BE49-F238E27FC236}">
                <a16:creationId xmlns:a16="http://schemas.microsoft.com/office/drawing/2014/main" id="{FB77BF05-576D-6D45-956A-465A94C8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21" y="9273246"/>
            <a:ext cx="128025" cy="128025"/>
          </a:xfrm>
          <a:custGeom>
            <a:avLst/>
            <a:gdLst>
              <a:gd name="T0" fmla="*/ 52 w 113"/>
              <a:gd name="T1" fmla="*/ 0 h 113"/>
              <a:gd name="T2" fmla="*/ 52 w 113"/>
              <a:gd name="T3" fmla="*/ 0 h 113"/>
              <a:gd name="T4" fmla="*/ 0 w 113"/>
              <a:gd name="T5" fmla="*/ 60 h 113"/>
              <a:gd name="T6" fmla="*/ 52 w 113"/>
              <a:gd name="T7" fmla="*/ 112 h 113"/>
              <a:gd name="T8" fmla="*/ 112 w 113"/>
              <a:gd name="T9" fmla="*/ 60 h 113"/>
              <a:gd name="T10" fmla="*/ 52 w 113"/>
              <a:gd name="T11" fmla="*/ 0 h 113"/>
              <a:gd name="T12" fmla="*/ 52 w 113"/>
              <a:gd name="T13" fmla="*/ 86 h 113"/>
              <a:gd name="T14" fmla="*/ 52 w 113"/>
              <a:gd name="T15" fmla="*/ 86 h 113"/>
              <a:gd name="T16" fmla="*/ 26 w 113"/>
              <a:gd name="T17" fmla="*/ 60 h 113"/>
              <a:gd name="T18" fmla="*/ 52 w 113"/>
              <a:gd name="T19" fmla="*/ 26 h 113"/>
              <a:gd name="T20" fmla="*/ 86 w 113"/>
              <a:gd name="T21" fmla="*/ 60 h 113"/>
              <a:gd name="T22" fmla="*/ 52 w 113"/>
              <a:gd name="T23" fmla="*/ 8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26"/>
                  <a:pt x="0" y="60"/>
                </a:cubicBezTo>
                <a:cubicBezTo>
                  <a:pt x="0" y="86"/>
                  <a:pt x="26" y="112"/>
                  <a:pt x="52" y="112"/>
                </a:cubicBezTo>
                <a:cubicBezTo>
                  <a:pt x="86" y="112"/>
                  <a:pt x="112" y="86"/>
                  <a:pt x="112" y="60"/>
                </a:cubicBezTo>
                <a:cubicBezTo>
                  <a:pt x="112" y="26"/>
                  <a:pt x="86" y="0"/>
                  <a:pt x="52" y="0"/>
                </a:cubicBezTo>
                <a:close/>
                <a:moveTo>
                  <a:pt x="52" y="86"/>
                </a:moveTo>
                <a:lnTo>
                  <a:pt x="52" y="86"/>
                </a:lnTo>
                <a:cubicBezTo>
                  <a:pt x="34" y="86"/>
                  <a:pt x="26" y="77"/>
                  <a:pt x="26" y="60"/>
                </a:cubicBezTo>
                <a:cubicBezTo>
                  <a:pt x="26" y="43"/>
                  <a:pt x="34" y="26"/>
                  <a:pt x="52" y="26"/>
                </a:cubicBezTo>
                <a:cubicBezTo>
                  <a:pt x="77" y="26"/>
                  <a:pt x="86" y="43"/>
                  <a:pt x="86" y="60"/>
                </a:cubicBezTo>
                <a:cubicBezTo>
                  <a:pt x="86" y="77"/>
                  <a:pt x="77" y="86"/>
                  <a:pt x="52" y="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88F665CC-EEA4-8949-BD44-2AA7A39B2F8C}"/>
              </a:ext>
            </a:extLst>
          </p:cNvPr>
          <p:cNvSpPr txBox="1"/>
          <p:nvPr/>
        </p:nvSpPr>
        <p:spPr>
          <a:xfrm>
            <a:off x="9008318" y="1795406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0F3B63BF-F6C8-3649-A780-DF85D2C49A4E}"/>
              </a:ext>
            </a:extLst>
          </p:cNvPr>
          <p:cNvSpPr txBox="1"/>
          <p:nvPr/>
        </p:nvSpPr>
        <p:spPr>
          <a:xfrm>
            <a:off x="2451398" y="33108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3" name="CuadroTexto 395">
            <a:extLst>
              <a:ext uri="{FF2B5EF4-FFF2-40B4-BE49-F238E27FC236}">
                <a16:creationId xmlns:a16="http://schemas.microsoft.com/office/drawing/2014/main" id="{8D78B821-6306-1640-8584-920F101DF979}"/>
              </a:ext>
            </a:extLst>
          </p:cNvPr>
          <p:cNvSpPr txBox="1"/>
          <p:nvPr/>
        </p:nvSpPr>
        <p:spPr>
          <a:xfrm>
            <a:off x="7791128" y="6702665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E3A9ACBC-B5FB-B34B-8FE2-37AF3926DC1D}"/>
              </a:ext>
            </a:extLst>
          </p:cNvPr>
          <p:cNvSpPr txBox="1"/>
          <p:nvPr/>
        </p:nvSpPr>
        <p:spPr>
          <a:xfrm>
            <a:off x="14961059" y="6700020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515" name="CuadroTexto 395">
            <a:extLst>
              <a:ext uri="{FF2B5EF4-FFF2-40B4-BE49-F238E27FC236}">
                <a16:creationId xmlns:a16="http://schemas.microsoft.com/office/drawing/2014/main" id="{E152152B-4F21-2940-A5CE-EBBB37C4919D}"/>
              </a:ext>
            </a:extLst>
          </p:cNvPr>
          <p:cNvSpPr txBox="1"/>
          <p:nvPr/>
        </p:nvSpPr>
        <p:spPr>
          <a:xfrm>
            <a:off x="7784502" y="8804506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85%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72582129-17CB-8044-893F-228494B904B0}"/>
              </a:ext>
            </a:extLst>
          </p:cNvPr>
          <p:cNvSpPr txBox="1"/>
          <p:nvPr/>
        </p:nvSpPr>
        <p:spPr>
          <a:xfrm>
            <a:off x="14974312" y="8835956"/>
            <a:ext cx="12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95%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DC2814B0-B54E-CA41-B97C-28FAEAC7F324}"/>
              </a:ext>
            </a:extLst>
          </p:cNvPr>
          <p:cNvSpPr txBox="1"/>
          <p:nvPr/>
        </p:nvSpPr>
        <p:spPr>
          <a:xfrm>
            <a:off x="18240457" y="65975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B95E1E95-693C-E746-9306-06841FC3EADF}"/>
              </a:ext>
            </a:extLst>
          </p:cNvPr>
          <p:cNvSpPr/>
          <p:nvPr/>
        </p:nvSpPr>
        <p:spPr>
          <a:xfrm>
            <a:off x="18211888" y="729019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E0E63C3-4F48-894B-B43D-378C0C181F83}"/>
              </a:ext>
            </a:extLst>
          </p:cNvPr>
          <p:cNvSpPr txBox="1"/>
          <p:nvPr/>
        </p:nvSpPr>
        <p:spPr>
          <a:xfrm>
            <a:off x="19577121" y="86740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D785E587-2029-F94C-B29D-A40FFCF58267}"/>
              </a:ext>
            </a:extLst>
          </p:cNvPr>
          <p:cNvSpPr/>
          <p:nvPr/>
        </p:nvSpPr>
        <p:spPr>
          <a:xfrm>
            <a:off x="19548552" y="936668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98A2EDDA-4D44-CE44-875F-3A198E0D8CCC}"/>
              </a:ext>
            </a:extLst>
          </p:cNvPr>
          <p:cNvSpPr txBox="1"/>
          <p:nvPr/>
        </p:nvSpPr>
        <p:spPr>
          <a:xfrm>
            <a:off x="3559258" y="663519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CCDC8D9E-F808-2747-9D93-1273D821322F}"/>
              </a:ext>
            </a:extLst>
          </p:cNvPr>
          <p:cNvSpPr/>
          <p:nvPr/>
        </p:nvSpPr>
        <p:spPr>
          <a:xfrm>
            <a:off x="1390851" y="732784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8CB78E3-17EF-5C4C-BBB1-92599B263697}"/>
              </a:ext>
            </a:extLst>
          </p:cNvPr>
          <p:cNvSpPr txBox="1"/>
          <p:nvPr/>
        </p:nvSpPr>
        <p:spPr>
          <a:xfrm>
            <a:off x="2633393" y="86638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424FEB88-6B7C-1E43-94B0-E9B4D57CEF6D}"/>
              </a:ext>
            </a:extLst>
          </p:cNvPr>
          <p:cNvSpPr/>
          <p:nvPr/>
        </p:nvSpPr>
        <p:spPr>
          <a:xfrm>
            <a:off x="464986" y="935652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410">
            <a:extLst>
              <a:ext uri="{FF2B5EF4-FFF2-40B4-BE49-F238E27FC236}">
                <a16:creationId xmlns:a16="http://schemas.microsoft.com/office/drawing/2014/main" id="{1A1E1ADC-2A9F-CE46-9BF6-15B4AB36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118" y="6288479"/>
            <a:ext cx="4127055" cy="3989307"/>
          </a:xfrm>
          <a:custGeom>
            <a:avLst/>
            <a:gdLst>
              <a:gd name="T0" fmla="*/ 3382 w 3437"/>
              <a:gd name="T1" fmla="*/ 468 h 3320"/>
              <a:gd name="T2" fmla="*/ 3382 w 3437"/>
              <a:gd name="T3" fmla="*/ 468 h 3320"/>
              <a:gd name="T4" fmla="*/ 1736 w 3437"/>
              <a:gd name="T5" fmla="*/ 9 h 3320"/>
              <a:gd name="T6" fmla="*/ 1691 w 3437"/>
              <a:gd name="T7" fmla="*/ 9 h 3320"/>
              <a:gd name="T8" fmla="*/ 1070 w 3437"/>
              <a:gd name="T9" fmla="*/ 180 h 3320"/>
              <a:gd name="T10" fmla="*/ 1070 w 3437"/>
              <a:gd name="T11" fmla="*/ 81 h 3320"/>
              <a:gd name="T12" fmla="*/ 990 w 3437"/>
              <a:gd name="T13" fmla="*/ 0 h 3320"/>
              <a:gd name="T14" fmla="*/ 315 w 3437"/>
              <a:gd name="T15" fmla="*/ 0 h 3320"/>
              <a:gd name="T16" fmla="*/ 243 w 3437"/>
              <a:gd name="T17" fmla="*/ 81 h 3320"/>
              <a:gd name="T18" fmla="*/ 243 w 3437"/>
              <a:gd name="T19" fmla="*/ 414 h 3320"/>
              <a:gd name="T20" fmla="*/ 54 w 3437"/>
              <a:gd name="T21" fmla="*/ 468 h 3320"/>
              <a:gd name="T22" fmla="*/ 0 w 3437"/>
              <a:gd name="T23" fmla="*/ 540 h 3320"/>
              <a:gd name="T24" fmla="*/ 0 w 3437"/>
              <a:gd name="T25" fmla="*/ 3247 h 3320"/>
              <a:gd name="T26" fmla="*/ 72 w 3437"/>
              <a:gd name="T27" fmla="*/ 3319 h 3320"/>
              <a:gd name="T28" fmla="*/ 3355 w 3437"/>
              <a:gd name="T29" fmla="*/ 3319 h 3320"/>
              <a:gd name="T30" fmla="*/ 3436 w 3437"/>
              <a:gd name="T31" fmla="*/ 3247 h 3320"/>
              <a:gd name="T32" fmla="*/ 3436 w 3437"/>
              <a:gd name="T33" fmla="*/ 540 h 3320"/>
              <a:gd name="T34" fmla="*/ 3382 w 3437"/>
              <a:gd name="T35" fmla="*/ 468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7" h="3320">
                <a:moveTo>
                  <a:pt x="3382" y="468"/>
                </a:moveTo>
                <a:lnTo>
                  <a:pt x="3382" y="468"/>
                </a:lnTo>
                <a:cubicBezTo>
                  <a:pt x="1736" y="9"/>
                  <a:pt x="1736" y="9"/>
                  <a:pt x="1736" y="9"/>
                </a:cubicBezTo>
                <a:cubicBezTo>
                  <a:pt x="1718" y="9"/>
                  <a:pt x="1709" y="9"/>
                  <a:pt x="1691" y="9"/>
                </a:cubicBezTo>
                <a:cubicBezTo>
                  <a:pt x="1070" y="180"/>
                  <a:pt x="1070" y="180"/>
                  <a:pt x="1070" y="180"/>
                </a:cubicBezTo>
                <a:cubicBezTo>
                  <a:pt x="1070" y="81"/>
                  <a:pt x="1070" y="81"/>
                  <a:pt x="1070" y="81"/>
                </a:cubicBezTo>
                <a:cubicBezTo>
                  <a:pt x="1070" y="36"/>
                  <a:pt x="1035" y="0"/>
                  <a:pt x="990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270" y="0"/>
                  <a:pt x="243" y="36"/>
                  <a:pt x="243" y="81"/>
                </a:cubicBezTo>
                <a:cubicBezTo>
                  <a:pt x="243" y="414"/>
                  <a:pt x="243" y="414"/>
                  <a:pt x="243" y="414"/>
                </a:cubicBezTo>
                <a:cubicBezTo>
                  <a:pt x="54" y="468"/>
                  <a:pt x="54" y="468"/>
                  <a:pt x="54" y="468"/>
                </a:cubicBezTo>
                <a:cubicBezTo>
                  <a:pt x="18" y="477"/>
                  <a:pt x="0" y="504"/>
                  <a:pt x="0" y="540"/>
                </a:cubicBezTo>
                <a:cubicBezTo>
                  <a:pt x="0" y="3247"/>
                  <a:pt x="0" y="3247"/>
                  <a:pt x="0" y="3247"/>
                </a:cubicBezTo>
                <a:cubicBezTo>
                  <a:pt x="0" y="3292"/>
                  <a:pt x="27" y="3319"/>
                  <a:pt x="72" y="3319"/>
                </a:cubicBezTo>
                <a:cubicBezTo>
                  <a:pt x="3355" y="3319"/>
                  <a:pt x="3355" y="3319"/>
                  <a:pt x="3355" y="3319"/>
                </a:cubicBezTo>
                <a:cubicBezTo>
                  <a:pt x="3400" y="3319"/>
                  <a:pt x="3436" y="3292"/>
                  <a:pt x="3436" y="3247"/>
                </a:cubicBezTo>
                <a:cubicBezTo>
                  <a:pt x="3436" y="540"/>
                  <a:pt x="3436" y="540"/>
                  <a:pt x="3436" y="540"/>
                </a:cubicBezTo>
                <a:cubicBezTo>
                  <a:pt x="3436" y="504"/>
                  <a:pt x="3409" y="477"/>
                  <a:pt x="3382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1">
            <a:extLst>
              <a:ext uri="{FF2B5EF4-FFF2-40B4-BE49-F238E27FC236}">
                <a16:creationId xmlns:a16="http://schemas.microsoft.com/office/drawing/2014/main" id="{D98CB66D-9C99-E348-AC1E-3114E518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579" y="6288479"/>
            <a:ext cx="4127055" cy="3989307"/>
          </a:xfrm>
          <a:custGeom>
            <a:avLst/>
            <a:gdLst>
              <a:gd name="T0" fmla="*/ 3382 w 3437"/>
              <a:gd name="T1" fmla="*/ 468 h 3320"/>
              <a:gd name="T2" fmla="*/ 3382 w 3437"/>
              <a:gd name="T3" fmla="*/ 468 h 3320"/>
              <a:gd name="T4" fmla="*/ 1736 w 3437"/>
              <a:gd name="T5" fmla="*/ 9 h 3320"/>
              <a:gd name="T6" fmla="*/ 1700 w 3437"/>
              <a:gd name="T7" fmla="*/ 9 h 3320"/>
              <a:gd name="T8" fmla="*/ 1071 w 3437"/>
              <a:gd name="T9" fmla="*/ 180 h 3320"/>
              <a:gd name="T10" fmla="*/ 1071 w 3437"/>
              <a:gd name="T11" fmla="*/ 81 h 3320"/>
              <a:gd name="T12" fmla="*/ 999 w 3437"/>
              <a:gd name="T13" fmla="*/ 0 h 3320"/>
              <a:gd name="T14" fmla="*/ 315 w 3437"/>
              <a:gd name="T15" fmla="*/ 0 h 3320"/>
              <a:gd name="T16" fmla="*/ 243 w 3437"/>
              <a:gd name="T17" fmla="*/ 81 h 3320"/>
              <a:gd name="T18" fmla="*/ 243 w 3437"/>
              <a:gd name="T19" fmla="*/ 414 h 3320"/>
              <a:gd name="T20" fmla="*/ 54 w 3437"/>
              <a:gd name="T21" fmla="*/ 468 h 3320"/>
              <a:gd name="T22" fmla="*/ 0 w 3437"/>
              <a:gd name="T23" fmla="*/ 540 h 3320"/>
              <a:gd name="T24" fmla="*/ 0 w 3437"/>
              <a:gd name="T25" fmla="*/ 3247 h 3320"/>
              <a:gd name="T26" fmla="*/ 72 w 3437"/>
              <a:gd name="T27" fmla="*/ 3319 h 3320"/>
              <a:gd name="T28" fmla="*/ 3364 w 3437"/>
              <a:gd name="T29" fmla="*/ 3319 h 3320"/>
              <a:gd name="T30" fmla="*/ 3436 w 3437"/>
              <a:gd name="T31" fmla="*/ 3247 h 3320"/>
              <a:gd name="T32" fmla="*/ 3436 w 3437"/>
              <a:gd name="T33" fmla="*/ 540 h 3320"/>
              <a:gd name="T34" fmla="*/ 3382 w 3437"/>
              <a:gd name="T35" fmla="*/ 468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7" h="3320">
                <a:moveTo>
                  <a:pt x="3382" y="468"/>
                </a:moveTo>
                <a:lnTo>
                  <a:pt x="3382" y="468"/>
                </a:lnTo>
                <a:cubicBezTo>
                  <a:pt x="1736" y="9"/>
                  <a:pt x="1736" y="9"/>
                  <a:pt x="1736" y="9"/>
                </a:cubicBezTo>
                <a:cubicBezTo>
                  <a:pt x="1727" y="9"/>
                  <a:pt x="1709" y="9"/>
                  <a:pt x="1700" y="9"/>
                </a:cubicBezTo>
                <a:cubicBezTo>
                  <a:pt x="1071" y="180"/>
                  <a:pt x="1071" y="180"/>
                  <a:pt x="1071" y="180"/>
                </a:cubicBezTo>
                <a:cubicBezTo>
                  <a:pt x="1071" y="81"/>
                  <a:pt x="1071" y="81"/>
                  <a:pt x="1071" y="81"/>
                </a:cubicBezTo>
                <a:cubicBezTo>
                  <a:pt x="1071" y="36"/>
                  <a:pt x="1035" y="0"/>
                  <a:pt x="999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279" y="0"/>
                  <a:pt x="243" y="36"/>
                  <a:pt x="243" y="81"/>
                </a:cubicBezTo>
                <a:cubicBezTo>
                  <a:pt x="243" y="414"/>
                  <a:pt x="243" y="414"/>
                  <a:pt x="243" y="414"/>
                </a:cubicBezTo>
                <a:cubicBezTo>
                  <a:pt x="54" y="468"/>
                  <a:pt x="54" y="468"/>
                  <a:pt x="54" y="468"/>
                </a:cubicBezTo>
                <a:cubicBezTo>
                  <a:pt x="18" y="477"/>
                  <a:pt x="0" y="504"/>
                  <a:pt x="0" y="540"/>
                </a:cubicBezTo>
                <a:cubicBezTo>
                  <a:pt x="0" y="3247"/>
                  <a:pt x="0" y="3247"/>
                  <a:pt x="0" y="3247"/>
                </a:cubicBezTo>
                <a:cubicBezTo>
                  <a:pt x="0" y="3292"/>
                  <a:pt x="36" y="3319"/>
                  <a:pt x="72" y="3319"/>
                </a:cubicBezTo>
                <a:cubicBezTo>
                  <a:pt x="3364" y="3319"/>
                  <a:pt x="3364" y="3319"/>
                  <a:pt x="3364" y="3319"/>
                </a:cubicBezTo>
                <a:cubicBezTo>
                  <a:pt x="3400" y="3319"/>
                  <a:pt x="3436" y="3292"/>
                  <a:pt x="3436" y="3247"/>
                </a:cubicBezTo>
                <a:cubicBezTo>
                  <a:pt x="3436" y="540"/>
                  <a:pt x="3436" y="540"/>
                  <a:pt x="3436" y="540"/>
                </a:cubicBezTo>
                <a:cubicBezTo>
                  <a:pt x="3436" y="504"/>
                  <a:pt x="3418" y="477"/>
                  <a:pt x="3382" y="4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2">
            <a:extLst>
              <a:ext uri="{FF2B5EF4-FFF2-40B4-BE49-F238E27FC236}">
                <a16:creationId xmlns:a16="http://schemas.microsoft.com/office/drawing/2014/main" id="{128D3185-4F47-FC4D-9DFA-9D444459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040" y="6288479"/>
            <a:ext cx="4127055" cy="3989307"/>
          </a:xfrm>
          <a:custGeom>
            <a:avLst/>
            <a:gdLst>
              <a:gd name="T0" fmla="*/ 3382 w 3437"/>
              <a:gd name="T1" fmla="*/ 468 h 3320"/>
              <a:gd name="T2" fmla="*/ 3382 w 3437"/>
              <a:gd name="T3" fmla="*/ 468 h 3320"/>
              <a:gd name="T4" fmla="*/ 1745 w 3437"/>
              <a:gd name="T5" fmla="*/ 9 h 3320"/>
              <a:gd name="T6" fmla="*/ 1700 w 3437"/>
              <a:gd name="T7" fmla="*/ 9 h 3320"/>
              <a:gd name="T8" fmla="*/ 1080 w 3437"/>
              <a:gd name="T9" fmla="*/ 180 h 3320"/>
              <a:gd name="T10" fmla="*/ 1080 w 3437"/>
              <a:gd name="T11" fmla="*/ 81 h 3320"/>
              <a:gd name="T12" fmla="*/ 999 w 3437"/>
              <a:gd name="T13" fmla="*/ 0 h 3320"/>
              <a:gd name="T14" fmla="*/ 324 w 3437"/>
              <a:gd name="T15" fmla="*/ 0 h 3320"/>
              <a:gd name="T16" fmla="*/ 243 w 3437"/>
              <a:gd name="T17" fmla="*/ 81 h 3320"/>
              <a:gd name="T18" fmla="*/ 243 w 3437"/>
              <a:gd name="T19" fmla="*/ 414 h 3320"/>
              <a:gd name="T20" fmla="*/ 55 w 3437"/>
              <a:gd name="T21" fmla="*/ 468 h 3320"/>
              <a:gd name="T22" fmla="*/ 0 w 3437"/>
              <a:gd name="T23" fmla="*/ 540 h 3320"/>
              <a:gd name="T24" fmla="*/ 0 w 3437"/>
              <a:gd name="T25" fmla="*/ 3247 h 3320"/>
              <a:gd name="T26" fmla="*/ 81 w 3437"/>
              <a:gd name="T27" fmla="*/ 3319 h 3320"/>
              <a:gd name="T28" fmla="*/ 3364 w 3437"/>
              <a:gd name="T29" fmla="*/ 3319 h 3320"/>
              <a:gd name="T30" fmla="*/ 3436 w 3437"/>
              <a:gd name="T31" fmla="*/ 3247 h 3320"/>
              <a:gd name="T32" fmla="*/ 3436 w 3437"/>
              <a:gd name="T33" fmla="*/ 540 h 3320"/>
              <a:gd name="T34" fmla="*/ 3382 w 3437"/>
              <a:gd name="T35" fmla="*/ 468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7" h="3320">
                <a:moveTo>
                  <a:pt x="3382" y="468"/>
                </a:moveTo>
                <a:lnTo>
                  <a:pt x="3382" y="468"/>
                </a:lnTo>
                <a:cubicBezTo>
                  <a:pt x="1745" y="9"/>
                  <a:pt x="1745" y="9"/>
                  <a:pt x="1745" y="9"/>
                </a:cubicBezTo>
                <a:cubicBezTo>
                  <a:pt x="1727" y="9"/>
                  <a:pt x="1718" y="9"/>
                  <a:pt x="1700" y="9"/>
                </a:cubicBezTo>
                <a:cubicBezTo>
                  <a:pt x="1080" y="180"/>
                  <a:pt x="1080" y="180"/>
                  <a:pt x="1080" y="180"/>
                </a:cubicBezTo>
                <a:cubicBezTo>
                  <a:pt x="1080" y="81"/>
                  <a:pt x="1080" y="81"/>
                  <a:pt x="1080" y="81"/>
                </a:cubicBezTo>
                <a:cubicBezTo>
                  <a:pt x="1080" y="36"/>
                  <a:pt x="1044" y="0"/>
                  <a:pt x="999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279" y="0"/>
                  <a:pt x="243" y="36"/>
                  <a:pt x="243" y="81"/>
                </a:cubicBezTo>
                <a:cubicBezTo>
                  <a:pt x="243" y="414"/>
                  <a:pt x="243" y="414"/>
                  <a:pt x="243" y="414"/>
                </a:cubicBezTo>
                <a:cubicBezTo>
                  <a:pt x="55" y="468"/>
                  <a:pt x="55" y="468"/>
                  <a:pt x="55" y="468"/>
                </a:cubicBezTo>
                <a:cubicBezTo>
                  <a:pt x="27" y="477"/>
                  <a:pt x="0" y="504"/>
                  <a:pt x="0" y="540"/>
                </a:cubicBezTo>
                <a:cubicBezTo>
                  <a:pt x="0" y="3247"/>
                  <a:pt x="0" y="3247"/>
                  <a:pt x="0" y="3247"/>
                </a:cubicBezTo>
                <a:cubicBezTo>
                  <a:pt x="0" y="3292"/>
                  <a:pt x="36" y="3319"/>
                  <a:pt x="81" y="3319"/>
                </a:cubicBezTo>
                <a:cubicBezTo>
                  <a:pt x="3364" y="3319"/>
                  <a:pt x="3364" y="3319"/>
                  <a:pt x="3364" y="3319"/>
                </a:cubicBezTo>
                <a:cubicBezTo>
                  <a:pt x="3409" y="3319"/>
                  <a:pt x="3436" y="3292"/>
                  <a:pt x="3436" y="3247"/>
                </a:cubicBezTo>
                <a:cubicBezTo>
                  <a:pt x="3436" y="540"/>
                  <a:pt x="3436" y="540"/>
                  <a:pt x="3436" y="540"/>
                </a:cubicBezTo>
                <a:cubicBezTo>
                  <a:pt x="3436" y="504"/>
                  <a:pt x="3418" y="477"/>
                  <a:pt x="3382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3">
            <a:extLst>
              <a:ext uri="{FF2B5EF4-FFF2-40B4-BE49-F238E27FC236}">
                <a16:creationId xmlns:a16="http://schemas.microsoft.com/office/drawing/2014/main" id="{3FC9290D-24E0-8A4E-BA60-E66A0A4A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0800" y="6288479"/>
            <a:ext cx="4127052" cy="3989307"/>
          </a:xfrm>
          <a:custGeom>
            <a:avLst/>
            <a:gdLst>
              <a:gd name="T0" fmla="*/ 3381 w 3436"/>
              <a:gd name="T1" fmla="*/ 468 h 3320"/>
              <a:gd name="T2" fmla="*/ 3381 w 3436"/>
              <a:gd name="T3" fmla="*/ 468 h 3320"/>
              <a:gd name="T4" fmla="*/ 1736 w 3436"/>
              <a:gd name="T5" fmla="*/ 9 h 3320"/>
              <a:gd name="T6" fmla="*/ 1690 w 3436"/>
              <a:gd name="T7" fmla="*/ 9 h 3320"/>
              <a:gd name="T8" fmla="*/ 1070 w 3436"/>
              <a:gd name="T9" fmla="*/ 180 h 3320"/>
              <a:gd name="T10" fmla="*/ 1070 w 3436"/>
              <a:gd name="T11" fmla="*/ 81 h 3320"/>
              <a:gd name="T12" fmla="*/ 998 w 3436"/>
              <a:gd name="T13" fmla="*/ 0 h 3320"/>
              <a:gd name="T14" fmla="*/ 314 w 3436"/>
              <a:gd name="T15" fmla="*/ 0 h 3320"/>
              <a:gd name="T16" fmla="*/ 242 w 3436"/>
              <a:gd name="T17" fmla="*/ 81 h 3320"/>
              <a:gd name="T18" fmla="*/ 242 w 3436"/>
              <a:gd name="T19" fmla="*/ 414 h 3320"/>
              <a:gd name="T20" fmla="*/ 54 w 3436"/>
              <a:gd name="T21" fmla="*/ 468 h 3320"/>
              <a:gd name="T22" fmla="*/ 0 w 3436"/>
              <a:gd name="T23" fmla="*/ 540 h 3320"/>
              <a:gd name="T24" fmla="*/ 0 w 3436"/>
              <a:gd name="T25" fmla="*/ 3247 h 3320"/>
              <a:gd name="T26" fmla="*/ 71 w 3436"/>
              <a:gd name="T27" fmla="*/ 3319 h 3320"/>
              <a:gd name="T28" fmla="*/ 3355 w 3436"/>
              <a:gd name="T29" fmla="*/ 3319 h 3320"/>
              <a:gd name="T30" fmla="*/ 3435 w 3436"/>
              <a:gd name="T31" fmla="*/ 3247 h 3320"/>
              <a:gd name="T32" fmla="*/ 3435 w 3436"/>
              <a:gd name="T33" fmla="*/ 540 h 3320"/>
              <a:gd name="T34" fmla="*/ 3381 w 3436"/>
              <a:gd name="T35" fmla="*/ 468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6" h="3320">
                <a:moveTo>
                  <a:pt x="3381" y="468"/>
                </a:moveTo>
                <a:lnTo>
                  <a:pt x="3381" y="468"/>
                </a:lnTo>
                <a:cubicBezTo>
                  <a:pt x="1736" y="9"/>
                  <a:pt x="1736" y="9"/>
                  <a:pt x="1736" y="9"/>
                </a:cubicBezTo>
                <a:cubicBezTo>
                  <a:pt x="1717" y="9"/>
                  <a:pt x="1709" y="9"/>
                  <a:pt x="1690" y="9"/>
                </a:cubicBezTo>
                <a:cubicBezTo>
                  <a:pt x="1070" y="180"/>
                  <a:pt x="1070" y="180"/>
                  <a:pt x="1070" y="180"/>
                </a:cubicBezTo>
                <a:cubicBezTo>
                  <a:pt x="1070" y="81"/>
                  <a:pt x="1070" y="81"/>
                  <a:pt x="1070" y="81"/>
                </a:cubicBezTo>
                <a:cubicBezTo>
                  <a:pt x="1070" y="36"/>
                  <a:pt x="1034" y="0"/>
                  <a:pt x="998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269" y="0"/>
                  <a:pt x="242" y="36"/>
                  <a:pt x="242" y="81"/>
                </a:cubicBezTo>
                <a:cubicBezTo>
                  <a:pt x="242" y="414"/>
                  <a:pt x="242" y="414"/>
                  <a:pt x="242" y="414"/>
                </a:cubicBezTo>
                <a:cubicBezTo>
                  <a:pt x="54" y="468"/>
                  <a:pt x="54" y="468"/>
                  <a:pt x="54" y="468"/>
                </a:cubicBezTo>
                <a:cubicBezTo>
                  <a:pt x="18" y="477"/>
                  <a:pt x="0" y="504"/>
                  <a:pt x="0" y="540"/>
                </a:cubicBezTo>
                <a:cubicBezTo>
                  <a:pt x="0" y="3247"/>
                  <a:pt x="0" y="3247"/>
                  <a:pt x="0" y="3247"/>
                </a:cubicBezTo>
                <a:cubicBezTo>
                  <a:pt x="0" y="3292"/>
                  <a:pt x="27" y="3319"/>
                  <a:pt x="71" y="3319"/>
                </a:cubicBezTo>
                <a:cubicBezTo>
                  <a:pt x="3355" y="3319"/>
                  <a:pt x="3355" y="3319"/>
                  <a:pt x="3355" y="3319"/>
                </a:cubicBezTo>
                <a:cubicBezTo>
                  <a:pt x="3400" y="3319"/>
                  <a:pt x="3435" y="3292"/>
                  <a:pt x="3435" y="3247"/>
                </a:cubicBezTo>
                <a:cubicBezTo>
                  <a:pt x="3435" y="540"/>
                  <a:pt x="3435" y="540"/>
                  <a:pt x="3435" y="540"/>
                </a:cubicBezTo>
                <a:cubicBezTo>
                  <a:pt x="3435" y="504"/>
                  <a:pt x="3408" y="477"/>
                  <a:pt x="3381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4">
            <a:extLst>
              <a:ext uri="{FF2B5EF4-FFF2-40B4-BE49-F238E27FC236}">
                <a16:creationId xmlns:a16="http://schemas.microsoft.com/office/drawing/2014/main" id="{43126E80-4C1B-164A-A582-1E3E5EB3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50" y="7385139"/>
            <a:ext cx="2278091" cy="2278091"/>
          </a:xfrm>
          <a:custGeom>
            <a:avLst/>
            <a:gdLst>
              <a:gd name="T0" fmla="*/ 1897 w 1898"/>
              <a:gd name="T1" fmla="*/ 953 h 1898"/>
              <a:gd name="T2" fmla="*/ 1897 w 1898"/>
              <a:gd name="T3" fmla="*/ 953 h 1898"/>
              <a:gd name="T4" fmla="*/ 953 w 1898"/>
              <a:gd name="T5" fmla="*/ 1897 h 1898"/>
              <a:gd name="T6" fmla="*/ 0 w 1898"/>
              <a:gd name="T7" fmla="*/ 953 h 1898"/>
              <a:gd name="T8" fmla="*/ 953 w 1898"/>
              <a:gd name="T9" fmla="*/ 0 h 1898"/>
              <a:gd name="T10" fmla="*/ 1897 w 1898"/>
              <a:gd name="T11" fmla="*/ 953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898">
                <a:moveTo>
                  <a:pt x="1897" y="953"/>
                </a:moveTo>
                <a:lnTo>
                  <a:pt x="1897" y="953"/>
                </a:lnTo>
                <a:cubicBezTo>
                  <a:pt x="1897" y="1474"/>
                  <a:pt x="1475" y="1897"/>
                  <a:pt x="953" y="1897"/>
                </a:cubicBezTo>
                <a:cubicBezTo>
                  <a:pt x="422" y="1897"/>
                  <a:pt x="0" y="1474"/>
                  <a:pt x="0" y="953"/>
                </a:cubicBezTo>
                <a:cubicBezTo>
                  <a:pt x="0" y="422"/>
                  <a:pt x="422" y="0"/>
                  <a:pt x="953" y="0"/>
                </a:cubicBezTo>
                <a:cubicBezTo>
                  <a:pt x="1475" y="0"/>
                  <a:pt x="1897" y="422"/>
                  <a:pt x="1897" y="9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A4C54510-DCFE-E746-8006-672B1B58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711" y="7385139"/>
            <a:ext cx="2272791" cy="2278091"/>
          </a:xfrm>
          <a:custGeom>
            <a:avLst/>
            <a:gdLst>
              <a:gd name="T0" fmla="*/ 1889 w 1890"/>
              <a:gd name="T1" fmla="*/ 953 h 1898"/>
              <a:gd name="T2" fmla="*/ 1889 w 1890"/>
              <a:gd name="T3" fmla="*/ 953 h 1898"/>
              <a:gd name="T4" fmla="*/ 944 w 1890"/>
              <a:gd name="T5" fmla="*/ 1897 h 1898"/>
              <a:gd name="T6" fmla="*/ 0 w 1890"/>
              <a:gd name="T7" fmla="*/ 953 h 1898"/>
              <a:gd name="T8" fmla="*/ 944 w 1890"/>
              <a:gd name="T9" fmla="*/ 0 h 1898"/>
              <a:gd name="T10" fmla="*/ 1889 w 1890"/>
              <a:gd name="T11" fmla="*/ 953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8">
                <a:moveTo>
                  <a:pt x="1889" y="953"/>
                </a:moveTo>
                <a:lnTo>
                  <a:pt x="1889" y="953"/>
                </a:lnTo>
                <a:cubicBezTo>
                  <a:pt x="1889" y="1474"/>
                  <a:pt x="1466" y="1897"/>
                  <a:pt x="944" y="1897"/>
                </a:cubicBezTo>
                <a:cubicBezTo>
                  <a:pt x="422" y="1897"/>
                  <a:pt x="0" y="1474"/>
                  <a:pt x="0" y="953"/>
                </a:cubicBezTo>
                <a:cubicBezTo>
                  <a:pt x="0" y="422"/>
                  <a:pt x="422" y="0"/>
                  <a:pt x="944" y="0"/>
                </a:cubicBezTo>
                <a:cubicBezTo>
                  <a:pt x="1466" y="0"/>
                  <a:pt x="1889" y="422"/>
                  <a:pt x="1889" y="9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171DAC69-3B00-264B-A328-1C60301E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171" y="7385139"/>
            <a:ext cx="2283387" cy="2278091"/>
          </a:xfrm>
          <a:custGeom>
            <a:avLst/>
            <a:gdLst>
              <a:gd name="T0" fmla="*/ 1898 w 1899"/>
              <a:gd name="T1" fmla="*/ 953 h 1898"/>
              <a:gd name="T2" fmla="*/ 1898 w 1899"/>
              <a:gd name="T3" fmla="*/ 953 h 1898"/>
              <a:gd name="T4" fmla="*/ 944 w 1899"/>
              <a:gd name="T5" fmla="*/ 1897 h 1898"/>
              <a:gd name="T6" fmla="*/ 0 w 1899"/>
              <a:gd name="T7" fmla="*/ 953 h 1898"/>
              <a:gd name="T8" fmla="*/ 944 w 1899"/>
              <a:gd name="T9" fmla="*/ 0 h 1898"/>
              <a:gd name="T10" fmla="*/ 1898 w 1899"/>
              <a:gd name="T11" fmla="*/ 953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8">
                <a:moveTo>
                  <a:pt x="1898" y="953"/>
                </a:moveTo>
                <a:lnTo>
                  <a:pt x="1898" y="953"/>
                </a:lnTo>
                <a:cubicBezTo>
                  <a:pt x="1898" y="1474"/>
                  <a:pt x="1475" y="1897"/>
                  <a:pt x="944" y="1897"/>
                </a:cubicBezTo>
                <a:cubicBezTo>
                  <a:pt x="423" y="1897"/>
                  <a:pt x="0" y="1474"/>
                  <a:pt x="0" y="953"/>
                </a:cubicBezTo>
                <a:cubicBezTo>
                  <a:pt x="0" y="422"/>
                  <a:pt x="423" y="0"/>
                  <a:pt x="944" y="0"/>
                </a:cubicBezTo>
                <a:cubicBezTo>
                  <a:pt x="1475" y="0"/>
                  <a:pt x="1898" y="422"/>
                  <a:pt x="1898" y="9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BE30821D-1471-B348-A9A1-4C49D7CC4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632" y="7385139"/>
            <a:ext cx="2283387" cy="2278091"/>
          </a:xfrm>
          <a:custGeom>
            <a:avLst/>
            <a:gdLst>
              <a:gd name="T0" fmla="*/ 1898 w 1899"/>
              <a:gd name="T1" fmla="*/ 953 h 1898"/>
              <a:gd name="T2" fmla="*/ 1898 w 1899"/>
              <a:gd name="T3" fmla="*/ 953 h 1898"/>
              <a:gd name="T4" fmla="*/ 953 w 1899"/>
              <a:gd name="T5" fmla="*/ 1897 h 1898"/>
              <a:gd name="T6" fmla="*/ 0 w 1899"/>
              <a:gd name="T7" fmla="*/ 953 h 1898"/>
              <a:gd name="T8" fmla="*/ 953 w 1899"/>
              <a:gd name="T9" fmla="*/ 0 h 1898"/>
              <a:gd name="T10" fmla="*/ 1898 w 1899"/>
              <a:gd name="T11" fmla="*/ 953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8">
                <a:moveTo>
                  <a:pt x="1898" y="953"/>
                </a:moveTo>
                <a:lnTo>
                  <a:pt x="1898" y="953"/>
                </a:lnTo>
                <a:cubicBezTo>
                  <a:pt x="1898" y="1474"/>
                  <a:pt x="1475" y="1897"/>
                  <a:pt x="953" y="1897"/>
                </a:cubicBezTo>
                <a:cubicBezTo>
                  <a:pt x="423" y="1897"/>
                  <a:pt x="0" y="1474"/>
                  <a:pt x="0" y="953"/>
                </a:cubicBezTo>
                <a:cubicBezTo>
                  <a:pt x="0" y="422"/>
                  <a:pt x="423" y="0"/>
                  <a:pt x="953" y="0"/>
                </a:cubicBezTo>
                <a:cubicBezTo>
                  <a:pt x="1475" y="0"/>
                  <a:pt x="1898" y="422"/>
                  <a:pt x="1898" y="9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1F8C7128-40DD-DB4D-94F3-AABBB6690DC7}"/>
              </a:ext>
            </a:extLst>
          </p:cNvPr>
          <p:cNvSpPr txBox="1"/>
          <p:nvPr/>
        </p:nvSpPr>
        <p:spPr>
          <a:xfrm>
            <a:off x="9008318" y="154951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684C990C-9245-CF47-BD01-28396389F9AF}"/>
              </a:ext>
            </a:extLst>
          </p:cNvPr>
          <p:cNvSpPr txBox="1"/>
          <p:nvPr/>
        </p:nvSpPr>
        <p:spPr>
          <a:xfrm>
            <a:off x="2451398" y="30649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3A055E12-556B-6748-9BA1-7A45BD28494C}"/>
              </a:ext>
            </a:extLst>
          </p:cNvPr>
          <p:cNvSpPr txBox="1"/>
          <p:nvPr/>
        </p:nvSpPr>
        <p:spPr>
          <a:xfrm>
            <a:off x="3324314" y="8050944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1.2M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24379168-BFFF-A24F-AF24-BF247B15388F}"/>
              </a:ext>
            </a:extLst>
          </p:cNvPr>
          <p:cNvSpPr txBox="1"/>
          <p:nvPr/>
        </p:nvSpPr>
        <p:spPr>
          <a:xfrm>
            <a:off x="9001429" y="8047226"/>
            <a:ext cx="1245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3M</a:t>
            </a:r>
          </a:p>
        </p:txBody>
      </p:sp>
      <p:sp>
        <p:nvSpPr>
          <p:cNvPr id="492" name="CuadroTexto 491">
            <a:extLst>
              <a:ext uri="{FF2B5EF4-FFF2-40B4-BE49-F238E27FC236}">
                <a16:creationId xmlns:a16="http://schemas.microsoft.com/office/drawing/2014/main" id="{C9D33296-99BD-1C4B-A556-12CDE92BAB8E}"/>
              </a:ext>
            </a:extLst>
          </p:cNvPr>
          <p:cNvSpPr txBox="1"/>
          <p:nvPr/>
        </p:nvSpPr>
        <p:spPr>
          <a:xfrm>
            <a:off x="14108589" y="8065812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2.2M</a:t>
            </a:r>
          </a:p>
        </p:txBody>
      </p:sp>
      <p:sp>
        <p:nvSpPr>
          <p:cNvPr id="493" name="CuadroTexto 492">
            <a:extLst>
              <a:ext uri="{FF2B5EF4-FFF2-40B4-BE49-F238E27FC236}">
                <a16:creationId xmlns:a16="http://schemas.microsoft.com/office/drawing/2014/main" id="{BC3E70DF-9A46-0641-BA20-09CCAE3F8496}"/>
              </a:ext>
            </a:extLst>
          </p:cNvPr>
          <p:cNvSpPr txBox="1"/>
          <p:nvPr/>
        </p:nvSpPr>
        <p:spPr>
          <a:xfrm>
            <a:off x="19546425" y="8062220"/>
            <a:ext cx="163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1.4K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B7932-80F9-0748-A678-47EA51E4ADE3}"/>
              </a:ext>
            </a:extLst>
          </p:cNvPr>
          <p:cNvGrpSpPr/>
          <p:nvPr/>
        </p:nvGrpSpPr>
        <p:grpSpPr>
          <a:xfrm>
            <a:off x="2088671" y="10759890"/>
            <a:ext cx="4518438" cy="1592908"/>
            <a:chOff x="1795277" y="4756924"/>
            <a:chExt cx="4518438" cy="159290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E32CEF55-9993-7B4E-B951-1AC4D3DF9D0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4F83B6FF-45D4-FB4A-A014-11E16284B5B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56FC2-037F-AF4B-8EE8-21919A271C8D}"/>
              </a:ext>
            </a:extLst>
          </p:cNvPr>
          <p:cNvGrpSpPr/>
          <p:nvPr/>
        </p:nvGrpSpPr>
        <p:grpSpPr>
          <a:xfrm>
            <a:off x="7365137" y="10759890"/>
            <a:ext cx="4518438" cy="1592908"/>
            <a:chOff x="1795277" y="4756924"/>
            <a:chExt cx="4518438" cy="159290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86D9D14E-D535-A04F-8FBC-B00E5360CF2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3D41777-C30F-9048-B035-94C95A7B97E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75A5ED-A994-D048-B9AA-47B22335D06D}"/>
              </a:ext>
            </a:extLst>
          </p:cNvPr>
          <p:cNvGrpSpPr/>
          <p:nvPr/>
        </p:nvGrpSpPr>
        <p:grpSpPr>
          <a:xfrm>
            <a:off x="12756028" y="10759890"/>
            <a:ext cx="4518438" cy="1592908"/>
            <a:chOff x="1795277" y="4756924"/>
            <a:chExt cx="4518438" cy="159290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B520578A-E06E-DA4F-B18C-EC3176EE230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7494CC9-4062-874D-8279-5F9CF3F4890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854334-2EE5-7A49-88DD-D1801C3432F5}"/>
              </a:ext>
            </a:extLst>
          </p:cNvPr>
          <p:cNvGrpSpPr/>
          <p:nvPr/>
        </p:nvGrpSpPr>
        <p:grpSpPr>
          <a:xfrm>
            <a:off x="18075106" y="10759890"/>
            <a:ext cx="4518438" cy="1592908"/>
            <a:chOff x="1795277" y="4756924"/>
            <a:chExt cx="4518438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F3E8023-7D0C-1947-BD4D-7408937246D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CD640A62-BAA2-9243-901B-6310C86DCD6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DBEEA4-F0CC-634E-ACE3-C9D93B2A52A8}"/>
              </a:ext>
            </a:extLst>
          </p:cNvPr>
          <p:cNvGrpSpPr/>
          <p:nvPr/>
        </p:nvGrpSpPr>
        <p:grpSpPr>
          <a:xfrm>
            <a:off x="9377891" y="2524814"/>
            <a:ext cx="9572625" cy="8666372"/>
            <a:chOff x="9776476" y="2584241"/>
            <a:chExt cx="9572625" cy="8666372"/>
          </a:xfrm>
        </p:grpSpPr>
        <p:sp>
          <p:nvSpPr>
            <p:cNvPr id="451" name="Freeform 414">
              <a:extLst>
                <a:ext uri="{FF2B5EF4-FFF2-40B4-BE49-F238E27FC236}">
                  <a16:creationId xmlns:a16="http://schemas.microsoft.com/office/drawing/2014/main" id="{09CB03D2-B679-A241-BDC0-91A6A9044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379" y="2930896"/>
              <a:ext cx="108949" cy="9904"/>
            </a:xfrm>
            <a:custGeom>
              <a:avLst/>
              <a:gdLst>
                <a:gd name="T0" fmla="*/ 0 w 97"/>
                <a:gd name="T1" fmla="*/ 10 h 11"/>
                <a:gd name="T2" fmla="*/ 0 w 97"/>
                <a:gd name="T3" fmla="*/ 10 h 11"/>
                <a:gd name="T4" fmla="*/ 96 w 97"/>
                <a:gd name="T5" fmla="*/ 10 h 11"/>
                <a:gd name="T6" fmla="*/ 0 w 97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1">
                  <a:moveTo>
                    <a:pt x="0" y="10"/>
                  </a:moveTo>
                  <a:lnTo>
                    <a:pt x="0" y="10"/>
                  </a:lnTo>
                  <a:cubicBezTo>
                    <a:pt x="96" y="10"/>
                    <a:pt x="96" y="10"/>
                    <a:pt x="96" y="10"/>
                  </a:cubicBezTo>
                  <a:cubicBezTo>
                    <a:pt x="58" y="0"/>
                    <a:pt x="29" y="0"/>
                    <a:pt x="0" y="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2" name="Freeform 415">
              <a:extLst>
                <a:ext uri="{FF2B5EF4-FFF2-40B4-BE49-F238E27FC236}">
                  <a16:creationId xmlns:a16="http://schemas.microsoft.com/office/drawing/2014/main" id="{0BE81304-2580-C94D-8E87-47F0FBE8B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403" y="2930896"/>
              <a:ext cx="1842223" cy="9904"/>
            </a:xfrm>
            <a:custGeom>
              <a:avLst/>
              <a:gdLst>
                <a:gd name="T0" fmla="*/ 1574 w 1642"/>
                <a:gd name="T1" fmla="*/ 0 h 11"/>
                <a:gd name="T2" fmla="*/ 1574 w 1642"/>
                <a:gd name="T3" fmla="*/ 0 h 11"/>
                <a:gd name="T4" fmla="*/ 57 w 1642"/>
                <a:gd name="T5" fmla="*/ 0 h 11"/>
                <a:gd name="T6" fmla="*/ 0 w 1642"/>
                <a:gd name="T7" fmla="*/ 10 h 11"/>
                <a:gd name="T8" fmla="*/ 1641 w 1642"/>
                <a:gd name="T9" fmla="*/ 10 h 11"/>
                <a:gd name="T10" fmla="*/ 1574 w 164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11">
                  <a:moveTo>
                    <a:pt x="1574" y="0"/>
                  </a:moveTo>
                  <a:lnTo>
                    <a:pt x="1574" y="0"/>
                  </a:lnTo>
                  <a:cubicBezTo>
                    <a:pt x="57" y="0"/>
                    <a:pt x="57" y="0"/>
                    <a:pt x="57" y="0"/>
                  </a:cubicBezTo>
                  <a:cubicBezTo>
                    <a:pt x="38" y="0"/>
                    <a:pt x="19" y="0"/>
                    <a:pt x="0" y="10"/>
                  </a:cubicBezTo>
                  <a:cubicBezTo>
                    <a:pt x="1641" y="10"/>
                    <a:pt x="1641" y="10"/>
                    <a:pt x="1641" y="10"/>
                  </a:cubicBezTo>
                  <a:cubicBezTo>
                    <a:pt x="1622" y="0"/>
                    <a:pt x="1603" y="0"/>
                    <a:pt x="1574" y="0"/>
                  </a:cubicBezTo>
                </a:path>
              </a:pathLst>
            </a:custGeom>
            <a:solidFill>
              <a:srgbClr val="7E90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416">
              <a:extLst>
                <a:ext uri="{FF2B5EF4-FFF2-40B4-BE49-F238E27FC236}">
                  <a16:creationId xmlns:a16="http://schemas.microsoft.com/office/drawing/2014/main" id="{4252A652-6E1F-FD48-AB48-86408049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10418641"/>
              <a:ext cx="8621801" cy="831972"/>
            </a:xfrm>
            <a:custGeom>
              <a:avLst/>
              <a:gdLst>
                <a:gd name="T0" fmla="*/ 7676 w 7677"/>
                <a:gd name="T1" fmla="*/ 576 h 741"/>
                <a:gd name="T2" fmla="*/ 7676 w 7677"/>
                <a:gd name="T3" fmla="*/ 576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576 h 741"/>
                <a:gd name="T10" fmla="*/ 173 w 7677"/>
                <a:gd name="T11" fmla="*/ 740 h 741"/>
                <a:gd name="T12" fmla="*/ 7512 w 7677"/>
                <a:gd name="T13" fmla="*/ 740 h 741"/>
                <a:gd name="T14" fmla="*/ 7676 w 7677"/>
                <a:gd name="T15" fmla="*/ 576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77" h="741">
                  <a:moveTo>
                    <a:pt x="7676" y="576"/>
                  </a:moveTo>
                  <a:lnTo>
                    <a:pt x="7676" y="576"/>
                  </a:lnTo>
                  <a:cubicBezTo>
                    <a:pt x="7676" y="0"/>
                    <a:pt x="7676" y="0"/>
                    <a:pt x="76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0" y="663"/>
                    <a:pt x="77" y="740"/>
                    <a:pt x="173" y="740"/>
                  </a:cubicBezTo>
                  <a:cubicBezTo>
                    <a:pt x="7512" y="740"/>
                    <a:pt x="7512" y="740"/>
                    <a:pt x="7512" y="740"/>
                  </a:cubicBezTo>
                  <a:cubicBezTo>
                    <a:pt x="7609" y="740"/>
                    <a:pt x="7676" y="663"/>
                    <a:pt x="7676" y="5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417">
              <a:extLst>
                <a:ext uri="{FF2B5EF4-FFF2-40B4-BE49-F238E27FC236}">
                  <a16:creationId xmlns:a16="http://schemas.microsoft.com/office/drawing/2014/main" id="{D2B1FD45-98FB-9245-B30A-6A22352C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9586670"/>
              <a:ext cx="8621801" cy="831972"/>
            </a:xfrm>
            <a:custGeom>
              <a:avLst/>
              <a:gdLst>
                <a:gd name="T0" fmla="*/ 0 w 7677"/>
                <a:gd name="T1" fmla="*/ 740 h 741"/>
                <a:gd name="T2" fmla="*/ 7676 w 7677"/>
                <a:gd name="T3" fmla="*/ 740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74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1">
                  <a:moveTo>
                    <a:pt x="0" y="740"/>
                  </a:moveTo>
                  <a:lnTo>
                    <a:pt x="7676" y="740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4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5" name="Freeform 418">
              <a:extLst>
                <a:ext uri="{FF2B5EF4-FFF2-40B4-BE49-F238E27FC236}">
                  <a16:creationId xmlns:a16="http://schemas.microsoft.com/office/drawing/2014/main" id="{D1BF4CFC-E2B1-CA4E-BC94-D0AFAE5B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8754698"/>
              <a:ext cx="8621801" cy="831972"/>
            </a:xfrm>
            <a:custGeom>
              <a:avLst/>
              <a:gdLst>
                <a:gd name="T0" fmla="*/ 0 w 7677"/>
                <a:gd name="T1" fmla="*/ 739 h 740"/>
                <a:gd name="T2" fmla="*/ 7676 w 7677"/>
                <a:gd name="T3" fmla="*/ 739 h 740"/>
                <a:gd name="T4" fmla="*/ 7676 w 7677"/>
                <a:gd name="T5" fmla="*/ 0 h 740"/>
                <a:gd name="T6" fmla="*/ 0 w 7677"/>
                <a:gd name="T7" fmla="*/ 0 h 740"/>
                <a:gd name="T8" fmla="*/ 0 w 7677"/>
                <a:gd name="T9" fmla="*/ 73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0">
                  <a:moveTo>
                    <a:pt x="0" y="739"/>
                  </a:moveTo>
                  <a:lnTo>
                    <a:pt x="7676" y="739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Freeform 419">
              <a:extLst>
                <a:ext uri="{FF2B5EF4-FFF2-40B4-BE49-F238E27FC236}">
                  <a16:creationId xmlns:a16="http://schemas.microsoft.com/office/drawing/2014/main" id="{9ACB3398-2FE6-B64B-AB19-1A9EEE66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7927677"/>
              <a:ext cx="8621801" cy="831972"/>
            </a:xfrm>
            <a:custGeom>
              <a:avLst/>
              <a:gdLst>
                <a:gd name="T0" fmla="*/ 0 w 7677"/>
                <a:gd name="T1" fmla="*/ 740 h 741"/>
                <a:gd name="T2" fmla="*/ 7676 w 7677"/>
                <a:gd name="T3" fmla="*/ 740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74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1">
                  <a:moveTo>
                    <a:pt x="0" y="740"/>
                  </a:moveTo>
                  <a:lnTo>
                    <a:pt x="7676" y="740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4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420">
              <a:extLst>
                <a:ext uri="{FF2B5EF4-FFF2-40B4-BE49-F238E27FC236}">
                  <a16:creationId xmlns:a16="http://schemas.microsoft.com/office/drawing/2014/main" id="{FF46642C-117F-FF4B-8D2A-A3842665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7095705"/>
              <a:ext cx="8621801" cy="831972"/>
            </a:xfrm>
            <a:custGeom>
              <a:avLst/>
              <a:gdLst>
                <a:gd name="T0" fmla="*/ 0 w 7677"/>
                <a:gd name="T1" fmla="*/ 740 h 741"/>
                <a:gd name="T2" fmla="*/ 7676 w 7677"/>
                <a:gd name="T3" fmla="*/ 740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74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1">
                  <a:moveTo>
                    <a:pt x="0" y="740"/>
                  </a:moveTo>
                  <a:lnTo>
                    <a:pt x="7676" y="740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4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421">
              <a:extLst>
                <a:ext uri="{FF2B5EF4-FFF2-40B4-BE49-F238E27FC236}">
                  <a16:creationId xmlns:a16="http://schemas.microsoft.com/office/drawing/2014/main" id="{3D124C91-AB32-514A-A65E-762DBB9EF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6263733"/>
              <a:ext cx="8621801" cy="831972"/>
            </a:xfrm>
            <a:custGeom>
              <a:avLst/>
              <a:gdLst>
                <a:gd name="T0" fmla="*/ 0 w 7677"/>
                <a:gd name="T1" fmla="*/ 738 h 739"/>
                <a:gd name="T2" fmla="*/ 7676 w 7677"/>
                <a:gd name="T3" fmla="*/ 738 h 739"/>
                <a:gd name="T4" fmla="*/ 7676 w 7677"/>
                <a:gd name="T5" fmla="*/ 0 h 739"/>
                <a:gd name="T6" fmla="*/ 0 w 7677"/>
                <a:gd name="T7" fmla="*/ 0 h 739"/>
                <a:gd name="T8" fmla="*/ 0 w 7677"/>
                <a:gd name="T9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39">
                  <a:moveTo>
                    <a:pt x="0" y="738"/>
                  </a:moveTo>
                  <a:lnTo>
                    <a:pt x="7676" y="738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422">
              <a:extLst>
                <a:ext uri="{FF2B5EF4-FFF2-40B4-BE49-F238E27FC236}">
                  <a16:creationId xmlns:a16="http://schemas.microsoft.com/office/drawing/2014/main" id="{12DA17EB-BEDC-9A46-AA6A-EC64D150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5436716"/>
              <a:ext cx="8621801" cy="831972"/>
            </a:xfrm>
            <a:custGeom>
              <a:avLst/>
              <a:gdLst>
                <a:gd name="T0" fmla="*/ 0 w 7677"/>
                <a:gd name="T1" fmla="*/ 740 h 741"/>
                <a:gd name="T2" fmla="*/ 7676 w 7677"/>
                <a:gd name="T3" fmla="*/ 740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74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1">
                  <a:moveTo>
                    <a:pt x="0" y="740"/>
                  </a:moveTo>
                  <a:lnTo>
                    <a:pt x="7676" y="740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4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423">
              <a:extLst>
                <a:ext uri="{FF2B5EF4-FFF2-40B4-BE49-F238E27FC236}">
                  <a16:creationId xmlns:a16="http://schemas.microsoft.com/office/drawing/2014/main" id="{191BA56E-CD0D-2243-ACAB-172E565F6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4604744"/>
              <a:ext cx="8621801" cy="831972"/>
            </a:xfrm>
            <a:custGeom>
              <a:avLst/>
              <a:gdLst>
                <a:gd name="T0" fmla="*/ 0 w 7677"/>
                <a:gd name="T1" fmla="*/ 740 h 741"/>
                <a:gd name="T2" fmla="*/ 7676 w 7677"/>
                <a:gd name="T3" fmla="*/ 740 h 741"/>
                <a:gd name="T4" fmla="*/ 7676 w 7677"/>
                <a:gd name="T5" fmla="*/ 0 h 741"/>
                <a:gd name="T6" fmla="*/ 0 w 7677"/>
                <a:gd name="T7" fmla="*/ 0 h 741"/>
                <a:gd name="T8" fmla="*/ 0 w 7677"/>
                <a:gd name="T9" fmla="*/ 74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7" h="741">
                  <a:moveTo>
                    <a:pt x="0" y="740"/>
                  </a:moveTo>
                  <a:lnTo>
                    <a:pt x="7676" y="740"/>
                  </a:lnTo>
                  <a:lnTo>
                    <a:pt x="7676" y="0"/>
                  </a:lnTo>
                  <a:lnTo>
                    <a:pt x="0" y="0"/>
                  </a:lnTo>
                  <a:lnTo>
                    <a:pt x="0" y="74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424">
              <a:extLst>
                <a:ext uri="{FF2B5EF4-FFF2-40B4-BE49-F238E27FC236}">
                  <a16:creationId xmlns:a16="http://schemas.microsoft.com/office/drawing/2014/main" id="{DBE4B2BC-28F2-924D-8902-9619EB94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476" y="3772772"/>
              <a:ext cx="8621801" cy="831972"/>
            </a:xfrm>
            <a:custGeom>
              <a:avLst/>
              <a:gdLst>
                <a:gd name="T0" fmla="*/ 548 w 7677"/>
                <a:gd name="T1" fmla="*/ 172 h 740"/>
                <a:gd name="T2" fmla="*/ 548 w 7677"/>
                <a:gd name="T3" fmla="*/ 172 h 740"/>
                <a:gd name="T4" fmla="*/ 125 w 7677"/>
                <a:gd name="T5" fmla="*/ 288 h 740"/>
                <a:gd name="T6" fmla="*/ 0 w 7677"/>
                <a:gd name="T7" fmla="*/ 451 h 740"/>
                <a:gd name="T8" fmla="*/ 0 w 7677"/>
                <a:gd name="T9" fmla="*/ 739 h 740"/>
                <a:gd name="T10" fmla="*/ 7676 w 7677"/>
                <a:gd name="T11" fmla="*/ 739 h 740"/>
                <a:gd name="T12" fmla="*/ 7676 w 7677"/>
                <a:gd name="T13" fmla="*/ 451 h 740"/>
                <a:gd name="T14" fmla="*/ 7560 w 7677"/>
                <a:gd name="T15" fmla="*/ 288 h 740"/>
                <a:gd name="T16" fmla="*/ 6533 w 7677"/>
                <a:gd name="T17" fmla="*/ 0 h 740"/>
                <a:gd name="T18" fmla="*/ 548 w 7677"/>
                <a:gd name="T19" fmla="*/ 0 h 740"/>
                <a:gd name="T20" fmla="*/ 548 w 7677"/>
                <a:gd name="T21" fmla="*/ 172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7" h="740">
                  <a:moveTo>
                    <a:pt x="548" y="172"/>
                  </a:moveTo>
                  <a:lnTo>
                    <a:pt x="548" y="172"/>
                  </a:lnTo>
                  <a:cubicBezTo>
                    <a:pt x="125" y="288"/>
                    <a:pt x="125" y="288"/>
                    <a:pt x="125" y="288"/>
                  </a:cubicBezTo>
                  <a:cubicBezTo>
                    <a:pt x="48" y="307"/>
                    <a:pt x="0" y="374"/>
                    <a:pt x="0" y="451"/>
                  </a:cubicBezTo>
                  <a:cubicBezTo>
                    <a:pt x="0" y="739"/>
                    <a:pt x="0" y="739"/>
                    <a:pt x="0" y="739"/>
                  </a:cubicBezTo>
                  <a:cubicBezTo>
                    <a:pt x="7676" y="739"/>
                    <a:pt x="7676" y="739"/>
                    <a:pt x="7676" y="739"/>
                  </a:cubicBezTo>
                  <a:cubicBezTo>
                    <a:pt x="7676" y="451"/>
                    <a:pt x="7676" y="451"/>
                    <a:pt x="7676" y="451"/>
                  </a:cubicBezTo>
                  <a:cubicBezTo>
                    <a:pt x="7676" y="374"/>
                    <a:pt x="7628" y="307"/>
                    <a:pt x="7560" y="288"/>
                  </a:cubicBezTo>
                  <a:cubicBezTo>
                    <a:pt x="6533" y="0"/>
                    <a:pt x="6533" y="0"/>
                    <a:pt x="6533" y="0"/>
                  </a:cubicBezTo>
                  <a:cubicBezTo>
                    <a:pt x="548" y="0"/>
                    <a:pt x="548" y="0"/>
                    <a:pt x="548" y="0"/>
                  </a:cubicBezTo>
                  <a:lnTo>
                    <a:pt x="548" y="1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2" name="Freeform 425">
              <a:extLst>
                <a:ext uri="{FF2B5EF4-FFF2-40B4-BE49-F238E27FC236}">
                  <a16:creationId xmlns:a16="http://schemas.microsoft.com/office/drawing/2014/main" id="{2B9F1FD4-036E-EB4B-AE3F-307A52B4D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0550" y="2940800"/>
              <a:ext cx="6720151" cy="831972"/>
            </a:xfrm>
            <a:custGeom>
              <a:avLst/>
              <a:gdLst>
                <a:gd name="T0" fmla="*/ 0 w 5986"/>
                <a:gd name="T1" fmla="*/ 154 h 741"/>
                <a:gd name="T2" fmla="*/ 0 w 5986"/>
                <a:gd name="T3" fmla="*/ 154 h 741"/>
                <a:gd name="T4" fmla="*/ 0 w 5986"/>
                <a:gd name="T5" fmla="*/ 740 h 741"/>
                <a:gd name="T6" fmla="*/ 5985 w 5986"/>
                <a:gd name="T7" fmla="*/ 740 h 741"/>
                <a:gd name="T8" fmla="*/ 3342 w 5986"/>
                <a:gd name="T9" fmla="*/ 0 h 741"/>
                <a:gd name="T10" fmla="*/ 3246 w 5986"/>
                <a:gd name="T11" fmla="*/ 0 h 741"/>
                <a:gd name="T12" fmla="*/ 1853 w 5986"/>
                <a:gd name="T13" fmla="*/ 394 h 741"/>
                <a:gd name="T14" fmla="*/ 1853 w 5986"/>
                <a:gd name="T15" fmla="*/ 154 h 741"/>
                <a:gd name="T16" fmla="*/ 1747 w 5986"/>
                <a:gd name="T17" fmla="*/ 0 h 741"/>
                <a:gd name="T18" fmla="*/ 106 w 5986"/>
                <a:gd name="T19" fmla="*/ 0 h 741"/>
                <a:gd name="T20" fmla="*/ 0 w 5986"/>
                <a:gd name="T21" fmla="*/ 154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86" h="741">
                  <a:moveTo>
                    <a:pt x="0" y="154"/>
                  </a:moveTo>
                  <a:lnTo>
                    <a:pt x="0" y="154"/>
                  </a:lnTo>
                  <a:cubicBezTo>
                    <a:pt x="0" y="740"/>
                    <a:pt x="0" y="740"/>
                    <a:pt x="0" y="740"/>
                  </a:cubicBezTo>
                  <a:cubicBezTo>
                    <a:pt x="5985" y="740"/>
                    <a:pt x="5985" y="740"/>
                    <a:pt x="5985" y="740"/>
                  </a:cubicBezTo>
                  <a:cubicBezTo>
                    <a:pt x="3342" y="0"/>
                    <a:pt x="3342" y="0"/>
                    <a:pt x="3342" y="0"/>
                  </a:cubicBezTo>
                  <a:cubicBezTo>
                    <a:pt x="3246" y="0"/>
                    <a:pt x="3246" y="0"/>
                    <a:pt x="3246" y="0"/>
                  </a:cubicBezTo>
                  <a:cubicBezTo>
                    <a:pt x="1853" y="394"/>
                    <a:pt x="1853" y="394"/>
                    <a:pt x="1853" y="394"/>
                  </a:cubicBezTo>
                  <a:cubicBezTo>
                    <a:pt x="1853" y="154"/>
                    <a:pt x="1853" y="154"/>
                    <a:pt x="1853" y="154"/>
                  </a:cubicBezTo>
                  <a:cubicBezTo>
                    <a:pt x="1853" y="86"/>
                    <a:pt x="1805" y="29"/>
                    <a:pt x="174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8" y="29"/>
                    <a:pt x="0" y="86"/>
                    <a:pt x="0" y="1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Line 426">
              <a:extLst>
                <a:ext uri="{FF2B5EF4-FFF2-40B4-BE49-F238E27FC236}">
                  <a16:creationId xmlns:a16="http://schemas.microsoft.com/office/drawing/2014/main" id="{29CACB30-3A69-B943-B1E8-DD4E4FD6C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327" y="3361737"/>
              <a:ext cx="5125539" cy="4954"/>
            </a:xfrm>
            <a:prstGeom prst="line">
              <a:avLst/>
            </a:prstGeom>
            <a:noFill/>
            <a:ln w="1368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4" name="Freeform 427">
              <a:extLst>
                <a:ext uri="{FF2B5EF4-FFF2-40B4-BE49-F238E27FC236}">
                  <a16:creationId xmlns:a16="http://schemas.microsoft.com/office/drawing/2014/main" id="{140A3AF9-F3F2-0644-B41F-A3EFD72C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5680" y="3277551"/>
              <a:ext cx="163421" cy="163421"/>
            </a:xfrm>
            <a:custGeom>
              <a:avLst/>
              <a:gdLst>
                <a:gd name="T0" fmla="*/ 77 w 145"/>
                <a:gd name="T1" fmla="*/ 144 h 145"/>
                <a:gd name="T2" fmla="*/ 77 w 145"/>
                <a:gd name="T3" fmla="*/ 144 h 145"/>
                <a:gd name="T4" fmla="*/ 144 w 145"/>
                <a:gd name="T5" fmla="*/ 76 h 145"/>
                <a:gd name="T6" fmla="*/ 77 w 145"/>
                <a:gd name="T7" fmla="*/ 0 h 145"/>
                <a:gd name="T8" fmla="*/ 0 w 145"/>
                <a:gd name="T9" fmla="*/ 76 h 145"/>
                <a:gd name="T10" fmla="*/ 77 w 145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>
                  <a:moveTo>
                    <a:pt x="77" y="144"/>
                  </a:moveTo>
                  <a:lnTo>
                    <a:pt x="77" y="144"/>
                  </a:lnTo>
                  <a:cubicBezTo>
                    <a:pt x="115" y="144"/>
                    <a:pt x="144" y="115"/>
                    <a:pt x="144" y="76"/>
                  </a:cubicBezTo>
                  <a:cubicBezTo>
                    <a:pt x="144" y="38"/>
                    <a:pt x="115" y="0"/>
                    <a:pt x="77" y="0"/>
                  </a:cubicBezTo>
                  <a:cubicBezTo>
                    <a:pt x="39" y="0"/>
                    <a:pt x="0" y="38"/>
                    <a:pt x="0" y="76"/>
                  </a:cubicBezTo>
                  <a:cubicBezTo>
                    <a:pt x="0" y="115"/>
                    <a:pt x="39" y="144"/>
                    <a:pt x="77" y="144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428">
              <a:extLst>
                <a:ext uri="{FF2B5EF4-FFF2-40B4-BE49-F238E27FC236}">
                  <a16:creationId xmlns:a16="http://schemas.microsoft.com/office/drawing/2014/main" id="{C169D73C-A436-C648-98C8-5D2A69087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829" y="2584241"/>
              <a:ext cx="1545090" cy="1545090"/>
            </a:xfrm>
            <a:custGeom>
              <a:avLst/>
              <a:gdLst>
                <a:gd name="T0" fmla="*/ 1163 w 1164"/>
                <a:gd name="T1" fmla="*/ 586 h 1164"/>
                <a:gd name="T2" fmla="*/ 1163 w 1164"/>
                <a:gd name="T3" fmla="*/ 586 h 1164"/>
                <a:gd name="T4" fmla="*/ 586 w 1164"/>
                <a:gd name="T5" fmla="*/ 1163 h 1164"/>
                <a:gd name="T6" fmla="*/ 0 w 1164"/>
                <a:gd name="T7" fmla="*/ 586 h 1164"/>
                <a:gd name="T8" fmla="*/ 586 w 1164"/>
                <a:gd name="T9" fmla="*/ 0 h 1164"/>
                <a:gd name="T10" fmla="*/ 1163 w 1164"/>
                <a:gd name="T11" fmla="*/ 586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4" h="1164">
                  <a:moveTo>
                    <a:pt x="1163" y="586"/>
                  </a:moveTo>
                  <a:lnTo>
                    <a:pt x="1163" y="586"/>
                  </a:lnTo>
                  <a:cubicBezTo>
                    <a:pt x="1163" y="903"/>
                    <a:pt x="903" y="1163"/>
                    <a:pt x="586" y="1163"/>
                  </a:cubicBezTo>
                  <a:cubicBezTo>
                    <a:pt x="260" y="1163"/>
                    <a:pt x="0" y="903"/>
                    <a:pt x="0" y="586"/>
                  </a:cubicBezTo>
                  <a:cubicBezTo>
                    <a:pt x="0" y="260"/>
                    <a:pt x="260" y="0"/>
                    <a:pt x="586" y="0"/>
                  </a:cubicBezTo>
                  <a:cubicBezTo>
                    <a:pt x="903" y="0"/>
                    <a:pt x="1163" y="260"/>
                    <a:pt x="1163" y="586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Line 429">
              <a:extLst>
                <a:ext uri="{FF2B5EF4-FFF2-40B4-BE49-F238E27FC236}">
                  <a16:creationId xmlns:a16="http://schemas.microsoft.com/office/drawing/2014/main" id="{D432BB3E-1FD4-2D43-B848-EF206297A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327" y="5436716"/>
              <a:ext cx="5125539" cy="4951"/>
            </a:xfrm>
            <a:prstGeom prst="line">
              <a:avLst/>
            </a:prstGeom>
            <a:noFill/>
            <a:ln w="1368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7" name="Freeform 430">
              <a:extLst>
                <a:ext uri="{FF2B5EF4-FFF2-40B4-BE49-F238E27FC236}">
                  <a16:creationId xmlns:a16="http://schemas.microsoft.com/office/drawing/2014/main" id="{490FCB34-5DAF-E84E-8020-2449468E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5680" y="5357480"/>
              <a:ext cx="163421" cy="163421"/>
            </a:xfrm>
            <a:custGeom>
              <a:avLst/>
              <a:gdLst>
                <a:gd name="T0" fmla="*/ 77 w 145"/>
                <a:gd name="T1" fmla="*/ 144 h 145"/>
                <a:gd name="T2" fmla="*/ 77 w 145"/>
                <a:gd name="T3" fmla="*/ 144 h 145"/>
                <a:gd name="T4" fmla="*/ 144 w 145"/>
                <a:gd name="T5" fmla="*/ 67 h 145"/>
                <a:gd name="T6" fmla="*/ 77 w 145"/>
                <a:gd name="T7" fmla="*/ 0 h 145"/>
                <a:gd name="T8" fmla="*/ 0 w 145"/>
                <a:gd name="T9" fmla="*/ 67 h 145"/>
                <a:gd name="T10" fmla="*/ 77 w 145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>
                  <a:moveTo>
                    <a:pt x="77" y="144"/>
                  </a:moveTo>
                  <a:lnTo>
                    <a:pt x="77" y="144"/>
                  </a:lnTo>
                  <a:cubicBezTo>
                    <a:pt x="115" y="144"/>
                    <a:pt x="144" y="105"/>
                    <a:pt x="144" y="67"/>
                  </a:cubicBezTo>
                  <a:cubicBezTo>
                    <a:pt x="144" y="28"/>
                    <a:pt x="115" y="0"/>
                    <a:pt x="77" y="0"/>
                  </a:cubicBezTo>
                  <a:cubicBezTo>
                    <a:pt x="39" y="0"/>
                    <a:pt x="0" y="28"/>
                    <a:pt x="0" y="67"/>
                  </a:cubicBezTo>
                  <a:cubicBezTo>
                    <a:pt x="0" y="105"/>
                    <a:pt x="39" y="144"/>
                    <a:pt x="77" y="144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431">
              <a:extLst>
                <a:ext uri="{FF2B5EF4-FFF2-40B4-BE49-F238E27FC236}">
                  <a16:creationId xmlns:a16="http://schemas.microsoft.com/office/drawing/2014/main" id="{6394D32B-2C66-6F45-BEED-1EB6D02E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829" y="4669121"/>
              <a:ext cx="1545090" cy="1545090"/>
            </a:xfrm>
            <a:custGeom>
              <a:avLst/>
              <a:gdLst>
                <a:gd name="T0" fmla="*/ 1163 w 1164"/>
                <a:gd name="T1" fmla="*/ 577 h 1164"/>
                <a:gd name="T2" fmla="*/ 1163 w 1164"/>
                <a:gd name="T3" fmla="*/ 577 h 1164"/>
                <a:gd name="T4" fmla="*/ 586 w 1164"/>
                <a:gd name="T5" fmla="*/ 1163 h 1164"/>
                <a:gd name="T6" fmla="*/ 0 w 1164"/>
                <a:gd name="T7" fmla="*/ 577 h 1164"/>
                <a:gd name="T8" fmla="*/ 586 w 1164"/>
                <a:gd name="T9" fmla="*/ 0 h 1164"/>
                <a:gd name="T10" fmla="*/ 1163 w 1164"/>
                <a:gd name="T11" fmla="*/ 577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4" h="1164">
                  <a:moveTo>
                    <a:pt x="1163" y="577"/>
                  </a:moveTo>
                  <a:lnTo>
                    <a:pt x="1163" y="577"/>
                  </a:lnTo>
                  <a:cubicBezTo>
                    <a:pt x="1163" y="904"/>
                    <a:pt x="903" y="1163"/>
                    <a:pt x="586" y="1163"/>
                  </a:cubicBezTo>
                  <a:cubicBezTo>
                    <a:pt x="260" y="1163"/>
                    <a:pt x="0" y="904"/>
                    <a:pt x="0" y="577"/>
                  </a:cubicBezTo>
                  <a:cubicBezTo>
                    <a:pt x="0" y="260"/>
                    <a:pt x="260" y="0"/>
                    <a:pt x="586" y="0"/>
                  </a:cubicBezTo>
                  <a:cubicBezTo>
                    <a:pt x="903" y="0"/>
                    <a:pt x="1163" y="260"/>
                    <a:pt x="1163" y="577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Line 432">
              <a:extLst>
                <a:ext uri="{FF2B5EF4-FFF2-40B4-BE49-F238E27FC236}">
                  <a16:creationId xmlns:a16="http://schemas.microsoft.com/office/drawing/2014/main" id="{6B20FEA1-0FCB-1F46-8095-9A47CFFA5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327" y="7927677"/>
              <a:ext cx="5125539" cy="4954"/>
            </a:xfrm>
            <a:prstGeom prst="line">
              <a:avLst/>
            </a:prstGeom>
            <a:noFill/>
            <a:ln w="1368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0" name="Freeform 433">
              <a:extLst>
                <a:ext uri="{FF2B5EF4-FFF2-40B4-BE49-F238E27FC236}">
                  <a16:creationId xmlns:a16="http://schemas.microsoft.com/office/drawing/2014/main" id="{A98DC0CA-C2D9-5144-AA67-3B3A2A3C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5680" y="7848441"/>
              <a:ext cx="163421" cy="163425"/>
            </a:xfrm>
            <a:custGeom>
              <a:avLst/>
              <a:gdLst>
                <a:gd name="T0" fmla="*/ 77 w 145"/>
                <a:gd name="T1" fmla="*/ 144 h 145"/>
                <a:gd name="T2" fmla="*/ 77 w 145"/>
                <a:gd name="T3" fmla="*/ 144 h 145"/>
                <a:gd name="T4" fmla="*/ 144 w 145"/>
                <a:gd name="T5" fmla="*/ 67 h 145"/>
                <a:gd name="T6" fmla="*/ 77 w 145"/>
                <a:gd name="T7" fmla="*/ 0 h 145"/>
                <a:gd name="T8" fmla="*/ 0 w 145"/>
                <a:gd name="T9" fmla="*/ 67 h 145"/>
                <a:gd name="T10" fmla="*/ 77 w 145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>
                  <a:moveTo>
                    <a:pt x="77" y="144"/>
                  </a:moveTo>
                  <a:lnTo>
                    <a:pt x="77" y="144"/>
                  </a:lnTo>
                  <a:cubicBezTo>
                    <a:pt x="115" y="144"/>
                    <a:pt x="144" y="105"/>
                    <a:pt x="144" y="67"/>
                  </a:cubicBezTo>
                  <a:cubicBezTo>
                    <a:pt x="144" y="29"/>
                    <a:pt x="115" y="0"/>
                    <a:pt x="77" y="0"/>
                  </a:cubicBezTo>
                  <a:cubicBezTo>
                    <a:pt x="39" y="0"/>
                    <a:pt x="0" y="29"/>
                    <a:pt x="0" y="67"/>
                  </a:cubicBezTo>
                  <a:cubicBezTo>
                    <a:pt x="0" y="105"/>
                    <a:pt x="39" y="144"/>
                    <a:pt x="77" y="144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434">
              <a:extLst>
                <a:ext uri="{FF2B5EF4-FFF2-40B4-BE49-F238E27FC236}">
                  <a16:creationId xmlns:a16="http://schemas.microsoft.com/office/drawing/2014/main" id="{30A85ECC-63D1-DD41-A712-2AC3642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829" y="7160086"/>
              <a:ext cx="1545090" cy="1545090"/>
            </a:xfrm>
            <a:custGeom>
              <a:avLst/>
              <a:gdLst>
                <a:gd name="T0" fmla="*/ 1163 w 1164"/>
                <a:gd name="T1" fmla="*/ 576 h 1163"/>
                <a:gd name="T2" fmla="*/ 1163 w 1164"/>
                <a:gd name="T3" fmla="*/ 576 h 1163"/>
                <a:gd name="T4" fmla="*/ 586 w 1164"/>
                <a:gd name="T5" fmla="*/ 1162 h 1163"/>
                <a:gd name="T6" fmla="*/ 0 w 1164"/>
                <a:gd name="T7" fmla="*/ 576 h 1163"/>
                <a:gd name="T8" fmla="*/ 586 w 1164"/>
                <a:gd name="T9" fmla="*/ 0 h 1163"/>
                <a:gd name="T10" fmla="*/ 1163 w 1164"/>
                <a:gd name="T11" fmla="*/ 576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4" h="1163">
                  <a:moveTo>
                    <a:pt x="1163" y="576"/>
                  </a:moveTo>
                  <a:lnTo>
                    <a:pt x="1163" y="576"/>
                  </a:lnTo>
                  <a:cubicBezTo>
                    <a:pt x="1163" y="893"/>
                    <a:pt x="903" y="1162"/>
                    <a:pt x="586" y="1162"/>
                  </a:cubicBezTo>
                  <a:cubicBezTo>
                    <a:pt x="260" y="1162"/>
                    <a:pt x="0" y="893"/>
                    <a:pt x="0" y="576"/>
                  </a:cubicBezTo>
                  <a:cubicBezTo>
                    <a:pt x="0" y="259"/>
                    <a:pt x="260" y="0"/>
                    <a:pt x="586" y="0"/>
                  </a:cubicBezTo>
                  <a:cubicBezTo>
                    <a:pt x="903" y="0"/>
                    <a:pt x="1163" y="259"/>
                    <a:pt x="1163" y="576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2" name="Line 435">
              <a:extLst>
                <a:ext uri="{FF2B5EF4-FFF2-40B4-BE49-F238E27FC236}">
                  <a16:creationId xmlns:a16="http://schemas.microsoft.com/office/drawing/2014/main" id="{C13E83BB-FF35-E84D-8B27-332288C0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327" y="10071986"/>
              <a:ext cx="5125539" cy="4951"/>
            </a:xfrm>
            <a:prstGeom prst="line">
              <a:avLst/>
            </a:prstGeom>
            <a:noFill/>
            <a:ln w="1368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3" name="Freeform 436">
              <a:extLst>
                <a:ext uri="{FF2B5EF4-FFF2-40B4-BE49-F238E27FC236}">
                  <a16:creationId xmlns:a16="http://schemas.microsoft.com/office/drawing/2014/main" id="{3F451B52-7755-7944-B97B-C6F2A182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5680" y="9987797"/>
              <a:ext cx="163421" cy="163425"/>
            </a:xfrm>
            <a:custGeom>
              <a:avLst/>
              <a:gdLst>
                <a:gd name="T0" fmla="*/ 77 w 145"/>
                <a:gd name="T1" fmla="*/ 144 h 145"/>
                <a:gd name="T2" fmla="*/ 77 w 145"/>
                <a:gd name="T3" fmla="*/ 144 h 145"/>
                <a:gd name="T4" fmla="*/ 144 w 145"/>
                <a:gd name="T5" fmla="*/ 77 h 145"/>
                <a:gd name="T6" fmla="*/ 77 w 145"/>
                <a:gd name="T7" fmla="*/ 0 h 145"/>
                <a:gd name="T8" fmla="*/ 0 w 145"/>
                <a:gd name="T9" fmla="*/ 77 h 145"/>
                <a:gd name="T10" fmla="*/ 77 w 145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5">
                  <a:moveTo>
                    <a:pt x="77" y="144"/>
                  </a:moveTo>
                  <a:lnTo>
                    <a:pt x="77" y="144"/>
                  </a:lnTo>
                  <a:cubicBezTo>
                    <a:pt x="115" y="144"/>
                    <a:pt x="144" y="115"/>
                    <a:pt x="144" y="77"/>
                  </a:cubicBezTo>
                  <a:cubicBezTo>
                    <a:pt x="144" y="29"/>
                    <a:pt x="115" y="0"/>
                    <a:pt x="77" y="0"/>
                  </a:cubicBezTo>
                  <a:cubicBezTo>
                    <a:pt x="39" y="0"/>
                    <a:pt x="0" y="29"/>
                    <a:pt x="0" y="77"/>
                  </a:cubicBezTo>
                  <a:cubicBezTo>
                    <a:pt x="0" y="115"/>
                    <a:pt x="39" y="144"/>
                    <a:pt x="77" y="144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437">
              <a:extLst>
                <a:ext uri="{FF2B5EF4-FFF2-40B4-BE49-F238E27FC236}">
                  <a16:creationId xmlns:a16="http://schemas.microsoft.com/office/drawing/2014/main" id="{50FA4E0A-4D9C-1E4C-B213-0148F50F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829" y="9294488"/>
              <a:ext cx="1545090" cy="1545090"/>
            </a:xfrm>
            <a:custGeom>
              <a:avLst/>
              <a:gdLst>
                <a:gd name="T0" fmla="*/ 1163 w 1164"/>
                <a:gd name="T1" fmla="*/ 586 h 1163"/>
                <a:gd name="T2" fmla="*/ 1163 w 1164"/>
                <a:gd name="T3" fmla="*/ 586 h 1163"/>
                <a:gd name="T4" fmla="*/ 586 w 1164"/>
                <a:gd name="T5" fmla="*/ 1162 h 1163"/>
                <a:gd name="T6" fmla="*/ 0 w 1164"/>
                <a:gd name="T7" fmla="*/ 586 h 1163"/>
                <a:gd name="T8" fmla="*/ 586 w 1164"/>
                <a:gd name="T9" fmla="*/ 0 h 1163"/>
                <a:gd name="T10" fmla="*/ 1163 w 1164"/>
                <a:gd name="T11" fmla="*/ 586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4" h="1163">
                  <a:moveTo>
                    <a:pt x="1163" y="586"/>
                  </a:moveTo>
                  <a:lnTo>
                    <a:pt x="1163" y="586"/>
                  </a:lnTo>
                  <a:cubicBezTo>
                    <a:pt x="1163" y="903"/>
                    <a:pt x="903" y="1162"/>
                    <a:pt x="586" y="1162"/>
                  </a:cubicBezTo>
                  <a:cubicBezTo>
                    <a:pt x="260" y="1162"/>
                    <a:pt x="0" y="903"/>
                    <a:pt x="0" y="586"/>
                  </a:cubicBezTo>
                  <a:cubicBezTo>
                    <a:pt x="0" y="259"/>
                    <a:pt x="260" y="0"/>
                    <a:pt x="586" y="0"/>
                  </a:cubicBezTo>
                  <a:cubicBezTo>
                    <a:pt x="903" y="0"/>
                    <a:pt x="1163" y="259"/>
                    <a:pt x="1163" y="586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tx1">
                  <a:lumMod val="20000"/>
                  <a:lumOff val="8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438">
              <a:extLst>
                <a:ext uri="{FF2B5EF4-FFF2-40B4-BE49-F238E27FC236}">
                  <a16:creationId xmlns:a16="http://schemas.microsoft.com/office/drawing/2014/main" id="{3C57BE99-745B-8549-A6BF-34F672F9E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675" y="4991016"/>
              <a:ext cx="851781" cy="866636"/>
            </a:xfrm>
            <a:custGeom>
              <a:avLst/>
              <a:gdLst>
                <a:gd name="T0" fmla="*/ 644 w 760"/>
                <a:gd name="T1" fmla="*/ 538 h 770"/>
                <a:gd name="T2" fmla="*/ 644 w 760"/>
                <a:gd name="T3" fmla="*/ 538 h 770"/>
                <a:gd name="T4" fmla="*/ 586 w 760"/>
                <a:gd name="T5" fmla="*/ 557 h 770"/>
                <a:gd name="T6" fmla="*/ 269 w 760"/>
                <a:gd name="T7" fmla="*/ 384 h 770"/>
                <a:gd name="T8" fmla="*/ 596 w 760"/>
                <a:gd name="T9" fmla="*/ 221 h 770"/>
                <a:gd name="T10" fmla="*/ 644 w 760"/>
                <a:gd name="T11" fmla="*/ 231 h 770"/>
                <a:gd name="T12" fmla="*/ 759 w 760"/>
                <a:gd name="T13" fmla="*/ 115 h 770"/>
                <a:gd name="T14" fmla="*/ 644 w 760"/>
                <a:gd name="T15" fmla="*/ 0 h 770"/>
                <a:gd name="T16" fmla="*/ 538 w 760"/>
                <a:gd name="T17" fmla="*/ 115 h 770"/>
                <a:gd name="T18" fmla="*/ 557 w 760"/>
                <a:gd name="T19" fmla="*/ 183 h 770"/>
                <a:gd name="T20" fmla="*/ 221 w 760"/>
                <a:gd name="T21" fmla="*/ 346 h 770"/>
                <a:gd name="T22" fmla="*/ 106 w 760"/>
                <a:gd name="T23" fmla="*/ 269 h 770"/>
                <a:gd name="T24" fmla="*/ 0 w 760"/>
                <a:gd name="T25" fmla="*/ 384 h 770"/>
                <a:gd name="T26" fmla="*/ 106 w 760"/>
                <a:gd name="T27" fmla="*/ 500 h 770"/>
                <a:gd name="T28" fmla="*/ 221 w 760"/>
                <a:gd name="T29" fmla="*/ 413 h 770"/>
                <a:gd name="T30" fmla="*/ 548 w 760"/>
                <a:gd name="T31" fmla="*/ 596 h 770"/>
                <a:gd name="T32" fmla="*/ 538 w 760"/>
                <a:gd name="T33" fmla="*/ 653 h 770"/>
                <a:gd name="T34" fmla="*/ 644 w 760"/>
                <a:gd name="T35" fmla="*/ 769 h 770"/>
                <a:gd name="T36" fmla="*/ 759 w 760"/>
                <a:gd name="T37" fmla="*/ 653 h 770"/>
                <a:gd name="T38" fmla="*/ 644 w 760"/>
                <a:gd name="T39" fmla="*/ 538 h 770"/>
                <a:gd name="T40" fmla="*/ 644 w 760"/>
                <a:gd name="T41" fmla="*/ 58 h 770"/>
                <a:gd name="T42" fmla="*/ 644 w 760"/>
                <a:gd name="T43" fmla="*/ 58 h 770"/>
                <a:gd name="T44" fmla="*/ 711 w 760"/>
                <a:gd name="T45" fmla="*/ 115 h 770"/>
                <a:gd name="T46" fmla="*/ 644 w 760"/>
                <a:gd name="T47" fmla="*/ 183 h 770"/>
                <a:gd name="T48" fmla="*/ 586 w 760"/>
                <a:gd name="T49" fmla="*/ 115 h 770"/>
                <a:gd name="T50" fmla="*/ 644 w 760"/>
                <a:gd name="T51" fmla="*/ 58 h 770"/>
                <a:gd name="T52" fmla="*/ 106 w 760"/>
                <a:gd name="T53" fmla="*/ 442 h 770"/>
                <a:gd name="T54" fmla="*/ 106 w 760"/>
                <a:gd name="T55" fmla="*/ 442 h 770"/>
                <a:gd name="T56" fmla="*/ 48 w 760"/>
                <a:gd name="T57" fmla="*/ 384 h 770"/>
                <a:gd name="T58" fmla="*/ 106 w 760"/>
                <a:gd name="T59" fmla="*/ 317 h 770"/>
                <a:gd name="T60" fmla="*/ 173 w 760"/>
                <a:gd name="T61" fmla="*/ 384 h 770"/>
                <a:gd name="T62" fmla="*/ 106 w 760"/>
                <a:gd name="T63" fmla="*/ 442 h 770"/>
                <a:gd name="T64" fmla="*/ 644 w 760"/>
                <a:gd name="T65" fmla="*/ 711 h 770"/>
                <a:gd name="T66" fmla="*/ 644 w 760"/>
                <a:gd name="T67" fmla="*/ 711 h 770"/>
                <a:gd name="T68" fmla="*/ 586 w 760"/>
                <a:gd name="T69" fmla="*/ 653 h 770"/>
                <a:gd name="T70" fmla="*/ 644 w 760"/>
                <a:gd name="T71" fmla="*/ 586 h 770"/>
                <a:gd name="T72" fmla="*/ 711 w 760"/>
                <a:gd name="T73" fmla="*/ 653 h 770"/>
                <a:gd name="T74" fmla="*/ 644 w 760"/>
                <a:gd name="T75" fmla="*/ 71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0" h="770">
                  <a:moveTo>
                    <a:pt x="644" y="538"/>
                  </a:moveTo>
                  <a:lnTo>
                    <a:pt x="644" y="538"/>
                  </a:lnTo>
                  <a:cubicBezTo>
                    <a:pt x="624" y="538"/>
                    <a:pt x="605" y="547"/>
                    <a:pt x="586" y="557"/>
                  </a:cubicBezTo>
                  <a:cubicBezTo>
                    <a:pt x="269" y="384"/>
                    <a:pt x="269" y="384"/>
                    <a:pt x="269" y="384"/>
                  </a:cubicBezTo>
                  <a:cubicBezTo>
                    <a:pt x="596" y="221"/>
                    <a:pt x="596" y="221"/>
                    <a:pt x="596" y="221"/>
                  </a:cubicBezTo>
                  <a:cubicBezTo>
                    <a:pt x="605" y="231"/>
                    <a:pt x="624" y="231"/>
                    <a:pt x="644" y="231"/>
                  </a:cubicBezTo>
                  <a:cubicBezTo>
                    <a:pt x="711" y="231"/>
                    <a:pt x="759" y="183"/>
                    <a:pt x="759" y="115"/>
                  </a:cubicBezTo>
                  <a:cubicBezTo>
                    <a:pt x="759" y="58"/>
                    <a:pt x="711" y="0"/>
                    <a:pt x="644" y="0"/>
                  </a:cubicBezTo>
                  <a:cubicBezTo>
                    <a:pt x="586" y="0"/>
                    <a:pt x="538" y="58"/>
                    <a:pt x="538" y="115"/>
                  </a:cubicBezTo>
                  <a:cubicBezTo>
                    <a:pt x="538" y="144"/>
                    <a:pt x="538" y="163"/>
                    <a:pt x="557" y="183"/>
                  </a:cubicBezTo>
                  <a:cubicBezTo>
                    <a:pt x="221" y="346"/>
                    <a:pt x="221" y="346"/>
                    <a:pt x="221" y="346"/>
                  </a:cubicBezTo>
                  <a:cubicBezTo>
                    <a:pt x="202" y="307"/>
                    <a:pt x="163" y="269"/>
                    <a:pt x="106" y="269"/>
                  </a:cubicBezTo>
                  <a:cubicBezTo>
                    <a:pt x="48" y="269"/>
                    <a:pt x="0" y="317"/>
                    <a:pt x="0" y="384"/>
                  </a:cubicBezTo>
                  <a:cubicBezTo>
                    <a:pt x="0" y="442"/>
                    <a:pt x="48" y="500"/>
                    <a:pt x="106" y="500"/>
                  </a:cubicBezTo>
                  <a:cubicBezTo>
                    <a:pt x="163" y="500"/>
                    <a:pt x="202" y="461"/>
                    <a:pt x="221" y="413"/>
                  </a:cubicBezTo>
                  <a:cubicBezTo>
                    <a:pt x="548" y="596"/>
                    <a:pt x="548" y="596"/>
                    <a:pt x="548" y="596"/>
                  </a:cubicBezTo>
                  <a:cubicBezTo>
                    <a:pt x="538" y="605"/>
                    <a:pt x="538" y="624"/>
                    <a:pt x="538" y="653"/>
                  </a:cubicBezTo>
                  <a:cubicBezTo>
                    <a:pt x="538" y="711"/>
                    <a:pt x="586" y="769"/>
                    <a:pt x="644" y="769"/>
                  </a:cubicBezTo>
                  <a:cubicBezTo>
                    <a:pt x="711" y="769"/>
                    <a:pt x="759" y="711"/>
                    <a:pt x="759" y="653"/>
                  </a:cubicBezTo>
                  <a:cubicBezTo>
                    <a:pt x="759" y="586"/>
                    <a:pt x="711" y="538"/>
                    <a:pt x="644" y="538"/>
                  </a:cubicBezTo>
                  <a:close/>
                  <a:moveTo>
                    <a:pt x="644" y="58"/>
                  </a:moveTo>
                  <a:lnTo>
                    <a:pt x="644" y="58"/>
                  </a:lnTo>
                  <a:cubicBezTo>
                    <a:pt x="682" y="58"/>
                    <a:pt x="711" y="86"/>
                    <a:pt x="711" y="115"/>
                  </a:cubicBezTo>
                  <a:cubicBezTo>
                    <a:pt x="711" y="154"/>
                    <a:pt x="682" y="183"/>
                    <a:pt x="644" y="183"/>
                  </a:cubicBezTo>
                  <a:cubicBezTo>
                    <a:pt x="615" y="183"/>
                    <a:pt x="586" y="154"/>
                    <a:pt x="586" y="115"/>
                  </a:cubicBezTo>
                  <a:cubicBezTo>
                    <a:pt x="586" y="86"/>
                    <a:pt x="615" y="58"/>
                    <a:pt x="644" y="58"/>
                  </a:cubicBezTo>
                  <a:close/>
                  <a:moveTo>
                    <a:pt x="106" y="442"/>
                  </a:moveTo>
                  <a:lnTo>
                    <a:pt x="106" y="442"/>
                  </a:lnTo>
                  <a:cubicBezTo>
                    <a:pt x="77" y="442"/>
                    <a:pt x="48" y="413"/>
                    <a:pt x="48" y="384"/>
                  </a:cubicBezTo>
                  <a:cubicBezTo>
                    <a:pt x="48" y="346"/>
                    <a:pt x="77" y="317"/>
                    <a:pt x="106" y="317"/>
                  </a:cubicBezTo>
                  <a:cubicBezTo>
                    <a:pt x="144" y="317"/>
                    <a:pt x="173" y="346"/>
                    <a:pt x="173" y="384"/>
                  </a:cubicBezTo>
                  <a:cubicBezTo>
                    <a:pt x="173" y="413"/>
                    <a:pt x="144" y="442"/>
                    <a:pt x="106" y="442"/>
                  </a:cubicBezTo>
                  <a:close/>
                  <a:moveTo>
                    <a:pt x="644" y="711"/>
                  </a:moveTo>
                  <a:lnTo>
                    <a:pt x="644" y="711"/>
                  </a:lnTo>
                  <a:cubicBezTo>
                    <a:pt x="615" y="711"/>
                    <a:pt x="586" y="682"/>
                    <a:pt x="586" y="653"/>
                  </a:cubicBezTo>
                  <a:cubicBezTo>
                    <a:pt x="586" y="615"/>
                    <a:pt x="615" y="586"/>
                    <a:pt x="644" y="586"/>
                  </a:cubicBezTo>
                  <a:cubicBezTo>
                    <a:pt x="682" y="586"/>
                    <a:pt x="711" y="615"/>
                    <a:pt x="711" y="653"/>
                  </a:cubicBezTo>
                  <a:cubicBezTo>
                    <a:pt x="711" y="682"/>
                    <a:pt x="682" y="711"/>
                    <a:pt x="644" y="7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6" name="Freeform 439">
              <a:extLst>
                <a:ext uri="{FF2B5EF4-FFF2-40B4-BE49-F238E27FC236}">
                  <a16:creationId xmlns:a16="http://schemas.microsoft.com/office/drawing/2014/main" id="{1204EE3A-5E75-E14A-81CB-292C6976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2528" y="3029940"/>
              <a:ext cx="658646" cy="658643"/>
            </a:xfrm>
            <a:custGeom>
              <a:avLst/>
              <a:gdLst>
                <a:gd name="T0" fmla="*/ 547 w 587"/>
                <a:gd name="T1" fmla="*/ 0 h 587"/>
                <a:gd name="T2" fmla="*/ 547 w 587"/>
                <a:gd name="T3" fmla="*/ 0 h 587"/>
                <a:gd name="T4" fmla="*/ 38 w 587"/>
                <a:gd name="T5" fmla="*/ 0 h 587"/>
                <a:gd name="T6" fmla="*/ 0 w 587"/>
                <a:gd name="T7" fmla="*/ 38 h 587"/>
                <a:gd name="T8" fmla="*/ 0 w 587"/>
                <a:gd name="T9" fmla="*/ 547 h 587"/>
                <a:gd name="T10" fmla="*/ 38 w 587"/>
                <a:gd name="T11" fmla="*/ 586 h 587"/>
                <a:gd name="T12" fmla="*/ 547 w 587"/>
                <a:gd name="T13" fmla="*/ 586 h 587"/>
                <a:gd name="T14" fmla="*/ 586 w 587"/>
                <a:gd name="T15" fmla="*/ 547 h 587"/>
                <a:gd name="T16" fmla="*/ 586 w 587"/>
                <a:gd name="T17" fmla="*/ 38 h 587"/>
                <a:gd name="T18" fmla="*/ 547 w 587"/>
                <a:gd name="T19" fmla="*/ 0 h 587"/>
                <a:gd name="T20" fmla="*/ 538 w 587"/>
                <a:gd name="T21" fmla="*/ 48 h 587"/>
                <a:gd name="T22" fmla="*/ 538 w 587"/>
                <a:gd name="T23" fmla="*/ 48 h 587"/>
                <a:gd name="T24" fmla="*/ 538 w 587"/>
                <a:gd name="T25" fmla="*/ 355 h 587"/>
                <a:gd name="T26" fmla="*/ 384 w 587"/>
                <a:gd name="T27" fmla="*/ 355 h 587"/>
                <a:gd name="T28" fmla="*/ 365 w 587"/>
                <a:gd name="T29" fmla="*/ 365 h 587"/>
                <a:gd name="T30" fmla="*/ 355 w 587"/>
                <a:gd name="T31" fmla="*/ 384 h 587"/>
                <a:gd name="T32" fmla="*/ 345 w 587"/>
                <a:gd name="T33" fmla="*/ 422 h 587"/>
                <a:gd name="T34" fmla="*/ 297 w 587"/>
                <a:gd name="T35" fmla="*/ 451 h 587"/>
                <a:gd name="T36" fmla="*/ 240 w 587"/>
                <a:gd name="T37" fmla="*/ 422 h 587"/>
                <a:gd name="T38" fmla="*/ 230 w 587"/>
                <a:gd name="T39" fmla="*/ 384 h 587"/>
                <a:gd name="T40" fmla="*/ 201 w 587"/>
                <a:gd name="T41" fmla="*/ 355 h 587"/>
                <a:gd name="T42" fmla="*/ 47 w 587"/>
                <a:gd name="T43" fmla="*/ 355 h 587"/>
                <a:gd name="T44" fmla="*/ 47 w 587"/>
                <a:gd name="T45" fmla="*/ 48 h 587"/>
                <a:gd name="T46" fmla="*/ 538 w 587"/>
                <a:gd name="T47" fmla="*/ 48 h 587"/>
                <a:gd name="T48" fmla="*/ 47 w 587"/>
                <a:gd name="T49" fmla="*/ 538 h 587"/>
                <a:gd name="T50" fmla="*/ 47 w 587"/>
                <a:gd name="T51" fmla="*/ 538 h 587"/>
                <a:gd name="T52" fmla="*/ 47 w 587"/>
                <a:gd name="T53" fmla="*/ 403 h 587"/>
                <a:gd name="T54" fmla="*/ 182 w 587"/>
                <a:gd name="T55" fmla="*/ 403 h 587"/>
                <a:gd name="T56" fmla="*/ 192 w 587"/>
                <a:gd name="T57" fmla="*/ 442 h 587"/>
                <a:gd name="T58" fmla="*/ 297 w 587"/>
                <a:gd name="T59" fmla="*/ 499 h 587"/>
                <a:gd name="T60" fmla="*/ 374 w 587"/>
                <a:gd name="T61" fmla="*/ 470 h 587"/>
                <a:gd name="T62" fmla="*/ 403 w 587"/>
                <a:gd name="T63" fmla="*/ 403 h 587"/>
                <a:gd name="T64" fmla="*/ 538 w 587"/>
                <a:gd name="T65" fmla="*/ 403 h 587"/>
                <a:gd name="T66" fmla="*/ 538 w 587"/>
                <a:gd name="T67" fmla="*/ 538 h 587"/>
                <a:gd name="T68" fmla="*/ 47 w 587"/>
                <a:gd name="T69" fmla="*/ 53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7" h="587">
                  <a:moveTo>
                    <a:pt x="547" y="0"/>
                  </a:moveTo>
                  <a:lnTo>
                    <a:pt x="547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0" y="19"/>
                    <a:pt x="0" y="38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566"/>
                    <a:pt x="19" y="586"/>
                    <a:pt x="38" y="586"/>
                  </a:cubicBezTo>
                  <a:cubicBezTo>
                    <a:pt x="547" y="586"/>
                    <a:pt x="547" y="586"/>
                    <a:pt x="547" y="586"/>
                  </a:cubicBezTo>
                  <a:cubicBezTo>
                    <a:pt x="566" y="586"/>
                    <a:pt x="586" y="566"/>
                    <a:pt x="586" y="547"/>
                  </a:cubicBezTo>
                  <a:cubicBezTo>
                    <a:pt x="586" y="38"/>
                    <a:pt x="586" y="38"/>
                    <a:pt x="586" y="38"/>
                  </a:cubicBezTo>
                  <a:cubicBezTo>
                    <a:pt x="586" y="19"/>
                    <a:pt x="566" y="0"/>
                    <a:pt x="547" y="0"/>
                  </a:cubicBezTo>
                  <a:close/>
                  <a:moveTo>
                    <a:pt x="538" y="48"/>
                  </a:moveTo>
                  <a:lnTo>
                    <a:pt x="538" y="48"/>
                  </a:lnTo>
                  <a:cubicBezTo>
                    <a:pt x="538" y="355"/>
                    <a:pt x="538" y="355"/>
                    <a:pt x="538" y="355"/>
                  </a:cubicBezTo>
                  <a:cubicBezTo>
                    <a:pt x="384" y="355"/>
                    <a:pt x="384" y="355"/>
                    <a:pt x="384" y="355"/>
                  </a:cubicBezTo>
                  <a:cubicBezTo>
                    <a:pt x="374" y="355"/>
                    <a:pt x="374" y="355"/>
                    <a:pt x="365" y="365"/>
                  </a:cubicBezTo>
                  <a:cubicBezTo>
                    <a:pt x="365" y="365"/>
                    <a:pt x="355" y="374"/>
                    <a:pt x="355" y="384"/>
                  </a:cubicBezTo>
                  <a:cubicBezTo>
                    <a:pt x="355" y="384"/>
                    <a:pt x="355" y="403"/>
                    <a:pt x="345" y="422"/>
                  </a:cubicBezTo>
                  <a:cubicBezTo>
                    <a:pt x="336" y="442"/>
                    <a:pt x="316" y="451"/>
                    <a:pt x="297" y="451"/>
                  </a:cubicBezTo>
                  <a:cubicBezTo>
                    <a:pt x="269" y="451"/>
                    <a:pt x="249" y="442"/>
                    <a:pt x="240" y="422"/>
                  </a:cubicBezTo>
                  <a:cubicBezTo>
                    <a:pt x="230" y="403"/>
                    <a:pt x="230" y="384"/>
                    <a:pt x="230" y="384"/>
                  </a:cubicBezTo>
                  <a:cubicBezTo>
                    <a:pt x="230" y="365"/>
                    <a:pt x="211" y="355"/>
                    <a:pt x="201" y="355"/>
                  </a:cubicBezTo>
                  <a:cubicBezTo>
                    <a:pt x="47" y="355"/>
                    <a:pt x="47" y="355"/>
                    <a:pt x="47" y="355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538" y="48"/>
                  </a:lnTo>
                  <a:close/>
                  <a:moveTo>
                    <a:pt x="47" y="538"/>
                  </a:moveTo>
                  <a:lnTo>
                    <a:pt x="47" y="538"/>
                  </a:lnTo>
                  <a:cubicBezTo>
                    <a:pt x="47" y="403"/>
                    <a:pt x="47" y="403"/>
                    <a:pt x="47" y="403"/>
                  </a:cubicBezTo>
                  <a:cubicBezTo>
                    <a:pt x="182" y="403"/>
                    <a:pt x="182" y="403"/>
                    <a:pt x="182" y="403"/>
                  </a:cubicBezTo>
                  <a:cubicBezTo>
                    <a:pt x="182" y="413"/>
                    <a:pt x="182" y="432"/>
                    <a:pt x="192" y="442"/>
                  </a:cubicBezTo>
                  <a:cubicBezTo>
                    <a:pt x="211" y="480"/>
                    <a:pt x="249" y="499"/>
                    <a:pt x="297" y="499"/>
                  </a:cubicBezTo>
                  <a:cubicBezTo>
                    <a:pt x="326" y="499"/>
                    <a:pt x="355" y="489"/>
                    <a:pt x="374" y="470"/>
                  </a:cubicBezTo>
                  <a:cubicBezTo>
                    <a:pt x="393" y="451"/>
                    <a:pt x="403" y="422"/>
                    <a:pt x="403" y="403"/>
                  </a:cubicBezTo>
                  <a:cubicBezTo>
                    <a:pt x="538" y="403"/>
                    <a:pt x="538" y="403"/>
                    <a:pt x="538" y="403"/>
                  </a:cubicBezTo>
                  <a:cubicBezTo>
                    <a:pt x="538" y="538"/>
                    <a:pt x="538" y="538"/>
                    <a:pt x="538" y="538"/>
                  </a:cubicBezTo>
                  <a:lnTo>
                    <a:pt x="47" y="5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7" name="Freeform 440">
              <a:extLst>
                <a:ext uri="{FF2B5EF4-FFF2-40B4-BE49-F238E27FC236}">
                  <a16:creationId xmlns:a16="http://schemas.microsoft.com/office/drawing/2014/main" id="{1507AC0E-D53F-864D-B2FD-4ECEC577C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3483" y="7635498"/>
              <a:ext cx="851781" cy="485317"/>
            </a:xfrm>
            <a:custGeom>
              <a:avLst/>
              <a:gdLst>
                <a:gd name="T0" fmla="*/ 759 w 760"/>
                <a:gd name="T1" fmla="*/ 126 h 434"/>
                <a:gd name="T2" fmla="*/ 759 w 760"/>
                <a:gd name="T3" fmla="*/ 126 h 434"/>
                <a:gd name="T4" fmla="*/ 759 w 760"/>
                <a:gd name="T5" fmla="*/ 126 h 434"/>
                <a:gd name="T6" fmla="*/ 759 w 760"/>
                <a:gd name="T7" fmla="*/ 116 h 434"/>
                <a:gd name="T8" fmla="*/ 759 w 760"/>
                <a:gd name="T9" fmla="*/ 106 h 434"/>
                <a:gd name="T10" fmla="*/ 759 w 760"/>
                <a:gd name="T11" fmla="*/ 97 h 434"/>
                <a:gd name="T12" fmla="*/ 663 w 760"/>
                <a:gd name="T13" fmla="*/ 10 h 434"/>
                <a:gd name="T14" fmla="*/ 625 w 760"/>
                <a:gd name="T15" fmla="*/ 10 h 434"/>
                <a:gd name="T16" fmla="*/ 625 w 760"/>
                <a:gd name="T17" fmla="*/ 39 h 434"/>
                <a:gd name="T18" fmla="*/ 682 w 760"/>
                <a:gd name="T19" fmla="*/ 97 h 434"/>
                <a:gd name="T20" fmla="*/ 529 w 760"/>
                <a:gd name="T21" fmla="*/ 97 h 434"/>
                <a:gd name="T22" fmla="*/ 529 w 760"/>
                <a:gd name="T23" fmla="*/ 97 h 434"/>
                <a:gd name="T24" fmla="*/ 519 w 760"/>
                <a:gd name="T25" fmla="*/ 97 h 434"/>
                <a:gd name="T26" fmla="*/ 519 w 760"/>
                <a:gd name="T27" fmla="*/ 97 h 434"/>
                <a:gd name="T28" fmla="*/ 519 w 760"/>
                <a:gd name="T29" fmla="*/ 97 h 434"/>
                <a:gd name="T30" fmla="*/ 519 w 760"/>
                <a:gd name="T31" fmla="*/ 97 h 434"/>
                <a:gd name="T32" fmla="*/ 519 w 760"/>
                <a:gd name="T33" fmla="*/ 97 h 434"/>
                <a:gd name="T34" fmla="*/ 519 w 760"/>
                <a:gd name="T35" fmla="*/ 97 h 434"/>
                <a:gd name="T36" fmla="*/ 519 w 760"/>
                <a:gd name="T37" fmla="*/ 97 h 434"/>
                <a:gd name="T38" fmla="*/ 519 w 760"/>
                <a:gd name="T39" fmla="*/ 97 h 434"/>
                <a:gd name="T40" fmla="*/ 509 w 760"/>
                <a:gd name="T41" fmla="*/ 97 h 434"/>
                <a:gd name="T42" fmla="*/ 509 w 760"/>
                <a:gd name="T43" fmla="*/ 97 h 434"/>
                <a:gd name="T44" fmla="*/ 509 w 760"/>
                <a:gd name="T45" fmla="*/ 97 h 434"/>
                <a:gd name="T46" fmla="*/ 509 w 760"/>
                <a:gd name="T47" fmla="*/ 97 h 434"/>
                <a:gd name="T48" fmla="*/ 509 w 760"/>
                <a:gd name="T49" fmla="*/ 97 h 434"/>
                <a:gd name="T50" fmla="*/ 509 w 760"/>
                <a:gd name="T51" fmla="*/ 97 h 434"/>
                <a:gd name="T52" fmla="*/ 154 w 760"/>
                <a:gd name="T53" fmla="*/ 385 h 434"/>
                <a:gd name="T54" fmla="*/ 19 w 760"/>
                <a:gd name="T55" fmla="*/ 375 h 434"/>
                <a:gd name="T56" fmla="*/ 19 w 760"/>
                <a:gd name="T57" fmla="*/ 375 h 434"/>
                <a:gd name="T58" fmla="*/ 0 w 760"/>
                <a:gd name="T59" fmla="*/ 404 h 434"/>
                <a:gd name="T60" fmla="*/ 19 w 760"/>
                <a:gd name="T61" fmla="*/ 433 h 434"/>
                <a:gd name="T62" fmla="*/ 163 w 760"/>
                <a:gd name="T63" fmla="*/ 433 h 434"/>
                <a:gd name="T64" fmla="*/ 163 w 760"/>
                <a:gd name="T65" fmla="*/ 433 h 434"/>
                <a:gd name="T66" fmla="*/ 163 w 760"/>
                <a:gd name="T67" fmla="*/ 433 h 434"/>
                <a:gd name="T68" fmla="*/ 163 w 760"/>
                <a:gd name="T69" fmla="*/ 433 h 434"/>
                <a:gd name="T70" fmla="*/ 163 w 760"/>
                <a:gd name="T71" fmla="*/ 433 h 434"/>
                <a:gd name="T72" fmla="*/ 163 w 760"/>
                <a:gd name="T73" fmla="*/ 433 h 434"/>
                <a:gd name="T74" fmla="*/ 173 w 760"/>
                <a:gd name="T75" fmla="*/ 433 h 434"/>
                <a:gd name="T76" fmla="*/ 173 w 760"/>
                <a:gd name="T77" fmla="*/ 433 h 434"/>
                <a:gd name="T78" fmla="*/ 173 w 760"/>
                <a:gd name="T79" fmla="*/ 433 h 434"/>
                <a:gd name="T80" fmla="*/ 173 w 760"/>
                <a:gd name="T81" fmla="*/ 433 h 434"/>
                <a:gd name="T82" fmla="*/ 173 w 760"/>
                <a:gd name="T83" fmla="*/ 433 h 434"/>
                <a:gd name="T84" fmla="*/ 173 w 760"/>
                <a:gd name="T85" fmla="*/ 423 h 434"/>
                <a:gd name="T86" fmla="*/ 173 w 760"/>
                <a:gd name="T87" fmla="*/ 423 h 434"/>
                <a:gd name="T88" fmla="*/ 173 w 760"/>
                <a:gd name="T89" fmla="*/ 423 h 434"/>
                <a:gd name="T90" fmla="*/ 183 w 760"/>
                <a:gd name="T91" fmla="*/ 423 h 434"/>
                <a:gd name="T92" fmla="*/ 183 w 760"/>
                <a:gd name="T93" fmla="*/ 423 h 434"/>
                <a:gd name="T94" fmla="*/ 529 w 760"/>
                <a:gd name="T95" fmla="*/ 145 h 434"/>
                <a:gd name="T96" fmla="*/ 682 w 760"/>
                <a:gd name="T97" fmla="*/ 145 h 434"/>
                <a:gd name="T98" fmla="*/ 625 w 760"/>
                <a:gd name="T99" fmla="*/ 193 h 434"/>
                <a:gd name="T100" fmla="*/ 625 w 760"/>
                <a:gd name="T101" fmla="*/ 231 h 434"/>
                <a:gd name="T102" fmla="*/ 644 w 760"/>
                <a:gd name="T103" fmla="*/ 241 h 434"/>
                <a:gd name="T104" fmla="*/ 663 w 760"/>
                <a:gd name="T105" fmla="*/ 231 h 434"/>
                <a:gd name="T106" fmla="*/ 759 w 760"/>
                <a:gd name="T107" fmla="*/ 135 h 434"/>
                <a:gd name="T108" fmla="*/ 759 w 760"/>
                <a:gd name="T109" fmla="*/ 135 h 434"/>
                <a:gd name="T110" fmla="*/ 759 w 760"/>
                <a:gd name="T111" fmla="*/ 135 h 434"/>
                <a:gd name="T112" fmla="*/ 759 w 760"/>
                <a:gd name="T113" fmla="*/ 135 h 434"/>
                <a:gd name="T114" fmla="*/ 759 w 760"/>
                <a:gd name="T115" fmla="*/ 135 h 434"/>
                <a:gd name="T116" fmla="*/ 759 w 760"/>
                <a:gd name="T117" fmla="*/ 135 h 434"/>
                <a:gd name="T118" fmla="*/ 759 w 760"/>
                <a:gd name="T119" fmla="*/ 135 h 434"/>
                <a:gd name="T120" fmla="*/ 759 w 760"/>
                <a:gd name="T121" fmla="*/ 12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0" h="434">
                  <a:moveTo>
                    <a:pt x="759" y="126"/>
                  </a:moveTo>
                  <a:lnTo>
                    <a:pt x="759" y="126"/>
                  </a:lnTo>
                  <a:lnTo>
                    <a:pt x="759" y="126"/>
                  </a:lnTo>
                  <a:lnTo>
                    <a:pt x="759" y="116"/>
                  </a:lnTo>
                  <a:lnTo>
                    <a:pt x="759" y="106"/>
                  </a:lnTo>
                  <a:cubicBezTo>
                    <a:pt x="759" y="106"/>
                    <a:pt x="759" y="106"/>
                    <a:pt x="759" y="97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53" y="0"/>
                    <a:pt x="634" y="0"/>
                    <a:pt x="625" y="10"/>
                  </a:cubicBezTo>
                  <a:cubicBezTo>
                    <a:pt x="615" y="20"/>
                    <a:pt x="615" y="29"/>
                    <a:pt x="625" y="39"/>
                  </a:cubicBezTo>
                  <a:cubicBezTo>
                    <a:pt x="682" y="97"/>
                    <a:pt x="682" y="97"/>
                    <a:pt x="682" y="97"/>
                  </a:cubicBezTo>
                  <a:cubicBezTo>
                    <a:pt x="529" y="97"/>
                    <a:pt x="529" y="97"/>
                    <a:pt x="529" y="97"/>
                  </a:cubicBezTo>
                  <a:lnTo>
                    <a:pt x="529" y="97"/>
                  </a:lnTo>
                  <a:cubicBezTo>
                    <a:pt x="529" y="97"/>
                    <a:pt x="529" y="97"/>
                    <a:pt x="519" y="97"/>
                  </a:cubicBezTo>
                  <a:lnTo>
                    <a:pt x="519" y="97"/>
                  </a:lnTo>
                  <a:lnTo>
                    <a:pt x="519" y="97"/>
                  </a:lnTo>
                  <a:lnTo>
                    <a:pt x="519" y="97"/>
                  </a:lnTo>
                  <a:lnTo>
                    <a:pt x="519" y="97"/>
                  </a:lnTo>
                  <a:lnTo>
                    <a:pt x="519" y="97"/>
                  </a:lnTo>
                  <a:lnTo>
                    <a:pt x="519" y="97"/>
                  </a:lnTo>
                  <a:lnTo>
                    <a:pt x="519" y="97"/>
                  </a:lnTo>
                  <a:cubicBezTo>
                    <a:pt x="519" y="97"/>
                    <a:pt x="519" y="97"/>
                    <a:pt x="509" y="97"/>
                  </a:cubicBezTo>
                  <a:lnTo>
                    <a:pt x="509" y="97"/>
                  </a:lnTo>
                  <a:lnTo>
                    <a:pt x="509" y="97"/>
                  </a:lnTo>
                  <a:lnTo>
                    <a:pt x="509" y="97"/>
                  </a:lnTo>
                  <a:lnTo>
                    <a:pt x="509" y="97"/>
                  </a:lnTo>
                  <a:lnTo>
                    <a:pt x="509" y="97"/>
                  </a:lnTo>
                  <a:cubicBezTo>
                    <a:pt x="154" y="385"/>
                    <a:pt x="154" y="385"/>
                    <a:pt x="154" y="385"/>
                  </a:cubicBezTo>
                  <a:cubicBezTo>
                    <a:pt x="19" y="375"/>
                    <a:pt x="19" y="375"/>
                    <a:pt x="19" y="375"/>
                  </a:cubicBezTo>
                  <a:lnTo>
                    <a:pt x="19" y="375"/>
                  </a:lnTo>
                  <a:cubicBezTo>
                    <a:pt x="10" y="375"/>
                    <a:pt x="0" y="395"/>
                    <a:pt x="0" y="404"/>
                  </a:cubicBezTo>
                  <a:cubicBezTo>
                    <a:pt x="0" y="423"/>
                    <a:pt x="10" y="433"/>
                    <a:pt x="19" y="433"/>
                  </a:cubicBezTo>
                  <a:cubicBezTo>
                    <a:pt x="163" y="433"/>
                    <a:pt x="163" y="433"/>
                    <a:pt x="163" y="433"/>
                  </a:cubicBezTo>
                  <a:lnTo>
                    <a:pt x="163" y="433"/>
                  </a:lnTo>
                  <a:lnTo>
                    <a:pt x="163" y="433"/>
                  </a:lnTo>
                  <a:lnTo>
                    <a:pt x="163" y="433"/>
                  </a:lnTo>
                  <a:lnTo>
                    <a:pt x="163" y="433"/>
                  </a:lnTo>
                  <a:lnTo>
                    <a:pt x="163" y="433"/>
                  </a:lnTo>
                  <a:cubicBezTo>
                    <a:pt x="173" y="433"/>
                    <a:pt x="173" y="433"/>
                    <a:pt x="173" y="433"/>
                  </a:cubicBezTo>
                  <a:lnTo>
                    <a:pt x="173" y="433"/>
                  </a:lnTo>
                  <a:lnTo>
                    <a:pt x="173" y="433"/>
                  </a:lnTo>
                  <a:lnTo>
                    <a:pt x="173" y="433"/>
                  </a:lnTo>
                  <a:lnTo>
                    <a:pt x="173" y="433"/>
                  </a:lnTo>
                  <a:cubicBezTo>
                    <a:pt x="173" y="423"/>
                    <a:pt x="173" y="423"/>
                    <a:pt x="173" y="423"/>
                  </a:cubicBezTo>
                  <a:lnTo>
                    <a:pt x="173" y="423"/>
                  </a:lnTo>
                  <a:lnTo>
                    <a:pt x="173" y="423"/>
                  </a:lnTo>
                  <a:lnTo>
                    <a:pt x="183" y="423"/>
                  </a:lnTo>
                  <a:lnTo>
                    <a:pt x="183" y="423"/>
                  </a:lnTo>
                  <a:cubicBezTo>
                    <a:pt x="529" y="145"/>
                    <a:pt x="529" y="145"/>
                    <a:pt x="529" y="145"/>
                  </a:cubicBezTo>
                  <a:cubicBezTo>
                    <a:pt x="682" y="145"/>
                    <a:pt x="682" y="145"/>
                    <a:pt x="682" y="145"/>
                  </a:cubicBezTo>
                  <a:cubicBezTo>
                    <a:pt x="625" y="193"/>
                    <a:pt x="625" y="193"/>
                    <a:pt x="625" y="193"/>
                  </a:cubicBezTo>
                  <a:cubicBezTo>
                    <a:pt x="615" y="202"/>
                    <a:pt x="615" y="222"/>
                    <a:pt x="625" y="231"/>
                  </a:cubicBezTo>
                  <a:cubicBezTo>
                    <a:pt x="634" y="231"/>
                    <a:pt x="634" y="241"/>
                    <a:pt x="644" y="241"/>
                  </a:cubicBezTo>
                  <a:cubicBezTo>
                    <a:pt x="653" y="241"/>
                    <a:pt x="653" y="231"/>
                    <a:pt x="663" y="231"/>
                  </a:cubicBezTo>
                  <a:cubicBezTo>
                    <a:pt x="759" y="135"/>
                    <a:pt x="759" y="135"/>
                    <a:pt x="759" y="135"/>
                  </a:cubicBezTo>
                  <a:lnTo>
                    <a:pt x="759" y="135"/>
                  </a:lnTo>
                  <a:lnTo>
                    <a:pt x="759" y="135"/>
                  </a:lnTo>
                  <a:lnTo>
                    <a:pt x="759" y="135"/>
                  </a:lnTo>
                  <a:lnTo>
                    <a:pt x="759" y="135"/>
                  </a:lnTo>
                  <a:lnTo>
                    <a:pt x="759" y="135"/>
                  </a:lnTo>
                  <a:lnTo>
                    <a:pt x="759" y="135"/>
                  </a:lnTo>
                  <a:cubicBezTo>
                    <a:pt x="759" y="126"/>
                    <a:pt x="759" y="126"/>
                    <a:pt x="759" y="12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41">
              <a:extLst>
                <a:ext uri="{FF2B5EF4-FFF2-40B4-BE49-F238E27FC236}">
                  <a16:creationId xmlns:a16="http://schemas.microsoft.com/office/drawing/2014/main" id="{944E5CBD-8428-1F49-97EE-0E9586786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4423" y="7947486"/>
              <a:ext cx="430841" cy="272373"/>
            </a:xfrm>
            <a:custGeom>
              <a:avLst/>
              <a:gdLst>
                <a:gd name="T0" fmla="*/ 384 w 385"/>
                <a:gd name="T1" fmla="*/ 144 h 241"/>
                <a:gd name="T2" fmla="*/ 384 w 385"/>
                <a:gd name="T3" fmla="*/ 144 h 241"/>
                <a:gd name="T4" fmla="*/ 384 w 385"/>
                <a:gd name="T5" fmla="*/ 135 h 241"/>
                <a:gd name="T6" fmla="*/ 384 w 385"/>
                <a:gd name="T7" fmla="*/ 135 h 241"/>
                <a:gd name="T8" fmla="*/ 384 w 385"/>
                <a:gd name="T9" fmla="*/ 135 h 241"/>
                <a:gd name="T10" fmla="*/ 384 w 385"/>
                <a:gd name="T11" fmla="*/ 135 h 241"/>
                <a:gd name="T12" fmla="*/ 384 w 385"/>
                <a:gd name="T13" fmla="*/ 135 h 241"/>
                <a:gd name="T14" fmla="*/ 384 w 385"/>
                <a:gd name="T15" fmla="*/ 135 h 241"/>
                <a:gd name="T16" fmla="*/ 384 w 385"/>
                <a:gd name="T17" fmla="*/ 135 h 241"/>
                <a:gd name="T18" fmla="*/ 384 w 385"/>
                <a:gd name="T19" fmla="*/ 135 h 241"/>
                <a:gd name="T20" fmla="*/ 384 w 385"/>
                <a:gd name="T21" fmla="*/ 135 h 241"/>
                <a:gd name="T22" fmla="*/ 384 w 385"/>
                <a:gd name="T23" fmla="*/ 106 h 241"/>
                <a:gd name="T24" fmla="*/ 288 w 385"/>
                <a:gd name="T25" fmla="*/ 10 h 241"/>
                <a:gd name="T26" fmla="*/ 250 w 385"/>
                <a:gd name="T27" fmla="*/ 10 h 241"/>
                <a:gd name="T28" fmla="*/ 250 w 385"/>
                <a:gd name="T29" fmla="*/ 48 h 241"/>
                <a:gd name="T30" fmla="*/ 298 w 385"/>
                <a:gd name="T31" fmla="*/ 96 h 241"/>
                <a:gd name="T32" fmla="*/ 163 w 385"/>
                <a:gd name="T33" fmla="*/ 96 h 241"/>
                <a:gd name="T34" fmla="*/ 38 w 385"/>
                <a:gd name="T35" fmla="*/ 10 h 241"/>
                <a:gd name="T36" fmla="*/ 0 w 385"/>
                <a:gd name="T37" fmla="*/ 10 h 241"/>
                <a:gd name="T38" fmla="*/ 9 w 385"/>
                <a:gd name="T39" fmla="*/ 48 h 241"/>
                <a:gd name="T40" fmla="*/ 134 w 385"/>
                <a:gd name="T41" fmla="*/ 144 h 241"/>
                <a:gd name="T42" fmla="*/ 134 w 385"/>
                <a:gd name="T43" fmla="*/ 144 h 241"/>
                <a:gd name="T44" fmla="*/ 134 w 385"/>
                <a:gd name="T45" fmla="*/ 144 h 241"/>
                <a:gd name="T46" fmla="*/ 134 w 385"/>
                <a:gd name="T47" fmla="*/ 144 h 241"/>
                <a:gd name="T48" fmla="*/ 134 w 385"/>
                <a:gd name="T49" fmla="*/ 144 h 241"/>
                <a:gd name="T50" fmla="*/ 144 w 385"/>
                <a:gd name="T51" fmla="*/ 144 h 241"/>
                <a:gd name="T52" fmla="*/ 144 w 385"/>
                <a:gd name="T53" fmla="*/ 144 h 241"/>
                <a:gd name="T54" fmla="*/ 144 w 385"/>
                <a:gd name="T55" fmla="*/ 144 h 241"/>
                <a:gd name="T56" fmla="*/ 144 w 385"/>
                <a:gd name="T57" fmla="*/ 144 h 241"/>
                <a:gd name="T58" fmla="*/ 144 w 385"/>
                <a:gd name="T59" fmla="*/ 154 h 241"/>
                <a:gd name="T60" fmla="*/ 144 w 385"/>
                <a:gd name="T61" fmla="*/ 154 h 241"/>
                <a:gd name="T62" fmla="*/ 144 w 385"/>
                <a:gd name="T63" fmla="*/ 154 h 241"/>
                <a:gd name="T64" fmla="*/ 144 w 385"/>
                <a:gd name="T65" fmla="*/ 154 h 241"/>
                <a:gd name="T66" fmla="*/ 154 w 385"/>
                <a:gd name="T67" fmla="*/ 154 h 241"/>
                <a:gd name="T68" fmla="*/ 154 w 385"/>
                <a:gd name="T69" fmla="*/ 154 h 241"/>
                <a:gd name="T70" fmla="*/ 298 w 385"/>
                <a:gd name="T71" fmla="*/ 154 h 241"/>
                <a:gd name="T72" fmla="*/ 250 w 385"/>
                <a:gd name="T73" fmla="*/ 202 h 241"/>
                <a:gd name="T74" fmla="*/ 250 w 385"/>
                <a:gd name="T75" fmla="*/ 240 h 241"/>
                <a:gd name="T76" fmla="*/ 269 w 385"/>
                <a:gd name="T77" fmla="*/ 240 h 241"/>
                <a:gd name="T78" fmla="*/ 288 w 385"/>
                <a:gd name="T79" fmla="*/ 240 h 241"/>
                <a:gd name="T80" fmla="*/ 384 w 385"/>
                <a:gd name="T81" fmla="*/ 14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5" h="241">
                  <a:moveTo>
                    <a:pt x="384" y="144"/>
                  </a:moveTo>
                  <a:lnTo>
                    <a:pt x="384" y="144"/>
                  </a:lnTo>
                  <a:cubicBezTo>
                    <a:pt x="384" y="135"/>
                    <a:pt x="384" y="135"/>
                    <a:pt x="384" y="135"/>
                  </a:cubicBez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lnTo>
                    <a:pt x="384" y="135"/>
                  </a:lnTo>
                  <a:cubicBezTo>
                    <a:pt x="384" y="125"/>
                    <a:pt x="384" y="116"/>
                    <a:pt x="384" y="10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78" y="0"/>
                    <a:pt x="259" y="0"/>
                    <a:pt x="250" y="10"/>
                  </a:cubicBezTo>
                  <a:cubicBezTo>
                    <a:pt x="240" y="19"/>
                    <a:pt x="240" y="39"/>
                    <a:pt x="250" y="48"/>
                  </a:cubicBezTo>
                  <a:cubicBezTo>
                    <a:pt x="298" y="96"/>
                    <a:pt x="298" y="96"/>
                    <a:pt x="298" y="96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8" y="0"/>
                    <a:pt x="9" y="0"/>
                    <a:pt x="0" y="10"/>
                  </a:cubicBezTo>
                  <a:cubicBezTo>
                    <a:pt x="0" y="19"/>
                    <a:pt x="0" y="39"/>
                    <a:pt x="9" y="48"/>
                  </a:cubicBezTo>
                  <a:cubicBezTo>
                    <a:pt x="134" y="144"/>
                    <a:pt x="134" y="144"/>
                    <a:pt x="134" y="144"/>
                  </a:cubicBez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44" y="144"/>
                  </a:lnTo>
                  <a:cubicBezTo>
                    <a:pt x="144" y="144"/>
                    <a:pt x="144" y="144"/>
                    <a:pt x="144" y="154"/>
                  </a:cubicBezTo>
                  <a:lnTo>
                    <a:pt x="144" y="154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54" y="154"/>
                  </a:lnTo>
                  <a:lnTo>
                    <a:pt x="154" y="154"/>
                  </a:lnTo>
                  <a:cubicBezTo>
                    <a:pt x="298" y="154"/>
                    <a:pt x="298" y="154"/>
                    <a:pt x="298" y="154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40" y="211"/>
                    <a:pt x="240" y="231"/>
                    <a:pt x="250" y="240"/>
                  </a:cubicBezTo>
                  <a:cubicBezTo>
                    <a:pt x="259" y="240"/>
                    <a:pt x="259" y="240"/>
                    <a:pt x="269" y="240"/>
                  </a:cubicBezTo>
                  <a:cubicBezTo>
                    <a:pt x="278" y="240"/>
                    <a:pt x="278" y="240"/>
                    <a:pt x="288" y="240"/>
                  </a:cubicBezTo>
                  <a:cubicBezTo>
                    <a:pt x="384" y="144"/>
                    <a:pt x="384" y="144"/>
                    <a:pt x="384" y="14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42">
              <a:extLst>
                <a:ext uri="{FF2B5EF4-FFF2-40B4-BE49-F238E27FC236}">
                  <a16:creationId xmlns:a16="http://schemas.microsoft.com/office/drawing/2014/main" id="{8E2BB3BA-B1CF-074B-A759-E81395E8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3483" y="7744447"/>
              <a:ext cx="356559" cy="163421"/>
            </a:xfrm>
            <a:custGeom>
              <a:avLst/>
              <a:gdLst>
                <a:gd name="T0" fmla="*/ 19 w 318"/>
                <a:gd name="T1" fmla="*/ 48 h 145"/>
                <a:gd name="T2" fmla="*/ 19 w 318"/>
                <a:gd name="T3" fmla="*/ 48 h 145"/>
                <a:gd name="T4" fmla="*/ 154 w 318"/>
                <a:gd name="T5" fmla="*/ 48 h 145"/>
                <a:gd name="T6" fmla="*/ 279 w 318"/>
                <a:gd name="T7" fmla="*/ 144 h 145"/>
                <a:gd name="T8" fmla="*/ 288 w 318"/>
                <a:gd name="T9" fmla="*/ 144 h 145"/>
                <a:gd name="T10" fmla="*/ 308 w 318"/>
                <a:gd name="T11" fmla="*/ 134 h 145"/>
                <a:gd name="T12" fmla="*/ 308 w 318"/>
                <a:gd name="T13" fmla="*/ 105 h 145"/>
                <a:gd name="T14" fmla="*/ 183 w 318"/>
                <a:gd name="T15" fmla="*/ 0 h 145"/>
                <a:gd name="T16" fmla="*/ 183 w 318"/>
                <a:gd name="T17" fmla="*/ 0 h 145"/>
                <a:gd name="T18" fmla="*/ 173 w 318"/>
                <a:gd name="T19" fmla="*/ 0 h 145"/>
                <a:gd name="T20" fmla="*/ 173 w 318"/>
                <a:gd name="T21" fmla="*/ 0 h 145"/>
                <a:gd name="T22" fmla="*/ 173 w 318"/>
                <a:gd name="T23" fmla="*/ 0 h 145"/>
                <a:gd name="T24" fmla="*/ 173 w 318"/>
                <a:gd name="T25" fmla="*/ 0 h 145"/>
                <a:gd name="T26" fmla="*/ 173 w 318"/>
                <a:gd name="T27" fmla="*/ 0 h 145"/>
                <a:gd name="T28" fmla="*/ 173 w 318"/>
                <a:gd name="T29" fmla="*/ 0 h 145"/>
                <a:gd name="T30" fmla="*/ 173 w 318"/>
                <a:gd name="T31" fmla="*/ 0 h 145"/>
                <a:gd name="T32" fmla="*/ 173 w 318"/>
                <a:gd name="T33" fmla="*/ 0 h 145"/>
                <a:gd name="T34" fmla="*/ 173 w 318"/>
                <a:gd name="T35" fmla="*/ 0 h 145"/>
                <a:gd name="T36" fmla="*/ 163 w 318"/>
                <a:gd name="T37" fmla="*/ 0 h 145"/>
                <a:gd name="T38" fmla="*/ 163 w 318"/>
                <a:gd name="T39" fmla="*/ 0 h 145"/>
                <a:gd name="T40" fmla="*/ 163 w 318"/>
                <a:gd name="T41" fmla="*/ 0 h 145"/>
                <a:gd name="T42" fmla="*/ 163 w 318"/>
                <a:gd name="T43" fmla="*/ 0 h 145"/>
                <a:gd name="T44" fmla="*/ 19 w 318"/>
                <a:gd name="T45" fmla="*/ 0 h 145"/>
                <a:gd name="T46" fmla="*/ 19 w 318"/>
                <a:gd name="T47" fmla="*/ 0 h 145"/>
                <a:gd name="T48" fmla="*/ 0 w 318"/>
                <a:gd name="T49" fmla="*/ 19 h 145"/>
                <a:gd name="T50" fmla="*/ 19 w 318"/>
                <a:gd name="T51" fmla="*/ 4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8" h="145">
                  <a:moveTo>
                    <a:pt x="19" y="48"/>
                  </a:moveTo>
                  <a:lnTo>
                    <a:pt x="19" y="48"/>
                  </a:lnTo>
                  <a:cubicBezTo>
                    <a:pt x="154" y="48"/>
                    <a:pt x="154" y="48"/>
                    <a:pt x="154" y="48"/>
                  </a:cubicBezTo>
                  <a:cubicBezTo>
                    <a:pt x="279" y="144"/>
                    <a:pt x="279" y="144"/>
                    <a:pt x="279" y="144"/>
                  </a:cubicBezTo>
                  <a:lnTo>
                    <a:pt x="288" y="144"/>
                  </a:lnTo>
                  <a:cubicBezTo>
                    <a:pt x="298" y="144"/>
                    <a:pt x="308" y="144"/>
                    <a:pt x="308" y="134"/>
                  </a:cubicBezTo>
                  <a:cubicBezTo>
                    <a:pt x="317" y="125"/>
                    <a:pt x="317" y="115"/>
                    <a:pt x="308" y="105"/>
                  </a:cubicBezTo>
                  <a:cubicBezTo>
                    <a:pt x="183" y="0"/>
                    <a:pt x="183" y="0"/>
                    <a:pt x="183" y="0"/>
                  </a:cubicBezTo>
                  <a:lnTo>
                    <a:pt x="183" y="0"/>
                  </a:lnTo>
                  <a:cubicBezTo>
                    <a:pt x="183" y="0"/>
                    <a:pt x="183" y="0"/>
                    <a:pt x="173" y="0"/>
                  </a:cubicBez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ubicBezTo>
                    <a:pt x="19" y="0"/>
                    <a:pt x="19" y="0"/>
                    <a:pt x="19" y="0"/>
                  </a:cubicBezTo>
                  <a:lnTo>
                    <a:pt x="19" y="0"/>
                  </a:lnTo>
                  <a:cubicBezTo>
                    <a:pt x="10" y="0"/>
                    <a:pt x="0" y="9"/>
                    <a:pt x="0" y="19"/>
                  </a:cubicBezTo>
                  <a:cubicBezTo>
                    <a:pt x="0" y="38"/>
                    <a:pt x="10" y="48"/>
                    <a:pt x="19" y="4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43">
              <a:extLst>
                <a:ext uri="{FF2B5EF4-FFF2-40B4-BE49-F238E27FC236}">
                  <a16:creationId xmlns:a16="http://schemas.microsoft.com/office/drawing/2014/main" id="{24CE51B6-22E0-C04A-A5F3-F7457A30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2432" y="9670856"/>
              <a:ext cx="311991" cy="326846"/>
            </a:xfrm>
            <a:custGeom>
              <a:avLst/>
              <a:gdLst>
                <a:gd name="T0" fmla="*/ 144 w 280"/>
                <a:gd name="T1" fmla="*/ 288 h 289"/>
                <a:gd name="T2" fmla="*/ 144 w 280"/>
                <a:gd name="T3" fmla="*/ 288 h 289"/>
                <a:gd name="T4" fmla="*/ 0 w 280"/>
                <a:gd name="T5" fmla="*/ 144 h 289"/>
                <a:gd name="T6" fmla="*/ 144 w 280"/>
                <a:gd name="T7" fmla="*/ 0 h 289"/>
                <a:gd name="T8" fmla="*/ 279 w 280"/>
                <a:gd name="T9" fmla="*/ 144 h 289"/>
                <a:gd name="T10" fmla="*/ 144 w 280"/>
                <a:gd name="T11" fmla="*/ 288 h 289"/>
                <a:gd name="T12" fmla="*/ 144 w 280"/>
                <a:gd name="T13" fmla="*/ 58 h 289"/>
                <a:gd name="T14" fmla="*/ 144 w 280"/>
                <a:gd name="T15" fmla="*/ 58 h 289"/>
                <a:gd name="T16" fmla="*/ 48 w 280"/>
                <a:gd name="T17" fmla="*/ 144 h 289"/>
                <a:gd name="T18" fmla="*/ 144 w 280"/>
                <a:gd name="T19" fmla="*/ 240 h 289"/>
                <a:gd name="T20" fmla="*/ 231 w 280"/>
                <a:gd name="T21" fmla="*/ 144 h 289"/>
                <a:gd name="T22" fmla="*/ 144 w 280"/>
                <a:gd name="T23" fmla="*/ 5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9">
                  <a:moveTo>
                    <a:pt x="144" y="288"/>
                  </a:moveTo>
                  <a:lnTo>
                    <a:pt x="144" y="288"/>
                  </a:lnTo>
                  <a:cubicBezTo>
                    <a:pt x="58" y="288"/>
                    <a:pt x="0" y="221"/>
                    <a:pt x="0" y="144"/>
                  </a:cubicBezTo>
                  <a:cubicBezTo>
                    <a:pt x="0" y="67"/>
                    <a:pt x="58" y="0"/>
                    <a:pt x="144" y="0"/>
                  </a:cubicBezTo>
                  <a:cubicBezTo>
                    <a:pt x="221" y="0"/>
                    <a:pt x="279" y="67"/>
                    <a:pt x="279" y="144"/>
                  </a:cubicBezTo>
                  <a:cubicBezTo>
                    <a:pt x="279" y="221"/>
                    <a:pt x="221" y="288"/>
                    <a:pt x="144" y="288"/>
                  </a:cubicBezTo>
                  <a:close/>
                  <a:moveTo>
                    <a:pt x="144" y="58"/>
                  </a:moveTo>
                  <a:lnTo>
                    <a:pt x="144" y="58"/>
                  </a:lnTo>
                  <a:cubicBezTo>
                    <a:pt x="87" y="58"/>
                    <a:pt x="48" y="96"/>
                    <a:pt x="48" y="144"/>
                  </a:cubicBezTo>
                  <a:cubicBezTo>
                    <a:pt x="48" y="202"/>
                    <a:pt x="87" y="240"/>
                    <a:pt x="144" y="240"/>
                  </a:cubicBezTo>
                  <a:cubicBezTo>
                    <a:pt x="192" y="240"/>
                    <a:pt x="231" y="202"/>
                    <a:pt x="231" y="144"/>
                  </a:cubicBezTo>
                  <a:cubicBezTo>
                    <a:pt x="231" y="96"/>
                    <a:pt x="192" y="58"/>
                    <a:pt x="144" y="5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44">
              <a:extLst>
                <a:ext uri="{FF2B5EF4-FFF2-40B4-BE49-F238E27FC236}">
                  <a16:creationId xmlns:a16="http://schemas.microsoft.com/office/drawing/2014/main" id="{60A79205-3498-444B-A840-2349AC91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3483" y="10027415"/>
              <a:ext cx="539793" cy="302087"/>
            </a:xfrm>
            <a:custGeom>
              <a:avLst/>
              <a:gdLst>
                <a:gd name="T0" fmla="*/ 452 w 481"/>
                <a:gd name="T1" fmla="*/ 269 h 270"/>
                <a:gd name="T2" fmla="*/ 452 w 481"/>
                <a:gd name="T3" fmla="*/ 269 h 270"/>
                <a:gd name="T4" fmla="*/ 19 w 481"/>
                <a:gd name="T5" fmla="*/ 269 h 270"/>
                <a:gd name="T6" fmla="*/ 0 w 481"/>
                <a:gd name="T7" fmla="*/ 240 h 270"/>
                <a:gd name="T8" fmla="*/ 0 w 481"/>
                <a:gd name="T9" fmla="*/ 144 h 270"/>
                <a:gd name="T10" fmla="*/ 39 w 481"/>
                <a:gd name="T11" fmla="*/ 58 h 270"/>
                <a:gd name="T12" fmla="*/ 240 w 481"/>
                <a:gd name="T13" fmla="*/ 0 h 270"/>
                <a:gd name="T14" fmla="*/ 432 w 481"/>
                <a:gd name="T15" fmla="*/ 58 h 270"/>
                <a:gd name="T16" fmla="*/ 480 w 481"/>
                <a:gd name="T17" fmla="*/ 144 h 270"/>
                <a:gd name="T18" fmla="*/ 480 w 481"/>
                <a:gd name="T19" fmla="*/ 240 h 270"/>
                <a:gd name="T20" fmla="*/ 452 w 481"/>
                <a:gd name="T21" fmla="*/ 269 h 270"/>
                <a:gd name="T22" fmla="*/ 48 w 481"/>
                <a:gd name="T23" fmla="*/ 221 h 270"/>
                <a:gd name="T24" fmla="*/ 48 w 481"/>
                <a:gd name="T25" fmla="*/ 221 h 270"/>
                <a:gd name="T26" fmla="*/ 432 w 481"/>
                <a:gd name="T27" fmla="*/ 221 h 270"/>
                <a:gd name="T28" fmla="*/ 432 w 481"/>
                <a:gd name="T29" fmla="*/ 144 h 270"/>
                <a:gd name="T30" fmla="*/ 403 w 481"/>
                <a:gd name="T31" fmla="*/ 96 h 270"/>
                <a:gd name="T32" fmla="*/ 240 w 481"/>
                <a:gd name="T33" fmla="*/ 48 h 270"/>
                <a:gd name="T34" fmla="*/ 67 w 481"/>
                <a:gd name="T35" fmla="*/ 96 h 270"/>
                <a:gd name="T36" fmla="*/ 48 w 481"/>
                <a:gd name="T37" fmla="*/ 144 h 270"/>
                <a:gd name="T38" fmla="*/ 48 w 481"/>
                <a:gd name="T39" fmla="*/ 2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1" h="270">
                  <a:moveTo>
                    <a:pt x="452" y="269"/>
                  </a:moveTo>
                  <a:lnTo>
                    <a:pt x="452" y="269"/>
                  </a:lnTo>
                  <a:cubicBezTo>
                    <a:pt x="19" y="269"/>
                    <a:pt x="19" y="269"/>
                    <a:pt x="19" y="269"/>
                  </a:cubicBezTo>
                  <a:cubicBezTo>
                    <a:pt x="10" y="269"/>
                    <a:pt x="0" y="260"/>
                    <a:pt x="0" y="24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06"/>
                    <a:pt x="10" y="77"/>
                    <a:pt x="39" y="58"/>
                  </a:cubicBezTo>
                  <a:cubicBezTo>
                    <a:pt x="96" y="19"/>
                    <a:pt x="163" y="0"/>
                    <a:pt x="240" y="0"/>
                  </a:cubicBezTo>
                  <a:cubicBezTo>
                    <a:pt x="308" y="0"/>
                    <a:pt x="375" y="19"/>
                    <a:pt x="432" y="58"/>
                  </a:cubicBezTo>
                  <a:cubicBezTo>
                    <a:pt x="461" y="77"/>
                    <a:pt x="480" y="106"/>
                    <a:pt x="480" y="144"/>
                  </a:cubicBezTo>
                  <a:cubicBezTo>
                    <a:pt x="480" y="173"/>
                    <a:pt x="480" y="211"/>
                    <a:pt x="480" y="240"/>
                  </a:cubicBezTo>
                  <a:cubicBezTo>
                    <a:pt x="480" y="260"/>
                    <a:pt x="471" y="269"/>
                    <a:pt x="452" y="269"/>
                  </a:cubicBezTo>
                  <a:close/>
                  <a:moveTo>
                    <a:pt x="48" y="221"/>
                  </a:moveTo>
                  <a:lnTo>
                    <a:pt x="48" y="221"/>
                  </a:lnTo>
                  <a:cubicBezTo>
                    <a:pt x="432" y="221"/>
                    <a:pt x="432" y="221"/>
                    <a:pt x="432" y="221"/>
                  </a:cubicBezTo>
                  <a:cubicBezTo>
                    <a:pt x="432" y="192"/>
                    <a:pt x="432" y="163"/>
                    <a:pt x="432" y="144"/>
                  </a:cubicBezTo>
                  <a:cubicBezTo>
                    <a:pt x="432" y="125"/>
                    <a:pt x="423" y="106"/>
                    <a:pt x="403" y="96"/>
                  </a:cubicBezTo>
                  <a:cubicBezTo>
                    <a:pt x="356" y="68"/>
                    <a:pt x="298" y="48"/>
                    <a:pt x="240" y="48"/>
                  </a:cubicBezTo>
                  <a:cubicBezTo>
                    <a:pt x="173" y="48"/>
                    <a:pt x="115" y="68"/>
                    <a:pt x="67" y="96"/>
                  </a:cubicBezTo>
                  <a:cubicBezTo>
                    <a:pt x="58" y="106"/>
                    <a:pt x="48" y="125"/>
                    <a:pt x="48" y="144"/>
                  </a:cubicBezTo>
                  <a:lnTo>
                    <a:pt x="48" y="2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45">
              <a:extLst>
                <a:ext uri="{FF2B5EF4-FFF2-40B4-BE49-F238E27FC236}">
                  <a16:creationId xmlns:a16="http://schemas.microsoft.com/office/drawing/2014/main" id="{F462FC54-F5CF-C34D-ACFB-F615F93F2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896" y="9740187"/>
              <a:ext cx="272373" cy="257515"/>
            </a:xfrm>
            <a:custGeom>
              <a:avLst/>
              <a:gdLst>
                <a:gd name="T0" fmla="*/ 115 w 241"/>
                <a:gd name="T1" fmla="*/ 230 h 231"/>
                <a:gd name="T2" fmla="*/ 115 w 241"/>
                <a:gd name="T3" fmla="*/ 230 h 231"/>
                <a:gd name="T4" fmla="*/ 0 w 241"/>
                <a:gd name="T5" fmla="*/ 115 h 231"/>
                <a:gd name="T6" fmla="*/ 115 w 241"/>
                <a:gd name="T7" fmla="*/ 0 h 231"/>
                <a:gd name="T8" fmla="*/ 240 w 241"/>
                <a:gd name="T9" fmla="*/ 115 h 231"/>
                <a:gd name="T10" fmla="*/ 115 w 241"/>
                <a:gd name="T11" fmla="*/ 230 h 231"/>
                <a:gd name="T12" fmla="*/ 115 w 241"/>
                <a:gd name="T13" fmla="*/ 48 h 231"/>
                <a:gd name="T14" fmla="*/ 115 w 241"/>
                <a:gd name="T15" fmla="*/ 48 h 231"/>
                <a:gd name="T16" fmla="*/ 48 w 241"/>
                <a:gd name="T17" fmla="*/ 115 h 231"/>
                <a:gd name="T18" fmla="*/ 115 w 241"/>
                <a:gd name="T19" fmla="*/ 182 h 231"/>
                <a:gd name="T20" fmla="*/ 192 w 241"/>
                <a:gd name="T21" fmla="*/ 115 h 231"/>
                <a:gd name="T22" fmla="*/ 115 w 241"/>
                <a:gd name="T23" fmla="*/ 4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231">
                  <a:moveTo>
                    <a:pt x="115" y="230"/>
                  </a:moveTo>
                  <a:lnTo>
                    <a:pt x="115" y="230"/>
                  </a:lnTo>
                  <a:cubicBezTo>
                    <a:pt x="57" y="230"/>
                    <a:pt x="0" y="182"/>
                    <a:pt x="0" y="115"/>
                  </a:cubicBezTo>
                  <a:cubicBezTo>
                    <a:pt x="0" y="48"/>
                    <a:pt x="57" y="0"/>
                    <a:pt x="115" y="0"/>
                  </a:cubicBezTo>
                  <a:cubicBezTo>
                    <a:pt x="182" y="0"/>
                    <a:pt x="240" y="48"/>
                    <a:pt x="240" y="115"/>
                  </a:cubicBezTo>
                  <a:cubicBezTo>
                    <a:pt x="240" y="182"/>
                    <a:pt x="182" y="230"/>
                    <a:pt x="115" y="230"/>
                  </a:cubicBezTo>
                  <a:close/>
                  <a:moveTo>
                    <a:pt x="115" y="48"/>
                  </a:moveTo>
                  <a:lnTo>
                    <a:pt x="115" y="48"/>
                  </a:lnTo>
                  <a:cubicBezTo>
                    <a:pt x="77" y="48"/>
                    <a:pt x="48" y="77"/>
                    <a:pt x="48" y="115"/>
                  </a:cubicBezTo>
                  <a:cubicBezTo>
                    <a:pt x="48" y="154"/>
                    <a:pt x="77" y="182"/>
                    <a:pt x="115" y="182"/>
                  </a:cubicBezTo>
                  <a:cubicBezTo>
                    <a:pt x="154" y="182"/>
                    <a:pt x="192" y="154"/>
                    <a:pt x="192" y="115"/>
                  </a:cubicBezTo>
                  <a:cubicBezTo>
                    <a:pt x="192" y="77"/>
                    <a:pt x="154" y="48"/>
                    <a:pt x="115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46">
              <a:extLst>
                <a:ext uri="{FF2B5EF4-FFF2-40B4-BE49-F238E27FC236}">
                  <a16:creationId xmlns:a16="http://schemas.microsoft.com/office/drawing/2014/main" id="{77BE4A7A-FAD6-514A-80B6-1D0C7700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563" y="10042273"/>
              <a:ext cx="346655" cy="282275"/>
            </a:xfrm>
            <a:custGeom>
              <a:avLst/>
              <a:gdLst>
                <a:gd name="T0" fmla="*/ 288 w 308"/>
                <a:gd name="T1" fmla="*/ 250 h 251"/>
                <a:gd name="T2" fmla="*/ 288 w 308"/>
                <a:gd name="T3" fmla="*/ 250 h 251"/>
                <a:gd name="T4" fmla="*/ 96 w 308"/>
                <a:gd name="T5" fmla="*/ 250 h 251"/>
                <a:gd name="T6" fmla="*/ 67 w 308"/>
                <a:gd name="T7" fmla="*/ 221 h 251"/>
                <a:gd name="T8" fmla="*/ 96 w 308"/>
                <a:gd name="T9" fmla="*/ 192 h 251"/>
                <a:gd name="T10" fmla="*/ 259 w 308"/>
                <a:gd name="T11" fmla="*/ 192 h 251"/>
                <a:gd name="T12" fmla="*/ 259 w 308"/>
                <a:gd name="T13" fmla="*/ 134 h 251"/>
                <a:gd name="T14" fmla="*/ 240 w 308"/>
                <a:gd name="T15" fmla="*/ 96 h 251"/>
                <a:gd name="T16" fmla="*/ 96 w 308"/>
                <a:gd name="T17" fmla="*/ 48 h 251"/>
                <a:gd name="T18" fmla="*/ 38 w 308"/>
                <a:gd name="T19" fmla="*/ 58 h 251"/>
                <a:gd name="T20" fmla="*/ 9 w 308"/>
                <a:gd name="T21" fmla="*/ 38 h 251"/>
                <a:gd name="T22" fmla="*/ 28 w 308"/>
                <a:gd name="T23" fmla="*/ 9 h 251"/>
                <a:gd name="T24" fmla="*/ 96 w 308"/>
                <a:gd name="T25" fmla="*/ 0 h 251"/>
                <a:gd name="T26" fmla="*/ 269 w 308"/>
                <a:gd name="T27" fmla="*/ 58 h 251"/>
                <a:gd name="T28" fmla="*/ 307 w 308"/>
                <a:gd name="T29" fmla="*/ 134 h 251"/>
                <a:gd name="T30" fmla="*/ 307 w 308"/>
                <a:gd name="T31" fmla="*/ 221 h 251"/>
                <a:gd name="T32" fmla="*/ 288 w 308"/>
                <a:gd name="T33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251">
                  <a:moveTo>
                    <a:pt x="288" y="250"/>
                  </a:moveTo>
                  <a:lnTo>
                    <a:pt x="288" y="250"/>
                  </a:lnTo>
                  <a:cubicBezTo>
                    <a:pt x="96" y="250"/>
                    <a:pt x="96" y="250"/>
                    <a:pt x="96" y="250"/>
                  </a:cubicBezTo>
                  <a:cubicBezTo>
                    <a:pt x="86" y="250"/>
                    <a:pt x="67" y="230"/>
                    <a:pt x="67" y="221"/>
                  </a:cubicBezTo>
                  <a:cubicBezTo>
                    <a:pt x="67" y="211"/>
                    <a:pt x="86" y="192"/>
                    <a:pt x="96" y="192"/>
                  </a:cubicBezTo>
                  <a:cubicBezTo>
                    <a:pt x="259" y="192"/>
                    <a:pt x="259" y="192"/>
                    <a:pt x="259" y="192"/>
                  </a:cubicBezTo>
                  <a:cubicBezTo>
                    <a:pt x="259" y="173"/>
                    <a:pt x="259" y="153"/>
                    <a:pt x="259" y="134"/>
                  </a:cubicBezTo>
                  <a:cubicBezTo>
                    <a:pt x="259" y="115"/>
                    <a:pt x="249" y="106"/>
                    <a:pt x="240" y="96"/>
                  </a:cubicBezTo>
                  <a:cubicBezTo>
                    <a:pt x="201" y="67"/>
                    <a:pt x="144" y="48"/>
                    <a:pt x="96" y="48"/>
                  </a:cubicBezTo>
                  <a:cubicBezTo>
                    <a:pt x="77" y="48"/>
                    <a:pt x="57" y="48"/>
                    <a:pt x="38" y="58"/>
                  </a:cubicBezTo>
                  <a:cubicBezTo>
                    <a:pt x="19" y="58"/>
                    <a:pt x="9" y="48"/>
                    <a:pt x="9" y="38"/>
                  </a:cubicBezTo>
                  <a:cubicBezTo>
                    <a:pt x="0" y="19"/>
                    <a:pt x="9" y="9"/>
                    <a:pt x="28" y="9"/>
                  </a:cubicBezTo>
                  <a:cubicBezTo>
                    <a:pt x="48" y="0"/>
                    <a:pt x="67" y="0"/>
                    <a:pt x="96" y="0"/>
                  </a:cubicBezTo>
                  <a:cubicBezTo>
                    <a:pt x="163" y="0"/>
                    <a:pt x="221" y="19"/>
                    <a:pt x="269" y="58"/>
                  </a:cubicBezTo>
                  <a:cubicBezTo>
                    <a:pt x="297" y="67"/>
                    <a:pt x="307" y="96"/>
                    <a:pt x="307" y="134"/>
                  </a:cubicBezTo>
                  <a:cubicBezTo>
                    <a:pt x="307" y="153"/>
                    <a:pt x="307" y="192"/>
                    <a:pt x="307" y="221"/>
                  </a:cubicBezTo>
                  <a:cubicBezTo>
                    <a:pt x="307" y="230"/>
                    <a:pt x="297" y="250"/>
                    <a:pt x="288" y="25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843F61-9566-AD4B-9471-C554B5CBFFFB}"/>
              </a:ext>
            </a:extLst>
          </p:cNvPr>
          <p:cNvGrpSpPr/>
          <p:nvPr/>
        </p:nvGrpSpPr>
        <p:grpSpPr>
          <a:xfrm>
            <a:off x="1552504" y="4502143"/>
            <a:ext cx="6361037" cy="4716592"/>
            <a:chOff x="2232442" y="3643574"/>
            <a:chExt cx="6361037" cy="471659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C478524E-1194-0A4B-AAF6-B856B882E669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A167CEB8-AE11-BD4D-B021-F4A6638418C4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18A24-C300-0D4E-A148-F91B5371F3BF}"/>
              </a:ext>
            </a:extLst>
          </p:cNvPr>
          <p:cNvGrpSpPr/>
          <p:nvPr/>
        </p:nvGrpSpPr>
        <p:grpSpPr>
          <a:xfrm>
            <a:off x="19374176" y="2508333"/>
            <a:ext cx="4518438" cy="1592908"/>
            <a:chOff x="2088671" y="10759890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24832766-E834-E642-951D-934D08A08A26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D3A8084C-B6BE-F941-915A-082DA74412DE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2AF9F-01BE-ED4F-AA00-03A1801A5BAD}"/>
              </a:ext>
            </a:extLst>
          </p:cNvPr>
          <p:cNvGrpSpPr/>
          <p:nvPr/>
        </p:nvGrpSpPr>
        <p:grpSpPr>
          <a:xfrm>
            <a:off x="19374176" y="4611398"/>
            <a:ext cx="4518438" cy="1592908"/>
            <a:chOff x="7365137" y="10759890"/>
            <a:chExt cx="4518438" cy="159290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0061EA59-3615-3F4B-8BFA-03498FF6D885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2BCA5B58-1EA9-C64E-B3F8-AAFF006CD820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FE419-964D-6C41-B949-7785B67FCF87}"/>
              </a:ext>
            </a:extLst>
          </p:cNvPr>
          <p:cNvGrpSpPr/>
          <p:nvPr/>
        </p:nvGrpSpPr>
        <p:grpSpPr>
          <a:xfrm>
            <a:off x="19374176" y="7016006"/>
            <a:ext cx="4518438" cy="1592908"/>
            <a:chOff x="12756028" y="10759890"/>
            <a:chExt cx="4518438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D98C644-0A3E-554C-9024-28DE3B705C2E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B968FCD8-6AEF-D644-A6C0-1AF8A636C458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EAA130-B91F-9A4A-9F09-6E795D1FAC1A}"/>
              </a:ext>
            </a:extLst>
          </p:cNvPr>
          <p:cNvGrpSpPr/>
          <p:nvPr/>
        </p:nvGrpSpPr>
        <p:grpSpPr>
          <a:xfrm>
            <a:off x="19330826" y="9211152"/>
            <a:ext cx="4518438" cy="1592908"/>
            <a:chOff x="18075106" y="10759890"/>
            <a:chExt cx="4518438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0F81B0AE-D90E-1846-A5F5-5CAF43AE389A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D759C4A1-6255-774E-B7C2-1F133E624A81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348">
            <a:extLst>
              <a:ext uri="{FF2B5EF4-FFF2-40B4-BE49-F238E27FC236}">
                <a16:creationId xmlns:a16="http://schemas.microsoft.com/office/drawing/2014/main" id="{52D4F255-AE6C-C84B-8D2E-6E2E6413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597" y="7716206"/>
            <a:ext cx="4623696" cy="4045128"/>
          </a:xfrm>
          <a:custGeom>
            <a:avLst/>
            <a:gdLst>
              <a:gd name="T0" fmla="*/ 4111 w 4229"/>
              <a:gd name="T1" fmla="*/ 117 h 3698"/>
              <a:gd name="T2" fmla="*/ 4111 w 4229"/>
              <a:gd name="T3" fmla="*/ 117 h 3698"/>
              <a:gd name="T4" fmla="*/ 4111 w 4229"/>
              <a:gd name="T5" fmla="*/ 1583 h 3698"/>
              <a:gd name="T6" fmla="*/ 3526 w 4229"/>
              <a:gd name="T7" fmla="*/ 2995 h 3698"/>
              <a:gd name="T8" fmla="*/ 2114 w 4229"/>
              <a:gd name="T9" fmla="*/ 3580 h 3698"/>
              <a:gd name="T10" fmla="*/ 702 w 4229"/>
              <a:gd name="T11" fmla="*/ 2995 h 3698"/>
              <a:gd name="T12" fmla="*/ 117 w 4229"/>
              <a:gd name="T13" fmla="*/ 1583 h 3698"/>
              <a:gd name="T14" fmla="*/ 117 w 4229"/>
              <a:gd name="T15" fmla="*/ 117 h 3698"/>
              <a:gd name="T16" fmla="*/ 4111 w 4229"/>
              <a:gd name="T17" fmla="*/ 117 h 3698"/>
              <a:gd name="T18" fmla="*/ 4228 w 4229"/>
              <a:gd name="T19" fmla="*/ 0 h 3698"/>
              <a:gd name="T20" fmla="*/ 4228 w 4229"/>
              <a:gd name="T21" fmla="*/ 0 h 3698"/>
              <a:gd name="T22" fmla="*/ 0 w 4229"/>
              <a:gd name="T23" fmla="*/ 0 h 3698"/>
              <a:gd name="T24" fmla="*/ 0 w 4229"/>
              <a:gd name="T25" fmla="*/ 9 h 3698"/>
              <a:gd name="T26" fmla="*/ 0 w 4229"/>
              <a:gd name="T27" fmla="*/ 1583 h 3698"/>
              <a:gd name="T28" fmla="*/ 2114 w 4229"/>
              <a:gd name="T29" fmla="*/ 3697 h 3698"/>
              <a:gd name="T30" fmla="*/ 2114 w 4229"/>
              <a:gd name="T31" fmla="*/ 3697 h 3698"/>
              <a:gd name="T32" fmla="*/ 4228 w 4229"/>
              <a:gd name="T33" fmla="*/ 1583 h 3698"/>
              <a:gd name="T34" fmla="*/ 4228 w 4229"/>
              <a:gd name="T35" fmla="*/ 9 h 3698"/>
              <a:gd name="T36" fmla="*/ 4228 w 4229"/>
              <a:gd name="T37" fmla="*/ 0 h 3698"/>
              <a:gd name="T38" fmla="*/ 4111 w 4229"/>
              <a:gd name="T39" fmla="*/ 11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29" h="3698">
                <a:moveTo>
                  <a:pt x="4111" y="117"/>
                </a:moveTo>
                <a:lnTo>
                  <a:pt x="4111" y="117"/>
                </a:lnTo>
                <a:cubicBezTo>
                  <a:pt x="4111" y="1583"/>
                  <a:pt x="4111" y="1583"/>
                  <a:pt x="4111" y="1583"/>
                </a:cubicBezTo>
                <a:cubicBezTo>
                  <a:pt x="4111" y="2114"/>
                  <a:pt x="3895" y="2617"/>
                  <a:pt x="3526" y="2995"/>
                </a:cubicBezTo>
                <a:cubicBezTo>
                  <a:pt x="3149" y="3373"/>
                  <a:pt x="2645" y="3580"/>
                  <a:pt x="2114" y="3580"/>
                </a:cubicBezTo>
                <a:cubicBezTo>
                  <a:pt x="1583" y="3580"/>
                  <a:pt x="1080" y="3373"/>
                  <a:pt x="702" y="2995"/>
                </a:cubicBezTo>
                <a:cubicBezTo>
                  <a:pt x="324" y="2617"/>
                  <a:pt x="117" y="2114"/>
                  <a:pt x="117" y="1583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4111" y="117"/>
                  <a:pt x="4111" y="117"/>
                  <a:pt x="4111" y="117"/>
                </a:cubicBezTo>
                <a:lnTo>
                  <a:pt x="4228" y="0"/>
                </a:lnTo>
                <a:lnTo>
                  <a:pt x="4228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  <a:cubicBezTo>
                  <a:pt x="0" y="1583"/>
                  <a:pt x="0" y="1583"/>
                  <a:pt x="0" y="1583"/>
                </a:cubicBezTo>
                <a:cubicBezTo>
                  <a:pt x="0" y="2752"/>
                  <a:pt x="945" y="3697"/>
                  <a:pt x="2114" y="3697"/>
                </a:cubicBezTo>
                <a:lnTo>
                  <a:pt x="2114" y="3697"/>
                </a:lnTo>
                <a:cubicBezTo>
                  <a:pt x="3283" y="3697"/>
                  <a:pt x="4228" y="2752"/>
                  <a:pt x="4228" y="1583"/>
                </a:cubicBezTo>
                <a:cubicBezTo>
                  <a:pt x="4228" y="9"/>
                  <a:pt x="4228" y="9"/>
                  <a:pt x="4228" y="9"/>
                </a:cubicBezTo>
                <a:lnTo>
                  <a:pt x="4228" y="0"/>
                </a:lnTo>
                <a:lnTo>
                  <a:pt x="4111" y="1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9">
            <a:extLst>
              <a:ext uri="{FF2B5EF4-FFF2-40B4-BE49-F238E27FC236}">
                <a16:creationId xmlns:a16="http://schemas.microsoft.com/office/drawing/2014/main" id="{9C7083C8-EC25-7A4F-8BD2-1E7B7891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597" y="5416410"/>
            <a:ext cx="4623696" cy="2299795"/>
          </a:xfrm>
          <a:custGeom>
            <a:avLst/>
            <a:gdLst>
              <a:gd name="T0" fmla="*/ 2114 w 4229"/>
              <a:gd name="T1" fmla="*/ 0 h 2104"/>
              <a:gd name="T2" fmla="*/ 2114 w 4229"/>
              <a:gd name="T3" fmla="*/ 0 h 2104"/>
              <a:gd name="T4" fmla="*/ 2114 w 4229"/>
              <a:gd name="T5" fmla="*/ 0 h 2104"/>
              <a:gd name="T6" fmla="*/ 0 w 4229"/>
              <a:gd name="T7" fmla="*/ 2103 h 2104"/>
              <a:gd name="T8" fmla="*/ 4228 w 4229"/>
              <a:gd name="T9" fmla="*/ 2103 h 2104"/>
              <a:gd name="T10" fmla="*/ 2114 w 4229"/>
              <a:gd name="T11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9" h="2104">
                <a:moveTo>
                  <a:pt x="2114" y="0"/>
                </a:moveTo>
                <a:lnTo>
                  <a:pt x="2114" y="0"/>
                </a:lnTo>
                <a:lnTo>
                  <a:pt x="2114" y="0"/>
                </a:lnTo>
                <a:cubicBezTo>
                  <a:pt x="945" y="0"/>
                  <a:pt x="0" y="944"/>
                  <a:pt x="0" y="2103"/>
                </a:cubicBezTo>
                <a:cubicBezTo>
                  <a:pt x="4228" y="2103"/>
                  <a:pt x="4228" y="2103"/>
                  <a:pt x="4228" y="2103"/>
                </a:cubicBezTo>
                <a:cubicBezTo>
                  <a:pt x="4219" y="944"/>
                  <a:pt x="3274" y="0"/>
                  <a:pt x="21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0">
            <a:extLst>
              <a:ext uri="{FF2B5EF4-FFF2-40B4-BE49-F238E27FC236}">
                <a16:creationId xmlns:a16="http://schemas.microsoft.com/office/drawing/2014/main" id="{3C49D4CA-EC59-294E-A8A8-7771258B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154" y="7716206"/>
            <a:ext cx="4623693" cy="4045128"/>
          </a:xfrm>
          <a:custGeom>
            <a:avLst/>
            <a:gdLst>
              <a:gd name="T0" fmla="*/ 4111 w 4229"/>
              <a:gd name="T1" fmla="*/ 117 h 3698"/>
              <a:gd name="T2" fmla="*/ 4111 w 4229"/>
              <a:gd name="T3" fmla="*/ 117 h 3698"/>
              <a:gd name="T4" fmla="*/ 4111 w 4229"/>
              <a:gd name="T5" fmla="*/ 1583 h 3698"/>
              <a:gd name="T6" fmla="*/ 3526 w 4229"/>
              <a:gd name="T7" fmla="*/ 2995 h 3698"/>
              <a:gd name="T8" fmla="*/ 2114 w 4229"/>
              <a:gd name="T9" fmla="*/ 3580 h 3698"/>
              <a:gd name="T10" fmla="*/ 702 w 4229"/>
              <a:gd name="T11" fmla="*/ 2995 h 3698"/>
              <a:gd name="T12" fmla="*/ 117 w 4229"/>
              <a:gd name="T13" fmla="*/ 1583 h 3698"/>
              <a:gd name="T14" fmla="*/ 117 w 4229"/>
              <a:gd name="T15" fmla="*/ 117 h 3698"/>
              <a:gd name="T16" fmla="*/ 4111 w 4229"/>
              <a:gd name="T17" fmla="*/ 117 h 3698"/>
              <a:gd name="T18" fmla="*/ 4228 w 4229"/>
              <a:gd name="T19" fmla="*/ 0 h 3698"/>
              <a:gd name="T20" fmla="*/ 4228 w 4229"/>
              <a:gd name="T21" fmla="*/ 0 h 3698"/>
              <a:gd name="T22" fmla="*/ 0 w 4229"/>
              <a:gd name="T23" fmla="*/ 0 h 3698"/>
              <a:gd name="T24" fmla="*/ 0 w 4229"/>
              <a:gd name="T25" fmla="*/ 9 h 3698"/>
              <a:gd name="T26" fmla="*/ 0 w 4229"/>
              <a:gd name="T27" fmla="*/ 1583 h 3698"/>
              <a:gd name="T28" fmla="*/ 2114 w 4229"/>
              <a:gd name="T29" fmla="*/ 3697 h 3698"/>
              <a:gd name="T30" fmla="*/ 2114 w 4229"/>
              <a:gd name="T31" fmla="*/ 3697 h 3698"/>
              <a:gd name="T32" fmla="*/ 4228 w 4229"/>
              <a:gd name="T33" fmla="*/ 1583 h 3698"/>
              <a:gd name="T34" fmla="*/ 4228 w 4229"/>
              <a:gd name="T35" fmla="*/ 9 h 3698"/>
              <a:gd name="T36" fmla="*/ 4228 w 4229"/>
              <a:gd name="T37" fmla="*/ 0 h 3698"/>
              <a:gd name="T38" fmla="*/ 4111 w 4229"/>
              <a:gd name="T39" fmla="*/ 11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29" h="3698">
                <a:moveTo>
                  <a:pt x="4111" y="117"/>
                </a:moveTo>
                <a:lnTo>
                  <a:pt x="4111" y="117"/>
                </a:lnTo>
                <a:cubicBezTo>
                  <a:pt x="4111" y="1583"/>
                  <a:pt x="4111" y="1583"/>
                  <a:pt x="4111" y="1583"/>
                </a:cubicBezTo>
                <a:cubicBezTo>
                  <a:pt x="4111" y="2114"/>
                  <a:pt x="3904" y="2617"/>
                  <a:pt x="3526" y="2995"/>
                </a:cubicBezTo>
                <a:cubicBezTo>
                  <a:pt x="3148" y="3373"/>
                  <a:pt x="2645" y="3580"/>
                  <a:pt x="2114" y="3580"/>
                </a:cubicBezTo>
                <a:cubicBezTo>
                  <a:pt x="1583" y="3580"/>
                  <a:pt x="1080" y="3373"/>
                  <a:pt x="702" y="2995"/>
                </a:cubicBezTo>
                <a:cubicBezTo>
                  <a:pt x="324" y="2617"/>
                  <a:pt x="117" y="2114"/>
                  <a:pt x="117" y="1583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4111" y="117"/>
                  <a:pt x="4111" y="117"/>
                  <a:pt x="4111" y="117"/>
                </a:cubicBezTo>
                <a:lnTo>
                  <a:pt x="4228" y="0"/>
                </a:lnTo>
                <a:lnTo>
                  <a:pt x="4228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  <a:cubicBezTo>
                  <a:pt x="0" y="1583"/>
                  <a:pt x="0" y="1583"/>
                  <a:pt x="0" y="1583"/>
                </a:cubicBezTo>
                <a:cubicBezTo>
                  <a:pt x="0" y="2752"/>
                  <a:pt x="945" y="3697"/>
                  <a:pt x="2114" y="3697"/>
                </a:cubicBezTo>
                <a:lnTo>
                  <a:pt x="2114" y="3697"/>
                </a:lnTo>
                <a:cubicBezTo>
                  <a:pt x="3283" y="3697"/>
                  <a:pt x="4228" y="2752"/>
                  <a:pt x="4228" y="1583"/>
                </a:cubicBezTo>
                <a:cubicBezTo>
                  <a:pt x="4228" y="9"/>
                  <a:pt x="4228" y="9"/>
                  <a:pt x="4228" y="9"/>
                </a:cubicBezTo>
                <a:lnTo>
                  <a:pt x="4228" y="0"/>
                </a:lnTo>
                <a:lnTo>
                  <a:pt x="4111" y="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1">
            <a:extLst>
              <a:ext uri="{FF2B5EF4-FFF2-40B4-BE49-F238E27FC236}">
                <a16:creationId xmlns:a16="http://schemas.microsoft.com/office/drawing/2014/main" id="{27491006-F3E4-3141-BC59-572E63F0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154" y="5416410"/>
            <a:ext cx="4623693" cy="2299795"/>
          </a:xfrm>
          <a:custGeom>
            <a:avLst/>
            <a:gdLst>
              <a:gd name="T0" fmla="*/ 2114 w 4229"/>
              <a:gd name="T1" fmla="*/ 0 h 2104"/>
              <a:gd name="T2" fmla="*/ 2114 w 4229"/>
              <a:gd name="T3" fmla="*/ 0 h 2104"/>
              <a:gd name="T4" fmla="*/ 2114 w 4229"/>
              <a:gd name="T5" fmla="*/ 0 h 2104"/>
              <a:gd name="T6" fmla="*/ 0 w 4229"/>
              <a:gd name="T7" fmla="*/ 2103 h 2104"/>
              <a:gd name="T8" fmla="*/ 4228 w 4229"/>
              <a:gd name="T9" fmla="*/ 2103 h 2104"/>
              <a:gd name="T10" fmla="*/ 2114 w 4229"/>
              <a:gd name="T11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9" h="2104">
                <a:moveTo>
                  <a:pt x="2114" y="0"/>
                </a:moveTo>
                <a:lnTo>
                  <a:pt x="2114" y="0"/>
                </a:lnTo>
                <a:lnTo>
                  <a:pt x="2114" y="0"/>
                </a:lnTo>
                <a:cubicBezTo>
                  <a:pt x="945" y="0"/>
                  <a:pt x="0" y="944"/>
                  <a:pt x="0" y="2103"/>
                </a:cubicBezTo>
                <a:cubicBezTo>
                  <a:pt x="4228" y="2103"/>
                  <a:pt x="4228" y="2103"/>
                  <a:pt x="4228" y="2103"/>
                </a:cubicBezTo>
                <a:cubicBezTo>
                  <a:pt x="4219" y="944"/>
                  <a:pt x="3274" y="0"/>
                  <a:pt x="211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2">
            <a:extLst>
              <a:ext uri="{FF2B5EF4-FFF2-40B4-BE49-F238E27FC236}">
                <a16:creationId xmlns:a16="http://schemas.microsoft.com/office/drawing/2014/main" id="{CD9534BC-BB00-D94F-A63E-47EFC6875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87" y="7716206"/>
            <a:ext cx="4623693" cy="4045128"/>
          </a:xfrm>
          <a:custGeom>
            <a:avLst/>
            <a:gdLst>
              <a:gd name="T0" fmla="*/ 4110 w 4228"/>
              <a:gd name="T1" fmla="*/ 117 h 3698"/>
              <a:gd name="T2" fmla="*/ 4110 w 4228"/>
              <a:gd name="T3" fmla="*/ 117 h 3698"/>
              <a:gd name="T4" fmla="*/ 4110 w 4228"/>
              <a:gd name="T5" fmla="*/ 1583 h 3698"/>
              <a:gd name="T6" fmla="*/ 3525 w 4228"/>
              <a:gd name="T7" fmla="*/ 2995 h 3698"/>
              <a:gd name="T8" fmla="*/ 2114 w 4228"/>
              <a:gd name="T9" fmla="*/ 3580 h 3698"/>
              <a:gd name="T10" fmla="*/ 702 w 4228"/>
              <a:gd name="T11" fmla="*/ 2995 h 3698"/>
              <a:gd name="T12" fmla="*/ 117 w 4228"/>
              <a:gd name="T13" fmla="*/ 1583 h 3698"/>
              <a:gd name="T14" fmla="*/ 117 w 4228"/>
              <a:gd name="T15" fmla="*/ 117 h 3698"/>
              <a:gd name="T16" fmla="*/ 4110 w 4228"/>
              <a:gd name="T17" fmla="*/ 117 h 3698"/>
              <a:gd name="T18" fmla="*/ 4227 w 4228"/>
              <a:gd name="T19" fmla="*/ 0 h 3698"/>
              <a:gd name="T20" fmla="*/ 4227 w 4228"/>
              <a:gd name="T21" fmla="*/ 0 h 3698"/>
              <a:gd name="T22" fmla="*/ 0 w 4228"/>
              <a:gd name="T23" fmla="*/ 0 h 3698"/>
              <a:gd name="T24" fmla="*/ 0 w 4228"/>
              <a:gd name="T25" fmla="*/ 9 h 3698"/>
              <a:gd name="T26" fmla="*/ 0 w 4228"/>
              <a:gd name="T27" fmla="*/ 1583 h 3698"/>
              <a:gd name="T28" fmla="*/ 2114 w 4228"/>
              <a:gd name="T29" fmla="*/ 3697 h 3698"/>
              <a:gd name="T30" fmla="*/ 2114 w 4228"/>
              <a:gd name="T31" fmla="*/ 3697 h 3698"/>
              <a:gd name="T32" fmla="*/ 4227 w 4228"/>
              <a:gd name="T33" fmla="*/ 1583 h 3698"/>
              <a:gd name="T34" fmla="*/ 4227 w 4228"/>
              <a:gd name="T35" fmla="*/ 9 h 3698"/>
              <a:gd name="T36" fmla="*/ 4227 w 4228"/>
              <a:gd name="T37" fmla="*/ 0 h 3698"/>
              <a:gd name="T38" fmla="*/ 4110 w 4228"/>
              <a:gd name="T39" fmla="*/ 11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28" h="3698">
                <a:moveTo>
                  <a:pt x="4110" y="117"/>
                </a:moveTo>
                <a:lnTo>
                  <a:pt x="4110" y="117"/>
                </a:lnTo>
                <a:cubicBezTo>
                  <a:pt x="4110" y="1583"/>
                  <a:pt x="4110" y="1583"/>
                  <a:pt x="4110" y="1583"/>
                </a:cubicBezTo>
                <a:cubicBezTo>
                  <a:pt x="4110" y="2114"/>
                  <a:pt x="3903" y="2617"/>
                  <a:pt x="3525" y="2995"/>
                </a:cubicBezTo>
                <a:cubicBezTo>
                  <a:pt x="3147" y="3373"/>
                  <a:pt x="2644" y="3580"/>
                  <a:pt x="2114" y="3580"/>
                </a:cubicBezTo>
                <a:cubicBezTo>
                  <a:pt x="1583" y="3580"/>
                  <a:pt x="1080" y="3373"/>
                  <a:pt x="702" y="2995"/>
                </a:cubicBezTo>
                <a:cubicBezTo>
                  <a:pt x="324" y="2617"/>
                  <a:pt x="117" y="2114"/>
                  <a:pt x="117" y="1583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4110" y="117"/>
                  <a:pt x="4110" y="117"/>
                  <a:pt x="4110" y="117"/>
                </a:cubicBezTo>
                <a:lnTo>
                  <a:pt x="4227" y="0"/>
                </a:lnTo>
                <a:lnTo>
                  <a:pt x="4227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  <a:cubicBezTo>
                  <a:pt x="0" y="1583"/>
                  <a:pt x="0" y="1583"/>
                  <a:pt x="0" y="1583"/>
                </a:cubicBezTo>
                <a:cubicBezTo>
                  <a:pt x="0" y="2752"/>
                  <a:pt x="945" y="3697"/>
                  <a:pt x="2114" y="3697"/>
                </a:cubicBezTo>
                <a:lnTo>
                  <a:pt x="2114" y="3697"/>
                </a:lnTo>
                <a:cubicBezTo>
                  <a:pt x="3282" y="3697"/>
                  <a:pt x="4227" y="2752"/>
                  <a:pt x="4227" y="1583"/>
                </a:cubicBezTo>
                <a:cubicBezTo>
                  <a:pt x="4227" y="9"/>
                  <a:pt x="4227" y="9"/>
                  <a:pt x="4227" y="9"/>
                </a:cubicBezTo>
                <a:lnTo>
                  <a:pt x="4227" y="0"/>
                </a:lnTo>
                <a:lnTo>
                  <a:pt x="4110" y="1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3">
            <a:extLst>
              <a:ext uri="{FF2B5EF4-FFF2-40B4-BE49-F238E27FC236}">
                <a16:creationId xmlns:a16="http://schemas.microsoft.com/office/drawing/2014/main" id="{A9354DB4-BABB-9543-802F-085B50D9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87" y="5416410"/>
            <a:ext cx="4623693" cy="2299795"/>
          </a:xfrm>
          <a:custGeom>
            <a:avLst/>
            <a:gdLst>
              <a:gd name="T0" fmla="*/ 2114 w 4228"/>
              <a:gd name="T1" fmla="*/ 0 h 2104"/>
              <a:gd name="T2" fmla="*/ 2114 w 4228"/>
              <a:gd name="T3" fmla="*/ 0 h 2104"/>
              <a:gd name="T4" fmla="*/ 2114 w 4228"/>
              <a:gd name="T5" fmla="*/ 0 h 2104"/>
              <a:gd name="T6" fmla="*/ 0 w 4228"/>
              <a:gd name="T7" fmla="*/ 2103 h 2104"/>
              <a:gd name="T8" fmla="*/ 4227 w 4228"/>
              <a:gd name="T9" fmla="*/ 2103 h 2104"/>
              <a:gd name="T10" fmla="*/ 2114 w 4228"/>
              <a:gd name="T11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8" h="2104">
                <a:moveTo>
                  <a:pt x="2114" y="0"/>
                </a:moveTo>
                <a:lnTo>
                  <a:pt x="2114" y="0"/>
                </a:lnTo>
                <a:lnTo>
                  <a:pt x="2114" y="0"/>
                </a:lnTo>
                <a:cubicBezTo>
                  <a:pt x="945" y="0"/>
                  <a:pt x="0" y="944"/>
                  <a:pt x="0" y="2103"/>
                </a:cubicBezTo>
                <a:cubicBezTo>
                  <a:pt x="4227" y="2103"/>
                  <a:pt x="4227" y="2103"/>
                  <a:pt x="4227" y="2103"/>
                </a:cubicBezTo>
                <a:cubicBezTo>
                  <a:pt x="4218" y="944"/>
                  <a:pt x="3273" y="0"/>
                  <a:pt x="21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4">
            <a:extLst>
              <a:ext uri="{FF2B5EF4-FFF2-40B4-BE49-F238E27FC236}">
                <a16:creationId xmlns:a16="http://schemas.microsoft.com/office/drawing/2014/main" id="{A0A7C89D-8370-4948-A294-0C20A419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707" y="5879262"/>
            <a:ext cx="1398198" cy="1779087"/>
          </a:xfrm>
          <a:custGeom>
            <a:avLst/>
            <a:gdLst>
              <a:gd name="T0" fmla="*/ 1170 w 1279"/>
              <a:gd name="T1" fmla="*/ 728 h 1627"/>
              <a:gd name="T2" fmla="*/ 1170 w 1279"/>
              <a:gd name="T3" fmla="*/ 485 h 1627"/>
              <a:gd name="T4" fmla="*/ 648 w 1279"/>
              <a:gd name="T5" fmla="*/ 0 h 1627"/>
              <a:gd name="T6" fmla="*/ 99 w 1279"/>
              <a:gd name="T7" fmla="*/ 485 h 1627"/>
              <a:gd name="T8" fmla="*/ 99 w 1279"/>
              <a:gd name="T9" fmla="*/ 728 h 1627"/>
              <a:gd name="T10" fmla="*/ 189 w 1279"/>
              <a:gd name="T11" fmla="*/ 979 h 1627"/>
              <a:gd name="T12" fmla="*/ 72 w 1279"/>
              <a:gd name="T13" fmla="*/ 1303 h 1627"/>
              <a:gd name="T14" fmla="*/ 306 w 1279"/>
              <a:gd name="T15" fmla="*/ 1626 h 1627"/>
              <a:gd name="T16" fmla="*/ 1161 w 1279"/>
              <a:gd name="T17" fmla="*/ 1527 h 1627"/>
              <a:gd name="T18" fmla="*/ 1107 w 1279"/>
              <a:gd name="T19" fmla="*/ 1024 h 1627"/>
              <a:gd name="T20" fmla="*/ 1170 w 1279"/>
              <a:gd name="T21" fmla="*/ 764 h 1627"/>
              <a:gd name="T22" fmla="*/ 1188 w 1279"/>
              <a:gd name="T23" fmla="*/ 539 h 1627"/>
              <a:gd name="T24" fmla="*/ 1224 w 1279"/>
              <a:gd name="T25" fmla="*/ 611 h 1627"/>
              <a:gd name="T26" fmla="*/ 1188 w 1279"/>
              <a:gd name="T27" fmla="*/ 539 h 1627"/>
              <a:gd name="T28" fmla="*/ 99 w 1279"/>
              <a:gd name="T29" fmla="*/ 674 h 1627"/>
              <a:gd name="T30" fmla="*/ 99 w 1279"/>
              <a:gd name="T31" fmla="*/ 539 h 1627"/>
              <a:gd name="T32" fmla="*/ 1143 w 1279"/>
              <a:gd name="T33" fmla="*/ 1312 h 1627"/>
              <a:gd name="T34" fmla="*/ 1116 w 1279"/>
              <a:gd name="T35" fmla="*/ 1491 h 1627"/>
              <a:gd name="T36" fmla="*/ 306 w 1279"/>
              <a:gd name="T37" fmla="*/ 1572 h 1627"/>
              <a:gd name="T38" fmla="*/ 126 w 1279"/>
              <a:gd name="T39" fmla="*/ 1312 h 1627"/>
              <a:gd name="T40" fmla="*/ 234 w 1279"/>
              <a:gd name="T41" fmla="*/ 1015 h 1627"/>
              <a:gd name="T42" fmla="*/ 486 w 1279"/>
              <a:gd name="T43" fmla="*/ 1069 h 1627"/>
              <a:gd name="T44" fmla="*/ 774 w 1279"/>
              <a:gd name="T45" fmla="*/ 1069 h 1627"/>
              <a:gd name="T46" fmla="*/ 1035 w 1279"/>
              <a:gd name="T47" fmla="*/ 1015 h 1627"/>
              <a:gd name="T48" fmla="*/ 1143 w 1279"/>
              <a:gd name="T49" fmla="*/ 1312 h 1627"/>
              <a:gd name="T50" fmla="*/ 549 w 1279"/>
              <a:gd name="T51" fmla="*/ 1069 h 1627"/>
              <a:gd name="T52" fmla="*/ 630 w 1279"/>
              <a:gd name="T53" fmla="*/ 1132 h 1627"/>
              <a:gd name="T54" fmla="*/ 1116 w 1279"/>
              <a:gd name="T55" fmla="*/ 764 h 1627"/>
              <a:gd name="T56" fmla="*/ 1026 w 1279"/>
              <a:gd name="T57" fmla="*/ 952 h 1627"/>
              <a:gd name="T58" fmla="*/ 954 w 1279"/>
              <a:gd name="T59" fmla="*/ 997 h 1627"/>
              <a:gd name="T60" fmla="*/ 774 w 1279"/>
              <a:gd name="T61" fmla="*/ 1015 h 1627"/>
              <a:gd name="T62" fmla="*/ 720 w 1279"/>
              <a:gd name="T63" fmla="*/ 1015 h 1627"/>
              <a:gd name="T64" fmla="*/ 513 w 1279"/>
              <a:gd name="T65" fmla="*/ 1015 h 1627"/>
              <a:gd name="T66" fmla="*/ 405 w 1279"/>
              <a:gd name="T67" fmla="*/ 1015 h 1627"/>
              <a:gd name="T68" fmla="*/ 270 w 1279"/>
              <a:gd name="T69" fmla="*/ 979 h 1627"/>
              <a:gd name="T70" fmla="*/ 153 w 1279"/>
              <a:gd name="T71" fmla="*/ 764 h 1627"/>
              <a:gd name="T72" fmla="*/ 153 w 1279"/>
              <a:gd name="T73" fmla="*/ 494 h 1627"/>
              <a:gd name="T74" fmla="*/ 648 w 1279"/>
              <a:gd name="T75" fmla="*/ 53 h 1627"/>
              <a:gd name="T76" fmla="*/ 684 w 1279"/>
              <a:gd name="T77" fmla="*/ 332 h 1627"/>
              <a:gd name="T78" fmla="*/ 657 w 1279"/>
              <a:gd name="T79" fmla="*/ 170 h 1627"/>
              <a:gd name="T80" fmla="*/ 657 w 1279"/>
              <a:gd name="T81" fmla="*/ 116 h 1627"/>
              <a:gd name="T82" fmla="*/ 684 w 1279"/>
              <a:gd name="T83" fmla="*/ 386 h 1627"/>
              <a:gd name="T84" fmla="*/ 810 w 1279"/>
              <a:gd name="T85" fmla="*/ 72 h 1627"/>
              <a:gd name="T86" fmla="*/ 1116 w 1279"/>
              <a:gd name="T87" fmla="*/ 764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9" h="1627">
                <a:moveTo>
                  <a:pt x="1170" y="728"/>
                </a:moveTo>
                <a:lnTo>
                  <a:pt x="1170" y="728"/>
                </a:lnTo>
                <a:cubicBezTo>
                  <a:pt x="1233" y="719"/>
                  <a:pt x="1278" y="674"/>
                  <a:pt x="1278" y="611"/>
                </a:cubicBezTo>
                <a:cubicBezTo>
                  <a:pt x="1278" y="539"/>
                  <a:pt x="1233" y="494"/>
                  <a:pt x="1170" y="485"/>
                </a:cubicBezTo>
                <a:cubicBezTo>
                  <a:pt x="1170" y="215"/>
                  <a:pt x="945" y="0"/>
                  <a:pt x="675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324" y="0"/>
                  <a:pt x="99" y="215"/>
                  <a:pt x="99" y="485"/>
                </a:cubicBezTo>
                <a:cubicBezTo>
                  <a:pt x="45" y="503"/>
                  <a:pt x="0" y="548"/>
                  <a:pt x="0" y="611"/>
                </a:cubicBezTo>
                <a:cubicBezTo>
                  <a:pt x="0" y="665"/>
                  <a:pt x="45" y="719"/>
                  <a:pt x="99" y="728"/>
                </a:cubicBezTo>
                <a:cubicBezTo>
                  <a:pt x="99" y="764"/>
                  <a:pt x="99" y="764"/>
                  <a:pt x="99" y="764"/>
                </a:cubicBezTo>
                <a:cubicBezTo>
                  <a:pt x="99" y="845"/>
                  <a:pt x="135" y="925"/>
                  <a:pt x="189" y="979"/>
                </a:cubicBezTo>
                <a:cubicBezTo>
                  <a:pt x="180" y="988"/>
                  <a:pt x="171" y="1006"/>
                  <a:pt x="162" y="1024"/>
                </a:cubicBezTo>
                <a:cubicBezTo>
                  <a:pt x="72" y="1303"/>
                  <a:pt x="72" y="1303"/>
                  <a:pt x="72" y="1303"/>
                </a:cubicBezTo>
                <a:cubicBezTo>
                  <a:pt x="45" y="1375"/>
                  <a:pt x="54" y="1455"/>
                  <a:pt x="108" y="1527"/>
                </a:cubicBezTo>
                <a:cubicBezTo>
                  <a:pt x="153" y="1590"/>
                  <a:pt x="225" y="1626"/>
                  <a:pt x="306" y="1626"/>
                </a:cubicBezTo>
                <a:cubicBezTo>
                  <a:pt x="963" y="1626"/>
                  <a:pt x="963" y="1626"/>
                  <a:pt x="963" y="1626"/>
                </a:cubicBezTo>
                <a:cubicBezTo>
                  <a:pt x="1044" y="1626"/>
                  <a:pt x="1116" y="1590"/>
                  <a:pt x="1161" y="1527"/>
                </a:cubicBezTo>
                <a:cubicBezTo>
                  <a:pt x="1215" y="1455"/>
                  <a:pt x="1224" y="1375"/>
                  <a:pt x="1197" y="1303"/>
                </a:cubicBezTo>
                <a:cubicBezTo>
                  <a:pt x="1107" y="1024"/>
                  <a:pt x="1107" y="1024"/>
                  <a:pt x="1107" y="1024"/>
                </a:cubicBezTo>
                <a:cubicBezTo>
                  <a:pt x="1098" y="1006"/>
                  <a:pt x="1089" y="988"/>
                  <a:pt x="1080" y="979"/>
                </a:cubicBezTo>
                <a:cubicBezTo>
                  <a:pt x="1134" y="925"/>
                  <a:pt x="1170" y="845"/>
                  <a:pt x="1170" y="764"/>
                </a:cubicBezTo>
                <a:lnTo>
                  <a:pt x="1170" y="728"/>
                </a:lnTo>
                <a:close/>
                <a:moveTo>
                  <a:pt x="1188" y="539"/>
                </a:moveTo>
                <a:lnTo>
                  <a:pt x="1188" y="539"/>
                </a:lnTo>
                <a:cubicBezTo>
                  <a:pt x="1215" y="557"/>
                  <a:pt x="1224" y="575"/>
                  <a:pt x="1224" y="611"/>
                </a:cubicBezTo>
                <a:cubicBezTo>
                  <a:pt x="1224" y="638"/>
                  <a:pt x="1215" y="656"/>
                  <a:pt x="1188" y="674"/>
                </a:cubicBezTo>
                <a:lnTo>
                  <a:pt x="1188" y="539"/>
                </a:lnTo>
                <a:close/>
                <a:moveTo>
                  <a:pt x="99" y="674"/>
                </a:moveTo>
                <a:lnTo>
                  <a:pt x="99" y="674"/>
                </a:lnTo>
                <a:cubicBezTo>
                  <a:pt x="72" y="656"/>
                  <a:pt x="54" y="638"/>
                  <a:pt x="54" y="611"/>
                </a:cubicBezTo>
                <a:cubicBezTo>
                  <a:pt x="54" y="575"/>
                  <a:pt x="72" y="557"/>
                  <a:pt x="99" y="539"/>
                </a:cubicBezTo>
                <a:lnTo>
                  <a:pt x="99" y="674"/>
                </a:lnTo>
                <a:close/>
                <a:moveTo>
                  <a:pt x="1143" y="1312"/>
                </a:moveTo>
                <a:lnTo>
                  <a:pt x="1143" y="1312"/>
                </a:lnTo>
                <a:cubicBezTo>
                  <a:pt x="1170" y="1375"/>
                  <a:pt x="1161" y="1438"/>
                  <a:pt x="1116" y="1491"/>
                </a:cubicBezTo>
                <a:cubicBezTo>
                  <a:pt x="1080" y="1546"/>
                  <a:pt x="1026" y="1572"/>
                  <a:pt x="963" y="1572"/>
                </a:cubicBezTo>
                <a:cubicBezTo>
                  <a:pt x="306" y="1572"/>
                  <a:pt x="306" y="1572"/>
                  <a:pt x="306" y="1572"/>
                </a:cubicBezTo>
                <a:cubicBezTo>
                  <a:pt x="243" y="1572"/>
                  <a:pt x="189" y="1546"/>
                  <a:pt x="153" y="1491"/>
                </a:cubicBezTo>
                <a:cubicBezTo>
                  <a:pt x="108" y="1438"/>
                  <a:pt x="99" y="1375"/>
                  <a:pt x="126" y="1312"/>
                </a:cubicBezTo>
                <a:cubicBezTo>
                  <a:pt x="216" y="1042"/>
                  <a:pt x="216" y="1042"/>
                  <a:pt x="216" y="1042"/>
                </a:cubicBezTo>
                <a:cubicBezTo>
                  <a:pt x="216" y="1033"/>
                  <a:pt x="225" y="1024"/>
                  <a:pt x="234" y="1015"/>
                </a:cubicBezTo>
                <a:cubicBezTo>
                  <a:pt x="279" y="1051"/>
                  <a:pt x="342" y="1069"/>
                  <a:pt x="405" y="1069"/>
                </a:cubicBezTo>
                <a:cubicBezTo>
                  <a:pt x="486" y="1069"/>
                  <a:pt x="486" y="1069"/>
                  <a:pt x="486" y="1069"/>
                </a:cubicBezTo>
                <a:cubicBezTo>
                  <a:pt x="504" y="1141"/>
                  <a:pt x="558" y="1186"/>
                  <a:pt x="630" y="1186"/>
                </a:cubicBezTo>
                <a:cubicBezTo>
                  <a:pt x="702" y="1186"/>
                  <a:pt x="765" y="1141"/>
                  <a:pt x="774" y="1069"/>
                </a:cubicBezTo>
                <a:cubicBezTo>
                  <a:pt x="864" y="1069"/>
                  <a:pt x="864" y="1069"/>
                  <a:pt x="864" y="1069"/>
                </a:cubicBezTo>
                <a:cubicBezTo>
                  <a:pt x="927" y="1069"/>
                  <a:pt x="990" y="1051"/>
                  <a:pt x="1035" y="1015"/>
                </a:cubicBezTo>
                <a:cubicBezTo>
                  <a:pt x="1044" y="1024"/>
                  <a:pt x="1053" y="1033"/>
                  <a:pt x="1053" y="1042"/>
                </a:cubicBezTo>
                <a:lnTo>
                  <a:pt x="1143" y="1312"/>
                </a:lnTo>
                <a:close/>
                <a:moveTo>
                  <a:pt x="549" y="1069"/>
                </a:moveTo>
                <a:lnTo>
                  <a:pt x="549" y="1069"/>
                </a:lnTo>
                <a:cubicBezTo>
                  <a:pt x="720" y="1069"/>
                  <a:pt x="720" y="1069"/>
                  <a:pt x="720" y="1069"/>
                </a:cubicBezTo>
                <a:cubicBezTo>
                  <a:pt x="711" y="1105"/>
                  <a:pt x="675" y="1132"/>
                  <a:pt x="630" y="1132"/>
                </a:cubicBezTo>
                <a:cubicBezTo>
                  <a:pt x="594" y="1132"/>
                  <a:pt x="558" y="1105"/>
                  <a:pt x="549" y="1069"/>
                </a:cubicBezTo>
                <a:close/>
                <a:moveTo>
                  <a:pt x="1116" y="764"/>
                </a:moveTo>
                <a:lnTo>
                  <a:pt x="1116" y="764"/>
                </a:lnTo>
                <a:cubicBezTo>
                  <a:pt x="1116" y="836"/>
                  <a:pt x="1080" y="907"/>
                  <a:pt x="1026" y="952"/>
                </a:cubicBezTo>
                <a:cubicBezTo>
                  <a:pt x="1017" y="961"/>
                  <a:pt x="1008" y="970"/>
                  <a:pt x="999" y="979"/>
                </a:cubicBezTo>
                <a:cubicBezTo>
                  <a:pt x="981" y="988"/>
                  <a:pt x="972" y="997"/>
                  <a:pt x="954" y="997"/>
                </a:cubicBezTo>
                <a:cubicBezTo>
                  <a:pt x="927" y="1006"/>
                  <a:pt x="891" y="1015"/>
                  <a:pt x="864" y="1015"/>
                </a:cubicBezTo>
                <a:cubicBezTo>
                  <a:pt x="774" y="1015"/>
                  <a:pt x="774" y="1015"/>
                  <a:pt x="774" y="1015"/>
                </a:cubicBezTo>
                <a:cubicBezTo>
                  <a:pt x="747" y="1015"/>
                  <a:pt x="747" y="1015"/>
                  <a:pt x="747" y="1015"/>
                </a:cubicBezTo>
                <a:cubicBezTo>
                  <a:pt x="720" y="1015"/>
                  <a:pt x="720" y="1015"/>
                  <a:pt x="720" y="1015"/>
                </a:cubicBezTo>
                <a:cubicBezTo>
                  <a:pt x="540" y="1015"/>
                  <a:pt x="540" y="1015"/>
                  <a:pt x="540" y="1015"/>
                </a:cubicBezTo>
                <a:cubicBezTo>
                  <a:pt x="513" y="1015"/>
                  <a:pt x="513" y="1015"/>
                  <a:pt x="513" y="1015"/>
                </a:cubicBezTo>
                <a:cubicBezTo>
                  <a:pt x="486" y="1015"/>
                  <a:pt x="486" y="1015"/>
                  <a:pt x="486" y="1015"/>
                </a:cubicBezTo>
                <a:cubicBezTo>
                  <a:pt x="405" y="1015"/>
                  <a:pt x="405" y="1015"/>
                  <a:pt x="405" y="1015"/>
                </a:cubicBezTo>
                <a:cubicBezTo>
                  <a:pt x="369" y="1015"/>
                  <a:pt x="342" y="1006"/>
                  <a:pt x="315" y="997"/>
                </a:cubicBezTo>
                <a:cubicBezTo>
                  <a:pt x="297" y="988"/>
                  <a:pt x="288" y="988"/>
                  <a:pt x="270" y="979"/>
                </a:cubicBezTo>
                <a:cubicBezTo>
                  <a:pt x="261" y="970"/>
                  <a:pt x="252" y="961"/>
                  <a:pt x="243" y="952"/>
                </a:cubicBezTo>
                <a:cubicBezTo>
                  <a:pt x="189" y="907"/>
                  <a:pt x="153" y="836"/>
                  <a:pt x="153" y="764"/>
                </a:cubicBezTo>
                <a:cubicBezTo>
                  <a:pt x="153" y="728"/>
                  <a:pt x="153" y="728"/>
                  <a:pt x="153" y="728"/>
                </a:cubicBezTo>
                <a:cubicBezTo>
                  <a:pt x="153" y="494"/>
                  <a:pt x="153" y="494"/>
                  <a:pt x="153" y="494"/>
                </a:cubicBezTo>
                <a:cubicBezTo>
                  <a:pt x="153" y="251"/>
                  <a:pt x="351" y="53"/>
                  <a:pt x="594" y="53"/>
                </a:cubicBezTo>
                <a:cubicBezTo>
                  <a:pt x="648" y="53"/>
                  <a:pt x="648" y="53"/>
                  <a:pt x="648" y="53"/>
                </a:cubicBezTo>
                <a:cubicBezTo>
                  <a:pt x="729" y="53"/>
                  <a:pt x="801" y="125"/>
                  <a:pt x="801" y="215"/>
                </a:cubicBezTo>
                <a:cubicBezTo>
                  <a:pt x="801" y="278"/>
                  <a:pt x="747" y="332"/>
                  <a:pt x="684" y="332"/>
                </a:cubicBezTo>
                <a:cubicBezTo>
                  <a:pt x="630" y="332"/>
                  <a:pt x="585" y="296"/>
                  <a:pt x="585" y="242"/>
                </a:cubicBezTo>
                <a:cubicBezTo>
                  <a:pt x="585" y="206"/>
                  <a:pt x="621" y="170"/>
                  <a:pt x="657" y="170"/>
                </a:cubicBezTo>
                <a:cubicBezTo>
                  <a:pt x="675" y="170"/>
                  <a:pt x="684" y="161"/>
                  <a:pt x="684" y="144"/>
                </a:cubicBezTo>
                <a:cubicBezTo>
                  <a:pt x="684" y="134"/>
                  <a:pt x="675" y="116"/>
                  <a:pt x="657" y="116"/>
                </a:cubicBezTo>
                <a:cubicBezTo>
                  <a:pt x="594" y="116"/>
                  <a:pt x="531" y="170"/>
                  <a:pt x="531" y="242"/>
                </a:cubicBezTo>
                <a:cubicBezTo>
                  <a:pt x="531" y="323"/>
                  <a:pt x="603" y="386"/>
                  <a:pt x="684" y="386"/>
                </a:cubicBezTo>
                <a:cubicBezTo>
                  <a:pt x="783" y="386"/>
                  <a:pt x="855" y="314"/>
                  <a:pt x="855" y="215"/>
                </a:cubicBezTo>
                <a:cubicBezTo>
                  <a:pt x="855" y="161"/>
                  <a:pt x="837" y="108"/>
                  <a:pt x="810" y="72"/>
                </a:cubicBezTo>
                <a:cubicBezTo>
                  <a:pt x="990" y="125"/>
                  <a:pt x="1116" y="296"/>
                  <a:pt x="1116" y="494"/>
                </a:cubicBezTo>
                <a:lnTo>
                  <a:pt x="1116" y="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5">
            <a:extLst>
              <a:ext uri="{FF2B5EF4-FFF2-40B4-BE49-F238E27FC236}">
                <a16:creationId xmlns:a16="http://schemas.microsoft.com/office/drawing/2014/main" id="{C940477A-A5A0-A149-B2D3-9718F09CA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586" y="5879262"/>
            <a:ext cx="1248737" cy="1721231"/>
          </a:xfrm>
          <a:custGeom>
            <a:avLst/>
            <a:gdLst>
              <a:gd name="T0" fmla="*/ 908 w 1143"/>
              <a:gd name="T1" fmla="*/ 997 h 1573"/>
              <a:gd name="T2" fmla="*/ 1043 w 1143"/>
              <a:gd name="T3" fmla="*/ 602 h 1573"/>
              <a:gd name="T4" fmla="*/ 774 w 1143"/>
              <a:gd name="T5" fmla="*/ 45 h 1573"/>
              <a:gd name="T6" fmla="*/ 81 w 1143"/>
              <a:gd name="T7" fmla="*/ 395 h 1573"/>
              <a:gd name="T8" fmla="*/ 216 w 1143"/>
              <a:gd name="T9" fmla="*/ 997 h 1573"/>
              <a:gd name="T10" fmla="*/ 396 w 1143"/>
              <a:gd name="T11" fmla="*/ 979 h 1573"/>
              <a:gd name="T12" fmla="*/ 27 w 1143"/>
              <a:gd name="T13" fmla="*/ 1464 h 1573"/>
              <a:gd name="T14" fmla="*/ 1079 w 1143"/>
              <a:gd name="T15" fmla="*/ 1536 h 1573"/>
              <a:gd name="T16" fmla="*/ 720 w 1143"/>
              <a:gd name="T17" fmla="*/ 979 h 1573"/>
              <a:gd name="T18" fmla="*/ 711 w 1143"/>
              <a:gd name="T19" fmla="*/ 863 h 1573"/>
              <a:gd name="T20" fmla="*/ 576 w 1143"/>
              <a:gd name="T21" fmla="*/ 1150 h 1573"/>
              <a:gd name="T22" fmla="*/ 459 w 1143"/>
              <a:gd name="T23" fmla="*/ 1006 h 1573"/>
              <a:gd name="T24" fmla="*/ 612 w 1143"/>
              <a:gd name="T25" fmla="*/ 898 h 1573"/>
              <a:gd name="T26" fmla="*/ 702 w 1143"/>
              <a:gd name="T27" fmla="*/ 1015 h 1573"/>
              <a:gd name="T28" fmla="*/ 1043 w 1143"/>
              <a:gd name="T29" fmla="*/ 1519 h 1573"/>
              <a:gd name="T30" fmla="*/ 63 w 1143"/>
              <a:gd name="T31" fmla="*/ 1483 h 1573"/>
              <a:gd name="T32" fmla="*/ 504 w 1143"/>
              <a:gd name="T33" fmla="*/ 1168 h 1573"/>
              <a:gd name="T34" fmla="*/ 36 w 1143"/>
              <a:gd name="T35" fmla="*/ 782 h 1573"/>
              <a:gd name="T36" fmla="*/ 90 w 1143"/>
              <a:gd name="T37" fmla="*/ 620 h 1573"/>
              <a:gd name="T38" fmla="*/ 126 w 1143"/>
              <a:gd name="T39" fmla="*/ 395 h 1573"/>
              <a:gd name="T40" fmla="*/ 630 w 1143"/>
              <a:gd name="T41" fmla="*/ 134 h 1573"/>
              <a:gd name="T42" fmla="*/ 989 w 1143"/>
              <a:gd name="T43" fmla="*/ 413 h 1573"/>
              <a:gd name="T44" fmla="*/ 998 w 1143"/>
              <a:gd name="T45" fmla="*/ 593 h 1573"/>
              <a:gd name="T46" fmla="*/ 1061 w 1143"/>
              <a:gd name="T47" fmla="*/ 880 h 1573"/>
              <a:gd name="T48" fmla="*/ 899 w 1143"/>
              <a:gd name="T49" fmla="*/ 602 h 1573"/>
              <a:gd name="T50" fmla="*/ 899 w 1143"/>
              <a:gd name="T51" fmla="*/ 377 h 1573"/>
              <a:gd name="T52" fmla="*/ 720 w 1143"/>
              <a:gd name="T53" fmla="*/ 215 h 1573"/>
              <a:gd name="T54" fmla="*/ 675 w 1143"/>
              <a:gd name="T55" fmla="*/ 233 h 1573"/>
              <a:gd name="T56" fmla="*/ 198 w 1143"/>
              <a:gd name="T57" fmla="*/ 458 h 1573"/>
              <a:gd name="T58" fmla="*/ 36 w 1143"/>
              <a:gd name="T59" fmla="*/ 782 h 1573"/>
              <a:gd name="T60" fmla="*/ 702 w 1143"/>
              <a:gd name="T61" fmla="*/ 215 h 1573"/>
              <a:gd name="T62" fmla="*/ 899 w 1143"/>
              <a:gd name="T63" fmla="*/ 458 h 1573"/>
              <a:gd name="T64" fmla="*/ 396 w 1143"/>
              <a:gd name="T65" fmla="*/ 818 h 1573"/>
              <a:gd name="T66" fmla="*/ 261 w 1143"/>
              <a:gd name="T67" fmla="*/ 512 h 1573"/>
              <a:gd name="T68" fmla="*/ 306 w 1143"/>
              <a:gd name="T69" fmla="*/ 512 h 1573"/>
              <a:gd name="T70" fmla="*/ 342 w 1143"/>
              <a:gd name="T71" fmla="*/ 512 h 1573"/>
              <a:gd name="T72" fmla="*/ 378 w 1143"/>
              <a:gd name="T73" fmla="*/ 503 h 1573"/>
              <a:gd name="T74" fmla="*/ 405 w 1143"/>
              <a:gd name="T75" fmla="*/ 503 h 1573"/>
              <a:gd name="T76" fmla="*/ 441 w 1143"/>
              <a:gd name="T77" fmla="*/ 485 h 1573"/>
              <a:gd name="T78" fmla="*/ 477 w 1143"/>
              <a:gd name="T79" fmla="*/ 476 h 1573"/>
              <a:gd name="T80" fmla="*/ 504 w 1143"/>
              <a:gd name="T81" fmla="*/ 467 h 1573"/>
              <a:gd name="T82" fmla="*/ 531 w 1143"/>
              <a:gd name="T83" fmla="*/ 449 h 1573"/>
              <a:gd name="T84" fmla="*/ 558 w 1143"/>
              <a:gd name="T85" fmla="*/ 431 h 1573"/>
              <a:gd name="T86" fmla="*/ 585 w 1143"/>
              <a:gd name="T87" fmla="*/ 413 h 1573"/>
              <a:gd name="T88" fmla="*/ 612 w 1143"/>
              <a:gd name="T89" fmla="*/ 386 h 1573"/>
              <a:gd name="T90" fmla="*/ 630 w 1143"/>
              <a:gd name="T91" fmla="*/ 368 h 1573"/>
              <a:gd name="T92" fmla="*/ 657 w 1143"/>
              <a:gd name="T93" fmla="*/ 341 h 1573"/>
              <a:gd name="T94" fmla="*/ 675 w 1143"/>
              <a:gd name="T95" fmla="*/ 314 h 1573"/>
              <a:gd name="T96" fmla="*/ 693 w 1143"/>
              <a:gd name="T97" fmla="*/ 287 h 1573"/>
              <a:gd name="T98" fmla="*/ 693 w 1143"/>
              <a:gd name="T99" fmla="*/ 296 h 1573"/>
              <a:gd name="T100" fmla="*/ 711 w 1143"/>
              <a:gd name="T101" fmla="*/ 323 h 1573"/>
              <a:gd name="T102" fmla="*/ 729 w 1143"/>
              <a:gd name="T103" fmla="*/ 341 h 1573"/>
              <a:gd name="T104" fmla="*/ 747 w 1143"/>
              <a:gd name="T105" fmla="*/ 368 h 1573"/>
              <a:gd name="T106" fmla="*/ 765 w 1143"/>
              <a:gd name="T107" fmla="*/ 386 h 1573"/>
              <a:gd name="T108" fmla="*/ 792 w 1143"/>
              <a:gd name="T109" fmla="*/ 395 h 1573"/>
              <a:gd name="T110" fmla="*/ 819 w 1143"/>
              <a:gd name="T111" fmla="*/ 404 h 1573"/>
              <a:gd name="T112" fmla="*/ 846 w 1143"/>
              <a:gd name="T113" fmla="*/ 413 h 1573"/>
              <a:gd name="T114" fmla="*/ 864 w 1143"/>
              <a:gd name="T115" fmla="*/ 413 h 1573"/>
              <a:gd name="T116" fmla="*/ 738 w 1143"/>
              <a:gd name="T117" fmla="*/ 800 h 1573"/>
              <a:gd name="T118" fmla="*/ 630 w 1143"/>
              <a:gd name="T119" fmla="*/ 845 h 1573"/>
              <a:gd name="T120" fmla="*/ 432 w 1143"/>
              <a:gd name="T121" fmla="*/ 83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43" h="1573">
                <a:moveTo>
                  <a:pt x="711" y="863"/>
                </a:moveTo>
                <a:lnTo>
                  <a:pt x="711" y="863"/>
                </a:lnTo>
                <a:cubicBezTo>
                  <a:pt x="729" y="907"/>
                  <a:pt x="756" y="943"/>
                  <a:pt x="792" y="961"/>
                </a:cubicBezTo>
                <a:cubicBezTo>
                  <a:pt x="828" y="988"/>
                  <a:pt x="872" y="997"/>
                  <a:pt x="908" y="997"/>
                </a:cubicBezTo>
                <a:cubicBezTo>
                  <a:pt x="926" y="997"/>
                  <a:pt x="944" y="997"/>
                  <a:pt x="962" y="997"/>
                </a:cubicBezTo>
                <a:cubicBezTo>
                  <a:pt x="1016" y="979"/>
                  <a:pt x="1061" y="952"/>
                  <a:pt x="1097" y="898"/>
                </a:cubicBezTo>
                <a:cubicBezTo>
                  <a:pt x="1124" y="854"/>
                  <a:pt x="1142" y="791"/>
                  <a:pt x="1124" y="737"/>
                </a:cubicBezTo>
                <a:cubicBezTo>
                  <a:pt x="1115" y="683"/>
                  <a:pt x="1088" y="638"/>
                  <a:pt x="1043" y="602"/>
                </a:cubicBezTo>
                <a:cubicBezTo>
                  <a:pt x="1070" y="566"/>
                  <a:pt x="1079" y="530"/>
                  <a:pt x="1070" y="485"/>
                </a:cubicBezTo>
                <a:cubicBezTo>
                  <a:pt x="1061" y="458"/>
                  <a:pt x="1052" y="440"/>
                  <a:pt x="1034" y="413"/>
                </a:cubicBezTo>
                <a:cubicBezTo>
                  <a:pt x="1043" y="386"/>
                  <a:pt x="1052" y="350"/>
                  <a:pt x="1052" y="323"/>
                </a:cubicBezTo>
                <a:cubicBezTo>
                  <a:pt x="1052" y="170"/>
                  <a:pt x="926" y="45"/>
                  <a:pt x="774" y="45"/>
                </a:cubicBezTo>
                <a:cubicBezTo>
                  <a:pt x="729" y="45"/>
                  <a:pt x="675" y="62"/>
                  <a:pt x="630" y="89"/>
                </a:cubicBezTo>
                <a:cubicBezTo>
                  <a:pt x="576" y="26"/>
                  <a:pt x="495" y="0"/>
                  <a:pt x="405" y="0"/>
                </a:cubicBezTo>
                <a:cubicBezTo>
                  <a:pt x="225" y="0"/>
                  <a:pt x="81" y="144"/>
                  <a:pt x="81" y="323"/>
                </a:cubicBezTo>
                <a:cubicBezTo>
                  <a:pt x="81" y="350"/>
                  <a:pt x="81" y="368"/>
                  <a:pt x="81" y="395"/>
                </a:cubicBezTo>
                <a:cubicBezTo>
                  <a:pt x="36" y="422"/>
                  <a:pt x="0" y="467"/>
                  <a:pt x="0" y="530"/>
                </a:cubicBezTo>
                <a:cubicBezTo>
                  <a:pt x="0" y="566"/>
                  <a:pt x="18" y="611"/>
                  <a:pt x="54" y="638"/>
                </a:cubicBezTo>
                <a:cubicBezTo>
                  <a:pt x="18" y="683"/>
                  <a:pt x="0" y="728"/>
                  <a:pt x="0" y="782"/>
                </a:cubicBezTo>
                <a:cubicBezTo>
                  <a:pt x="0" y="898"/>
                  <a:pt x="99" y="997"/>
                  <a:pt x="216" y="997"/>
                </a:cubicBezTo>
                <a:cubicBezTo>
                  <a:pt x="306" y="997"/>
                  <a:pt x="378" y="952"/>
                  <a:pt x="414" y="871"/>
                </a:cubicBezTo>
                <a:cubicBezTo>
                  <a:pt x="432" y="880"/>
                  <a:pt x="441" y="889"/>
                  <a:pt x="459" y="889"/>
                </a:cubicBezTo>
                <a:cubicBezTo>
                  <a:pt x="459" y="961"/>
                  <a:pt x="459" y="961"/>
                  <a:pt x="459" y="961"/>
                </a:cubicBezTo>
                <a:cubicBezTo>
                  <a:pt x="396" y="979"/>
                  <a:pt x="396" y="979"/>
                  <a:pt x="396" y="979"/>
                </a:cubicBezTo>
                <a:lnTo>
                  <a:pt x="396" y="979"/>
                </a:lnTo>
                <a:cubicBezTo>
                  <a:pt x="216" y="1015"/>
                  <a:pt x="216" y="1015"/>
                  <a:pt x="216" y="1015"/>
                </a:cubicBezTo>
                <a:cubicBezTo>
                  <a:pt x="189" y="1015"/>
                  <a:pt x="171" y="1033"/>
                  <a:pt x="162" y="1060"/>
                </a:cubicBezTo>
                <a:cubicBezTo>
                  <a:pt x="27" y="1464"/>
                  <a:pt x="27" y="1464"/>
                  <a:pt x="27" y="1464"/>
                </a:cubicBezTo>
                <a:cubicBezTo>
                  <a:pt x="18" y="1491"/>
                  <a:pt x="18" y="1519"/>
                  <a:pt x="36" y="1536"/>
                </a:cubicBezTo>
                <a:cubicBezTo>
                  <a:pt x="54" y="1563"/>
                  <a:pt x="72" y="1572"/>
                  <a:pt x="99" y="1572"/>
                </a:cubicBezTo>
                <a:cubicBezTo>
                  <a:pt x="1016" y="1572"/>
                  <a:pt x="1016" y="1572"/>
                  <a:pt x="1016" y="1572"/>
                </a:cubicBezTo>
                <a:cubicBezTo>
                  <a:pt x="1043" y="1572"/>
                  <a:pt x="1061" y="1563"/>
                  <a:pt x="1079" y="1536"/>
                </a:cubicBezTo>
                <a:cubicBezTo>
                  <a:pt x="1088" y="1519"/>
                  <a:pt x="1097" y="1491"/>
                  <a:pt x="1088" y="1464"/>
                </a:cubicBezTo>
                <a:cubicBezTo>
                  <a:pt x="953" y="1060"/>
                  <a:pt x="953" y="1060"/>
                  <a:pt x="953" y="1060"/>
                </a:cubicBezTo>
                <a:cubicBezTo>
                  <a:pt x="944" y="1033"/>
                  <a:pt x="917" y="1015"/>
                  <a:pt x="890" y="1015"/>
                </a:cubicBezTo>
                <a:cubicBezTo>
                  <a:pt x="720" y="979"/>
                  <a:pt x="720" y="979"/>
                  <a:pt x="720" y="979"/>
                </a:cubicBezTo>
                <a:lnTo>
                  <a:pt x="720" y="979"/>
                </a:lnTo>
                <a:cubicBezTo>
                  <a:pt x="657" y="961"/>
                  <a:pt x="657" y="961"/>
                  <a:pt x="657" y="961"/>
                </a:cubicBezTo>
                <a:cubicBezTo>
                  <a:pt x="657" y="880"/>
                  <a:pt x="657" y="880"/>
                  <a:pt x="657" y="880"/>
                </a:cubicBezTo>
                <a:cubicBezTo>
                  <a:pt x="675" y="880"/>
                  <a:pt x="693" y="871"/>
                  <a:pt x="711" y="863"/>
                </a:cubicBezTo>
                <a:close/>
                <a:moveTo>
                  <a:pt x="657" y="1006"/>
                </a:moveTo>
                <a:lnTo>
                  <a:pt x="657" y="1006"/>
                </a:lnTo>
                <a:lnTo>
                  <a:pt x="657" y="1006"/>
                </a:lnTo>
                <a:cubicBezTo>
                  <a:pt x="576" y="1150"/>
                  <a:pt x="576" y="1150"/>
                  <a:pt x="576" y="1150"/>
                </a:cubicBezTo>
                <a:cubicBezTo>
                  <a:pt x="567" y="1159"/>
                  <a:pt x="558" y="1159"/>
                  <a:pt x="558" y="1159"/>
                </a:cubicBezTo>
                <a:cubicBezTo>
                  <a:pt x="558" y="1159"/>
                  <a:pt x="540" y="1159"/>
                  <a:pt x="540" y="1150"/>
                </a:cubicBezTo>
                <a:cubicBezTo>
                  <a:pt x="459" y="1006"/>
                  <a:pt x="459" y="1006"/>
                  <a:pt x="459" y="1006"/>
                </a:cubicBezTo>
                <a:lnTo>
                  <a:pt x="459" y="1006"/>
                </a:lnTo>
                <a:cubicBezTo>
                  <a:pt x="504" y="997"/>
                  <a:pt x="504" y="997"/>
                  <a:pt x="504" y="997"/>
                </a:cubicBezTo>
                <a:cubicBezTo>
                  <a:pt x="504" y="898"/>
                  <a:pt x="504" y="898"/>
                  <a:pt x="504" y="898"/>
                </a:cubicBezTo>
                <a:cubicBezTo>
                  <a:pt x="513" y="898"/>
                  <a:pt x="531" y="898"/>
                  <a:pt x="549" y="898"/>
                </a:cubicBezTo>
                <a:cubicBezTo>
                  <a:pt x="567" y="898"/>
                  <a:pt x="594" y="898"/>
                  <a:pt x="612" y="898"/>
                </a:cubicBezTo>
                <a:cubicBezTo>
                  <a:pt x="612" y="997"/>
                  <a:pt x="612" y="997"/>
                  <a:pt x="612" y="997"/>
                </a:cubicBezTo>
                <a:lnTo>
                  <a:pt x="657" y="1006"/>
                </a:lnTo>
                <a:close/>
                <a:moveTo>
                  <a:pt x="702" y="1015"/>
                </a:moveTo>
                <a:lnTo>
                  <a:pt x="702" y="1015"/>
                </a:lnTo>
                <a:cubicBezTo>
                  <a:pt x="881" y="1051"/>
                  <a:pt x="881" y="1051"/>
                  <a:pt x="881" y="1051"/>
                </a:cubicBezTo>
                <a:cubicBezTo>
                  <a:pt x="899" y="1051"/>
                  <a:pt x="908" y="1060"/>
                  <a:pt x="917" y="1078"/>
                </a:cubicBezTo>
                <a:cubicBezTo>
                  <a:pt x="1052" y="1483"/>
                  <a:pt x="1052" y="1483"/>
                  <a:pt x="1052" y="1483"/>
                </a:cubicBezTo>
                <a:cubicBezTo>
                  <a:pt x="1052" y="1491"/>
                  <a:pt x="1052" y="1510"/>
                  <a:pt x="1043" y="1519"/>
                </a:cubicBezTo>
                <a:cubicBezTo>
                  <a:pt x="1034" y="1527"/>
                  <a:pt x="1025" y="1527"/>
                  <a:pt x="1016" y="1527"/>
                </a:cubicBezTo>
                <a:cubicBezTo>
                  <a:pt x="99" y="1527"/>
                  <a:pt x="99" y="1527"/>
                  <a:pt x="99" y="1527"/>
                </a:cubicBezTo>
                <a:cubicBezTo>
                  <a:pt x="90" y="1527"/>
                  <a:pt x="72" y="1527"/>
                  <a:pt x="72" y="1519"/>
                </a:cubicBezTo>
                <a:cubicBezTo>
                  <a:pt x="63" y="1510"/>
                  <a:pt x="63" y="1491"/>
                  <a:pt x="63" y="1483"/>
                </a:cubicBezTo>
                <a:cubicBezTo>
                  <a:pt x="198" y="1078"/>
                  <a:pt x="198" y="1078"/>
                  <a:pt x="198" y="1078"/>
                </a:cubicBezTo>
                <a:cubicBezTo>
                  <a:pt x="207" y="1060"/>
                  <a:pt x="216" y="1051"/>
                  <a:pt x="225" y="1051"/>
                </a:cubicBezTo>
                <a:cubicBezTo>
                  <a:pt x="414" y="1015"/>
                  <a:pt x="414" y="1015"/>
                  <a:pt x="414" y="1015"/>
                </a:cubicBezTo>
                <a:cubicBezTo>
                  <a:pt x="504" y="1168"/>
                  <a:pt x="504" y="1168"/>
                  <a:pt x="504" y="1168"/>
                </a:cubicBezTo>
                <a:cubicBezTo>
                  <a:pt x="513" y="1186"/>
                  <a:pt x="531" y="1204"/>
                  <a:pt x="558" y="1204"/>
                </a:cubicBezTo>
                <a:cubicBezTo>
                  <a:pt x="576" y="1204"/>
                  <a:pt x="603" y="1186"/>
                  <a:pt x="612" y="1168"/>
                </a:cubicBezTo>
                <a:lnTo>
                  <a:pt x="702" y="1015"/>
                </a:lnTo>
                <a:close/>
                <a:moveTo>
                  <a:pt x="36" y="782"/>
                </a:moveTo>
                <a:lnTo>
                  <a:pt x="36" y="782"/>
                </a:lnTo>
                <a:cubicBezTo>
                  <a:pt x="36" y="737"/>
                  <a:pt x="54" y="683"/>
                  <a:pt x="99" y="656"/>
                </a:cubicBezTo>
                <a:cubicBezTo>
                  <a:pt x="108" y="638"/>
                  <a:pt x="108" y="638"/>
                  <a:pt x="108" y="638"/>
                </a:cubicBezTo>
                <a:cubicBezTo>
                  <a:pt x="90" y="620"/>
                  <a:pt x="90" y="620"/>
                  <a:pt x="90" y="620"/>
                </a:cubicBezTo>
                <a:cubicBezTo>
                  <a:pt x="63" y="602"/>
                  <a:pt x="45" y="566"/>
                  <a:pt x="45" y="530"/>
                </a:cubicBezTo>
                <a:cubicBezTo>
                  <a:pt x="45" y="485"/>
                  <a:pt x="72" y="440"/>
                  <a:pt x="117" y="422"/>
                </a:cubicBezTo>
                <a:cubicBezTo>
                  <a:pt x="135" y="413"/>
                  <a:pt x="135" y="413"/>
                  <a:pt x="135" y="413"/>
                </a:cubicBezTo>
                <a:cubicBezTo>
                  <a:pt x="126" y="395"/>
                  <a:pt x="126" y="395"/>
                  <a:pt x="126" y="395"/>
                </a:cubicBezTo>
                <a:cubicBezTo>
                  <a:pt x="126" y="377"/>
                  <a:pt x="117" y="350"/>
                  <a:pt x="117" y="323"/>
                </a:cubicBezTo>
                <a:cubicBezTo>
                  <a:pt x="117" y="170"/>
                  <a:pt x="252" y="36"/>
                  <a:pt x="405" y="36"/>
                </a:cubicBezTo>
                <a:cubicBezTo>
                  <a:pt x="486" y="36"/>
                  <a:pt x="558" y="72"/>
                  <a:pt x="612" y="125"/>
                </a:cubicBezTo>
                <a:cubicBezTo>
                  <a:pt x="630" y="134"/>
                  <a:pt x="630" y="134"/>
                  <a:pt x="630" y="134"/>
                </a:cubicBezTo>
                <a:cubicBezTo>
                  <a:pt x="639" y="125"/>
                  <a:pt x="639" y="125"/>
                  <a:pt x="639" y="125"/>
                </a:cubicBezTo>
                <a:cubicBezTo>
                  <a:pt x="684" y="98"/>
                  <a:pt x="729" y="89"/>
                  <a:pt x="774" y="89"/>
                </a:cubicBezTo>
                <a:cubicBezTo>
                  <a:pt x="908" y="89"/>
                  <a:pt x="1007" y="188"/>
                  <a:pt x="1007" y="323"/>
                </a:cubicBezTo>
                <a:cubicBezTo>
                  <a:pt x="1007" y="350"/>
                  <a:pt x="998" y="386"/>
                  <a:pt x="989" y="413"/>
                </a:cubicBezTo>
                <a:cubicBezTo>
                  <a:pt x="989" y="422"/>
                  <a:pt x="989" y="422"/>
                  <a:pt x="989" y="422"/>
                </a:cubicBezTo>
                <a:cubicBezTo>
                  <a:pt x="998" y="431"/>
                  <a:pt x="998" y="431"/>
                  <a:pt x="998" y="431"/>
                </a:cubicBezTo>
                <a:cubicBezTo>
                  <a:pt x="1007" y="449"/>
                  <a:pt x="1025" y="467"/>
                  <a:pt x="1025" y="494"/>
                </a:cubicBezTo>
                <a:cubicBezTo>
                  <a:pt x="1034" y="530"/>
                  <a:pt x="1025" y="566"/>
                  <a:pt x="998" y="593"/>
                </a:cubicBezTo>
                <a:cubicBezTo>
                  <a:pt x="980" y="611"/>
                  <a:pt x="980" y="611"/>
                  <a:pt x="980" y="611"/>
                </a:cubicBezTo>
                <a:cubicBezTo>
                  <a:pt x="1007" y="629"/>
                  <a:pt x="1007" y="629"/>
                  <a:pt x="1007" y="629"/>
                </a:cubicBezTo>
                <a:cubicBezTo>
                  <a:pt x="1043" y="656"/>
                  <a:pt x="1079" y="692"/>
                  <a:pt x="1088" y="746"/>
                </a:cubicBezTo>
                <a:cubicBezTo>
                  <a:pt x="1097" y="791"/>
                  <a:pt x="1088" y="836"/>
                  <a:pt x="1061" y="880"/>
                </a:cubicBezTo>
                <a:cubicBezTo>
                  <a:pt x="1034" y="916"/>
                  <a:pt x="998" y="943"/>
                  <a:pt x="953" y="952"/>
                </a:cubicBezTo>
                <a:cubicBezTo>
                  <a:pt x="899" y="970"/>
                  <a:pt x="855" y="961"/>
                  <a:pt x="819" y="934"/>
                </a:cubicBezTo>
                <a:cubicBezTo>
                  <a:pt x="783" y="907"/>
                  <a:pt x="756" y="880"/>
                  <a:pt x="747" y="845"/>
                </a:cubicBezTo>
                <a:cubicBezTo>
                  <a:pt x="828" y="791"/>
                  <a:pt x="881" y="701"/>
                  <a:pt x="899" y="602"/>
                </a:cubicBezTo>
                <a:cubicBezTo>
                  <a:pt x="935" y="593"/>
                  <a:pt x="971" y="557"/>
                  <a:pt x="971" y="512"/>
                </a:cubicBezTo>
                <a:cubicBezTo>
                  <a:pt x="971" y="467"/>
                  <a:pt x="944" y="431"/>
                  <a:pt x="899" y="422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377"/>
                  <a:pt x="899" y="377"/>
                  <a:pt x="899" y="377"/>
                </a:cubicBezTo>
                <a:cubicBezTo>
                  <a:pt x="881" y="377"/>
                  <a:pt x="881" y="377"/>
                  <a:pt x="881" y="377"/>
                </a:cubicBezTo>
                <a:cubicBezTo>
                  <a:pt x="872" y="377"/>
                  <a:pt x="864" y="377"/>
                  <a:pt x="864" y="377"/>
                </a:cubicBezTo>
                <a:cubicBezTo>
                  <a:pt x="792" y="368"/>
                  <a:pt x="729" y="305"/>
                  <a:pt x="720" y="242"/>
                </a:cubicBezTo>
                <a:cubicBezTo>
                  <a:pt x="720" y="233"/>
                  <a:pt x="720" y="224"/>
                  <a:pt x="720" y="215"/>
                </a:cubicBezTo>
                <a:cubicBezTo>
                  <a:pt x="720" y="197"/>
                  <a:pt x="720" y="197"/>
                  <a:pt x="720" y="197"/>
                </a:cubicBezTo>
                <a:cubicBezTo>
                  <a:pt x="684" y="197"/>
                  <a:pt x="684" y="197"/>
                  <a:pt x="684" y="197"/>
                </a:cubicBezTo>
                <a:cubicBezTo>
                  <a:pt x="684" y="206"/>
                  <a:pt x="684" y="206"/>
                  <a:pt x="684" y="206"/>
                </a:cubicBezTo>
                <a:cubicBezTo>
                  <a:pt x="675" y="215"/>
                  <a:pt x="675" y="224"/>
                  <a:pt x="675" y="233"/>
                </a:cubicBezTo>
                <a:cubicBezTo>
                  <a:pt x="612" y="377"/>
                  <a:pt x="468" y="467"/>
                  <a:pt x="306" y="467"/>
                </a:cubicBezTo>
                <a:cubicBezTo>
                  <a:pt x="288" y="467"/>
                  <a:pt x="261" y="467"/>
                  <a:pt x="243" y="467"/>
                </a:cubicBezTo>
                <a:cubicBezTo>
                  <a:pt x="234" y="467"/>
                  <a:pt x="225" y="467"/>
                  <a:pt x="225" y="458"/>
                </a:cubicBezTo>
                <a:cubicBezTo>
                  <a:pt x="198" y="458"/>
                  <a:pt x="198" y="458"/>
                  <a:pt x="198" y="458"/>
                </a:cubicBezTo>
                <a:cubicBezTo>
                  <a:pt x="198" y="548"/>
                  <a:pt x="198" y="548"/>
                  <a:pt x="198" y="548"/>
                </a:cubicBezTo>
                <a:cubicBezTo>
                  <a:pt x="198" y="683"/>
                  <a:pt x="270" y="800"/>
                  <a:pt x="378" y="854"/>
                </a:cubicBezTo>
                <a:cubicBezTo>
                  <a:pt x="351" y="916"/>
                  <a:pt x="288" y="961"/>
                  <a:pt x="216" y="961"/>
                </a:cubicBezTo>
                <a:cubicBezTo>
                  <a:pt x="117" y="961"/>
                  <a:pt x="36" y="880"/>
                  <a:pt x="36" y="782"/>
                </a:cubicBezTo>
                <a:close/>
                <a:moveTo>
                  <a:pt x="702" y="215"/>
                </a:moveTo>
                <a:lnTo>
                  <a:pt x="702" y="215"/>
                </a:lnTo>
                <a:close/>
                <a:moveTo>
                  <a:pt x="702" y="215"/>
                </a:moveTo>
                <a:lnTo>
                  <a:pt x="702" y="215"/>
                </a:lnTo>
                <a:close/>
                <a:moveTo>
                  <a:pt x="899" y="548"/>
                </a:moveTo>
                <a:lnTo>
                  <a:pt x="899" y="548"/>
                </a:lnTo>
                <a:cubicBezTo>
                  <a:pt x="899" y="539"/>
                  <a:pt x="899" y="539"/>
                  <a:pt x="899" y="539"/>
                </a:cubicBezTo>
                <a:cubicBezTo>
                  <a:pt x="899" y="458"/>
                  <a:pt x="899" y="458"/>
                  <a:pt x="899" y="458"/>
                </a:cubicBezTo>
                <a:cubicBezTo>
                  <a:pt x="917" y="476"/>
                  <a:pt x="926" y="494"/>
                  <a:pt x="926" y="512"/>
                </a:cubicBezTo>
                <a:cubicBezTo>
                  <a:pt x="926" y="530"/>
                  <a:pt x="917" y="548"/>
                  <a:pt x="899" y="566"/>
                </a:cubicBezTo>
                <a:cubicBezTo>
                  <a:pt x="899" y="557"/>
                  <a:pt x="899" y="557"/>
                  <a:pt x="899" y="548"/>
                </a:cubicBezTo>
                <a:close/>
                <a:moveTo>
                  <a:pt x="396" y="818"/>
                </a:moveTo>
                <a:lnTo>
                  <a:pt x="396" y="818"/>
                </a:lnTo>
                <a:cubicBezTo>
                  <a:pt x="297" y="764"/>
                  <a:pt x="234" y="665"/>
                  <a:pt x="234" y="548"/>
                </a:cubicBezTo>
                <a:cubicBezTo>
                  <a:pt x="234" y="503"/>
                  <a:pt x="234" y="503"/>
                  <a:pt x="234" y="503"/>
                </a:cubicBezTo>
                <a:cubicBezTo>
                  <a:pt x="243" y="503"/>
                  <a:pt x="252" y="512"/>
                  <a:pt x="261" y="512"/>
                </a:cubicBezTo>
                <a:lnTo>
                  <a:pt x="261" y="512"/>
                </a:lnTo>
                <a:cubicBezTo>
                  <a:pt x="270" y="512"/>
                  <a:pt x="270" y="512"/>
                  <a:pt x="279" y="512"/>
                </a:cubicBezTo>
                <a:cubicBezTo>
                  <a:pt x="279" y="512"/>
                  <a:pt x="279" y="512"/>
                  <a:pt x="288" y="512"/>
                </a:cubicBezTo>
                <a:cubicBezTo>
                  <a:pt x="288" y="512"/>
                  <a:pt x="297" y="512"/>
                  <a:pt x="306" y="512"/>
                </a:cubicBezTo>
                <a:cubicBezTo>
                  <a:pt x="315" y="512"/>
                  <a:pt x="315" y="512"/>
                  <a:pt x="324" y="512"/>
                </a:cubicBezTo>
                <a:lnTo>
                  <a:pt x="324" y="512"/>
                </a:lnTo>
                <a:cubicBezTo>
                  <a:pt x="333" y="512"/>
                  <a:pt x="333" y="512"/>
                  <a:pt x="342" y="512"/>
                </a:cubicBezTo>
                <a:lnTo>
                  <a:pt x="342" y="512"/>
                </a:lnTo>
                <a:cubicBezTo>
                  <a:pt x="351" y="512"/>
                  <a:pt x="351" y="512"/>
                  <a:pt x="351" y="512"/>
                </a:cubicBezTo>
                <a:cubicBezTo>
                  <a:pt x="360" y="512"/>
                  <a:pt x="360" y="512"/>
                  <a:pt x="360" y="512"/>
                </a:cubicBezTo>
                <a:cubicBezTo>
                  <a:pt x="360" y="503"/>
                  <a:pt x="369" y="503"/>
                  <a:pt x="369" y="503"/>
                </a:cubicBezTo>
                <a:lnTo>
                  <a:pt x="378" y="503"/>
                </a:lnTo>
                <a:lnTo>
                  <a:pt x="387" y="503"/>
                </a:lnTo>
                <a:cubicBezTo>
                  <a:pt x="387" y="503"/>
                  <a:pt x="387" y="503"/>
                  <a:pt x="396" y="503"/>
                </a:cubicBezTo>
                <a:cubicBezTo>
                  <a:pt x="396" y="503"/>
                  <a:pt x="396" y="503"/>
                  <a:pt x="405" y="503"/>
                </a:cubicBezTo>
                <a:lnTo>
                  <a:pt x="405" y="503"/>
                </a:lnTo>
                <a:cubicBezTo>
                  <a:pt x="414" y="494"/>
                  <a:pt x="414" y="494"/>
                  <a:pt x="423" y="494"/>
                </a:cubicBezTo>
                <a:lnTo>
                  <a:pt x="423" y="494"/>
                </a:lnTo>
                <a:cubicBezTo>
                  <a:pt x="432" y="494"/>
                  <a:pt x="432" y="494"/>
                  <a:pt x="441" y="494"/>
                </a:cubicBezTo>
                <a:cubicBezTo>
                  <a:pt x="441" y="494"/>
                  <a:pt x="441" y="494"/>
                  <a:pt x="441" y="485"/>
                </a:cubicBezTo>
                <a:lnTo>
                  <a:pt x="450" y="485"/>
                </a:lnTo>
                <a:cubicBezTo>
                  <a:pt x="459" y="485"/>
                  <a:pt x="459" y="485"/>
                  <a:pt x="459" y="485"/>
                </a:cubicBezTo>
                <a:cubicBezTo>
                  <a:pt x="459" y="485"/>
                  <a:pt x="468" y="485"/>
                  <a:pt x="468" y="476"/>
                </a:cubicBezTo>
                <a:cubicBezTo>
                  <a:pt x="468" y="476"/>
                  <a:pt x="468" y="476"/>
                  <a:pt x="477" y="476"/>
                </a:cubicBezTo>
                <a:cubicBezTo>
                  <a:pt x="477" y="476"/>
                  <a:pt x="477" y="476"/>
                  <a:pt x="486" y="476"/>
                </a:cubicBezTo>
                <a:cubicBezTo>
                  <a:pt x="486" y="476"/>
                  <a:pt x="486" y="476"/>
                  <a:pt x="486" y="467"/>
                </a:cubicBezTo>
                <a:cubicBezTo>
                  <a:pt x="495" y="467"/>
                  <a:pt x="495" y="467"/>
                  <a:pt x="495" y="467"/>
                </a:cubicBezTo>
                <a:lnTo>
                  <a:pt x="504" y="467"/>
                </a:lnTo>
                <a:cubicBezTo>
                  <a:pt x="504" y="467"/>
                  <a:pt x="504" y="458"/>
                  <a:pt x="513" y="458"/>
                </a:cubicBezTo>
                <a:lnTo>
                  <a:pt x="513" y="458"/>
                </a:lnTo>
                <a:cubicBezTo>
                  <a:pt x="522" y="458"/>
                  <a:pt x="522" y="458"/>
                  <a:pt x="522" y="449"/>
                </a:cubicBezTo>
                <a:cubicBezTo>
                  <a:pt x="531" y="449"/>
                  <a:pt x="531" y="449"/>
                  <a:pt x="531" y="449"/>
                </a:cubicBezTo>
                <a:lnTo>
                  <a:pt x="540" y="440"/>
                </a:lnTo>
                <a:lnTo>
                  <a:pt x="540" y="440"/>
                </a:lnTo>
                <a:cubicBezTo>
                  <a:pt x="549" y="440"/>
                  <a:pt x="549" y="431"/>
                  <a:pt x="558" y="431"/>
                </a:cubicBezTo>
                <a:lnTo>
                  <a:pt x="558" y="431"/>
                </a:lnTo>
                <a:cubicBezTo>
                  <a:pt x="567" y="431"/>
                  <a:pt x="567" y="422"/>
                  <a:pt x="567" y="422"/>
                </a:cubicBezTo>
                <a:lnTo>
                  <a:pt x="576" y="422"/>
                </a:lnTo>
                <a:cubicBezTo>
                  <a:pt x="576" y="413"/>
                  <a:pt x="576" y="413"/>
                  <a:pt x="585" y="413"/>
                </a:cubicBezTo>
                <a:lnTo>
                  <a:pt x="585" y="413"/>
                </a:lnTo>
                <a:cubicBezTo>
                  <a:pt x="585" y="404"/>
                  <a:pt x="594" y="404"/>
                  <a:pt x="594" y="404"/>
                </a:cubicBezTo>
                <a:cubicBezTo>
                  <a:pt x="594" y="404"/>
                  <a:pt x="594" y="404"/>
                  <a:pt x="594" y="395"/>
                </a:cubicBezTo>
                <a:cubicBezTo>
                  <a:pt x="603" y="395"/>
                  <a:pt x="603" y="395"/>
                  <a:pt x="603" y="395"/>
                </a:cubicBezTo>
                <a:lnTo>
                  <a:pt x="612" y="386"/>
                </a:lnTo>
                <a:cubicBezTo>
                  <a:pt x="612" y="386"/>
                  <a:pt x="612" y="386"/>
                  <a:pt x="621" y="377"/>
                </a:cubicBezTo>
                <a:lnTo>
                  <a:pt x="621" y="377"/>
                </a:lnTo>
                <a:lnTo>
                  <a:pt x="630" y="368"/>
                </a:lnTo>
                <a:lnTo>
                  <a:pt x="630" y="368"/>
                </a:lnTo>
                <a:cubicBezTo>
                  <a:pt x="639" y="359"/>
                  <a:pt x="639" y="359"/>
                  <a:pt x="639" y="350"/>
                </a:cubicBezTo>
                <a:cubicBezTo>
                  <a:pt x="639" y="350"/>
                  <a:pt x="639" y="350"/>
                  <a:pt x="648" y="350"/>
                </a:cubicBezTo>
                <a:lnTo>
                  <a:pt x="648" y="341"/>
                </a:lnTo>
                <a:cubicBezTo>
                  <a:pt x="657" y="341"/>
                  <a:pt x="657" y="341"/>
                  <a:pt x="657" y="341"/>
                </a:cubicBezTo>
                <a:cubicBezTo>
                  <a:pt x="657" y="332"/>
                  <a:pt x="657" y="332"/>
                  <a:pt x="657" y="332"/>
                </a:cubicBezTo>
                <a:cubicBezTo>
                  <a:pt x="666" y="332"/>
                  <a:pt x="666" y="323"/>
                  <a:pt x="666" y="323"/>
                </a:cubicBezTo>
                <a:cubicBezTo>
                  <a:pt x="666" y="323"/>
                  <a:pt x="666" y="323"/>
                  <a:pt x="666" y="314"/>
                </a:cubicBezTo>
                <a:cubicBezTo>
                  <a:pt x="675" y="314"/>
                  <a:pt x="675" y="314"/>
                  <a:pt x="675" y="314"/>
                </a:cubicBezTo>
                <a:cubicBezTo>
                  <a:pt x="675" y="305"/>
                  <a:pt x="675" y="305"/>
                  <a:pt x="675" y="305"/>
                </a:cubicBezTo>
                <a:cubicBezTo>
                  <a:pt x="684" y="305"/>
                  <a:pt x="684" y="296"/>
                  <a:pt x="684" y="296"/>
                </a:cubicBezTo>
                <a:cubicBezTo>
                  <a:pt x="684" y="296"/>
                  <a:pt x="684" y="296"/>
                  <a:pt x="684" y="287"/>
                </a:cubicBezTo>
                <a:lnTo>
                  <a:pt x="693" y="287"/>
                </a:lnTo>
                <a:lnTo>
                  <a:pt x="693" y="278"/>
                </a:lnTo>
                <a:cubicBezTo>
                  <a:pt x="693" y="278"/>
                  <a:pt x="693" y="278"/>
                  <a:pt x="693" y="287"/>
                </a:cubicBezTo>
                <a:cubicBezTo>
                  <a:pt x="693" y="287"/>
                  <a:pt x="693" y="287"/>
                  <a:pt x="693" y="296"/>
                </a:cubicBezTo>
                <a:lnTo>
                  <a:pt x="693" y="296"/>
                </a:lnTo>
                <a:cubicBezTo>
                  <a:pt x="702" y="296"/>
                  <a:pt x="702" y="305"/>
                  <a:pt x="702" y="305"/>
                </a:cubicBezTo>
                <a:lnTo>
                  <a:pt x="702" y="305"/>
                </a:lnTo>
                <a:cubicBezTo>
                  <a:pt x="702" y="314"/>
                  <a:pt x="711" y="314"/>
                  <a:pt x="711" y="323"/>
                </a:cubicBezTo>
                <a:lnTo>
                  <a:pt x="711" y="323"/>
                </a:lnTo>
                <a:cubicBezTo>
                  <a:pt x="711" y="323"/>
                  <a:pt x="711" y="323"/>
                  <a:pt x="720" y="332"/>
                </a:cubicBezTo>
                <a:lnTo>
                  <a:pt x="720" y="332"/>
                </a:lnTo>
                <a:cubicBezTo>
                  <a:pt x="720" y="341"/>
                  <a:pt x="720" y="341"/>
                  <a:pt x="729" y="341"/>
                </a:cubicBezTo>
                <a:lnTo>
                  <a:pt x="729" y="341"/>
                </a:lnTo>
                <a:cubicBezTo>
                  <a:pt x="729" y="350"/>
                  <a:pt x="729" y="350"/>
                  <a:pt x="738" y="350"/>
                </a:cubicBezTo>
                <a:lnTo>
                  <a:pt x="738" y="359"/>
                </a:lnTo>
                <a:cubicBezTo>
                  <a:pt x="738" y="359"/>
                  <a:pt x="738" y="359"/>
                  <a:pt x="747" y="359"/>
                </a:cubicBezTo>
                <a:lnTo>
                  <a:pt x="747" y="368"/>
                </a:lnTo>
                <a:lnTo>
                  <a:pt x="756" y="368"/>
                </a:lnTo>
                <a:cubicBezTo>
                  <a:pt x="756" y="377"/>
                  <a:pt x="756" y="377"/>
                  <a:pt x="756" y="377"/>
                </a:cubicBezTo>
                <a:lnTo>
                  <a:pt x="765" y="377"/>
                </a:lnTo>
                <a:lnTo>
                  <a:pt x="765" y="386"/>
                </a:lnTo>
                <a:cubicBezTo>
                  <a:pt x="774" y="386"/>
                  <a:pt x="774" y="386"/>
                  <a:pt x="783" y="386"/>
                </a:cubicBezTo>
                <a:lnTo>
                  <a:pt x="783" y="386"/>
                </a:lnTo>
                <a:cubicBezTo>
                  <a:pt x="783" y="395"/>
                  <a:pt x="783" y="395"/>
                  <a:pt x="792" y="395"/>
                </a:cubicBezTo>
                <a:lnTo>
                  <a:pt x="792" y="395"/>
                </a:lnTo>
                <a:cubicBezTo>
                  <a:pt x="801" y="395"/>
                  <a:pt x="801" y="404"/>
                  <a:pt x="801" y="404"/>
                </a:cubicBezTo>
                <a:lnTo>
                  <a:pt x="810" y="404"/>
                </a:lnTo>
                <a:cubicBezTo>
                  <a:pt x="810" y="404"/>
                  <a:pt x="810" y="404"/>
                  <a:pt x="819" y="404"/>
                </a:cubicBezTo>
                <a:lnTo>
                  <a:pt x="819" y="404"/>
                </a:lnTo>
                <a:cubicBezTo>
                  <a:pt x="828" y="413"/>
                  <a:pt x="828" y="413"/>
                  <a:pt x="828" y="413"/>
                </a:cubicBezTo>
                <a:cubicBezTo>
                  <a:pt x="837" y="413"/>
                  <a:pt x="837" y="413"/>
                  <a:pt x="837" y="413"/>
                </a:cubicBezTo>
                <a:cubicBezTo>
                  <a:pt x="837" y="413"/>
                  <a:pt x="837" y="413"/>
                  <a:pt x="846" y="413"/>
                </a:cubicBezTo>
                <a:lnTo>
                  <a:pt x="846" y="413"/>
                </a:lnTo>
                <a:lnTo>
                  <a:pt x="855" y="413"/>
                </a:lnTo>
                <a:cubicBezTo>
                  <a:pt x="855" y="413"/>
                  <a:pt x="855" y="413"/>
                  <a:pt x="864" y="413"/>
                </a:cubicBezTo>
                <a:lnTo>
                  <a:pt x="864" y="413"/>
                </a:lnTo>
                <a:lnTo>
                  <a:pt x="864" y="413"/>
                </a:lnTo>
                <a:cubicBezTo>
                  <a:pt x="864" y="539"/>
                  <a:pt x="864" y="539"/>
                  <a:pt x="864" y="539"/>
                </a:cubicBezTo>
                <a:cubicBezTo>
                  <a:pt x="864" y="548"/>
                  <a:pt x="864" y="548"/>
                  <a:pt x="864" y="548"/>
                </a:cubicBezTo>
                <a:cubicBezTo>
                  <a:pt x="864" y="566"/>
                  <a:pt x="855" y="593"/>
                  <a:pt x="855" y="611"/>
                </a:cubicBezTo>
                <a:cubicBezTo>
                  <a:pt x="837" y="683"/>
                  <a:pt x="792" y="755"/>
                  <a:pt x="738" y="800"/>
                </a:cubicBezTo>
                <a:cubicBezTo>
                  <a:pt x="729" y="800"/>
                  <a:pt x="720" y="809"/>
                  <a:pt x="720" y="809"/>
                </a:cubicBezTo>
                <a:cubicBezTo>
                  <a:pt x="711" y="818"/>
                  <a:pt x="702" y="818"/>
                  <a:pt x="693" y="827"/>
                </a:cubicBezTo>
                <a:cubicBezTo>
                  <a:pt x="684" y="827"/>
                  <a:pt x="666" y="836"/>
                  <a:pt x="657" y="845"/>
                </a:cubicBezTo>
                <a:cubicBezTo>
                  <a:pt x="648" y="845"/>
                  <a:pt x="639" y="845"/>
                  <a:pt x="630" y="845"/>
                </a:cubicBezTo>
                <a:cubicBezTo>
                  <a:pt x="603" y="854"/>
                  <a:pt x="576" y="863"/>
                  <a:pt x="549" y="863"/>
                </a:cubicBezTo>
                <a:cubicBezTo>
                  <a:pt x="522" y="863"/>
                  <a:pt x="504" y="854"/>
                  <a:pt x="477" y="854"/>
                </a:cubicBezTo>
                <a:cubicBezTo>
                  <a:pt x="477" y="854"/>
                  <a:pt x="468" y="854"/>
                  <a:pt x="459" y="845"/>
                </a:cubicBezTo>
                <a:cubicBezTo>
                  <a:pt x="450" y="845"/>
                  <a:pt x="441" y="845"/>
                  <a:pt x="432" y="836"/>
                </a:cubicBezTo>
                <a:cubicBezTo>
                  <a:pt x="423" y="836"/>
                  <a:pt x="414" y="827"/>
                  <a:pt x="414" y="827"/>
                </a:cubicBezTo>
                <a:cubicBezTo>
                  <a:pt x="405" y="827"/>
                  <a:pt x="396" y="818"/>
                  <a:pt x="396" y="8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6">
            <a:extLst>
              <a:ext uri="{FF2B5EF4-FFF2-40B4-BE49-F238E27FC236}">
                <a16:creationId xmlns:a16="http://schemas.microsoft.com/office/drawing/2014/main" id="{D8BB8750-808C-584F-A3BD-0089F517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542" y="5787657"/>
            <a:ext cx="1219805" cy="1759799"/>
          </a:xfrm>
          <a:custGeom>
            <a:avLst/>
            <a:gdLst>
              <a:gd name="T0" fmla="*/ 1107 w 1117"/>
              <a:gd name="T1" fmla="*/ 1493 h 1610"/>
              <a:gd name="T2" fmla="*/ 900 w 1117"/>
              <a:gd name="T3" fmla="*/ 1025 h 1610"/>
              <a:gd name="T4" fmla="*/ 684 w 1117"/>
              <a:gd name="T5" fmla="*/ 962 h 1610"/>
              <a:gd name="T6" fmla="*/ 972 w 1117"/>
              <a:gd name="T7" fmla="*/ 549 h 1610"/>
              <a:gd name="T8" fmla="*/ 972 w 1117"/>
              <a:gd name="T9" fmla="*/ 369 h 1610"/>
              <a:gd name="T10" fmla="*/ 513 w 1117"/>
              <a:gd name="T11" fmla="*/ 0 h 1610"/>
              <a:gd name="T12" fmla="*/ 135 w 1117"/>
              <a:gd name="T13" fmla="*/ 504 h 1610"/>
              <a:gd name="T14" fmla="*/ 189 w 1117"/>
              <a:gd name="T15" fmla="*/ 630 h 1610"/>
              <a:gd name="T16" fmla="*/ 432 w 1117"/>
              <a:gd name="T17" fmla="*/ 980 h 1610"/>
              <a:gd name="T18" fmla="*/ 144 w 1117"/>
              <a:gd name="T19" fmla="*/ 1079 h 1610"/>
              <a:gd name="T20" fmla="*/ 18 w 1117"/>
              <a:gd name="T21" fmla="*/ 1573 h 1610"/>
              <a:gd name="T22" fmla="*/ 1026 w 1117"/>
              <a:gd name="T23" fmla="*/ 1609 h 1610"/>
              <a:gd name="T24" fmla="*/ 1107 w 1117"/>
              <a:gd name="T25" fmla="*/ 1493 h 1610"/>
              <a:gd name="T26" fmla="*/ 1053 w 1117"/>
              <a:gd name="T27" fmla="*/ 1546 h 1610"/>
              <a:gd name="T28" fmla="*/ 90 w 1117"/>
              <a:gd name="T29" fmla="*/ 1556 h 1610"/>
              <a:gd name="T30" fmla="*/ 54 w 1117"/>
              <a:gd name="T31" fmla="*/ 1510 h 1610"/>
              <a:gd name="T32" fmla="*/ 216 w 1117"/>
              <a:gd name="T33" fmla="*/ 1070 h 1610"/>
              <a:gd name="T34" fmla="*/ 432 w 1117"/>
              <a:gd name="T35" fmla="*/ 1097 h 1610"/>
              <a:gd name="T36" fmla="*/ 558 w 1117"/>
              <a:gd name="T37" fmla="*/ 1223 h 1610"/>
              <a:gd name="T38" fmla="*/ 684 w 1117"/>
              <a:gd name="T39" fmla="*/ 1034 h 1610"/>
              <a:gd name="T40" fmla="*/ 918 w 1117"/>
              <a:gd name="T41" fmla="*/ 1097 h 1610"/>
              <a:gd name="T42" fmla="*/ 1053 w 1117"/>
              <a:gd name="T43" fmla="*/ 1546 h 1610"/>
              <a:gd name="T44" fmla="*/ 234 w 1117"/>
              <a:gd name="T45" fmla="*/ 621 h 1610"/>
              <a:gd name="T46" fmla="*/ 234 w 1117"/>
              <a:gd name="T47" fmla="*/ 522 h 1610"/>
              <a:gd name="T48" fmla="*/ 234 w 1117"/>
              <a:gd name="T49" fmla="*/ 423 h 1610"/>
              <a:gd name="T50" fmla="*/ 549 w 1117"/>
              <a:gd name="T51" fmla="*/ 378 h 1610"/>
              <a:gd name="T52" fmla="*/ 873 w 1117"/>
              <a:gd name="T53" fmla="*/ 423 h 1610"/>
              <a:gd name="T54" fmla="*/ 873 w 1117"/>
              <a:gd name="T55" fmla="*/ 522 h 1610"/>
              <a:gd name="T56" fmla="*/ 873 w 1117"/>
              <a:gd name="T57" fmla="*/ 621 h 1610"/>
              <a:gd name="T58" fmla="*/ 558 w 1117"/>
              <a:gd name="T59" fmla="*/ 936 h 1610"/>
              <a:gd name="T60" fmla="*/ 234 w 1117"/>
              <a:gd name="T61" fmla="*/ 621 h 1610"/>
              <a:gd name="T62" fmla="*/ 180 w 1117"/>
              <a:gd name="T63" fmla="*/ 369 h 1610"/>
              <a:gd name="T64" fmla="*/ 603 w 1117"/>
              <a:gd name="T65" fmla="*/ 46 h 1610"/>
              <a:gd name="T66" fmla="*/ 927 w 1117"/>
              <a:gd name="T67" fmla="*/ 477 h 1610"/>
              <a:gd name="T68" fmla="*/ 918 w 1117"/>
              <a:gd name="T69" fmla="*/ 378 h 1610"/>
              <a:gd name="T70" fmla="*/ 801 w 1117"/>
              <a:gd name="T71" fmla="*/ 297 h 1610"/>
              <a:gd name="T72" fmla="*/ 774 w 1117"/>
              <a:gd name="T73" fmla="*/ 288 h 1610"/>
              <a:gd name="T74" fmla="*/ 342 w 1117"/>
              <a:gd name="T75" fmla="*/ 297 h 1610"/>
              <a:gd name="T76" fmla="*/ 306 w 1117"/>
              <a:gd name="T77" fmla="*/ 306 h 1610"/>
              <a:gd name="T78" fmla="*/ 216 w 1117"/>
              <a:gd name="T79" fmla="*/ 378 h 1610"/>
              <a:gd name="T80" fmla="*/ 189 w 1117"/>
              <a:gd name="T81" fmla="*/ 369 h 1610"/>
              <a:gd name="T82" fmla="*/ 180 w 1117"/>
              <a:gd name="T83" fmla="*/ 468 h 1610"/>
              <a:gd name="T84" fmla="*/ 918 w 1117"/>
              <a:gd name="T85" fmla="*/ 594 h 1610"/>
              <a:gd name="T86" fmla="*/ 909 w 1117"/>
              <a:gd name="T87" fmla="*/ 594 h 1610"/>
              <a:gd name="T88" fmla="*/ 909 w 1117"/>
              <a:gd name="T89" fmla="*/ 522 h 1610"/>
              <a:gd name="T90" fmla="*/ 918 w 1117"/>
              <a:gd name="T91" fmla="*/ 504 h 1610"/>
              <a:gd name="T92" fmla="*/ 945 w 1117"/>
              <a:gd name="T93" fmla="*/ 540 h 1610"/>
              <a:gd name="T94" fmla="*/ 918 w 1117"/>
              <a:gd name="T95" fmla="*/ 594 h 1610"/>
              <a:gd name="T96" fmla="*/ 171 w 1117"/>
              <a:gd name="T97" fmla="*/ 540 h 1610"/>
              <a:gd name="T98" fmla="*/ 189 w 1117"/>
              <a:gd name="T99" fmla="*/ 513 h 1610"/>
              <a:gd name="T100" fmla="*/ 189 w 1117"/>
              <a:gd name="T101" fmla="*/ 540 h 1610"/>
              <a:gd name="T102" fmla="*/ 171 w 1117"/>
              <a:gd name="T103" fmla="*/ 549 h 1610"/>
              <a:gd name="T104" fmla="*/ 558 w 1117"/>
              <a:gd name="T105" fmla="*/ 980 h 1610"/>
              <a:gd name="T106" fmla="*/ 630 w 1117"/>
              <a:gd name="T107" fmla="*/ 971 h 1610"/>
              <a:gd name="T108" fmla="*/ 630 w 1117"/>
              <a:gd name="T109" fmla="*/ 1097 h 1610"/>
              <a:gd name="T110" fmla="*/ 477 w 1117"/>
              <a:gd name="T111" fmla="*/ 1097 h 1610"/>
              <a:gd name="T112" fmla="*/ 477 w 1117"/>
              <a:gd name="T113" fmla="*/ 971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7" h="1610">
                <a:moveTo>
                  <a:pt x="1107" y="1493"/>
                </a:moveTo>
                <a:lnTo>
                  <a:pt x="1107" y="1493"/>
                </a:lnTo>
                <a:cubicBezTo>
                  <a:pt x="963" y="1079"/>
                  <a:pt x="963" y="1079"/>
                  <a:pt x="963" y="1079"/>
                </a:cubicBezTo>
                <a:cubicBezTo>
                  <a:pt x="954" y="1052"/>
                  <a:pt x="936" y="1034"/>
                  <a:pt x="900" y="1025"/>
                </a:cubicBezTo>
                <a:cubicBezTo>
                  <a:pt x="684" y="980"/>
                  <a:pt x="684" y="980"/>
                  <a:pt x="684" y="980"/>
                </a:cubicBezTo>
                <a:cubicBezTo>
                  <a:pt x="684" y="962"/>
                  <a:pt x="684" y="962"/>
                  <a:pt x="684" y="962"/>
                </a:cubicBezTo>
                <a:cubicBezTo>
                  <a:pt x="819" y="909"/>
                  <a:pt x="918" y="774"/>
                  <a:pt x="918" y="621"/>
                </a:cubicBezTo>
                <a:cubicBezTo>
                  <a:pt x="954" y="612"/>
                  <a:pt x="972" y="585"/>
                  <a:pt x="972" y="549"/>
                </a:cubicBezTo>
                <a:cubicBezTo>
                  <a:pt x="972" y="540"/>
                  <a:pt x="972" y="540"/>
                  <a:pt x="972" y="540"/>
                </a:cubicBezTo>
                <a:cubicBezTo>
                  <a:pt x="972" y="369"/>
                  <a:pt x="972" y="369"/>
                  <a:pt x="972" y="369"/>
                </a:cubicBezTo>
                <a:cubicBezTo>
                  <a:pt x="972" y="163"/>
                  <a:pt x="810" y="0"/>
                  <a:pt x="603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306" y="0"/>
                  <a:pt x="135" y="163"/>
                  <a:pt x="135" y="369"/>
                </a:cubicBezTo>
                <a:cubicBezTo>
                  <a:pt x="135" y="504"/>
                  <a:pt x="135" y="504"/>
                  <a:pt x="135" y="504"/>
                </a:cubicBezTo>
                <a:cubicBezTo>
                  <a:pt x="126" y="522"/>
                  <a:pt x="126" y="531"/>
                  <a:pt x="126" y="549"/>
                </a:cubicBezTo>
                <a:cubicBezTo>
                  <a:pt x="126" y="585"/>
                  <a:pt x="153" y="621"/>
                  <a:pt x="189" y="630"/>
                </a:cubicBezTo>
                <a:cubicBezTo>
                  <a:pt x="198" y="783"/>
                  <a:pt x="297" y="909"/>
                  <a:pt x="432" y="962"/>
                </a:cubicBezTo>
                <a:cubicBezTo>
                  <a:pt x="432" y="980"/>
                  <a:pt x="432" y="980"/>
                  <a:pt x="432" y="980"/>
                </a:cubicBezTo>
                <a:cubicBezTo>
                  <a:pt x="207" y="1025"/>
                  <a:pt x="207" y="1025"/>
                  <a:pt x="207" y="1025"/>
                </a:cubicBezTo>
                <a:cubicBezTo>
                  <a:pt x="180" y="1034"/>
                  <a:pt x="153" y="1052"/>
                  <a:pt x="144" y="1079"/>
                </a:cubicBezTo>
                <a:cubicBezTo>
                  <a:pt x="10" y="1493"/>
                  <a:pt x="10" y="1493"/>
                  <a:pt x="10" y="1493"/>
                </a:cubicBezTo>
                <a:cubicBezTo>
                  <a:pt x="0" y="1520"/>
                  <a:pt x="0" y="1546"/>
                  <a:pt x="18" y="1573"/>
                </a:cubicBezTo>
                <a:cubicBezTo>
                  <a:pt x="36" y="1592"/>
                  <a:pt x="63" y="1609"/>
                  <a:pt x="90" y="1609"/>
                </a:cubicBezTo>
                <a:cubicBezTo>
                  <a:pt x="1026" y="1609"/>
                  <a:pt x="1026" y="1609"/>
                  <a:pt x="1026" y="1609"/>
                </a:cubicBezTo>
                <a:cubicBezTo>
                  <a:pt x="1053" y="1609"/>
                  <a:pt x="1080" y="1592"/>
                  <a:pt x="1089" y="1573"/>
                </a:cubicBezTo>
                <a:cubicBezTo>
                  <a:pt x="1107" y="1546"/>
                  <a:pt x="1116" y="1520"/>
                  <a:pt x="1107" y="1493"/>
                </a:cubicBezTo>
                <a:close/>
                <a:moveTo>
                  <a:pt x="1053" y="1546"/>
                </a:moveTo>
                <a:lnTo>
                  <a:pt x="1053" y="1546"/>
                </a:lnTo>
                <a:cubicBezTo>
                  <a:pt x="1044" y="1556"/>
                  <a:pt x="1035" y="1556"/>
                  <a:pt x="1026" y="1556"/>
                </a:cubicBezTo>
                <a:cubicBezTo>
                  <a:pt x="90" y="1556"/>
                  <a:pt x="90" y="1556"/>
                  <a:pt x="90" y="1556"/>
                </a:cubicBezTo>
                <a:cubicBezTo>
                  <a:pt x="72" y="1556"/>
                  <a:pt x="63" y="1556"/>
                  <a:pt x="54" y="1546"/>
                </a:cubicBezTo>
                <a:cubicBezTo>
                  <a:pt x="54" y="1537"/>
                  <a:pt x="45" y="1520"/>
                  <a:pt x="54" y="1510"/>
                </a:cubicBezTo>
                <a:cubicBezTo>
                  <a:pt x="189" y="1097"/>
                  <a:pt x="189" y="1097"/>
                  <a:pt x="189" y="1097"/>
                </a:cubicBezTo>
                <a:cubicBezTo>
                  <a:pt x="198" y="1079"/>
                  <a:pt x="207" y="1070"/>
                  <a:pt x="216" y="1070"/>
                </a:cubicBezTo>
                <a:cubicBezTo>
                  <a:pt x="432" y="1025"/>
                  <a:pt x="432" y="1025"/>
                  <a:pt x="432" y="1025"/>
                </a:cubicBezTo>
                <a:cubicBezTo>
                  <a:pt x="432" y="1097"/>
                  <a:pt x="432" y="1097"/>
                  <a:pt x="432" y="1097"/>
                </a:cubicBezTo>
                <a:cubicBezTo>
                  <a:pt x="432" y="1106"/>
                  <a:pt x="432" y="1106"/>
                  <a:pt x="432" y="1106"/>
                </a:cubicBezTo>
                <a:cubicBezTo>
                  <a:pt x="432" y="1169"/>
                  <a:pt x="486" y="1223"/>
                  <a:pt x="558" y="1223"/>
                </a:cubicBezTo>
                <a:cubicBezTo>
                  <a:pt x="621" y="1223"/>
                  <a:pt x="675" y="1169"/>
                  <a:pt x="684" y="1106"/>
                </a:cubicBezTo>
                <a:cubicBezTo>
                  <a:pt x="684" y="1034"/>
                  <a:pt x="684" y="1034"/>
                  <a:pt x="684" y="1034"/>
                </a:cubicBezTo>
                <a:cubicBezTo>
                  <a:pt x="891" y="1070"/>
                  <a:pt x="891" y="1070"/>
                  <a:pt x="891" y="1070"/>
                </a:cubicBezTo>
                <a:cubicBezTo>
                  <a:pt x="909" y="1070"/>
                  <a:pt x="918" y="1079"/>
                  <a:pt x="918" y="1097"/>
                </a:cubicBezTo>
                <a:cubicBezTo>
                  <a:pt x="1062" y="1510"/>
                  <a:pt x="1062" y="1510"/>
                  <a:pt x="1062" y="1510"/>
                </a:cubicBezTo>
                <a:cubicBezTo>
                  <a:pt x="1062" y="1520"/>
                  <a:pt x="1062" y="1537"/>
                  <a:pt x="1053" y="1546"/>
                </a:cubicBezTo>
                <a:close/>
                <a:moveTo>
                  <a:pt x="234" y="621"/>
                </a:moveTo>
                <a:lnTo>
                  <a:pt x="234" y="621"/>
                </a:lnTo>
                <a:cubicBezTo>
                  <a:pt x="234" y="540"/>
                  <a:pt x="234" y="540"/>
                  <a:pt x="234" y="540"/>
                </a:cubicBezTo>
                <a:cubicBezTo>
                  <a:pt x="234" y="522"/>
                  <a:pt x="234" y="522"/>
                  <a:pt x="234" y="522"/>
                </a:cubicBezTo>
                <a:cubicBezTo>
                  <a:pt x="234" y="495"/>
                  <a:pt x="234" y="495"/>
                  <a:pt x="234" y="495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279" y="414"/>
                  <a:pt x="324" y="387"/>
                  <a:pt x="342" y="342"/>
                </a:cubicBezTo>
                <a:cubicBezTo>
                  <a:pt x="405" y="369"/>
                  <a:pt x="477" y="378"/>
                  <a:pt x="549" y="378"/>
                </a:cubicBezTo>
                <a:cubicBezTo>
                  <a:pt x="621" y="378"/>
                  <a:pt x="693" y="369"/>
                  <a:pt x="765" y="342"/>
                </a:cubicBezTo>
                <a:cubicBezTo>
                  <a:pt x="783" y="378"/>
                  <a:pt x="828" y="414"/>
                  <a:pt x="873" y="423"/>
                </a:cubicBezTo>
                <a:cubicBezTo>
                  <a:pt x="873" y="495"/>
                  <a:pt x="873" y="495"/>
                  <a:pt x="873" y="495"/>
                </a:cubicBezTo>
                <a:cubicBezTo>
                  <a:pt x="873" y="522"/>
                  <a:pt x="873" y="522"/>
                  <a:pt x="873" y="522"/>
                </a:cubicBezTo>
                <a:cubicBezTo>
                  <a:pt x="873" y="540"/>
                  <a:pt x="873" y="540"/>
                  <a:pt x="873" y="540"/>
                </a:cubicBezTo>
                <a:cubicBezTo>
                  <a:pt x="873" y="621"/>
                  <a:pt x="873" y="621"/>
                  <a:pt x="873" y="621"/>
                </a:cubicBezTo>
                <a:cubicBezTo>
                  <a:pt x="873" y="756"/>
                  <a:pt x="783" y="873"/>
                  <a:pt x="657" y="918"/>
                </a:cubicBezTo>
                <a:cubicBezTo>
                  <a:pt x="630" y="927"/>
                  <a:pt x="594" y="936"/>
                  <a:pt x="558" y="936"/>
                </a:cubicBezTo>
                <a:cubicBezTo>
                  <a:pt x="522" y="936"/>
                  <a:pt x="486" y="927"/>
                  <a:pt x="450" y="918"/>
                </a:cubicBezTo>
                <a:cubicBezTo>
                  <a:pt x="324" y="873"/>
                  <a:pt x="234" y="756"/>
                  <a:pt x="234" y="621"/>
                </a:cubicBezTo>
                <a:close/>
                <a:moveTo>
                  <a:pt x="180" y="369"/>
                </a:moveTo>
                <a:lnTo>
                  <a:pt x="180" y="369"/>
                </a:lnTo>
                <a:cubicBezTo>
                  <a:pt x="180" y="190"/>
                  <a:pt x="333" y="46"/>
                  <a:pt x="513" y="46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783" y="46"/>
                  <a:pt x="927" y="190"/>
                  <a:pt x="927" y="369"/>
                </a:cubicBezTo>
                <a:cubicBezTo>
                  <a:pt x="927" y="477"/>
                  <a:pt x="927" y="477"/>
                  <a:pt x="927" y="477"/>
                </a:cubicBezTo>
                <a:lnTo>
                  <a:pt x="918" y="477"/>
                </a:lnTo>
                <a:cubicBezTo>
                  <a:pt x="918" y="378"/>
                  <a:pt x="918" y="378"/>
                  <a:pt x="918" y="378"/>
                </a:cubicBezTo>
                <a:cubicBezTo>
                  <a:pt x="900" y="378"/>
                  <a:pt x="900" y="378"/>
                  <a:pt x="900" y="378"/>
                </a:cubicBezTo>
                <a:cubicBezTo>
                  <a:pt x="855" y="378"/>
                  <a:pt x="810" y="342"/>
                  <a:pt x="801" y="297"/>
                </a:cubicBezTo>
                <a:cubicBezTo>
                  <a:pt x="792" y="270"/>
                  <a:pt x="792" y="270"/>
                  <a:pt x="792" y="270"/>
                </a:cubicBezTo>
                <a:cubicBezTo>
                  <a:pt x="774" y="288"/>
                  <a:pt x="774" y="288"/>
                  <a:pt x="774" y="288"/>
                </a:cubicBezTo>
                <a:cubicBezTo>
                  <a:pt x="702" y="315"/>
                  <a:pt x="621" y="333"/>
                  <a:pt x="549" y="333"/>
                </a:cubicBezTo>
                <a:cubicBezTo>
                  <a:pt x="477" y="333"/>
                  <a:pt x="405" y="324"/>
                  <a:pt x="342" y="297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306" y="306"/>
                  <a:pt x="306" y="306"/>
                  <a:pt x="306" y="306"/>
                </a:cubicBezTo>
                <a:cubicBezTo>
                  <a:pt x="297" y="351"/>
                  <a:pt x="261" y="378"/>
                  <a:pt x="216" y="378"/>
                </a:cubicBezTo>
                <a:lnTo>
                  <a:pt x="216" y="378"/>
                </a:lnTo>
                <a:lnTo>
                  <a:pt x="216" y="378"/>
                </a:lnTo>
                <a:cubicBezTo>
                  <a:pt x="189" y="369"/>
                  <a:pt x="189" y="369"/>
                  <a:pt x="189" y="369"/>
                </a:cubicBezTo>
                <a:cubicBezTo>
                  <a:pt x="189" y="468"/>
                  <a:pt x="189" y="468"/>
                  <a:pt x="189" y="468"/>
                </a:cubicBezTo>
                <a:cubicBezTo>
                  <a:pt x="189" y="468"/>
                  <a:pt x="189" y="468"/>
                  <a:pt x="180" y="468"/>
                </a:cubicBezTo>
                <a:lnTo>
                  <a:pt x="180" y="369"/>
                </a:lnTo>
                <a:close/>
                <a:moveTo>
                  <a:pt x="918" y="594"/>
                </a:moveTo>
                <a:lnTo>
                  <a:pt x="918" y="594"/>
                </a:lnTo>
                <a:lnTo>
                  <a:pt x="909" y="594"/>
                </a:lnTo>
                <a:cubicBezTo>
                  <a:pt x="909" y="540"/>
                  <a:pt x="909" y="540"/>
                  <a:pt x="909" y="540"/>
                </a:cubicBezTo>
                <a:cubicBezTo>
                  <a:pt x="909" y="522"/>
                  <a:pt x="909" y="522"/>
                  <a:pt x="909" y="522"/>
                </a:cubicBezTo>
                <a:cubicBezTo>
                  <a:pt x="909" y="504"/>
                  <a:pt x="909" y="504"/>
                  <a:pt x="909" y="504"/>
                </a:cubicBezTo>
                <a:lnTo>
                  <a:pt x="918" y="504"/>
                </a:lnTo>
                <a:cubicBezTo>
                  <a:pt x="927" y="504"/>
                  <a:pt x="927" y="513"/>
                  <a:pt x="936" y="522"/>
                </a:cubicBezTo>
                <a:cubicBezTo>
                  <a:pt x="936" y="522"/>
                  <a:pt x="945" y="531"/>
                  <a:pt x="945" y="540"/>
                </a:cubicBezTo>
                <a:lnTo>
                  <a:pt x="945" y="549"/>
                </a:lnTo>
                <a:cubicBezTo>
                  <a:pt x="945" y="567"/>
                  <a:pt x="936" y="585"/>
                  <a:pt x="918" y="594"/>
                </a:cubicBezTo>
                <a:close/>
                <a:moveTo>
                  <a:pt x="171" y="540"/>
                </a:moveTo>
                <a:lnTo>
                  <a:pt x="171" y="540"/>
                </a:lnTo>
                <a:cubicBezTo>
                  <a:pt x="171" y="531"/>
                  <a:pt x="180" y="522"/>
                  <a:pt x="189" y="522"/>
                </a:cubicBezTo>
                <a:cubicBezTo>
                  <a:pt x="189" y="513"/>
                  <a:pt x="189" y="513"/>
                  <a:pt x="189" y="513"/>
                </a:cubicBezTo>
                <a:cubicBezTo>
                  <a:pt x="189" y="522"/>
                  <a:pt x="189" y="522"/>
                  <a:pt x="189" y="522"/>
                </a:cubicBezTo>
                <a:cubicBezTo>
                  <a:pt x="189" y="540"/>
                  <a:pt x="189" y="540"/>
                  <a:pt x="189" y="540"/>
                </a:cubicBezTo>
                <a:cubicBezTo>
                  <a:pt x="189" y="576"/>
                  <a:pt x="189" y="576"/>
                  <a:pt x="189" y="576"/>
                </a:cubicBezTo>
                <a:cubicBezTo>
                  <a:pt x="180" y="576"/>
                  <a:pt x="171" y="558"/>
                  <a:pt x="171" y="549"/>
                </a:cubicBezTo>
                <a:lnTo>
                  <a:pt x="171" y="540"/>
                </a:lnTo>
                <a:close/>
                <a:moveTo>
                  <a:pt x="558" y="980"/>
                </a:moveTo>
                <a:lnTo>
                  <a:pt x="558" y="980"/>
                </a:lnTo>
                <a:cubicBezTo>
                  <a:pt x="585" y="980"/>
                  <a:pt x="612" y="980"/>
                  <a:pt x="630" y="971"/>
                </a:cubicBezTo>
                <a:cubicBezTo>
                  <a:pt x="630" y="1007"/>
                  <a:pt x="630" y="1007"/>
                  <a:pt x="630" y="1007"/>
                </a:cubicBezTo>
                <a:cubicBezTo>
                  <a:pt x="630" y="1097"/>
                  <a:pt x="630" y="1097"/>
                  <a:pt x="630" y="1097"/>
                </a:cubicBezTo>
                <a:cubicBezTo>
                  <a:pt x="630" y="1142"/>
                  <a:pt x="594" y="1178"/>
                  <a:pt x="558" y="1178"/>
                </a:cubicBezTo>
                <a:cubicBezTo>
                  <a:pt x="513" y="1178"/>
                  <a:pt x="477" y="1142"/>
                  <a:pt x="477" y="1097"/>
                </a:cubicBezTo>
                <a:cubicBezTo>
                  <a:pt x="477" y="998"/>
                  <a:pt x="477" y="998"/>
                  <a:pt x="477" y="998"/>
                </a:cubicBezTo>
                <a:cubicBezTo>
                  <a:pt x="477" y="971"/>
                  <a:pt x="477" y="971"/>
                  <a:pt x="477" y="971"/>
                </a:cubicBezTo>
                <a:cubicBezTo>
                  <a:pt x="504" y="980"/>
                  <a:pt x="531" y="980"/>
                  <a:pt x="558" y="9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F5B51-F537-4B46-B125-3D7DCFC18B61}"/>
              </a:ext>
            </a:extLst>
          </p:cNvPr>
          <p:cNvGrpSpPr/>
          <p:nvPr/>
        </p:nvGrpSpPr>
        <p:grpSpPr>
          <a:xfrm>
            <a:off x="4515354" y="8213882"/>
            <a:ext cx="1193552" cy="1193550"/>
            <a:chOff x="4403388" y="8101915"/>
            <a:chExt cx="1417483" cy="1417483"/>
          </a:xfrm>
        </p:grpSpPr>
        <p:sp>
          <p:nvSpPr>
            <p:cNvPr id="394" name="Freeform 357">
              <a:extLst>
                <a:ext uri="{FF2B5EF4-FFF2-40B4-BE49-F238E27FC236}">
                  <a16:creationId xmlns:a16="http://schemas.microsoft.com/office/drawing/2014/main" id="{DD896008-CC50-8D44-90E9-CCE126EF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388" y="8101915"/>
              <a:ext cx="1417483" cy="1417483"/>
            </a:xfrm>
            <a:custGeom>
              <a:avLst/>
              <a:gdLst>
                <a:gd name="T0" fmla="*/ 1134 w 1297"/>
                <a:gd name="T1" fmla="*/ 1295 h 1296"/>
                <a:gd name="T2" fmla="*/ 1134 w 1297"/>
                <a:gd name="T3" fmla="*/ 1295 h 1296"/>
                <a:gd name="T4" fmla="*/ 171 w 1297"/>
                <a:gd name="T5" fmla="*/ 1295 h 1296"/>
                <a:gd name="T6" fmla="*/ 0 w 1297"/>
                <a:gd name="T7" fmla="*/ 1133 h 1296"/>
                <a:gd name="T8" fmla="*/ 0 w 1297"/>
                <a:gd name="T9" fmla="*/ 162 h 1296"/>
                <a:gd name="T10" fmla="*/ 171 w 1297"/>
                <a:gd name="T11" fmla="*/ 0 h 1296"/>
                <a:gd name="T12" fmla="*/ 1134 w 1297"/>
                <a:gd name="T13" fmla="*/ 0 h 1296"/>
                <a:gd name="T14" fmla="*/ 1296 w 1297"/>
                <a:gd name="T15" fmla="*/ 162 h 1296"/>
                <a:gd name="T16" fmla="*/ 1296 w 1297"/>
                <a:gd name="T17" fmla="*/ 1133 h 1296"/>
                <a:gd name="T18" fmla="*/ 1134 w 1297"/>
                <a:gd name="T19" fmla="*/ 1295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7" h="1296">
                  <a:moveTo>
                    <a:pt x="1134" y="1295"/>
                  </a:moveTo>
                  <a:lnTo>
                    <a:pt x="1134" y="1295"/>
                  </a:lnTo>
                  <a:cubicBezTo>
                    <a:pt x="171" y="1295"/>
                    <a:pt x="171" y="1295"/>
                    <a:pt x="171" y="1295"/>
                  </a:cubicBezTo>
                  <a:cubicBezTo>
                    <a:pt x="72" y="1295"/>
                    <a:pt x="0" y="1223"/>
                    <a:pt x="0" y="113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71" y="0"/>
                  </a:cubicBezTo>
                  <a:cubicBezTo>
                    <a:pt x="1134" y="0"/>
                    <a:pt x="1134" y="0"/>
                    <a:pt x="1134" y="0"/>
                  </a:cubicBezTo>
                  <a:cubicBezTo>
                    <a:pt x="1224" y="0"/>
                    <a:pt x="1296" y="72"/>
                    <a:pt x="1296" y="162"/>
                  </a:cubicBezTo>
                  <a:cubicBezTo>
                    <a:pt x="1296" y="1133"/>
                    <a:pt x="1296" y="1133"/>
                    <a:pt x="1296" y="1133"/>
                  </a:cubicBezTo>
                  <a:cubicBezTo>
                    <a:pt x="1296" y="1223"/>
                    <a:pt x="1224" y="1295"/>
                    <a:pt x="1134" y="12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60">
              <a:extLst>
                <a:ext uri="{FF2B5EF4-FFF2-40B4-BE49-F238E27FC236}">
                  <a16:creationId xmlns:a16="http://schemas.microsoft.com/office/drawing/2014/main" id="{BFDFBE32-155D-7342-889D-829E2697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70" y="8386375"/>
              <a:ext cx="848561" cy="848561"/>
            </a:xfrm>
            <a:custGeom>
              <a:avLst/>
              <a:gdLst>
                <a:gd name="T0" fmla="*/ 666 w 775"/>
                <a:gd name="T1" fmla="*/ 108 h 774"/>
                <a:gd name="T2" fmla="*/ 666 w 775"/>
                <a:gd name="T3" fmla="*/ 108 h 774"/>
                <a:gd name="T4" fmla="*/ 387 w 775"/>
                <a:gd name="T5" fmla="*/ 0 h 774"/>
                <a:gd name="T6" fmla="*/ 117 w 775"/>
                <a:gd name="T7" fmla="*/ 108 h 774"/>
                <a:gd name="T8" fmla="*/ 0 w 775"/>
                <a:gd name="T9" fmla="*/ 387 h 774"/>
                <a:gd name="T10" fmla="*/ 117 w 775"/>
                <a:gd name="T11" fmla="*/ 657 h 774"/>
                <a:gd name="T12" fmla="*/ 387 w 775"/>
                <a:gd name="T13" fmla="*/ 773 h 774"/>
                <a:gd name="T14" fmla="*/ 387 w 775"/>
                <a:gd name="T15" fmla="*/ 773 h 774"/>
                <a:gd name="T16" fmla="*/ 387 w 775"/>
                <a:gd name="T17" fmla="*/ 773 h 774"/>
                <a:gd name="T18" fmla="*/ 387 w 775"/>
                <a:gd name="T19" fmla="*/ 773 h 774"/>
                <a:gd name="T20" fmla="*/ 666 w 775"/>
                <a:gd name="T21" fmla="*/ 657 h 774"/>
                <a:gd name="T22" fmla="*/ 774 w 775"/>
                <a:gd name="T23" fmla="*/ 387 h 774"/>
                <a:gd name="T24" fmla="*/ 666 w 775"/>
                <a:gd name="T25" fmla="*/ 108 h 774"/>
                <a:gd name="T26" fmla="*/ 162 w 775"/>
                <a:gd name="T27" fmla="*/ 630 h 774"/>
                <a:gd name="T28" fmla="*/ 162 w 775"/>
                <a:gd name="T29" fmla="*/ 630 h 774"/>
                <a:gd name="T30" fmla="*/ 162 w 775"/>
                <a:gd name="T31" fmla="*/ 621 h 774"/>
                <a:gd name="T32" fmla="*/ 162 w 775"/>
                <a:gd name="T33" fmla="*/ 621 h 774"/>
                <a:gd name="T34" fmla="*/ 387 w 775"/>
                <a:gd name="T35" fmla="*/ 549 h 774"/>
                <a:gd name="T36" fmla="*/ 612 w 775"/>
                <a:gd name="T37" fmla="*/ 630 h 774"/>
                <a:gd name="T38" fmla="*/ 612 w 775"/>
                <a:gd name="T39" fmla="*/ 630 h 774"/>
                <a:gd name="T40" fmla="*/ 612 w 775"/>
                <a:gd name="T41" fmla="*/ 630 h 774"/>
                <a:gd name="T42" fmla="*/ 387 w 775"/>
                <a:gd name="T43" fmla="*/ 719 h 774"/>
                <a:gd name="T44" fmla="*/ 378 w 775"/>
                <a:gd name="T45" fmla="*/ 719 h 774"/>
                <a:gd name="T46" fmla="*/ 162 w 775"/>
                <a:gd name="T47" fmla="*/ 630 h 774"/>
                <a:gd name="T48" fmla="*/ 648 w 775"/>
                <a:gd name="T49" fmla="*/ 594 h 774"/>
                <a:gd name="T50" fmla="*/ 648 w 775"/>
                <a:gd name="T51" fmla="*/ 594 h 774"/>
                <a:gd name="T52" fmla="*/ 648 w 775"/>
                <a:gd name="T53" fmla="*/ 585 h 774"/>
                <a:gd name="T54" fmla="*/ 531 w 775"/>
                <a:gd name="T55" fmla="*/ 522 h 774"/>
                <a:gd name="T56" fmla="*/ 387 w 775"/>
                <a:gd name="T57" fmla="*/ 503 h 774"/>
                <a:gd name="T58" fmla="*/ 135 w 775"/>
                <a:gd name="T59" fmla="*/ 585 h 774"/>
                <a:gd name="T60" fmla="*/ 126 w 775"/>
                <a:gd name="T61" fmla="*/ 594 h 774"/>
                <a:gd name="T62" fmla="*/ 54 w 775"/>
                <a:gd name="T63" fmla="*/ 387 h 774"/>
                <a:gd name="T64" fmla="*/ 153 w 775"/>
                <a:gd name="T65" fmla="*/ 144 h 774"/>
                <a:gd name="T66" fmla="*/ 387 w 775"/>
                <a:gd name="T67" fmla="*/ 45 h 774"/>
                <a:gd name="T68" fmla="*/ 630 w 775"/>
                <a:gd name="T69" fmla="*/ 144 h 774"/>
                <a:gd name="T70" fmla="*/ 729 w 775"/>
                <a:gd name="T71" fmla="*/ 387 h 774"/>
                <a:gd name="T72" fmla="*/ 648 w 775"/>
                <a:gd name="T73" fmla="*/ 59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5" h="774">
                  <a:moveTo>
                    <a:pt x="666" y="108"/>
                  </a:moveTo>
                  <a:lnTo>
                    <a:pt x="666" y="108"/>
                  </a:lnTo>
                  <a:cubicBezTo>
                    <a:pt x="594" y="36"/>
                    <a:pt x="495" y="0"/>
                    <a:pt x="387" y="0"/>
                  </a:cubicBezTo>
                  <a:cubicBezTo>
                    <a:pt x="288" y="0"/>
                    <a:pt x="189" y="36"/>
                    <a:pt x="117" y="108"/>
                  </a:cubicBezTo>
                  <a:cubicBezTo>
                    <a:pt x="45" y="180"/>
                    <a:pt x="0" y="279"/>
                    <a:pt x="0" y="387"/>
                  </a:cubicBezTo>
                  <a:cubicBezTo>
                    <a:pt x="0" y="486"/>
                    <a:pt x="45" y="585"/>
                    <a:pt x="117" y="657"/>
                  </a:cubicBezTo>
                  <a:cubicBezTo>
                    <a:pt x="189" y="729"/>
                    <a:pt x="279" y="773"/>
                    <a:pt x="387" y="773"/>
                  </a:cubicBezTo>
                  <a:lnTo>
                    <a:pt x="387" y="773"/>
                  </a:lnTo>
                  <a:lnTo>
                    <a:pt x="387" y="773"/>
                  </a:lnTo>
                  <a:lnTo>
                    <a:pt x="387" y="773"/>
                  </a:lnTo>
                  <a:cubicBezTo>
                    <a:pt x="495" y="773"/>
                    <a:pt x="594" y="729"/>
                    <a:pt x="666" y="657"/>
                  </a:cubicBezTo>
                  <a:cubicBezTo>
                    <a:pt x="738" y="585"/>
                    <a:pt x="774" y="486"/>
                    <a:pt x="774" y="387"/>
                  </a:cubicBezTo>
                  <a:cubicBezTo>
                    <a:pt x="774" y="279"/>
                    <a:pt x="738" y="180"/>
                    <a:pt x="666" y="108"/>
                  </a:cubicBezTo>
                  <a:close/>
                  <a:moveTo>
                    <a:pt x="162" y="630"/>
                  </a:moveTo>
                  <a:lnTo>
                    <a:pt x="162" y="630"/>
                  </a:lnTo>
                  <a:cubicBezTo>
                    <a:pt x="162" y="630"/>
                    <a:pt x="162" y="630"/>
                    <a:pt x="162" y="621"/>
                  </a:cubicBezTo>
                  <a:lnTo>
                    <a:pt x="162" y="621"/>
                  </a:lnTo>
                  <a:cubicBezTo>
                    <a:pt x="216" y="575"/>
                    <a:pt x="297" y="549"/>
                    <a:pt x="387" y="549"/>
                  </a:cubicBezTo>
                  <a:cubicBezTo>
                    <a:pt x="477" y="549"/>
                    <a:pt x="558" y="575"/>
                    <a:pt x="612" y="630"/>
                  </a:cubicBezTo>
                  <a:lnTo>
                    <a:pt x="612" y="630"/>
                  </a:lnTo>
                  <a:lnTo>
                    <a:pt x="612" y="630"/>
                  </a:lnTo>
                  <a:cubicBezTo>
                    <a:pt x="549" y="693"/>
                    <a:pt x="477" y="719"/>
                    <a:pt x="387" y="719"/>
                  </a:cubicBezTo>
                  <a:cubicBezTo>
                    <a:pt x="387" y="719"/>
                    <a:pt x="387" y="719"/>
                    <a:pt x="378" y="719"/>
                  </a:cubicBezTo>
                  <a:cubicBezTo>
                    <a:pt x="297" y="719"/>
                    <a:pt x="225" y="683"/>
                    <a:pt x="162" y="630"/>
                  </a:cubicBezTo>
                  <a:close/>
                  <a:moveTo>
                    <a:pt x="648" y="594"/>
                  </a:moveTo>
                  <a:lnTo>
                    <a:pt x="648" y="594"/>
                  </a:lnTo>
                  <a:cubicBezTo>
                    <a:pt x="648" y="594"/>
                    <a:pt x="648" y="594"/>
                    <a:pt x="648" y="585"/>
                  </a:cubicBezTo>
                  <a:cubicBezTo>
                    <a:pt x="612" y="558"/>
                    <a:pt x="576" y="539"/>
                    <a:pt x="531" y="522"/>
                  </a:cubicBezTo>
                  <a:cubicBezTo>
                    <a:pt x="486" y="513"/>
                    <a:pt x="441" y="503"/>
                    <a:pt x="387" y="503"/>
                  </a:cubicBezTo>
                  <a:cubicBezTo>
                    <a:pt x="288" y="503"/>
                    <a:pt x="189" y="531"/>
                    <a:pt x="135" y="585"/>
                  </a:cubicBezTo>
                  <a:cubicBezTo>
                    <a:pt x="126" y="585"/>
                    <a:pt x="126" y="585"/>
                    <a:pt x="126" y="594"/>
                  </a:cubicBezTo>
                  <a:cubicBezTo>
                    <a:pt x="81" y="531"/>
                    <a:pt x="54" y="459"/>
                    <a:pt x="54" y="387"/>
                  </a:cubicBezTo>
                  <a:cubicBezTo>
                    <a:pt x="54" y="297"/>
                    <a:pt x="90" y="207"/>
                    <a:pt x="153" y="144"/>
                  </a:cubicBezTo>
                  <a:cubicBezTo>
                    <a:pt x="216" y="81"/>
                    <a:pt x="297" y="45"/>
                    <a:pt x="387" y="45"/>
                  </a:cubicBezTo>
                  <a:cubicBezTo>
                    <a:pt x="477" y="45"/>
                    <a:pt x="567" y="81"/>
                    <a:pt x="630" y="144"/>
                  </a:cubicBezTo>
                  <a:cubicBezTo>
                    <a:pt x="693" y="207"/>
                    <a:pt x="729" y="297"/>
                    <a:pt x="729" y="387"/>
                  </a:cubicBezTo>
                  <a:cubicBezTo>
                    <a:pt x="729" y="459"/>
                    <a:pt x="702" y="539"/>
                    <a:pt x="648" y="5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61">
              <a:extLst>
                <a:ext uri="{FF2B5EF4-FFF2-40B4-BE49-F238E27FC236}">
                  <a16:creationId xmlns:a16="http://schemas.microsoft.com/office/drawing/2014/main" id="{F999560F-8A09-3045-9203-4A287E0E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168" y="8473159"/>
              <a:ext cx="433923" cy="433923"/>
            </a:xfrm>
            <a:custGeom>
              <a:avLst/>
              <a:gdLst>
                <a:gd name="T0" fmla="*/ 198 w 397"/>
                <a:gd name="T1" fmla="*/ 0 h 397"/>
                <a:gd name="T2" fmla="*/ 198 w 397"/>
                <a:gd name="T3" fmla="*/ 0 h 397"/>
                <a:gd name="T4" fmla="*/ 0 w 397"/>
                <a:gd name="T5" fmla="*/ 198 h 397"/>
                <a:gd name="T6" fmla="*/ 198 w 397"/>
                <a:gd name="T7" fmla="*/ 396 h 397"/>
                <a:gd name="T8" fmla="*/ 396 w 397"/>
                <a:gd name="T9" fmla="*/ 198 h 397"/>
                <a:gd name="T10" fmla="*/ 198 w 397"/>
                <a:gd name="T11" fmla="*/ 0 h 397"/>
                <a:gd name="T12" fmla="*/ 198 w 397"/>
                <a:gd name="T13" fmla="*/ 351 h 397"/>
                <a:gd name="T14" fmla="*/ 198 w 397"/>
                <a:gd name="T15" fmla="*/ 351 h 397"/>
                <a:gd name="T16" fmla="*/ 45 w 397"/>
                <a:gd name="T17" fmla="*/ 198 h 397"/>
                <a:gd name="T18" fmla="*/ 198 w 397"/>
                <a:gd name="T19" fmla="*/ 54 h 397"/>
                <a:gd name="T20" fmla="*/ 342 w 397"/>
                <a:gd name="T21" fmla="*/ 198 h 397"/>
                <a:gd name="T22" fmla="*/ 198 w 397"/>
                <a:gd name="T23" fmla="*/ 35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7" h="397">
                  <a:moveTo>
                    <a:pt x="198" y="0"/>
                  </a:moveTo>
                  <a:lnTo>
                    <a:pt x="198" y="0"/>
                  </a:lnTo>
                  <a:cubicBezTo>
                    <a:pt x="90" y="0"/>
                    <a:pt x="0" y="90"/>
                    <a:pt x="0" y="198"/>
                  </a:cubicBezTo>
                  <a:cubicBezTo>
                    <a:pt x="0" y="306"/>
                    <a:pt x="90" y="396"/>
                    <a:pt x="198" y="396"/>
                  </a:cubicBezTo>
                  <a:cubicBezTo>
                    <a:pt x="306" y="396"/>
                    <a:pt x="396" y="306"/>
                    <a:pt x="396" y="198"/>
                  </a:cubicBezTo>
                  <a:cubicBezTo>
                    <a:pt x="396" y="90"/>
                    <a:pt x="306" y="0"/>
                    <a:pt x="198" y="0"/>
                  </a:cubicBezTo>
                  <a:close/>
                  <a:moveTo>
                    <a:pt x="198" y="351"/>
                  </a:moveTo>
                  <a:lnTo>
                    <a:pt x="198" y="351"/>
                  </a:lnTo>
                  <a:cubicBezTo>
                    <a:pt x="117" y="351"/>
                    <a:pt x="45" y="279"/>
                    <a:pt x="45" y="198"/>
                  </a:cubicBezTo>
                  <a:cubicBezTo>
                    <a:pt x="45" y="117"/>
                    <a:pt x="117" y="54"/>
                    <a:pt x="198" y="54"/>
                  </a:cubicBezTo>
                  <a:cubicBezTo>
                    <a:pt x="279" y="54"/>
                    <a:pt x="342" y="117"/>
                    <a:pt x="342" y="198"/>
                  </a:cubicBezTo>
                  <a:cubicBezTo>
                    <a:pt x="342" y="279"/>
                    <a:pt x="279" y="351"/>
                    <a:pt x="198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27BF5-B7A6-364B-89F7-E2B6C43B3EE2}"/>
              </a:ext>
            </a:extLst>
          </p:cNvPr>
          <p:cNvGrpSpPr/>
          <p:nvPr/>
        </p:nvGrpSpPr>
        <p:grpSpPr>
          <a:xfrm>
            <a:off x="18164342" y="8213882"/>
            <a:ext cx="1201670" cy="1193550"/>
            <a:chOff x="18051614" y="8101915"/>
            <a:chExt cx="1427126" cy="1417483"/>
          </a:xfrm>
        </p:grpSpPr>
        <p:sp>
          <p:nvSpPr>
            <p:cNvPr id="396" name="Freeform 359">
              <a:extLst>
                <a:ext uri="{FF2B5EF4-FFF2-40B4-BE49-F238E27FC236}">
                  <a16:creationId xmlns:a16="http://schemas.microsoft.com/office/drawing/2014/main" id="{28E30065-FA36-F74A-A2DE-2BECDE1D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614" y="8101915"/>
              <a:ext cx="1427126" cy="1417483"/>
            </a:xfrm>
            <a:custGeom>
              <a:avLst/>
              <a:gdLst>
                <a:gd name="T0" fmla="*/ 1133 w 1305"/>
                <a:gd name="T1" fmla="*/ 1295 h 1296"/>
                <a:gd name="T2" fmla="*/ 1133 w 1305"/>
                <a:gd name="T3" fmla="*/ 1295 h 1296"/>
                <a:gd name="T4" fmla="*/ 170 w 1305"/>
                <a:gd name="T5" fmla="*/ 1295 h 1296"/>
                <a:gd name="T6" fmla="*/ 0 w 1305"/>
                <a:gd name="T7" fmla="*/ 1133 h 1296"/>
                <a:gd name="T8" fmla="*/ 0 w 1305"/>
                <a:gd name="T9" fmla="*/ 162 h 1296"/>
                <a:gd name="T10" fmla="*/ 170 w 1305"/>
                <a:gd name="T11" fmla="*/ 0 h 1296"/>
                <a:gd name="T12" fmla="*/ 1133 w 1305"/>
                <a:gd name="T13" fmla="*/ 0 h 1296"/>
                <a:gd name="T14" fmla="*/ 1304 w 1305"/>
                <a:gd name="T15" fmla="*/ 162 h 1296"/>
                <a:gd name="T16" fmla="*/ 1304 w 1305"/>
                <a:gd name="T17" fmla="*/ 1133 h 1296"/>
                <a:gd name="T18" fmla="*/ 1133 w 1305"/>
                <a:gd name="T19" fmla="*/ 1295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5" h="1296">
                  <a:moveTo>
                    <a:pt x="1133" y="1295"/>
                  </a:moveTo>
                  <a:lnTo>
                    <a:pt x="1133" y="1295"/>
                  </a:lnTo>
                  <a:cubicBezTo>
                    <a:pt x="170" y="1295"/>
                    <a:pt x="170" y="1295"/>
                    <a:pt x="170" y="1295"/>
                  </a:cubicBezTo>
                  <a:cubicBezTo>
                    <a:pt x="80" y="1295"/>
                    <a:pt x="0" y="1223"/>
                    <a:pt x="0" y="113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80" y="0"/>
                    <a:pt x="170" y="0"/>
                  </a:cubicBezTo>
                  <a:cubicBezTo>
                    <a:pt x="1133" y="0"/>
                    <a:pt x="1133" y="0"/>
                    <a:pt x="1133" y="0"/>
                  </a:cubicBezTo>
                  <a:cubicBezTo>
                    <a:pt x="1223" y="0"/>
                    <a:pt x="1304" y="72"/>
                    <a:pt x="1304" y="162"/>
                  </a:cubicBezTo>
                  <a:cubicBezTo>
                    <a:pt x="1304" y="1133"/>
                    <a:pt x="1304" y="1133"/>
                    <a:pt x="1304" y="1133"/>
                  </a:cubicBezTo>
                  <a:cubicBezTo>
                    <a:pt x="1304" y="1223"/>
                    <a:pt x="1223" y="1295"/>
                    <a:pt x="1133" y="12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62">
              <a:extLst>
                <a:ext uri="{FF2B5EF4-FFF2-40B4-BE49-F238E27FC236}">
                  <a16:creationId xmlns:a16="http://schemas.microsoft.com/office/drawing/2014/main" id="{B1C8A37F-6F18-E94A-BAEB-2A2016CF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073" y="8376732"/>
              <a:ext cx="858204" cy="867847"/>
            </a:xfrm>
            <a:custGeom>
              <a:avLst/>
              <a:gdLst>
                <a:gd name="T0" fmla="*/ 396 w 784"/>
                <a:gd name="T1" fmla="*/ 791 h 792"/>
                <a:gd name="T2" fmla="*/ 396 w 784"/>
                <a:gd name="T3" fmla="*/ 791 h 792"/>
                <a:gd name="T4" fmla="*/ 117 w 784"/>
                <a:gd name="T5" fmla="*/ 674 h 792"/>
                <a:gd name="T6" fmla="*/ 0 w 784"/>
                <a:gd name="T7" fmla="*/ 396 h 792"/>
                <a:gd name="T8" fmla="*/ 117 w 784"/>
                <a:gd name="T9" fmla="*/ 117 h 792"/>
                <a:gd name="T10" fmla="*/ 396 w 784"/>
                <a:gd name="T11" fmla="*/ 0 h 792"/>
                <a:gd name="T12" fmla="*/ 675 w 784"/>
                <a:gd name="T13" fmla="*/ 117 h 792"/>
                <a:gd name="T14" fmla="*/ 783 w 784"/>
                <a:gd name="T15" fmla="*/ 396 h 792"/>
                <a:gd name="T16" fmla="*/ 675 w 784"/>
                <a:gd name="T17" fmla="*/ 674 h 792"/>
                <a:gd name="T18" fmla="*/ 396 w 784"/>
                <a:gd name="T19" fmla="*/ 791 h 792"/>
                <a:gd name="T20" fmla="*/ 396 w 784"/>
                <a:gd name="T21" fmla="*/ 54 h 792"/>
                <a:gd name="T22" fmla="*/ 396 w 784"/>
                <a:gd name="T23" fmla="*/ 54 h 792"/>
                <a:gd name="T24" fmla="*/ 153 w 784"/>
                <a:gd name="T25" fmla="*/ 153 h 792"/>
                <a:gd name="T26" fmla="*/ 45 w 784"/>
                <a:gd name="T27" fmla="*/ 396 h 792"/>
                <a:gd name="T28" fmla="*/ 153 w 784"/>
                <a:gd name="T29" fmla="*/ 639 h 792"/>
                <a:gd name="T30" fmla="*/ 396 w 784"/>
                <a:gd name="T31" fmla="*/ 738 h 792"/>
                <a:gd name="T32" fmla="*/ 639 w 784"/>
                <a:gd name="T33" fmla="*/ 639 h 792"/>
                <a:gd name="T34" fmla="*/ 738 w 784"/>
                <a:gd name="T35" fmla="*/ 396 h 792"/>
                <a:gd name="T36" fmla="*/ 639 w 784"/>
                <a:gd name="T37" fmla="*/ 153 h 792"/>
                <a:gd name="T38" fmla="*/ 396 w 784"/>
                <a:gd name="T39" fmla="*/ 5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4" h="792">
                  <a:moveTo>
                    <a:pt x="396" y="791"/>
                  </a:moveTo>
                  <a:lnTo>
                    <a:pt x="396" y="791"/>
                  </a:lnTo>
                  <a:cubicBezTo>
                    <a:pt x="288" y="791"/>
                    <a:pt x="189" y="746"/>
                    <a:pt x="117" y="674"/>
                  </a:cubicBezTo>
                  <a:cubicBezTo>
                    <a:pt x="36" y="603"/>
                    <a:pt x="0" y="504"/>
                    <a:pt x="0" y="396"/>
                  </a:cubicBezTo>
                  <a:cubicBezTo>
                    <a:pt x="0" y="288"/>
                    <a:pt x="36" y="189"/>
                    <a:pt x="117" y="117"/>
                  </a:cubicBezTo>
                  <a:cubicBezTo>
                    <a:pt x="189" y="45"/>
                    <a:pt x="288" y="0"/>
                    <a:pt x="396" y="0"/>
                  </a:cubicBezTo>
                  <a:cubicBezTo>
                    <a:pt x="495" y="0"/>
                    <a:pt x="594" y="45"/>
                    <a:pt x="675" y="117"/>
                  </a:cubicBezTo>
                  <a:cubicBezTo>
                    <a:pt x="747" y="189"/>
                    <a:pt x="783" y="288"/>
                    <a:pt x="783" y="396"/>
                  </a:cubicBezTo>
                  <a:cubicBezTo>
                    <a:pt x="783" y="504"/>
                    <a:pt x="747" y="603"/>
                    <a:pt x="675" y="674"/>
                  </a:cubicBezTo>
                  <a:cubicBezTo>
                    <a:pt x="594" y="746"/>
                    <a:pt x="495" y="791"/>
                    <a:pt x="396" y="791"/>
                  </a:cubicBezTo>
                  <a:close/>
                  <a:moveTo>
                    <a:pt x="396" y="54"/>
                  </a:moveTo>
                  <a:lnTo>
                    <a:pt x="396" y="54"/>
                  </a:lnTo>
                  <a:cubicBezTo>
                    <a:pt x="297" y="54"/>
                    <a:pt x="216" y="90"/>
                    <a:pt x="153" y="153"/>
                  </a:cubicBezTo>
                  <a:cubicBezTo>
                    <a:pt x="81" y="216"/>
                    <a:pt x="45" y="306"/>
                    <a:pt x="45" y="396"/>
                  </a:cubicBezTo>
                  <a:cubicBezTo>
                    <a:pt x="45" y="486"/>
                    <a:pt x="81" y="575"/>
                    <a:pt x="153" y="639"/>
                  </a:cubicBezTo>
                  <a:cubicBezTo>
                    <a:pt x="216" y="702"/>
                    <a:pt x="297" y="738"/>
                    <a:pt x="396" y="738"/>
                  </a:cubicBezTo>
                  <a:cubicBezTo>
                    <a:pt x="486" y="738"/>
                    <a:pt x="567" y="702"/>
                    <a:pt x="639" y="639"/>
                  </a:cubicBezTo>
                  <a:cubicBezTo>
                    <a:pt x="702" y="575"/>
                    <a:pt x="738" y="486"/>
                    <a:pt x="738" y="396"/>
                  </a:cubicBezTo>
                  <a:cubicBezTo>
                    <a:pt x="738" y="306"/>
                    <a:pt x="702" y="216"/>
                    <a:pt x="639" y="153"/>
                  </a:cubicBezTo>
                  <a:cubicBezTo>
                    <a:pt x="567" y="90"/>
                    <a:pt x="486" y="54"/>
                    <a:pt x="396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63">
              <a:extLst>
                <a:ext uri="{FF2B5EF4-FFF2-40B4-BE49-F238E27FC236}">
                  <a16:creationId xmlns:a16="http://schemas.microsoft.com/office/drawing/2014/main" id="{FDC3DB0E-6FBF-C641-8282-73ABCE25B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2322" y="8550301"/>
              <a:ext cx="443566" cy="274820"/>
            </a:xfrm>
            <a:custGeom>
              <a:avLst/>
              <a:gdLst>
                <a:gd name="T0" fmla="*/ 396 w 406"/>
                <a:gd name="T1" fmla="*/ 45 h 253"/>
                <a:gd name="T2" fmla="*/ 396 w 406"/>
                <a:gd name="T3" fmla="*/ 45 h 253"/>
                <a:gd name="T4" fmla="*/ 198 w 406"/>
                <a:gd name="T5" fmla="*/ 243 h 253"/>
                <a:gd name="T6" fmla="*/ 171 w 406"/>
                <a:gd name="T7" fmla="*/ 252 h 253"/>
                <a:gd name="T8" fmla="*/ 27 w 406"/>
                <a:gd name="T9" fmla="*/ 252 h 253"/>
                <a:gd name="T10" fmla="*/ 0 w 406"/>
                <a:gd name="T11" fmla="*/ 234 h 253"/>
                <a:gd name="T12" fmla="*/ 27 w 406"/>
                <a:gd name="T13" fmla="*/ 207 h 253"/>
                <a:gd name="T14" fmla="*/ 162 w 406"/>
                <a:gd name="T15" fmla="*/ 207 h 253"/>
                <a:gd name="T16" fmla="*/ 360 w 406"/>
                <a:gd name="T17" fmla="*/ 9 h 253"/>
                <a:gd name="T18" fmla="*/ 396 w 406"/>
                <a:gd name="T19" fmla="*/ 9 h 253"/>
                <a:gd name="T20" fmla="*/ 396 w 406"/>
                <a:gd name="T21" fmla="*/ 4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253">
                  <a:moveTo>
                    <a:pt x="396" y="45"/>
                  </a:moveTo>
                  <a:lnTo>
                    <a:pt x="396" y="45"/>
                  </a:lnTo>
                  <a:cubicBezTo>
                    <a:pt x="198" y="243"/>
                    <a:pt x="198" y="243"/>
                    <a:pt x="198" y="243"/>
                  </a:cubicBezTo>
                  <a:cubicBezTo>
                    <a:pt x="189" y="252"/>
                    <a:pt x="180" y="252"/>
                    <a:pt x="171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9" y="252"/>
                    <a:pt x="0" y="243"/>
                    <a:pt x="0" y="234"/>
                  </a:cubicBezTo>
                  <a:cubicBezTo>
                    <a:pt x="0" y="216"/>
                    <a:pt x="9" y="207"/>
                    <a:pt x="27" y="207"/>
                  </a:cubicBezTo>
                  <a:cubicBezTo>
                    <a:pt x="162" y="207"/>
                    <a:pt x="162" y="207"/>
                    <a:pt x="162" y="20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9" y="0"/>
                    <a:pt x="378" y="0"/>
                    <a:pt x="396" y="9"/>
                  </a:cubicBezTo>
                  <a:cubicBezTo>
                    <a:pt x="405" y="18"/>
                    <a:pt x="405" y="36"/>
                    <a:pt x="396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32D6C-CD38-894F-A96B-EC42045A0602}"/>
              </a:ext>
            </a:extLst>
          </p:cNvPr>
          <p:cNvGrpSpPr/>
          <p:nvPr/>
        </p:nvGrpSpPr>
        <p:grpSpPr>
          <a:xfrm>
            <a:off x="11288305" y="8213882"/>
            <a:ext cx="1193552" cy="1193550"/>
            <a:chOff x="11176339" y="8101915"/>
            <a:chExt cx="1417483" cy="1417483"/>
          </a:xfrm>
        </p:grpSpPr>
        <p:sp>
          <p:nvSpPr>
            <p:cNvPr id="395" name="Freeform 358">
              <a:extLst>
                <a:ext uri="{FF2B5EF4-FFF2-40B4-BE49-F238E27FC236}">
                  <a16:creationId xmlns:a16="http://schemas.microsoft.com/office/drawing/2014/main" id="{5BA0C48F-F9C0-BD4E-8D96-19B24913F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339" y="8101915"/>
              <a:ext cx="1417483" cy="1417483"/>
            </a:xfrm>
            <a:custGeom>
              <a:avLst/>
              <a:gdLst>
                <a:gd name="T0" fmla="*/ 1133 w 1296"/>
                <a:gd name="T1" fmla="*/ 1295 h 1296"/>
                <a:gd name="T2" fmla="*/ 1133 w 1296"/>
                <a:gd name="T3" fmla="*/ 1295 h 1296"/>
                <a:gd name="T4" fmla="*/ 162 w 1296"/>
                <a:gd name="T5" fmla="*/ 1295 h 1296"/>
                <a:gd name="T6" fmla="*/ 0 w 1296"/>
                <a:gd name="T7" fmla="*/ 1133 h 1296"/>
                <a:gd name="T8" fmla="*/ 0 w 1296"/>
                <a:gd name="T9" fmla="*/ 162 h 1296"/>
                <a:gd name="T10" fmla="*/ 162 w 1296"/>
                <a:gd name="T11" fmla="*/ 0 h 1296"/>
                <a:gd name="T12" fmla="*/ 1133 w 1296"/>
                <a:gd name="T13" fmla="*/ 0 h 1296"/>
                <a:gd name="T14" fmla="*/ 1295 w 1296"/>
                <a:gd name="T15" fmla="*/ 162 h 1296"/>
                <a:gd name="T16" fmla="*/ 1295 w 1296"/>
                <a:gd name="T17" fmla="*/ 1133 h 1296"/>
                <a:gd name="T18" fmla="*/ 1133 w 1296"/>
                <a:gd name="T19" fmla="*/ 1295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1296">
                  <a:moveTo>
                    <a:pt x="1133" y="1295"/>
                  </a:moveTo>
                  <a:lnTo>
                    <a:pt x="1133" y="1295"/>
                  </a:lnTo>
                  <a:cubicBezTo>
                    <a:pt x="162" y="1295"/>
                    <a:pt x="162" y="1295"/>
                    <a:pt x="162" y="1295"/>
                  </a:cubicBezTo>
                  <a:cubicBezTo>
                    <a:pt x="72" y="1295"/>
                    <a:pt x="0" y="1223"/>
                    <a:pt x="0" y="113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1133" y="0"/>
                    <a:pt x="1133" y="0"/>
                    <a:pt x="1133" y="0"/>
                  </a:cubicBezTo>
                  <a:cubicBezTo>
                    <a:pt x="1223" y="0"/>
                    <a:pt x="1295" y="72"/>
                    <a:pt x="1295" y="162"/>
                  </a:cubicBezTo>
                  <a:cubicBezTo>
                    <a:pt x="1295" y="1133"/>
                    <a:pt x="1295" y="1133"/>
                    <a:pt x="1295" y="1133"/>
                  </a:cubicBezTo>
                  <a:cubicBezTo>
                    <a:pt x="1295" y="1223"/>
                    <a:pt x="1223" y="1295"/>
                    <a:pt x="1133" y="1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64">
              <a:extLst>
                <a:ext uri="{FF2B5EF4-FFF2-40B4-BE49-F238E27FC236}">
                  <a16:creationId xmlns:a16="http://schemas.microsoft.com/office/drawing/2014/main" id="{46518DDA-E243-D840-8558-47133351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1156" y="8376732"/>
              <a:ext cx="867847" cy="867847"/>
            </a:xfrm>
            <a:custGeom>
              <a:avLst/>
              <a:gdLst>
                <a:gd name="T0" fmla="*/ 396 w 792"/>
                <a:gd name="T1" fmla="*/ 791 h 792"/>
                <a:gd name="T2" fmla="*/ 396 w 792"/>
                <a:gd name="T3" fmla="*/ 791 h 792"/>
                <a:gd name="T4" fmla="*/ 117 w 792"/>
                <a:gd name="T5" fmla="*/ 674 h 792"/>
                <a:gd name="T6" fmla="*/ 0 w 792"/>
                <a:gd name="T7" fmla="*/ 396 h 792"/>
                <a:gd name="T8" fmla="*/ 117 w 792"/>
                <a:gd name="T9" fmla="*/ 117 h 792"/>
                <a:gd name="T10" fmla="*/ 396 w 792"/>
                <a:gd name="T11" fmla="*/ 0 h 792"/>
                <a:gd name="T12" fmla="*/ 675 w 792"/>
                <a:gd name="T13" fmla="*/ 117 h 792"/>
                <a:gd name="T14" fmla="*/ 791 w 792"/>
                <a:gd name="T15" fmla="*/ 396 h 792"/>
                <a:gd name="T16" fmla="*/ 675 w 792"/>
                <a:gd name="T17" fmla="*/ 674 h 792"/>
                <a:gd name="T18" fmla="*/ 396 w 792"/>
                <a:gd name="T19" fmla="*/ 791 h 792"/>
                <a:gd name="T20" fmla="*/ 396 w 792"/>
                <a:gd name="T21" fmla="*/ 54 h 792"/>
                <a:gd name="T22" fmla="*/ 396 w 792"/>
                <a:gd name="T23" fmla="*/ 54 h 792"/>
                <a:gd name="T24" fmla="*/ 153 w 792"/>
                <a:gd name="T25" fmla="*/ 153 h 792"/>
                <a:gd name="T26" fmla="*/ 54 w 792"/>
                <a:gd name="T27" fmla="*/ 396 h 792"/>
                <a:gd name="T28" fmla="*/ 153 w 792"/>
                <a:gd name="T29" fmla="*/ 639 h 792"/>
                <a:gd name="T30" fmla="*/ 396 w 792"/>
                <a:gd name="T31" fmla="*/ 738 h 792"/>
                <a:gd name="T32" fmla="*/ 639 w 792"/>
                <a:gd name="T33" fmla="*/ 639 h 792"/>
                <a:gd name="T34" fmla="*/ 737 w 792"/>
                <a:gd name="T35" fmla="*/ 396 h 792"/>
                <a:gd name="T36" fmla="*/ 639 w 792"/>
                <a:gd name="T37" fmla="*/ 153 h 792"/>
                <a:gd name="T38" fmla="*/ 396 w 792"/>
                <a:gd name="T39" fmla="*/ 5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792">
                  <a:moveTo>
                    <a:pt x="396" y="791"/>
                  </a:moveTo>
                  <a:lnTo>
                    <a:pt x="396" y="791"/>
                  </a:lnTo>
                  <a:cubicBezTo>
                    <a:pt x="288" y="791"/>
                    <a:pt x="189" y="746"/>
                    <a:pt x="117" y="674"/>
                  </a:cubicBezTo>
                  <a:cubicBezTo>
                    <a:pt x="45" y="603"/>
                    <a:pt x="0" y="504"/>
                    <a:pt x="0" y="396"/>
                  </a:cubicBezTo>
                  <a:cubicBezTo>
                    <a:pt x="0" y="288"/>
                    <a:pt x="45" y="189"/>
                    <a:pt x="117" y="117"/>
                  </a:cubicBezTo>
                  <a:cubicBezTo>
                    <a:pt x="189" y="45"/>
                    <a:pt x="288" y="0"/>
                    <a:pt x="396" y="0"/>
                  </a:cubicBezTo>
                  <a:cubicBezTo>
                    <a:pt x="504" y="0"/>
                    <a:pt x="603" y="45"/>
                    <a:pt x="675" y="117"/>
                  </a:cubicBezTo>
                  <a:cubicBezTo>
                    <a:pt x="746" y="189"/>
                    <a:pt x="791" y="288"/>
                    <a:pt x="791" y="396"/>
                  </a:cubicBezTo>
                  <a:cubicBezTo>
                    <a:pt x="791" y="504"/>
                    <a:pt x="746" y="603"/>
                    <a:pt x="675" y="674"/>
                  </a:cubicBezTo>
                  <a:cubicBezTo>
                    <a:pt x="603" y="746"/>
                    <a:pt x="504" y="791"/>
                    <a:pt x="396" y="791"/>
                  </a:cubicBezTo>
                  <a:close/>
                  <a:moveTo>
                    <a:pt x="396" y="54"/>
                  </a:moveTo>
                  <a:lnTo>
                    <a:pt x="396" y="54"/>
                  </a:lnTo>
                  <a:cubicBezTo>
                    <a:pt x="306" y="54"/>
                    <a:pt x="216" y="90"/>
                    <a:pt x="153" y="153"/>
                  </a:cubicBezTo>
                  <a:cubicBezTo>
                    <a:pt x="90" y="216"/>
                    <a:pt x="54" y="306"/>
                    <a:pt x="54" y="396"/>
                  </a:cubicBezTo>
                  <a:cubicBezTo>
                    <a:pt x="54" y="486"/>
                    <a:pt x="90" y="575"/>
                    <a:pt x="153" y="639"/>
                  </a:cubicBezTo>
                  <a:cubicBezTo>
                    <a:pt x="216" y="702"/>
                    <a:pt x="306" y="738"/>
                    <a:pt x="396" y="738"/>
                  </a:cubicBezTo>
                  <a:cubicBezTo>
                    <a:pt x="486" y="738"/>
                    <a:pt x="576" y="702"/>
                    <a:pt x="639" y="639"/>
                  </a:cubicBezTo>
                  <a:cubicBezTo>
                    <a:pt x="701" y="575"/>
                    <a:pt x="737" y="486"/>
                    <a:pt x="737" y="396"/>
                  </a:cubicBezTo>
                  <a:cubicBezTo>
                    <a:pt x="737" y="306"/>
                    <a:pt x="701" y="216"/>
                    <a:pt x="639" y="153"/>
                  </a:cubicBezTo>
                  <a:cubicBezTo>
                    <a:pt x="576" y="90"/>
                    <a:pt x="486" y="54"/>
                    <a:pt x="396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65">
              <a:extLst>
                <a:ext uri="{FF2B5EF4-FFF2-40B4-BE49-F238E27FC236}">
                  <a16:creationId xmlns:a16="http://schemas.microsoft.com/office/drawing/2014/main" id="{7FE71056-CD38-7D45-B1F2-C4DFEC2D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0263" y="8531016"/>
              <a:ext cx="539994" cy="453209"/>
            </a:xfrm>
            <a:custGeom>
              <a:avLst/>
              <a:gdLst>
                <a:gd name="T0" fmla="*/ 486 w 496"/>
                <a:gd name="T1" fmla="*/ 45 h 415"/>
                <a:gd name="T2" fmla="*/ 486 w 496"/>
                <a:gd name="T3" fmla="*/ 45 h 415"/>
                <a:gd name="T4" fmla="*/ 189 w 496"/>
                <a:gd name="T5" fmla="*/ 404 h 415"/>
                <a:gd name="T6" fmla="*/ 189 w 496"/>
                <a:gd name="T7" fmla="*/ 414 h 415"/>
                <a:gd name="T8" fmla="*/ 189 w 496"/>
                <a:gd name="T9" fmla="*/ 414 h 415"/>
                <a:gd name="T10" fmla="*/ 189 w 496"/>
                <a:gd name="T11" fmla="*/ 414 h 415"/>
                <a:gd name="T12" fmla="*/ 180 w 496"/>
                <a:gd name="T13" fmla="*/ 414 h 415"/>
                <a:gd name="T14" fmla="*/ 180 w 496"/>
                <a:gd name="T15" fmla="*/ 414 h 415"/>
                <a:gd name="T16" fmla="*/ 180 w 496"/>
                <a:gd name="T17" fmla="*/ 414 h 415"/>
                <a:gd name="T18" fmla="*/ 180 w 496"/>
                <a:gd name="T19" fmla="*/ 414 h 415"/>
                <a:gd name="T20" fmla="*/ 180 w 496"/>
                <a:gd name="T21" fmla="*/ 414 h 415"/>
                <a:gd name="T22" fmla="*/ 180 w 496"/>
                <a:gd name="T23" fmla="*/ 414 h 415"/>
                <a:gd name="T24" fmla="*/ 180 w 496"/>
                <a:gd name="T25" fmla="*/ 414 h 415"/>
                <a:gd name="T26" fmla="*/ 171 w 496"/>
                <a:gd name="T27" fmla="*/ 414 h 415"/>
                <a:gd name="T28" fmla="*/ 171 w 496"/>
                <a:gd name="T29" fmla="*/ 414 h 415"/>
                <a:gd name="T30" fmla="*/ 171 w 496"/>
                <a:gd name="T31" fmla="*/ 414 h 415"/>
                <a:gd name="T32" fmla="*/ 171 w 496"/>
                <a:gd name="T33" fmla="*/ 414 h 415"/>
                <a:gd name="T34" fmla="*/ 171 w 496"/>
                <a:gd name="T35" fmla="*/ 414 h 415"/>
                <a:gd name="T36" fmla="*/ 171 w 496"/>
                <a:gd name="T37" fmla="*/ 414 h 415"/>
                <a:gd name="T38" fmla="*/ 171 w 496"/>
                <a:gd name="T39" fmla="*/ 414 h 415"/>
                <a:gd name="T40" fmla="*/ 171 w 496"/>
                <a:gd name="T41" fmla="*/ 414 h 415"/>
                <a:gd name="T42" fmla="*/ 171 w 496"/>
                <a:gd name="T43" fmla="*/ 414 h 415"/>
                <a:gd name="T44" fmla="*/ 171 w 496"/>
                <a:gd name="T45" fmla="*/ 414 h 415"/>
                <a:gd name="T46" fmla="*/ 162 w 496"/>
                <a:gd name="T47" fmla="*/ 414 h 415"/>
                <a:gd name="T48" fmla="*/ 162 w 496"/>
                <a:gd name="T49" fmla="*/ 414 h 415"/>
                <a:gd name="T50" fmla="*/ 162 w 496"/>
                <a:gd name="T51" fmla="*/ 414 h 415"/>
                <a:gd name="T52" fmla="*/ 162 w 496"/>
                <a:gd name="T53" fmla="*/ 414 h 415"/>
                <a:gd name="T54" fmla="*/ 162 w 496"/>
                <a:gd name="T55" fmla="*/ 414 h 415"/>
                <a:gd name="T56" fmla="*/ 162 w 496"/>
                <a:gd name="T57" fmla="*/ 414 h 415"/>
                <a:gd name="T58" fmla="*/ 153 w 496"/>
                <a:gd name="T59" fmla="*/ 414 h 415"/>
                <a:gd name="T60" fmla="*/ 153 w 496"/>
                <a:gd name="T61" fmla="*/ 414 h 415"/>
                <a:gd name="T62" fmla="*/ 9 w 496"/>
                <a:gd name="T63" fmla="*/ 261 h 415"/>
                <a:gd name="T64" fmla="*/ 9 w 496"/>
                <a:gd name="T65" fmla="*/ 234 h 415"/>
                <a:gd name="T66" fmla="*/ 45 w 496"/>
                <a:gd name="T67" fmla="*/ 234 h 415"/>
                <a:gd name="T68" fmla="*/ 171 w 496"/>
                <a:gd name="T69" fmla="*/ 360 h 415"/>
                <a:gd name="T70" fmla="*/ 450 w 496"/>
                <a:gd name="T71" fmla="*/ 18 h 415"/>
                <a:gd name="T72" fmla="*/ 477 w 496"/>
                <a:gd name="T73" fmla="*/ 9 h 415"/>
                <a:gd name="T74" fmla="*/ 486 w 496"/>
                <a:gd name="T75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6" h="415">
                  <a:moveTo>
                    <a:pt x="486" y="45"/>
                  </a:moveTo>
                  <a:lnTo>
                    <a:pt x="486" y="45"/>
                  </a:lnTo>
                  <a:cubicBezTo>
                    <a:pt x="189" y="404"/>
                    <a:pt x="189" y="404"/>
                    <a:pt x="189" y="404"/>
                  </a:cubicBezTo>
                  <a:cubicBezTo>
                    <a:pt x="189" y="414"/>
                    <a:pt x="189" y="414"/>
                    <a:pt x="189" y="414"/>
                  </a:cubicBezTo>
                  <a:lnTo>
                    <a:pt x="189" y="414"/>
                  </a:lnTo>
                  <a:lnTo>
                    <a:pt x="189" y="414"/>
                  </a:lnTo>
                  <a:cubicBezTo>
                    <a:pt x="189" y="414"/>
                    <a:pt x="189" y="414"/>
                    <a:pt x="180" y="414"/>
                  </a:cubicBezTo>
                  <a:lnTo>
                    <a:pt x="180" y="414"/>
                  </a:lnTo>
                  <a:lnTo>
                    <a:pt x="180" y="414"/>
                  </a:lnTo>
                  <a:lnTo>
                    <a:pt x="180" y="414"/>
                  </a:lnTo>
                  <a:lnTo>
                    <a:pt x="180" y="414"/>
                  </a:lnTo>
                  <a:lnTo>
                    <a:pt x="180" y="414"/>
                  </a:lnTo>
                  <a:lnTo>
                    <a:pt x="180" y="414"/>
                  </a:lnTo>
                  <a:cubicBezTo>
                    <a:pt x="171" y="414"/>
                    <a:pt x="171" y="414"/>
                    <a:pt x="171" y="414"/>
                  </a:cubicBez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cubicBezTo>
                    <a:pt x="162" y="414"/>
                    <a:pt x="162" y="414"/>
                    <a:pt x="162" y="414"/>
                  </a:cubicBez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cubicBezTo>
                    <a:pt x="153" y="414"/>
                    <a:pt x="153" y="414"/>
                    <a:pt x="153" y="414"/>
                  </a:cubicBezTo>
                  <a:lnTo>
                    <a:pt x="153" y="414"/>
                  </a:lnTo>
                  <a:cubicBezTo>
                    <a:pt x="9" y="261"/>
                    <a:pt x="9" y="261"/>
                    <a:pt x="9" y="261"/>
                  </a:cubicBezTo>
                  <a:cubicBezTo>
                    <a:pt x="0" y="252"/>
                    <a:pt x="0" y="243"/>
                    <a:pt x="9" y="234"/>
                  </a:cubicBezTo>
                  <a:cubicBezTo>
                    <a:pt x="18" y="225"/>
                    <a:pt x="36" y="225"/>
                    <a:pt x="45" y="234"/>
                  </a:cubicBezTo>
                  <a:cubicBezTo>
                    <a:pt x="171" y="360"/>
                    <a:pt x="171" y="360"/>
                    <a:pt x="171" y="360"/>
                  </a:cubicBezTo>
                  <a:cubicBezTo>
                    <a:pt x="450" y="18"/>
                    <a:pt x="450" y="18"/>
                    <a:pt x="450" y="18"/>
                  </a:cubicBezTo>
                  <a:cubicBezTo>
                    <a:pt x="459" y="9"/>
                    <a:pt x="468" y="0"/>
                    <a:pt x="477" y="9"/>
                  </a:cubicBezTo>
                  <a:cubicBezTo>
                    <a:pt x="495" y="18"/>
                    <a:pt x="495" y="36"/>
                    <a:pt x="486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3" name="CuadroTexto 402">
            <a:extLst>
              <a:ext uri="{FF2B5EF4-FFF2-40B4-BE49-F238E27FC236}">
                <a16:creationId xmlns:a16="http://schemas.microsoft.com/office/drawing/2014/main" id="{A44F385E-7621-1C45-B745-EFBD6F8F31F3}"/>
              </a:ext>
            </a:extLst>
          </p:cNvPr>
          <p:cNvSpPr txBox="1"/>
          <p:nvPr/>
        </p:nvSpPr>
        <p:spPr>
          <a:xfrm>
            <a:off x="9008318" y="154951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95BC8193-E600-D042-B73E-566CB1329635}"/>
              </a:ext>
            </a:extLst>
          </p:cNvPr>
          <p:cNvSpPr txBox="1"/>
          <p:nvPr/>
        </p:nvSpPr>
        <p:spPr>
          <a:xfrm>
            <a:off x="2451398" y="30649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7EADA13C-D5B7-8847-BD47-588C7F566A37}"/>
              </a:ext>
            </a:extLst>
          </p:cNvPr>
          <p:cNvSpPr txBox="1"/>
          <p:nvPr/>
        </p:nvSpPr>
        <p:spPr>
          <a:xfrm>
            <a:off x="3962628" y="952128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33E4B460-44E8-CB4F-8EAB-20877618A319}"/>
              </a:ext>
            </a:extLst>
          </p:cNvPr>
          <p:cNvSpPr/>
          <p:nvPr/>
        </p:nvSpPr>
        <p:spPr>
          <a:xfrm>
            <a:off x="3522668" y="10089745"/>
            <a:ext cx="3262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B126DC62-719B-914D-846F-DEC7EB837253}"/>
              </a:ext>
            </a:extLst>
          </p:cNvPr>
          <p:cNvSpPr txBox="1"/>
          <p:nvPr/>
        </p:nvSpPr>
        <p:spPr>
          <a:xfrm>
            <a:off x="10705795" y="952128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11BAA115-976B-8443-B7EB-A0FFC8402EA3}"/>
              </a:ext>
            </a:extLst>
          </p:cNvPr>
          <p:cNvSpPr/>
          <p:nvPr/>
        </p:nvSpPr>
        <p:spPr>
          <a:xfrm>
            <a:off x="10265835" y="10089745"/>
            <a:ext cx="3262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7DFCAAA-B125-5746-A01B-10569805B1F3}"/>
              </a:ext>
            </a:extLst>
          </p:cNvPr>
          <p:cNvSpPr txBox="1"/>
          <p:nvPr/>
        </p:nvSpPr>
        <p:spPr>
          <a:xfrm>
            <a:off x="17573837" y="952128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8EBA7D3-9B9E-9343-9244-7F59556F7162}"/>
              </a:ext>
            </a:extLst>
          </p:cNvPr>
          <p:cNvSpPr/>
          <p:nvPr/>
        </p:nvSpPr>
        <p:spPr>
          <a:xfrm>
            <a:off x="17133877" y="10089745"/>
            <a:ext cx="3262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099FBE3-B7FB-0C42-8F86-CAC2F9B5A467}"/>
              </a:ext>
            </a:extLst>
          </p:cNvPr>
          <p:cNvGrpSpPr/>
          <p:nvPr/>
        </p:nvGrpSpPr>
        <p:grpSpPr>
          <a:xfrm>
            <a:off x="16520164" y="4502143"/>
            <a:ext cx="6361037" cy="4716592"/>
            <a:chOff x="2232442" y="3643574"/>
            <a:chExt cx="6361037" cy="4716592"/>
          </a:xfrm>
        </p:grpSpPr>
        <p:sp>
          <p:nvSpPr>
            <p:cNvPr id="60" name="CuadroTexto 598">
              <a:extLst>
                <a:ext uri="{FF2B5EF4-FFF2-40B4-BE49-F238E27FC236}">
                  <a16:creationId xmlns:a16="http://schemas.microsoft.com/office/drawing/2014/main" id="{47FAFF5B-8738-0E45-A997-B3F704CCF5CA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61" name="CuadroTexto 599">
              <a:extLst>
                <a:ext uri="{FF2B5EF4-FFF2-40B4-BE49-F238E27FC236}">
                  <a16:creationId xmlns:a16="http://schemas.microsoft.com/office/drawing/2014/main" id="{6C45D9BA-017B-5E48-B92B-5B386D0767A6}"/>
                </a:ext>
              </a:extLst>
            </p:cNvPr>
            <p:cNvSpPr txBox="1"/>
            <p:nvPr/>
          </p:nvSpPr>
          <p:spPr>
            <a:xfrm>
              <a:off x="2236244" y="4943846"/>
              <a:ext cx="619087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" name="Line 1">
            <a:extLst>
              <a:ext uri="{FF2B5EF4-FFF2-40B4-BE49-F238E27FC236}">
                <a16:creationId xmlns:a16="http://schemas.microsoft.com/office/drawing/2014/main" id="{7F79C02C-AC68-904B-9A28-0C21DE93B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0855" y="5021135"/>
            <a:ext cx="4781" cy="221765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Freeform 354">
            <a:extLst>
              <a:ext uri="{FF2B5EF4-FFF2-40B4-BE49-F238E27FC236}">
                <a16:creationId xmlns:a16="http://schemas.microsoft.com/office/drawing/2014/main" id="{7509D830-1F8D-CA43-AD15-8B17AD28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81" y="3668556"/>
            <a:ext cx="1295229" cy="1190078"/>
          </a:xfrm>
          <a:custGeom>
            <a:avLst/>
            <a:gdLst>
              <a:gd name="T0" fmla="*/ 1037 w 1197"/>
              <a:gd name="T1" fmla="*/ 175 h 1096"/>
              <a:gd name="T2" fmla="*/ 1037 w 1197"/>
              <a:gd name="T3" fmla="*/ 175 h 1096"/>
              <a:gd name="T4" fmla="*/ 995 w 1197"/>
              <a:gd name="T5" fmla="*/ 0 h 1096"/>
              <a:gd name="T6" fmla="*/ 0 w 1197"/>
              <a:gd name="T7" fmla="*/ 0 h 1096"/>
              <a:gd name="T8" fmla="*/ 84 w 1197"/>
              <a:gd name="T9" fmla="*/ 317 h 1096"/>
              <a:gd name="T10" fmla="*/ 535 w 1197"/>
              <a:gd name="T11" fmla="*/ 1095 h 1096"/>
              <a:gd name="T12" fmla="*/ 1196 w 1197"/>
              <a:gd name="T13" fmla="*/ 443 h 1096"/>
              <a:gd name="T14" fmla="*/ 1037 w 1197"/>
              <a:gd name="T15" fmla="*/ 17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7" h="1096">
                <a:moveTo>
                  <a:pt x="1037" y="175"/>
                </a:moveTo>
                <a:lnTo>
                  <a:pt x="1037" y="175"/>
                </a:lnTo>
                <a:cubicBezTo>
                  <a:pt x="1012" y="117"/>
                  <a:pt x="995" y="58"/>
                  <a:pt x="9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33" y="217"/>
                  <a:pt x="84" y="317"/>
                </a:cubicBezTo>
                <a:cubicBezTo>
                  <a:pt x="535" y="1095"/>
                  <a:pt x="535" y="1095"/>
                  <a:pt x="535" y="1095"/>
                </a:cubicBezTo>
                <a:cubicBezTo>
                  <a:pt x="1196" y="443"/>
                  <a:pt x="1196" y="443"/>
                  <a:pt x="1196" y="443"/>
                </a:cubicBezTo>
                <a:lnTo>
                  <a:pt x="1037" y="1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1" name="Freeform 355">
            <a:extLst>
              <a:ext uri="{FF2B5EF4-FFF2-40B4-BE49-F238E27FC236}">
                <a16:creationId xmlns:a16="http://schemas.microsoft.com/office/drawing/2014/main" id="{754CB445-09ED-6F43-9CE0-31DAF0A4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81" y="2492814"/>
            <a:ext cx="1295229" cy="1180519"/>
          </a:xfrm>
          <a:custGeom>
            <a:avLst/>
            <a:gdLst>
              <a:gd name="T0" fmla="*/ 1037 w 1197"/>
              <a:gd name="T1" fmla="*/ 920 h 1089"/>
              <a:gd name="T2" fmla="*/ 1037 w 1197"/>
              <a:gd name="T3" fmla="*/ 920 h 1089"/>
              <a:gd name="T4" fmla="*/ 1196 w 1197"/>
              <a:gd name="T5" fmla="*/ 653 h 1089"/>
              <a:gd name="T6" fmla="*/ 535 w 1197"/>
              <a:gd name="T7" fmla="*/ 0 h 1089"/>
              <a:gd name="T8" fmla="*/ 84 w 1197"/>
              <a:gd name="T9" fmla="*/ 778 h 1089"/>
              <a:gd name="T10" fmla="*/ 0 w 1197"/>
              <a:gd name="T11" fmla="*/ 1088 h 1089"/>
              <a:gd name="T12" fmla="*/ 995 w 1197"/>
              <a:gd name="T13" fmla="*/ 1088 h 1089"/>
              <a:gd name="T14" fmla="*/ 1037 w 1197"/>
              <a:gd name="T15" fmla="*/ 92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7" h="1089">
                <a:moveTo>
                  <a:pt x="1037" y="920"/>
                </a:moveTo>
                <a:lnTo>
                  <a:pt x="1037" y="920"/>
                </a:lnTo>
                <a:cubicBezTo>
                  <a:pt x="1196" y="653"/>
                  <a:pt x="1196" y="653"/>
                  <a:pt x="1196" y="653"/>
                </a:cubicBezTo>
                <a:cubicBezTo>
                  <a:pt x="535" y="0"/>
                  <a:pt x="535" y="0"/>
                  <a:pt x="535" y="0"/>
                </a:cubicBezTo>
                <a:cubicBezTo>
                  <a:pt x="84" y="778"/>
                  <a:pt x="84" y="778"/>
                  <a:pt x="84" y="778"/>
                </a:cubicBezTo>
                <a:cubicBezTo>
                  <a:pt x="33" y="878"/>
                  <a:pt x="0" y="987"/>
                  <a:pt x="0" y="1088"/>
                </a:cubicBezTo>
                <a:cubicBezTo>
                  <a:pt x="995" y="1088"/>
                  <a:pt x="995" y="1088"/>
                  <a:pt x="995" y="1088"/>
                </a:cubicBezTo>
                <a:cubicBezTo>
                  <a:pt x="995" y="1029"/>
                  <a:pt x="1012" y="971"/>
                  <a:pt x="1037" y="9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6">
            <a:extLst>
              <a:ext uri="{FF2B5EF4-FFF2-40B4-BE49-F238E27FC236}">
                <a16:creationId xmlns:a16="http://schemas.microsoft.com/office/drawing/2014/main" id="{E3D38DA6-CBFC-C343-9744-670855E1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894" y="4151277"/>
            <a:ext cx="1190078" cy="1213977"/>
          </a:xfrm>
          <a:custGeom>
            <a:avLst/>
            <a:gdLst>
              <a:gd name="T0" fmla="*/ 987 w 1097"/>
              <a:gd name="T1" fmla="*/ 217 h 1122"/>
              <a:gd name="T2" fmla="*/ 987 w 1097"/>
              <a:gd name="T3" fmla="*/ 217 h 1122"/>
              <a:gd name="T4" fmla="*/ 686 w 1097"/>
              <a:gd name="T5" fmla="*/ 50 h 1122"/>
              <a:gd name="T6" fmla="*/ 661 w 1097"/>
              <a:gd name="T7" fmla="*/ 0 h 1122"/>
              <a:gd name="T8" fmla="*/ 0 w 1097"/>
              <a:gd name="T9" fmla="*/ 652 h 1122"/>
              <a:gd name="T10" fmla="*/ 92 w 1097"/>
              <a:gd name="T11" fmla="*/ 803 h 1122"/>
              <a:gd name="T12" fmla="*/ 628 w 1097"/>
              <a:gd name="T13" fmla="*/ 1121 h 1122"/>
              <a:gd name="T14" fmla="*/ 1096 w 1097"/>
              <a:gd name="T15" fmla="*/ 1121 h 1122"/>
              <a:gd name="T16" fmla="*/ 1096 w 1097"/>
              <a:gd name="T17" fmla="*/ 217 h 1122"/>
              <a:gd name="T18" fmla="*/ 987 w 1097"/>
              <a:gd name="T19" fmla="*/ 217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7" h="1122">
                <a:moveTo>
                  <a:pt x="987" y="217"/>
                </a:moveTo>
                <a:lnTo>
                  <a:pt x="987" y="217"/>
                </a:lnTo>
                <a:cubicBezTo>
                  <a:pt x="862" y="217"/>
                  <a:pt x="753" y="159"/>
                  <a:pt x="686" y="50"/>
                </a:cubicBezTo>
                <a:cubicBezTo>
                  <a:pt x="661" y="0"/>
                  <a:pt x="661" y="0"/>
                  <a:pt x="661" y="0"/>
                </a:cubicBezTo>
                <a:cubicBezTo>
                  <a:pt x="0" y="652"/>
                  <a:pt x="0" y="652"/>
                  <a:pt x="0" y="652"/>
                </a:cubicBezTo>
                <a:cubicBezTo>
                  <a:pt x="92" y="803"/>
                  <a:pt x="92" y="803"/>
                  <a:pt x="92" y="803"/>
                </a:cubicBezTo>
                <a:cubicBezTo>
                  <a:pt x="201" y="995"/>
                  <a:pt x="410" y="1121"/>
                  <a:pt x="628" y="1121"/>
                </a:cubicBezTo>
                <a:cubicBezTo>
                  <a:pt x="1096" y="1121"/>
                  <a:pt x="1096" y="1121"/>
                  <a:pt x="1096" y="1121"/>
                </a:cubicBezTo>
                <a:cubicBezTo>
                  <a:pt x="1096" y="217"/>
                  <a:pt x="1096" y="217"/>
                  <a:pt x="1096" y="217"/>
                </a:cubicBezTo>
                <a:lnTo>
                  <a:pt x="987" y="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3" name="Freeform 357">
            <a:extLst>
              <a:ext uri="{FF2B5EF4-FFF2-40B4-BE49-F238E27FC236}">
                <a16:creationId xmlns:a16="http://schemas.microsoft.com/office/drawing/2014/main" id="{C88478D9-A392-F241-AB4E-684D017A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894" y="1986194"/>
            <a:ext cx="1190078" cy="1213977"/>
          </a:xfrm>
          <a:custGeom>
            <a:avLst/>
            <a:gdLst>
              <a:gd name="T0" fmla="*/ 686 w 1097"/>
              <a:gd name="T1" fmla="*/ 1071 h 1122"/>
              <a:gd name="T2" fmla="*/ 686 w 1097"/>
              <a:gd name="T3" fmla="*/ 1071 h 1122"/>
              <a:gd name="T4" fmla="*/ 987 w 1097"/>
              <a:gd name="T5" fmla="*/ 895 h 1122"/>
              <a:gd name="T6" fmla="*/ 1096 w 1097"/>
              <a:gd name="T7" fmla="*/ 895 h 1122"/>
              <a:gd name="T8" fmla="*/ 1096 w 1097"/>
              <a:gd name="T9" fmla="*/ 0 h 1122"/>
              <a:gd name="T10" fmla="*/ 628 w 1097"/>
              <a:gd name="T11" fmla="*/ 0 h 1122"/>
              <a:gd name="T12" fmla="*/ 92 w 1097"/>
              <a:gd name="T13" fmla="*/ 318 h 1122"/>
              <a:gd name="T14" fmla="*/ 0 w 1097"/>
              <a:gd name="T15" fmla="*/ 468 h 1122"/>
              <a:gd name="T16" fmla="*/ 661 w 1097"/>
              <a:gd name="T17" fmla="*/ 1121 h 1122"/>
              <a:gd name="T18" fmla="*/ 686 w 1097"/>
              <a:gd name="T19" fmla="*/ 107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7" h="1122">
                <a:moveTo>
                  <a:pt x="686" y="1071"/>
                </a:moveTo>
                <a:lnTo>
                  <a:pt x="686" y="1071"/>
                </a:lnTo>
                <a:cubicBezTo>
                  <a:pt x="753" y="962"/>
                  <a:pt x="862" y="895"/>
                  <a:pt x="987" y="895"/>
                </a:cubicBezTo>
                <a:cubicBezTo>
                  <a:pt x="1096" y="895"/>
                  <a:pt x="1096" y="895"/>
                  <a:pt x="1096" y="895"/>
                </a:cubicBezTo>
                <a:cubicBezTo>
                  <a:pt x="1096" y="0"/>
                  <a:pt x="1096" y="0"/>
                  <a:pt x="1096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410" y="0"/>
                  <a:pt x="201" y="126"/>
                  <a:pt x="92" y="318"/>
                </a:cubicBezTo>
                <a:cubicBezTo>
                  <a:pt x="0" y="468"/>
                  <a:pt x="0" y="468"/>
                  <a:pt x="0" y="468"/>
                </a:cubicBezTo>
                <a:cubicBezTo>
                  <a:pt x="661" y="1121"/>
                  <a:pt x="661" y="1121"/>
                  <a:pt x="661" y="1121"/>
                </a:cubicBezTo>
                <a:lnTo>
                  <a:pt x="686" y="10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8">
            <a:extLst>
              <a:ext uri="{FF2B5EF4-FFF2-40B4-BE49-F238E27FC236}">
                <a16:creationId xmlns:a16="http://schemas.microsoft.com/office/drawing/2014/main" id="{6199B7E6-DE8A-AA42-A27B-D95DE23D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195" y="1986194"/>
            <a:ext cx="1290448" cy="1118388"/>
          </a:xfrm>
          <a:custGeom>
            <a:avLst/>
            <a:gdLst>
              <a:gd name="T0" fmla="*/ 611 w 1189"/>
              <a:gd name="T1" fmla="*/ 0 h 1030"/>
              <a:gd name="T2" fmla="*/ 611 w 1189"/>
              <a:gd name="T3" fmla="*/ 0 h 1030"/>
              <a:gd name="T4" fmla="*/ 0 w 1189"/>
              <a:gd name="T5" fmla="*/ 0 h 1030"/>
              <a:gd name="T6" fmla="*/ 0 w 1189"/>
              <a:gd name="T7" fmla="*/ 895 h 1030"/>
              <a:gd name="T8" fmla="*/ 260 w 1189"/>
              <a:gd name="T9" fmla="*/ 895 h 1030"/>
              <a:gd name="T10" fmla="*/ 527 w 1189"/>
              <a:gd name="T11" fmla="*/ 1029 h 1030"/>
              <a:gd name="T12" fmla="*/ 1188 w 1189"/>
              <a:gd name="T13" fmla="*/ 376 h 1030"/>
              <a:gd name="T14" fmla="*/ 1154 w 1189"/>
              <a:gd name="T15" fmla="*/ 318 h 1030"/>
              <a:gd name="T16" fmla="*/ 611 w 1189"/>
              <a:gd name="T17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611" y="0"/>
                </a:moveTo>
                <a:lnTo>
                  <a:pt x="611" y="0"/>
                </a:ln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260" y="895"/>
                  <a:pt x="260" y="895"/>
                  <a:pt x="260" y="895"/>
                </a:cubicBezTo>
                <a:cubicBezTo>
                  <a:pt x="368" y="895"/>
                  <a:pt x="460" y="945"/>
                  <a:pt x="527" y="1029"/>
                </a:cubicBezTo>
                <a:cubicBezTo>
                  <a:pt x="1188" y="376"/>
                  <a:pt x="1188" y="376"/>
                  <a:pt x="1188" y="376"/>
                </a:cubicBezTo>
                <a:cubicBezTo>
                  <a:pt x="1154" y="318"/>
                  <a:pt x="1154" y="318"/>
                  <a:pt x="1154" y="318"/>
                </a:cubicBezTo>
                <a:cubicBezTo>
                  <a:pt x="1037" y="126"/>
                  <a:pt x="837" y="0"/>
                  <a:pt x="61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5" name="Freeform 359">
            <a:extLst>
              <a:ext uri="{FF2B5EF4-FFF2-40B4-BE49-F238E27FC236}">
                <a16:creationId xmlns:a16="http://schemas.microsoft.com/office/drawing/2014/main" id="{4199B8DB-CA04-E64E-9F0C-AC93DB47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27" y="2392445"/>
            <a:ext cx="1352579" cy="1280889"/>
          </a:xfrm>
          <a:custGeom>
            <a:avLst/>
            <a:gdLst>
              <a:gd name="T0" fmla="*/ 25 w 1247"/>
              <a:gd name="T1" fmla="*/ 695 h 1181"/>
              <a:gd name="T2" fmla="*/ 25 w 1247"/>
              <a:gd name="T3" fmla="*/ 695 h 1181"/>
              <a:gd name="T4" fmla="*/ 209 w 1247"/>
              <a:gd name="T5" fmla="*/ 1012 h 1181"/>
              <a:gd name="T6" fmla="*/ 259 w 1247"/>
              <a:gd name="T7" fmla="*/ 1180 h 1181"/>
              <a:gd name="T8" fmla="*/ 1246 w 1247"/>
              <a:gd name="T9" fmla="*/ 1180 h 1181"/>
              <a:gd name="T10" fmla="*/ 1163 w 1247"/>
              <a:gd name="T11" fmla="*/ 870 h 1181"/>
              <a:gd name="T12" fmla="*/ 661 w 1247"/>
              <a:gd name="T13" fmla="*/ 0 h 1181"/>
              <a:gd name="T14" fmla="*/ 0 w 1247"/>
              <a:gd name="T15" fmla="*/ 653 h 1181"/>
              <a:gd name="T16" fmla="*/ 25 w 1247"/>
              <a:gd name="T17" fmla="*/ 695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1">
                <a:moveTo>
                  <a:pt x="25" y="695"/>
                </a:moveTo>
                <a:lnTo>
                  <a:pt x="25" y="695"/>
                </a:lnTo>
                <a:cubicBezTo>
                  <a:pt x="209" y="1012"/>
                  <a:pt x="209" y="1012"/>
                  <a:pt x="209" y="1012"/>
                </a:cubicBezTo>
                <a:cubicBezTo>
                  <a:pt x="243" y="1063"/>
                  <a:pt x="259" y="1121"/>
                  <a:pt x="259" y="1180"/>
                </a:cubicBezTo>
                <a:cubicBezTo>
                  <a:pt x="1246" y="1180"/>
                  <a:pt x="1246" y="1180"/>
                  <a:pt x="1246" y="1180"/>
                </a:cubicBezTo>
                <a:cubicBezTo>
                  <a:pt x="1246" y="1079"/>
                  <a:pt x="1221" y="970"/>
                  <a:pt x="1163" y="870"/>
                </a:cubicBezTo>
                <a:cubicBezTo>
                  <a:pt x="661" y="0"/>
                  <a:pt x="661" y="0"/>
                  <a:pt x="661" y="0"/>
                </a:cubicBezTo>
                <a:cubicBezTo>
                  <a:pt x="0" y="653"/>
                  <a:pt x="0" y="653"/>
                  <a:pt x="0" y="653"/>
                </a:cubicBezTo>
                <a:cubicBezTo>
                  <a:pt x="8" y="669"/>
                  <a:pt x="17" y="678"/>
                  <a:pt x="25" y="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6" name="Freeform 360">
            <a:extLst>
              <a:ext uri="{FF2B5EF4-FFF2-40B4-BE49-F238E27FC236}">
                <a16:creationId xmlns:a16="http://schemas.microsoft.com/office/drawing/2014/main" id="{0F95B5EF-AA83-FC47-A917-BB52E94D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195" y="4251647"/>
            <a:ext cx="1290448" cy="1118388"/>
          </a:xfrm>
          <a:custGeom>
            <a:avLst/>
            <a:gdLst>
              <a:gd name="T0" fmla="*/ 260 w 1189"/>
              <a:gd name="T1" fmla="*/ 125 h 1030"/>
              <a:gd name="T2" fmla="*/ 260 w 1189"/>
              <a:gd name="T3" fmla="*/ 125 h 1030"/>
              <a:gd name="T4" fmla="*/ 0 w 1189"/>
              <a:gd name="T5" fmla="*/ 125 h 1030"/>
              <a:gd name="T6" fmla="*/ 0 w 1189"/>
              <a:gd name="T7" fmla="*/ 1029 h 1030"/>
              <a:gd name="T8" fmla="*/ 611 w 1189"/>
              <a:gd name="T9" fmla="*/ 1029 h 1030"/>
              <a:gd name="T10" fmla="*/ 1154 w 1189"/>
              <a:gd name="T11" fmla="*/ 711 h 1030"/>
              <a:gd name="T12" fmla="*/ 1188 w 1189"/>
              <a:gd name="T13" fmla="*/ 652 h 1030"/>
              <a:gd name="T14" fmla="*/ 527 w 1189"/>
              <a:gd name="T15" fmla="*/ 0 h 1030"/>
              <a:gd name="T16" fmla="*/ 260 w 1189"/>
              <a:gd name="T17" fmla="*/ 12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260" y="125"/>
                </a:moveTo>
                <a:lnTo>
                  <a:pt x="260" y="125"/>
                </a:lnTo>
                <a:cubicBezTo>
                  <a:pt x="0" y="125"/>
                  <a:pt x="0" y="125"/>
                  <a:pt x="0" y="125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611" y="1029"/>
                  <a:pt x="611" y="1029"/>
                  <a:pt x="611" y="1029"/>
                </a:cubicBezTo>
                <a:cubicBezTo>
                  <a:pt x="837" y="1029"/>
                  <a:pt x="1037" y="903"/>
                  <a:pt x="1154" y="711"/>
                </a:cubicBezTo>
                <a:cubicBezTo>
                  <a:pt x="1188" y="652"/>
                  <a:pt x="1188" y="652"/>
                  <a:pt x="1188" y="652"/>
                </a:cubicBezTo>
                <a:cubicBezTo>
                  <a:pt x="527" y="0"/>
                  <a:pt x="527" y="0"/>
                  <a:pt x="527" y="0"/>
                </a:cubicBezTo>
                <a:cubicBezTo>
                  <a:pt x="460" y="84"/>
                  <a:pt x="368" y="125"/>
                  <a:pt x="260" y="1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7" name="Freeform 361">
            <a:extLst>
              <a:ext uri="{FF2B5EF4-FFF2-40B4-BE49-F238E27FC236}">
                <a16:creationId xmlns:a16="http://schemas.microsoft.com/office/drawing/2014/main" id="{9EB961E7-6C63-7F42-829A-55C02D02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27" y="3668556"/>
            <a:ext cx="1352579" cy="1285667"/>
          </a:xfrm>
          <a:custGeom>
            <a:avLst/>
            <a:gdLst>
              <a:gd name="T0" fmla="*/ 209 w 1247"/>
              <a:gd name="T1" fmla="*/ 175 h 1188"/>
              <a:gd name="T2" fmla="*/ 209 w 1247"/>
              <a:gd name="T3" fmla="*/ 175 h 1188"/>
              <a:gd name="T4" fmla="*/ 25 w 1247"/>
              <a:gd name="T5" fmla="*/ 493 h 1188"/>
              <a:gd name="T6" fmla="*/ 0 w 1247"/>
              <a:gd name="T7" fmla="*/ 535 h 1188"/>
              <a:gd name="T8" fmla="*/ 661 w 1247"/>
              <a:gd name="T9" fmla="*/ 1187 h 1188"/>
              <a:gd name="T10" fmla="*/ 1163 w 1247"/>
              <a:gd name="T11" fmla="*/ 317 h 1188"/>
              <a:gd name="T12" fmla="*/ 1246 w 1247"/>
              <a:gd name="T13" fmla="*/ 0 h 1188"/>
              <a:gd name="T14" fmla="*/ 259 w 1247"/>
              <a:gd name="T15" fmla="*/ 0 h 1188"/>
              <a:gd name="T16" fmla="*/ 209 w 1247"/>
              <a:gd name="T17" fmla="*/ 175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8">
                <a:moveTo>
                  <a:pt x="209" y="175"/>
                </a:moveTo>
                <a:lnTo>
                  <a:pt x="209" y="175"/>
                </a:lnTo>
                <a:cubicBezTo>
                  <a:pt x="25" y="493"/>
                  <a:pt x="25" y="493"/>
                  <a:pt x="25" y="493"/>
                </a:cubicBezTo>
                <a:cubicBezTo>
                  <a:pt x="17" y="510"/>
                  <a:pt x="8" y="518"/>
                  <a:pt x="0" y="535"/>
                </a:cubicBezTo>
                <a:cubicBezTo>
                  <a:pt x="661" y="1187"/>
                  <a:pt x="661" y="1187"/>
                  <a:pt x="661" y="1187"/>
                </a:cubicBezTo>
                <a:cubicBezTo>
                  <a:pt x="1163" y="317"/>
                  <a:pt x="1163" y="317"/>
                  <a:pt x="1163" y="317"/>
                </a:cubicBezTo>
                <a:cubicBezTo>
                  <a:pt x="1221" y="217"/>
                  <a:pt x="1246" y="108"/>
                  <a:pt x="124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58"/>
                  <a:pt x="243" y="117"/>
                  <a:pt x="209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398" name="Line 362">
            <a:extLst>
              <a:ext uri="{FF2B5EF4-FFF2-40B4-BE49-F238E27FC236}">
                <a16:creationId xmlns:a16="http://schemas.microsoft.com/office/drawing/2014/main" id="{859B6055-54F5-DC4B-989F-35E5EC936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7203" y="5021135"/>
            <a:ext cx="4781" cy="221765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Freeform 364">
            <a:extLst>
              <a:ext uri="{FF2B5EF4-FFF2-40B4-BE49-F238E27FC236}">
                <a16:creationId xmlns:a16="http://schemas.microsoft.com/office/drawing/2014/main" id="{15A3172D-41D6-024A-BA37-2EE43A27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930" y="3668556"/>
            <a:ext cx="1290448" cy="1190078"/>
          </a:xfrm>
          <a:custGeom>
            <a:avLst/>
            <a:gdLst>
              <a:gd name="T0" fmla="*/ 1037 w 1189"/>
              <a:gd name="T1" fmla="*/ 175 h 1096"/>
              <a:gd name="T2" fmla="*/ 1037 w 1189"/>
              <a:gd name="T3" fmla="*/ 175 h 1096"/>
              <a:gd name="T4" fmla="*/ 987 w 1189"/>
              <a:gd name="T5" fmla="*/ 0 h 1096"/>
              <a:gd name="T6" fmla="*/ 0 w 1189"/>
              <a:gd name="T7" fmla="*/ 0 h 1096"/>
              <a:gd name="T8" fmla="*/ 84 w 1189"/>
              <a:gd name="T9" fmla="*/ 317 h 1096"/>
              <a:gd name="T10" fmla="*/ 535 w 1189"/>
              <a:gd name="T11" fmla="*/ 1095 h 1096"/>
              <a:gd name="T12" fmla="*/ 1188 w 1189"/>
              <a:gd name="T13" fmla="*/ 443 h 1096"/>
              <a:gd name="T14" fmla="*/ 1037 w 1189"/>
              <a:gd name="T15" fmla="*/ 17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9" h="1096">
                <a:moveTo>
                  <a:pt x="1037" y="175"/>
                </a:moveTo>
                <a:lnTo>
                  <a:pt x="1037" y="175"/>
                </a:lnTo>
                <a:cubicBezTo>
                  <a:pt x="1004" y="117"/>
                  <a:pt x="987" y="58"/>
                  <a:pt x="9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25" y="217"/>
                  <a:pt x="84" y="317"/>
                </a:cubicBezTo>
                <a:cubicBezTo>
                  <a:pt x="535" y="1095"/>
                  <a:pt x="535" y="1095"/>
                  <a:pt x="535" y="1095"/>
                </a:cubicBezTo>
                <a:cubicBezTo>
                  <a:pt x="1188" y="443"/>
                  <a:pt x="1188" y="443"/>
                  <a:pt x="1188" y="443"/>
                </a:cubicBezTo>
                <a:lnTo>
                  <a:pt x="1037" y="1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5">
            <a:extLst>
              <a:ext uri="{FF2B5EF4-FFF2-40B4-BE49-F238E27FC236}">
                <a16:creationId xmlns:a16="http://schemas.microsoft.com/office/drawing/2014/main" id="{7BB3FA4E-9740-FC42-8D42-CAC1AF79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930" y="2492814"/>
            <a:ext cx="1290448" cy="1180519"/>
          </a:xfrm>
          <a:custGeom>
            <a:avLst/>
            <a:gdLst>
              <a:gd name="T0" fmla="*/ 1037 w 1189"/>
              <a:gd name="T1" fmla="*/ 920 h 1089"/>
              <a:gd name="T2" fmla="*/ 1037 w 1189"/>
              <a:gd name="T3" fmla="*/ 920 h 1089"/>
              <a:gd name="T4" fmla="*/ 1188 w 1189"/>
              <a:gd name="T5" fmla="*/ 653 h 1089"/>
              <a:gd name="T6" fmla="*/ 535 w 1189"/>
              <a:gd name="T7" fmla="*/ 0 h 1089"/>
              <a:gd name="T8" fmla="*/ 84 w 1189"/>
              <a:gd name="T9" fmla="*/ 778 h 1089"/>
              <a:gd name="T10" fmla="*/ 0 w 1189"/>
              <a:gd name="T11" fmla="*/ 1088 h 1089"/>
              <a:gd name="T12" fmla="*/ 987 w 1189"/>
              <a:gd name="T13" fmla="*/ 1088 h 1089"/>
              <a:gd name="T14" fmla="*/ 1037 w 1189"/>
              <a:gd name="T15" fmla="*/ 92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9" h="1089">
                <a:moveTo>
                  <a:pt x="1037" y="920"/>
                </a:moveTo>
                <a:lnTo>
                  <a:pt x="1037" y="920"/>
                </a:lnTo>
                <a:cubicBezTo>
                  <a:pt x="1188" y="653"/>
                  <a:pt x="1188" y="653"/>
                  <a:pt x="1188" y="653"/>
                </a:cubicBezTo>
                <a:cubicBezTo>
                  <a:pt x="535" y="0"/>
                  <a:pt x="535" y="0"/>
                  <a:pt x="535" y="0"/>
                </a:cubicBezTo>
                <a:cubicBezTo>
                  <a:pt x="84" y="778"/>
                  <a:pt x="84" y="778"/>
                  <a:pt x="84" y="778"/>
                </a:cubicBezTo>
                <a:cubicBezTo>
                  <a:pt x="25" y="878"/>
                  <a:pt x="0" y="987"/>
                  <a:pt x="0" y="1088"/>
                </a:cubicBezTo>
                <a:cubicBezTo>
                  <a:pt x="987" y="1088"/>
                  <a:pt x="987" y="1088"/>
                  <a:pt x="987" y="1088"/>
                </a:cubicBezTo>
                <a:cubicBezTo>
                  <a:pt x="987" y="1029"/>
                  <a:pt x="1004" y="971"/>
                  <a:pt x="1037" y="9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6">
            <a:extLst>
              <a:ext uri="{FF2B5EF4-FFF2-40B4-BE49-F238E27FC236}">
                <a16:creationId xmlns:a16="http://schemas.microsoft.com/office/drawing/2014/main" id="{074DFFEB-BD38-8E4D-AB89-06DC94F9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21" y="4151277"/>
            <a:ext cx="1180522" cy="1213977"/>
          </a:xfrm>
          <a:custGeom>
            <a:avLst/>
            <a:gdLst>
              <a:gd name="T0" fmla="*/ 979 w 1089"/>
              <a:gd name="T1" fmla="*/ 217 h 1122"/>
              <a:gd name="T2" fmla="*/ 979 w 1089"/>
              <a:gd name="T3" fmla="*/ 217 h 1122"/>
              <a:gd name="T4" fmla="*/ 686 w 1089"/>
              <a:gd name="T5" fmla="*/ 50 h 1122"/>
              <a:gd name="T6" fmla="*/ 653 w 1089"/>
              <a:gd name="T7" fmla="*/ 0 h 1122"/>
              <a:gd name="T8" fmla="*/ 0 w 1089"/>
              <a:gd name="T9" fmla="*/ 652 h 1122"/>
              <a:gd name="T10" fmla="*/ 84 w 1089"/>
              <a:gd name="T11" fmla="*/ 803 h 1122"/>
              <a:gd name="T12" fmla="*/ 628 w 1089"/>
              <a:gd name="T13" fmla="*/ 1121 h 1122"/>
              <a:gd name="T14" fmla="*/ 1088 w 1089"/>
              <a:gd name="T15" fmla="*/ 1121 h 1122"/>
              <a:gd name="T16" fmla="*/ 1088 w 1089"/>
              <a:gd name="T17" fmla="*/ 217 h 1122"/>
              <a:gd name="T18" fmla="*/ 979 w 1089"/>
              <a:gd name="T19" fmla="*/ 217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9" h="1122">
                <a:moveTo>
                  <a:pt x="979" y="217"/>
                </a:moveTo>
                <a:lnTo>
                  <a:pt x="979" y="217"/>
                </a:lnTo>
                <a:cubicBezTo>
                  <a:pt x="862" y="217"/>
                  <a:pt x="745" y="159"/>
                  <a:pt x="686" y="50"/>
                </a:cubicBezTo>
                <a:cubicBezTo>
                  <a:pt x="653" y="0"/>
                  <a:pt x="653" y="0"/>
                  <a:pt x="653" y="0"/>
                </a:cubicBezTo>
                <a:cubicBezTo>
                  <a:pt x="0" y="652"/>
                  <a:pt x="0" y="652"/>
                  <a:pt x="0" y="652"/>
                </a:cubicBezTo>
                <a:cubicBezTo>
                  <a:pt x="84" y="803"/>
                  <a:pt x="84" y="803"/>
                  <a:pt x="84" y="803"/>
                </a:cubicBezTo>
                <a:cubicBezTo>
                  <a:pt x="201" y="995"/>
                  <a:pt x="402" y="1121"/>
                  <a:pt x="628" y="1121"/>
                </a:cubicBezTo>
                <a:cubicBezTo>
                  <a:pt x="1088" y="1121"/>
                  <a:pt x="1088" y="1121"/>
                  <a:pt x="1088" y="1121"/>
                </a:cubicBezTo>
                <a:cubicBezTo>
                  <a:pt x="1088" y="217"/>
                  <a:pt x="1088" y="217"/>
                  <a:pt x="1088" y="217"/>
                </a:cubicBezTo>
                <a:lnTo>
                  <a:pt x="979" y="21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7">
            <a:extLst>
              <a:ext uri="{FF2B5EF4-FFF2-40B4-BE49-F238E27FC236}">
                <a16:creationId xmlns:a16="http://schemas.microsoft.com/office/drawing/2014/main" id="{4AED9910-84C2-9047-AC95-FE78B207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21" y="1986194"/>
            <a:ext cx="1180522" cy="1213977"/>
          </a:xfrm>
          <a:custGeom>
            <a:avLst/>
            <a:gdLst>
              <a:gd name="T0" fmla="*/ 686 w 1089"/>
              <a:gd name="T1" fmla="*/ 1071 h 1122"/>
              <a:gd name="T2" fmla="*/ 686 w 1089"/>
              <a:gd name="T3" fmla="*/ 1071 h 1122"/>
              <a:gd name="T4" fmla="*/ 979 w 1089"/>
              <a:gd name="T5" fmla="*/ 895 h 1122"/>
              <a:gd name="T6" fmla="*/ 1088 w 1089"/>
              <a:gd name="T7" fmla="*/ 895 h 1122"/>
              <a:gd name="T8" fmla="*/ 1088 w 1089"/>
              <a:gd name="T9" fmla="*/ 0 h 1122"/>
              <a:gd name="T10" fmla="*/ 628 w 1089"/>
              <a:gd name="T11" fmla="*/ 0 h 1122"/>
              <a:gd name="T12" fmla="*/ 84 w 1089"/>
              <a:gd name="T13" fmla="*/ 318 h 1122"/>
              <a:gd name="T14" fmla="*/ 0 w 1089"/>
              <a:gd name="T15" fmla="*/ 468 h 1122"/>
              <a:gd name="T16" fmla="*/ 653 w 1089"/>
              <a:gd name="T17" fmla="*/ 1121 h 1122"/>
              <a:gd name="T18" fmla="*/ 686 w 1089"/>
              <a:gd name="T19" fmla="*/ 107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9" h="1122">
                <a:moveTo>
                  <a:pt x="686" y="1071"/>
                </a:moveTo>
                <a:lnTo>
                  <a:pt x="686" y="1071"/>
                </a:lnTo>
                <a:cubicBezTo>
                  <a:pt x="745" y="962"/>
                  <a:pt x="862" y="895"/>
                  <a:pt x="979" y="895"/>
                </a:cubicBezTo>
                <a:cubicBezTo>
                  <a:pt x="1088" y="895"/>
                  <a:pt x="1088" y="895"/>
                  <a:pt x="1088" y="895"/>
                </a:cubicBezTo>
                <a:cubicBezTo>
                  <a:pt x="1088" y="0"/>
                  <a:pt x="1088" y="0"/>
                  <a:pt x="108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402" y="0"/>
                  <a:pt x="201" y="126"/>
                  <a:pt x="84" y="318"/>
                </a:cubicBezTo>
                <a:cubicBezTo>
                  <a:pt x="0" y="468"/>
                  <a:pt x="0" y="468"/>
                  <a:pt x="0" y="468"/>
                </a:cubicBezTo>
                <a:cubicBezTo>
                  <a:pt x="653" y="1121"/>
                  <a:pt x="653" y="1121"/>
                  <a:pt x="653" y="1121"/>
                </a:cubicBezTo>
                <a:lnTo>
                  <a:pt x="686" y="10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8">
            <a:extLst>
              <a:ext uri="{FF2B5EF4-FFF2-40B4-BE49-F238E27FC236}">
                <a16:creationId xmlns:a16="http://schemas.microsoft.com/office/drawing/2014/main" id="{9771FF82-9B56-1841-8931-62FD3C2C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762" y="1986194"/>
            <a:ext cx="1290448" cy="1118388"/>
          </a:xfrm>
          <a:custGeom>
            <a:avLst/>
            <a:gdLst>
              <a:gd name="T0" fmla="*/ 610 w 1189"/>
              <a:gd name="T1" fmla="*/ 0 h 1030"/>
              <a:gd name="T2" fmla="*/ 610 w 1189"/>
              <a:gd name="T3" fmla="*/ 0 h 1030"/>
              <a:gd name="T4" fmla="*/ 0 w 1189"/>
              <a:gd name="T5" fmla="*/ 0 h 1030"/>
              <a:gd name="T6" fmla="*/ 0 w 1189"/>
              <a:gd name="T7" fmla="*/ 895 h 1030"/>
              <a:gd name="T8" fmla="*/ 259 w 1189"/>
              <a:gd name="T9" fmla="*/ 895 h 1030"/>
              <a:gd name="T10" fmla="*/ 535 w 1189"/>
              <a:gd name="T11" fmla="*/ 1029 h 1030"/>
              <a:gd name="T12" fmla="*/ 1188 w 1189"/>
              <a:gd name="T13" fmla="*/ 376 h 1030"/>
              <a:gd name="T14" fmla="*/ 1154 w 1189"/>
              <a:gd name="T15" fmla="*/ 318 h 1030"/>
              <a:gd name="T16" fmla="*/ 610 w 1189"/>
              <a:gd name="T17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610" y="0"/>
                </a:moveTo>
                <a:lnTo>
                  <a:pt x="610" y="0"/>
                </a:ln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368" y="895"/>
                  <a:pt x="468" y="945"/>
                  <a:pt x="535" y="1029"/>
                </a:cubicBezTo>
                <a:cubicBezTo>
                  <a:pt x="1188" y="376"/>
                  <a:pt x="1188" y="376"/>
                  <a:pt x="1188" y="376"/>
                </a:cubicBezTo>
                <a:cubicBezTo>
                  <a:pt x="1154" y="318"/>
                  <a:pt x="1154" y="318"/>
                  <a:pt x="1154" y="318"/>
                </a:cubicBezTo>
                <a:cubicBezTo>
                  <a:pt x="1045" y="126"/>
                  <a:pt x="836" y="0"/>
                  <a:pt x="6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9">
            <a:extLst>
              <a:ext uri="{FF2B5EF4-FFF2-40B4-BE49-F238E27FC236}">
                <a16:creationId xmlns:a16="http://schemas.microsoft.com/office/drawing/2014/main" id="{7EE12700-2591-F34B-A331-18584DC4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3" y="2392445"/>
            <a:ext cx="1352582" cy="1280889"/>
          </a:xfrm>
          <a:custGeom>
            <a:avLst/>
            <a:gdLst>
              <a:gd name="T0" fmla="*/ 25 w 1247"/>
              <a:gd name="T1" fmla="*/ 695 h 1181"/>
              <a:gd name="T2" fmla="*/ 25 w 1247"/>
              <a:gd name="T3" fmla="*/ 695 h 1181"/>
              <a:gd name="T4" fmla="*/ 209 w 1247"/>
              <a:gd name="T5" fmla="*/ 1012 h 1181"/>
              <a:gd name="T6" fmla="*/ 251 w 1247"/>
              <a:gd name="T7" fmla="*/ 1180 h 1181"/>
              <a:gd name="T8" fmla="*/ 1246 w 1247"/>
              <a:gd name="T9" fmla="*/ 1180 h 1181"/>
              <a:gd name="T10" fmla="*/ 1163 w 1247"/>
              <a:gd name="T11" fmla="*/ 870 h 1181"/>
              <a:gd name="T12" fmla="*/ 653 w 1247"/>
              <a:gd name="T13" fmla="*/ 0 h 1181"/>
              <a:gd name="T14" fmla="*/ 0 w 1247"/>
              <a:gd name="T15" fmla="*/ 653 h 1181"/>
              <a:gd name="T16" fmla="*/ 25 w 1247"/>
              <a:gd name="T17" fmla="*/ 695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1">
                <a:moveTo>
                  <a:pt x="25" y="695"/>
                </a:moveTo>
                <a:lnTo>
                  <a:pt x="25" y="695"/>
                </a:lnTo>
                <a:cubicBezTo>
                  <a:pt x="209" y="1012"/>
                  <a:pt x="209" y="1012"/>
                  <a:pt x="209" y="1012"/>
                </a:cubicBezTo>
                <a:cubicBezTo>
                  <a:pt x="234" y="1063"/>
                  <a:pt x="251" y="1121"/>
                  <a:pt x="251" y="1180"/>
                </a:cubicBezTo>
                <a:cubicBezTo>
                  <a:pt x="1246" y="1180"/>
                  <a:pt x="1246" y="1180"/>
                  <a:pt x="1246" y="1180"/>
                </a:cubicBezTo>
                <a:cubicBezTo>
                  <a:pt x="1246" y="1079"/>
                  <a:pt x="1213" y="970"/>
                  <a:pt x="1163" y="870"/>
                </a:cubicBezTo>
                <a:cubicBezTo>
                  <a:pt x="653" y="0"/>
                  <a:pt x="653" y="0"/>
                  <a:pt x="653" y="0"/>
                </a:cubicBezTo>
                <a:cubicBezTo>
                  <a:pt x="0" y="653"/>
                  <a:pt x="0" y="653"/>
                  <a:pt x="0" y="653"/>
                </a:cubicBezTo>
                <a:cubicBezTo>
                  <a:pt x="9" y="669"/>
                  <a:pt x="17" y="678"/>
                  <a:pt x="25" y="6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0">
            <a:extLst>
              <a:ext uri="{FF2B5EF4-FFF2-40B4-BE49-F238E27FC236}">
                <a16:creationId xmlns:a16="http://schemas.microsoft.com/office/drawing/2014/main" id="{4D10E089-71BD-5044-B623-66AC1407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762" y="4251647"/>
            <a:ext cx="1290448" cy="1118388"/>
          </a:xfrm>
          <a:custGeom>
            <a:avLst/>
            <a:gdLst>
              <a:gd name="T0" fmla="*/ 259 w 1189"/>
              <a:gd name="T1" fmla="*/ 125 h 1030"/>
              <a:gd name="T2" fmla="*/ 259 w 1189"/>
              <a:gd name="T3" fmla="*/ 125 h 1030"/>
              <a:gd name="T4" fmla="*/ 0 w 1189"/>
              <a:gd name="T5" fmla="*/ 125 h 1030"/>
              <a:gd name="T6" fmla="*/ 0 w 1189"/>
              <a:gd name="T7" fmla="*/ 1029 h 1030"/>
              <a:gd name="T8" fmla="*/ 610 w 1189"/>
              <a:gd name="T9" fmla="*/ 1029 h 1030"/>
              <a:gd name="T10" fmla="*/ 1154 w 1189"/>
              <a:gd name="T11" fmla="*/ 711 h 1030"/>
              <a:gd name="T12" fmla="*/ 1188 w 1189"/>
              <a:gd name="T13" fmla="*/ 652 h 1030"/>
              <a:gd name="T14" fmla="*/ 535 w 1189"/>
              <a:gd name="T15" fmla="*/ 0 h 1030"/>
              <a:gd name="T16" fmla="*/ 259 w 1189"/>
              <a:gd name="T17" fmla="*/ 12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259" y="125"/>
                </a:moveTo>
                <a:lnTo>
                  <a:pt x="259" y="125"/>
                </a:lnTo>
                <a:cubicBezTo>
                  <a:pt x="0" y="125"/>
                  <a:pt x="0" y="125"/>
                  <a:pt x="0" y="125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610" y="1029"/>
                  <a:pt x="610" y="1029"/>
                  <a:pt x="610" y="1029"/>
                </a:cubicBezTo>
                <a:cubicBezTo>
                  <a:pt x="836" y="1029"/>
                  <a:pt x="1045" y="903"/>
                  <a:pt x="1154" y="711"/>
                </a:cubicBezTo>
                <a:cubicBezTo>
                  <a:pt x="1188" y="652"/>
                  <a:pt x="1188" y="652"/>
                  <a:pt x="1188" y="652"/>
                </a:cubicBezTo>
                <a:cubicBezTo>
                  <a:pt x="535" y="0"/>
                  <a:pt x="535" y="0"/>
                  <a:pt x="535" y="0"/>
                </a:cubicBezTo>
                <a:cubicBezTo>
                  <a:pt x="468" y="84"/>
                  <a:pt x="368" y="125"/>
                  <a:pt x="259" y="1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1">
            <a:extLst>
              <a:ext uri="{FF2B5EF4-FFF2-40B4-BE49-F238E27FC236}">
                <a16:creationId xmlns:a16="http://schemas.microsoft.com/office/drawing/2014/main" id="{1DA5149A-789B-E44E-A60B-5ABA64F7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3" y="3668556"/>
            <a:ext cx="1352582" cy="1285667"/>
          </a:xfrm>
          <a:custGeom>
            <a:avLst/>
            <a:gdLst>
              <a:gd name="T0" fmla="*/ 209 w 1247"/>
              <a:gd name="T1" fmla="*/ 175 h 1188"/>
              <a:gd name="T2" fmla="*/ 209 w 1247"/>
              <a:gd name="T3" fmla="*/ 175 h 1188"/>
              <a:gd name="T4" fmla="*/ 25 w 1247"/>
              <a:gd name="T5" fmla="*/ 493 h 1188"/>
              <a:gd name="T6" fmla="*/ 0 w 1247"/>
              <a:gd name="T7" fmla="*/ 535 h 1188"/>
              <a:gd name="T8" fmla="*/ 653 w 1247"/>
              <a:gd name="T9" fmla="*/ 1187 h 1188"/>
              <a:gd name="T10" fmla="*/ 1163 w 1247"/>
              <a:gd name="T11" fmla="*/ 317 h 1188"/>
              <a:gd name="T12" fmla="*/ 1246 w 1247"/>
              <a:gd name="T13" fmla="*/ 0 h 1188"/>
              <a:gd name="T14" fmla="*/ 251 w 1247"/>
              <a:gd name="T15" fmla="*/ 0 h 1188"/>
              <a:gd name="T16" fmla="*/ 209 w 1247"/>
              <a:gd name="T17" fmla="*/ 175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8">
                <a:moveTo>
                  <a:pt x="209" y="175"/>
                </a:moveTo>
                <a:lnTo>
                  <a:pt x="209" y="175"/>
                </a:lnTo>
                <a:cubicBezTo>
                  <a:pt x="25" y="493"/>
                  <a:pt x="25" y="493"/>
                  <a:pt x="25" y="493"/>
                </a:cubicBezTo>
                <a:cubicBezTo>
                  <a:pt x="17" y="510"/>
                  <a:pt x="9" y="518"/>
                  <a:pt x="0" y="535"/>
                </a:cubicBezTo>
                <a:cubicBezTo>
                  <a:pt x="653" y="1187"/>
                  <a:pt x="653" y="1187"/>
                  <a:pt x="653" y="1187"/>
                </a:cubicBezTo>
                <a:cubicBezTo>
                  <a:pt x="1163" y="317"/>
                  <a:pt x="1163" y="317"/>
                  <a:pt x="1163" y="317"/>
                </a:cubicBezTo>
                <a:cubicBezTo>
                  <a:pt x="1213" y="217"/>
                  <a:pt x="1246" y="108"/>
                  <a:pt x="1246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1" y="58"/>
                  <a:pt x="234" y="117"/>
                  <a:pt x="209" y="1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Line 372">
            <a:extLst>
              <a:ext uri="{FF2B5EF4-FFF2-40B4-BE49-F238E27FC236}">
                <a16:creationId xmlns:a16="http://schemas.microsoft.com/office/drawing/2014/main" id="{867FFCB2-E9F2-C148-AA59-E7E1524AE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98774" y="5021135"/>
            <a:ext cx="4778" cy="221765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74">
            <a:extLst>
              <a:ext uri="{FF2B5EF4-FFF2-40B4-BE49-F238E27FC236}">
                <a16:creationId xmlns:a16="http://schemas.microsoft.com/office/drawing/2014/main" id="{A8074354-314E-6548-BA67-B90C83799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792" y="9167576"/>
            <a:ext cx="4781" cy="113272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76">
            <a:extLst>
              <a:ext uri="{FF2B5EF4-FFF2-40B4-BE49-F238E27FC236}">
                <a16:creationId xmlns:a16="http://schemas.microsoft.com/office/drawing/2014/main" id="{CEAFE4DC-503A-F845-A2FB-E69A0A0AC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3140" y="9167576"/>
            <a:ext cx="4781" cy="113272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78">
            <a:extLst>
              <a:ext uri="{FF2B5EF4-FFF2-40B4-BE49-F238E27FC236}">
                <a16:creationId xmlns:a16="http://schemas.microsoft.com/office/drawing/2014/main" id="{09320FEC-159E-C446-B4DE-C9FC55601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74711" y="9167576"/>
            <a:ext cx="4778" cy="1132728"/>
          </a:xfrm>
          <a:prstGeom prst="line">
            <a:avLst/>
          </a:prstGeom>
          <a:noFill/>
          <a:ln w="11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380">
            <a:extLst>
              <a:ext uri="{FF2B5EF4-FFF2-40B4-BE49-F238E27FC236}">
                <a16:creationId xmlns:a16="http://schemas.microsoft.com/office/drawing/2014/main" id="{D28628A5-5F6A-1B47-ABCC-0098D916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500" y="3668556"/>
            <a:ext cx="1295226" cy="1190078"/>
          </a:xfrm>
          <a:custGeom>
            <a:avLst/>
            <a:gdLst>
              <a:gd name="T0" fmla="*/ 1036 w 1196"/>
              <a:gd name="T1" fmla="*/ 175 h 1096"/>
              <a:gd name="T2" fmla="*/ 1036 w 1196"/>
              <a:gd name="T3" fmla="*/ 175 h 1096"/>
              <a:gd name="T4" fmla="*/ 994 w 1196"/>
              <a:gd name="T5" fmla="*/ 0 h 1096"/>
              <a:gd name="T6" fmla="*/ 0 w 1196"/>
              <a:gd name="T7" fmla="*/ 0 h 1096"/>
              <a:gd name="T8" fmla="*/ 83 w 1196"/>
              <a:gd name="T9" fmla="*/ 317 h 1096"/>
              <a:gd name="T10" fmla="*/ 535 w 1196"/>
              <a:gd name="T11" fmla="*/ 1095 h 1096"/>
              <a:gd name="T12" fmla="*/ 1195 w 1196"/>
              <a:gd name="T13" fmla="*/ 443 h 1096"/>
              <a:gd name="T14" fmla="*/ 1036 w 1196"/>
              <a:gd name="T15" fmla="*/ 17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" h="1096">
                <a:moveTo>
                  <a:pt x="1036" y="175"/>
                </a:moveTo>
                <a:lnTo>
                  <a:pt x="1036" y="175"/>
                </a:lnTo>
                <a:cubicBezTo>
                  <a:pt x="1011" y="117"/>
                  <a:pt x="994" y="58"/>
                  <a:pt x="9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33" y="217"/>
                  <a:pt x="83" y="317"/>
                </a:cubicBezTo>
                <a:cubicBezTo>
                  <a:pt x="535" y="1095"/>
                  <a:pt x="535" y="1095"/>
                  <a:pt x="535" y="1095"/>
                </a:cubicBezTo>
                <a:cubicBezTo>
                  <a:pt x="1195" y="443"/>
                  <a:pt x="1195" y="443"/>
                  <a:pt x="1195" y="443"/>
                </a:cubicBezTo>
                <a:lnTo>
                  <a:pt x="1036" y="1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1">
            <a:extLst>
              <a:ext uri="{FF2B5EF4-FFF2-40B4-BE49-F238E27FC236}">
                <a16:creationId xmlns:a16="http://schemas.microsoft.com/office/drawing/2014/main" id="{FDD06F27-8938-1B48-9D8D-1985F6B0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500" y="2492814"/>
            <a:ext cx="1295226" cy="1180519"/>
          </a:xfrm>
          <a:custGeom>
            <a:avLst/>
            <a:gdLst>
              <a:gd name="T0" fmla="*/ 1036 w 1196"/>
              <a:gd name="T1" fmla="*/ 920 h 1089"/>
              <a:gd name="T2" fmla="*/ 1036 w 1196"/>
              <a:gd name="T3" fmla="*/ 920 h 1089"/>
              <a:gd name="T4" fmla="*/ 1195 w 1196"/>
              <a:gd name="T5" fmla="*/ 653 h 1089"/>
              <a:gd name="T6" fmla="*/ 535 w 1196"/>
              <a:gd name="T7" fmla="*/ 0 h 1089"/>
              <a:gd name="T8" fmla="*/ 83 w 1196"/>
              <a:gd name="T9" fmla="*/ 778 h 1089"/>
              <a:gd name="T10" fmla="*/ 0 w 1196"/>
              <a:gd name="T11" fmla="*/ 1088 h 1089"/>
              <a:gd name="T12" fmla="*/ 994 w 1196"/>
              <a:gd name="T13" fmla="*/ 1088 h 1089"/>
              <a:gd name="T14" fmla="*/ 1036 w 1196"/>
              <a:gd name="T15" fmla="*/ 92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" h="1089">
                <a:moveTo>
                  <a:pt x="1036" y="920"/>
                </a:moveTo>
                <a:lnTo>
                  <a:pt x="1036" y="920"/>
                </a:lnTo>
                <a:cubicBezTo>
                  <a:pt x="1195" y="653"/>
                  <a:pt x="1195" y="653"/>
                  <a:pt x="1195" y="653"/>
                </a:cubicBezTo>
                <a:cubicBezTo>
                  <a:pt x="535" y="0"/>
                  <a:pt x="535" y="0"/>
                  <a:pt x="535" y="0"/>
                </a:cubicBezTo>
                <a:cubicBezTo>
                  <a:pt x="83" y="778"/>
                  <a:pt x="83" y="778"/>
                  <a:pt x="83" y="778"/>
                </a:cubicBezTo>
                <a:cubicBezTo>
                  <a:pt x="33" y="878"/>
                  <a:pt x="0" y="987"/>
                  <a:pt x="0" y="1088"/>
                </a:cubicBezTo>
                <a:cubicBezTo>
                  <a:pt x="994" y="1088"/>
                  <a:pt x="994" y="1088"/>
                  <a:pt x="994" y="1088"/>
                </a:cubicBezTo>
                <a:cubicBezTo>
                  <a:pt x="994" y="1029"/>
                  <a:pt x="1011" y="971"/>
                  <a:pt x="1036" y="9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2">
            <a:extLst>
              <a:ext uri="{FF2B5EF4-FFF2-40B4-BE49-F238E27FC236}">
                <a16:creationId xmlns:a16="http://schemas.microsoft.com/office/drawing/2014/main" id="{962FE2CC-9A67-AE4F-B721-3D14A8A0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591" y="4151277"/>
            <a:ext cx="1190078" cy="1213977"/>
          </a:xfrm>
          <a:custGeom>
            <a:avLst/>
            <a:gdLst>
              <a:gd name="T0" fmla="*/ 986 w 1096"/>
              <a:gd name="T1" fmla="*/ 217 h 1122"/>
              <a:gd name="T2" fmla="*/ 986 w 1096"/>
              <a:gd name="T3" fmla="*/ 217 h 1122"/>
              <a:gd name="T4" fmla="*/ 685 w 1096"/>
              <a:gd name="T5" fmla="*/ 50 h 1122"/>
              <a:gd name="T6" fmla="*/ 660 w 1096"/>
              <a:gd name="T7" fmla="*/ 0 h 1122"/>
              <a:gd name="T8" fmla="*/ 0 w 1096"/>
              <a:gd name="T9" fmla="*/ 652 h 1122"/>
              <a:gd name="T10" fmla="*/ 92 w 1096"/>
              <a:gd name="T11" fmla="*/ 803 h 1122"/>
              <a:gd name="T12" fmla="*/ 635 w 1096"/>
              <a:gd name="T13" fmla="*/ 1121 h 1122"/>
              <a:gd name="T14" fmla="*/ 1095 w 1096"/>
              <a:gd name="T15" fmla="*/ 1121 h 1122"/>
              <a:gd name="T16" fmla="*/ 1095 w 1096"/>
              <a:gd name="T17" fmla="*/ 217 h 1122"/>
              <a:gd name="T18" fmla="*/ 986 w 1096"/>
              <a:gd name="T19" fmla="*/ 217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6" h="1122">
                <a:moveTo>
                  <a:pt x="986" y="217"/>
                </a:moveTo>
                <a:lnTo>
                  <a:pt x="986" y="217"/>
                </a:lnTo>
                <a:cubicBezTo>
                  <a:pt x="860" y="217"/>
                  <a:pt x="752" y="159"/>
                  <a:pt x="685" y="50"/>
                </a:cubicBezTo>
                <a:cubicBezTo>
                  <a:pt x="660" y="0"/>
                  <a:pt x="660" y="0"/>
                  <a:pt x="660" y="0"/>
                </a:cubicBezTo>
                <a:cubicBezTo>
                  <a:pt x="0" y="652"/>
                  <a:pt x="0" y="652"/>
                  <a:pt x="0" y="652"/>
                </a:cubicBezTo>
                <a:cubicBezTo>
                  <a:pt x="92" y="803"/>
                  <a:pt x="92" y="803"/>
                  <a:pt x="92" y="803"/>
                </a:cubicBezTo>
                <a:cubicBezTo>
                  <a:pt x="201" y="995"/>
                  <a:pt x="409" y="1121"/>
                  <a:pt x="635" y="1121"/>
                </a:cubicBezTo>
                <a:cubicBezTo>
                  <a:pt x="1095" y="1121"/>
                  <a:pt x="1095" y="1121"/>
                  <a:pt x="1095" y="1121"/>
                </a:cubicBezTo>
                <a:cubicBezTo>
                  <a:pt x="1095" y="217"/>
                  <a:pt x="1095" y="217"/>
                  <a:pt x="1095" y="217"/>
                </a:cubicBezTo>
                <a:lnTo>
                  <a:pt x="986" y="21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3">
            <a:extLst>
              <a:ext uri="{FF2B5EF4-FFF2-40B4-BE49-F238E27FC236}">
                <a16:creationId xmlns:a16="http://schemas.microsoft.com/office/drawing/2014/main" id="{EF776FF4-FF2B-924B-A780-AF5B96DE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591" y="1986194"/>
            <a:ext cx="1190078" cy="1213977"/>
          </a:xfrm>
          <a:custGeom>
            <a:avLst/>
            <a:gdLst>
              <a:gd name="T0" fmla="*/ 685 w 1096"/>
              <a:gd name="T1" fmla="*/ 1071 h 1122"/>
              <a:gd name="T2" fmla="*/ 685 w 1096"/>
              <a:gd name="T3" fmla="*/ 1071 h 1122"/>
              <a:gd name="T4" fmla="*/ 986 w 1096"/>
              <a:gd name="T5" fmla="*/ 895 h 1122"/>
              <a:gd name="T6" fmla="*/ 1095 w 1096"/>
              <a:gd name="T7" fmla="*/ 895 h 1122"/>
              <a:gd name="T8" fmla="*/ 1095 w 1096"/>
              <a:gd name="T9" fmla="*/ 0 h 1122"/>
              <a:gd name="T10" fmla="*/ 635 w 1096"/>
              <a:gd name="T11" fmla="*/ 0 h 1122"/>
              <a:gd name="T12" fmla="*/ 92 w 1096"/>
              <a:gd name="T13" fmla="*/ 318 h 1122"/>
              <a:gd name="T14" fmla="*/ 0 w 1096"/>
              <a:gd name="T15" fmla="*/ 468 h 1122"/>
              <a:gd name="T16" fmla="*/ 660 w 1096"/>
              <a:gd name="T17" fmla="*/ 1121 h 1122"/>
              <a:gd name="T18" fmla="*/ 685 w 1096"/>
              <a:gd name="T19" fmla="*/ 107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6" h="1122">
                <a:moveTo>
                  <a:pt x="685" y="1071"/>
                </a:moveTo>
                <a:lnTo>
                  <a:pt x="685" y="1071"/>
                </a:lnTo>
                <a:cubicBezTo>
                  <a:pt x="752" y="962"/>
                  <a:pt x="860" y="895"/>
                  <a:pt x="986" y="895"/>
                </a:cubicBezTo>
                <a:cubicBezTo>
                  <a:pt x="1095" y="895"/>
                  <a:pt x="1095" y="895"/>
                  <a:pt x="1095" y="895"/>
                </a:cubicBezTo>
                <a:cubicBezTo>
                  <a:pt x="1095" y="0"/>
                  <a:pt x="1095" y="0"/>
                  <a:pt x="1095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409" y="0"/>
                  <a:pt x="201" y="126"/>
                  <a:pt x="92" y="318"/>
                </a:cubicBezTo>
                <a:cubicBezTo>
                  <a:pt x="0" y="468"/>
                  <a:pt x="0" y="468"/>
                  <a:pt x="0" y="468"/>
                </a:cubicBezTo>
                <a:cubicBezTo>
                  <a:pt x="660" y="1121"/>
                  <a:pt x="660" y="1121"/>
                  <a:pt x="660" y="1121"/>
                </a:cubicBezTo>
                <a:lnTo>
                  <a:pt x="685" y="10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4">
            <a:extLst>
              <a:ext uri="{FF2B5EF4-FFF2-40B4-BE49-F238E27FC236}">
                <a16:creationId xmlns:a16="http://schemas.microsoft.com/office/drawing/2014/main" id="{D2A9112C-EC41-D241-9FCF-A2EDE817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892" y="1986194"/>
            <a:ext cx="1290448" cy="1118388"/>
          </a:xfrm>
          <a:custGeom>
            <a:avLst/>
            <a:gdLst>
              <a:gd name="T0" fmla="*/ 610 w 1189"/>
              <a:gd name="T1" fmla="*/ 0 h 1030"/>
              <a:gd name="T2" fmla="*/ 610 w 1189"/>
              <a:gd name="T3" fmla="*/ 0 h 1030"/>
              <a:gd name="T4" fmla="*/ 0 w 1189"/>
              <a:gd name="T5" fmla="*/ 0 h 1030"/>
              <a:gd name="T6" fmla="*/ 0 w 1189"/>
              <a:gd name="T7" fmla="*/ 895 h 1030"/>
              <a:gd name="T8" fmla="*/ 259 w 1189"/>
              <a:gd name="T9" fmla="*/ 895 h 1030"/>
              <a:gd name="T10" fmla="*/ 527 w 1189"/>
              <a:gd name="T11" fmla="*/ 1029 h 1030"/>
              <a:gd name="T12" fmla="*/ 1188 w 1189"/>
              <a:gd name="T13" fmla="*/ 376 h 1030"/>
              <a:gd name="T14" fmla="*/ 1154 w 1189"/>
              <a:gd name="T15" fmla="*/ 318 h 1030"/>
              <a:gd name="T16" fmla="*/ 610 w 1189"/>
              <a:gd name="T17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610" y="0"/>
                </a:moveTo>
                <a:lnTo>
                  <a:pt x="610" y="0"/>
                </a:ln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259" y="895"/>
                  <a:pt x="259" y="895"/>
                  <a:pt x="259" y="895"/>
                </a:cubicBezTo>
                <a:cubicBezTo>
                  <a:pt x="368" y="895"/>
                  <a:pt x="460" y="945"/>
                  <a:pt x="527" y="1029"/>
                </a:cubicBezTo>
                <a:cubicBezTo>
                  <a:pt x="1188" y="376"/>
                  <a:pt x="1188" y="376"/>
                  <a:pt x="1188" y="376"/>
                </a:cubicBezTo>
                <a:cubicBezTo>
                  <a:pt x="1154" y="318"/>
                  <a:pt x="1154" y="318"/>
                  <a:pt x="1154" y="318"/>
                </a:cubicBezTo>
                <a:cubicBezTo>
                  <a:pt x="1037" y="126"/>
                  <a:pt x="836" y="0"/>
                  <a:pt x="6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5">
            <a:extLst>
              <a:ext uri="{FF2B5EF4-FFF2-40B4-BE49-F238E27FC236}">
                <a16:creationId xmlns:a16="http://schemas.microsoft.com/office/drawing/2014/main" id="{6049C813-1424-7842-8E41-15DED05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643" y="2392445"/>
            <a:ext cx="1352582" cy="1280889"/>
          </a:xfrm>
          <a:custGeom>
            <a:avLst/>
            <a:gdLst>
              <a:gd name="T0" fmla="*/ 25 w 1247"/>
              <a:gd name="T1" fmla="*/ 695 h 1181"/>
              <a:gd name="T2" fmla="*/ 25 w 1247"/>
              <a:gd name="T3" fmla="*/ 695 h 1181"/>
              <a:gd name="T4" fmla="*/ 209 w 1247"/>
              <a:gd name="T5" fmla="*/ 1012 h 1181"/>
              <a:gd name="T6" fmla="*/ 259 w 1247"/>
              <a:gd name="T7" fmla="*/ 1180 h 1181"/>
              <a:gd name="T8" fmla="*/ 1246 w 1247"/>
              <a:gd name="T9" fmla="*/ 1180 h 1181"/>
              <a:gd name="T10" fmla="*/ 1162 w 1247"/>
              <a:gd name="T11" fmla="*/ 870 h 1181"/>
              <a:gd name="T12" fmla="*/ 661 w 1247"/>
              <a:gd name="T13" fmla="*/ 0 h 1181"/>
              <a:gd name="T14" fmla="*/ 0 w 1247"/>
              <a:gd name="T15" fmla="*/ 653 h 1181"/>
              <a:gd name="T16" fmla="*/ 25 w 1247"/>
              <a:gd name="T17" fmla="*/ 695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1">
                <a:moveTo>
                  <a:pt x="25" y="695"/>
                </a:moveTo>
                <a:lnTo>
                  <a:pt x="25" y="695"/>
                </a:lnTo>
                <a:cubicBezTo>
                  <a:pt x="209" y="1012"/>
                  <a:pt x="209" y="1012"/>
                  <a:pt x="209" y="1012"/>
                </a:cubicBezTo>
                <a:cubicBezTo>
                  <a:pt x="242" y="1063"/>
                  <a:pt x="259" y="1121"/>
                  <a:pt x="259" y="1180"/>
                </a:cubicBezTo>
                <a:cubicBezTo>
                  <a:pt x="1246" y="1180"/>
                  <a:pt x="1246" y="1180"/>
                  <a:pt x="1246" y="1180"/>
                </a:cubicBezTo>
                <a:cubicBezTo>
                  <a:pt x="1246" y="1079"/>
                  <a:pt x="1221" y="970"/>
                  <a:pt x="1162" y="870"/>
                </a:cubicBezTo>
                <a:cubicBezTo>
                  <a:pt x="661" y="0"/>
                  <a:pt x="661" y="0"/>
                  <a:pt x="661" y="0"/>
                </a:cubicBezTo>
                <a:cubicBezTo>
                  <a:pt x="0" y="653"/>
                  <a:pt x="0" y="653"/>
                  <a:pt x="0" y="653"/>
                </a:cubicBezTo>
                <a:cubicBezTo>
                  <a:pt x="8" y="669"/>
                  <a:pt x="16" y="678"/>
                  <a:pt x="25" y="6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6">
            <a:extLst>
              <a:ext uri="{FF2B5EF4-FFF2-40B4-BE49-F238E27FC236}">
                <a16:creationId xmlns:a16="http://schemas.microsoft.com/office/drawing/2014/main" id="{0FC706DF-9996-1349-AF02-9DF3DD6B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892" y="4251647"/>
            <a:ext cx="1290448" cy="1118388"/>
          </a:xfrm>
          <a:custGeom>
            <a:avLst/>
            <a:gdLst>
              <a:gd name="T0" fmla="*/ 259 w 1189"/>
              <a:gd name="T1" fmla="*/ 125 h 1030"/>
              <a:gd name="T2" fmla="*/ 259 w 1189"/>
              <a:gd name="T3" fmla="*/ 125 h 1030"/>
              <a:gd name="T4" fmla="*/ 0 w 1189"/>
              <a:gd name="T5" fmla="*/ 125 h 1030"/>
              <a:gd name="T6" fmla="*/ 0 w 1189"/>
              <a:gd name="T7" fmla="*/ 1029 h 1030"/>
              <a:gd name="T8" fmla="*/ 610 w 1189"/>
              <a:gd name="T9" fmla="*/ 1029 h 1030"/>
              <a:gd name="T10" fmla="*/ 1154 w 1189"/>
              <a:gd name="T11" fmla="*/ 711 h 1030"/>
              <a:gd name="T12" fmla="*/ 1188 w 1189"/>
              <a:gd name="T13" fmla="*/ 652 h 1030"/>
              <a:gd name="T14" fmla="*/ 527 w 1189"/>
              <a:gd name="T15" fmla="*/ 0 h 1030"/>
              <a:gd name="T16" fmla="*/ 259 w 1189"/>
              <a:gd name="T17" fmla="*/ 12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9" h="1030">
                <a:moveTo>
                  <a:pt x="259" y="125"/>
                </a:moveTo>
                <a:lnTo>
                  <a:pt x="259" y="125"/>
                </a:lnTo>
                <a:cubicBezTo>
                  <a:pt x="0" y="125"/>
                  <a:pt x="0" y="125"/>
                  <a:pt x="0" y="125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610" y="1029"/>
                  <a:pt x="610" y="1029"/>
                  <a:pt x="610" y="1029"/>
                </a:cubicBezTo>
                <a:cubicBezTo>
                  <a:pt x="836" y="1029"/>
                  <a:pt x="1037" y="903"/>
                  <a:pt x="1154" y="711"/>
                </a:cubicBezTo>
                <a:cubicBezTo>
                  <a:pt x="1188" y="652"/>
                  <a:pt x="1188" y="652"/>
                  <a:pt x="1188" y="652"/>
                </a:cubicBezTo>
                <a:cubicBezTo>
                  <a:pt x="527" y="0"/>
                  <a:pt x="527" y="0"/>
                  <a:pt x="527" y="0"/>
                </a:cubicBezTo>
                <a:cubicBezTo>
                  <a:pt x="460" y="84"/>
                  <a:pt x="368" y="125"/>
                  <a:pt x="259" y="12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7">
            <a:extLst>
              <a:ext uri="{FF2B5EF4-FFF2-40B4-BE49-F238E27FC236}">
                <a16:creationId xmlns:a16="http://schemas.microsoft.com/office/drawing/2014/main" id="{58661C28-3E9F-3A49-BC29-9FE5AA43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643" y="3668556"/>
            <a:ext cx="1352582" cy="1285667"/>
          </a:xfrm>
          <a:custGeom>
            <a:avLst/>
            <a:gdLst>
              <a:gd name="T0" fmla="*/ 209 w 1247"/>
              <a:gd name="T1" fmla="*/ 175 h 1188"/>
              <a:gd name="T2" fmla="*/ 209 w 1247"/>
              <a:gd name="T3" fmla="*/ 175 h 1188"/>
              <a:gd name="T4" fmla="*/ 25 w 1247"/>
              <a:gd name="T5" fmla="*/ 493 h 1188"/>
              <a:gd name="T6" fmla="*/ 0 w 1247"/>
              <a:gd name="T7" fmla="*/ 535 h 1188"/>
              <a:gd name="T8" fmla="*/ 661 w 1247"/>
              <a:gd name="T9" fmla="*/ 1187 h 1188"/>
              <a:gd name="T10" fmla="*/ 1162 w 1247"/>
              <a:gd name="T11" fmla="*/ 317 h 1188"/>
              <a:gd name="T12" fmla="*/ 1246 w 1247"/>
              <a:gd name="T13" fmla="*/ 0 h 1188"/>
              <a:gd name="T14" fmla="*/ 259 w 1247"/>
              <a:gd name="T15" fmla="*/ 0 h 1188"/>
              <a:gd name="T16" fmla="*/ 209 w 1247"/>
              <a:gd name="T17" fmla="*/ 175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1188">
                <a:moveTo>
                  <a:pt x="209" y="175"/>
                </a:moveTo>
                <a:lnTo>
                  <a:pt x="209" y="175"/>
                </a:lnTo>
                <a:cubicBezTo>
                  <a:pt x="25" y="493"/>
                  <a:pt x="25" y="493"/>
                  <a:pt x="25" y="493"/>
                </a:cubicBezTo>
                <a:cubicBezTo>
                  <a:pt x="16" y="510"/>
                  <a:pt x="8" y="518"/>
                  <a:pt x="0" y="535"/>
                </a:cubicBezTo>
                <a:cubicBezTo>
                  <a:pt x="661" y="1187"/>
                  <a:pt x="661" y="1187"/>
                  <a:pt x="661" y="1187"/>
                </a:cubicBezTo>
                <a:cubicBezTo>
                  <a:pt x="1162" y="317"/>
                  <a:pt x="1162" y="317"/>
                  <a:pt x="1162" y="317"/>
                </a:cubicBezTo>
                <a:cubicBezTo>
                  <a:pt x="1221" y="217"/>
                  <a:pt x="1246" y="108"/>
                  <a:pt x="124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58"/>
                  <a:pt x="242" y="117"/>
                  <a:pt x="209" y="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8">
            <a:extLst>
              <a:ext uri="{FF2B5EF4-FFF2-40B4-BE49-F238E27FC236}">
                <a16:creationId xmlns:a16="http://schemas.microsoft.com/office/drawing/2014/main" id="{6CC45B14-7D71-C049-8FC6-2431DDE4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04" y="10320536"/>
            <a:ext cx="1515083" cy="1505521"/>
          </a:xfrm>
          <a:custGeom>
            <a:avLst/>
            <a:gdLst>
              <a:gd name="T0" fmla="*/ 1397 w 1398"/>
              <a:gd name="T1" fmla="*/ 695 h 1390"/>
              <a:gd name="T2" fmla="*/ 1397 w 1398"/>
              <a:gd name="T3" fmla="*/ 695 h 1390"/>
              <a:gd name="T4" fmla="*/ 694 w 1398"/>
              <a:gd name="T5" fmla="*/ 1389 h 1390"/>
              <a:gd name="T6" fmla="*/ 0 w 1398"/>
              <a:gd name="T7" fmla="*/ 695 h 1390"/>
              <a:gd name="T8" fmla="*/ 694 w 1398"/>
              <a:gd name="T9" fmla="*/ 0 h 1390"/>
              <a:gd name="T10" fmla="*/ 1397 w 1398"/>
              <a:gd name="T11" fmla="*/ 69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8" h="1390">
                <a:moveTo>
                  <a:pt x="1397" y="695"/>
                </a:moveTo>
                <a:lnTo>
                  <a:pt x="1397" y="695"/>
                </a:lnTo>
                <a:cubicBezTo>
                  <a:pt x="1397" y="1079"/>
                  <a:pt x="1079" y="1389"/>
                  <a:pt x="694" y="1389"/>
                </a:cubicBezTo>
                <a:cubicBezTo>
                  <a:pt x="310" y="1389"/>
                  <a:pt x="0" y="1079"/>
                  <a:pt x="0" y="695"/>
                </a:cubicBezTo>
                <a:cubicBezTo>
                  <a:pt x="0" y="310"/>
                  <a:pt x="310" y="0"/>
                  <a:pt x="694" y="0"/>
                </a:cubicBezTo>
                <a:cubicBezTo>
                  <a:pt x="1079" y="0"/>
                  <a:pt x="1397" y="310"/>
                  <a:pt x="1397" y="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425" name="Freeform 389">
            <a:extLst>
              <a:ext uri="{FF2B5EF4-FFF2-40B4-BE49-F238E27FC236}">
                <a16:creationId xmlns:a16="http://schemas.microsoft.com/office/drawing/2014/main" id="{9276C8B4-D844-F74D-AB2E-1ADCAB41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74" y="10320536"/>
            <a:ext cx="1515080" cy="1505521"/>
          </a:xfrm>
          <a:custGeom>
            <a:avLst/>
            <a:gdLst>
              <a:gd name="T0" fmla="*/ 1397 w 1398"/>
              <a:gd name="T1" fmla="*/ 695 h 1390"/>
              <a:gd name="T2" fmla="*/ 1397 w 1398"/>
              <a:gd name="T3" fmla="*/ 695 h 1390"/>
              <a:gd name="T4" fmla="*/ 702 w 1398"/>
              <a:gd name="T5" fmla="*/ 1389 h 1390"/>
              <a:gd name="T6" fmla="*/ 0 w 1398"/>
              <a:gd name="T7" fmla="*/ 695 h 1390"/>
              <a:gd name="T8" fmla="*/ 702 w 1398"/>
              <a:gd name="T9" fmla="*/ 0 h 1390"/>
              <a:gd name="T10" fmla="*/ 1397 w 1398"/>
              <a:gd name="T11" fmla="*/ 69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8" h="1390">
                <a:moveTo>
                  <a:pt x="1397" y="695"/>
                </a:moveTo>
                <a:lnTo>
                  <a:pt x="1397" y="695"/>
                </a:lnTo>
                <a:cubicBezTo>
                  <a:pt x="1397" y="1079"/>
                  <a:pt x="1087" y="1389"/>
                  <a:pt x="702" y="1389"/>
                </a:cubicBezTo>
                <a:cubicBezTo>
                  <a:pt x="318" y="1389"/>
                  <a:pt x="0" y="1079"/>
                  <a:pt x="0" y="695"/>
                </a:cubicBezTo>
                <a:cubicBezTo>
                  <a:pt x="0" y="310"/>
                  <a:pt x="318" y="0"/>
                  <a:pt x="702" y="0"/>
                </a:cubicBezTo>
                <a:cubicBezTo>
                  <a:pt x="1087" y="0"/>
                  <a:pt x="1397" y="310"/>
                  <a:pt x="1397" y="6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90">
            <a:extLst>
              <a:ext uri="{FF2B5EF4-FFF2-40B4-BE49-F238E27FC236}">
                <a16:creationId xmlns:a16="http://schemas.microsoft.com/office/drawing/2014/main" id="{3AF12917-9198-C543-A4BE-C4C1D8EE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401" y="10320536"/>
            <a:ext cx="1515083" cy="1505521"/>
          </a:xfrm>
          <a:custGeom>
            <a:avLst/>
            <a:gdLst>
              <a:gd name="T0" fmla="*/ 1397 w 1398"/>
              <a:gd name="T1" fmla="*/ 695 h 1390"/>
              <a:gd name="T2" fmla="*/ 1397 w 1398"/>
              <a:gd name="T3" fmla="*/ 695 h 1390"/>
              <a:gd name="T4" fmla="*/ 694 w 1398"/>
              <a:gd name="T5" fmla="*/ 1389 h 1390"/>
              <a:gd name="T6" fmla="*/ 0 w 1398"/>
              <a:gd name="T7" fmla="*/ 695 h 1390"/>
              <a:gd name="T8" fmla="*/ 694 w 1398"/>
              <a:gd name="T9" fmla="*/ 0 h 1390"/>
              <a:gd name="T10" fmla="*/ 1397 w 1398"/>
              <a:gd name="T11" fmla="*/ 69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8" h="1390">
                <a:moveTo>
                  <a:pt x="1397" y="695"/>
                </a:moveTo>
                <a:lnTo>
                  <a:pt x="1397" y="695"/>
                </a:lnTo>
                <a:cubicBezTo>
                  <a:pt x="1397" y="1079"/>
                  <a:pt x="1079" y="1389"/>
                  <a:pt x="694" y="1389"/>
                </a:cubicBezTo>
                <a:cubicBezTo>
                  <a:pt x="309" y="1389"/>
                  <a:pt x="0" y="1079"/>
                  <a:pt x="0" y="695"/>
                </a:cubicBezTo>
                <a:cubicBezTo>
                  <a:pt x="0" y="310"/>
                  <a:pt x="309" y="0"/>
                  <a:pt x="694" y="0"/>
                </a:cubicBezTo>
                <a:cubicBezTo>
                  <a:pt x="1079" y="0"/>
                  <a:pt x="1397" y="310"/>
                  <a:pt x="1397" y="6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1">
            <a:extLst>
              <a:ext uri="{FF2B5EF4-FFF2-40B4-BE49-F238E27FC236}">
                <a16:creationId xmlns:a16="http://schemas.microsoft.com/office/drawing/2014/main" id="{890155BE-15F0-A444-86EB-DF7E07A4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0830" y="10659875"/>
            <a:ext cx="970224" cy="836403"/>
          </a:xfrm>
          <a:custGeom>
            <a:avLst/>
            <a:gdLst>
              <a:gd name="T0" fmla="*/ 443 w 896"/>
              <a:gd name="T1" fmla="*/ 769 h 770"/>
              <a:gd name="T2" fmla="*/ 443 w 896"/>
              <a:gd name="T3" fmla="*/ 769 h 770"/>
              <a:gd name="T4" fmla="*/ 426 w 896"/>
              <a:gd name="T5" fmla="*/ 761 h 770"/>
              <a:gd name="T6" fmla="*/ 125 w 896"/>
              <a:gd name="T7" fmla="*/ 468 h 770"/>
              <a:gd name="T8" fmla="*/ 125 w 896"/>
              <a:gd name="T9" fmla="*/ 460 h 770"/>
              <a:gd name="T10" fmla="*/ 66 w 896"/>
              <a:gd name="T11" fmla="*/ 410 h 770"/>
              <a:gd name="T12" fmla="*/ 0 w 896"/>
              <a:gd name="T13" fmla="*/ 234 h 770"/>
              <a:gd name="T14" fmla="*/ 66 w 896"/>
              <a:gd name="T15" fmla="*/ 67 h 770"/>
              <a:gd name="T16" fmla="*/ 234 w 896"/>
              <a:gd name="T17" fmla="*/ 0 h 770"/>
              <a:gd name="T18" fmla="*/ 410 w 896"/>
              <a:gd name="T19" fmla="*/ 67 h 770"/>
              <a:gd name="T20" fmla="*/ 443 w 896"/>
              <a:gd name="T21" fmla="*/ 109 h 770"/>
              <a:gd name="T22" fmla="*/ 485 w 896"/>
              <a:gd name="T23" fmla="*/ 67 h 770"/>
              <a:gd name="T24" fmla="*/ 652 w 896"/>
              <a:gd name="T25" fmla="*/ 0 h 770"/>
              <a:gd name="T26" fmla="*/ 819 w 896"/>
              <a:gd name="T27" fmla="*/ 67 h 770"/>
              <a:gd name="T28" fmla="*/ 895 w 896"/>
              <a:gd name="T29" fmla="*/ 234 h 770"/>
              <a:gd name="T30" fmla="*/ 819 w 896"/>
              <a:gd name="T31" fmla="*/ 410 h 770"/>
              <a:gd name="T32" fmla="*/ 819 w 896"/>
              <a:gd name="T33" fmla="*/ 410 h 770"/>
              <a:gd name="T34" fmla="*/ 761 w 896"/>
              <a:gd name="T35" fmla="*/ 460 h 770"/>
              <a:gd name="T36" fmla="*/ 761 w 896"/>
              <a:gd name="T37" fmla="*/ 468 h 770"/>
              <a:gd name="T38" fmla="*/ 468 w 896"/>
              <a:gd name="T39" fmla="*/ 761 h 770"/>
              <a:gd name="T40" fmla="*/ 443 w 896"/>
              <a:gd name="T41" fmla="*/ 769 h 770"/>
              <a:gd name="T42" fmla="*/ 167 w 896"/>
              <a:gd name="T43" fmla="*/ 426 h 770"/>
              <a:gd name="T44" fmla="*/ 167 w 896"/>
              <a:gd name="T45" fmla="*/ 426 h 770"/>
              <a:gd name="T46" fmla="*/ 443 w 896"/>
              <a:gd name="T47" fmla="*/ 702 h 770"/>
              <a:gd name="T48" fmla="*/ 719 w 896"/>
              <a:gd name="T49" fmla="*/ 426 h 770"/>
              <a:gd name="T50" fmla="*/ 719 w 896"/>
              <a:gd name="T51" fmla="*/ 426 h 770"/>
              <a:gd name="T52" fmla="*/ 778 w 896"/>
              <a:gd name="T53" fmla="*/ 368 h 770"/>
              <a:gd name="T54" fmla="*/ 836 w 896"/>
              <a:gd name="T55" fmla="*/ 234 h 770"/>
              <a:gd name="T56" fmla="*/ 778 w 896"/>
              <a:gd name="T57" fmla="*/ 109 h 770"/>
              <a:gd name="T58" fmla="*/ 652 w 896"/>
              <a:gd name="T59" fmla="*/ 58 h 770"/>
              <a:gd name="T60" fmla="*/ 527 w 896"/>
              <a:gd name="T61" fmla="*/ 109 h 770"/>
              <a:gd name="T62" fmla="*/ 468 w 896"/>
              <a:gd name="T63" fmla="*/ 167 h 770"/>
              <a:gd name="T64" fmla="*/ 443 w 896"/>
              <a:gd name="T65" fmla="*/ 175 h 770"/>
              <a:gd name="T66" fmla="*/ 426 w 896"/>
              <a:gd name="T67" fmla="*/ 167 h 770"/>
              <a:gd name="T68" fmla="*/ 368 w 896"/>
              <a:gd name="T69" fmla="*/ 109 h 770"/>
              <a:gd name="T70" fmla="*/ 234 w 896"/>
              <a:gd name="T71" fmla="*/ 58 h 770"/>
              <a:gd name="T72" fmla="*/ 109 w 896"/>
              <a:gd name="T73" fmla="*/ 109 h 770"/>
              <a:gd name="T74" fmla="*/ 58 w 896"/>
              <a:gd name="T75" fmla="*/ 234 h 770"/>
              <a:gd name="T76" fmla="*/ 109 w 896"/>
              <a:gd name="T77" fmla="*/ 368 h 770"/>
              <a:gd name="T78" fmla="*/ 167 w 896"/>
              <a:gd name="T79" fmla="*/ 426 h 770"/>
              <a:gd name="T80" fmla="*/ 803 w 896"/>
              <a:gd name="T81" fmla="*/ 385 h 770"/>
              <a:gd name="T82" fmla="*/ 803 w 896"/>
              <a:gd name="T83" fmla="*/ 38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6" h="770">
                <a:moveTo>
                  <a:pt x="443" y="769"/>
                </a:moveTo>
                <a:lnTo>
                  <a:pt x="443" y="769"/>
                </a:lnTo>
                <a:cubicBezTo>
                  <a:pt x="435" y="769"/>
                  <a:pt x="435" y="769"/>
                  <a:pt x="426" y="761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25" y="468"/>
                  <a:pt x="125" y="468"/>
                  <a:pt x="125" y="460"/>
                </a:cubicBezTo>
                <a:cubicBezTo>
                  <a:pt x="66" y="410"/>
                  <a:pt x="66" y="410"/>
                  <a:pt x="66" y="410"/>
                </a:cubicBezTo>
                <a:cubicBezTo>
                  <a:pt x="25" y="360"/>
                  <a:pt x="0" y="301"/>
                  <a:pt x="0" y="234"/>
                </a:cubicBezTo>
                <a:cubicBezTo>
                  <a:pt x="0" y="175"/>
                  <a:pt x="25" y="117"/>
                  <a:pt x="66" y="67"/>
                </a:cubicBezTo>
                <a:cubicBezTo>
                  <a:pt x="117" y="25"/>
                  <a:pt x="175" y="0"/>
                  <a:pt x="234" y="0"/>
                </a:cubicBezTo>
                <a:cubicBezTo>
                  <a:pt x="301" y="0"/>
                  <a:pt x="359" y="25"/>
                  <a:pt x="410" y="67"/>
                </a:cubicBezTo>
                <a:cubicBezTo>
                  <a:pt x="443" y="109"/>
                  <a:pt x="443" y="109"/>
                  <a:pt x="443" y="109"/>
                </a:cubicBezTo>
                <a:cubicBezTo>
                  <a:pt x="485" y="67"/>
                  <a:pt x="485" y="67"/>
                  <a:pt x="485" y="67"/>
                </a:cubicBezTo>
                <a:cubicBezTo>
                  <a:pt x="527" y="25"/>
                  <a:pt x="585" y="0"/>
                  <a:pt x="652" y="0"/>
                </a:cubicBezTo>
                <a:cubicBezTo>
                  <a:pt x="719" y="0"/>
                  <a:pt x="778" y="25"/>
                  <a:pt x="819" y="67"/>
                </a:cubicBezTo>
                <a:cubicBezTo>
                  <a:pt x="869" y="117"/>
                  <a:pt x="895" y="175"/>
                  <a:pt x="895" y="234"/>
                </a:cubicBezTo>
                <a:cubicBezTo>
                  <a:pt x="895" y="301"/>
                  <a:pt x="869" y="360"/>
                  <a:pt x="819" y="410"/>
                </a:cubicBezTo>
                <a:lnTo>
                  <a:pt x="819" y="410"/>
                </a:lnTo>
                <a:cubicBezTo>
                  <a:pt x="761" y="460"/>
                  <a:pt x="761" y="460"/>
                  <a:pt x="761" y="460"/>
                </a:cubicBezTo>
                <a:cubicBezTo>
                  <a:pt x="761" y="468"/>
                  <a:pt x="761" y="468"/>
                  <a:pt x="761" y="468"/>
                </a:cubicBezTo>
                <a:cubicBezTo>
                  <a:pt x="468" y="761"/>
                  <a:pt x="468" y="761"/>
                  <a:pt x="468" y="761"/>
                </a:cubicBezTo>
                <a:cubicBezTo>
                  <a:pt x="460" y="769"/>
                  <a:pt x="451" y="769"/>
                  <a:pt x="443" y="769"/>
                </a:cubicBezTo>
                <a:close/>
                <a:moveTo>
                  <a:pt x="167" y="426"/>
                </a:moveTo>
                <a:lnTo>
                  <a:pt x="167" y="426"/>
                </a:lnTo>
                <a:cubicBezTo>
                  <a:pt x="443" y="702"/>
                  <a:pt x="443" y="702"/>
                  <a:pt x="443" y="702"/>
                </a:cubicBezTo>
                <a:cubicBezTo>
                  <a:pt x="719" y="426"/>
                  <a:pt x="719" y="426"/>
                  <a:pt x="719" y="426"/>
                </a:cubicBezTo>
                <a:lnTo>
                  <a:pt x="719" y="426"/>
                </a:lnTo>
                <a:cubicBezTo>
                  <a:pt x="778" y="368"/>
                  <a:pt x="778" y="368"/>
                  <a:pt x="778" y="368"/>
                </a:cubicBezTo>
                <a:cubicBezTo>
                  <a:pt x="819" y="334"/>
                  <a:pt x="836" y="284"/>
                  <a:pt x="836" y="234"/>
                </a:cubicBezTo>
                <a:cubicBezTo>
                  <a:pt x="836" y="192"/>
                  <a:pt x="819" y="142"/>
                  <a:pt x="778" y="109"/>
                </a:cubicBezTo>
                <a:cubicBezTo>
                  <a:pt x="744" y="75"/>
                  <a:pt x="702" y="58"/>
                  <a:pt x="652" y="58"/>
                </a:cubicBezTo>
                <a:cubicBezTo>
                  <a:pt x="602" y="58"/>
                  <a:pt x="560" y="75"/>
                  <a:pt x="527" y="109"/>
                </a:cubicBezTo>
                <a:cubicBezTo>
                  <a:pt x="468" y="167"/>
                  <a:pt x="468" y="167"/>
                  <a:pt x="468" y="167"/>
                </a:cubicBezTo>
                <a:cubicBezTo>
                  <a:pt x="460" y="175"/>
                  <a:pt x="451" y="175"/>
                  <a:pt x="443" y="175"/>
                </a:cubicBezTo>
                <a:cubicBezTo>
                  <a:pt x="435" y="175"/>
                  <a:pt x="435" y="175"/>
                  <a:pt x="426" y="167"/>
                </a:cubicBezTo>
                <a:cubicBezTo>
                  <a:pt x="368" y="109"/>
                  <a:pt x="368" y="109"/>
                  <a:pt x="368" y="109"/>
                </a:cubicBezTo>
                <a:cubicBezTo>
                  <a:pt x="334" y="75"/>
                  <a:pt x="284" y="58"/>
                  <a:pt x="234" y="58"/>
                </a:cubicBezTo>
                <a:cubicBezTo>
                  <a:pt x="192" y="58"/>
                  <a:pt x="142" y="75"/>
                  <a:pt x="109" y="109"/>
                </a:cubicBezTo>
                <a:cubicBezTo>
                  <a:pt x="75" y="142"/>
                  <a:pt x="58" y="192"/>
                  <a:pt x="58" y="234"/>
                </a:cubicBezTo>
                <a:cubicBezTo>
                  <a:pt x="58" y="284"/>
                  <a:pt x="75" y="334"/>
                  <a:pt x="109" y="368"/>
                </a:cubicBezTo>
                <a:cubicBezTo>
                  <a:pt x="167" y="426"/>
                  <a:pt x="167" y="426"/>
                  <a:pt x="167" y="426"/>
                </a:cubicBezTo>
                <a:close/>
                <a:moveTo>
                  <a:pt x="803" y="385"/>
                </a:moveTo>
                <a:lnTo>
                  <a:pt x="803" y="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92">
            <a:extLst>
              <a:ext uri="{FF2B5EF4-FFF2-40B4-BE49-F238E27FC236}">
                <a16:creationId xmlns:a16="http://schemas.microsoft.com/office/drawing/2014/main" id="{E7559DB3-E18C-2E47-B079-83FAA684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810" y="10678992"/>
            <a:ext cx="908093" cy="798167"/>
          </a:xfrm>
          <a:custGeom>
            <a:avLst/>
            <a:gdLst>
              <a:gd name="T0" fmla="*/ 837 w 838"/>
              <a:gd name="T1" fmla="*/ 175 h 737"/>
              <a:gd name="T2" fmla="*/ 837 w 838"/>
              <a:gd name="T3" fmla="*/ 175 h 737"/>
              <a:gd name="T4" fmla="*/ 837 w 838"/>
              <a:gd name="T5" fmla="*/ 158 h 737"/>
              <a:gd name="T6" fmla="*/ 828 w 838"/>
              <a:gd name="T7" fmla="*/ 150 h 737"/>
              <a:gd name="T8" fmla="*/ 703 w 838"/>
              <a:gd name="T9" fmla="*/ 8 h 737"/>
              <a:gd name="T10" fmla="*/ 678 w 838"/>
              <a:gd name="T11" fmla="*/ 0 h 737"/>
              <a:gd name="T12" fmla="*/ 159 w 838"/>
              <a:gd name="T13" fmla="*/ 0 h 737"/>
              <a:gd name="T14" fmla="*/ 142 w 838"/>
              <a:gd name="T15" fmla="*/ 8 h 737"/>
              <a:gd name="T16" fmla="*/ 8 w 838"/>
              <a:gd name="T17" fmla="*/ 150 h 737"/>
              <a:gd name="T18" fmla="*/ 8 w 838"/>
              <a:gd name="T19" fmla="*/ 158 h 737"/>
              <a:gd name="T20" fmla="*/ 0 w 838"/>
              <a:gd name="T21" fmla="*/ 175 h 737"/>
              <a:gd name="T22" fmla="*/ 84 w 838"/>
              <a:gd name="T23" fmla="*/ 292 h 737"/>
              <a:gd name="T24" fmla="*/ 84 w 838"/>
              <a:gd name="T25" fmla="*/ 694 h 737"/>
              <a:gd name="T26" fmla="*/ 126 w 838"/>
              <a:gd name="T27" fmla="*/ 736 h 737"/>
              <a:gd name="T28" fmla="*/ 293 w 838"/>
              <a:gd name="T29" fmla="*/ 736 h 737"/>
              <a:gd name="T30" fmla="*/ 544 w 838"/>
              <a:gd name="T31" fmla="*/ 736 h 737"/>
              <a:gd name="T32" fmla="*/ 711 w 838"/>
              <a:gd name="T33" fmla="*/ 736 h 737"/>
              <a:gd name="T34" fmla="*/ 753 w 838"/>
              <a:gd name="T35" fmla="*/ 694 h 737"/>
              <a:gd name="T36" fmla="*/ 753 w 838"/>
              <a:gd name="T37" fmla="*/ 292 h 737"/>
              <a:gd name="T38" fmla="*/ 837 w 838"/>
              <a:gd name="T39" fmla="*/ 175 h 737"/>
              <a:gd name="T40" fmla="*/ 318 w 838"/>
              <a:gd name="T41" fmla="*/ 677 h 737"/>
              <a:gd name="T42" fmla="*/ 318 w 838"/>
              <a:gd name="T43" fmla="*/ 677 h 737"/>
              <a:gd name="T44" fmla="*/ 318 w 838"/>
              <a:gd name="T45" fmla="*/ 502 h 737"/>
              <a:gd name="T46" fmla="*/ 519 w 838"/>
              <a:gd name="T47" fmla="*/ 502 h 737"/>
              <a:gd name="T48" fmla="*/ 519 w 838"/>
              <a:gd name="T49" fmla="*/ 677 h 737"/>
              <a:gd name="T50" fmla="*/ 318 w 838"/>
              <a:gd name="T51" fmla="*/ 677 h 737"/>
              <a:gd name="T52" fmla="*/ 577 w 838"/>
              <a:gd name="T53" fmla="*/ 677 h 737"/>
              <a:gd name="T54" fmla="*/ 577 w 838"/>
              <a:gd name="T55" fmla="*/ 677 h 737"/>
              <a:gd name="T56" fmla="*/ 577 w 838"/>
              <a:gd name="T57" fmla="*/ 485 h 737"/>
              <a:gd name="T58" fmla="*/ 544 w 838"/>
              <a:gd name="T59" fmla="*/ 443 h 737"/>
              <a:gd name="T60" fmla="*/ 293 w 838"/>
              <a:gd name="T61" fmla="*/ 443 h 737"/>
              <a:gd name="T62" fmla="*/ 260 w 838"/>
              <a:gd name="T63" fmla="*/ 485 h 737"/>
              <a:gd name="T64" fmla="*/ 260 w 838"/>
              <a:gd name="T65" fmla="*/ 677 h 737"/>
              <a:gd name="T66" fmla="*/ 142 w 838"/>
              <a:gd name="T67" fmla="*/ 677 h 737"/>
              <a:gd name="T68" fmla="*/ 142 w 838"/>
              <a:gd name="T69" fmla="*/ 301 h 737"/>
              <a:gd name="T70" fmla="*/ 226 w 838"/>
              <a:gd name="T71" fmla="*/ 259 h 737"/>
              <a:gd name="T72" fmla="*/ 326 w 838"/>
              <a:gd name="T73" fmla="*/ 301 h 737"/>
              <a:gd name="T74" fmla="*/ 418 w 838"/>
              <a:gd name="T75" fmla="*/ 259 h 737"/>
              <a:gd name="T76" fmla="*/ 519 w 838"/>
              <a:gd name="T77" fmla="*/ 301 h 737"/>
              <a:gd name="T78" fmla="*/ 619 w 838"/>
              <a:gd name="T79" fmla="*/ 259 h 737"/>
              <a:gd name="T80" fmla="*/ 695 w 838"/>
              <a:gd name="T81" fmla="*/ 301 h 737"/>
              <a:gd name="T82" fmla="*/ 695 w 838"/>
              <a:gd name="T83" fmla="*/ 677 h 737"/>
              <a:gd name="T84" fmla="*/ 577 w 838"/>
              <a:gd name="T85" fmla="*/ 677 h 737"/>
              <a:gd name="T86" fmla="*/ 711 w 838"/>
              <a:gd name="T87" fmla="*/ 242 h 737"/>
              <a:gd name="T88" fmla="*/ 711 w 838"/>
              <a:gd name="T89" fmla="*/ 242 h 737"/>
              <a:gd name="T90" fmla="*/ 644 w 838"/>
              <a:gd name="T91" fmla="*/ 175 h 737"/>
              <a:gd name="T92" fmla="*/ 619 w 838"/>
              <a:gd name="T93" fmla="*/ 150 h 737"/>
              <a:gd name="T94" fmla="*/ 586 w 838"/>
              <a:gd name="T95" fmla="*/ 175 h 737"/>
              <a:gd name="T96" fmla="*/ 519 w 838"/>
              <a:gd name="T97" fmla="*/ 242 h 737"/>
              <a:gd name="T98" fmla="*/ 452 w 838"/>
              <a:gd name="T99" fmla="*/ 175 h 737"/>
              <a:gd name="T100" fmla="*/ 418 w 838"/>
              <a:gd name="T101" fmla="*/ 150 h 737"/>
              <a:gd name="T102" fmla="*/ 393 w 838"/>
              <a:gd name="T103" fmla="*/ 175 h 737"/>
              <a:gd name="T104" fmla="*/ 326 w 838"/>
              <a:gd name="T105" fmla="*/ 242 h 737"/>
              <a:gd name="T106" fmla="*/ 251 w 838"/>
              <a:gd name="T107" fmla="*/ 175 h 737"/>
              <a:gd name="T108" fmla="*/ 226 w 838"/>
              <a:gd name="T109" fmla="*/ 150 h 737"/>
              <a:gd name="T110" fmla="*/ 201 w 838"/>
              <a:gd name="T111" fmla="*/ 175 h 737"/>
              <a:gd name="T112" fmla="*/ 126 w 838"/>
              <a:gd name="T113" fmla="*/ 242 h 737"/>
              <a:gd name="T114" fmla="*/ 59 w 838"/>
              <a:gd name="T115" fmla="*/ 184 h 737"/>
              <a:gd name="T116" fmla="*/ 176 w 838"/>
              <a:gd name="T117" fmla="*/ 58 h 737"/>
              <a:gd name="T118" fmla="*/ 669 w 838"/>
              <a:gd name="T119" fmla="*/ 58 h 737"/>
              <a:gd name="T120" fmla="*/ 778 w 838"/>
              <a:gd name="T121" fmla="*/ 184 h 737"/>
              <a:gd name="T122" fmla="*/ 711 w 838"/>
              <a:gd name="T123" fmla="*/ 242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38" h="737">
                <a:moveTo>
                  <a:pt x="837" y="175"/>
                </a:moveTo>
                <a:lnTo>
                  <a:pt x="837" y="175"/>
                </a:lnTo>
                <a:cubicBezTo>
                  <a:pt x="837" y="175"/>
                  <a:pt x="837" y="167"/>
                  <a:pt x="837" y="158"/>
                </a:cubicBezTo>
                <a:cubicBezTo>
                  <a:pt x="837" y="158"/>
                  <a:pt x="828" y="158"/>
                  <a:pt x="828" y="150"/>
                </a:cubicBezTo>
                <a:cubicBezTo>
                  <a:pt x="703" y="8"/>
                  <a:pt x="703" y="8"/>
                  <a:pt x="703" y="8"/>
                </a:cubicBezTo>
                <a:cubicBezTo>
                  <a:pt x="695" y="0"/>
                  <a:pt x="686" y="0"/>
                  <a:pt x="67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1" y="0"/>
                  <a:pt x="142" y="0"/>
                  <a:pt x="142" y="8"/>
                </a:cubicBezTo>
                <a:cubicBezTo>
                  <a:pt x="8" y="150"/>
                  <a:pt x="8" y="150"/>
                  <a:pt x="8" y="150"/>
                </a:cubicBezTo>
                <a:cubicBezTo>
                  <a:pt x="8" y="158"/>
                  <a:pt x="8" y="158"/>
                  <a:pt x="8" y="158"/>
                </a:cubicBezTo>
                <a:cubicBezTo>
                  <a:pt x="8" y="167"/>
                  <a:pt x="0" y="167"/>
                  <a:pt x="0" y="175"/>
                </a:cubicBezTo>
                <a:cubicBezTo>
                  <a:pt x="0" y="234"/>
                  <a:pt x="42" y="276"/>
                  <a:pt x="84" y="292"/>
                </a:cubicBezTo>
                <a:cubicBezTo>
                  <a:pt x="84" y="694"/>
                  <a:pt x="84" y="694"/>
                  <a:pt x="84" y="694"/>
                </a:cubicBezTo>
                <a:cubicBezTo>
                  <a:pt x="84" y="719"/>
                  <a:pt x="101" y="736"/>
                  <a:pt x="126" y="736"/>
                </a:cubicBezTo>
                <a:cubicBezTo>
                  <a:pt x="293" y="736"/>
                  <a:pt x="293" y="736"/>
                  <a:pt x="293" y="736"/>
                </a:cubicBezTo>
                <a:cubicBezTo>
                  <a:pt x="544" y="736"/>
                  <a:pt x="544" y="736"/>
                  <a:pt x="544" y="736"/>
                </a:cubicBezTo>
                <a:cubicBezTo>
                  <a:pt x="711" y="736"/>
                  <a:pt x="711" y="736"/>
                  <a:pt x="711" y="736"/>
                </a:cubicBezTo>
                <a:cubicBezTo>
                  <a:pt x="736" y="736"/>
                  <a:pt x="753" y="719"/>
                  <a:pt x="753" y="694"/>
                </a:cubicBezTo>
                <a:cubicBezTo>
                  <a:pt x="753" y="292"/>
                  <a:pt x="753" y="292"/>
                  <a:pt x="753" y="292"/>
                </a:cubicBezTo>
                <a:cubicBezTo>
                  <a:pt x="803" y="276"/>
                  <a:pt x="837" y="234"/>
                  <a:pt x="837" y="175"/>
                </a:cubicBezTo>
                <a:close/>
                <a:moveTo>
                  <a:pt x="318" y="677"/>
                </a:moveTo>
                <a:lnTo>
                  <a:pt x="318" y="677"/>
                </a:lnTo>
                <a:cubicBezTo>
                  <a:pt x="318" y="502"/>
                  <a:pt x="318" y="502"/>
                  <a:pt x="318" y="502"/>
                </a:cubicBezTo>
                <a:cubicBezTo>
                  <a:pt x="519" y="502"/>
                  <a:pt x="519" y="502"/>
                  <a:pt x="519" y="502"/>
                </a:cubicBezTo>
                <a:cubicBezTo>
                  <a:pt x="519" y="677"/>
                  <a:pt x="519" y="677"/>
                  <a:pt x="519" y="677"/>
                </a:cubicBezTo>
                <a:lnTo>
                  <a:pt x="318" y="677"/>
                </a:lnTo>
                <a:close/>
                <a:moveTo>
                  <a:pt x="577" y="677"/>
                </a:moveTo>
                <a:lnTo>
                  <a:pt x="577" y="677"/>
                </a:lnTo>
                <a:cubicBezTo>
                  <a:pt x="577" y="485"/>
                  <a:pt x="577" y="485"/>
                  <a:pt x="577" y="485"/>
                </a:cubicBezTo>
                <a:cubicBezTo>
                  <a:pt x="577" y="460"/>
                  <a:pt x="569" y="443"/>
                  <a:pt x="544" y="443"/>
                </a:cubicBezTo>
                <a:cubicBezTo>
                  <a:pt x="293" y="443"/>
                  <a:pt x="293" y="443"/>
                  <a:pt x="293" y="443"/>
                </a:cubicBezTo>
                <a:cubicBezTo>
                  <a:pt x="276" y="443"/>
                  <a:pt x="260" y="460"/>
                  <a:pt x="260" y="485"/>
                </a:cubicBezTo>
                <a:cubicBezTo>
                  <a:pt x="260" y="677"/>
                  <a:pt x="260" y="677"/>
                  <a:pt x="260" y="677"/>
                </a:cubicBezTo>
                <a:cubicBezTo>
                  <a:pt x="142" y="677"/>
                  <a:pt x="142" y="677"/>
                  <a:pt x="142" y="677"/>
                </a:cubicBezTo>
                <a:cubicBezTo>
                  <a:pt x="142" y="301"/>
                  <a:pt x="142" y="301"/>
                  <a:pt x="142" y="301"/>
                </a:cubicBezTo>
                <a:cubicBezTo>
                  <a:pt x="176" y="301"/>
                  <a:pt x="209" y="284"/>
                  <a:pt x="226" y="259"/>
                </a:cubicBezTo>
                <a:cubicBezTo>
                  <a:pt x="251" y="284"/>
                  <a:pt x="284" y="301"/>
                  <a:pt x="326" y="301"/>
                </a:cubicBezTo>
                <a:cubicBezTo>
                  <a:pt x="360" y="301"/>
                  <a:pt x="393" y="284"/>
                  <a:pt x="418" y="259"/>
                </a:cubicBezTo>
                <a:cubicBezTo>
                  <a:pt x="443" y="284"/>
                  <a:pt x="477" y="301"/>
                  <a:pt x="519" y="301"/>
                </a:cubicBezTo>
                <a:cubicBezTo>
                  <a:pt x="561" y="301"/>
                  <a:pt x="594" y="284"/>
                  <a:pt x="619" y="259"/>
                </a:cubicBezTo>
                <a:cubicBezTo>
                  <a:pt x="636" y="284"/>
                  <a:pt x="661" y="301"/>
                  <a:pt x="695" y="301"/>
                </a:cubicBezTo>
                <a:cubicBezTo>
                  <a:pt x="695" y="677"/>
                  <a:pt x="695" y="677"/>
                  <a:pt x="695" y="677"/>
                </a:cubicBezTo>
                <a:lnTo>
                  <a:pt x="577" y="677"/>
                </a:lnTo>
                <a:close/>
                <a:moveTo>
                  <a:pt x="711" y="242"/>
                </a:moveTo>
                <a:lnTo>
                  <a:pt x="711" y="242"/>
                </a:lnTo>
                <a:cubicBezTo>
                  <a:pt x="678" y="242"/>
                  <a:pt x="644" y="217"/>
                  <a:pt x="644" y="175"/>
                </a:cubicBezTo>
                <a:cubicBezTo>
                  <a:pt x="644" y="158"/>
                  <a:pt x="628" y="150"/>
                  <a:pt x="619" y="150"/>
                </a:cubicBezTo>
                <a:cubicBezTo>
                  <a:pt x="602" y="150"/>
                  <a:pt x="586" y="158"/>
                  <a:pt x="586" y="175"/>
                </a:cubicBezTo>
                <a:cubicBezTo>
                  <a:pt x="586" y="217"/>
                  <a:pt x="552" y="242"/>
                  <a:pt x="519" y="242"/>
                </a:cubicBezTo>
                <a:cubicBezTo>
                  <a:pt x="477" y="242"/>
                  <a:pt x="452" y="217"/>
                  <a:pt x="452" y="175"/>
                </a:cubicBezTo>
                <a:cubicBezTo>
                  <a:pt x="452" y="158"/>
                  <a:pt x="435" y="150"/>
                  <a:pt x="418" y="150"/>
                </a:cubicBezTo>
                <a:cubicBezTo>
                  <a:pt x="402" y="150"/>
                  <a:pt x="393" y="158"/>
                  <a:pt x="393" y="175"/>
                </a:cubicBezTo>
                <a:cubicBezTo>
                  <a:pt x="393" y="217"/>
                  <a:pt x="360" y="242"/>
                  <a:pt x="326" y="242"/>
                </a:cubicBezTo>
                <a:cubicBezTo>
                  <a:pt x="284" y="242"/>
                  <a:pt x="251" y="217"/>
                  <a:pt x="251" y="175"/>
                </a:cubicBezTo>
                <a:cubicBezTo>
                  <a:pt x="251" y="158"/>
                  <a:pt x="243" y="150"/>
                  <a:pt x="226" y="150"/>
                </a:cubicBezTo>
                <a:cubicBezTo>
                  <a:pt x="209" y="150"/>
                  <a:pt x="201" y="158"/>
                  <a:pt x="201" y="175"/>
                </a:cubicBezTo>
                <a:cubicBezTo>
                  <a:pt x="201" y="217"/>
                  <a:pt x="167" y="242"/>
                  <a:pt x="126" y="242"/>
                </a:cubicBezTo>
                <a:cubicBezTo>
                  <a:pt x="92" y="242"/>
                  <a:pt x="67" y="217"/>
                  <a:pt x="59" y="184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669" y="58"/>
                  <a:pt x="669" y="58"/>
                  <a:pt x="669" y="58"/>
                </a:cubicBezTo>
                <a:cubicBezTo>
                  <a:pt x="778" y="184"/>
                  <a:pt x="778" y="184"/>
                  <a:pt x="778" y="184"/>
                </a:cubicBezTo>
                <a:cubicBezTo>
                  <a:pt x="778" y="217"/>
                  <a:pt x="745" y="242"/>
                  <a:pt x="711" y="2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3">
            <a:extLst>
              <a:ext uri="{FF2B5EF4-FFF2-40B4-BE49-F238E27FC236}">
                <a16:creationId xmlns:a16="http://schemas.microsoft.com/office/drawing/2014/main" id="{9B0A7855-8952-2A4E-8281-90B6B2BE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260" y="10669433"/>
            <a:ext cx="960668" cy="807726"/>
          </a:xfrm>
          <a:custGeom>
            <a:avLst/>
            <a:gdLst>
              <a:gd name="T0" fmla="*/ 870 w 888"/>
              <a:gd name="T1" fmla="*/ 318 h 746"/>
              <a:gd name="T2" fmla="*/ 870 w 888"/>
              <a:gd name="T3" fmla="*/ 318 h 746"/>
              <a:gd name="T4" fmla="*/ 460 w 888"/>
              <a:gd name="T5" fmla="*/ 9 h 746"/>
              <a:gd name="T6" fmla="*/ 427 w 888"/>
              <a:gd name="T7" fmla="*/ 9 h 746"/>
              <a:gd name="T8" fmla="*/ 17 w 888"/>
              <a:gd name="T9" fmla="*/ 318 h 746"/>
              <a:gd name="T10" fmla="*/ 8 w 888"/>
              <a:gd name="T11" fmla="*/ 352 h 746"/>
              <a:gd name="T12" fmla="*/ 50 w 888"/>
              <a:gd name="T13" fmla="*/ 360 h 746"/>
              <a:gd name="T14" fmla="*/ 109 w 888"/>
              <a:gd name="T15" fmla="*/ 318 h 746"/>
              <a:gd name="T16" fmla="*/ 109 w 888"/>
              <a:gd name="T17" fmla="*/ 711 h 746"/>
              <a:gd name="T18" fmla="*/ 151 w 888"/>
              <a:gd name="T19" fmla="*/ 745 h 746"/>
              <a:gd name="T20" fmla="*/ 318 w 888"/>
              <a:gd name="T21" fmla="*/ 745 h 746"/>
              <a:gd name="T22" fmla="*/ 569 w 888"/>
              <a:gd name="T23" fmla="*/ 745 h 746"/>
              <a:gd name="T24" fmla="*/ 736 w 888"/>
              <a:gd name="T25" fmla="*/ 745 h 746"/>
              <a:gd name="T26" fmla="*/ 778 w 888"/>
              <a:gd name="T27" fmla="*/ 711 h 746"/>
              <a:gd name="T28" fmla="*/ 778 w 888"/>
              <a:gd name="T29" fmla="*/ 318 h 746"/>
              <a:gd name="T30" fmla="*/ 837 w 888"/>
              <a:gd name="T31" fmla="*/ 360 h 746"/>
              <a:gd name="T32" fmla="*/ 853 w 888"/>
              <a:gd name="T33" fmla="*/ 368 h 746"/>
              <a:gd name="T34" fmla="*/ 870 w 888"/>
              <a:gd name="T35" fmla="*/ 352 h 746"/>
              <a:gd name="T36" fmla="*/ 870 w 888"/>
              <a:gd name="T37" fmla="*/ 318 h 746"/>
              <a:gd name="T38" fmla="*/ 544 w 888"/>
              <a:gd name="T39" fmla="*/ 694 h 746"/>
              <a:gd name="T40" fmla="*/ 544 w 888"/>
              <a:gd name="T41" fmla="*/ 694 h 746"/>
              <a:gd name="T42" fmla="*/ 335 w 888"/>
              <a:gd name="T43" fmla="*/ 694 h 746"/>
              <a:gd name="T44" fmla="*/ 335 w 888"/>
              <a:gd name="T45" fmla="*/ 519 h 746"/>
              <a:gd name="T46" fmla="*/ 544 w 888"/>
              <a:gd name="T47" fmla="*/ 519 h 746"/>
              <a:gd name="T48" fmla="*/ 544 w 888"/>
              <a:gd name="T49" fmla="*/ 694 h 746"/>
              <a:gd name="T50" fmla="*/ 719 w 888"/>
              <a:gd name="T51" fmla="*/ 694 h 746"/>
              <a:gd name="T52" fmla="*/ 719 w 888"/>
              <a:gd name="T53" fmla="*/ 694 h 746"/>
              <a:gd name="T54" fmla="*/ 602 w 888"/>
              <a:gd name="T55" fmla="*/ 694 h 746"/>
              <a:gd name="T56" fmla="*/ 602 w 888"/>
              <a:gd name="T57" fmla="*/ 494 h 746"/>
              <a:gd name="T58" fmla="*/ 569 w 888"/>
              <a:gd name="T59" fmla="*/ 460 h 746"/>
              <a:gd name="T60" fmla="*/ 318 w 888"/>
              <a:gd name="T61" fmla="*/ 460 h 746"/>
              <a:gd name="T62" fmla="*/ 284 w 888"/>
              <a:gd name="T63" fmla="*/ 494 h 746"/>
              <a:gd name="T64" fmla="*/ 284 w 888"/>
              <a:gd name="T65" fmla="*/ 694 h 746"/>
              <a:gd name="T66" fmla="*/ 167 w 888"/>
              <a:gd name="T67" fmla="*/ 694 h 746"/>
              <a:gd name="T68" fmla="*/ 167 w 888"/>
              <a:gd name="T69" fmla="*/ 276 h 746"/>
              <a:gd name="T70" fmla="*/ 443 w 888"/>
              <a:gd name="T71" fmla="*/ 67 h 746"/>
              <a:gd name="T72" fmla="*/ 719 w 888"/>
              <a:gd name="T73" fmla="*/ 276 h 746"/>
              <a:gd name="T74" fmla="*/ 719 w 888"/>
              <a:gd name="T75" fmla="*/ 694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8" h="746">
                <a:moveTo>
                  <a:pt x="870" y="318"/>
                </a:moveTo>
                <a:lnTo>
                  <a:pt x="870" y="318"/>
                </a:lnTo>
                <a:cubicBezTo>
                  <a:pt x="460" y="9"/>
                  <a:pt x="460" y="9"/>
                  <a:pt x="460" y="9"/>
                </a:cubicBezTo>
                <a:cubicBezTo>
                  <a:pt x="452" y="0"/>
                  <a:pt x="435" y="0"/>
                  <a:pt x="427" y="9"/>
                </a:cubicBezTo>
                <a:cubicBezTo>
                  <a:pt x="17" y="318"/>
                  <a:pt x="17" y="318"/>
                  <a:pt x="17" y="318"/>
                </a:cubicBezTo>
                <a:cubicBezTo>
                  <a:pt x="0" y="326"/>
                  <a:pt x="0" y="343"/>
                  <a:pt x="8" y="352"/>
                </a:cubicBezTo>
                <a:cubicBezTo>
                  <a:pt x="17" y="368"/>
                  <a:pt x="34" y="368"/>
                  <a:pt x="50" y="360"/>
                </a:cubicBezTo>
                <a:cubicBezTo>
                  <a:pt x="109" y="318"/>
                  <a:pt x="109" y="318"/>
                  <a:pt x="109" y="318"/>
                </a:cubicBezTo>
                <a:cubicBezTo>
                  <a:pt x="109" y="711"/>
                  <a:pt x="109" y="711"/>
                  <a:pt x="109" y="711"/>
                </a:cubicBezTo>
                <a:cubicBezTo>
                  <a:pt x="109" y="728"/>
                  <a:pt x="126" y="745"/>
                  <a:pt x="151" y="745"/>
                </a:cubicBezTo>
                <a:cubicBezTo>
                  <a:pt x="318" y="745"/>
                  <a:pt x="318" y="745"/>
                  <a:pt x="318" y="745"/>
                </a:cubicBezTo>
                <a:cubicBezTo>
                  <a:pt x="569" y="745"/>
                  <a:pt x="569" y="745"/>
                  <a:pt x="569" y="745"/>
                </a:cubicBezTo>
                <a:cubicBezTo>
                  <a:pt x="736" y="745"/>
                  <a:pt x="736" y="745"/>
                  <a:pt x="736" y="745"/>
                </a:cubicBezTo>
                <a:cubicBezTo>
                  <a:pt x="761" y="745"/>
                  <a:pt x="778" y="728"/>
                  <a:pt x="778" y="711"/>
                </a:cubicBezTo>
                <a:cubicBezTo>
                  <a:pt x="778" y="318"/>
                  <a:pt x="778" y="318"/>
                  <a:pt x="778" y="318"/>
                </a:cubicBezTo>
                <a:cubicBezTo>
                  <a:pt x="837" y="360"/>
                  <a:pt x="837" y="360"/>
                  <a:pt x="837" y="360"/>
                </a:cubicBezTo>
                <a:cubicBezTo>
                  <a:pt x="837" y="368"/>
                  <a:pt x="845" y="368"/>
                  <a:pt x="853" y="368"/>
                </a:cubicBezTo>
                <a:cubicBezTo>
                  <a:pt x="862" y="368"/>
                  <a:pt x="870" y="360"/>
                  <a:pt x="870" y="352"/>
                </a:cubicBezTo>
                <a:cubicBezTo>
                  <a:pt x="887" y="343"/>
                  <a:pt x="878" y="326"/>
                  <a:pt x="870" y="318"/>
                </a:cubicBezTo>
                <a:close/>
                <a:moveTo>
                  <a:pt x="544" y="694"/>
                </a:moveTo>
                <a:lnTo>
                  <a:pt x="544" y="694"/>
                </a:lnTo>
                <a:cubicBezTo>
                  <a:pt x="335" y="694"/>
                  <a:pt x="335" y="694"/>
                  <a:pt x="335" y="694"/>
                </a:cubicBezTo>
                <a:cubicBezTo>
                  <a:pt x="335" y="519"/>
                  <a:pt x="335" y="519"/>
                  <a:pt x="335" y="519"/>
                </a:cubicBezTo>
                <a:cubicBezTo>
                  <a:pt x="544" y="519"/>
                  <a:pt x="544" y="519"/>
                  <a:pt x="544" y="519"/>
                </a:cubicBezTo>
                <a:lnTo>
                  <a:pt x="544" y="694"/>
                </a:lnTo>
                <a:close/>
                <a:moveTo>
                  <a:pt x="719" y="694"/>
                </a:moveTo>
                <a:lnTo>
                  <a:pt x="719" y="694"/>
                </a:lnTo>
                <a:cubicBezTo>
                  <a:pt x="602" y="694"/>
                  <a:pt x="602" y="694"/>
                  <a:pt x="602" y="694"/>
                </a:cubicBezTo>
                <a:cubicBezTo>
                  <a:pt x="602" y="494"/>
                  <a:pt x="602" y="494"/>
                  <a:pt x="602" y="494"/>
                </a:cubicBezTo>
                <a:cubicBezTo>
                  <a:pt x="602" y="477"/>
                  <a:pt x="585" y="460"/>
                  <a:pt x="569" y="460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293" y="460"/>
                  <a:pt x="284" y="477"/>
                  <a:pt x="284" y="494"/>
                </a:cubicBezTo>
                <a:cubicBezTo>
                  <a:pt x="284" y="694"/>
                  <a:pt x="284" y="694"/>
                  <a:pt x="284" y="694"/>
                </a:cubicBezTo>
                <a:cubicBezTo>
                  <a:pt x="167" y="694"/>
                  <a:pt x="167" y="694"/>
                  <a:pt x="167" y="694"/>
                </a:cubicBezTo>
                <a:cubicBezTo>
                  <a:pt x="167" y="276"/>
                  <a:pt x="167" y="276"/>
                  <a:pt x="167" y="276"/>
                </a:cubicBezTo>
                <a:cubicBezTo>
                  <a:pt x="443" y="67"/>
                  <a:pt x="443" y="67"/>
                  <a:pt x="443" y="67"/>
                </a:cubicBezTo>
                <a:cubicBezTo>
                  <a:pt x="719" y="276"/>
                  <a:pt x="719" y="276"/>
                  <a:pt x="719" y="276"/>
                </a:cubicBezTo>
                <a:lnTo>
                  <a:pt x="719" y="6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CuadroTexto 395">
            <a:extLst>
              <a:ext uri="{FF2B5EF4-FFF2-40B4-BE49-F238E27FC236}">
                <a16:creationId xmlns:a16="http://schemas.microsoft.com/office/drawing/2014/main" id="{C44A7E58-6B01-104E-8449-979DD916B876}"/>
              </a:ext>
            </a:extLst>
          </p:cNvPr>
          <p:cNvSpPr txBox="1"/>
          <p:nvPr/>
        </p:nvSpPr>
        <p:spPr>
          <a:xfrm>
            <a:off x="2866779" y="3354949"/>
            <a:ext cx="122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56" name="CuadroTexto 395">
            <a:extLst>
              <a:ext uri="{FF2B5EF4-FFF2-40B4-BE49-F238E27FC236}">
                <a16:creationId xmlns:a16="http://schemas.microsoft.com/office/drawing/2014/main" id="{86879AB5-2817-C245-8259-D454F50E4811}"/>
              </a:ext>
            </a:extLst>
          </p:cNvPr>
          <p:cNvSpPr txBox="1"/>
          <p:nvPr/>
        </p:nvSpPr>
        <p:spPr>
          <a:xfrm>
            <a:off x="7690614" y="3364290"/>
            <a:ext cx="122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57" name="CuadroTexto 395">
            <a:extLst>
              <a:ext uri="{FF2B5EF4-FFF2-40B4-BE49-F238E27FC236}">
                <a16:creationId xmlns:a16="http://schemas.microsoft.com/office/drawing/2014/main" id="{51588EDA-5DBF-1340-86C7-AD2A37339F5F}"/>
              </a:ext>
            </a:extLst>
          </p:cNvPr>
          <p:cNvSpPr txBox="1"/>
          <p:nvPr/>
        </p:nvSpPr>
        <p:spPr>
          <a:xfrm>
            <a:off x="12510819" y="3350897"/>
            <a:ext cx="122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36E3016-53C5-DB48-A3B4-193C01CE7E60}"/>
              </a:ext>
            </a:extLst>
          </p:cNvPr>
          <p:cNvGrpSpPr/>
          <p:nvPr/>
        </p:nvGrpSpPr>
        <p:grpSpPr>
          <a:xfrm>
            <a:off x="1104243" y="7383374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BCF3C3DF-78C3-DF40-ABE2-D2110914B22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6BD7734F-AF91-5A4D-A70A-488371C395B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890BBA-074B-0F4D-AE85-D12F740D9F87}"/>
              </a:ext>
            </a:extLst>
          </p:cNvPr>
          <p:cNvGrpSpPr/>
          <p:nvPr/>
        </p:nvGrpSpPr>
        <p:grpSpPr>
          <a:xfrm>
            <a:off x="5897984" y="7383374"/>
            <a:ext cx="4518438" cy="1592908"/>
            <a:chOff x="1795277" y="4756924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BCFECDA-AE79-C44B-9581-27735CDD0E0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C7C08ECF-756D-0C46-B6A1-38FA88E599C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BD1554-349B-784E-963A-4C503AC88524}"/>
              </a:ext>
            </a:extLst>
          </p:cNvPr>
          <p:cNvGrpSpPr/>
          <p:nvPr/>
        </p:nvGrpSpPr>
        <p:grpSpPr>
          <a:xfrm>
            <a:off x="10739555" y="7383374"/>
            <a:ext cx="4518438" cy="1592908"/>
            <a:chOff x="1795277" y="4756924"/>
            <a:chExt cx="4518438" cy="159290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2C1AED3D-A8C6-AA4F-8807-1E44515953D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15F4C512-DA52-1946-A76F-CD638EBE2C8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5F2E8D83-CA26-5840-91F8-666CD9C3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959" y="6823988"/>
            <a:ext cx="5281789" cy="626816"/>
          </a:xfrm>
          <a:custGeom>
            <a:avLst/>
            <a:gdLst>
              <a:gd name="T0" fmla="*/ 4794 w 4795"/>
              <a:gd name="T1" fmla="*/ 566 h 567"/>
              <a:gd name="T2" fmla="*/ 0 w 4795"/>
              <a:gd name="T3" fmla="*/ 566 h 567"/>
              <a:gd name="T4" fmla="*/ 0 w 4795"/>
              <a:gd name="T5" fmla="*/ 0 h 567"/>
              <a:gd name="T6" fmla="*/ 4794 w 4795"/>
              <a:gd name="T7" fmla="*/ 0 h 567"/>
              <a:gd name="T8" fmla="*/ 4794 w 4795"/>
              <a:gd name="T9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5" h="567">
                <a:moveTo>
                  <a:pt x="4794" y="566"/>
                </a:moveTo>
                <a:lnTo>
                  <a:pt x="0" y="566"/>
                </a:lnTo>
                <a:lnTo>
                  <a:pt x="0" y="0"/>
                </a:lnTo>
                <a:lnTo>
                  <a:pt x="4794" y="0"/>
                </a:lnTo>
                <a:lnTo>
                  <a:pt x="4794" y="5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90B7E24E-B4F2-3646-B35B-5E80A252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959" y="7961007"/>
            <a:ext cx="2745363" cy="626816"/>
          </a:xfrm>
          <a:custGeom>
            <a:avLst/>
            <a:gdLst>
              <a:gd name="T0" fmla="*/ 2492 w 2493"/>
              <a:gd name="T1" fmla="*/ 567 h 568"/>
              <a:gd name="T2" fmla="*/ 0 w 2493"/>
              <a:gd name="T3" fmla="*/ 567 h 568"/>
              <a:gd name="T4" fmla="*/ 0 w 2493"/>
              <a:gd name="T5" fmla="*/ 0 h 568"/>
              <a:gd name="T6" fmla="*/ 2492 w 2493"/>
              <a:gd name="T7" fmla="*/ 0 h 568"/>
              <a:gd name="T8" fmla="*/ 2492 w 2493"/>
              <a:gd name="T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568">
                <a:moveTo>
                  <a:pt x="2492" y="567"/>
                </a:moveTo>
                <a:lnTo>
                  <a:pt x="0" y="567"/>
                </a:lnTo>
                <a:lnTo>
                  <a:pt x="0" y="0"/>
                </a:lnTo>
                <a:lnTo>
                  <a:pt x="2492" y="0"/>
                </a:lnTo>
                <a:lnTo>
                  <a:pt x="2492" y="5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909F5831-5F3A-FD40-BE2B-D212AA2D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78" y="10298210"/>
            <a:ext cx="2745367" cy="626819"/>
          </a:xfrm>
          <a:custGeom>
            <a:avLst/>
            <a:gdLst>
              <a:gd name="T0" fmla="*/ 2491 w 2492"/>
              <a:gd name="T1" fmla="*/ 567 h 568"/>
              <a:gd name="T2" fmla="*/ 0 w 2492"/>
              <a:gd name="T3" fmla="*/ 567 h 568"/>
              <a:gd name="T4" fmla="*/ 0 w 2492"/>
              <a:gd name="T5" fmla="*/ 0 h 568"/>
              <a:gd name="T6" fmla="*/ 2491 w 2492"/>
              <a:gd name="T7" fmla="*/ 0 h 568"/>
              <a:gd name="T8" fmla="*/ 2491 w 2492"/>
              <a:gd name="T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568">
                <a:moveTo>
                  <a:pt x="2491" y="567"/>
                </a:moveTo>
                <a:lnTo>
                  <a:pt x="0" y="567"/>
                </a:lnTo>
                <a:lnTo>
                  <a:pt x="0" y="0"/>
                </a:lnTo>
                <a:lnTo>
                  <a:pt x="2491" y="0"/>
                </a:lnTo>
                <a:lnTo>
                  <a:pt x="2491" y="5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7DF79E37-F5E5-7048-943A-D7C2BD2D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959" y="9102883"/>
            <a:ext cx="3906679" cy="626819"/>
          </a:xfrm>
          <a:custGeom>
            <a:avLst/>
            <a:gdLst>
              <a:gd name="T0" fmla="*/ 3544 w 3545"/>
              <a:gd name="T1" fmla="*/ 566 h 567"/>
              <a:gd name="T2" fmla="*/ 0 w 3545"/>
              <a:gd name="T3" fmla="*/ 566 h 567"/>
              <a:gd name="T4" fmla="*/ 0 w 3545"/>
              <a:gd name="T5" fmla="*/ 0 h 567"/>
              <a:gd name="T6" fmla="*/ 3544 w 3545"/>
              <a:gd name="T7" fmla="*/ 0 h 567"/>
              <a:gd name="T8" fmla="*/ 3544 w 3545"/>
              <a:gd name="T9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5" h="567">
                <a:moveTo>
                  <a:pt x="3544" y="566"/>
                </a:moveTo>
                <a:lnTo>
                  <a:pt x="0" y="566"/>
                </a:lnTo>
                <a:lnTo>
                  <a:pt x="0" y="0"/>
                </a:lnTo>
                <a:lnTo>
                  <a:pt x="3544" y="0"/>
                </a:lnTo>
                <a:lnTo>
                  <a:pt x="3544" y="5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73666581-CC1F-9540-929B-0E907D8A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721" y="6823988"/>
            <a:ext cx="3688023" cy="626816"/>
          </a:xfrm>
          <a:custGeom>
            <a:avLst/>
            <a:gdLst>
              <a:gd name="T0" fmla="*/ 3346 w 3347"/>
              <a:gd name="T1" fmla="*/ 566 h 567"/>
              <a:gd name="T2" fmla="*/ 0 w 3347"/>
              <a:gd name="T3" fmla="*/ 566 h 567"/>
              <a:gd name="T4" fmla="*/ 0 w 3347"/>
              <a:gd name="T5" fmla="*/ 0 h 567"/>
              <a:gd name="T6" fmla="*/ 3346 w 3347"/>
              <a:gd name="T7" fmla="*/ 0 h 567"/>
              <a:gd name="T8" fmla="*/ 3346 w 3347"/>
              <a:gd name="T9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7" h="567">
                <a:moveTo>
                  <a:pt x="3346" y="566"/>
                </a:moveTo>
                <a:lnTo>
                  <a:pt x="0" y="566"/>
                </a:lnTo>
                <a:lnTo>
                  <a:pt x="0" y="0"/>
                </a:lnTo>
                <a:lnTo>
                  <a:pt x="3346" y="0"/>
                </a:lnTo>
                <a:lnTo>
                  <a:pt x="3346" y="5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22A663D2-5AE8-8947-92AF-7879C05B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611" y="7961007"/>
            <a:ext cx="5063133" cy="626816"/>
          </a:xfrm>
          <a:custGeom>
            <a:avLst/>
            <a:gdLst>
              <a:gd name="T0" fmla="*/ 4596 w 4597"/>
              <a:gd name="T1" fmla="*/ 567 h 568"/>
              <a:gd name="T2" fmla="*/ 0 w 4597"/>
              <a:gd name="T3" fmla="*/ 567 h 568"/>
              <a:gd name="T4" fmla="*/ 0 w 4597"/>
              <a:gd name="T5" fmla="*/ 0 h 568"/>
              <a:gd name="T6" fmla="*/ 4596 w 4597"/>
              <a:gd name="T7" fmla="*/ 0 h 568"/>
              <a:gd name="T8" fmla="*/ 4596 w 4597"/>
              <a:gd name="T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7" h="568">
                <a:moveTo>
                  <a:pt x="4596" y="567"/>
                </a:moveTo>
                <a:lnTo>
                  <a:pt x="0" y="567"/>
                </a:lnTo>
                <a:lnTo>
                  <a:pt x="0" y="0"/>
                </a:lnTo>
                <a:lnTo>
                  <a:pt x="4596" y="0"/>
                </a:lnTo>
                <a:lnTo>
                  <a:pt x="4596" y="5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63299C08-C62C-F04A-8F56-8F08518A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959" y="10239901"/>
            <a:ext cx="5063133" cy="626819"/>
          </a:xfrm>
          <a:custGeom>
            <a:avLst/>
            <a:gdLst>
              <a:gd name="T0" fmla="*/ 4596 w 4597"/>
              <a:gd name="T1" fmla="*/ 567 h 568"/>
              <a:gd name="T2" fmla="*/ 0 w 4597"/>
              <a:gd name="T3" fmla="*/ 567 h 568"/>
              <a:gd name="T4" fmla="*/ 0 w 4597"/>
              <a:gd name="T5" fmla="*/ 0 h 568"/>
              <a:gd name="T6" fmla="*/ 4596 w 4597"/>
              <a:gd name="T7" fmla="*/ 0 h 568"/>
              <a:gd name="T8" fmla="*/ 4596 w 4597"/>
              <a:gd name="T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7" h="568">
                <a:moveTo>
                  <a:pt x="4596" y="567"/>
                </a:moveTo>
                <a:lnTo>
                  <a:pt x="0" y="567"/>
                </a:lnTo>
                <a:lnTo>
                  <a:pt x="0" y="0"/>
                </a:lnTo>
                <a:lnTo>
                  <a:pt x="4596" y="0"/>
                </a:lnTo>
                <a:lnTo>
                  <a:pt x="4596" y="5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5D76F84E-41D8-5C4D-9908-60858921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318" y="9102883"/>
            <a:ext cx="2536426" cy="626819"/>
          </a:xfrm>
          <a:custGeom>
            <a:avLst/>
            <a:gdLst>
              <a:gd name="T0" fmla="*/ 2302 w 2303"/>
              <a:gd name="T1" fmla="*/ 566 h 567"/>
              <a:gd name="T2" fmla="*/ 0 w 2303"/>
              <a:gd name="T3" fmla="*/ 566 h 567"/>
              <a:gd name="T4" fmla="*/ 0 w 2303"/>
              <a:gd name="T5" fmla="*/ 0 h 567"/>
              <a:gd name="T6" fmla="*/ 2302 w 2303"/>
              <a:gd name="T7" fmla="*/ 0 h 567"/>
              <a:gd name="T8" fmla="*/ 2302 w 2303"/>
              <a:gd name="T9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3" h="567">
                <a:moveTo>
                  <a:pt x="2302" y="566"/>
                </a:moveTo>
                <a:lnTo>
                  <a:pt x="0" y="566"/>
                </a:lnTo>
                <a:lnTo>
                  <a:pt x="0" y="0"/>
                </a:lnTo>
                <a:lnTo>
                  <a:pt x="2302" y="0"/>
                </a:lnTo>
                <a:lnTo>
                  <a:pt x="2302" y="5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4">
            <a:extLst>
              <a:ext uri="{FF2B5EF4-FFF2-40B4-BE49-F238E27FC236}">
                <a16:creationId xmlns:a16="http://schemas.microsoft.com/office/drawing/2014/main" id="{321A2B2E-CD7C-8F49-8643-099735EC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667" y="8247689"/>
            <a:ext cx="218656" cy="208941"/>
          </a:xfrm>
          <a:custGeom>
            <a:avLst/>
            <a:gdLst>
              <a:gd name="T0" fmla="*/ 108 w 198"/>
              <a:gd name="T1" fmla="*/ 0 h 190"/>
              <a:gd name="T2" fmla="*/ 108 w 198"/>
              <a:gd name="T3" fmla="*/ 0 h 190"/>
              <a:gd name="T4" fmla="*/ 0 w 198"/>
              <a:gd name="T5" fmla="*/ 0 h 190"/>
              <a:gd name="T6" fmla="*/ 0 w 198"/>
              <a:gd name="T7" fmla="*/ 189 h 190"/>
              <a:gd name="T8" fmla="*/ 108 w 198"/>
              <a:gd name="T9" fmla="*/ 189 h 190"/>
              <a:gd name="T10" fmla="*/ 180 w 198"/>
              <a:gd name="T11" fmla="*/ 162 h 190"/>
              <a:gd name="T12" fmla="*/ 197 w 198"/>
              <a:gd name="T13" fmla="*/ 99 h 190"/>
              <a:gd name="T14" fmla="*/ 180 w 198"/>
              <a:gd name="T15" fmla="*/ 27 h 190"/>
              <a:gd name="T16" fmla="*/ 108 w 198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0">
                <a:moveTo>
                  <a:pt x="108" y="0"/>
                </a:moveTo>
                <a:lnTo>
                  <a:pt x="108" y="0"/>
                </a:ln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108" y="189"/>
                  <a:pt x="108" y="189"/>
                  <a:pt x="108" y="189"/>
                </a:cubicBezTo>
                <a:cubicBezTo>
                  <a:pt x="134" y="189"/>
                  <a:pt x="161" y="180"/>
                  <a:pt x="180" y="162"/>
                </a:cubicBezTo>
                <a:cubicBezTo>
                  <a:pt x="189" y="144"/>
                  <a:pt x="197" y="126"/>
                  <a:pt x="197" y="99"/>
                </a:cubicBezTo>
                <a:cubicBezTo>
                  <a:pt x="197" y="72"/>
                  <a:pt x="189" y="45"/>
                  <a:pt x="180" y="27"/>
                </a:cubicBezTo>
                <a:cubicBezTo>
                  <a:pt x="161" y="9"/>
                  <a:pt x="134" y="0"/>
                  <a:pt x="10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5">
            <a:extLst>
              <a:ext uri="{FF2B5EF4-FFF2-40B4-BE49-F238E27FC236}">
                <a16:creationId xmlns:a16="http://schemas.microsoft.com/office/drawing/2014/main" id="{BA01BA66-B1F5-1E4D-A808-040FD936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227" y="6950324"/>
            <a:ext cx="2609310" cy="3318732"/>
          </a:xfrm>
          <a:custGeom>
            <a:avLst/>
            <a:gdLst>
              <a:gd name="T0" fmla="*/ 2365 w 2366"/>
              <a:gd name="T1" fmla="*/ 1187 h 3014"/>
              <a:gd name="T2" fmla="*/ 2365 w 2366"/>
              <a:gd name="T3" fmla="*/ 1187 h 3014"/>
              <a:gd name="T4" fmla="*/ 1178 w 2366"/>
              <a:gd name="T5" fmla="*/ 0 h 3014"/>
              <a:gd name="T6" fmla="*/ 0 w 2366"/>
              <a:gd name="T7" fmla="*/ 1187 h 3014"/>
              <a:gd name="T8" fmla="*/ 0 w 2366"/>
              <a:gd name="T9" fmla="*/ 3013 h 3014"/>
              <a:gd name="T10" fmla="*/ 2365 w 2366"/>
              <a:gd name="T11" fmla="*/ 3013 h 3014"/>
              <a:gd name="T12" fmla="*/ 2365 w 2366"/>
              <a:gd name="T13" fmla="*/ 1187 h 3014"/>
              <a:gd name="T14" fmla="*/ 800 w 2366"/>
              <a:gd name="T15" fmla="*/ 1808 h 3014"/>
              <a:gd name="T16" fmla="*/ 800 w 2366"/>
              <a:gd name="T17" fmla="*/ 1808 h 3014"/>
              <a:gd name="T18" fmla="*/ 638 w 2366"/>
              <a:gd name="T19" fmla="*/ 1511 h 3014"/>
              <a:gd name="T20" fmla="*/ 611 w 2366"/>
              <a:gd name="T21" fmla="*/ 1511 h 3014"/>
              <a:gd name="T22" fmla="*/ 611 w 2366"/>
              <a:gd name="T23" fmla="*/ 1808 h 3014"/>
              <a:gd name="T24" fmla="*/ 431 w 2366"/>
              <a:gd name="T25" fmla="*/ 1808 h 3014"/>
              <a:gd name="T26" fmla="*/ 431 w 2366"/>
              <a:gd name="T27" fmla="*/ 1034 h 3014"/>
              <a:gd name="T28" fmla="*/ 728 w 2366"/>
              <a:gd name="T29" fmla="*/ 1034 h 3014"/>
              <a:gd name="T30" fmla="*/ 926 w 2366"/>
              <a:gd name="T31" fmla="*/ 1106 h 3014"/>
              <a:gd name="T32" fmla="*/ 998 w 2366"/>
              <a:gd name="T33" fmla="*/ 1277 h 3014"/>
              <a:gd name="T34" fmla="*/ 962 w 2366"/>
              <a:gd name="T35" fmla="*/ 1403 h 3014"/>
              <a:gd name="T36" fmla="*/ 836 w 2366"/>
              <a:gd name="T37" fmla="*/ 1493 h 3014"/>
              <a:gd name="T38" fmla="*/ 1016 w 2366"/>
              <a:gd name="T39" fmla="*/ 1808 h 3014"/>
              <a:gd name="T40" fmla="*/ 800 w 2366"/>
              <a:gd name="T41" fmla="*/ 1808 h 3014"/>
              <a:gd name="T42" fmla="*/ 1331 w 2366"/>
              <a:gd name="T43" fmla="*/ 1808 h 3014"/>
              <a:gd name="T44" fmla="*/ 1331 w 2366"/>
              <a:gd name="T45" fmla="*/ 1808 h 3014"/>
              <a:gd name="T46" fmla="*/ 1142 w 2366"/>
              <a:gd name="T47" fmla="*/ 1808 h 3014"/>
              <a:gd name="T48" fmla="*/ 1142 w 2366"/>
              <a:gd name="T49" fmla="*/ 1034 h 3014"/>
              <a:gd name="T50" fmla="*/ 1331 w 2366"/>
              <a:gd name="T51" fmla="*/ 1034 h 3014"/>
              <a:gd name="T52" fmla="*/ 1331 w 2366"/>
              <a:gd name="T53" fmla="*/ 1808 h 3014"/>
              <a:gd name="T54" fmla="*/ 2005 w 2366"/>
              <a:gd name="T55" fmla="*/ 1421 h 3014"/>
              <a:gd name="T56" fmla="*/ 2005 w 2366"/>
              <a:gd name="T57" fmla="*/ 1421 h 3014"/>
              <a:gd name="T58" fmla="*/ 1915 w 2366"/>
              <a:gd name="T59" fmla="*/ 1484 h 3014"/>
              <a:gd name="T60" fmla="*/ 1781 w 2366"/>
              <a:gd name="T61" fmla="*/ 1511 h 3014"/>
              <a:gd name="T62" fmla="*/ 1673 w 2366"/>
              <a:gd name="T63" fmla="*/ 1511 h 3014"/>
              <a:gd name="T64" fmla="*/ 1673 w 2366"/>
              <a:gd name="T65" fmla="*/ 1808 h 3014"/>
              <a:gd name="T66" fmla="*/ 1484 w 2366"/>
              <a:gd name="T67" fmla="*/ 1808 h 3014"/>
              <a:gd name="T68" fmla="*/ 1484 w 2366"/>
              <a:gd name="T69" fmla="*/ 1034 h 3014"/>
              <a:gd name="T70" fmla="*/ 1781 w 2366"/>
              <a:gd name="T71" fmla="*/ 1034 h 3014"/>
              <a:gd name="T72" fmla="*/ 1987 w 2366"/>
              <a:gd name="T73" fmla="*/ 1106 h 3014"/>
              <a:gd name="T74" fmla="*/ 2059 w 2366"/>
              <a:gd name="T75" fmla="*/ 1277 h 3014"/>
              <a:gd name="T76" fmla="*/ 2005 w 2366"/>
              <a:gd name="T77" fmla="*/ 1421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66" h="3014">
                <a:moveTo>
                  <a:pt x="2365" y="1187"/>
                </a:moveTo>
                <a:lnTo>
                  <a:pt x="2365" y="1187"/>
                </a:lnTo>
                <a:cubicBezTo>
                  <a:pt x="2365" y="530"/>
                  <a:pt x="1834" y="0"/>
                  <a:pt x="1178" y="0"/>
                </a:cubicBezTo>
                <a:cubicBezTo>
                  <a:pt x="530" y="0"/>
                  <a:pt x="0" y="530"/>
                  <a:pt x="0" y="1187"/>
                </a:cubicBezTo>
                <a:cubicBezTo>
                  <a:pt x="0" y="3013"/>
                  <a:pt x="0" y="3013"/>
                  <a:pt x="0" y="3013"/>
                </a:cubicBezTo>
                <a:cubicBezTo>
                  <a:pt x="2365" y="3013"/>
                  <a:pt x="2365" y="3013"/>
                  <a:pt x="2365" y="3013"/>
                </a:cubicBezTo>
                <a:lnTo>
                  <a:pt x="2365" y="1187"/>
                </a:lnTo>
                <a:close/>
                <a:moveTo>
                  <a:pt x="800" y="1808"/>
                </a:moveTo>
                <a:lnTo>
                  <a:pt x="800" y="1808"/>
                </a:lnTo>
                <a:cubicBezTo>
                  <a:pt x="638" y="1511"/>
                  <a:pt x="638" y="1511"/>
                  <a:pt x="638" y="1511"/>
                </a:cubicBezTo>
                <a:cubicBezTo>
                  <a:pt x="611" y="1511"/>
                  <a:pt x="611" y="1511"/>
                  <a:pt x="611" y="1511"/>
                </a:cubicBezTo>
                <a:cubicBezTo>
                  <a:pt x="611" y="1808"/>
                  <a:pt x="611" y="1808"/>
                  <a:pt x="611" y="1808"/>
                </a:cubicBezTo>
                <a:cubicBezTo>
                  <a:pt x="431" y="1808"/>
                  <a:pt x="431" y="1808"/>
                  <a:pt x="431" y="1808"/>
                </a:cubicBezTo>
                <a:cubicBezTo>
                  <a:pt x="431" y="1034"/>
                  <a:pt x="431" y="1034"/>
                  <a:pt x="431" y="1034"/>
                </a:cubicBezTo>
                <a:cubicBezTo>
                  <a:pt x="728" y="1034"/>
                  <a:pt x="728" y="1034"/>
                  <a:pt x="728" y="1034"/>
                </a:cubicBezTo>
                <a:cubicBezTo>
                  <a:pt x="818" y="1034"/>
                  <a:pt x="881" y="1061"/>
                  <a:pt x="926" y="1106"/>
                </a:cubicBezTo>
                <a:cubicBezTo>
                  <a:pt x="980" y="1151"/>
                  <a:pt x="998" y="1205"/>
                  <a:pt x="998" y="1277"/>
                </a:cubicBezTo>
                <a:cubicBezTo>
                  <a:pt x="998" y="1322"/>
                  <a:pt x="989" y="1358"/>
                  <a:pt x="962" y="1403"/>
                </a:cubicBezTo>
                <a:cubicBezTo>
                  <a:pt x="935" y="1448"/>
                  <a:pt x="890" y="1475"/>
                  <a:pt x="836" y="1493"/>
                </a:cubicBezTo>
                <a:cubicBezTo>
                  <a:pt x="1016" y="1808"/>
                  <a:pt x="1016" y="1808"/>
                  <a:pt x="1016" y="1808"/>
                </a:cubicBezTo>
                <a:lnTo>
                  <a:pt x="800" y="1808"/>
                </a:lnTo>
                <a:close/>
                <a:moveTo>
                  <a:pt x="1331" y="1808"/>
                </a:moveTo>
                <a:lnTo>
                  <a:pt x="1331" y="1808"/>
                </a:lnTo>
                <a:cubicBezTo>
                  <a:pt x="1142" y="1808"/>
                  <a:pt x="1142" y="1808"/>
                  <a:pt x="1142" y="1808"/>
                </a:cubicBezTo>
                <a:cubicBezTo>
                  <a:pt x="1142" y="1034"/>
                  <a:pt x="1142" y="1034"/>
                  <a:pt x="1142" y="1034"/>
                </a:cubicBezTo>
                <a:cubicBezTo>
                  <a:pt x="1331" y="1034"/>
                  <a:pt x="1331" y="1034"/>
                  <a:pt x="1331" y="1034"/>
                </a:cubicBezTo>
                <a:lnTo>
                  <a:pt x="1331" y="1808"/>
                </a:lnTo>
                <a:close/>
                <a:moveTo>
                  <a:pt x="2005" y="1421"/>
                </a:moveTo>
                <a:lnTo>
                  <a:pt x="2005" y="1421"/>
                </a:lnTo>
                <a:cubicBezTo>
                  <a:pt x="1987" y="1448"/>
                  <a:pt x="1961" y="1466"/>
                  <a:pt x="1915" y="1484"/>
                </a:cubicBezTo>
                <a:cubicBezTo>
                  <a:pt x="1879" y="1502"/>
                  <a:pt x="1834" y="1511"/>
                  <a:pt x="1781" y="1511"/>
                </a:cubicBezTo>
                <a:cubicBezTo>
                  <a:pt x="1673" y="1511"/>
                  <a:pt x="1673" y="1511"/>
                  <a:pt x="1673" y="1511"/>
                </a:cubicBezTo>
                <a:cubicBezTo>
                  <a:pt x="1673" y="1808"/>
                  <a:pt x="1673" y="1808"/>
                  <a:pt x="1673" y="1808"/>
                </a:cubicBezTo>
                <a:cubicBezTo>
                  <a:pt x="1484" y="1808"/>
                  <a:pt x="1484" y="1808"/>
                  <a:pt x="1484" y="1808"/>
                </a:cubicBezTo>
                <a:cubicBezTo>
                  <a:pt x="1484" y="1034"/>
                  <a:pt x="1484" y="1034"/>
                  <a:pt x="1484" y="1034"/>
                </a:cubicBezTo>
                <a:cubicBezTo>
                  <a:pt x="1781" y="1034"/>
                  <a:pt x="1781" y="1034"/>
                  <a:pt x="1781" y="1034"/>
                </a:cubicBezTo>
                <a:cubicBezTo>
                  <a:pt x="1870" y="1034"/>
                  <a:pt x="1933" y="1061"/>
                  <a:pt x="1987" y="1106"/>
                </a:cubicBezTo>
                <a:cubicBezTo>
                  <a:pt x="2032" y="1151"/>
                  <a:pt x="2059" y="1205"/>
                  <a:pt x="2059" y="1277"/>
                </a:cubicBezTo>
                <a:cubicBezTo>
                  <a:pt x="2059" y="1322"/>
                  <a:pt x="2041" y="1376"/>
                  <a:pt x="2005" y="14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6">
            <a:extLst>
              <a:ext uri="{FF2B5EF4-FFF2-40B4-BE49-F238E27FC236}">
                <a16:creationId xmlns:a16="http://schemas.microsoft.com/office/drawing/2014/main" id="{66BF614F-E911-F64E-9108-9596AC72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634" y="8247689"/>
            <a:ext cx="228377" cy="208941"/>
          </a:xfrm>
          <a:custGeom>
            <a:avLst/>
            <a:gdLst>
              <a:gd name="T0" fmla="*/ 117 w 208"/>
              <a:gd name="T1" fmla="*/ 0 h 190"/>
              <a:gd name="T2" fmla="*/ 117 w 208"/>
              <a:gd name="T3" fmla="*/ 0 h 190"/>
              <a:gd name="T4" fmla="*/ 0 w 208"/>
              <a:gd name="T5" fmla="*/ 0 h 190"/>
              <a:gd name="T6" fmla="*/ 0 w 208"/>
              <a:gd name="T7" fmla="*/ 189 h 190"/>
              <a:gd name="T8" fmla="*/ 117 w 208"/>
              <a:gd name="T9" fmla="*/ 189 h 190"/>
              <a:gd name="T10" fmla="*/ 180 w 208"/>
              <a:gd name="T11" fmla="*/ 162 h 190"/>
              <a:gd name="T12" fmla="*/ 207 w 208"/>
              <a:gd name="T13" fmla="*/ 99 h 190"/>
              <a:gd name="T14" fmla="*/ 180 w 208"/>
              <a:gd name="T15" fmla="*/ 27 h 190"/>
              <a:gd name="T16" fmla="*/ 117 w 208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190">
                <a:moveTo>
                  <a:pt x="117" y="0"/>
                </a:moveTo>
                <a:lnTo>
                  <a:pt x="117" y="0"/>
                </a:ln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44" y="189"/>
                  <a:pt x="162" y="180"/>
                  <a:pt x="180" y="162"/>
                </a:cubicBezTo>
                <a:cubicBezTo>
                  <a:pt x="198" y="144"/>
                  <a:pt x="207" y="126"/>
                  <a:pt x="207" y="99"/>
                </a:cubicBezTo>
                <a:cubicBezTo>
                  <a:pt x="207" y="72"/>
                  <a:pt x="198" y="45"/>
                  <a:pt x="180" y="27"/>
                </a:cubicBezTo>
                <a:cubicBezTo>
                  <a:pt x="162" y="9"/>
                  <a:pt x="144" y="0"/>
                  <a:pt x="11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7">
            <a:extLst>
              <a:ext uri="{FF2B5EF4-FFF2-40B4-BE49-F238E27FC236}">
                <a16:creationId xmlns:a16="http://schemas.microsoft.com/office/drawing/2014/main" id="{A949ECA8-52F8-C54C-B2C3-D1968663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414" y="10341943"/>
            <a:ext cx="3095218" cy="140911"/>
          </a:xfrm>
          <a:custGeom>
            <a:avLst/>
            <a:gdLst>
              <a:gd name="T0" fmla="*/ 2806 w 2807"/>
              <a:gd name="T1" fmla="*/ 0 h 127"/>
              <a:gd name="T2" fmla="*/ 2662 w 2807"/>
              <a:gd name="T3" fmla="*/ 0 h 127"/>
              <a:gd name="T4" fmla="*/ 153 w 2807"/>
              <a:gd name="T5" fmla="*/ 0 h 127"/>
              <a:gd name="T6" fmla="*/ 0 w 2807"/>
              <a:gd name="T7" fmla="*/ 0 h 127"/>
              <a:gd name="T8" fmla="*/ 0 w 2807"/>
              <a:gd name="T9" fmla="*/ 126 h 127"/>
              <a:gd name="T10" fmla="*/ 2806 w 2807"/>
              <a:gd name="T11" fmla="*/ 126 h 127"/>
              <a:gd name="T12" fmla="*/ 2806 w 2807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07" h="127">
                <a:moveTo>
                  <a:pt x="2806" y="0"/>
                </a:moveTo>
                <a:lnTo>
                  <a:pt x="2662" y="0"/>
                </a:lnTo>
                <a:lnTo>
                  <a:pt x="153" y="0"/>
                </a:lnTo>
                <a:lnTo>
                  <a:pt x="0" y="0"/>
                </a:lnTo>
                <a:lnTo>
                  <a:pt x="0" y="126"/>
                </a:lnTo>
                <a:lnTo>
                  <a:pt x="2806" y="126"/>
                </a:lnTo>
                <a:lnTo>
                  <a:pt x="280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8">
            <a:extLst>
              <a:ext uri="{FF2B5EF4-FFF2-40B4-BE49-F238E27FC236}">
                <a16:creationId xmlns:a16="http://schemas.microsoft.com/office/drawing/2014/main" id="{F5E044BD-486B-0B42-8962-8EBAF590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797" y="10560599"/>
            <a:ext cx="3338171" cy="170068"/>
          </a:xfrm>
          <a:custGeom>
            <a:avLst/>
            <a:gdLst>
              <a:gd name="T0" fmla="*/ 2985 w 3031"/>
              <a:gd name="T1" fmla="*/ 0 h 154"/>
              <a:gd name="T2" fmla="*/ 45 w 3031"/>
              <a:gd name="T3" fmla="*/ 0 h 154"/>
              <a:gd name="T4" fmla="*/ 0 w 3031"/>
              <a:gd name="T5" fmla="*/ 0 h 154"/>
              <a:gd name="T6" fmla="*/ 0 w 3031"/>
              <a:gd name="T7" fmla="*/ 153 h 154"/>
              <a:gd name="T8" fmla="*/ 3030 w 3031"/>
              <a:gd name="T9" fmla="*/ 153 h 154"/>
              <a:gd name="T10" fmla="*/ 3030 w 3031"/>
              <a:gd name="T11" fmla="*/ 0 h 154"/>
              <a:gd name="T12" fmla="*/ 2985 w 3031"/>
              <a:gd name="T1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1" h="154">
                <a:moveTo>
                  <a:pt x="2985" y="0"/>
                </a:moveTo>
                <a:lnTo>
                  <a:pt x="45" y="0"/>
                </a:lnTo>
                <a:lnTo>
                  <a:pt x="0" y="0"/>
                </a:lnTo>
                <a:lnTo>
                  <a:pt x="0" y="153"/>
                </a:lnTo>
                <a:lnTo>
                  <a:pt x="3030" y="153"/>
                </a:lnTo>
                <a:lnTo>
                  <a:pt x="3030" y="0"/>
                </a:lnTo>
                <a:lnTo>
                  <a:pt x="298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9">
            <a:extLst>
              <a:ext uri="{FF2B5EF4-FFF2-40B4-BE49-F238E27FC236}">
                <a16:creationId xmlns:a16="http://schemas.microsoft.com/office/drawing/2014/main" id="{C4887434-3E7A-E646-BE28-40A907B7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51" y="9982373"/>
            <a:ext cx="1778413" cy="923220"/>
          </a:xfrm>
          <a:custGeom>
            <a:avLst/>
            <a:gdLst>
              <a:gd name="T0" fmla="*/ 1539 w 1612"/>
              <a:gd name="T1" fmla="*/ 279 h 837"/>
              <a:gd name="T2" fmla="*/ 1539 w 1612"/>
              <a:gd name="T3" fmla="*/ 279 h 837"/>
              <a:gd name="T4" fmla="*/ 810 w 1612"/>
              <a:gd name="T5" fmla="*/ 0 h 837"/>
              <a:gd name="T6" fmla="*/ 99 w 1612"/>
              <a:gd name="T7" fmla="*/ 270 h 837"/>
              <a:gd name="T8" fmla="*/ 54 w 1612"/>
              <a:gd name="T9" fmla="*/ 279 h 837"/>
              <a:gd name="T10" fmla="*/ 0 w 1612"/>
              <a:gd name="T11" fmla="*/ 270 h 837"/>
              <a:gd name="T12" fmla="*/ 810 w 1612"/>
              <a:gd name="T13" fmla="*/ 836 h 837"/>
              <a:gd name="T14" fmla="*/ 1611 w 1612"/>
              <a:gd name="T15" fmla="*/ 288 h 837"/>
              <a:gd name="T16" fmla="*/ 1583 w 1612"/>
              <a:gd name="T17" fmla="*/ 288 h 837"/>
              <a:gd name="T18" fmla="*/ 1539 w 1612"/>
              <a:gd name="T19" fmla="*/ 27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2" h="837">
                <a:moveTo>
                  <a:pt x="1539" y="279"/>
                </a:moveTo>
                <a:lnTo>
                  <a:pt x="1539" y="279"/>
                </a:lnTo>
                <a:cubicBezTo>
                  <a:pt x="810" y="0"/>
                  <a:pt x="810" y="0"/>
                  <a:pt x="810" y="0"/>
                </a:cubicBezTo>
                <a:cubicBezTo>
                  <a:pt x="99" y="270"/>
                  <a:pt x="99" y="270"/>
                  <a:pt x="99" y="270"/>
                </a:cubicBezTo>
                <a:cubicBezTo>
                  <a:pt x="90" y="279"/>
                  <a:pt x="72" y="279"/>
                  <a:pt x="54" y="279"/>
                </a:cubicBezTo>
                <a:cubicBezTo>
                  <a:pt x="36" y="279"/>
                  <a:pt x="18" y="279"/>
                  <a:pt x="0" y="270"/>
                </a:cubicBezTo>
                <a:cubicBezTo>
                  <a:pt x="126" y="603"/>
                  <a:pt x="441" y="836"/>
                  <a:pt x="810" y="836"/>
                </a:cubicBezTo>
                <a:cubicBezTo>
                  <a:pt x="1170" y="836"/>
                  <a:pt x="1484" y="603"/>
                  <a:pt x="1611" y="288"/>
                </a:cubicBezTo>
                <a:cubicBezTo>
                  <a:pt x="1601" y="288"/>
                  <a:pt x="1592" y="288"/>
                  <a:pt x="1583" y="288"/>
                </a:cubicBezTo>
                <a:cubicBezTo>
                  <a:pt x="1565" y="288"/>
                  <a:pt x="1548" y="288"/>
                  <a:pt x="1539" y="2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0">
            <a:extLst>
              <a:ext uri="{FF2B5EF4-FFF2-40B4-BE49-F238E27FC236}">
                <a16:creationId xmlns:a16="http://schemas.microsoft.com/office/drawing/2014/main" id="{28B1A0FA-3520-BB4D-9C8A-A55DDFDA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211" y="7081516"/>
            <a:ext cx="2201153" cy="1618066"/>
          </a:xfrm>
          <a:custGeom>
            <a:avLst/>
            <a:gdLst>
              <a:gd name="T0" fmla="*/ 1816 w 1997"/>
              <a:gd name="T1" fmla="*/ 755 h 1467"/>
              <a:gd name="T2" fmla="*/ 1816 w 1997"/>
              <a:gd name="T3" fmla="*/ 755 h 1467"/>
              <a:gd name="T4" fmla="*/ 1043 w 1997"/>
              <a:gd name="T5" fmla="*/ 0 h 1467"/>
              <a:gd name="T6" fmla="*/ 998 w 1997"/>
              <a:gd name="T7" fmla="*/ 0 h 1467"/>
              <a:gd name="T8" fmla="*/ 926 w 1997"/>
              <a:gd name="T9" fmla="*/ 0 h 1467"/>
              <a:gd name="T10" fmla="*/ 153 w 1997"/>
              <a:gd name="T11" fmla="*/ 764 h 1467"/>
              <a:gd name="T12" fmla="*/ 0 w 1997"/>
              <a:gd name="T13" fmla="*/ 944 h 1467"/>
              <a:gd name="T14" fmla="*/ 153 w 1997"/>
              <a:gd name="T15" fmla="*/ 1133 h 1467"/>
              <a:gd name="T16" fmla="*/ 153 w 1997"/>
              <a:gd name="T17" fmla="*/ 1187 h 1467"/>
              <a:gd name="T18" fmla="*/ 206 w 1997"/>
              <a:gd name="T19" fmla="*/ 1421 h 1467"/>
              <a:gd name="T20" fmla="*/ 269 w 1997"/>
              <a:gd name="T21" fmla="*/ 1430 h 1467"/>
              <a:gd name="T22" fmla="*/ 332 w 1997"/>
              <a:gd name="T23" fmla="*/ 1457 h 1467"/>
              <a:gd name="T24" fmla="*/ 233 w 1997"/>
              <a:gd name="T25" fmla="*/ 1187 h 1467"/>
              <a:gd name="T26" fmla="*/ 233 w 1997"/>
              <a:gd name="T27" fmla="*/ 1142 h 1467"/>
              <a:gd name="T28" fmla="*/ 233 w 1997"/>
              <a:gd name="T29" fmla="*/ 773 h 1467"/>
              <a:gd name="T30" fmla="*/ 926 w 1997"/>
              <a:gd name="T31" fmla="*/ 81 h 1467"/>
              <a:gd name="T32" fmla="*/ 998 w 1997"/>
              <a:gd name="T33" fmla="*/ 81 h 1467"/>
              <a:gd name="T34" fmla="*/ 1250 w 1997"/>
              <a:gd name="T35" fmla="*/ 333 h 1467"/>
              <a:gd name="T36" fmla="*/ 1061 w 1997"/>
              <a:gd name="T37" fmla="*/ 530 h 1467"/>
              <a:gd name="T38" fmla="*/ 917 w 1997"/>
              <a:gd name="T39" fmla="*/ 377 h 1467"/>
              <a:gd name="T40" fmla="*/ 1025 w 1997"/>
              <a:gd name="T41" fmla="*/ 270 h 1467"/>
              <a:gd name="T42" fmla="*/ 1061 w 1997"/>
              <a:gd name="T43" fmla="*/ 234 h 1467"/>
              <a:gd name="T44" fmla="*/ 1025 w 1997"/>
              <a:gd name="T45" fmla="*/ 189 h 1467"/>
              <a:gd name="T46" fmla="*/ 827 w 1997"/>
              <a:gd name="T47" fmla="*/ 377 h 1467"/>
              <a:gd name="T48" fmla="*/ 1061 w 1997"/>
              <a:gd name="T49" fmla="*/ 611 h 1467"/>
              <a:gd name="T50" fmla="*/ 1331 w 1997"/>
              <a:gd name="T51" fmla="*/ 333 h 1467"/>
              <a:gd name="T52" fmla="*/ 1250 w 1997"/>
              <a:gd name="T53" fmla="*/ 117 h 1467"/>
              <a:gd name="T54" fmla="*/ 1736 w 1997"/>
              <a:gd name="T55" fmla="*/ 773 h 1467"/>
              <a:gd name="T56" fmla="*/ 1736 w 1997"/>
              <a:gd name="T57" fmla="*/ 1187 h 1467"/>
              <a:gd name="T58" fmla="*/ 1619 w 1997"/>
              <a:gd name="T59" fmla="*/ 1466 h 1467"/>
              <a:gd name="T60" fmla="*/ 1700 w 1997"/>
              <a:gd name="T61" fmla="*/ 1439 h 1467"/>
              <a:gd name="T62" fmla="*/ 1753 w 1997"/>
              <a:gd name="T63" fmla="*/ 1430 h 1467"/>
              <a:gd name="T64" fmla="*/ 1816 w 1997"/>
              <a:gd name="T65" fmla="*/ 1187 h 1467"/>
              <a:gd name="T66" fmla="*/ 1816 w 1997"/>
              <a:gd name="T67" fmla="*/ 1142 h 1467"/>
              <a:gd name="T68" fmla="*/ 1996 w 1997"/>
              <a:gd name="T69" fmla="*/ 944 h 1467"/>
              <a:gd name="T70" fmla="*/ 1816 w 1997"/>
              <a:gd name="T71" fmla="*/ 755 h 1467"/>
              <a:gd name="T72" fmla="*/ 153 w 1997"/>
              <a:gd name="T73" fmla="*/ 1043 h 1467"/>
              <a:gd name="T74" fmla="*/ 153 w 1997"/>
              <a:gd name="T75" fmla="*/ 1043 h 1467"/>
              <a:gd name="T76" fmla="*/ 81 w 1997"/>
              <a:gd name="T77" fmla="*/ 944 h 1467"/>
              <a:gd name="T78" fmla="*/ 153 w 1997"/>
              <a:gd name="T79" fmla="*/ 845 h 1467"/>
              <a:gd name="T80" fmla="*/ 153 w 1997"/>
              <a:gd name="T81" fmla="*/ 1043 h 1467"/>
              <a:gd name="T82" fmla="*/ 1843 w 1997"/>
              <a:gd name="T83" fmla="*/ 1043 h 1467"/>
              <a:gd name="T84" fmla="*/ 1843 w 1997"/>
              <a:gd name="T85" fmla="*/ 1043 h 1467"/>
              <a:gd name="T86" fmla="*/ 1843 w 1997"/>
              <a:gd name="T87" fmla="*/ 845 h 1467"/>
              <a:gd name="T88" fmla="*/ 1906 w 1997"/>
              <a:gd name="T89" fmla="*/ 944 h 1467"/>
              <a:gd name="T90" fmla="*/ 1843 w 1997"/>
              <a:gd name="T91" fmla="*/ 104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97" h="1467">
                <a:moveTo>
                  <a:pt x="1816" y="755"/>
                </a:moveTo>
                <a:lnTo>
                  <a:pt x="1816" y="755"/>
                </a:lnTo>
                <a:cubicBezTo>
                  <a:pt x="1807" y="341"/>
                  <a:pt x="1466" y="0"/>
                  <a:pt x="1043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926" y="0"/>
                  <a:pt x="926" y="0"/>
                  <a:pt x="926" y="0"/>
                </a:cubicBezTo>
                <a:cubicBezTo>
                  <a:pt x="503" y="0"/>
                  <a:pt x="153" y="341"/>
                  <a:pt x="153" y="764"/>
                </a:cubicBezTo>
                <a:cubicBezTo>
                  <a:pt x="62" y="782"/>
                  <a:pt x="0" y="854"/>
                  <a:pt x="0" y="944"/>
                </a:cubicBezTo>
                <a:cubicBezTo>
                  <a:pt x="0" y="1043"/>
                  <a:pt x="62" y="1115"/>
                  <a:pt x="153" y="1133"/>
                </a:cubicBezTo>
                <a:cubicBezTo>
                  <a:pt x="153" y="1187"/>
                  <a:pt x="153" y="1187"/>
                  <a:pt x="153" y="1187"/>
                </a:cubicBezTo>
                <a:cubicBezTo>
                  <a:pt x="153" y="1277"/>
                  <a:pt x="170" y="1349"/>
                  <a:pt x="206" y="1421"/>
                </a:cubicBezTo>
                <a:cubicBezTo>
                  <a:pt x="233" y="1421"/>
                  <a:pt x="252" y="1421"/>
                  <a:pt x="269" y="1430"/>
                </a:cubicBezTo>
                <a:cubicBezTo>
                  <a:pt x="332" y="1457"/>
                  <a:pt x="332" y="1457"/>
                  <a:pt x="332" y="1457"/>
                </a:cubicBezTo>
                <a:cubicBezTo>
                  <a:pt x="269" y="1385"/>
                  <a:pt x="233" y="1295"/>
                  <a:pt x="233" y="1187"/>
                </a:cubicBezTo>
                <a:cubicBezTo>
                  <a:pt x="233" y="1142"/>
                  <a:pt x="233" y="1142"/>
                  <a:pt x="233" y="1142"/>
                </a:cubicBezTo>
                <a:cubicBezTo>
                  <a:pt x="233" y="773"/>
                  <a:pt x="233" y="773"/>
                  <a:pt x="233" y="773"/>
                </a:cubicBezTo>
                <a:cubicBezTo>
                  <a:pt x="233" y="396"/>
                  <a:pt x="539" y="81"/>
                  <a:pt x="926" y="81"/>
                </a:cubicBezTo>
                <a:cubicBezTo>
                  <a:pt x="998" y="81"/>
                  <a:pt x="998" y="81"/>
                  <a:pt x="998" y="81"/>
                </a:cubicBezTo>
                <a:cubicBezTo>
                  <a:pt x="1142" y="81"/>
                  <a:pt x="1250" y="198"/>
                  <a:pt x="1250" y="333"/>
                </a:cubicBezTo>
                <a:cubicBezTo>
                  <a:pt x="1250" y="441"/>
                  <a:pt x="1169" y="530"/>
                  <a:pt x="1061" y="530"/>
                </a:cubicBezTo>
                <a:cubicBezTo>
                  <a:pt x="980" y="530"/>
                  <a:pt x="917" y="458"/>
                  <a:pt x="917" y="377"/>
                </a:cubicBezTo>
                <a:cubicBezTo>
                  <a:pt x="917" y="324"/>
                  <a:pt x="962" y="270"/>
                  <a:pt x="1025" y="270"/>
                </a:cubicBezTo>
                <a:cubicBezTo>
                  <a:pt x="1043" y="270"/>
                  <a:pt x="1061" y="252"/>
                  <a:pt x="1061" y="234"/>
                </a:cubicBezTo>
                <a:cubicBezTo>
                  <a:pt x="1061" y="207"/>
                  <a:pt x="1043" y="189"/>
                  <a:pt x="1025" y="189"/>
                </a:cubicBezTo>
                <a:cubicBezTo>
                  <a:pt x="917" y="189"/>
                  <a:pt x="827" y="278"/>
                  <a:pt x="827" y="377"/>
                </a:cubicBezTo>
                <a:cubicBezTo>
                  <a:pt x="827" y="504"/>
                  <a:pt x="935" y="611"/>
                  <a:pt x="1061" y="611"/>
                </a:cubicBezTo>
                <a:cubicBezTo>
                  <a:pt x="1214" y="611"/>
                  <a:pt x="1331" y="485"/>
                  <a:pt x="1331" y="333"/>
                </a:cubicBezTo>
                <a:cubicBezTo>
                  <a:pt x="1331" y="252"/>
                  <a:pt x="1304" y="171"/>
                  <a:pt x="1250" y="117"/>
                </a:cubicBezTo>
                <a:cubicBezTo>
                  <a:pt x="1529" y="207"/>
                  <a:pt x="1736" y="468"/>
                  <a:pt x="1736" y="773"/>
                </a:cubicBezTo>
                <a:cubicBezTo>
                  <a:pt x="1736" y="1187"/>
                  <a:pt x="1736" y="1187"/>
                  <a:pt x="1736" y="1187"/>
                </a:cubicBezTo>
                <a:cubicBezTo>
                  <a:pt x="1736" y="1295"/>
                  <a:pt x="1691" y="1394"/>
                  <a:pt x="1619" y="1466"/>
                </a:cubicBezTo>
                <a:cubicBezTo>
                  <a:pt x="1700" y="1439"/>
                  <a:pt x="1700" y="1439"/>
                  <a:pt x="1700" y="1439"/>
                </a:cubicBezTo>
                <a:cubicBezTo>
                  <a:pt x="1717" y="1430"/>
                  <a:pt x="1736" y="1430"/>
                  <a:pt x="1753" y="1430"/>
                </a:cubicBezTo>
                <a:cubicBezTo>
                  <a:pt x="1799" y="1358"/>
                  <a:pt x="1816" y="1277"/>
                  <a:pt x="1816" y="1187"/>
                </a:cubicBezTo>
                <a:cubicBezTo>
                  <a:pt x="1816" y="1142"/>
                  <a:pt x="1816" y="1142"/>
                  <a:pt x="1816" y="1142"/>
                </a:cubicBezTo>
                <a:cubicBezTo>
                  <a:pt x="1915" y="1133"/>
                  <a:pt x="1996" y="1043"/>
                  <a:pt x="1996" y="944"/>
                </a:cubicBezTo>
                <a:cubicBezTo>
                  <a:pt x="1996" y="845"/>
                  <a:pt x="1915" y="764"/>
                  <a:pt x="1816" y="755"/>
                </a:cubicBezTo>
                <a:close/>
                <a:moveTo>
                  <a:pt x="153" y="1043"/>
                </a:moveTo>
                <a:lnTo>
                  <a:pt x="153" y="1043"/>
                </a:lnTo>
                <a:cubicBezTo>
                  <a:pt x="108" y="1034"/>
                  <a:pt x="81" y="989"/>
                  <a:pt x="81" y="944"/>
                </a:cubicBezTo>
                <a:cubicBezTo>
                  <a:pt x="81" y="908"/>
                  <a:pt x="108" y="863"/>
                  <a:pt x="153" y="845"/>
                </a:cubicBezTo>
                <a:lnTo>
                  <a:pt x="153" y="1043"/>
                </a:lnTo>
                <a:close/>
                <a:moveTo>
                  <a:pt x="1843" y="1043"/>
                </a:moveTo>
                <a:lnTo>
                  <a:pt x="1843" y="1043"/>
                </a:lnTo>
                <a:cubicBezTo>
                  <a:pt x="1843" y="845"/>
                  <a:pt x="1843" y="845"/>
                  <a:pt x="1843" y="845"/>
                </a:cubicBezTo>
                <a:cubicBezTo>
                  <a:pt x="1879" y="863"/>
                  <a:pt x="1906" y="908"/>
                  <a:pt x="1906" y="944"/>
                </a:cubicBezTo>
                <a:cubicBezTo>
                  <a:pt x="1906" y="989"/>
                  <a:pt x="1879" y="1034"/>
                  <a:pt x="1843" y="1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1">
            <a:extLst>
              <a:ext uri="{FF2B5EF4-FFF2-40B4-BE49-F238E27FC236}">
                <a16:creationId xmlns:a16="http://schemas.microsoft.com/office/drawing/2014/main" id="{5D130602-DCA0-5348-8B6D-E025489B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647" y="8825918"/>
            <a:ext cx="714279" cy="102039"/>
          </a:xfrm>
          <a:custGeom>
            <a:avLst/>
            <a:gdLst>
              <a:gd name="T0" fmla="*/ 495 w 649"/>
              <a:gd name="T1" fmla="*/ 0 h 91"/>
              <a:gd name="T2" fmla="*/ 450 w 649"/>
              <a:gd name="T3" fmla="*/ 0 h 91"/>
              <a:gd name="T4" fmla="*/ 162 w 649"/>
              <a:gd name="T5" fmla="*/ 0 h 91"/>
              <a:gd name="T6" fmla="*/ 126 w 649"/>
              <a:gd name="T7" fmla="*/ 0 h 91"/>
              <a:gd name="T8" fmla="*/ 81 w 649"/>
              <a:gd name="T9" fmla="*/ 0 h 91"/>
              <a:gd name="T10" fmla="*/ 0 w 649"/>
              <a:gd name="T11" fmla="*/ 0 h 91"/>
              <a:gd name="T12" fmla="*/ 216 w 649"/>
              <a:gd name="T13" fmla="*/ 90 h 91"/>
              <a:gd name="T14" fmla="*/ 432 w 649"/>
              <a:gd name="T15" fmla="*/ 90 h 91"/>
              <a:gd name="T16" fmla="*/ 648 w 649"/>
              <a:gd name="T17" fmla="*/ 0 h 91"/>
              <a:gd name="T18" fmla="*/ 531 w 649"/>
              <a:gd name="T19" fmla="*/ 0 h 91"/>
              <a:gd name="T20" fmla="*/ 495 w 649"/>
              <a:gd name="T2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9" h="91">
                <a:moveTo>
                  <a:pt x="495" y="0"/>
                </a:moveTo>
                <a:lnTo>
                  <a:pt x="450" y="0"/>
                </a:lnTo>
                <a:lnTo>
                  <a:pt x="162" y="0"/>
                </a:lnTo>
                <a:lnTo>
                  <a:pt x="126" y="0"/>
                </a:lnTo>
                <a:lnTo>
                  <a:pt x="81" y="0"/>
                </a:lnTo>
                <a:lnTo>
                  <a:pt x="0" y="0"/>
                </a:lnTo>
                <a:lnTo>
                  <a:pt x="216" y="90"/>
                </a:lnTo>
                <a:lnTo>
                  <a:pt x="432" y="90"/>
                </a:lnTo>
                <a:lnTo>
                  <a:pt x="648" y="0"/>
                </a:lnTo>
                <a:lnTo>
                  <a:pt x="531" y="0"/>
                </a:lnTo>
                <a:lnTo>
                  <a:pt x="4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2">
            <a:extLst>
              <a:ext uri="{FF2B5EF4-FFF2-40B4-BE49-F238E27FC236}">
                <a16:creationId xmlns:a16="http://schemas.microsoft.com/office/drawing/2014/main" id="{9FC28194-3CAC-8448-95DC-DE0064D1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843" y="8685004"/>
            <a:ext cx="894066" cy="665692"/>
          </a:xfrm>
          <a:custGeom>
            <a:avLst/>
            <a:gdLst>
              <a:gd name="T0" fmla="*/ 63 w 811"/>
              <a:gd name="T1" fmla="*/ 566 h 603"/>
              <a:gd name="T2" fmla="*/ 63 w 811"/>
              <a:gd name="T3" fmla="*/ 566 h 603"/>
              <a:gd name="T4" fmla="*/ 279 w 811"/>
              <a:gd name="T5" fmla="*/ 486 h 603"/>
              <a:gd name="T6" fmla="*/ 324 w 811"/>
              <a:gd name="T7" fmla="*/ 467 h 603"/>
              <a:gd name="T8" fmla="*/ 396 w 811"/>
              <a:gd name="T9" fmla="*/ 440 h 603"/>
              <a:gd name="T10" fmla="*/ 684 w 811"/>
              <a:gd name="T11" fmla="*/ 324 h 603"/>
              <a:gd name="T12" fmla="*/ 720 w 811"/>
              <a:gd name="T13" fmla="*/ 315 h 603"/>
              <a:gd name="T14" fmla="*/ 774 w 811"/>
              <a:gd name="T15" fmla="*/ 288 h 603"/>
              <a:gd name="T16" fmla="*/ 783 w 811"/>
              <a:gd name="T17" fmla="*/ 288 h 603"/>
              <a:gd name="T18" fmla="*/ 810 w 811"/>
              <a:gd name="T19" fmla="*/ 270 h 603"/>
              <a:gd name="T20" fmla="*/ 792 w 811"/>
              <a:gd name="T21" fmla="*/ 270 h 603"/>
              <a:gd name="T22" fmla="*/ 720 w 811"/>
              <a:gd name="T23" fmla="*/ 243 h 603"/>
              <a:gd name="T24" fmla="*/ 423 w 811"/>
              <a:gd name="T25" fmla="*/ 126 h 603"/>
              <a:gd name="T26" fmla="*/ 288 w 811"/>
              <a:gd name="T27" fmla="*/ 63 h 603"/>
              <a:gd name="T28" fmla="*/ 118 w 811"/>
              <a:gd name="T29" fmla="*/ 0 h 603"/>
              <a:gd name="T30" fmla="*/ 99 w 811"/>
              <a:gd name="T31" fmla="*/ 0 h 603"/>
              <a:gd name="T32" fmla="*/ 46 w 811"/>
              <a:gd name="T33" fmla="*/ 9 h 603"/>
              <a:gd name="T34" fmla="*/ 0 w 811"/>
              <a:gd name="T35" fmla="*/ 81 h 603"/>
              <a:gd name="T36" fmla="*/ 0 w 811"/>
              <a:gd name="T37" fmla="*/ 476 h 603"/>
              <a:gd name="T38" fmla="*/ 0 w 811"/>
              <a:gd name="T39" fmla="*/ 602 h 603"/>
              <a:gd name="T40" fmla="*/ 54 w 811"/>
              <a:gd name="T41" fmla="*/ 566 h 603"/>
              <a:gd name="T42" fmla="*/ 63 w 811"/>
              <a:gd name="T43" fmla="*/ 566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1" h="603">
                <a:moveTo>
                  <a:pt x="63" y="566"/>
                </a:moveTo>
                <a:lnTo>
                  <a:pt x="63" y="566"/>
                </a:lnTo>
                <a:cubicBezTo>
                  <a:pt x="279" y="486"/>
                  <a:pt x="279" y="486"/>
                  <a:pt x="279" y="486"/>
                </a:cubicBezTo>
                <a:cubicBezTo>
                  <a:pt x="324" y="467"/>
                  <a:pt x="324" y="467"/>
                  <a:pt x="324" y="467"/>
                </a:cubicBezTo>
                <a:cubicBezTo>
                  <a:pt x="396" y="440"/>
                  <a:pt x="396" y="440"/>
                  <a:pt x="396" y="440"/>
                </a:cubicBezTo>
                <a:cubicBezTo>
                  <a:pt x="684" y="324"/>
                  <a:pt x="684" y="324"/>
                  <a:pt x="684" y="324"/>
                </a:cubicBezTo>
                <a:cubicBezTo>
                  <a:pt x="720" y="315"/>
                  <a:pt x="720" y="315"/>
                  <a:pt x="720" y="315"/>
                </a:cubicBezTo>
                <a:cubicBezTo>
                  <a:pt x="774" y="288"/>
                  <a:pt x="774" y="288"/>
                  <a:pt x="774" y="288"/>
                </a:cubicBezTo>
                <a:cubicBezTo>
                  <a:pt x="783" y="288"/>
                  <a:pt x="783" y="288"/>
                  <a:pt x="783" y="288"/>
                </a:cubicBezTo>
                <a:cubicBezTo>
                  <a:pt x="810" y="270"/>
                  <a:pt x="810" y="270"/>
                  <a:pt x="810" y="270"/>
                </a:cubicBezTo>
                <a:cubicBezTo>
                  <a:pt x="792" y="270"/>
                  <a:pt x="792" y="270"/>
                  <a:pt x="792" y="270"/>
                </a:cubicBezTo>
                <a:cubicBezTo>
                  <a:pt x="720" y="243"/>
                  <a:pt x="720" y="243"/>
                  <a:pt x="720" y="243"/>
                </a:cubicBezTo>
                <a:cubicBezTo>
                  <a:pt x="423" y="126"/>
                  <a:pt x="423" y="126"/>
                  <a:pt x="423" y="126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08" y="0"/>
                  <a:pt x="99" y="0"/>
                </a:cubicBezTo>
                <a:cubicBezTo>
                  <a:pt x="82" y="0"/>
                  <a:pt x="54" y="0"/>
                  <a:pt x="46" y="9"/>
                </a:cubicBezTo>
                <a:cubicBezTo>
                  <a:pt x="19" y="27"/>
                  <a:pt x="0" y="54"/>
                  <a:pt x="0" y="81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602"/>
                  <a:pt x="0" y="602"/>
                  <a:pt x="0" y="602"/>
                </a:cubicBezTo>
                <a:cubicBezTo>
                  <a:pt x="19" y="594"/>
                  <a:pt x="36" y="575"/>
                  <a:pt x="54" y="566"/>
                </a:cubicBezTo>
                <a:lnTo>
                  <a:pt x="63" y="5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3">
            <a:extLst>
              <a:ext uri="{FF2B5EF4-FFF2-40B4-BE49-F238E27FC236}">
                <a16:creationId xmlns:a16="http://schemas.microsoft.com/office/drawing/2014/main" id="{047E8CA1-51B6-B749-A66B-39CDD423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808" y="9598506"/>
            <a:ext cx="894066" cy="675410"/>
          </a:xfrm>
          <a:custGeom>
            <a:avLst/>
            <a:gdLst>
              <a:gd name="T0" fmla="*/ 792 w 810"/>
              <a:gd name="T1" fmla="*/ 18 h 613"/>
              <a:gd name="T2" fmla="*/ 792 w 810"/>
              <a:gd name="T3" fmla="*/ 18 h 613"/>
              <a:gd name="T4" fmla="*/ 773 w 810"/>
              <a:gd name="T5" fmla="*/ 27 h 613"/>
              <a:gd name="T6" fmla="*/ 756 w 810"/>
              <a:gd name="T7" fmla="*/ 36 h 613"/>
              <a:gd name="T8" fmla="*/ 756 w 810"/>
              <a:gd name="T9" fmla="*/ 36 h 613"/>
              <a:gd name="T10" fmla="*/ 684 w 810"/>
              <a:gd name="T11" fmla="*/ 63 h 613"/>
              <a:gd name="T12" fmla="*/ 414 w 810"/>
              <a:gd name="T13" fmla="*/ 171 h 613"/>
              <a:gd name="T14" fmla="*/ 198 w 810"/>
              <a:gd name="T15" fmla="*/ 252 h 613"/>
              <a:gd name="T16" fmla="*/ 0 w 810"/>
              <a:gd name="T17" fmla="*/ 333 h 613"/>
              <a:gd name="T18" fmla="*/ 693 w 810"/>
              <a:gd name="T19" fmla="*/ 603 h 613"/>
              <a:gd name="T20" fmla="*/ 773 w 810"/>
              <a:gd name="T21" fmla="*/ 594 h 613"/>
              <a:gd name="T22" fmla="*/ 773 w 810"/>
              <a:gd name="T23" fmla="*/ 594 h 613"/>
              <a:gd name="T24" fmla="*/ 792 w 810"/>
              <a:gd name="T25" fmla="*/ 567 h 613"/>
              <a:gd name="T26" fmla="*/ 809 w 810"/>
              <a:gd name="T27" fmla="*/ 522 h 613"/>
              <a:gd name="T28" fmla="*/ 809 w 810"/>
              <a:gd name="T29" fmla="*/ 504 h 613"/>
              <a:gd name="T30" fmla="*/ 809 w 810"/>
              <a:gd name="T31" fmla="*/ 333 h 613"/>
              <a:gd name="T32" fmla="*/ 809 w 810"/>
              <a:gd name="T33" fmla="*/ 153 h 613"/>
              <a:gd name="T34" fmla="*/ 809 w 810"/>
              <a:gd name="T35" fmla="*/ 81 h 613"/>
              <a:gd name="T36" fmla="*/ 809 w 810"/>
              <a:gd name="T37" fmla="*/ 9 h 613"/>
              <a:gd name="T38" fmla="*/ 809 w 810"/>
              <a:gd name="T39" fmla="*/ 0 h 613"/>
              <a:gd name="T40" fmla="*/ 792 w 810"/>
              <a:gd name="T41" fmla="*/ 18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10" h="613">
                <a:moveTo>
                  <a:pt x="792" y="18"/>
                </a:moveTo>
                <a:lnTo>
                  <a:pt x="792" y="18"/>
                </a:lnTo>
                <a:cubicBezTo>
                  <a:pt x="782" y="18"/>
                  <a:pt x="782" y="27"/>
                  <a:pt x="773" y="27"/>
                </a:cubicBezTo>
                <a:cubicBezTo>
                  <a:pt x="773" y="27"/>
                  <a:pt x="764" y="27"/>
                  <a:pt x="756" y="36"/>
                </a:cubicBezTo>
                <a:lnTo>
                  <a:pt x="756" y="36"/>
                </a:lnTo>
                <a:cubicBezTo>
                  <a:pt x="684" y="63"/>
                  <a:pt x="684" y="63"/>
                  <a:pt x="684" y="63"/>
                </a:cubicBezTo>
                <a:cubicBezTo>
                  <a:pt x="414" y="171"/>
                  <a:pt x="414" y="171"/>
                  <a:pt x="414" y="171"/>
                </a:cubicBezTo>
                <a:cubicBezTo>
                  <a:pt x="198" y="252"/>
                  <a:pt x="198" y="252"/>
                  <a:pt x="198" y="252"/>
                </a:cubicBezTo>
                <a:cubicBezTo>
                  <a:pt x="0" y="333"/>
                  <a:pt x="0" y="333"/>
                  <a:pt x="0" y="333"/>
                </a:cubicBezTo>
                <a:cubicBezTo>
                  <a:pt x="693" y="603"/>
                  <a:pt x="693" y="603"/>
                  <a:pt x="693" y="603"/>
                </a:cubicBezTo>
                <a:cubicBezTo>
                  <a:pt x="720" y="612"/>
                  <a:pt x="746" y="603"/>
                  <a:pt x="773" y="594"/>
                </a:cubicBezTo>
                <a:lnTo>
                  <a:pt x="773" y="594"/>
                </a:lnTo>
                <a:cubicBezTo>
                  <a:pt x="782" y="585"/>
                  <a:pt x="792" y="576"/>
                  <a:pt x="792" y="567"/>
                </a:cubicBezTo>
                <a:cubicBezTo>
                  <a:pt x="800" y="558"/>
                  <a:pt x="809" y="540"/>
                  <a:pt x="809" y="522"/>
                </a:cubicBezTo>
                <a:cubicBezTo>
                  <a:pt x="809" y="504"/>
                  <a:pt x="809" y="504"/>
                  <a:pt x="809" y="504"/>
                </a:cubicBezTo>
                <a:cubicBezTo>
                  <a:pt x="809" y="333"/>
                  <a:pt x="809" y="333"/>
                  <a:pt x="809" y="333"/>
                </a:cubicBezTo>
                <a:cubicBezTo>
                  <a:pt x="809" y="153"/>
                  <a:pt x="809" y="153"/>
                  <a:pt x="809" y="153"/>
                </a:cubicBezTo>
                <a:cubicBezTo>
                  <a:pt x="809" y="81"/>
                  <a:pt x="809" y="81"/>
                  <a:pt x="809" y="81"/>
                </a:cubicBezTo>
                <a:cubicBezTo>
                  <a:pt x="809" y="9"/>
                  <a:pt x="809" y="9"/>
                  <a:pt x="809" y="9"/>
                </a:cubicBezTo>
                <a:cubicBezTo>
                  <a:pt x="809" y="0"/>
                  <a:pt x="809" y="0"/>
                  <a:pt x="809" y="0"/>
                </a:cubicBezTo>
                <a:cubicBezTo>
                  <a:pt x="800" y="0"/>
                  <a:pt x="800" y="9"/>
                  <a:pt x="792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4">
            <a:extLst>
              <a:ext uri="{FF2B5EF4-FFF2-40B4-BE49-F238E27FC236}">
                <a16:creationId xmlns:a16="http://schemas.microsoft.com/office/drawing/2014/main" id="{5A4091A5-2D81-E845-94BF-0A9E5164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843" y="8694722"/>
            <a:ext cx="1895031" cy="1564615"/>
          </a:xfrm>
          <a:custGeom>
            <a:avLst/>
            <a:gdLst>
              <a:gd name="T0" fmla="*/ 1673 w 1719"/>
              <a:gd name="T1" fmla="*/ 18 h 1422"/>
              <a:gd name="T2" fmla="*/ 1673 w 1719"/>
              <a:gd name="T3" fmla="*/ 18 h 1422"/>
              <a:gd name="T4" fmla="*/ 1619 w 1719"/>
              <a:gd name="T5" fmla="*/ 0 h 1422"/>
              <a:gd name="T6" fmla="*/ 1602 w 1719"/>
              <a:gd name="T7" fmla="*/ 0 h 1422"/>
              <a:gd name="T8" fmla="*/ 1583 w 1719"/>
              <a:gd name="T9" fmla="*/ 0 h 1422"/>
              <a:gd name="T10" fmla="*/ 963 w 1719"/>
              <a:gd name="T11" fmla="*/ 243 h 1422"/>
              <a:gd name="T12" fmla="*/ 927 w 1719"/>
              <a:gd name="T13" fmla="*/ 261 h 1422"/>
              <a:gd name="T14" fmla="*/ 909 w 1719"/>
              <a:gd name="T15" fmla="*/ 261 h 1422"/>
              <a:gd name="T16" fmla="*/ 891 w 1719"/>
              <a:gd name="T17" fmla="*/ 270 h 1422"/>
              <a:gd name="T18" fmla="*/ 882 w 1719"/>
              <a:gd name="T19" fmla="*/ 270 h 1422"/>
              <a:gd name="T20" fmla="*/ 864 w 1719"/>
              <a:gd name="T21" fmla="*/ 288 h 1422"/>
              <a:gd name="T22" fmla="*/ 846 w 1719"/>
              <a:gd name="T23" fmla="*/ 288 h 1422"/>
              <a:gd name="T24" fmla="*/ 819 w 1719"/>
              <a:gd name="T25" fmla="*/ 297 h 1422"/>
              <a:gd name="T26" fmla="*/ 711 w 1719"/>
              <a:gd name="T27" fmla="*/ 342 h 1422"/>
              <a:gd name="T28" fmla="*/ 297 w 1719"/>
              <a:gd name="T29" fmla="*/ 503 h 1422"/>
              <a:gd name="T30" fmla="*/ 252 w 1719"/>
              <a:gd name="T31" fmla="*/ 522 h 1422"/>
              <a:gd name="T32" fmla="*/ 216 w 1719"/>
              <a:gd name="T33" fmla="*/ 539 h 1422"/>
              <a:gd name="T34" fmla="*/ 72 w 1719"/>
              <a:gd name="T35" fmla="*/ 593 h 1422"/>
              <a:gd name="T36" fmla="*/ 46 w 1719"/>
              <a:gd name="T37" fmla="*/ 602 h 1422"/>
              <a:gd name="T38" fmla="*/ 0 w 1719"/>
              <a:gd name="T39" fmla="*/ 692 h 1422"/>
              <a:gd name="T40" fmla="*/ 0 w 1719"/>
              <a:gd name="T41" fmla="*/ 737 h 1422"/>
              <a:gd name="T42" fmla="*/ 0 w 1719"/>
              <a:gd name="T43" fmla="*/ 791 h 1422"/>
              <a:gd name="T44" fmla="*/ 0 w 1719"/>
              <a:gd name="T45" fmla="*/ 818 h 1422"/>
              <a:gd name="T46" fmla="*/ 0 w 1719"/>
              <a:gd name="T47" fmla="*/ 872 h 1422"/>
              <a:gd name="T48" fmla="*/ 0 w 1719"/>
              <a:gd name="T49" fmla="*/ 899 h 1422"/>
              <a:gd name="T50" fmla="*/ 0 w 1719"/>
              <a:gd name="T51" fmla="*/ 971 h 1422"/>
              <a:gd name="T52" fmla="*/ 0 w 1719"/>
              <a:gd name="T53" fmla="*/ 1151 h 1422"/>
              <a:gd name="T54" fmla="*/ 0 w 1719"/>
              <a:gd name="T55" fmla="*/ 1313 h 1422"/>
              <a:gd name="T56" fmla="*/ 10 w 1719"/>
              <a:gd name="T57" fmla="*/ 1322 h 1422"/>
              <a:gd name="T58" fmla="*/ 10 w 1719"/>
              <a:gd name="T59" fmla="*/ 1340 h 1422"/>
              <a:gd name="T60" fmla="*/ 36 w 1719"/>
              <a:gd name="T61" fmla="*/ 1394 h 1422"/>
              <a:gd name="T62" fmla="*/ 46 w 1719"/>
              <a:gd name="T63" fmla="*/ 1394 h 1422"/>
              <a:gd name="T64" fmla="*/ 144 w 1719"/>
              <a:gd name="T65" fmla="*/ 1412 h 1422"/>
              <a:gd name="T66" fmla="*/ 810 w 1719"/>
              <a:gd name="T67" fmla="*/ 1151 h 1422"/>
              <a:gd name="T68" fmla="*/ 837 w 1719"/>
              <a:gd name="T69" fmla="*/ 1142 h 1422"/>
              <a:gd name="T70" fmla="*/ 864 w 1719"/>
              <a:gd name="T71" fmla="*/ 1124 h 1422"/>
              <a:gd name="T72" fmla="*/ 1008 w 1719"/>
              <a:gd name="T73" fmla="*/ 1070 h 1422"/>
              <a:gd name="T74" fmla="*/ 1224 w 1719"/>
              <a:gd name="T75" fmla="*/ 989 h 1422"/>
              <a:gd name="T76" fmla="*/ 1629 w 1719"/>
              <a:gd name="T77" fmla="*/ 827 h 1422"/>
              <a:gd name="T78" fmla="*/ 1655 w 1719"/>
              <a:gd name="T79" fmla="*/ 818 h 1422"/>
              <a:gd name="T80" fmla="*/ 1655 w 1719"/>
              <a:gd name="T81" fmla="*/ 818 h 1422"/>
              <a:gd name="T82" fmla="*/ 1673 w 1719"/>
              <a:gd name="T83" fmla="*/ 809 h 1422"/>
              <a:gd name="T84" fmla="*/ 1682 w 1719"/>
              <a:gd name="T85" fmla="*/ 800 h 1422"/>
              <a:gd name="T86" fmla="*/ 1718 w 1719"/>
              <a:gd name="T87" fmla="*/ 728 h 1422"/>
              <a:gd name="T88" fmla="*/ 1718 w 1719"/>
              <a:gd name="T89" fmla="*/ 674 h 1422"/>
              <a:gd name="T90" fmla="*/ 1718 w 1719"/>
              <a:gd name="T91" fmla="*/ 621 h 1422"/>
              <a:gd name="T92" fmla="*/ 1718 w 1719"/>
              <a:gd name="T93" fmla="*/ 593 h 1422"/>
              <a:gd name="T94" fmla="*/ 1718 w 1719"/>
              <a:gd name="T95" fmla="*/ 539 h 1422"/>
              <a:gd name="T96" fmla="*/ 1718 w 1719"/>
              <a:gd name="T97" fmla="*/ 99 h 1422"/>
              <a:gd name="T98" fmla="*/ 1673 w 1719"/>
              <a:gd name="T99" fmla="*/ 18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19" h="1422">
                <a:moveTo>
                  <a:pt x="1673" y="18"/>
                </a:moveTo>
                <a:lnTo>
                  <a:pt x="1673" y="18"/>
                </a:lnTo>
                <a:cubicBezTo>
                  <a:pt x="1655" y="0"/>
                  <a:pt x="1637" y="0"/>
                  <a:pt x="1619" y="0"/>
                </a:cubicBezTo>
                <a:cubicBezTo>
                  <a:pt x="1610" y="0"/>
                  <a:pt x="1602" y="0"/>
                  <a:pt x="1602" y="0"/>
                </a:cubicBezTo>
                <a:cubicBezTo>
                  <a:pt x="1593" y="0"/>
                  <a:pt x="1583" y="0"/>
                  <a:pt x="1583" y="0"/>
                </a:cubicBezTo>
                <a:cubicBezTo>
                  <a:pt x="963" y="243"/>
                  <a:pt x="963" y="243"/>
                  <a:pt x="963" y="243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09" y="261"/>
                  <a:pt x="909" y="261"/>
                  <a:pt x="909" y="261"/>
                </a:cubicBezTo>
                <a:cubicBezTo>
                  <a:pt x="891" y="270"/>
                  <a:pt x="891" y="270"/>
                  <a:pt x="891" y="270"/>
                </a:cubicBezTo>
                <a:cubicBezTo>
                  <a:pt x="882" y="270"/>
                  <a:pt x="882" y="270"/>
                  <a:pt x="882" y="270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46" y="288"/>
                  <a:pt x="846" y="288"/>
                  <a:pt x="846" y="288"/>
                </a:cubicBezTo>
                <a:cubicBezTo>
                  <a:pt x="819" y="297"/>
                  <a:pt x="819" y="297"/>
                  <a:pt x="819" y="297"/>
                </a:cubicBezTo>
                <a:cubicBezTo>
                  <a:pt x="711" y="342"/>
                  <a:pt x="711" y="342"/>
                  <a:pt x="711" y="342"/>
                </a:cubicBezTo>
                <a:cubicBezTo>
                  <a:pt x="297" y="503"/>
                  <a:pt x="297" y="503"/>
                  <a:pt x="297" y="503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16" y="539"/>
                  <a:pt x="216" y="539"/>
                  <a:pt x="216" y="539"/>
                </a:cubicBezTo>
                <a:cubicBezTo>
                  <a:pt x="72" y="593"/>
                  <a:pt x="72" y="593"/>
                  <a:pt x="72" y="593"/>
                </a:cubicBezTo>
                <a:cubicBezTo>
                  <a:pt x="63" y="593"/>
                  <a:pt x="54" y="602"/>
                  <a:pt x="46" y="602"/>
                </a:cubicBezTo>
                <a:cubicBezTo>
                  <a:pt x="19" y="621"/>
                  <a:pt x="0" y="656"/>
                  <a:pt x="0" y="692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71"/>
                  <a:pt x="0" y="971"/>
                  <a:pt x="0" y="971"/>
                </a:cubicBezTo>
                <a:cubicBezTo>
                  <a:pt x="0" y="1151"/>
                  <a:pt x="0" y="1151"/>
                  <a:pt x="0" y="1151"/>
                </a:cubicBezTo>
                <a:cubicBezTo>
                  <a:pt x="0" y="1313"/>
                  <a:pt x="0" y="1313"/>
                  <a:pt x="0" y="1313"/>
                </a:cubicBezTo>
                <a:lnTo>
                  <a:pt x="10" y="1322"/>
                </a:lnTo>
                <a:cubicBezTo>
                  <a:pt x="10" y="1331"/>
                  <a:pt x="10" y="1340"/>
                  <a:pt x="10" y="1340"/>
                </a:cubicBezTo>
                <a:cubicBezTo>
                  <a:pt x="19" y="1358"/>
                  <a:pt x="27" y="1376"/>
                  <a:pt x="36" y="1394"/>
                </a:cubicBezTo>
                <a:cubicBezTo>
                  <a:pt x="46" y="1394"/>
                  <a:pt x="46" y="1394"/>
                  <a:pt x="46" y="1394"/>
                </a:cubicBezTo>
                <a:cubicBezTo>
                  <a:pt x="82" y="1421"/>
                  <a:pt x="118" y="1421"/>
                  <a:pt x="144" y="1412"/>
                </a:cubicBezTo>
                <a:cubicBezTo>
                  <a:pt x="810" y="1151"/>
                  <a:pt x="810" y="1151"/>
                  <a:pt x="810" y="1151"/>
                </a:cubicBezTo>
                <a:cubicBezTo>
                  <a:pt x="837" y="1142"/>
                  <a:pt x="837" y="1142"/>
                  <a:pt x="837" y="1142"/>
                </a:cubicBezTo>
                <a:cubicBezTo>
                  <a:pt x="864" y="1124"/>
                  <a:pt x="864" y="1124"/>
                  <a:pt x="864" y="1124"/>
                </a:cubicBezTo>
                <a:cubicBezTo>
                  <a:pt x="1008" y="1070"/>
                  <a:pt x="1008" y="1070"/>
                  <a:pt x="1008" y="1070"/>
                </a:cubicBezTo>
                <a:cubicBezTo>
                  <a:pt x="1224" y="989"/>
                  <a:pt x="1224" y="989"/>
                  <a:pt x="1224" y="989"/>
                </a:cubicBezTo>
                <a:cubicBezTo>
                  <a:pt x="1629" y="827"/>
                  <a:pt x="1629" y="827"/>
                  <a:pt x="1629" y="827"/>
                </a:cubicBezTo>
                <a:cubicBezTo>
                  <a:pt x="1655" y="818"/>
                  <a:pt x="1655" y="818"/>
                  <a:pt x="1655" y="818"/>
                </a:cubicBezTo>
                <a:lnTo>
                  <a:pt x="1655" y="818"/>
                </a:lnTo>
                <a:cubicBezTo>
                  <a:pt x="1665" y="818"/>
                  <a:pt x="1665" y="818"/>
                  <a:pt x="1673" y="809"/>
                </a:cubicBezTo>
                <a:cubicBezTo>
                  <a:pt x="1673" y="809"/>
                  <a:pt x="1682" y="809"/>
                  <a:pt x="1682" y="800"/>
                </a:cubicBezTo>
                <a:cubicBezTo>
                  <a:pt x="1709" y="782"/>
                  <a:pt x="1718" y="755"/>
                  <a:pt x="1718" y="728"/>
                </a:cubicBezTo>
                <a:cubicBezTo>
                  <a:pt x="1718" y="674"/>
                  <a:pt x="1718" y="674"/>
                  <a:pt x="1718" y="674"/>
                </a:cubicBezTo>
                <a:cubicBezTo>
                  <a:pt x="1718" y="621"/>
                  <a:pt x="1718" y="621"/>
                  <a:pt x="1718" y="621"/>
                </a:cubicBezTo>
                <a:cubicBezTo>
                  <a:pt x="1718" y="593"/>
                  <a:pt x="1718" y="593"/>
                  <a:pt x="1718" y="593"/>
                </a:cubicBezTo>
                <a:cubicBezTo>
                  <a:pt x="1718" y="539"/>
                  <a:pt x="1718" y="539"/>
                  <a:pt x="1718" y="539"/>
                </a:cubicBezTo>
                <a:cubicBezTo>
                  <a:pt x="1718" y="99"/>
                  <a:pt x="1718" y="99"/>
                  <a:pt x="1718" y="99"/>
                </a:cubicBezTo>
                <a:cubicBezTo>
                  <a:pt x="1718" y="63"/>
                  <a:pt x="1701" y="36"/>
                  <a:pt x="1673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Line 185">
            <a:extLst>
              <a:ext uri="{FF2B5EF4-FFF2-40B4-BE49-F238E27FC236}">
                <a16:creationId xmlns:a16="http://schemas.microsoft.com/office/drawing/2014/main" id="{3E068B57-1B13-1847-904F-22AF87EC1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7959" y="6119424"/>
            <a:ext cx="4858" cy="5388691"/>
          </a:xfrm>
          <a:prstGeom prst="line">
            <a:avLst/>
          </a:prstGeom>
          <a:noFill/>
          <a:ln w="162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2" name="Line 186">
            <a:extLst>
              <a:ext uri="{FF2B5EF4-FFF2-40B4-BE49-F238E27FC236}">
                <a16:creationId xmlns:a16="http://schemas.microsoft.com/office/drawing/2014/main" id="{AE99002A-579D-AE4A-A892-F7BB33371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744" y="6119424"/>
            <a:ext cx="4858" cy="5388691"/>
          </a:xfrm>
          <a:prstGeom prst="line">
            <a:avLst/>
          </a:prstGeom>
          <a:noFill/>
          <a:ln w="162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Freeform 199">
            <a:extLst>
              <a:ext uri="{FF2B5EF4-FFF2-40B4-BE49-F238E27FC236}">
                <a16:creationId xmlns:a16="http://schemas.microsoft.com/office/drawing/2014/main" id="{7EAF4B7C-616C-2242-B6BE-5B443CF5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8140" y="6663638"/>
            <a:ext cx="932938" cy="932938"/>
          </a:xfrm>
          <a:custGeom>
            <a:avLst/>
            <a:gdLst>
              <a:gd name="T0" fmla="*/ 845 w 846"/>
              <a:gd name="T1" fmla="*/ 422 h 846"/>
              <a:gd name="T2" fmla="*/ 845 w 846"/>
              <a:gd name="T3" fmla="*/ 422 h 846"/>
              <a:gd name="T4" fmla="*/ 422 w 846"/>
              <a:gd name="T5" fmla="*/ 845 h 846"/>
              <a:gd name="T6" fmla="*/ 0 w 846"/>
              <a:gd name="T7" fmla="*/ 422 h 846"/>
              <a:gd name="T8" fmla="*/ 422 w 846"/>
              <a:gd name="T9" fmla="*/ 0 h 846"/>
              <a:gd name="T10" fmla="*/ 845 w 846"/>
              <a:gd name="T11" fmla="*/ 42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6" h="846">
                <a:moveTo>
                  <a:pt x="845" y="422"/>
                </a:moveTo>
                <a:lnTo>
                  <a:pt x="845" y="422"/>
                </a:lnTo>
                <a:cubicBezTo>
                  <a:pt x="845" y="655"/>
                  <a:pt x="656" y="845"/>
                  <a:pt x="422" y="845"/>
                </a:cubicBezTo>
                <a:cubicBezTo>
                  <a:pt x="188" y="845"/>
                  <a:pt x="0" y="655"/>
                  <a:pt x="0" y="422"/>
                </a:cubicBezTo>
                <a:cubicBezTo>
                  <a:pt x="0" y="189"/>
                  <a:pt x="188" y="0"/>
                  <a:pt x="422" y="0"/>
                </a:cubicBezTo>
                <a:cubicBezTo>
                  <a:pt x="656" y="0"/>
                  <a:pt x="845" y="189"/>
                  <a:pt x="845" y="4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0">
            <a:extLst>
              <a:ext uri="{FF2B5EF4-FFF2-40B4-BE49-F238E27FC236}">
                <a16:creationId xmlns:a16="http://schemas.microsoft.com/office/drawing/2014/main" id="{6D8FB805-144F-A14D-A163-52EE6F6C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481" y="10094129"/>
            <a:ext cx="932938" cy="923220"/>
          </a:xfrm>
          <a:custGeom>
            <a:avLst/>
            <a:gdLst>
              <a:gd name="T0" fmla="*/ 845 w 846"/>
              <a:gd name="T1" fmla="*/ 423 h 837"/>
              <a:gd name="T2" fmla="*/ 845 w 846"/>
              <a:gd name="T3" fmla="*/ 423 h 837"/>
              <a:gd name="T4" fmla="*/ 422 w 846"/>
              <a:gd name="T5" fmla="*/ 836 h 837"/>
              <a:gd name="T6" fmla="*/ 0 w 846"/>
              <a:gd name="T7" fmla="*/ 423 h 837"/>
              <a:gd name="T8" fmla="*/ 422 w 846"/>
              <a:gd name="T9" fmla="*/ 0 h 837"/>
              <a:gd name="T10" fmla="*/ 845 w 846"/>
              <a:gd name="T11" fmla="*/ 423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6" h="837">
                <a:moveTo>
                  <a:pt x="845" y="423"/>
                </a:moveTo>
                <a:lnTo>
                  <a:pt x="845" y="423"/>
                </a:lnTo>
                <a:cubicBezTo>
                  <a:pt x="845" y="657"/>
                  <a:pt x="656" y="836"/>
                  <a:pt x="422" y="836"/>
                </a:cubicBezTo>
                <a:cubicBezTo>
                  <a:pt x="188" y="836"/>
                  <a:pt x="0" y="657"/>
                  <a:pt x="0" y="423"/>
                </a:cubicBezTo>
                <a:cubicBezTo>
                  <a:pt x="0" y="189"/>
                  <a:pt x="188" y="0"/>
                  <a:pt x="422" y="0"/>
                </a:cubicBezTo>
                <a:cubicBezTo>
                  <a:pt x="656" y="0"/>
                  <a:pt x="845" y="189"/>
                  <a:pt x="845" y="4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1">
            <a:extLst>
              <a:ext uri="{FF2B5EF4-FFF2-40B4-BE49-F238E27FC236}">
                <a16:creationId xmlns:a16="http://schemas.microsoft.com/office/drawing/2014/main" id="{56F0B8B3-5FD0-EA49-8805-0A5B39E2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6572" y="7790938"/>
            <a:ext cx="923220" cy="923220"/>
          </a:xfrm>
          <a:custGeom>
            <a:avLst/>
            <a:gdLst>
              <a:gd name="T0" fmla="*/ 836 w 837"/>
              <a:gd name="T1" fmla="*/ 414 h 838"/>
              <a:gd name="T2" fmla="*/ 836 w 837"/>
              <a:gd name="T3" fmla="*/ 414 h 838"/>
              <a:gd name="T4" fmla="*/ 414 w 837"/>
              <a:gd name="T5" fmla="*/ 837 h 838"/>
              <a:gd name="T6" fmla="*/ 0 w 837"/>
              <a:gd name="T7" fmla="*/ 414 h 838"/>
              <a:gd name="T8" fmla="*/ 414 w 837"/>
              <a:gd name="T9" fmla="*/ 0 h 838"/>
              <a:gd name="T10" fmla="*/ 836 w 837"/>
              <a:gd name="T11" fmla="*/ 414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7" h="838">
                <a:moveTo>
                  <a:pt x="836" y="414"/>
                </a:moveTo>
                <a:lnTo>
                  <a:pt x="836" y="414"/>
                </a:lnTo>
                <a:cubicBezTo>
                  <a:pt x="836" y="648"/>
                  <a:pt x="648" y="837"/>
                  <a:pt x="414" y="837"/>
                </a:cubicBezTo>
                <a:cubicBezTo>
                  <a:pt x="189" y="837"/>
                  <a:pt x="0" y="648"/>
                  <a:pt x="0" y="414"/>
                </a:cubicBezTo>
                <a:cubicBezTo>
                  <a:pt x="0" y="180"/>
                  <a:pt x="189" y="0"/>
                  <a:pt x="414" y="0"/>
                </a:cubicBezTo>
                <a:cubicBezTo>
                  <a:pt x="648" y="0"/>
                  <a:pt x="836" y="180"/>
                  <a:pt x="836" y="4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2">
            <a:extLst>
              <a:ext uri="{FF2B5EF4-FFF2-40B4-BE49-F238E27FC236}">
                <a16:creationId xmlns:a16="http://schemas.microsoft.com/office/drawing/2014/main" id="{770B4F85-81B1-D14E-9442-35C99B71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887" y="8952253"/>
            <a:ext cx="923220" cy="923220"/>
          </a:xfrm>
          <a:custGeom>
            <a:avLst/>
            <a:gdLst>
              <a:gd name="T0" fmla="*/ 837 w 838"/>
              <a:gd name="T1" fmla="*/ 422 h 837"/>
              <a:gd name="T2" fmla="*/ 837 w 838"/>
              <a:gd name="T3" fmla="*/ 422 h 837"/>
              <a:gd name="T4" fmla="*/ 414 w 838"/>
              <a:gd name="T5" fmla="*/ 836 h 837"/>
              <a:gd name="T6" fmla="*/ 0 w 838"/>
              <a:gd name="T7" fmla="*/ 422 h 837"/>
              <a:gd name="T8" fmla="*/ 414 w 838"/>
              <a:gd name="T9" fmla="*/ 0 h 837"/>
              <a:gd name="T10" fmla="*/ 837 w 838"/>
              <a:gd name="T11" fmla="*/ 422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837">
                <a:moveTo>
                  <a:pt x="837" y="422"/>
                </a:moveTo>
                <a:lnTo>
                  <a:pt x="837" y="422"/>
                </a:lnTo>
                <a:cubicBezTo>
                  <a:pt x="837" y="656"/>
                  <a:pt x="648" y="836"/>
                  <a:pt x="414" y="836"/>
                </a:cubicBezTo>
                <a:cubicBezTo>
                  <a:pt x="189" y="836"/>
                  <a:pt x="0" y="656"/>
                  <a:pt x="0" y="422"/>
                </a:cubicBezTo>
                <a:cubicBezTo>
                  <a:pt x="0" y="188"/>
                  <a:pt x="189" y="0"/>
                  <a:pt x="414" y="0"/>
                </a:cubicBezTo>
                <a:cubicBezTo>
                  <a:pt x="648" y="0"/>
                  <a:pt x="837" y="188"/>
                  <a:pt x="837" y="4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3">
            <a:extLst>
              <a:ext uri="{FF2B5EF4-FFF2-40B4-BE49-F238E27FC236}">
                <a16:creationId xmlns:a16="http://schemas.microsoft.com/office/drawing/2014/main" id="{0F3A5510-0E8F-B743-9E8F-34C9517B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113" y="6663638"/>
            <a:ext cx="923220" cy="932938"/>
          </a:xfrm>
          <a:custGeom>
            <a:avLst/>
            <a:gdLst>
              <a:gd name="T0" fmla="*/ 836 w 837"/>
              <a:gd name="T1" fmla="*/ 422 h 846"/>
              <a:gd name="T2" fmla="*/ 836 w 837"/>
              <a:gd name="T3" fmla="*/ 422 h 846"/>
              <a:gd name="T4" fmla="*/ 422 w 837"/>
              <a:gd name="T5" fmla="*/ 845 h 846"/>
              <a:gd name="T6" fmla="*/ 0 w 837"/>
              <a:gd name="T7" fmla="*/ 422 h 846"/>
              <a:gd name="T8" fmla="*/ 422 w 837"/>
              <a:gd name="T9" fmla="*/ 0 h 846"/>
              <a:gd name="T10" fmla="*/ 836 w 837"/>
              <a:gd name="T11" fmla="*/ 42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7" h="846">
                <a:moveTo>
                  <a:pt x="836" y="422"/>
                </a:moveTo>
                <a:lnTo>
                  <a:pt x="836" y="422"/>
                </a:lnTo>
                <a:cubicBezTo>
                  <a:pt x="836" y="655"/>
                  <a:pt x="647" y="845"/>
                  <a:pt x="422" y="845"/>
                </a:cubicBezTo>
                <a:cubicBezTo>
                  <a:pt x="188" y="845"/>
                  <a:pt x="0" y="655"/>
                  <a:pt x="0" y="422"/>
                </a:cubicBezTo>
                <a:cubicBezTo>
                  <a:pt x="0" y="189"/>
                  <a:pt x="188" y="0"/>
                  <a:pt x="422" y="0"/>
                </a:cubicBezTo>
                <a:cubicBezTo>
                  <a:pt x="647" y="0"/>
                  <a:pt x="836" y="189"/>
                  <a:pt x="836" y="4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4">
            <a:extLst>
              <a:ext uri="{FF2B5EF4-FFF2-40B4-BE49-F238E27FC236}">
                <a16:creationId xmlns:a16="http://schemas.microsoft.com/office/drawing/2014/main" id="{528F21E9-C9B9-DD41-A828-54A3917DA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190" y="10152438"/>
            <a:ext cx="923220" cy="923220"/>
          </a:xfrm>
          <a:custGeom>
            <a:avLst/>
            <a:gdLst>
              <a:gd name="T0" fmla="*/ 837 w 838"/>
              <a:gd name="T1" fmla="*/ 414 h 837"/>
              <a:gd name="T2" fmla="*/ 837 w 838"/>
              <a:gd name="T3" fmla="*/ 414 h 837"/>
              <a:gd name="T4" fmla="*/ 414 w 838"/>
              <a:gd name="T5" fmla="*/ 836 h 837"/>
              <a:gd name="T6" fmla="*/ 0 w 838"/>
              <a:gd name="T7" fmla="*/ 414 h 837"/>
              <a:gd name="T8" fmla="*/ 414 w 838"/>
              <a:gd name="T9" fmla="*/ 0 h 837"/>
              <a:gd name="T10" fmla="*/ 837 w 838"/>
              <a:gd name="T11" fmla="*/ 414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837">
                <a:moveTo>
                  <a:pt x="837" y="414"/>
                </a:moveTo>
                <a:lnTo>
                  <a:pt x="837" y="414"/>
                </a:lnTo>
                <a:cubicBezTo>
                  <a:pt x="837" y="648"/>
                  <a:pt x="648" y="836"/>
                  <a:pt x="414" y="836"/>
                </a:cubicBezTo>
                <a:cubicBezTo>
                  <a:pt x="189" y="836"/>
                  <a:pt x="0" y="648"/>
                  <a:pt x="0" y="414"/>
                </a:cubicBezTo>
                <a:cubicBezTo>
                  <a:pt x="0" y="189"/>
                  <a:pt x="189" y="0"/>
                  <a:pt x="414" y="0"/>
                </a:cubicBezTo>
                <a:cubicBezTo>
                  <a:pt x="648" y="0"/>
                  <a:pt x="837" y="189"/>
                  <a:pt x="837" y="4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5">
            <a:extLst>
              <a:ext uri="{FF2B5EF4-FFF2-40B4-BE49-F238E27FC236}">
                <a16:creationId xmlns:a16="http://schemas.microsoft.com/office/drawing/2014/main" id="{50D1EA7C-39E2-BF43-A292-A6395DB9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4" y="7790938"/>
            <a:ext cx="923220" cy="923220"/>
          </a:xfrm>
          <a:custGeom>
            <a:avLst/>
            <a:gdLst>
              <a:gd name="T0" fmla="*/ 837 w 838"/>
              <a:gd name="T1" fmla="*/ 414 h 838"/>
              <a:gd name="T2" fmla="*/ 837 w 838"/>
              <a:gd name="T3" fmla="*/ 414 h 838"/>
              <a:gd name="T4" fmla="*/ 423 w 838"/>
              <a:gd name="T5" fmla="*/ 837 h 838"/>
              <a:gd name="T6" fmla="*/ 0 w 838"/>
              <a:gd name="T7" fmla="*/ 414 h 838"/>
              <a:gd name="T8" fmla="*/ 423 w 838"/>
              <a:gd name="T9" fmla="*/ 0 h 838"/>
              <a:gd name="T10" fmla="*/ 837 w 838"/>
              <a:gd name="T11" fmla="*/ 414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838">
                <a:moveTo>
                  <a:pt x="837" y="414"/>
                </a:moveTo>
                <a:lnTo>
                  <a:pt x="837" y="414"/>
                </a:lnTo>
                <a:cubicBezTo>
                  <a:pt x="837" y="648"/>
                  <a:pt x="657" y="837"/>
                  <a:pt x="423" y="837"/>
                </a:cubicBezTo>
                <a:cubicBezTo>
                  <a:pt x="189" y="837"/>
                  <a:pt x="0" y="648"/>
                  <a:pt x="0" y="414"/>
                </a:cubicBezTo>
                <a:cubicBezTo>
                  <a:pt x="0" y="180"/>
                  <a:pt x="189" y="0"/>
                  <a:pt x="423" y="0"/>
                </a:cubicBezTo>
                <a:cubicBezTo>
                  <a:pt x="657" y="0"/>
                  <a:pt x="837" y="180"/>
                  <a:pt x="837" y="4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6">
            <a:extLst>
              <a:ext uri="{FF2B5EF4-FFF2-40B4-BE49-F238E27FC236}">
                <a16:creationId xmlns:a16="http://schemas.microsoft.com/office/drawing/2014/main" id="{43F82EC6-F6B8-1444-9527-7F358C44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131" y="8952253"/>
            <a:ext cx="932938" cy="923220"/>
          </a:xfrm>
          <a:custGeom>
            <a:avLst/>
            <a:gdLst>
              <a:gd name="T0" fmla="*/ 845 w 846"/>
              <a:gd name="T1" fmla="*/ 422 h 837"/>
              <a:gd name="T2" fmla="*/ 845 w 846"/>
              <a:gd name="T3" fmla="*/ 422 h 837"/>
              <a:gd name="T4" fmla="*/ 423 w 846"/>
              <a:gd name="T5" fmla="*/ 836 h 837"/>
              <a:gd name="T6" fmla="*/ 0 w 846"/>
              <a:gd name="T7" fmla="*/ 422 h 837"/>
              <a:gd name="T8" fmla="*/ 423 w 846"/>
              <a:gd name="T9" fmla="*/ 0 h 837"/>
              <a:gd name="T10" fmla="*/ 845 w 846"/>
              <a:gd name="T11" fmla="*/ 422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6" h="837">
                <a:moveTo>
                  <a:pt x="845" y="422"/>
                </a:moveTo>
                <a:lnTo>
                  <a:pt x="845" y="422"/>
                </a:lnTo>
                <a:cubicBezTo>
                  <a:pt x="845" y="656"/>
                  <a:pt x="657" y="836"/>
                  <a:pt x="423" y="836"/>
                </a:cubicBezTo>
                <a:cubicBezTo>
                  <a:pt x="189" y="836"/>
                  <a:pt x="0" y="656"/>
                  <a:pt x="0" y="422"/>
                </a:cubicBezTo>
                <a:cubicBezTo>
                  <a:pt x="0" y="188"/>
                  <a:pt x="189" y="0"/>
                  <a:pt x="423" y="0"/>
                </a:cubicBezTo>
                <a:cubicBezTo>
                  <a:pt x="657" y="0"/>
                  <a:pt x="845" y="188"/>
                  <a:pt x="845" y="4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3">
            <a:extLst>
              <a:ext uri="{FF2B5EF4-FFF2-40B4-BE49-F238E27FC236}">
                <a16:creationId xmlns:a16="http://schemas.microsoft.com/office/drawing/2014/main" id="{3D538C4F-8213-E047-8B49-45CAEA65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17" y="7008632"/>
            <a:ext cx="140914" cy="208938"/>
          </a:xfrm>
          <a:custGeom>
            <a:avLst/>
            <a:gdLst>
              <a:gd name="T0" fmla="*/ 126 w 127"/>
              <a:gd name="T1" fmla="*/ 189 h 190"/>
              <a:gd name="T2" fmla="*/ 126 w 127"/>
              <a:gd name="T3" fmla="*/ 189 h 190"/>
              <a:gd name="T4" fmla="*/ 126 w 127"/>
              <a:gd name="T5" fmla="*/ 153 h 190"/>
              <a:gd name="T6" fmla="*/ 63 w 127"/>
              <a:gd name="T7" fmla="*/ 153 h 190"/>
              <a:gd name="T8" fmla="*/ 72 w 127"/>
              <a:gd name="T9" fmla="*/ 135 h 190"/>
              <a:gd name="T10" fmla="*/ 90 w 127"/>
              <a:gd name="T11" fmla="*/ 126 h 190"/>
              <a:gd name="T12" fmla="*/ 99 w 127"/>
              <a:gd name="T13" fmla="*/ 117 h 190"/>
              <a:gd name="T14" fmla="*/ 108 w 127"/>
              <a:gd name="T15" fmla="*/ 99 h 190"/>
              <a:gd name="T16" fmla="*/ 117 w 127"/>
              <a:gd name="T17" fmla="*/ 90 h 190"/>
              <a:gd name="T18" fmla="*/ 126 w 127"/>
              <a:gd name="T19" fmla="*/ 54 h 190"/>
              <a:gd name="T20" fmla="*/ 108 w 127"/>
              <a:gd name="T21" fmla="*/ 9 h 190"/>
              <a:gd name="T22" fmla="*/ 63 w 127"/>
              <a:gd name="T23" fmla="*/ 0 h 190"/>
              <a:gd name="T24" fmla="*/ 18 w 127"/>
              <a:gd name="T25" fmla="*/ 9 h 190"/>
              <a:gd name="T26" fmla="*/ 0 w 127"/>
              <a:gd name="T27" fmla="*/ 63 h 190"/>
              <a:gd name="T28" fmla="*/ 45 w 127"/>
              <a:gd name="T29" fmla="*/ 63 h 190"/>
              <a:gd name="T30" fmla="*/ 45 w 127"/>
              <a:gd name="T31" fmla="*/ 45 h 190"/>
              <a:gd name="T32" fmla="*/ 63 w 127"/>
              <a:gd name="T33" fmla="*/ 36 h 190"/>
              <a:gd name="T34" fmla="*/ 81 w 127"/>
              <a:gd name="T35" fmla="*/ 54 h 190"/>
              <a:gd name="T36" fmla="*/ 72 w 127"/>
              <a:gd name="T37" fmla="*/ 90 h 190"/>
              <a:gd name="T38" fmla="*/ 54 w 127"/>
              <a:gd name="T39" fmla="*/ 99 h 190"/>
              <a:gd name="T40" fmla="*/ 36 w 127"/>
              <a:gd name="T41" fmla="*/ 117 h 190"/>
              <a:gd name="T42" fmla="*/ 18 w 127"/>
              <a:gd name="T43" fmla="*/ 135 h 190"/>
              <a:gd name="T44" fmla="*/ 0 w 127"/>
              <a:gd name="T45" fmla="*/ 153 h 190"/>
              <a:gd name="T46" fmla="*/ 0 w 127"/>
              <a:gd name="T47" fmla="*/ 189 h 190"/>
              <a:gd name="T48" fmla="*/ 126 w 127"/>
              <a:gd name="T4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7" h="190">
                <a:moveTo>
                  <a:pt x="126" y="189"/>
                </a:moveTo>
                <a:lnTo>
                  <a:pt x="126" y="189"/>
                </a:lnTo>
                <a:cubicBezTo>
                  <a:pt x="126" y="153"/>
                  <a:pt x="126" y="153"/>
                  <a:pt x="126" y="153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63" y="144"/>
                  <a:pt x="63" y="144"/>
                  <a:pt x="72" y="135"/>
                </a:cubicBezTo>
                <a:cubicBezTo>
                  <a:pt x="81" y="135"/>
                  <a:pt x="81" y="126"/>
                  <a:pt x="90" y="126"/>
                </a:cubicBezTo>
                <a:cubicBezTo>
                  <a:pt x="90" y="126"/>
                  <a:pt x="90" y="117"/>
                  <a:pt x="99" y="117"/>
                </a:cubicBezTo>
                <a:cubicBezTo>
                  <a:pt x="99" y="108"/>
                  <a:pt x="108" y="99"/>
                  <a:pt x="108" y="99"/>
                </a:cubicBezTo>
                <a:lnTo>
                  <a:pt x="117" y="90"/>
                </a:lnTo>
                <a:cubicBezTo>
                  <a:pt x="126" y="81"/>
                  <a:pt x="126" y="63"/>
                  <a:pt x="126" y="54"/>
                </a:cubicBezTo>
                <a:cubicBezTo>
                  <a:pt x="126" y="36"/>
                  <a:pt x="117" y="27"/>
                  <a:pt x="108" y="9"/>
                </a:cubicBezTo>
                <a:cubicBezTo>
                  <a:pt x="99" y="0"/>
                  <a:pt x="81" y="0"/>
                  <a:pt x="63" y="0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27"/>
                  <a:pt x="0" y="36"/>
                  <a:pt x="0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54"/>
                  <a:pt x="45" y="45"/>
                  <a:pt x="45" y="45"/>
                </a:cubicBezTo>
                <a:cubicBezTo>
                  <a:pt x="54" y="36"/>
                  <a:pt x="54" y="36"/>
                  <a:pt x="63" y="36"/>
                </a:cubicBezTo>
                <a:cubicBezTo>
                  <a:pt x="72" y="36"/>
                  <a:pt x="81" y="45"/>
                  <a:pt x="81" y="54"/>
                </a:cubicBezTo>
                <a:cubicBezTo>
                  <a:pt x="81" y="63"/>
                  <a:pt x="72" y="72"/>
                  <a:pt x="72" y="90"/>
                </a:cubicBezTo>
                <a:cubicBezTo>
                  <a:pt x="63" y="90"/>
                  <a:pt x="63" y="99"/>
                  <a:pt x="54" y="99"/>
                </a:cubicBezTo>
                <a:cubicBezTo>
                  <a:pt x="45" y="108"/>
                  <a:pt x="45" y="117"/>
                  <a:pt x="36" y="117"/>
                </a:cubicBezTo>
                <a:cubicBezTo>
                  <a:pt x="36" y="126"/>
                  <a:pt x="27" y="126"/>
                  <a:pt x="18" y="135"/>
                </a:cubicBezTo>
                <a:cubicBezTo>
                  <a:pt x="9" y="144"/>
                  <a:pt x="0" y="153"/>
                  <a:pt x="0" y="153"/>
                </a:cubicBezTo>
                <a:cubicBezTo>
                  <a:pt x="0" y="189"/>
                  <a:pt x="0" y="189"/>
                  <a:pt x="0" y="189"/>
                </a:cubicBezTo>
                <a:cubicBezTo>
                  <a:pt x="126" y="189"/>
                  <a:pt x="126" y="189"/>
                  <a:pt x="126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4">
            <a:extLst>
              <a:ext uri="{FF2B5EF4-FFF2-40B4-BE49-F238E27FC236}">
                <a16:creationId xmlns:a16="http://schemas.microsoft.com/office/drawing/2014/main" id="{CD1F6BF1-653C-D245-B30C-51CFB56D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06" y="7008632"/>
            <a:ext cx="160350" cy="208938"/>
          </a:xfrm>
          <a:custGeom>
            <a:avLst/>
            <a:gdLst>
              <a:gd name="T0" fmla="*/ 18 w 145"/>
              <a:gd name="T1" fmla="*/ 27 h 190"/>
              <a:gd name="T2" fmla="*/ 18 w 145"/>
              <a:gd name="T3" fmla="*/ 27 h 190"/>
              <a:gd name="T4" fmla="*/ 9 w 145"/>
              <a:gd name="T5" fmla="*/ 54 h 190"/>
              <a:gd name="T6" fmla="*/ 0 w 145"/>
              <a:gd name="T7" fmla="*/ 90 h 190"/>
              <a:gd name="T8" fmla="*/ 9 w 145"/>
              <a:gd name="T9" fmla="*/ 135 h 190"/>
              <a:gd name="T10" fmla="*/ 18 w 145"/>
              <a:gd name="T11" fmla="*/ 162 h 190"/>
              <a:gd name="T12" fmla="*/ 45 w 145"/>
              <a:gd name="T13" fmla="*/ 180 h 190"/>
              <a:gd name="T14" fmla="*/ 72 w 145"/>
              <a:gd name="T15" fmla="*/ 189 h 190"/>
              <a:gd name="T16" fmla="*/ 108 w 145"/>
              <a:gd name="T17" fmla="*/ 180 h 190"/>
              <a:gd name="T18" fmla="*/ 135 w 145"/>
              <a:gd name="T19" fmla="*/ 162 h 190"/>
              <a:gd name="T20" fmla="*/ 144 w 145"/>
              <a:gd name="T21" fmla="*/ 135 h 190"/>
              <a:gd name="T22" fmla="*/ 144 w 145"/>
              <a:gd name="T23" fmla="*/ 90 h 190"/>
              <a:gd name="T24" fmla="*/ 144 w 145"/>
              <a:gd name="T25" fmla="*/ 54 h 190"/>
              <a:gd name="T26" fmla="*/ 135 w 145"/>
              <a:gd name="T27" fmla="*/ 27 h 190"/>
              <a:gd name="T28" fmla="*/ 108 w 145"/>
              <a:gd name="T29" fmla="*/ 9 h 190"/>
              <a:gd name="T30" fmla="*/ 72 w 145"/>
              <a:gd name="T31" fmla="*/ 0 h 190"/>
              <a:gd name="T32" fmla="*/ 45 w 145"/>
              <a:gd name="T33" fmla="*/ 9 h 190"/>
              <a:gd name="T34" fmla="*/ 18 w 145"/>
              <a:gd name="T35" fmla="*/ 27 h 190"/>
              <a:gd name="T36" fmla="*/ 99 w 145"/>
              <a:gd name="T37" fmla="*/ 54 h 190"/>
              <a:gd name="T38" fmla="*/ 99 w 145"/>
              <a:gd name="T39" fmla="*/ 54 h 190"/>
              <a:gd name="T40" fmla="*/ 99 w 145"/>
              <a:gd name="T41" fmla="*/ 63 h 190"/>
              <a:gd name="T42" fmla="*/ 108 w 145"/>
              <a:gd name="T43" fmla="*/ 72 h 190"/>
              <a:gd name="T44" fmla="*/ 108 w 145"/>
              <a:gd name="T45" fmla="*/ 90 h 190"/>
              <a:gd name="T46" fmla="*/ 108 w 145"/>
              <a:gd name="T47" fmla="*/ 108 h 190"/>
              <a:gd name="T48" fmla="*/ 99 w 145"/>
              <a:gd name="T49" fmla="*/ 126 h 190"/>
              <a:gd name="T50" fmla="*/ 99 w 145"/>
              <a:gd name="T51" fmla="*/ 135 h 190"/>
              <a:gd name="T52" fmla="*/ 90 w 145"/>
              <a:gd name="T53" fmla="*/ 144 h 190"/>
              <a:gd name="T54" fmla="*/ 72 w 145"/>
              <a:gd name="T55" fmla="*/ 144 h 190"/>
              <a:gd name="T56" fmla="*/ 63 w 145"/>
              <a:gd name="T57" fmla="*/ 144 h 190"/>
              <a:gd name="T58" fmla="*/ 54 w 145"/>
              <a:gd name="T59" fmla="*/ 135 h 190"/>
              <a:gd name="T60" fmla="*/ 45 w 145"/>
              <a:gd name="T61" fmla="*/ 126 h 190"/>
              <a:gd name="T62" fmla="*/ 45 w 145"/>
              <a:gd name="T63" fmla="*/ 108 h 190"/>
              <a:gd name="T64" fmla="*/ 45 w 145"/>
              <a:gd name="T65" fmla="*/ 90 h 190"/>
              <a:gd name="T66" fmla="*/ 45 w 145"/>
              <a:gd name="T67" fmla="*/ 72 h 190"/>
              <a:gd name="T68" fmla="*/ 45 w 145"/>
              <a:gd name="T69" fmla="*/ 63 h 190"/>
              <a:gd name="T70" fmla="*/ 54 w 145"/>
              <a:gd name="T71" fmla="*/ 54 h 190"/>
              <a:gd name="T72" fmla="*/ 63 w 145"/>
              <a:gd name="T73" fmla="*/ 45 h 190"/>
              <a:gd name="T74" fmla="*/ 72 w 145"/>
              <a:gd name="T75" fmla="*/ 36 h 190"/>
              <a:gd name="T76" fmla="*/ 90 w 145"/>
              <a:gd name="T77" fmla="*/ 45 h 190"/>
              <a:gd name="T78" fmla="*/ 99 w 145"/>
              <a:gd name="T79" fmla="*/ 5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" h="190">
                <a:moveTo>
                  <a:pt x="18" y="27"/>
                </a:moveTo>
                <a:lnTo>
                  <a:pt x="18" y="27"/>
                </a:lnTo>
                <a:cubicBezTo>
                  <a:pt x="9" y="36"/>
                  <a:pt x="9" y="45"/>
                  <a:pt x="9" y="54"/>
                </a:cubicBezTo>
                <a:cubicBezTo>
                  <a:pt x="0" y="63"/>
                  <a:pt x="0" y="81"/>
                  <a:pt x="0" y="90"/>
                </a:cubicBezTo>
                <a:cubicBezTo>
                  <a:pt x="0" y="108"/>
                  <a:pt x="0" y="117"/>
                  <a:pt x="9" y="135"/>
                </a:cubicBezTo>
                <a:cubicBezTo>
                  <a:pt x="9" y="144"/>
                  <a:pt x="9" y="153"/>
                  <a:pt x="18" y="162"/>
                </a:cubicBezTo>
                <a:cubicBezTo>
                  <a:pt x="27" y="171"/>
                  <a:pt x="36" y="180"/>
                  <a:pt x="45" y="180"/>
                </a:cubicBezTo>
                <a:cubicBezTo>
                  <a:pt x="54" y="189"/>
                  <a:pt x="63" y="189"/>
                  <a:pt x="72" y="189"/>
                </a:cubicBezTo>
                <a:cubicBezTo>
                  <a:pt x="90" y="189"/>
                  <a:pt x="99" y="189"/>
                  <a:pt x="108" y="180"/>
                </a:cubicBezTo>
                <a:cubicBezTo>
                  <a:pt x="117" y="180"/>
                  <a:pt x="126" y="171"/>
                  <a:pt x="135" y="162"/>
                </a:cubicBezTo>
                <a:cubicBezTo>
                  <a:pt x="135" y="153"/>
                  <a:pt x="144" y="144"/>
                  <a:pt x="144" y="135"/>
                </a:cubicBezTo>
                <a:cubicBezTo>
                  <a:pt x="144" y="117"/>
                  <a:pt x="144" y="108"/>
                  <a:pt x="144" y="90"/>
                </a:cubicBezTo>
                <a:cubicBezTo>
                  <a:pt x="144" y="81"/>
                  <a:pt x="144" y="63"/>
                  <a:pt x="144" y="54"/>
                </a:cubicBezTo>
                <a:cubicBezTo>
                  <a:pt x="144" y="45"/>
                  <a:pt x="135" y="36"/>
                  <a:pt x="135" y="27"/>
                </a:cubicBezTo>
                <a:cubicBezTo>
                  <a:pt x="126" y="18"/>
                  <a:pt x="117" y="9"/>
                  <a:pt x="108" y="9"/>
                </a:cubicBezTo>
                <a:cubicBezTo>
                  <a:pt x="99" y="0"/>
                  <a:pt x="90" y="0"/>
                  <a:pt x="72" y="0"/>
                </a:cubicBezTo>
                <a:cubicBezTo>
                  <a:pt x="63" y="0"/>
                  <a:pt x="54" y="0"/>
                  <a:pt x="45" y="9"/>
                </a:cubicBezTo>
                <a:cubicBezTo>
                  <a:pt x="36" y="9"/>
                  <a:pt x="27" y="18"/>
                  <a:pt x="18" y="27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99" y="54"/>
                  <a:pt x="99" y="54"/>
                  <a:pt x="99" y="63"/>
                </a:cubicBezTo>
                <a:cubicBezTo>
                  <a:pt x="99" y="63"/>
                  <a:pt x="99" y="72"/>
                  <a:pt x="108" y="72"/>
                </a:cubicBezTo>
                <a:cubicBezTo>
                  <a:pt x="108" y="81"/>
                  <a:pt x="108" y="90"/>
                  <a:pt x="108" y="90"/>
                </a:cubicBezTo>
                <a:cubicBezTo>
                  <a:pt x="108" y="99"/>
                  <a:pt x="108" y="108"/>
                  <a:pt x="108" y="108"/>
                </a:cubicBezTo>
                <a:cubicBezTo>
                  <a:pt x="99" y="117"/>
                  <a:pt x="99" y="117"/>
                  <a:pt x="99" y="126"/>
                </a:cubicBezTo>
                <a:lnTo>
                  <a:pt x="99" y="135"/>
                </a:lnTo>
                <a:cubicBezTo>
                  <a:pt x="90" y="135"/>
                  <a:pt x="90" y="144"/>
                  <a:pt x="90" y="144"/>
                </a:cubicBezTo>
                <a:cubicBezTo>
                  <a:pt x="81" y="144"/>
                  <a:pt x="81" y="144"/>
                  <a:pt x="72" y="144"/>
                </a:cubicBezTo>
                <a:lnTo>
                  <a:pt x="63" y="144"/>
                </a:lnTo>
                <a:cubicBezTo>
                  <a:pt x="54" y="144"/>
                  <a:pt x="54" y="135"/>
                  <a:pt x="54" y="135"/>
                </a:cubicBezTo>
                <a:cubicBezTo>
                  <a:pt x="54" y="135"/>
                  <a:pt x="54" y="126"/>
                  <a:pt x="45" y="126"/>
                </a:cubicBezTo>
                <a:cubicBezTo>
                  <a:pt x="45" y="117"/>
                  <a:pt x="45" y="117"/>
                  <a:pt x="45" y="108"/>
                </a:cubicBezTo>
                <a:cubicBezTo>
                  <a:pt x="45" y="108"/>
                  <a:pt x="45" y="99"/>
                  <a:pt x="45" y="90"/>
                </a:cubicBezTo>
                <a:cubicBezTo>
                  <a:pt x="45" y="90"/>
                  <a:pt x="45" y="81"/>
                  <a:pt x="45" y="72"/>
                </a:cubicBezTo>
                <a:lnTo>
                  <a:pt x="45" y="63"/>
                </a:ln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63" y="45"/>
                </a:cubicBezTo>
                <a:lnTo>
                  <a:pt x="72" y="36"/>
                </a:lnTo>
                <a:cubicBezTo>
                  <a:pt x="81" y="36"/>
                  <a:pt x="81" y="45"/>
                  <a:pt x="90" y="45"/>
                </a:cubicBezTo>
                <a:cubicBezTo>
                  <a:pt x="90" y="45"/>
                  <a:pt x="90" y="45"/>
                  <a:pt x="99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5">
            <a:extLst>
              <a:ext uri="{FF2B5EF4-FFF2-40B4-BE49-F238E27FC236}">
                <a16:creationId xmlns:a16="http://schemas.microsoft.com/office/drawing/2014/main" id="{E1AD3C29-F94D-6749-A885-6ADD5FFA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93" y="7008632"/>
            <a:ext cx="92320" cy="208938"/>
          </a:xfrm>
          <a:custGeom>
            <a:avLst/>
            <a:gdLst>
              <a:gd name="T0" fmla="*/ 81 w 82"/>
              <a:gd name="T1" fmla="*/ 189 h 190"/>
              <a:gd name="T2" fmla="*/ 81 w 82"/>
              <a:gd name="T3" fmla="*/ 0 h 190"/>
              <a:gd name="T4" fmla="*/ 0 w 82"/>
              <a:gd name="T5" fmla="*/ 0 h 190"/>
              <a:gd name="T6" fmla="*/ 0 w 82"/>
              <a:gd name="T7" fmla="*/ 45 h 190"/>
              <a:gd name="T8" fmla="*/ 36 w 82"/>
              <a:gd name="T9" fmla="*/ 45 h 190"/>
              <a:gd name="T10" fmla="*/ 36 w 82"/>
              <a:gd name="T11" fmla="*/ 189 h 190"/>
              <a:gd name="T12" fmla="*/ 81 w 82"/>
              <a:gd name="T1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90">
                <a:moveTo>
                  <a:pt x="81" y="189"/>
                </a:moveTo>
                <a:lnTo>
                  <a:pt x="81" y="0"/>
                </a:lnTo>
                <a:lnTo>
                  <a:pt x="0" y="0"/>
                </a:lnTo>
                <a:lnTo>
                  <a:pt x="0" y="45"/>
                </a:lnTo>
                <a:lnTo>
                  <a:pt x="36" y="45"/>
                </a:lnTo>
                <a:lnTo>
                  <a:pt x="36" y="189"/>
                </a:lnTo>
                <a:lnTo>
                  <a:pt x="81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6">
            <a:extLst>
              <a:ext uri="{FF2B5EF4-FFF2-40B4-BE49-F238E27FC236}">
                <a16:creationId xmlns:a16="http://schemas.microsoft.com/office/drawing/2014/main" id="{7149FE6F-F1A6-BA44-90BA-8689DCFB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228" y="6998914"/>
            <a:ext cx="150629" cy="218656"/>
          </a:xfrm>
          <a:custGeom>
            <a:avLst/>
            <a:gdLst>
              <a:gd name="T0" fmla="*/ 90 w 136"/>
              <a:gd name="T1" fmla="*/ 153 h 199"/>
              <a:gd name="T2" fmla="*/ 90 w 136"/>
              <a:gd name="T3" fmla="*/ 153 h 199"/>
              <a:gd name="T4" fmla="*/ 72 w 136"/>
              <a:gd name="T5" fmla="*/ 162 h 199"/>
              <a:gd name="T6" fmla="*/ 54 w 136"/>
              <a:gd name="T7" fmla="*/ 153 h 199"/>
              <a:gd name="T8" fmla="*/ 45 w 136"/>
              <a:gd name="T9" fmla="*/ 135 h 199"/>
              <a:gd name="T10" fmla="*/ 54 w 136"/>
              <a:gd name="T11" fmla="*/ 117 h 199"/>
              <a:gd name="T12" fmla="*/ 72 w 136"/>
              <a:gd name="T13" fmla="*/ 108 h 199"/>
              <a:gd name="T14" fmla="*/ 90 w 136"/>
              <a:gd name="T15" fmla="*/ 117 h 199"/>
              <a:gd name="T16" fmla="*/ 99 w 136"/>
              <a:gd name="T17" fmla="*/ 135 h 199"/>
              <a:gd name="T18" fmla="*/ 90 w 136"/>
              <a:gd name="T19" fmla="*/ 153 h 199"/>
              <a:gd name="T20" fmla="*/ 90 w 136"/>
              <a:gd name="T21" fmla="*/ 54 h 199"/>
              <a:gd name="T22" fmla="*/ 90 w 136"/>
              <a:gd name="T23" fmla="*/ 54 h 199"/>
              <a:gd name="T24" fmla="*/ 135 w 136"/>
              <a:gd name="T25" fmla="*/ 54 h 199"/>
              <a:gd name="T26" fmla="*/ 117 w 136"/>
              <a:gd name="T27" fmla="*/ 18 h 199"/>
              <a:gd name="T28" fmla="*/ 72 w 136"/>
              <a:gd name="T29" fmla="*/ 0 h 199"/>
              <a:gd name="T30" fmla="*/ 0 w 136"/>
              <a:gd name="T31" fmla="*/ 99 h 199"/>
              <a:gd name="T32" fmla="*/ 18 w 136"/>
              <a:gd name="T33" fmla="*/ 171 h 199"/>
              <a:gd name="T34" fmla="*/ 72 w 136"/>
              <a:gd name="T35" fmla="*/ 198 h 199"/>
              <a:gd name="T36" fmla="*/ 117 w 136"/>
              <a:gd name="T37" fmla="*/ 180 h 199"/>
              <a:gd name="T38" fmla="*/ 135 w 136"/>
              <a:gd name="T39" fmla="*/ 135 h 199"/>
              <a:gd name="T40" fmla="*/ 126 w 136"/>
              <a:gd name="T41" fmla="*/ 90 h 199"/>
              <a:gd name="T42" fmla="*/ 81 w 136"/>
              <a:gd name="T43" fmla="*/ 72 h 199"/>
              <a:gd name="T44" fmla="*/ 63 w 136"/>
              <a:gd name="T45" fmla="*/ 72 h 199"/>
              <a:gd name="T46" fmla="*/ 45 w 136"/>
              <a:gd name="T47" fmla="*/ 90 h 199"/>
              <a:gd name="T48" fmla="*/ 72 w 136"/>
              <a:gd name="T49" fmla="*/ 36 h 199"/>
              <a:gd name="T50" fmla="*/ 90 w 136"/>
              <a:gd name="T51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" h="199">
                <a:moveTo>
                  <a:pt x="90" y="153"/>
                </a:moveTo>
                <a:lnTo>
                  <a:pt x="90" y="153"/>
                </a:lnTo>
                <a:cubicBezTo>
                  <a:pt x="81" y="162"/>
                  <a:pt x="81" y="162"/>
                  <a:pt x="72" y="162"/>
                </a:cubicBezTo>
                <a:cubicBezTo>
                  <a:pt x="63" y="162"/>
                  <a:pt x="54" y="162"/>
                  <a:pt x="54" y="153"/>
                </a:cubicBezTo>
                <a:cubicBezTo>
                  <a:pt x="45" y="153"/>
                  <a:pt x="45" y="144"/>
                  <a:pt x="45" y="135"/>
                </a:cubicBezTo>
                <a:cubicBezTo>
                  <a:pt x="45" y="126"/>
                  <a:pt x="45" y="117"/>
                  <a:pt x="54" y="117"/>
                </a:cubicBezTo>
                <a:cubicBezTo>
                  <a:pt x="54" y="108"/>
                  <a:pt x="63" y="108"/>
                  <a:pt x="72" y="108"/>
                </a:cubicBezTo>
                <a:cubicBezTo>
                  <a:pt x="81" y="108"/>
                  <a:pt x="81" y="108"/>
                  <a:pt x="90" y="117"/>
                </a:cubicBezTo>
                <a:cubicBezTo>
                  <a:pt x="90" y="117"/>
                  <a:pt x="99" y="126"/>
                  <a:pt x="99" y="135"/>
                </a:cubicBezTo>
                <a:cubicBezTo>
                  <a:pt x="99" y="144"/>
                  <a:pt x="90" y="153"/>
                  <a:pt x="90" y="153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135" y="54"/>
                  <a:pt x="135" y="54"/>
                  <a:pt x="135" y="54"/>
                </a:cubicBezTo>
                <a:cubicBezTo>
                  <a:pt x="135" y="36"/>
                  <a:pt x="126" y="27"/>
                  <a:pt x="117" y="18"/>
                </a:cubicBezTo>
                <a:cubicBezTo>
                  <a:pt x="108" y="9"/>
                  <a:pt x="90" y="0"/>
                  <a:pt x="72" y="0"/>
                </a:cubicBezTo>
                <a:cubicBezTo>
                  <a:pt x="27" y="0"/>
                  <a:pt x="0" y="36"/>
                  <a:pt x="0" y="99"/>
                </a:cubicBezTo>
                <a:cubicBezTo>
                  <a:pt x="0" y="135"/>
                  <a:pt x="9" y="162"/>
                  <a:pt x="18" y="171"/>
                </a:cubicBezTo>
                <a:cubicBezTo>
                  <a:pt x="36" y="189"/>
                  <a:pt x="54" y="198"/>
                  <a:pt x="72" y="198"/>
                </a:cubicBezTo>
                <a:cubicBezTo>
                  <a:pt x="90" y="198"/>
                  <a:pt x="108" y="189"/>
                  <a:pt x="117" y="180"/>
                </a:cubicBezTo>
                <a:cubicBezTo>
                  <a:pt x="135" y="171"/>
                  <a:pt x="135" y="153"/>
                  <a:pt x="135" y="135"/>
                </a:cubicBezTo>
                <a:cubicBezTo>
                  <a:pt x="135" y="117"/>
                  <a:pt x="135" y="99"/>
                  <a:pt x="126" y="90"/>
                </a:cubicBezTo>
                <a:cubicBezTo>
                  <a:pt x="108" y="81"/>
                  <a:pt x="99" y="72"/>
                  <a:pt x="81" y="72"/>
                </a:cubicBezTo>
                <a:cubicBezTo>
                  <a:pt x="72" y="72"/>
                  <a:pt x="63" y="72"/>
                  <a:pt x="63" y="72"/>
                </a:cubicBezTo>
                <a:cubicBezTo>
                  <a:pt x="54" y="81"/>
                  <a:pt x="45" y="81"/>
                  <a:pt x="45" y="90"/>
                </a:cubicBezTo>
                <a:cubicBezTo>
                  <a:pt x="45" y="54"/>
                  <a:pt x="54" y="36"/>
                  <a:pt x="72" y="36"/>
                </a:cubicBezTo>
                <a:cubicBezTo>
                  <a:pt x="81" y="36"/>
                  <a:pt x="90" y="45"/>
                  <a:pt x="9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5">
            <a:extLst>
              <a:ext uri="{FF2B5EF4-FFF2-40B4-BE49-F238E27FC236}">
                <a16:creationId xmlns:a16="http://schemas.microsoft.com/office/drawing/2014/main" id="{B9C9777A-1C8B-E844-AFD4-5270CDB9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17" y="9302105"/>
            <a:ext cx="140914" cy="208938"/>
          </a:xfrm>
          <a:custGeom>
            <a:avLst/>
            <a:gdLst>
              <a:gd name="T0" fmla="*/ 126 w 127"/>
              <a:gd name="T1" fmla="*/ 188 h 189"/>
              <a:gd name="T2" fmla="*/ 126 w 127"/>
              <a:gd name="T3" fmla="*/ 188 h 189"/>
              <a:gd name="T4" fmla="*/ 126 w 127"/>
              <a:gd name="T5" fmla="*/ 152 h 189"/>
              <a:gd name="T6" fmla="*/ 63 w 127"/>
              <a:gd name="T7" fmla="*/ 152 h 189"/>
              <a:gd name="T8" fmla="*/ 72 w 127"/>
              <a:gd name="T9" fmla="*/ 143 h 189"/>
              <a:gd name="T10" fmla="*/ 81 w 127"/>
              <a:gd name="T11" fmla="*/ 134 h 189"/>
              <a:gd name="T12" fmla="*/ 99 w 127"/>
              <a:gd name="T13" fmla="*/ 116 h 189"/>
              <a:gd name="T14" fmla="*/ 108 w 127"/>
              <a:gd name="T15" fmla="*/ 107 h 189"/>
              <a:gd name="T16" fmla="*/ 117 w 127"/>
              <a:gd name="T17" fmla="*/ 89 h 189"/>
              <a:gd name="T18" fmla="*/ 126 w 127"/>
              <a:gd name="T19" fmla="*/ 62 h 189"/>
              <a:gd name="T20" fmla="*/ 108 w 127"/>
              <a:gd name="T21" fmla="*/ 17 h 189"/>
              <a:gd name="T22" fmla="*/ 63 w 127"/>
              <a:gd name="T23" fmla="*/ 0 h 189"/>
              <a:gd name="T24" fmla="*/ 18 w 127"/>
              <a:gd name="T25" fmla="*/ 17 h 189"/>
              <a:gd name="T26" fmla="*/ 0 w 127"/>
              <a:gd name="T27" fmla="*/ 62 h 189"/>
              <a:gd name="T28" fmla="*/ 36 w 127"/>
              <a:gd name="T29" fmla="*/ 62 h 189"/>
              <a:gd name="T30" fmla="*/ 45 w 127"/>
              <a:gd name="T31" fmla="*/ 44 h 189"/>
              <a:gd name="T32" fmla="*/ 63 w 127"/>
              <a:gd name="T33" fmla="*/ 36 h 189"/>
              <a:gd name="T34" fmla="*/ 81 w 127"/>
              <a:gd name="T35" fmla="*/ 62 h 189"/>
              <a:gd name="T36" fmla="*/ 63 w 127"/>
              <a:gd name="T37" fmla="*/ 89 h 189"/>
              <a:gd name="T38" fmla="*/ 54 w 127"/>
              <a:gd name="T39" fmla="*/ 107 h 189"/>
              <a:gd name="T40" fmla="*/ 36 w 127"/>
              <a:gd name="T41" fmla="*/ 125 h 189"/>
              <a:gd name="T42" fmla="*/ 18 w 127"/>
              <a:gd name="T43" fmla="*/ 143 h 189"/>
              <a:gd name="T44" fmla="*/ 0 w 127"/>
              <a:gd name="T45" fmla="*/ 161 h 189"/>
              <a:gd name="T46" fmla="*/ 0 w 127"/>
              <a:gd name="T47" fmla="*/ 188 h 189"/>
              <a:gd name="T48" fmla="*/ 126 w 127"/>
              <a:gd name="T4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7" h="189">
                <a:moveTo>
                  <a:pt x="126" y="188"/>
                </a:moveTo>
                <a:lnTo>
                  <a:pt x="126" y="188"/>
                </a:lnTo>
                <a:cubicBezTo>
                  <a:pt x="126" y="152"/>
                  <a:pt x="126" y="152"/>
                  <a:pt x="126" y="152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3" y="152"/>
                  <a:pt x="63" y="152"/>
                  <a:pt x="72" y="143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90" y="125"/>
                  <a:pt x="90" y="125"/>
                  <a:pt x="99" y="116"/>
                </a:cubicBezTo>
                <a:lnTo>
                  <a:pt x="108" y="107"/>
                </a:lnTo>
                <a:cubicBezTo>
                  <a:pt x="108" y="98"/>
                  <a:pt x="108" y="98"/>
                  <a:pt x="117" y="89"/>
                </a:cubicBezTo>
                <a:cubicBezTo>
                  <a:pt x="117" y="80"/>
                  <a:pt x="126" y="72"/>
                  <a:pt x="126" y="62"/>
                </a:cubicBezTo>
                <a:cubicBezTo>
                  <a:pt x="126" y="44"/>
                  <a:pt x="117" y="26"/>
                  <a:pt x="108" y="17"/>
                </a:cubicBezTo>
                <a:cubicBezTo>
                  <a:pt x="99" y="8"/>
                  <a:pt x="81" y="0"/>
                  <a:pt x="63" y="0"/>
                </a:cubicBezTo>
                <a:cubicBezTo>
                  <a:pt x="45" y="0"/>
                  <a:pt x="27" y="8"/>
                  <a:pt x="18" y="17"/>
                </a:cubicBezTo>
                <a:cubicBezTo>
                  <a:pt x="0" y="26"/>
                  <a:pt x="0" y="44"/>
                  <a:pt x="0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53"/>
                  <a:pt x="45" y="53"/>
                  <a:pt x="45" y="44"/>
                </a:cubicBezTo>
                <a:cubicBezTo>
                  <a:pt x="45" y="44"/>
                  <a:pt x="54" y="36"/>
                  <a:pt x="63" y="36"/>
                </a:cubicBezTo>
                <a:cubicBezTo>
                  <a:pt x="72" y="36"/>
                  <a:pt x="81" y="44"/>
                  <a:pt x="81" y="62"/>
                </a:cubicBezTo>
                <a:cubicBezTo>
                  <a:pt x="81" y="72"/>
                  <a:pt x="72" y="80"/>
                  <a:pt x="63" y="89"/>
                </a:cubicBezTo>
                <a:cubicBezTo>
                  <a:pt x="63" y="98"/>
                  <a:pt x="63" y="98"/>
                  <a:pt x="54" y="107"/>
                </a:cubicBezTo>
                <a:cubicBezTo>
                  <a:pt x="45" y="116"/>
                  <a:pt x="45" y="116"/>
                  <a:pt x="36" y="125"/>
                </a:cubicBezTo>
                <a:cubicBezTo>
                  <a:pt x="36" y="125"/>
                  <a:pt x="27" y="134"/>
                  <a:pt x="18" y="143"/>
                </a:cubicBezTo>
                <a:cubicBezTo>
                  <a:pt x="9" y="143"/>
                  <a:pt x="0" y="152"/>
                  <a:pt x="0" y="161"/>
                </a:cubicBezTo>
                <a:cubicBezTo>
                  <a:pt x="0" y="188"/>
                  <a:pt x="0" y="188"/>
                  <a:pt x="0" y="188"/>
                </a:cubicBezTo>
                <a:cubicBezTo>
                  <a:pt x="126" y="188"/>
                  <a:pt x="126" y="188"/>
                  <a:pt x="126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6">
            <a:extLst>
              <a:ext uri="{FF2B5EF4-FFF2-40B4-BE49-F238E27FC236}">
                <a16:creationId xmlns:a16="http://schemas.microsoft.com/office/drawing/2014/main" id="{B17BB141-9072-8E4E-9CF4-D7AB00C4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06" y="9302105"/>
            <a:ext cx="160350" cy="218656"/>
          </a:xfrm>
          <a:custGeom>
            <a:avLst/>
            <a:gdLst>
              <a:gd name="T0" fmla="*/ 18 w 145"/>
              <a:gd name="T1" fmla="*/ 26 h 198"/>
              <a:gd name="T2" fmla="*/ 18 w 145"/>
              <a:gd name="T3" fmla="*/ 26 h 198"/>
              <a:gd name="T4" fmla="*/ 9 w 145"/>
              <a:gd name="T5" fmla="*/ 62 h 198"/>
              <a:gd name="T6" fmla="*/ 0 w 145"/>
              <a:gd name="T7" fmla="*/ 98 h 198"/>
              <a:gd name="T8" fmla="*/ 9 w 145"/>
              <a:gd name="T9" fmla="*/ 134 h 198"/>
              <a:gd name="T10" fmla="*/ 18 w 145"/>
              <a:gd name="T11" fmla="*/ 161 h 198"/>
              <a:gd name="T12" fmla="*/ 36 w 145"/>
              <a:gd name="T13" fmla="*/ 188 h 198"/>
              <a:gd name="T14" fmla="*/ 72 w 145"/>
              <a:gd name="T15" fmla="*/ 197 h 198"/>
              <a:gd name="T16" fmla="*/ 108 w 145"/>
              <a:gd name="T17" fmla="*/ 188 h 198"/>
              <a:gd name="T18" fmla="*/ 126 w 145"/>
              <a:gd name="T19" fmla="*/ 161 h 198"/>
              <a:gd name="T20" fmla="*/ 144 w 145"/>
              <a:gd name="T21" fmla="*/ 134 h 198"/>
              <a:gd name="T22" fmla="*/ 144 w 145"/>
              <a:gd name="T23" fmla="*/ 98 h 198"/>
              <a:gd name="T24" fmla="*/ 144 w 145"/>
              <a:gd name="T25" fmla="*/ 62 h 198"/>
              <a:gd name="T26" fmla="*/ 126 w 145"/>
              <a:gd name="T27" fmla="*/ 26 h 198"/>
              <a:gd name="T28" fmla="*/ 108 w 145"/>
              <a:gd name="T29" fmla="*/ 8 h 198"/>
              <a:gd name="T30" fmla="*/ 72 w 145"/>
              <a:gd name="T31" fmla="*/ 0 h 198"/>
              <a:gd name="T32" fmla="*/ 36 w 145"/>
              <a:gd name="T33" fmla="*/ 8 h 198"/>
              <a:gd name="T34" fmla="*/ 18 w 145"/>
              <a:gd name="T35" fmla="*/ 26 h 198"/>
              <a:gd name="T36" fmla="*/ 99 w 145"/>
              <a:gd name="T37" fmla="*/ 53 h 198"/>
              <a:gd name="T38" fmla="*/ 99 w 145"/>
              <a:gd name="T39" fmla="*/ 53 h 198"/>
              <a:gd name="T40" fmla="*/ 99 w 145"/>
              <a:gd name="T41" fmla="*/ 72 h 198"/>
              <a:gd name="T42" fmla="*/ 99 w 145"/>
              <a:gd name="T43" fmla="*/ 80 h 198"/>
              <a:gd name="T44" fmla="*/ 99 w 145"/>
              <a:gd name="T45" fmla="*/ 98 h 198"/>
              <a:gd name="T46" fmla="*/ 99 w 145"/>
              <a:gd name="T47" fmla="*/ 116 h 198"/>
              <a:gd name="T48" fmla="*/ 99 w 145"/>
              <a:gd name="T49" fmla="*/ 125 h 198"/>
              <a:gd name="T50" fmla="*/ 99 w 145"/>
              <a:gd name="T51" fmla="*/ 143 h 198"/>
              <a:gd name="T52" fmla="*/ 90 w 145"/>
              <a:gd name="T53" fmla="*/ 143 h 198"/>
              <a:gd name="T54" fmla="*/ 72 w 145"/>
              <a:gd name="T55" fmla="*/ 152 h 198"/>
              <a:gd name="T56" fmla="*/ 63 w 145"/>
              <a:gd name="T57" fmla="*/ 143 h 198"/>
              <a:gd name="T58" fmla="*/ 54 w 145"/>
              <a:gd name="T59" fmla="*/ 143 h 198"/>
              <a:gd name="T60" fmla="*/ 45 w 145"/>
              <a:gd name="T61" fmla="*/ 125 h 198"/>
              <a:gd name="T62" fmla="*/ 45 w 145"/>
              <a:gd name="T63" fmla="*/ 116 h 198"/>
              <a:gd name="T64" fmla="*/ 45 w 145"/>
              <a:gd name="T65" fmla="*/ 98 h 198"/>
              <a:gd name="T66" fmla="*/ 45 w 145"/>
              <a:gd name="T67" fmla="*/ 80 h 198"/>
              <a:gd name="T68" fmla="*/ 45 w 145"/>
              <a:gd name="T69" fmla="*/ 72 h 198"/>
              <a:gd name="T70" fmla="*/ 54 w 145"/>
              <a:gd name="T71" fmla="*/ 53 h 198"/>
              <a:gd name="T72" fmla="*/ 63 w 145"/>
              <a:gd name="T73" fmla="*/ 44 h 198"/>
              <a:gd name="T74" fmla="*/ 72 w 145"/>
              <a:gd name="T75" fmla="*/ 44 h 198"/>
              <a:gd name="T76" fmla="*/ 90 w 145"/>
              <a:gd name="T77" fmla="*/ 44 h 198"/>
              <a:gd name="T78" fmla="*/ 99 w 145"/>
              <a:gd name="T79" fmla="*/ 5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" h="198">
                <a:moveTo>
                  <a:pt x="18" y="26"/>
                </a:moveTo>
                <a:lnTo>
                  <a:pt x="18" y="26"/>
                </a:lnTo>
                <a:cubicBezTo>
                  <a:pt x="9" y="36"/>
                  <a:pt x="9" y="44"/>
                  <a:pt x="9" y="62"/>
                </a:cubicBezTo>
                <a:cubicBezTo>
                  <a:pt x="0" y="72"/>
                  <a:pt x="0" y="80"/>
                  <a:pt x="0" y="98"/>
                </a:cubicBezTo>
                <a:cubicBezTo>
                  <a:pt x="0" y="107"/>
                  <a:pt x="0" y="125"/>
                  <a:pt x="9" y="134"/>
                </a:cubicBezTo>
                <a:cubicBezTo>
                  <a:pt x="9" y="143"/>
                  <a:pt x="9" y="152"/>
                  <a:pt x="18" y="161"/>
                </a:cubicBezTo>
                <a:cubicBezTo>
                  <a:pt x="27" y="170"/>
                  <a:pt x="27" y="179"/>
                  <a:pt x="36" y="188"/>
                </a:cubicBezTo>
                <a:cubicBezTo>
                  <a:pt x="45" y="188"/>
                  <a:pt x="63" y="197"/>
                  <a:pt x="72" y="197"/>
                </a:cubicBezTo>
                <a:cubicBezTo>
                  <a:pt x="90" y="197"/>
                  <a:pt x="99" y="188"/>
                  <a:pt x="108" y="188"/>
                </a:cubicBezTo>
                <a:cubicBezTo>
                  <a:pt x="117" y="179"/>
                  <a:pt x="126" y="170"/>
                  <a:pt x="126" y="161"/>
                </a:cubicBezTo>
                <a:cubicBezTo>
                  <a:pt x="135" y="152"/>
                  <a:pt x="135" y="143"/>
                  <a:pt x="144" y="134"/>
                </a:cubicBezTo>
                <a:cubicBezTo>
                  <a:pt x="144" y="125"/>
                  <a:pt x="144" y="107"/>
                  <a:pt x="144" y="98"/>
                </a:cubicBezTo>
                <a:cubicBezTo>
                  <a:pt x="144" y="80"/>
                  <a:pt x="144" y="72"/>
                  <a:pt x="144" y="62"/>
                </a:cubicBezTo>
                <a:cubicBezTo>
                  <a:pt x="135" y="44"/>
                  <a:pt x="135" y="36"/>
                  <a:pt x="126" y="26"/>
                </a:cubicBezTo>
                <a:cubicBezTo>
                  <a:pt x="126" y="17"/>
                  <a:pt x="117" y="17"/>
                  <a:pt x="108" y="8"/>
                </a:cubicBezTo>
                <a:cubicBezTo>
                  <a:pt x="99" y="8"/>
                  <a:pt x="90" y="0"/>
                  <a:pt x="72" y="0"/>
                </a:cubicBezTo>
                <a:cubicBezTo>
                  <a:pt x="63" y="0"/>
                  <a:pt x="45" y="8"/>
                  <a:pt x="36" y="8"/>
                </a:cubicBezTo>
                <a:cubicBezTo>
                  <a:pt x="27" y="17"/>
                  <a:pt x="27" y="17"/>
                  <a:pt x="18" y="26"/>
                </a:cubicBezTo>
                <a:close/>
                <a:moveTo>
                  <a:pt x="99" y="53"/>
                </a:moveTo>
                <a:lnTo>
                  <a:pt x="99" y="53"/>
                </a:lnTo>
                <a:cubicBezTo>
                  <a:pt x="99" y="62"/>
                  <a:pt x="99" y="62"/>
                  <a:pt x="99" y="72"/>
                </a:cubicBezTo>
                <a:lnTo>
                  <a:pt x="99" y="80"/>
                </a:lnTo>
                <a:cubicBezTo>
                  <a:pt x="99" y="89"/>
                  <a:pt x="99" y="89"/>
                  <a:pt x="99" y="98"/>
                </a:cubicBezTo>
                <a:cubicBezTo>
                  <a:pt x="99" y="107"/>
                  <a:pt x="99" y="107"/>
                  <a:pt x="99" y="116"/>
                </a:cubicBezTo>
                <a:lnTo>
                  <a:pt x="99" y="125"/>
                </a:lnTo>
                <a:cubicBezTo>
                  <a:pt x="99" y="134"/>
                  <a:pt x="99" y="134"/>
                  <a:pt x="99" y="143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81" y="152"/>
                  <a:pt x="81" y="152"/>
                  <a:pt x="72" y="152"/>
                </a:cubicBezTo>
                <a:cubicBezTo>
                  <a:pt x="72" y="152"/>
                  <a:pt x="63" y="152"/>
                  <a:pt x="63" y="143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4" y="134"/>
                  <a:pt x="45" y="134"/>
                  <a:pt x="45" y="125"/>
                </a:cubicBezTo>
                <a:lnTo>
                  <a:pt x="45" y="116"/>
                </a:lnTo>
                <a:cubicBezTo>
                  <a:pt x="45" y="107"/>
                  <a:pt x="45" y="107"/>
                  <a:pt x="45" y="98"/>
                </a:cubicBezTo>
                <a:cubicBezTo>
                  <a:pt x="45" y="89"/>
                  <a:pt x="45" y="89"/>
                  <a:pt x="45" y="80"/>
                </a:cubicBezTo>
                <a:lnTo>
                  <a:pt x="45" y="72"/>
                </a:lnTo>
                <a:cubicBezTo>
                  <a:pt x="45" y="62"/>
                  <a:pt x="54" y="62"/>
                  <a:pt x="54" y="53"/>
                </a:cubicBezTo>
                <a:cubicBezTo>
                  <a:pt x="54" y="53"/>
                  <a:pt x="54" y="53"/>
                  <a:pt x="63" y="44"/>
                </a:cubicBezTo>
                <a:lnTo>
                  <a:pt x="72" y="44"/>
                </a:lnTo>
                <a:cubicBezTo>
                  <a:pt x="81" y="44"/>
                  <a:pt x="81" y="44"/>
                  <a:pt x="90" y="44"/>
                </a:cubicBezTo>
                <a:cubicBezTo>
                  <a:pt x="90" y="53"/>
                  <a:pt x="90" y="53"/>
                  <a:pt x="99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7">
            <a:extLst>
              <a:ext uri="{FF2B5EF4-FFF2-40B4-BE49-F238E27FC236}">
                <a16:creationId xmlns:a16="http://schemas.microsoft.com/office/drawing/2014/main" id="{90642374-77A2-634C-B158-22434B56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93" y="9306963"/>
            <a:ext cx="92320" cy="208941"/>
          </a:xfrm>
          <a:custGeom>
            <a:avLst/>
            <a:gdLst>
              <a:gd name="T0" fmla="*/ 81 w 82"/>
              <a:gd name="T1" fmla="*/ 189 h 190"/>
              <a:gd name="T2" fmla="*/ 81 w 82"/>
              <a:gd name="T3" fmla="*/ 0 h 190"/>
              <a:gd name="T4" fmla="*/ 0 w 82"/>
              <a:gd name="T5" fmla="*/ 0 h 190"/>
              <a:gd name="T6" fmla="*/ 0 w 82"/>
              <a:gd name="T7" fmla="*/ 36 h 190"/>
              <a:gd name="T8" fmla="*/ 36 w 82"/>
              <a:gd name="T9" fmla="*/ 36 h 190"/>
              <a:gd name="T10" fmla="*/ 36 w 82"/>
              <a:gd name="T11" fmla="*/ 189 h 190"/>
              <a:gd name="T12" fmla="*/ 81 w 82"/>
              <a:gd name="T1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90">
                <a:moveTo>
                  <a:pt x="81" y="189"/>
                </a:moveTo>
                <a:lnTo>
                  <a:pt x="81" y="0"/>
                </a:lnTo>
                <a:lnTo>
                  <a:pt x="0" y="0"/>
                </a:lnTo>
                <a:lnTo>
                  <a:pt x="0" y="36"/>
                </a:lnTo>
                <a:lnTo>
                  <a:pt x="36" y="36"/>
                </a:lnTo>
                <a:lnTo>
                  <a:pt x="36" y="189"/>
                </a:lnTo>
                <a:lnTo>
                  <a:pt x="81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8">
            <a:extLst>
              <a:ext uri="{FF2B5EF4-FFF2-40B4-BE49-F238E27FC236}">
                <a16:creationId xmlns:a16="http://schemas.microsoft.com/office/drawing/2014/main" id="{29A89199-341B-7A47-8F1B-706125EE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228" y="9287527"/>
            <a:ext cx="150629" cy="228377"/>
          </a:xfrm>
          <a:custGeom>
            <a:avLst/>
            <a:gdLst>
              <a:gd name="T0" fmla="*/ 90 w 136"/>
              <a:gd name="T1" fmla="*/ 162 h 208"/>
              <a:gd name="T2" fmla="*/ 90 w 136"/>
              <a:gd name="T3" fmla="*/ 162 h 208"/>
              <a:gd name="T4" fmla="*/ 72 w 136"/>
              <a:gd name="T5" fmla="*/ 171 h 208"/>
              <a:gd name="T6" fmla="*/ 54 w 136"/>
              <a:gd name="T7" fmla="*/ 162 h 208"/>
              <a:gd name="T8" fmla="*/ 45 w 136"/>
              <a:gd name="T9" fmla="*/ 144 h 208"/>
              <a:gd name="T10" fmla="*/ 54 w 136"/>
              <a:gd name="T11" fmla="*/ 126 h 208"/>
              <a:gd name="T12" fmla="*/ 72 w 136"/>
              <a:gd name="T13" fmla="*/ 117 h 208"/>
              <a:gd name="T14" fmla="*/ 90 w 136"/>
              <a:gd name="T15" fmla="*/ 126 h 208"/>
              <a:gd name="T16" fmla="*/ 99 w 136"/>
              <a:gd name="T17" fmla="*/ 144 h 208"/>
              <a:gd name="T18" fmla="*/ 90 w 136"/>
              <a:gd name="T19" fmla="*/ 162 h 208"/>
              <a:gd name="T20" fmla="*/ 81 w 136"/>
              <a:gd name="T21" fmla="*/ 82 h 208"/>
              <a:gd name="T22" fmla="*/ 81 w 136"/>
              <a:gd name="T23" fmla="*/ 82 h 208"/>
              <a:gd name="T24" fmla="*/ 72 w 136"/>
              <a:gd name="T25" fmla="*/ 90 h 208"/>
              <a:gd name="T26" fmla="*/ 54 w 136"/>
              <a:gd name="T27" fmla="*/ 82 h 208"/>
              <a:gd name="T28" fmla="*/ 45 w 136"/>
              <a:gd name="T29" fmla="*/ 63 h 208"/>
              <a:gd name="T30" fmla="*/ 54 w 136"/>
              <a:gd name="T31" fmla="*/ 46 h 208"/>
              <a:gd name="T32" fmla="*/ 72 w 136"/>
              <a:gd name="T33" fmla="*/ 46 h 208"/>
              <a:gd name="T34" fmla="*/ 90 w 136"/>
              <a:gd name="T35" fmla="*/ 46 h 208"/>
              <a:gd name="T36" fmla="*/ 90 w 136"/>
              <a:gd name="T37" fmla="*/ 63 h 208"/>
              <a:gd name="T38" fmla="*/ 81 w 136"/>
              <a:gd name="T39" fmla="*/ 82 h 208"/>
              <a:gd name="T40" fmla="*/ 27 w 136"/>
              <a:gd name="T41" fmla="*/ 99 h 208"/>
              <a:gd name="T42" fmla="*/ 27 w 136"/>
              <a:gd name="T43" fmla="*/ 99 h 208"/>
              <a:gd name="T44" fmla="*/ 0 w 136"/>
              <a:gd name="T45" fmla="*/ 144 h 208"/>
              <a:gd name="T46" fmla="*/ 18 w 136"/>
              <a:gd name="T47" fmla="*/ 189 h 208"/>
              <a:gd name="T48" fmla="*/ 72 w 136"/>
              <a:gd name="T49" fmla="*/ 207 h 208"/>
              <a:gd name="T50" fmla="*/ 117 w 136"/>
              <a:gd name="T51" fmla="*/ 189 h 208"/>
              <a:gd name="T52" fmla="*/ 135 w 136"/>
              <a:gd name="T53" fmla="*/ 144 h 208"/>
              <a:gd name="T54" fmla="*/ 108 w 136"/>
              <a:gd name="T55" fmla="*/ 99 h 208"/>
              <a:gd name="T56" fmla="*/ 135 w 136"/>
              <a:gd name="T57" fmla="*/ 54 h 208"/>
              <a:gd name="T58" fmla="*/ 117 w 136"/>
              <a:gd name="T59" fmla="*/ 18 h 208"/>
              <a:gd name="T60" fmla="*/ 72 w 136"/>
              <a:gd name="T61" fmla="*/ 0 h 208"/>
              <a:gd name="T62" fmla="*/ 18 w 136"/>
              <a:gd name="T63" fmla="*/ 18 h 208"/>
              <a:gd name="T64" fmla="*/ 9 w 136"/>
              <a:gd name="T65" fmla="*/ 54 h 208"/>
              <a:gd name="T66" fmla="*/ 27 w 136"/>
              <a:gd name="T67" fmla="*/ 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208">
                <a:moveTo>
                  <a:pt x="90" y="162"/>
                </a:moveTo>
                <a:lnTo>
                  <a:pt x="90" y="162"/>
                </a:lnTo>
                <a:cubicBezTo>
                  <a:pt x="81" y="171"/>
                  <a:pt x="81" y="171"/>
                  <a:pt x="72" y="171"/>
                </a:cubicBezTo>
                <a:cubicBezTo>
                  <a:pt x="63" y="171"/>
                  <a:pt x="54" y="171"/>
                  <a:pt x="54" y="162"/>
                </a:cubicBezTo>
                <a:cubicBezTo>
                  <a:pt x="45" y="162"/>
                  <a:pt x="45" y="153"/>
                  <a:pt x="45" y="144"/>
                </a:cubicBezTo>
                <a:cubicBezTo>
                  <a:pt x="45" y="135"/>
                  <a:pt x="45" y="126"/>
                  <a:pt x="54" y="126"/>
                </a:cubicBezTo>
                <a:cubicBezTo>
                  <a:pt x="54" y="117"/>
                  <a:pt x="63" y="117"/>
                  <a:pt x="72" y="117"/>
                </a:cubicBezTo>
                <a:cubicBezTo>
                  <a:pt x="81" y="117"/>
                  <a:pt x="81" y="117"/>
                  <a:pt x="90" y="126"/>
                </a:cubicBezTo>
                <a:cubicBezTo>
                  <a:pt x="90" y="126"/>
                  <a:pt x="99" y="135"/>
                  <a:pt x="99" y="144"/>
                </a:cubicBezTo>
                <a:cubicBezTo>
                  <a:pt x="99" y="153"/>
                  <a:pt x="90" y="162"/>
                  <a:pt x="90" y="162"/>
                </a:cubicBezTo>
                <a:close/>
                <a:moveTo>
                  <a:pt x="81" y="82"/>
                </a:moveTo>
                <a:lnTo>
                  <a:pt x="81" y="82"/>
                </a:lnTo>
                <a:lnTo>
                  <a:pt x="72" y="90"/>
                </a:lnTo>
                <a:cubicBezTo>
                  <a:pt x="63" y="90"/>
                  <a:pt x="54" y="82"/>
                  <a:pt x="54" y="82"/>
                </a:cubicBezTo>
                <a:cubicBezTo>
                  <a:pt x="54" y="72"/>
                  <a:pt x="45" y="72"/>
                  <a:pt x="45" y="63"/>
                </a:cubicBezTo>
                <a:cubicBezTo>
                  <a:pt x="45" y="54"/>
                  <a:pt x="54" y="54"/>
                  <a:pt x="54" y="46"/>
                </a:cubicBezTo>
                <a:cubicBezTo>
                  <a:pt x="54" y="46"/>
                  <a:pt x="63" y="46"/>
                  <a:pt x="72" y="46"/>
                </a:cubicBezTo>
                <a:cubicBezTo>
                  <a:pt x="72" y="46"/>
                  <a:pt x="81" y="46"/>
                  <a:pt x="90" y="46"/>
                </a:cubicBezTo>
                <a:cubicBezTo>
                  <a:pt x="90" y="54"/>
                  <a:pt x="90" y="54"/>
                  <a:pt x="90" y="63"/>
                </a:cubicBezTo>
                <a:cubicBezTo>
                  <a:pt x="90" y="72"/>
                  <a:pt x="90" y="72"/>
                  <a:pt x="81" y="82"/>
                </a:cubicBezTo>
                <a:close/>
                <a:moveTo>
                  <a:pt x="27" y="99"/>
                </a:moveTo>
                <a:lnTo>
                  <a:pt x="27" y="99"/>
                </a:lnTo>
                <a:cubicBezTo>
                  <a:pt x="9" y="108"/>
                  <a:pt x="0" y="126"/>
                  <a:pt x="0" y="144"/>
                </a:cubicBezTo>
                <a:cubicBezTo>
                  <a:pt x="0" y="162"/>
                  <a:pt x="9" y="180"/>
                  <a:pt x="18" y="189"/>
                </a:cubicBezTo>
                <a:cubicBezTo>
                  <a:pt x="36" y="198"/>
                  <a:pt x="54" y="207"/>
                  <a:pt x="72" y="207"/>
                </a:cubicBezTo>
                <a:cubicBezTo>
                  <a:pt x="90" y="207"/>
                  <a:pt x="108" y="198"/>
                  <a:pt x="117" y="189"/>
                </a:cubicBezTo>
                <a:cubicBezTo>
                  <a:pt x="135" y="180"/>
                  <a:pt x="135" y="162"/>
                  <a:pt x="135" y="144"/>
                </a:cubicBezTo>
                <a:cubicBezTo>
                  <a:pt x="135" y="126"/>
                  <a:pt x="126" y="108"/>
                  <a:pt x="108" y="99"/>
                </a:cubicBezTo>
                <a:cubicBezTo>
                  <a:pt x="126" y="90"/>
                  <a:pt x="135" y="72"/>
                  <a:pt x="135" y="54"/>
                </a:cubicBezTo>
                <a:cubicBezTo>
                  <a:pt x="135" y="46"/>
                  <a:pt x="126" y="27"/>
                  <a:pt x="117" y="18"/>
                </a:cubicBezTo>
                <a:cubicBezTo>
                  <a:pt x="108" y="10"/>
                  <a:pt x="90" y="0"/>
                  <a:pt x="72" y="0"/>
                </a:cubicBezTo>
                <a:cubicBezTo>
                  <a:pt x="45" y="0"/>
                  <a:pt x="36" y="10"/>
                  <a:pt x="18" y="18"/>
                </a:cubicBezTo>
                <a:cubicBezTo>
                  <a:pt x="9" y="27"/>
                  <a:pt x="9" y="46"/>
                  <a:pt x="9" y="54"/>
                </a:cubicBezTo>
                <a:cubicBezTo>
                  <a:pt x="9" y="72"/>
                  <a:pt x="9" y="90"/>
                  <a:pt x="27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3">
            <a:extLst>
              <a:ext uri="{FF2B5EF4-FFF2-40B4-BE49-F238E27FC236}">
                <a16:creationId xmlns:a16="http://schemas.microsoft.com/office/drawing/2014/main" id="{23A1098B-A393-AB4E-9A0A-6C90D0ED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17" y="10458560"/>
            <a:ext cx="140914" cy="208938"/>
          </a:xfrm>
          <a:custGeom>
            <a:avLst/>
            <a:gdLst>
              <a:gd name="T0" fmla="*/ 126 w 127"/>
              <a:gd name="T1" fmla="*/ 189 h 190"/>
              <a:gd name="T2" fmla="*/ 126 w 127"/>
              <a:gd name="T3" fmla="*/ 189 h 190"/>
              <a:gd name="T4" fmla="*/ 126 w 127"/>
              <a:gd name="T5" fmla="*/ 153 h 190"/>
              <a:gd name="T6" fmla="*/ 63 w 127"/>
              <a:gd name="T7" fmla="*/ 153 h 190"/>
              <a:gd name="T8" fmla="*/ 72 w 127"/>
              <a:gd name="T9" fmla="*/ 144 h 190"/>
              <a:gd name="T10" fmla="*/ 90 w 127"/>
              <a:gd name="T11" fmla="*/ 135 h 190"/>
              <a:gd name="T12" fmla="*/ 99 w 127"/>
              <a:gd name="T13" fmla="*/ 117 h 190"/>
              <a:gd name="T14" fmla="*/ 108 w 127"/>
              <a:gd name="T15" fmla="*/ 108 h 190"/>
              <a:gd name="T16" fmla="*/ 117 w 127"/>
              <a:gd name="T17" fmla="*/ 90 h 190"/>
              <a:gd name="T18" fmla="*/ 126 w 127"/>
              <a:gd name="T19" fmla="*/ 63 h 190"/>
              <a:gd name="T20" fmla="*/ 108 w 127"/>
              <a:gd name="T21" fmla="*/ 18 h 190"/>
              <a:gd name="T22" fmla="*/ 63 w 127"/>
              <a:gd name="T23" fmla="*/ 0 h 190"/>
              <a:gd name="T24" fmla="*/ 18 w 127"/>
              <a:gd name="T25" fmla="*/ 18 h 190"/>
              <a:gd name="T26" fmla="*/ 0 w 127"/>
              <a:gd name="T27" fmla="*/ 63 h 190"/>
              <a:gd name="T28" fmla="*/ 45 w 127"/>
              <a:gd name="T29" fmla="*/ 63 h 190"/>
              <a:gd name="T30" fmla="*/ 45 w 127"/>
              <a:gd name="T31" fmla="*/ 45 h 190"/>
              <a:gd name="T32" fmla="*/ 63 w 127"/>
              <a:gd name="T33" fmla="*/ 36 h 190"/>
              <a:gd name="T34" fmla="*/ 81 w 127"/>
              <a:gd name="T35" fmla="*/ 63 h 190"/>
              <a:gd name="T36" fmla="*/ 72 w 127"/>
              <a:gd name="T37" fmla="*/ 90 h 190"/>
              <a:gd name="T38" fmla="*/ 54 w 127"/>
              <a:gd name="T39" fmla="*/ 108 h 190"/>
              <a:gd name="T40" fmla="*/ 36 w 127"/>
              <a:gd name="T41" fmla="*/ 126 h 190"/>
              <a:gd name="T42" fmla="*/ 18 w 127"/>
              <a:gd name="T43" fmla="*/ 144 h 190"/>
              <a:gd name="T44" fmla="*/ 0 w 127"/>
              <a:gd name="T45" fmla="*/ 162 h 190"/>
              <a:gd name="T46" fmla="*/ 0 w 127"/>
              <a:gd name="T47" fmla="*/ 189 h 190"/>
              <a:gd name="T48" fmla="*/ 126 w 127"/>
              <a:gd name="T4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7" h="190">
                <a:moveTo>
                  <a:pt x="126" y="189"/>
                </a:moveTo>
                <a:lnTo>
                  <a:pt x="126" y="189"/>
                </a:lnTo>
                <a:cubicBezTo>
                  <a:pt x="126" y="153"/>
                  <a:pt x="126" y="153"/>
                  <a:pt x="126" y="153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63" y="153"/>
                  <a:pt x="63" y="153"/>
                  <a:pt x="72" y="144"/>
                </a:cubicBezTo>
                <a:cubicBezTo>
                  <a:pt x="81" y="135"/>
                  <a:pt x="81" y="135"/>
                  <a:pt x="90" y="135"/>
                </a:cubicBezTo>
                <a:cubicBezTo>
                  <a:pt x="90" y="126"/>
                  <a:pt x="90" y="126"/>
                  <a:pt x="99" y="117"/>
                </a:cubicBezTo>
                <a:lnTo>
                  <a:pt x="108" y="108"/>
                </a:lnTo>
                <a:cubicBezTo>
                  <a:pt x="108" y="99"/>
                  <a:pt x="117" y="99"/>
                  <a:pt x="117" y="90"/>
                </a:cubicBezTo>
                <a:cubicBezTo>
                  <a:pt x="126" y="81"/>
                  <a:pt x="126" y="72"/>
                  <a:pt x="126" y="63"/>
                </a:cubicBezTo>
                <a:cubicBezTo>
                  <a:pt x="126" y="45"/>
                  <a:pt x="117" y="27"/>
                  <a:pt x="108" y="18"/>
                </a:cubicBezTo>
                <a:cubicBezTo>
                  <a:pt x="99" y="9"/>
                  <a:pt x="81" y="0"/>
                  <a:pt x="63" y="0"/>
                </a:cubicBezTo>
                <a:cubicBezTo>
                  <a:pt x="45" y="0"/>
                  <a:pt x="27" y="9"/>
                  <a:pt x="18" y="18"/>
                </a:cubicBezTo>
                <a:cubicBezTo>
                  <a:pt x="0" y="27"/>
                  <a:pt x="0" y="45"/>
                  <a:pt x="0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54"/>
                  <a:pt x="45" y="54"/>
                  <a:pt x="45" y="45"/>
                </a:cubicBezTo>
                <a:cubicBezTo>
                  <a:pt x="54" y="45"/>
                  <a:pt x="54" y="36"/>
                  <a:pt x="63" y="36"/>
                </a:cubicBezTo>
                <a:cubicBezTo>
                  <a:pt x="72" y="36"/>
                  <a:pt x="81" y="45"/>
                  <a:pt x="81" y="63"/>
                </a:cubicBezTo>
                <a:cubicBezTo>
                  <a:pt x="81" y="72"/>
                  <a:pt x="72" y="81"/>
                  <a:pt x="72" y="90"/>
                </a:cubicBezTo>
                <a:cubicBezTo>
                  <a:pt x="63" y="99"/>
                  <a:pt x="63" y="99"/>
                  <a:pt x="54" y="108"/>
                </a:cubicBezTo>
                <a:cubicBezTo>
                  <a:pt x="45" y="117"/>
                  <a:pt x="45" y="117"/>
                  <a:pt x="36" y="126"/>
                </a:cubicBezTo>
                <a:cubicBezTo>
                  <a:pt x="36" y="126"/>
                  <a:pt x="27" y="135"/>
                  <a:pt x="18" y="144"/>
                </a:cubicBezTo>
                <a:cubicBezTo>
                  <a:pt x="9" y="144"/>
                  <a:pt x="0" y="153"/>
                  <a:pt x="0" y="162"/>
                </a:cubicBezTo>
                <a:cubicBezTo>
                  <a:pt x="0" y="189"/>
                  <a:pt x="0" y="189"/>
                  <a:pt x="0" y="189"/>
                </a:cubicBezTo>
                <a:cubicBezTo>
                  <a:pt x="126" y="189"/>
                  <a:pt x="126" y="189"/>
                  <a:pt x="126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4">
            <a:extLst>
              <a:ext uri="{FF2B5EF4-FFF2-40B4-BE49-F238E27FC236}">
                <a16:creationId xmlns:a16="http://schemas.microsoft.com/office/drawing/2014/main" id="{09062E91-438A-7E41-B6D6-7A638126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06" y="10458560"/>
            <a:ext cx="160350" cy="218656"/>
          </a:xfrm>
          <a:custGeom>
            <a:avLst/>
            <a:gdLst>
              <a:gd name="T0" fmla="*/ 18 w 145"/>
              <a:gd name="T1" fmla="*/ 27 h 199"/>
              <a:gd name="T2" fmla="*/ 18 w 145"/>
              <a:gd name="T3" fmla="*/ 27 h 199"/>
              <a:gd name="T4" fmla="*/ 9 w 145"/>
              <a:gd name="T5" fmla="*/ 63 h 199"/>
              <a:gd name="T6" fmla="*/ 0 w 145"/>
              <a:gd name="T7" fmla="*/ 99 h 199"/>
              <a:gd name="T8" fmla="*/ 9 w 145"/>
              <a:gd name="T9" fmla="*/ 135 h 199"/>
              <a:gd name="T10" fmla="*/ 18 w 145"/>
              <a:gd name="T11" fmla="*/ 162 h 199"/>
              <a:gd name="T12" fmla="*/ 45 w 145"/>
              <a:gd name="T13" fmla="*/ 189 h 199"/>
              <a:gd name="T14" fmla="*/ 72 w 145"/>
              <a:gd name="T15" fmla="*/ 198 h 199"/>
              <a:gd name="T16" fmla="*/ 108 w 145"/>
              <a:gd name="T17" fmla="*/ 189 h 199"/>
              <a:gd name="T18" fmla="*/ 135 w 145"/>
              <a:gd name="T19" fmla="*/ 162 h 199"/>
              <a:gd name="T20" fmla="*/ 144 w 145"/>
              <a:gd name="T21" fmla="*/ 135 h 199"/>
              <a:gd name="T22" fmla="*/ 144 w 145"/>
              <a:gd name="T23" fmla="*/ 99 h 199"/>
              <a:gd name="T24" fmla="*/ 144 w 145"/>
              <a:gd name="T25" fmla="*/ 63 h 199"/>
              <a:gd name="T26" fmla="*/ 135 w 145"/>
              <a:gd name="T27" fmla="*/ 27 h 199"/>
              <a:gd name="T28" fmla="*/ 108 w 145"/>
              <a:gd name="T29" fmla="*/ 9 h 199"/>
              <a:gd name="T30" fmla="*/ 72 w 145"/>
              <a:gd name="T31" fmla="*/ 0 h 199"/>
              <a:gd name="T32" fmla="*/ 45 w 145"/>
              <a:gd name="T33" fmla="*/ 9 h 199"/>
              <a:gd name="T34" fmla="*/ 18 w 145"/>
              <a:gd name="T35" fmla="*/ 27 h 199"/>
              <a:gd name="T36" fmla="*/ 99 w 145"/>
              <a:gd name="T37" fmla="*/ 54 h 199"/>
              <a:gd name="T38" fmla="*/ 99 w 145"/>
              <a:gd name="T39" fmla="*/ 54 h 199"/>
              <a:gd name="T40" fmla="*/ 99 w 145"/>
              <a:gd name="T41" fmla="*/ 72 h 199"/>
              <a:gd name="T42" fmla="*/ 108 w 145"/>
              <a:gd name="T43" fmla="*/ 81 h 199"/>
              <a:gd name="T44" fmla="*/ 108 w 145"/>
              <a:gd name="T45" fmla="*/ 99 h 199"/>
              <a:gd name="T46" fmla="*/ 108 w 145"/>
              <a:gd name="T47" fmla="*/ 117 h 199"/>
              <a:gd name="T48" fmla="*/ 99 w 145"/>
              <a:gd name="T49" fmla="*/ 126 h 199"/>
              <a:gd name="T50" fmla="*/ 99 w 145"/>
              <a:gd name="T51" fmla="*/ 144 h 199"/>
              <a:gd name="T52" fmla="*/ 90 w 145"/>
              <a:gd name="T53" fmla="*/ 153 h 199"/>
              <a:gd name="T54" fmla="*/ 72 w 145"/>
              <a:gd name="T55" fmla="*/ 153 h 199"/>
              <a:gd name="T56" fmla="*/ 63 w 145"/>
              <a:gd name="T57" fmla="*/ 153 h 199"/>
              <a:gd name="T58" fmla="*/ 54 w 145"/>
              <a:gd name="T59" fmla="*/ 144 h 199"/>
              <a:gd name="T60" fmla="*/ 45 w 145"/>
              <a:gd name="T61" fmla="*/ 126 h 199"/>
              <a:gd name="T62" fmla="*/ 45 w 145"/>
              <a:gd name="T63" fmla="*/ 117 h 199"/>
              <a:gd name="T64" fmla="*/ 45 w 145"/>
              <a:gd name="T65" fmla="*/ 99 h 199"/>
              <a:gd name="T66" fmla="*/ 45 w 145"/>
              <a:gd name="T67" fmla="*/ 81 h 199"/>
              <a:gd name="T68" fmla="*/ 45 w 145"/>
              <a:gd name="T69" fmla="*/ 72 h 199"/>
              <a:gd name="T70" fmla="*/ 54 w 145"/>
              <a:gd name="T71" fmla="*/ 54 h 199"/>
              <a:gd name="T72" fmla="*/ 63 w 145"/>
              <a:gd name="T73" fmla="*/ 45 h 199"/>
              <a:gd name="T74" fmla="*/ 72 w 145"/>
              <a:gd name="T75" fmla="*/ 45 h 199"/>
              <a:gd name="T76" fmla="*/ 90 w 145"/>
              <a:gd name="T77" fmla="*/ 45 h 199"/>
              <a:gd name="T78" fmla="*/ 99 w 145"/>
              <a:gd name="T79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" h="199">
                <a:moveTo>
                  <a:pt x="18" y="27"/>
                </a:moveTo>
                <a:lnTo>
                  <a:pt x="18" y="27"/>
                </a:lnTo>
                <a:cubicBezTo>
                  <a:pt x="9" y="36"/>
                  <a:pt x="9" y="45"/>
                  <a:pt x="9" y="63"/>
                </a:cubicBezTo>
                <a:cubicBezTo>
                  <a:pt x="0" y="72"/>
                  <a:pt x="0" y="81"/>
                  <a:pt x="0" y="99"/>
                </a:cubicBezTo>
                <a:cubicBezTo>
                  <a:pt x="0" y="117"/>
                  <a:pt x="0" y="126"/>
                  <a:pt x="9" y="135"/>
                </a:cubicBezTo>
                <a:cubicBezTo>
                  <a:pt x="9" y="144"/>
                  <a:pt x="9" y="162"/>
                  <a:pt x="18" y="162"/>
                </a:cubicBezTo>
                <a:cubicBezTo>
                  <a:pt x="27" y="171"/>
                  <a:pt x="36" y="180"/>
                  <a:pt x="45" y="189"/>
                </a:cubicBezTo>
                <a:cubicBezTo>
                  <a:pt x="54" y="189"/>
                  <a:pt x="63" y="198"/>
                  <a:pt x="72" y="198"/>
                </a:cubicBezTo>
                <a:cubicBezTo>
                  <a:pt x="90" y="198"/>
                  <a:pt x="99" y="189"/>
                  <a:pt x="108" y="189"/>
                </a:cubicBezTo>
                <a:cubicBezTo>
                  <a:pt x="117" y="180"/>
                  <a:pt x="126" y="171"/>
                  <a:pt x="135" y="162"/>
                </a:cubicBezTo>
                <a:cubicBezTo>
                  <a:pt x="135" y="162"/>
                  <a:pt x="144" y="144"/>
                  <a:pt x="144" y="135"/>
                </a:cubicBezTo>
                <a:cubicBezTo>
                  <a:pt x="144" y="126"/>
                  <a:pt x="144" y="117"/>
                  <a:pt x="144" y="99"/>
                </a:cubicBezTo>
                <a:cubicBezTo>
                  <a:pt x="144" y="81"/>
                  <a:pt x="144" y="72"/>
                  <a:pt x="144" y="63"/>
                </a:cubicBezTo>
                <a:cubicBezTo>
                  <a:pt x="144" y="45"/>
                  <a:pt x="135" y="36"/>
                  <a:pt x="135" y="27"/>
                </a:cubicBezTo>
                <a:cubicBezTo>
                  <a:pt x="126" y="18"/>
                  <a:pt x="117" y="18"/>
                  <a:pt x="108" y="9"/>
                </a:cubicBezTo>
                <a:cubicBezTo>
                  <a:pt x="99" y="9"/>
                  <a:pt x="90" y="0"/>
                  <a:pt x="72" y="0"/>
                </a:cubicBezTo>
                <a:cubicBezTo>
                  <a:pt x="63" y="0"/>
                  <a:pt x="54" y="9"/>
                  <a:pt x="45" y="9"/>
                </a:cubicBezTo>
                <a:cubicBezTo>
                  <a:pt x="36" y="18"/>
                  <a:pt x="27" y="18"/>
                  <a:pt x="18" y="27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99" y="63"/>
                  <a:pt x="99" y="63"/>
                  <a:pt x="99" y="72"/>
                </a:cubicBezTo>
                <a:cubicBezTo>
                  <a:pt x="99" y="72"/>
                  <a:pt x="99" y="81"/>
                  <a:pt x="108" y="81"/>
                </a:cubicBezTo>
                <a:cubicBezTo>
                  <a:pt x="108" y="90"/>
                  <a:pt x="108" y="90"/>
                  <a:pt x="108" y="99"/>
                </a:cubicBezTo>
                <a:cubicBezTo>
                  <a:pt x="108" y="108"/>
                  <a:pt x="108" y="108"/>
                  <a:pt x="108" y="117"/>
                </a:cubicBezTo>
                <a:cubicBezTo>
                  <a:pt x="99" y="117"/>
                  <a:pt x="99" y="126"/>
                  <a:pt x="99" y="126"/>
                </a:cubicBezTo>
                <a:cubicBezTo>
                  <a:pt x="99" y="135"/>
                  <a:pt x="99" y="135"/>
                  <a:pt x="99" y="144"/>
                </a:cubicBezTo>
                <a:cubicBezTo>
                  <a:pt x="90" y="144"/>
                  <a:pt x="90" y="144"/>
                  <a:pt x="90" y="153"/>
                </a:cubicBezTo>
                <a:cubicBezTo>
                  <a:pt x="81" y="153"/>
                  <a:pt x="81" y="153"/>
                  <a:pt x="72" y="153"/>
                </a:cubicBezTo>
                <a:lnTo>
                  <a:pt x="63" y="153"/>
                </a:lnTo>
                <a:cubicBezTo>
                  <a:pt x="54" y="144"/>
                  <a:pt x="54" y="144"/>
                  <a:pt x="54" y="144"/>
                </a:cubicBezTo>
                <a:cubicBezTo>
                  <a:pt x="54" y="135"/>
                  <a:pt x="54" y="135"/>
                  <a:pt x="45" y="126"/>
                </a:cubicBezTo>
                <a:lnTo>
                  <a:pt x="45" y="117"/>
                </a:lnTo>
                <a:cubicBezTo>
                  <a:pt x="45" y="108"/>
                  <a:pt x="45" y="108"/>
                  <a:pt x="45" y="99"/>
                </a:cubicBezTo>
                <a:cubicBezTo>
                  <a:pt x="45" y="90"/>
                  <a:pt x="45" y="90"/>
                  <a:pt x="45" y="81"/>
                </a:cubicBezTo>
                <a:lnTo>
                  <a:pt x="45" y="72"/>
                </a:lnTo>
                <a:cubicBezTo>
                  <a:pt x="54" y="63"/>
                  <a:pt x="54" y="63"/>
                  <a:pt x="54" y="54"/>
                </a:cubicBezTo>
                <a:cubicBezTo>
                  <a:pt x="54" y="54"/>
                  <a:pt x="54" y="54"/>
                  <a:pt x="63" y="45"/>
                </a:cubicBezTo>
                <a:lnTo>
                  <a:pt x="72" y="45"/>
                </a:lnTo>
                <a:cubicBezTo>
                  <a:pt x="81" y="45"/>
                  <a:pt x="81" y="45"/>
                  <a:pt x="90" y="45"/>
                </a:cubicBezTo>
                <a:cubicBezTo>
                  <a:pt x="90" y="54"/>
                  <a:pt x="90" y="54"/>
                  <a:pt x="99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5">
            <a:extLst>
              <a:ext uri="{FF2B5EF4-FFF2-40B4-BE49-F238E27FC236}">
                <a16:creationId xmlns:a16="http://schemas.microsoft.com/office/drawing/2014/main" id="{16F01DE4-77A6-9F46-8D9B-DCA113EA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93" y="10468278"/>
            <a:ext cx="92320" cy="208938"/>
          </a:xfrm>
          <a:custGeom>
            <a:avLst/>
            <a:gdLst>
              <a:gd name="T0" fmla="*/ 81 w 82"/>
              <a:gd name="T1" fmla="*/ 189 h 190"/>
              <a:gd name="T2" fmla="*/ 81 w 82"/>
              <a:gd name="T3" fmla="*/ 0 h 190"/>
              <a:gd name="T4" fmla="*/ 0 w 82"/>
              <a:gd name="T5" fmla="*/ 0 h 190"/>
              <a:gd name="T6" fmla="*/ 0 w 82"/>
              <a:gd name="T7" fmla="*/ 36 h 190"/>
              <a:gd name="T8" fmla="*/ 36 w 82"/>
              <a:gd name="T9" fmla="*/ 36 h 190"/>
              <a:gd name="T10" fmla="*/ 36 w 82"/>
              <a:gd name="T11" fmla="*/ 189 h 190"/>
              <a:gd name="T12" fmla="*/ 81 w 82"/>
              <a:gd name="T1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90">
                <a:moveTo>
                  <a:pt x="81" y="189"/>
                </a:moveTo>
                <a:lnTo>
                  <a:pt x="81" y="0"/>
                </a:lnTo>
                <a:lnTo>
                  <a:pt x="0" y="0"/>
                </a:lnTo>
                <a:lnTo>
                  <a:pt x="0" y="36"/>
                </a:lnTo>
                <a:lnTo>
                  <a:pt x="36" y="36"/>
                </a:lnTo>
                <a:lnTo>
                  <a:pt x="36" y="189"/>
                </a:lnTo>
                <a:lnTo>
                  <a:pt x="81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6">
            <a:extLst>
              <a:ext uri="{FF2B5EF4-FFF2-40B4-BE49-F238E27FC236}">
                <a16:creationId xmlns:a16="http://schemas.microsoft.com/office/drawing/2014/main" id="{F762B74F-00C6-8240-B603-EDFB0D6E0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228" y="10458560"/>
            <a:ext cx="150629" cy="218656"/>
          </a:xfrm>
          <a:custGeom>
            <a:avLst/>
            <a:gdLst>
              <a:gd name="T0" fmla="*/ 54 w 136"/>
              <a:gd name="T1" fmla="*/ 45 h 199"/>
              <a:gd name="T2" fmla="*/ 54 w 136"/>
              <a:gd name="T3" fmla="*/ 45 h 199"/>
              <a:gd name="T4" fmla="*/ 72 w 136"/>
              <a:gd name="T5" fmla="*/ 36 h 199"/>
              <a:gd name="T6" fmla="*/ 90 w 136"/>
              <a:gd name="T7" fmla="*/ 45 h 199"/>
              <a:gd name="T8" fmla="*/ 90 w 136"/>
              <a:gd name="T9" fmla="*/ 63 h 199"/>
              <a:gd name="T10" fmla="*/ 90 w 136"/>
              <a:gd name="T11" fmla="*/ 81 h 199"/>
              <a:gd name="T12" fmla="*/ 72 w 136"/>
              <a:gd name="T13" fmla="*/ 90 h 199"/>
              <a:gd name="T14" fmla="*/ 54 w 136"/>
              <a:gd name="T15" fmla="*/ 81 h 199"/>
              <a:gd name="T16" fmla="*/ 45 w 136"/>
              <a:gd name="T17" fmla="*/ 63 h 199"/>
              <a:gd name="T18" fmla="*/ 54 w 136"/>
              <a:gd name="T19" fmla="*/ 45 h 199"/>
              <a:gd name="T20" fmla="*/ 54 w 136"/>
              <a:gd name="T21" fmla="*/ 135 h 199"/>
              <a:gd name="T22" fmla="*/ 54 w 136"/>
              <a:gd name="T23" fmla="*/ 135 h 199"/>
              <a:gd name="T24" fmla="*/ 9 w 136"/>
              <a:gd name="T25" fmla="*/ 135 h 199"/>
              <a:gd name="T26" fmla="*/ 27 w 136"/>
              <a:gd name="T27" fmla="*/ 180 h 199"/>
              <a:gd name="T28" fmla="*/ 72 w 136"/>
              <a:gd name="T29" fmla="*/ 198 h 199"/>
              <a:gd name="T30" fmla="*/ 117 w 136"/>
              <a:gd name="T31" fmla="*/ 180 h 199"/>
              <a:gd name="T32" fmla="*/ 126 w 136"/>
              <a:gd name="T33" fmla="*/ 162 h 199"/>
              <a:gd name="T34" fmla="*/ 135 w 136"/>
              <a:gd name="T35" fmla="*/ 135 h 199"/>
              <a:gd name="T36" fmla="*/ 135 w 136"/>
              <a:gd name="T37" fmla="*/ 90 h 199"/>
              <a:gd name="T38" fmla="*/ 135 w 136"/>
              <a:gd name="T39" fmla="*/ 54 h 199"/>
              <a:gd name="T40" fmla="*/ 126 w 136"/>
              <a:gd name="T41" fmla="*/ 27 h 199"/>
              <a:gd name="T42" fmla="*/ 72 w 136"/>
              <a:gd name="T43" fmla="*/ 0 h 199"/>
              <a:gd name="T44" fmla="*/ 18 w 136"/>
              <a:gd name="T45" fmla="*/ 18 h 199"/>
              <a:gd name="T46" fmla="*/ 0 w 136"/>
              <a:gd name="T47" fmla="*/ 63 h 199"/>
              <a:gd name="T48" fmla="*/ 18 w 136"/>
              <a:gd name="T49" fmla="*/ 108 h 199"/>
              <a:gd name="T50" fmla="*/ 63 w 136"/>
              <a:gd name="T51" fmla="*/ 126 h 199"/>
              <a:gd name="T52" fmla="*/ 81 w 136"/>
              <a:gd name="T53" fmla="*/ 117 h 199"/>
              <a:gd name="T54" fmla="*/ 99 w 136"/>
              <a:gd name="T55" fmla="*/ 108 h 199"/>
              <a:gd name="T56" fmla="*/ 90 w 136"/>
              <a:gd name="T57" fmla="*/ 144 h 199"/>
              <a:gd name="T58" fmla="*/ 72 w 136"/>
              <a:gd name="T59" fmla="*/ 162 h 199"/>
              <a:gd name="T60" fmla="*/ 54 w 136"/>
              <a:gd name="T61" fmla="*/ 13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199">
                <a:moveTo>
                  <a:pt x="54" y="45"/>
                </a:moveTo>
                <a:lnTo>
                  <a:pt x="54" y="45"/>
                </a:lnTo>
                <a:cubicBezTo>
                  <a:pt x="54" y="36"/>
                  <a:pt x="63" y="36"/>
                  <a:pt x="72" y="36"/>
                </a:cubicBezTo>
                <a:cubicBezTo>
                  <a:pt x="81" y="36"/>
                  <a:pt x="81" y="36"/>
                  <a:pt x="90" y="45"/>
                </a:cubicBezTo>
                <a:cubicBezTo>
                  <a:pt x="90" y="45"/>
                  <a:pt x="90" y="54"/>
                  <a:pt x="90" y="63"/>
                </a:cubicBezTo>
                <a:cubicBezTo>
                  <a:pt x="90" y="72"/>
                  <a:pt x="90" y="72"/>
                  <a:pt x="90" y="81"/>
                </a:cubicBezTo>
                <a:cubicBezTo>
                  <a:pt x="81" y="81"/>
                  <a:pt x="81" y="90"/>
                  <a:pt x="72" y="90"/>
                </a:cubicBezTo>
                <a:cubicBezTo>
                  <a:pt x="63" y="90"/>
                  <a:pt x="54" y="81"/>
                  <a:pt x="54" y="81"/>
                </a:cubicBezTo>
                <a:cubicBezTo>
                  <a:pt x="45" y="72"/>
                  <a:pt x="45" y="72"/>
                  <a:pt x="45" y="63"/>
                </a:cubicBezTo>
                <a:cubicBezTo>
                  <a:pt x="45" y="54"/>
                  <a:pt x="45" y="45"/>
                  <a:pt x="54" y="4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9" y="135"/>
                  <a:pt x="9" y="135"/>
                  <a:pt x="9" y="135"/>
                </a:cubicBezTo>
                <a:cubicBezTo>
                  <a:pt x="9" y="153"/>
                  <a:pt x="18" y="162"/>
                  <a:pt x="27" y="180"/>
                </a:cubicBezTo>
                <a:cubicBezTo>
                  <a:pt x="36" y="189"/>
                  <a:pt x="54" y="198"/>
                  <a:pt x="72" y="198"/>
                </a:cubicBezTo>
                <a:cubicBezTo>
                  <a:pt x="90" y="198"/>
                  <a:pt x="108" y="189"/>
                  <a:pt x="117" y="180"/>
                </a:cubicBezTo>
                <a:cubicBezTo>
                  <a:pt x="126" y="171"/>
                  <a:pt x="126" y="162"/>
                  <a:pt x="126" y="162"/>
                </a:cubicBezTo>
                <a:cubicBezTo>
                  <a:pt x="135" y="153"/>
                  <a:pt x="135" y="144"/>
                  <a:pt x="135" y="135"/>
                </a:cubicBezTo>
                <a:cubicBezTo>
                  <a:pt x="135" y="117"/>
                  <a:pt x="135" y="108"/>
                  <a:pt x="135" y="90"/>
                </a:cubicBezTo>
                <a:cubicBezTo>
                  <a:pt x="135" y="81"/>
                  <a:pt x="135" y="63"/>
                  <a:pt x="135" y="54"/>
                </a:cubicBezTo>
                <a:cubicBezTo>
                  <a:pt x="135" y="45"/>
                  <a:pt x="126" y="36"/>
                  <a:pt x="126" y="27"/>
                </a:cubicBezTo>
                <a:cubicBezTo>
                  <a:pt x="117" y="9"/>
                  <a:pt x="99" y="0"/>
                  <a:pt x="72" y="0"/>
                </a:cubicBezTo>
                <a:cubicBezTo>
                  <a:pt x="45" y="0"/>
                  <a:pt x="36" y="0"/>
                  <a:pt x="18" y="18"/>
                </a:cubicBezTo>
                <a:cubicBezTo>
                  <a:pt x="9" y="27"/>
                  <a:pt x="0" y="45"/>
                  <a:pt x="0" y="63"/>
                </a:cubicBezTo>
                <a:cubicBezTo>
                  <a:pt x="0" y="81"/>
                  <a:pt x="9" y="99"/>
                  <a:pt x="18" y="108"/>
                </a:cubicBezTo>
                <a:cubicBezTo>
                  <a:pt x="27" y="117"/>
                  <a:pt x="45" y="126"/>
                  <a:pt x="63" y="126"/>
                </a:cubicBezTo>
                <a:cubicBezTo>
                  <a:pt x="72" y="126"/>
                  <a:pt x="81" y="126"/>
                  <a:pt x="81" y="117"/>
                </a:cubicBezTo>
                <a:cubicBezTo>
                  <a:pt x="90" y="117"/>
                  <a:pt x="99" y="117"/>
                  <a:pt x="99" y="108"/>
                </a:cubicBezTo>
                <a:cubicBezTo>
                  <a:pt x="99" y="126"/>
                  <a:pt x="99" y="144"/>
                  <a:pt x="90" y="144"/>
                </a:cubicBezTo>
                <a:cubicBezTo>
                  <a:pt x="90" y="153"/>
                  <a:pt x="81" y="162"/>
                  <a:pt x="72" y="162"/>
                </a:cubicBezTo>
                <a:cubicBezTo>
                  <a:pt x="63" y="162"/>
                  <a:pt x="54" y="153"/>
                  <a:pt x="54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BADDE2C7-8E39-804F-9DD5-C0E92299AE26}"/>
              </a:ext>
            </a:extLst>
          </p:cNvPr>
          <p:cNvSpPr txBox="1"/>
          <p:nvPr/>
        </p:nvSpPr>
        <p:spPr>
          <a:xfrm>
            <a:off x="9008318" y="241819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7AA43AB2-2265-B047-BC93-C53617640394}"/>
              </a:ext>
            </a:extLst>
          </p:cNvPr>
          <p:cNvSpPr txBox="1"/>
          <p:nvPr/>
        </p:nvSpPr>
        <p:spPr>
          <a:xfrm>
            <a:off x="2451398" y="39336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9" name="CuadroTexto 395">
            <a:extLst>
              <a:ext uri="{FF2B5EF4-FFF2-40B4-BE49-F238E27FC236}">
                <a16:creationId xmlns:a16="http://schemas.microsoft.com/office/drawing/2014/main" id="{06B8DE2A-4CAD-A749-9E82-47E6229FF3DF}"/>
              </a:ext>
            </a:extLst>
          </p:cNvPr>
          <p:cNvSpPr txBox="1"/>
          <p:nvPr/>
        </p:nvSpPr>
        <p:spPr>
          <a:xfrm>
            <a:off x="7659130" y="11678184"/>
            <a:ext cx="65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320" name="CuadroTexto 395">
            <a:extLst>
              <a:ext uri="{FF2B5EF4-FFF2-40B4-BE49-F238E27FC236}">
                <a16:creationId xmlns:a16="http://schemas.microsoft.com/office/drawing/2014/main" id="{344C09E4-F540-F643-A821-EC63FB97DFE9}"/>
              </a:ext>
            </a:extLst>
          </p:cNvPr>
          <p:cNvSpPr txBox="1"/>
          <p:nvPr/>
        </p:nvSpPr>
        <p:spPr>
          <a:xfrm>
            <a:off x="4828731" y="11678184"/>
            <a:ext cx="65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321" name="CuadroTexto 395">
            <a:extLst>
              <a:ext uri="{FF2B5EF4-FFF2-40B4-BE49-F238E27FC236}">
                <a16:creationId xmlns:a16="http://schemas.microsoft.com/office/drawing/2014/main" id="{D8B7FE8A-F574-F240-9EB2-39211D11CF46}"/>
              </a:ext>
            </a:extLst>
          </p:cNvPr>
          <p:cNvSpPr txBox="1"/>
          <p:nvPr/>
        </p:nvSpPr>
        <p:spPr>
          <a:xfrm>
            <a:off x="2362726" y="11678184"/>
            <a:ext cx="91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322" name="CuadroTexto 395">
            <a:extLst>
              <a:ext uri="{FF2B5EF4-FFF2-40B4-BE49-F238E27FC236}">
                <a16:creationId xmlns:a16="http://schemas.microsoft.com/office/drawing/2014/main" id="{38A32D93-DFE6-D142-9542-96A1F02F4506}"/>
              </a:ext>
            </a:extLst>
          </p:cNvPr>
          <p:cNvSpPr txBox="1"/>
          <p:nvPr/>
        </p:nvSpPr>
        <p:spPr>
          <a:xfrm>
            <a:off x="16201345" y="11689459"/>
            <a:ext cx="65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323" name="CuadroTexto 395">
            <a:extLst>
              <a:ext uri="{FF2B5EF4-FFF2-40B4-BE49-F238E27FC236}">
                <a16:creationId xmlns:a16="http://schemas.microsoft.com/office/drawing/2014/main" id="{15D6F5A7-9B02-1144-B363-7E9B5DBBF5DF}"/>
              </a:ext>
            </a:extLst>
          </p:cNvPr>
          <p:cNvSpPr txBox="1"/>
          <p:nvPr/>
        </p:nvSpPr>
        <p:spPr>
          <a:xfrm>
            <a:off x="18946708" y="11678184"/>
            <a:ext cx="65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324" name="CuadroTexto 395">
            <a:extLst>
              <a:ext uri="{FF2B5EF4-FFF2-40B4-BE49-F238E27FC236}">
                <a16:creationId xmlns:a16="http://schemas.microsoft.com/office/drawing/2014/main" id="{7C798212-F2EE-434C-8D05-C742AE4B62B6}"/>
              </a:ext>
            </a:extLst>
          </p:cNvPr>
          <p:cNvSpPr txBox="1"/>
          <p:nvPr/>
        </p:nvSpPr>
        <p:spPr>
          <a:xfrm>
            <a:off x="21184925" y="11689459"/>
            <a:ext cx="91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325" name="CuadroTexto 395">
            <a:extLst>
              <a:ext uri="{FF2B5EF4-FFF2-40B4-BE49-F238E27FC236}">
                <a16:creationId xmlns:a16="http://schemas.microsoft.com/office/drawing/2014/main" id="{315E5408-CF0F-934E-9E9C-AB0C752B990F}"/>
              </a:ext>
            </a:extLst>
          </p:cNvPr>
          <p:cNvSpPr txBox="1"/>
          <p:nvPr/>
        </p:nvSpPr>
        <p:spPr>
          <a:xfrm>
            <a:off x="21233949" y="6925552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326" name="CuadroTexto 395">
            <a:extLst>
              <a:ext uri="{FF2B5EF4-FFF2-40B4-BE49-F238E27FC236}">
                <a16:creationId xmlns:a16="http://schemas.microsoft.com/office/drawing/2014/main" id="{E7506B40-503A-3446-A705-DDDFEC34F422}"/>
              </a:ext>
            </a:extLst>
          </p:cNvPr>
          <p:cNvSpPr txBox="1"/>
          <p:nvPr/>
        </p:nvSpPr>
        <p:spPr>
          <a:xfrm>
            <a:off x="18727389" y="8047682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327" name="CuadroTexto 395">
            <a:extLst>
              <a:ext uri="{FF2B5EF4-FFF2-40B4-BE49-F238E27FC236}">
                <a16:creationId xmlns:a16="http://schemas.microsoft.com/office/drawing/2014/main" id="{8F6BC21B-3EAF-6B4F-A37C-1E12E241EA8D}"/>
              </a:ext>
            </a:extLst>
          </p:cNvPr>
          <p:cNvSpPr txBox="1"/>
          <p:nvPr/>
        </p:nvSpPr>
        <p:spPr>
          <a:xfrm>
            <a:off x="19872520" y="9207278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328" name="CuadroTexto 395">
            <a:extLst>
              <a:ext uri="{FF2B5EF4-FFF2-40B4-BE49-F238E27FC236}">
                <a16:creationId xmlns:a16="http://schemas.microsoft.com/office/drawing/2014/main" id="{A4045A8E-4D1C-174A-8654-199E372752CE}"/>
              </a:ext>
            </a:extLst>
          </p:cNvPr>
          <p:cNvSpPr txBox="1"/>
          <p:nvPr/>
        </p:nvSpPr>
        <p:spPr>
          <a:xfrm>
            <a:off x="21028323" y="10356728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329" name="CuadroTexto 395">
            <a:extLst>
              <a:ext uri="{FF2B5EF4-FFF2-40B4-BE49-F238E27FC236}">
                <a16:creationId xmlns:a16="http://schemas.microsoft.com/office/drawing/2014/main" id="{E540D483-B25C-E248-A694-873AD018FBAC}"/>
              </a:ext>
            </a:extLst>
          </p:cNvPr>
          <p:cNvSpPr txBox="1"/>
          <p:nvPr/>
        </p:nvSpPr>
        <p:spPr>
          <a:xfrm>
            <a:off x="3717064" y="6900231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330" name="CuadroTexto 395">
            <a:extLst>
              <a:ext uri="{FF2B5EF4-FFF2-40B4-BE49-F238E27FC236}">
                <a16:creationId xmlns:a16="http://schemas.microsoft.com/office/drawing/2014/main" id="{B17B4C20-99A8-A141-AED3-741C32E8C01B}"/>
              </a:ext>
            </a:extLst>
          </p:cNvPr>
          <p:cNvSpPr txBox="1"/>
          <p:nvPr/>
        </p:nvSpPr>
        <p:spPr>
          <a:xfrm>
            <a:off x="2342848" y="8036173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331" name="CuadroTexto 395">
            <a:extLst>
              <a:ext uri="{FF2B5EF4-FFF2-40B4-BE49-F238E27FC236}">
                <a16:creationId xmlns:a16="http://schemas.microsoft.com/office/drawing/2014/main" id="{7801AD69-C55E-5242-9266-D43C2CC2F8F5}"/>
              </a:ext>
            </a:extLst>
          </p:cNvPr>
          <p:cNvSpPr txBox="1"/>
          <p:nvPr/>
        </p:nvSpPr>
        <p:spPr>
          <a:xfrm>
            <a:off x="4858942" y="9198419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332" name="CuadroTexto 395">
            <a:extLst>
              <a:ext uri="{FF2B5EF4-FFF2-40B4-BE49-F238E27FC236}">
                <a16:creationId xmlns:a16="http://schemas.microsoft.com/office/drawing/2014/main" id="{3DC3B161-0852-744D-B42B-8781E285471F}"/>
              </a:ext>
            </a:extLst>
          </p:cNvPr>
          <p:cNvSpPr txBox="1"/>
          <p:nvPr/>
        </p:nvSpPr>
        <p:spPr>
          <a:xfrm>
            <a:off x="4661215" y="10390433"/>
            <a:ext cx="115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Freeform 534">
            <a:extLst>
              <a:ext uri="{FF2B5EF4-FFF2-40B4-BE49-F238E27FC236}">
                <a16:creationId xmlns:a16="http://schemas.microsoft.com/office/drawing/2014/main" id="{595D1EB6-3604-5340-88E8-DDAEED0D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5712" y="4649161"/>
            <a:ext cx="120651" cy="111370"/>
          </a:xfrm>
          <a:custGeom>
            <a:avLst/>
            <a:gdLst>
              <a:gd name="T0" fmla="*/ 62 w 115"/>
              <a:gd name="T1" fmla="*/ 0 h 106"/>
              <a:gd name="T2" fmla="*/ 62 w 115"/>
              <a:gd name="T3" fmla="*/ 0 h 106"/>
              <a:gd name="T4" fmla="*/ 0 w 115"/>
              <a:gd name="T5" fmla="*/ 0 h 106"/>
              <a:gd name="T6" fmla="*/ 0 w 115"/>
              <a:gd name="T7" fmla="*/ 105 h 106"/>
              <a:gd name="T8" fmla="*/ 62 w 115"/>
              <a:gd name="T9" fmla="*/ 105 h 106"/>
              <a:gd name="T10" fmla="*/ 97 w 115"/>
              <a:gd name="T11" fmla="*/ 88 h 106"/>
              <a:gd name="T12" fmla="*/ 114 w 115"/>
              <a:gd name="T13" fmla="*/ 53 h 106"/>
              <a:gd name="T14" fmla="*/ 97 w 115"/>
              <a:gd name="T15" fmla="*/ 18 h 106"/>
              <a:gd name="T16" fmla="*/ 62 w 115"/>
              <a:gd name="T1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06">
                <a:moveTo>
                  <a:pt x="62" y="0"/>
                </a:moveTo>
                <a:lnTo>
                  <a:pt x="62" y="0"/>
                </a:lnTo>
                <a:cubicBezTo>
                  <a:pt x="0" y="0"/>
                  <a:pt x="0" y="0"/>
                  <a:pt x="0" y="0"/>
                </a:cubicBezTo>
                <a:cubicBezTo>
                  <a:pt x="0" y="105"/>
                  <a:pt x="0" y="105"/>
                  <a:pt x="0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79" y="105"/>
                  <a:pt x="88" y="97"/>
                  <a:pt x="97" y="88"/>
                </a:cubicBezTo>
                <a:cubicBezTo>
                  <a:pt x="105" y="79"/>
                  <a:pt x="114" y="70"/>
                  <a:pt x="114" y="53"/>
                </a:cubicBezTo>
                <a:cubicBezTo>
                  <a:pt x="114" y="35"/>
                  <a:pt x="105" y="26"/>
                  <a:pt x="97" y="18"/>
                </a:cubicBezTo>
                <a:cubicBezTo>
                  <a:pt x="88" y="9"/>
                  <a:pt x="79" y="0"/>
                  <a:pt x="6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5">
            <a:extLst>
              <a:ext uri="{FF2B5EF4-FFF2-40B4-BE49-F238E27FC236}">
                <a16:creationId xmlns:a16="http://schemas.microsoft.com/office/drawing/2014/main" id="{B38C5467-B2D6-304F-9403-3228208A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144" y="3976301"/>
            <a:ext cx="1368925" cy="1726236"/>
          </a:xfrm>
          <a:custGeom>
            <a:avLst/>
            <a:gdLst>
              <a:gd name="T0" fmla="*/ 1298 w 1299"/>
              <a:gd name="T1" fmla="*/ 649 h 1641"/>
              <a:gd name="T2" fmla="*/ 1298 w 1299"/>
              <a:gd name="T3" fmla="*/ 649 h 1641"/>
              <a:gd name="T4" fmla="*/ 649 w 1299"/>
              <a:gd name="T5" fmla="*/ 0 h 1641"/>
              <a:gd name="T6" fmla="*/ 0 w 1299"/>
              <a:gd name="T7" fmla="*/ 649 h 1641"/>
              <a:gd name="T8" fmla="*/ 0 w 1299"/>
              <a:gd name="T9" fmla="*/ 1640 h 1641"/>
              <a:gd name="T10" fmla="*/ 1298 w 1299"/>
              <a:gd name="T11" fmla="*/ 1640 h 1641"/>
              <a:gd name="T12" fmla="*/ 1298 w 1299"/>
              <a:gd name="T13" fmla="*/ 649 h 1641"/>
              <a:gd name="T14" fmla="*/ 439 w 1299"/>
              <a:gd name="T15" fmla="*/ 982 h 1641"/>
              <a:gd name="T16" fmla="*/ 439 w 1299"/>
              <a:gd name="T17" fmla="*/ 982 h 1641"/>
              <a:gd name="T18" fmla="*/ 342 w 1299"/>
              <a:gd name="T19" fmla="*/ 824 h 1641"/>
              <a:gd name="T20" fmla="*/ 333 w 1299"/>
              <a:gd name="T21" fmla="*/ 824 h 1641"/>
              <a:gd name="T22" fmla="*/ 333 w 1299"/>
              <a:gd name="T23" fmla="*/ 982 h 1641"/>
              <a:gd name="T24" fmla="*/ 237 w 1299"/>
              <a:gd name="T25" fmla="*/ 982 h 1641"/>
              <a:gd name="T26" fmla="*/ 237 w 1299"/>
              <a:gd name="T27" fmla="*/ 561 h 1641"/>
              <a:gd name="T28" fmla="*/ 395 w 1299"/>
              <a:gd name="T29" fmla="*/ 561 h 1641"/>
              <a:gd name="T30" fmla="*/ 509 w 1299"/>
              <a:gd name="T31" fmla="*/ 605 h 1641"/>
              <a:gd name="T32" fmla="*/ 544 w 1299"/>
              <a:gd name="T33" fmla="*/ 693 h 1641"/>
              <a:gd name="T34" fmla="*/ 526 w 1299"/>
              <a:gd name="T35" fmla="*/ 763 h 1641"/>
              <a:gd name="T36" fmla="*/ 456 w 1299"/>
              <a:gd name="T37" fmla="*/ 816 h 1641"/>
              <a:gd name="T38" fmla="*/ 553 w 1299"/>
              <a:gd name="T39" fmla="*/ 982 h 1641"/>
              <a:gd name="T40" fmla="*/ 439 w 1299"/>
              <a:gd name="T41" fmla="*/ 982 h 1641"/>
              <a:gd name="T42" fmla="*/ 728 w 1299"/>
              <a:gd name="T43" fmla="*/ 982 h 1641"/>
              <a:gd name="T44" fmla="*/ 728 w 1299"/>
              <a:gd name="T45" fmla="*/ 982 h 1641"/>
              <a:gd name="T46" fmla="*/ 623 w 1299"/>
              <a:gd name="T47" fmla="*/ 982 h 1641"/>
              <a:gd name="T48" fmla="*/ 623 w 1299"/>
              <a:gd name="T49" fmla="*/ 561 h 1641"/>
              <a:gd name="T50" fmla="*/ 728 w 1299"/>
              <a:gd name="T51" fmla="*/ 561 h 1641"/>
              <a:gd name="T52" fmla="*/ 728 w 1299"/>
              <a:gd name="T53" fmla="*/ 982 h 1641"/>
              <a:gd name="T54" fmla="*/ 1096 w 1299"/>
              <a:gd name="T55" fmla="*/ 772 h 1641"/>
              <a:gd name="T56" fmla="*/ 1096 w 1299"/>
              <a:gd name="T57" fmla="*/ 772 h 1641"/>
              <a:gd name="T58" fmla="*/ 1052 w 1299"/>
              <a:gd name="T59" fmla="*/ 807 h 1641"/>
              <a:gd name="T60" fmla="*/ 974 w 1299"/>
              <a:gd name="T61" fmla="*/ 824 h 1641"/>
              <a:gd name="T62" fmla="*/ 912 w 1299"/>
              <a:gd name="T63" fmla="*/ 824 h 1641"/>
              <a:gd name="T64" fmla="*/ 912 w 1299"/>
              <a:gd name="T65" fmla="*/ 982 h 1641"/>
              <a:gd name="T66" fmla="*/ 816 w 1299"/>
              <a:gd name="T67" fmla="*/ 982 h 1641"/>
              <a:gd name="T68" fmla="*/ 816 w 1299"/>
              <a:gd name="T69" fmla="*/ 561 h 1641"/>
              <a:gd name="T70" fmla="*/ 974 w 1299"/>
              <a:gd name="T71" fmla="*/ 561 h 1641"/>
              <a:gd name="T72" fmla="*/ 1087 w 1299"/>
              <a:gd name="T73" fmla="*/ 605 h 1641"/>
              <a:gd name="T74" fmla="*/ 1123 w 1299"/>
              <a:gd name="T75" fmla="*/ 693 h 1641"/>
              <a:gd name="T76" fmla="*/ 1096 w 1299"/>
              <a:gd name="T77" fmla="*/ 772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99" h="1641">
                <a:moveTo>
                  <a:pt x="1298" y="649"/>
                </a:moveTo>
                <a:lnTo>
                  <a:pt x="1298" y="649"/>
                </a:lnTo>
                <a:cubicBezTo>
                  <a:pt x="1298" y="290"/>
                  <a:pt x="1000" y="0"/>
                  <a:pt x="649" y="0"/>
                </a:cubicBezTo>
                <a:cubicBezTo>
                  <a:pt x="290" y="0"/>
                  <a:pt x="0" y="290"/>
                  <a:pt x="0" y="649"/>
                </a:cubicBezTo>
                <a:cubicBezTo>
                  <a:pt x="0" y="1640"/>
                  <a:pt x="0" y="1640"/>
                  <a:pt x="0" y="1640"/>
                </a:cubicBezTo>
                <a:cubicBezTo>
                  <a:pt x="1298" y="1640"/>
                  <a:pt x="1298" y="1640"/>
                  <a:pt x="1298" y="1640"/>
                </a:cubicBezTo>
                <a:lnTo>
                  <a:pt x="1298" y="649"/>
                </a:lnTo>
                <a:close/>
                <a:moveTo>
                  <a:pt x="439" y="982"/>
                </a:moveTo>
                <a:lnTo>
                  <a:pt x="439" y="982"/>
                </a:lnTo>
                <a:cubicBezTo>
                  <a:pt x="342" y="824"/>
                  <a:pt x="342" y="824"/>
                  <a:pt x="342" y="824"/>
                </a:cubicBezTo>
                <a:cubicBezTo>
                  <a:pt x="333" y="824"/>
                  <a:pt x="333" y="824"/>
                  <a:pt x="333" y="824"/>
                </a:cubicBezTo>
                <a:cubicBezTo>
                  <a:pt x="333" y="982"/>
                  <a:pt x="333" y="982"/>
                  <a:pt x="333" y="982"/>
                </a:cubicBezTo>
                <a:cubicBezTo>
                  <a:pt x="237" y="982"/>
                  <a:pt x="237" y="982"/>
                  <a:pt x="237" y="982"/>
                </a:cubicBezTo>
                <a:cubicBezTo>
                  <a:pt x="237" y="561"/>
                  <a:pt x="237" y="561"/>
                  <a:pt x="237" y="561"/>
                </a:cubicBezTo>
                <a:cubicBezTo>
                  <a:pt x="395" y="561"/>
                  <a:pt x="395" y="561"/>
                  <a:pt x="395" y="561"/>
                </a:cubicBezTo>
                <a:cubicBezTo>
                  <a:pt x="447" y="561"/>
                  <a:pt x="482" y="579"/>
                  <a:pt x="509" y="605"/>
                </a:cubicBezTo>
                <a:cubicBezTo>
                  <a:pt x="535" y="623"/>
                  <a:pt x="544" y="658"/>
                  <a:pt x="544" y="693"/>
                </a:cubicBezTo>
                <a:cubicBezTo>
                  <a:pt x="544" y="719"/>
                  <a:pt x="544" y="737"/>
                  <a:pt x="526" y="763"/>
                </a:cubicBezTo>
                <a:cubicBezTo>
                  <a:pt x="509" y="789"/>
                  <a:pt x="491" y="807"/>
                  <a:pt x="456" y="816"/>
                </a:cubicBezTo>
                <a:cubicBezTo>
                  <a:pt x="553" y="982"/>
                  <a:pt x="553" y="982"/>
                  <a:pt x="553" y="982"/>
                </a:cubicBezTo>
                <a:lnTo>
                  <a:pt x="439" y="982"/>
                </a:lnTo>
                <a:close/>
                <a:moveTo>
                  <a:pt x="728" y="982"/>
                </a:moveTo>
                <a:lnTo>
                  <a:pt x="728" y="982"/>
                </a:lnTo>
                <a:cubicBezTo>
                  <a:pt x="623" y="982"/>
                  <a:pt x="623" y="982"/>
                  <a:pt x="623" y="982"/>
                </a:cubicBezTo>
                <a:cubicBezTo>
                  <a:pt x="623" y="561"/>
                  <a:pt x="623" y="561"/>
                  <a:pt x="623" y="561"/>
                </a:cubicBezTo>
                <a:cubicBezTo>
                  <a:pt x="728" y="561"/>
                  <a:pt x="728" y="561"/>
                  <a:pt x="728" y="561"/>
                </a:cubicBezTo>
                <a:lnTo>
                  <a:pt x="728" y="982"/>
                </a:lnTo>
                <a:close/>
                <a:moveTo>
                  <a:pt x="1096" y="772"/>
                </a:moveTo>
                <a:lnTo>
                  <a:pt x="1096" y="772"/>
                </a:lnTo>
                <a:cubicBezTo>
                  <a:pt x="1087" y="789"/>
                  <a:pt x="1070" y="798"/>
                  <a:pt x="1052" y="807"/>
                </a:cubicBezTo>
                <a:cubicBezTo>
                  <a:pt x="1026" y="816"/>
                  <a:pt x="1000" y="824"/>
                  <a:pt x="974" y="824"/>
                </a:cubicBezTo>
                <a:cubicBezTo>
                  <a:pt x="912" y="824"/>
                  <a:pt x="912" y="824"/>
                  <a:pt x="912" y="824"/>
                </a:cubicBezTo>
                <a:cubicBezTo>
                  <a:pt x="912" y="982"/>
                  <a:pt x="912" y="982"/>
                  <a:pt x="912" y="982"/>
                </a:cubicBezTo>
                <a:cubicBezTo>
                  <a:pt x="816" y="982"/>
                  <a:pt x="816" y="982"/>
                  <a:pt x="816" y="982"/>
                </a:cubicBezTo>
                <a:cubicBezTo>
                  <a:pt x="816" y="561"/>
                  <a:pt x="816" y="561"/>
                  <a:pt x="816" y="561"/>
                </a:cubicBezTo>
                <a:cubicBezTo>
                  <a:pt x="974" y="561"/>
                  <a:pt x="974" y="561"/>
                  <a:pt x="974" y="561"/>
                </a:cubicBezTo>
                <a:cubicBezTo>
                  <a:pt x="1026" y="561"/>
                  <a:pt x="1061" y="579"/>
                  <a:pt x="1087" y="605"/>
                </a:cubicBezTo>
                <a:cubicBezTo>
                  <a:pt x="1114" y="623"/>
                  <a:pt x="1123" y="658"/>
                  <a:pt x="1123" y="693"/>
                </a:cubicBezTo>
                <a:cubicBezTo>
                  <a:pt x="1123" y="719"/>
                  <a:pt x="1114" y="745"/>
                  <a:pt x="1096" y="7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6">
            <a:extLst>
              <a:ext uri="{FF2B5EF4-FFF2-40B4-BE49-F238E27FC236}">
                <a16:creationId xmlns:a16="http://schemas.microsoft.com/office/drawing/2014/main" id="{DFD53F0F-8CF8-4C46-B49B-D9A3C3EF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816" y="4649161"/>
            <a:ext cx="120651" cy="111370"/>
          </a:xfrm>
          <a:custGeom>
            <a:avLst/>
            <a:gdLst>
              <a:gd name="T0" fmla="*/ 62 w 115"/>
              <a:gd name="T1" fmla="*/ 0 h 106"/>
              <a:gd name="T2" fmla="*/ 62 w 115"/>
              <a:gd name="T3" fmla="*/ 0 h 106"/>
              <a:gd name="T4" fmla="*/ 0 w 115"/>
              <a:gd name="T5" fmla="*/ 0 h 106"/>
              <a:gd name="T6" fmla="*/ 0 w 115"/>
              <a:gd name="T7" fmla="*/ 105 h 106"/>
              <a:gd name="T8" fmla="*/ 62 w 115"/>
              <a:gd name="T9" fmla="*/ 105 h 106"/>
              <a:gd name="T10" fmla="*/ 97 w 115"/>
              <a:gd name="T11" fmla="*/ 88 h 106"/>
              <a:gd name="T12" fmla="*/ 114 w 115"/>
              <a:gd name="T13" fmla="*/ 53 h 106"/>
              <a:gd name="T14" fmla="*/ 97 w 115"/>
              <a:gd name="T15" fmla="*/ 18 h 106"/>
              <a:gd name="T16" fmla="*/ 62 w 115"/>
              <a:gd name="T1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06">
                <a:moveTo>
                  <a:pt x="62" y="0"/>
                </a:moveTo>
                <a:lnTo>
                  <a:pt x="62" y="0"/>
                </a:lnTo>
                <a:cubicBezTo>
                  <a:pt x="0" y="0"/>
                  <a:pt x="0" y="0"/>
                  <a:pt x="0" y="0"/>
                </a:cubicBezTo>
                <a:cubicBezTo>
                  <a:pt x="0" y="105"/>
                  <a:pt x="0" y="105"/>
                  <a:pt x="0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79" y="105"/>
                  <a:pt x="88" y="97"/>
                  <a:pt x="97" y="88"/>
                </a:cubicBezTo>
                <a:cubicBezTo>
                  <a:pt x="106" y="79"/>
                  <a:pt x="114" y="70"/>
                  <a:pt x="114" y="53"/>
                </a:cubicBezTo>
                <a:cubicBezTo>
                  <a:pt x="114" y="35"/>
                  <a:pt x="106" y="26"/>
                  <a:pt x="97" y="18"/>
                </a:cubicBezTo>
                <a:cubicBezTo>
                  <a:pt x="88" y="9"/>
                  <a:pt x="79" y="0"/>
                  <a:pt x="6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7">
            <a:extLst>
              <a:ext uri="{FF2B5EF4-FFF2-40B4-BE49-F238E27FC236}">
                <a16:creationId xmlns:a16="http://schemas.microsoft.com/office/drawing/2014/main" id="{CE8B70AB-C16A-3F44-8283-EF505B53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9854" y="5748941"/>
            <a:ext cx="1614866" cy="64966"/>
          </a:xfrm>
          <a:custGeom>
            <a:avLst/>
            <a:gdLst>
              <a:gd name="T0" fmla="*/ 1535 w 1536"/>
              <a:gd name="T1" fmla="*/ 0 h 62"/>
              <a:gd name="T2" fmla="*/ 1456 w 1536"/>
              <a:gd name="T3" fmla="*/ 0 h 62"/>
              <a:gd name="T4" fmla="*/ 79 w 1536"/>
              <a:gd name="T5" fmla="*/ 0 h 62"/>
              <a:gd name="T6" fmla="*/ 0 w 1536"/>
              <a:gd name="T7" fmla="*/ 0 h 62"/>
              <a:gd name="T8" fmla="*/ 0 w 1536"/>
              <a:gd name="T9" fmla="*/ 61 h 62"/>
              <a:gd name="T10" fmla="*/ 1535 w 1536"/>
              <a:gd name="T11" fmla="*/ 61 h 62"/>
              <a:gd name="T12" fmla="*/ 1535 w 1536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62">
                <a:moveTo>
                  <a:pt x="1535" y="0"/>
                </a:moveTo>
                <a:lnTo>
                  <a:pt x="1456" y="0"/>
                </a:lnTo>
                <a:lnTo>
                  <a:pt x="79" y="0"/>
                </a:lnTo>
                <a:lnTo>
                  <a:pt x="0" y="0"/>
                </a:lnTo>
                <a:lnTo>
                  <a:pt x="0" y="61"/>
                </a:lnTo>
                <a:lnTo>
                  <a:pt x="1535" y="61"/>
                </a:lnTo>
                <a:lnTo>
                  <a:pt x="15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8">
            <a:extLst>
              <a:ext uri="{FF2B5EF4-FFF2-40B4-BE49-F238E27FC236}">
                <a16:creationId xmlns:a16="http://schemas.microsoft.com/office/drawing/2014/main" id="{934AF332-4951-C844-B001-FB4FD084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888" y="5860311"/>
            <a:ext cx="1744797" cy="83528"/>
          </a:xfrm>
          <a:custGeom>
            <a:avLst/>
            <a:gdLst>
              <a:gd name="T0" fmla="*/ 1631 w 1658"/>
              <a:gd name="T1" fmla="*/ 0 h 80"/>
              <a:gd name="T2" fmla="*/ 26 w 1658"/>
              <a:gd name="T3" fmla="*/ 0 h 80"/>
              <a:gd name="T4" fmla="*/ 0 w 1658"/>
              <a:gd name="T5" fmla="*/ 0 h 80"/>
              <a:gd name="T6" fmla="*/ 0 w 1658"/>
              <a:gd name="T7" fmla="*/ 79 h 80"/>
              <a:gd name="T8" fmla="*/ 1657 w 1658"/>
              <a:gd name="T9" fmla="*/ 79 h 80"/>
              <a:gd name="T10" fmla="*/ 1657 w 1658"/>
              <a:gd name="T11" fmla="*/ 0 h 80"/>
              <a:gd name="T12" fmla="*/ 1631 w 165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8" h="80">
                <a:moveTo>
                  <a:pt x="1631" y="0"/>
                </a:moveTo>
                <a:lnTo>
                  <a:pt x="26" y="0"/>
                </a:lnTo>
                <a:lnTo>
                  <a:pt x="0" y="0"/>
                </a:lnTo>
                <a:lnTo>
                  <a:pt x="0" y="79"/>
                </a:lnTo>
                <a:lnTo>
                  <a:pt x="1657" y="79"/>
                </a:lnTo>
                <a:lnTo>
                  <a:pt x="1657" y="0"/>
                </a:lnTo>
                <a:lnTo>
                  <a:pt x="163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9">
            <a:extLst>
              <a:ext uri="{FF2B5EF4-FFF2-40B4-BE49-F238E27FC236}">
                <a16:creationId xmlns:a16="http://schemas.microsoft.com/office/drawing/2014/main" id="{4E2E37A2-CD41-CA48-88D5-C730E3CD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438" y="5461235"/>
            <a:ext cx="923442" cy="482604"/>
          </a:xfrm>
          <a:custGeom>
            <a:avLst/>
            <a:gdLst>
              <a:gd name="T0" fmla="*/ 842 w 878"/>
              <a:gd name="T1" fmla="*/ 158 h 457"/>
              <a:gd name="T2" fmla="*/ 842 w 878"/>
              <a:gd name="T3" fmla="*/ 158 h 457"/>
              <a:gd name="T4" fmla="*/ 438 w 878"/>
              <a:gd name="T5" fmla="*/ 0 h 457"/>
              <a:gd name="T6" fmla="*/ 52 w 878"/>
              <a:gd name="T7" fmla="*/ 149 h 457"/>
              <a:gd name="T8" fmla="*/ 26 w 878"/>
              <a:gd name="T9" fmla="*/ 158 h 457"/>
              <a:gd name="T10" fmla="*/ 0 w 878"/>
              <a:gd name="T11" fmla="*/ 149 h 457"/>
              <a:gd name="T12" fmla="*/ 438 w 878"/>
              <a:gd name="T13" fmla="*/ 456 h 457"/>
              <a:gd name="T14" fmla="*/ 877 w 878"/>
              <a:gd name="T15" fmla="*/ 158 h 457"/>
              <a:gd name="T16" fmla="*/ 868 w 878"/>
              <a:gd name="T17" fmla="*/ 158 h 457"/>
              <a:gd name="T18" fmla="*/ 842 w 878"/>
              <a:gd name="T19" fmla="*/ 15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8" h="457">
                <a:moveTo>
                  <a:pt x="842" y="158"/>
                </a:moveTo>
                <a:lnTo>
                  <a:pt x="842" y="158"/>
                </a:lnTo>
                <a:cubicBezTo>
                  <a:pt x="438" y="0"/>
                  <a:pt x="438" y="0"/>
                  <a:pt x="438" y="0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43" y="149"/>
                  <a:pt x="35" y="158"/>
                  <a:pt x="26" y="158"/>
                </a:cubicBezTo>
                <a:cubicBezTo>
                  <a:pt x="17" y="158"/>
                  <a:pt x="8" y="149"/>
                  <a:pt x="0" y="149"/>
                </a:cubicBezTo>
                <a:cubicBezTo>
                  <a:pt x="70" y="333"/>
                  <a:pt x="237" y="456"/>
                  <a:pt x="438" y="456"/>
                </a:cubicBezTo>
                <a:cubicBezTo>
                  <a:pt x="640" y="456"/>
                  <a:pt x="815" y="333"/>
                  <a:pt x="877" y="158"/>
                </a:cubicBezTo>
                <a:lnTo>
                  <a:pt x="868" y="158"/>
                </a:lnTo>
                <a:cubicBezTo>
                  <a:pt x="859" y="158"/>
                  <a:pt x="850" y="158"/>
                  <a:pt x="842" y="1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40">
            <a:extLst>
              <a:ext uri="{FF2B5EF4-FFF2-40B4-BE49-F238E27FC236}">
                <a16:creationId xmlns:a16="http://schemas.microsoft.com/office/drawing/2014/main" id="{2450A8BC-DEC7-324B-8CA2-4F606A33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068" y="3948459"/>
            <a:ext cx="1155463" cy="839914"/>
          </a:xfrm>
          <a:custGeom>
            <a:avLst/>
            <a:gdLst>
              <a:gd name="T0" fmla="*/ 1000 w 1098"/>
              <a:gd name="T1" fmla="*/ 412 h 799"/>
              <a:gd name="T2" fmla="*/ 1000 w 1098"/>
              <a:gd name="T3" fmla="*/ 412 h 799"/>
              <a:gd name="T4" fmla="*/ 579 w 1098"/>
              <a:gd name="T5" fmla="*/ 0 h 799"/>
              <a:gd name="T6" fmla="*/ 553 w 1098"/>
              <a:gd name="T7" fmla="*/ 0 h 799"/>
              <a:gd name="T8" fmla="*/ 509 w 1098"/>
              <a:gd name="T9" fmla="*/ 0 h 799"/>
              <a:gd name="T10" fmla="*/ 88 w 1098"/>
              <a:gd name="T11" fmla="*/ 412 h 799"/>
              <a:gd name="T12" fmla="*/ 0 w 1098"/>
              <a:gd name="T13" fmla="*/ 517 h 799"/>
              <a:gd name="T14" fmla="*/ 88 w 1098"/>
              <a:gd name="T15" fmla="*/ 622 h 799"/>
              <a:gd name="T16" fmla="*/ 88 w 1098"/>
              <a:gd name="T17" fmla="*/ 649 h 799"/>
              <a:gd name="T18" fmla="*/ 114 w 1098"/>
              <a:gd name="T19" fmla="*/ 771 h 799"/>
              <a:gd name="T20" fmla="*/ 149 w 1098"/>
              <a:gd name="T21" fmla="*/ 780 h 799"/>
              <a:gd name="T22" fmla="*/ 185 w 1098"/>
              <a:gd name="T23" fmla="*/ 789 h 799"/>
              <a:gd name="T24" fmla="*/ 132 w 1098"/>
              <a:gd name="T25" fmla="*/ 649 h 799"/>
              <a:gd name="T26" fmla="*/ 132 w 1098"/>
              <a:gd name="T27" fmla="*/ 622 h 799"/>
              <a:gd name="T28" fmla="*/ 132 w 1098"/>
              <a:gd name="T29" fmla="*/ 421 h 799"/>
              <a:gd name="T30" fmla="*/ 509 w 1098"/>
              <a:gd name="T31" fmla="*/ 44 h 799"/>
              <a:gd name="T32" fmla="*/ 553 w 1098"/>
              <a:gd name="T33" fmla="*/ 44 h 799"/>
              <a:gd name="T34" fmla="*/ 684 w 1098"/>
              <a:gd name="T35" fmla="*/ 184 h 799"/>
              <a:gd name="T36" fmla="*/ 579 w 1098"/>
              <a:gd name="T37" fmla="*/ 289 h 799"/>
              <a:gd name="T38" fmla="*/ 500 w 1098"/>
              <a:gd name="T39" fmla="*/ 201 h 799"/>
              <a:gd name="T40" fmla="*/ 562 w 1098"/>
              <a:gd name="T41" fmla="*/ 149 h 799"/>
              <a:gd name="T42" fmla="*/ 588 w 1098"/>
              <a:gd name="T43" fmla="*/ 122 h 799"/>
              <a:gd name="T44" fmla="*/ 562 w 1098"/>
              <a:gd name="T45" fmla="*/ 96 h 799"/>
              <a:gd name="T46" fmla="*/ 456 w 1098"/>
              <a:gd name="T47" fmla="*/ 201 h 799"/>
              <a:gd name="T48" fmla="*/ 579 w 1098"/>
              <a:gd name="T49" fmla="*/ 333 h 799"/>
              <a:gd name="T50" fmla="*/ 737 w 1098"/>
              <a:gd name="T51" fmla="*/ 184 h 799"/>
              <a:gd name="T52" fmla="*/ 684 w 1098"/>
              <a:gd name="T53" fmla="*/ 61 h 799"/>
              <a:gd name="T54" fmla="*/ 956 w 1098"/>
              <a:gd name="T55" fmla="*/ 421 h 799"/>
              <a:gd name="T56" fmla="*/ 956 w 1098"/>
              <a:gd name="T57" fmla="*/ 649 h 799"/>
              <a:gd name="T58" fmla="*/ 886 w 1098"/>
              <a:gd name="T59" fmla="*/ 798 h 799"/>
              <a:gd name="T60" fmla="*/ 930 w 1098"/>
              <a:gd name="T61" fmla="*/ 780 h 799"/>
              <a:gd name="T62" fmla="*/ 965 w 1098"/>
              <a:gd name="T63" fmla="*/ 780 h 799"/>
              <a:gd name="T64" fmla="*/ 1000 w 1098"/>
              <a:gd name="T65" fmla="*/ 649 h 799"/>
              <a:gd name="T66" fmla="*/ 1000 w 1098"/>
              <a:gd name="T67" fmla="*/ 622 h 799"/>
              <a:gd name="T68" fmla="*/ 1097 w 1098"/>
              <a:gd name="T69" fmla="*/ 517 h 799"/>
              <a:gd name="T70" fmla="*/ 1000 w 1098"/>
              <a:gd name="T71" fmla="*/ 412 h 799"/>
              <a:gd name="T72" fmla="*/ 88 w 1098"/>
              <a:gd name="T73" fmla="*/ 570 h 799"/>
              <a:gd name="T74" fmla="*/ 88 w 1098"/>
              <a:gd name="T75" fmla="*/ 570 h 799"/>
              <a:gd name="T76" fmla="*/ 44 w 1098"/>
              <a:gd name="T77" fmla="*/ 517 h 799"/>
              <a:gd name="T78" fmla="*/ 88 w 1098"/>
              <a:gd name="T79" fmla="*/ 465 h 799"/>
              <a:gd name="T80" fmla="*/ 88 w 1098"/>
              <a:gd name="T81" fmla="*/ 570 h 799"/>
              <a:gd name="T82" fmla="*/ 1009 w 1098"/>
              <a:gd name="T83" fmla="*/ 570 h 799"/>
              <a:gd name="T84" fmla="*/ 1009 w 1098"/>
              <a:gd name="T85" fmla="*/ 570 h 799"/>
              <a:gd name="T86" fmla="*/ 1009 w 1098"/>
              <a:gd name="T87" fmla="*/ 465 h 799"/>
              <a:gd name="T88" fmla="*/ 1044 w 1098"/>
              <a:gd name="T89" fmla="*/ 517 h 799"/>
              <a:gd name="T90" fmla="*/ 1009 w 1098"/>
              <a:gd name="T91" fmla="*/ 57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8" h="799">
                <a:moveTo>
                  <a:pt x="1000" y="412"/>
                </a:moveTo>
                <a:lnTo>
                  <a:pt x="1000" y="412"/>
                </a:lnTo>
                <a:cubicBezTo>
                  <a:pt x="991" y="184"/>
                  <a:pt x="807" y="0"/>
                  <a:pt x="579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272" y="0"/>
                  <a:pt x="88" y="184"/>
                  <a:pt x="88" y="412"/>
                </a:cubicBezTo>
                <a:cubicBezTo>
                  <a:pt x="36" y="421"/>
                  <a:pt x="0" y="465"/>
                  <a:pt x="0" y="517"/>
                </a:cubicBezTo>
                <a:cubicBezTo>
                  <a:pt x="0" y="570"/>
                  <a:pt x="36" y="605"/>
                  <a:pt x="88" y="622"/>
                </a:cubicBezTo>
                <a:cubicBezTo>
                  <a:pt x="88" y="649"/>
                  <a:pt x="88" y="649"/>
                  <a:pt x="88" y="649"/>
                </a:cubicBezTo>
                <a:cubicBezTo>
                  <a:pt x="88" y="692"/>
                  <a:pt x="97" y="736"/>
                  <a:pt x="114" y="771"/>
                </a:cubicBezTo>
                <a:cubicBezTo>
                  <a:pt x="132" y="771"/>
                  <a:pt x="141" y="771"/>
                  <a:pt x="149" y="780"/>
                </a:cubicBezTo>
                <a:cubicBezTo>
                  <a:pt x="185" y="789"/>
                  <a:pt x="185" y="789"/>
                  <a:pt x="185" y="789"/>
                </a:cubicBezTo>
                <a:cubicBezTo>
                  <a:pt x="149" y="754"/>
                  <a:pt x="132" y="701"/>
                  <a:pt x="132" y="649"/>
                </a:cubicBezTo>
                <a:cubicBezTo>
                  <a:pt x="132" y="622"/>
                  <a:pt x="132" y="622"/>
                  <a:pt x="132" y="622"/>
                </a:cubicBezTo>
                <a:cubicBezTo>
                  <a:pt x="132" y="421"/>
                  <a:pt x="132" y="421"/>
                  <a:pt x="132" y="421"/>
                </a:cubicBezTo>
                <a:cubicBezTo>
                  <a:pt x="132" y="210"/>
                  <a:pt x="298" y="44"/>
                  <a:pt x="509" y="44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623" y="44"/>
                  <a:pt x="684" y="105"/>
                  <a:pt x="684" y="184"/>
                </a:cubicBezTo>
                <a:cubicBezTo>
                  <a:pt x="684" y="236"/>
                  <a:pt x="641" y="289"/>
                  <a:pt x="579" y="289"/>
                </a:cubicBezTo>
                <a:cubicBezTo>
                  <a:pt x="535" y="289"/>
                  <a:pt x="500" y="245"/>
                  <a:pt x="500" y="201"/>
                </a:cubicBezTo>
                <a:cubicBezTo>
                  <a:pt x="500" y="175"/>
                  <a:pt x="527" y="149"/>
                  <a:pt x="562" y="149"/>
                </a:cubicBezTo>
                <a:cubicBezTo>
                  <a:pt x="570" y="149"/>
                  <a:pt x="588" y="140"/>
                  <a:pt x="588" y="122"/>
                </a:cubicBezTo>
                <a:cubicBezTo>
                  <a:pt x="588" y="114"/>
                  <a:pt x="570" y="96"/>
                  <a:pt x="562" y="96"/>
                </a:cubicBezTo>
                <a:cubicBezTo>
                  <a:pt x="500" y="96"/>
                  <a:pt x="456" y="149"/>
                  <a:pt x="456" y="201"/>
                </a:cubicBezTo>
                <a:cubicBezTo>
                  <a:pt x="456" y="271"/>
                  <a:pt x="509" y="333"/>
                  <a:pt x="579" y="333"/>
                </a:cubicBezTo>
                <a:cubicBezTo>
                  <a:pt x="667" y="333"/>
                  <a:pt x="737" y="263"/>
                  <a:pt x="737" y="184"/>
                </a:cubicBezTo>
                <a:cubicBezTo>
                  <a:pt x="737" y="131"/>
                  <a:pt x="719" y="96"/>
                  <a:pt x="684" y="61"/>
                </a:cubicBezTo>
                <a:cubicBezTo>
                  <a:pt x="842" y="105"/>
                  <a:pt x="956" y="254"/>
                  <a:pt x="956" y="421"/>
                </a:cubicBezTo>
                <a:cubicBezTo>
                  <a:pt x="956" y="649"/>
                  <a:pt x="956" y="649"/>
                  <a:pt x="956" y="649"/>
                </a:cubicBezTo>
                <a:cubicBezTo>
                  <a:pt x="956" y="710"/>
                  <a:pt x="930" y="763"/>
                  <a:pt x="886" y="798"/>
                </a:cubicBezTo>
                <a:cubicBezTo>
                  <a:pt x="930" y="780"/>
                  <a:pt x="930" y="780"/>
                  <a:pt x="930" y="780"/>
                </a:cubicBezTo>
                <a:cubicBezTo>
                  <a:pt x="939" y="780"/>
                  <a:pt x="956" y="780"/>
                  <a:pt x="965" y="780"/>
                </a:cubicBezTo>
                <a:cubicBezTo>
                  <a:pt x="983" y="736"/>
                  <a:pt x="1000" y="692"/>
                  <a:pt x="1000" y="649"/>
                </a:cubicBezTo>
                <a:cubicBezTo>
                  <a:pt x="1000" y="622"/>
                  <a:pt x="1000" y="622"/>
                  <a:pt x="1000" y="622"/>
                </a:cubicBezTo>
                <a:cubicBezTo>
                  <a:pt x="1053" y="614"/>
                  <a:pt x="1097" y="570"/>
                  <a:pt x="1097" y="517"/>
                </a:cubicBezTo>
                <a:cubicBezTo>
                  <a:pt x="1097" y="465"/>
                  <a:pt x="1053" y="421"/>
                  <a:pt x="1000" y="412"/>
                </a:cubicBezTo>
                <a:close/>
                <a:moveTo>
                  <a:pt x="88" y="570"/>
                </a:moveTo>
                <a:lnTo>
                  <a:pt x="88" y="570"/>
                </a:lnTo>
                <a:cubicBezTo>
                  <a:pt x="62" y="561"/>
                  <a:pt x="44" y="543"/>
                  <a:pt x="44" y="517"/>
                </a:cubicBezTo>
                <a:cubicBezTo>
                  <a:pt x="44" y="491"/>
                  <a:pt x="62" y="473"/>
                  <a:pt x="88" y="465"/>
                </a:cubicBezTo>
                <a:lnTo>
                  <a:pt x="88" y="570"/>
                </a:lnTo>
                <a:close/>
                <a:moveTo>
                  <a:pt x="1009" y="570"/>
                </a:moveTo>
                <a:lnTo>
                  <a:pt x="1009" y="570"/>
                </a:lnTo>
                <a:cubicBezTo>
                  <a:pt x="1009" y="465"/>
                  <a:pt x="1009" y="465"/>
                  <a:pt x="1009" y="465"/>
                </a:cubicBezTo>
                <a:cubicBezTo>
                  <a:pt x="1035" y="473"/>
                  <a:pt x="1044" y="491"/>
                  <a:pt x="1044" y="517"/>
                </a:cubicBezTo>
                <a:cubicBezTo>
                  <a:pt x="1044" y="543"/>
                  <a:pt x="1035" y="561"/>
                  <a:pt x="1009" y="5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1">
            <a:extLst>
              <a:ext uri="{FF2B5EF4-FFF2-40B4-BE49-F238E27FC236}">
                <a16:creationId xmlns:a16="http://schemas.microsoft.com/office/drawing/2014/main" id="{EE98E815-6050-9C45-A83E-FF5D94A7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863" y="4862620"/>
            <a:ext cx="380514" cy="46404"/>
          </a:xfrm>
          <a:custGeom>
            <a:avLst/>
            <a:gdLst>
              <a:gd name="T0" fmla="*/ 272 w 360"/>
              <a:gd name="T1" fmla="*/ 0 h 45"/>
              <a:gd name="T2" fmla="*/ 245 w 360"/>
              <a:gd name="T3" fmla="*/ 0 h 45"/>
              <a:gd name="T4" fmla="*/ 96 w 360"/>
              <a:gd name="T5" fmla="*/ 0 h 45"/>
              <a:gd name="T6" fmla="*/ 70 w 360"/>
              <a:gd name="T7" fmla="*/ 0 h 45"/>
              <a:gd name="T8" fmla="*/ 44 w 360"/>
              <a:gd name="T9" fmla="*/ 0 h 45"/>
              <a:gd name="T10" fmla="*/ 0 w 360"/>
              <a:gd name="T11" fmla="*/ 0 h 45"/>
              <a:gd name="T12" fmla="*/ 123 w 360"/>
              <a:gd name="T13" fmla="*/ 44 h 45"/>
              <a:gd name="T14" fmla="*/ 236 w 360"/>
              <a:gd name="T15" fmla="*/ 44 h 45"/>
              <a:gd name="T16" fmla="*/ 359 w 360"/>
              <a:gd name="T17" fmla="*/ 0 h 45"/>
              <a:gd name="T18" fmla="*/ 298 w 360"/>
              <a:gd name="T19" fmla="*/ 0 h 45"/>
              <a:gd name="T20" fmla="*/ 272 w 360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" h="45">
                <a:moveTo>
                  <a:pt x="272" y="0"/>
                </a:moveTo>
                <a:lnTo>
                  <a:pt x="245" y="0"/>
                </a:lnTo>
                <a:lnTo>
                  <a:pt x="96" y="0"/>
                </a:lnTo>
                <a:lnTo>
                  <a:pt x="70" y="0"/>
                </a:lnTo>
                <a:lnTo>
                  <a:pt x="44" y="0"/>
                </a:lnTo>
                <a:lnTo>
                  <a:pt x="0" y="0"/>
                </a:lnTo>
                <a:lnTo>
                  <a:pt x="123" y="44"/>
                </a:lnTo>
                <a:lnTo>
                  <a:pt x="236" y="44"/>
                </a:lnTo>
                <a:lnTo>
                  <a:pt x="359" y="0"/>
                </a:lnTo>
                <a:lnTo>
                  <a:pt x="298" y="0"/>
                </a:lnTo>
                <a:lnTo>
                  <a:pt x="2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42">
            <a:extLst>
              <a:ext uri="{FF2B5EF4-FFF2-40B4-BE49-F238E27FC236}">
                <a16:creationId xmlns:a16="http://schemas.microsoft.com/office/drawing/2014/main" id="{116CC08C-14CA-AF4E-9980-E546112E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595" y="4779092"/>
            <a:ext cx="464042" cy="352672"/>
          </a:xfrm>
          <a:custGeom>
            <a:avLst/>
            <a:gdLst>
              <a:gd name="T0" fmla="*/ 35 w 440"/>
              <a:gd name="T1" fmla="*/ 316 h 334"/>
              <a:gd name="T2" fmla="*/ 35 w 440"/>
              <a:gd name="T3" fmla="*/ 316 h 334"/>
              <a:gd name="T4" fmla="*/ 149 w 440"/>
              <a:gd name="T5" fmla="*/ 272 h 334"/>
              <a:gd name="T6" fmla="*/ 176 w 440"/>
              <a:gd name="T7" fmla="*/ 263 h 334"/>
              <a:gd name="T8" fmla="*/ 211 w 440"/>
              <a:gd name="T9" fmla="*/ 245 h 334"/>
              <a:gd name="T10" fmla="*/ 369 w 440"/>
              <a:gd name="T11" fmla="*/ 184 h 334"/>
              <a:gd name="T12" fmla="*/ 386 w 440"/>
              <a:gd name="T13" fmla="*/ 175 h 334"/>
              <a:gd name="T14" fmla="*/ 421 w 440"/>
              <a:gd name="T15" fmla="*/ 167 h 334"/>
              <a:gd name="T16" fmla="*/ 430 w 440"/>
              <a:gd name="T17" fmla="*/ 158 h 334"/>
              <a:gd name="T18" fmla="*/ 439 w 440"/>
              <a:gd name="T19" fmla="*/ 158 h 334"/>
              <a:gd name="T20" fmla="*/ 430 w 440"/>
              <a:gd name="T21" fmla="*/ 149 h 334"/>
              <a:gd name="T22" fmla="*/ 395 w 440"/>
              <a:gd name="T23" fmla="*/ 131 h 334"/>
              <a:gd name="T24" fmla="*/ 228 w 440"/>
              <a:gd name="T25" fmla="*/ 70 h 334"/>
              <a:gd name="T26" fmla="*/ 149 w 440"/>
              <a:gd name="T27" fmla="*/ 44 h 334"/>
              <a:gd name="T28" fmla="*/ 62 w 440"/>
              <a:gd name="T29" fmla="*/ 9 h 334"/>
              <a:gd name="T30" fmla="*/ 53 w 440"/>
              <a:gd name="T31" fmla="*/ 0 h 334"/>
              <a:gd name="T32" fmla="*/ 18 w 440"/>
              <a:gd name="T33" fmla="*/ 9 h 334"/>
              <a:gd name="T34" fmla="*/ 0 w 440"/>
              <a:gd name="T35" fmla="*/ 53 h 334"/>
              <a:gd name="T36" fmla="*/ 0 w 440"/>
              <a:gd name="T37" fmla="*/ 263 h 334"/>
              <a:gd name="T38" fmla="*/ 0 w 440"/>
              <a:gd name="T39" fmla="*/ 333 h 334"/>
              <a:gd name="T40" fmla="*/ 27 w 440"/>
              <a:gd name="T41" fmla="*/ 316 h 334"/>
              <a:gd name="T42" fmla="*/ 35 w 440"/>
              <a:gd name="T43" fmla="*/ 316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0" h="334">
                <a:moveTo>
                  <a:pt x="35" y="316"/>
                </a:moveTo>
                <a:lnTo>
                  <a:pt x="35" y="316"/>
                </a:lnTo>
                <a:cubicBezTo>
                  <a:pt x="149" y="272"/>
                  <a:pt x="149" y="272"/>
                  <a:pt x="149" y="272"/>
                </a:cubicBezTo>
                <a:cubicBezTo>
                  <a:pt x="176" y="263"/>
                  <a:pt x="176" y="263"/>
                  <a:pt x="176" y="263"/>
                </a:cubicBezTo>
                <a:cubicBezTo>
                  <a:pt x="211" y="245"/>
                  <a:pt x="211" y="245"/>
                  <a:pt x="211" y="245"/>
                </a:cubicBezTo>
                <a:cubicBezTo>
                  <a:pt x="369" y="184"/>
                  <a:pt x="369" y="184"/>
                  <a:pt x="369" y="184"/>
                </a:cubicBezTo>
                <a:cubicBezTo>
                  <a:pt x="386" y="175"/>
                  <a:pt x="386" y="175"/>
                  <a:pt x="386" y="175"/>
                </a:cubicBezTo>
                <a:cubicBezTo>
                  <a:pt x="421" y="167"/>
                  <a:pt x="421" y="167"/>
                  <a:pt x="421" y="167"/>
                </a:cubicBezTo>
                <a:cubicBezTo>
                  <a:pt x="430" y="158"/>
                  <a:pt x="430" y="158"/>
                  <a:pt x="430" y="158"/>
                </a:cubicBezTo>
                <a:cubicBezTo>
                  <a:pt x="439" y="158"/>
                  <a:pt x="439" y="158"/>
                  <a:pt x="439" y="158"/>
                </a:cubicBezTo>
                <a:cubicBezTo>
                  <a:pt x="430" y="149"/>
                  <a:pt x="430" y="149"/>
                  <a:pt x="430" y="149"/>
                </a:cubicBezTo>
                <a:cubicBezTo>
                  <a:pt x="395" y="131"/>
                  <a:pt x="395" y="131"/>
                  <a:pt x="395" y="131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149" y="44"/>
                  <a:pt x="149" y="44"/>
                  <a:pt x="149" y="44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53" y="9"/>
                  <a:pt x="53" y="0"/>
                </a:cubicBezTo>
                <a:cubicBezTo>
                  <a:pt x="35" y="0"/>
                  <a:pt x="27" y="9"/>
                  <a:pt x="18" y="9"/>
                </a:cubicBezTo>
                <a:cubicBezTo>
                  <a:pt x="9" y="18"/>
                  <a:pt x="0" y="35"/>
                  <a:pt x="0" y="5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333"/>
                  <a:pt x="0" y="333"/>
                  <a:pt x="0" y="333"/>
                </a:cubicBezTo>
                <a:cubicBezTo>
                  <a:pt x="9" y="324"/>
                  <a:pt x="18" y="324"/>
                  <a:pt x="27" y="316"/>
                </a:cubicBezTo>
                <a:lnTo>
                  <a:pt x="35" y="3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3">
            <a:extLst>
              <a:ext uri="{FF2B5EF4-FFF2-40B4-BE49-F238E27FC236}">
                <a16:creationId xmlns:a16="http://schemas.microsoft.com/office/drawing/2014/main" id="{3F01E9FA-839A-2D49-99F7-23F8DD25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680" y="5257057"/>
            <a:ext cx="473323" cy="352672"/>
          </a:xfrm>
          <a:custGeom>
            <a:avLst/>
            <a:gdLst>
              <a:gd name="T0" fmla="*/ 439 w 449"/>
              <a:gd name="T1" fmla="*/ 9 h 334"/>
              <a:gd name="T2" fmla="*/ 439 w 449"/>
              <a:gd name="T3" fmla="*/ 9 h 334"/>
              <a:gd name="T4" fmla="*/ 430 w 449"/>
              <a:gd name="T5" fmla="*/ 18 h 334"/>
              <a:gd name="T6" fmla="*/ 421 w 449"/>
              <a:gd name="T7" fmla="*/ 18 h 334"/>
              <a:gd name="T8" fmla="*/ 421 w 449"/>
              <a:gd name="T9" fmla="*/ 18 h 334"/>
              <a:gd name="T10" fmla="*/ 378 w 449"/>
              <a:gd name="T11" fmla="*/ 35 h 334"/>
              <a:gd name="T12" fmla="*/ 229 w 449"/>
              <a:gd name="T13" fmla="*/ 96 h 334"/>
              <a:gd name="T14" fmla="*/ 114 w 449"/>
              <a:gd name="T15" fmla="*/ 140 h 334"/>
              <a:gd name="T16" fmla="*/ 0 w 449"/>
              <a:gd name="T17" fmla="*/ 184 h 334"/>
              <a:gd name="T18" fmla="*/ 386 w 449"/>
              <a:gd name="T19" fmla="*/ 333 h 334"/>
              <a:gd name="T20" fmla="*/ 421 w 449"/>
              <a:gd name="T21" fmla="*/ 324 h 334"/>
              <a:gd name="T22" fmla="*/ 430 w 449"/>
              <a:gd name="T23" fmla="*/ 324 h 334"/>
              <a:gd name="T24" fmla="*/ 439 w 449"/>
              <a:gd name="T25" fmla="*/ 316 h 334"/>
              <a:gd name="T26" fmla="*/ 448 w 449"/>
              <a:gd name="T27" fmla="*/ 289 h 334"/>
              <a:gd name="T28" fmla="*/ 448 w 449"/>
              <a:gd name="T29" fmla="*/ 280 h 334"/>
              <a:gd name="T30" fmla="*/ 448 w 449"/>
              <a:gd name="T31" fmla="*/ 184 h 334"/>
              <a:gd name="T32" fmla="*/ 448 w 449"/>
              <a:gd name="T33" fmla="*/ 88 h 334"/>
              <a:gd name="T34" fmla="*/ 448 w 449"/>
              <a:gd name="T35" fmla="*/ 44 h 334"/>
              <a:gd name="T36" fmla="*/ 448 w 449"/>
              <a:gd name="T37" fmla="*/ 9 h 334"/>
              <a:gd name="T38" fmla="*/ 448 w 449"/>
              <a:gd name="T39" fmla="*/ 0 h 334"/>
              <a:gd name="T40" fmla="*/ 439 w 449"/>
              <a:gd name="T41" fmla="*/ 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9" h="334">
                <a:moveTo>
                  <a:pt x="439" y="9"/>
                </a:moveTo>
                <a:lnTo>
                  <a:pt x="439" y="9"/>
                </a:lnTo>
                <a:cubicBezTo>
                  <a:pt x="430" y="9"/>
                  <a:pt x="430" y="18"/>
                  <a:pt x="430" y="18"/>
                </a:cubicBezTo>
                <a:cubicBezTo>
                  <a:pt x="421" y="18"/>
                  <a:pt x="421" y="18"/>
                  <a:pt x="421" y="18"/>
                </a:cubicBezTo>
                <a:lnTo>
                  <a:pt x="421" y="18"/>
                </a:lnTo>
                <a:cubicBezTo>
                  <a:pt x="378" y="35"/>
                  <a:pt x="378" y="35"/>
                  <a:pt x="378" y="35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0" y="184"/>
                  <a:pt x="0" y="184"/>
                  <a:pt x="0" y="184"/>
                </a:cubicBezTo>
                <a:cubicBezTo>
                  <a:pt x="386" y="333"/>
                  <a:pt x="386" y="333"/>
                  <a:pt x="386" y="333"/>
                </a:cubicBezTo>
                <a:cubicBezTo>
                  <a:pt x="395" y="333"/>
                  <a:pt x="413" y="333"/>
                  <a:pt x="421" y="324"/>
                </a:cubicBezTo>
                <a:cubicBezTo>
                  <a:pt x="421" y="324"/>
                  <a:pt x="421" y="324"/>
                  <a:pt x="430" y="324"/>
                </a:cubicBezTo>
                <a:lnTo>
                  <a:pt x="439" y="316"/>
                </a:lnTo>
                <a:cubicBezTo>
                  <a:pt x="448" y="307"/>
                  <a:pt x="448" y="298"/>
                  <a:pt x="448" y="289"/>
                </a:cubicBezTo>
                <a:cubicBezTo>
                  <a:pt x="448" y="280"/>
                  <a:pt x="448" y="280"/>
                  <a:pt x="448" y="280"/>
                </a:cubicBezTo>
                <a:cubicBezTo>
                  <a:pt x="448" y="184"/>
                  <a:pt x="448" y="184"/>
                  <a:pt x="448" y="184"/>
                </a:cubicBezTo>
                <a:cubicBezTo>
                  <a:pt x="448" y="88"/>
                  <a:pt x="448" y="88"/>
                  <a:pt x="448" y="88"/>
                </a:cubicBezTo>
                <a:cubicBezTo>
                  <a:pt x="448" y="44"/>
                  <a:pt x="448" y="44"/>
                  <a:pt x="448" y="44"/>
                </a:cubicBezTo>
                <a:cubicBezTo>
                  <a:pt x="448" y="9"/>
                  <a:pt x="448" y="9"/>
                  <a:pt x="448" y="9"/>
                </a:cubicBezTo>
                <a:cubicBezTo>
                  <a:pt x="448" y="0"/>
                  <a:pt x="448" y="0"/>
                  <a:pt x="448" y="0"/>
                </a:cubicBezTo>
                <a:cubicBezTo>
                  <a:pt x="439" y="9"/>
                  <a:pt x="439" y="9"/>
                  <a:pt x="439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4">
            <a:extLst>
              <a:ext uri="{FF2B5EF4-FFF2-40B4-BE49-F238E27FC236}">
                <a16:creationId xmlns:a16="http://schemas.microsoft.com/office/drawing/2014/main" id="{4C4A605B-137C-9644-99CE-C542D5AC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595" y="4788373"/>
            <a:ext cx="988408" cy="821356"/>
          </a:xfrm>
          <a:custGeom>
            <a:avLst/>
            <a:gdLst>
              <a:gd name="T0" fmla="*/ 912 w 940"/>
              <a:gd name="T1" fmla="*/ 9 h 781"/>
              <a:gd name="T2" fmla="*/ 912 w 940"/>
              <a:gd name="T3" fmla="*/ 9 h 781"/>
              <a:gd name="T4" fmla="*/ 877 w 940"/>
              <a:gd name="T5" fmla="*/ 0 h 781"/>
              <a:gd name="T6" fmla="*/ 869 w 940"/>
              <a:gd name="T7" fmla="*/ 0 h 781"/>
              <a:gd name="T8" fmla="*/ 860 w 940"/>
              <a:gd name="T9" fmla="*/ 0 h 781"/>
              <a:gd name="T10" fmla="*/ 526 w 940"/>
              <a:gd name="T11" fmla="*/ 131 h 781"/>
              <a:gd name="T12" fmla="*/ 509 w 940"/>
              <a:gd name="T13" fmla="*/ 140 h 781"/>
              <a:gd name="T14" fmla="*/ 491 w 940"/>
              <a:gd name="T15" fmla="*/ 149 h 781"/>
              <a:gd name="T16" fmla="*/ 483 w 940"/>
              <a:gd name="T17" fmla="*/ 149 h 781"/>
              <a:gd name="T18" fmla="*/ 483 w 940"/>
              <a:gd name="T19" fmla="*/ 149 h 781"/>
              <a:gd name="T20" fmla="*/ 465 w 940"/>
              <a:gd name="T21" fmla="*/ 158 h 781"/>
              <a:gd name="T22" fmla="*/ 456 w 940"/>
              <a:gd name="T23" fmla="*/ 158 h 781"/>
              <a:gd name="T24" fmla="*/ 448 w 940"/>
              <a:gd name="T25" fmla="*/ 166 h 781"/>
              <a:gd name="T26" fmla="*/ 386 w 940"/>
              <a:gd name="T27" fmla="*/ 193 h 781"/>
              <a:gd name="T28" fmla="*/ 158 w 940"/>
              <a:gd name="T29" fmla="*/ 280 h 781"/>
              <a:gd name="T30" fmla="*/ 132 w 940"/>
              <a:gd name="T31" fmla="*/ 289 h 781"/>
              <a:gd name="T32" fmla="*/ 114 w 940"/>
              <a:gd name="T33" fmla="*/ 298 h 781"/>
              <a:gd name="T34" fmla="*/ 35 w 940"/>
              <a:gd name="T35" fmla="*/ 324 h 781"/>
              <a:gd name="T36" fmla="*/ 27 w 940"/>
              <a:gd name="T37" fmla="*/ 333 h 781"/>
              <a:gd name="T38" fmla="*/ 0 w 940"/>
              <a:gd name="T39" fmla="*/ 377 h 781"/>
              <a:gd name="T40" fmla="*/ 0 w 940"/>
              <a:gd name="T41" fmla="*/ 403 h 781"/>
              <a:gd name="T42" fmla="*/ 0 w 940"/>
              <a:gd name="T43" fmla="*/ 438 h 781"/>
              <a:gd name="T44" fmla="*/ 0 w 940"/>
              <a:gd name="T45" fmla="*/ 447 h 781"/>
              <a:gd name="T46" fmla="*/ 0 w 940"/>
              <a:gd name="T47" fmla="*/ 482 h 781"/>
              <a:gd name="T48" fmla="*/ 0 w 940"/>
              <a:gd name="T49" fmla="*/ 491 h 781"/>
              <a:gd name="T50" fmla="*/ 0 w 940"/>
              <a:gd name="T51" fmla="*/ 535 h 781"/>
              <a:gd name="T52" fmla="*/ 0 w 940"/>
              <a:gd name="T53" fmla="*/ 631 h 781"/>
              <a:gd name="T54" fmla="*/ 0 w 940"/>
              <a:gd name="T55" fmla="*/ 719 h 781"/>
              <a:gd name="T56" fmla="*/ 0 w 940"/>
              <a:gd name="T57" fmla="*/ 727 h 781"/>
              <a:gd name="T58" fmla="*/ 0 w 940"/>
              <a:gd name="T59" fmla="*/ 736 h 781"/>
              <a:gd name="T60" fmla="*/ 18 w 940"/>
              <a:gd name="T61" fmla="*/ 763 h 781"/>
              <a:gd name="T62" fmla="*/ 27 w 940"/>
              <a:gd name="T63" fmla="*/ 763 h 781"/>
              <a:gd name="T64" fmla="*/ 79 w 940"/>
              <a:gd name="T65" fmla="*/ 771 h 781"/>
              <a:gd name="T66" fmla="*/ 439 w 940"/>
              <a:gd name="T67" fmla="*/ 631 h 781"/>
              <a:gd name="T68" fmla="*/ 456 w 940"/>
              <a:gd name="T69" fmla="*/ 622 h 781"/>
              <a:gd name="T70" fmla="*/ 465 w 940"/>
              <a:gd name="T71" fmla="*/ 622 h 781"/>
              <a:gd name="T72" fmla="*/ 553 w 940"/>
              <a:gd name="T73" fmla="*/ 587 h 781"/>
              <a:gd name="T74" fmla="*/ 667 w 940"/>
              <a:gd name="T75" fmla="*/ 543 h 781"/>
              <a:gd name="T76" fmla="*/ 886 w 940"/>
              <a:gd name="T77" fmla="*/ 456 h 781"/>
              <a:gd name="T78" fmla="*/ 904 w 940"/>
              <a:gd name="T79" fmla="*/ 447 h 781"/>
              <a:gd name="T80" fmla="*/ 904 w 940"/>
              <a:gd name="T81" fmla="*/ 447 h 781"/>
              <a:gd name="T82" fmla="*/ 912 w 940"/>
              <a:gd name="T83" fmla="*/ 447 h 781"/>
              <a:gd name="T84" fmla="*/ 921 w 940"/>
              <a:gd name="T85" fmla="*/ 438 h 781"/>
              <a:gd name="T86" fmla="*/ 939 w 940"/>
              <a:gd name="T87" fmla="*/ 394 h 781"/>
              <a:gd name="T88" fmla="*/ 939 w 940"/>
              <a:gd name="T89" fmla="*/ 368 h 781"/>
              <a:gd name="T90" fmla="*/ 939 w 940"/>
              <a:gd name="T91" fmla="*/ 342 h 781"/>
              <a:gd name="T92" fmla="*/ 939 w 940"/>
              <a:gd name="T93" fmla="*/ 324 h 781"/>
              <a:gd name="T94" fmla="*/ 939 w 940"/>
              <a:gd name="T95" fmla="*/ 298 h 781"/>
              <a:gd name="T96" fmla="*/ 939 w 940"/>
              <a:gd name="T97" fmla="*/ 52 h 781"/>
              <a:gd name="T98" fmla="*/ 912 w 940"/>
              <a:gd name="T99" fmla="*/ 9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0" h="781">
                <a:moveTo>
                  <a:pt x="912" y="9"/>
                </a:moveTo>
                <a:lnTo>
                  <a:pt x="912" y="9"/>
                </a:lnTo>
                <a:cubicBezTo>
                  <a:pt x="904" y="0"/>
                  <a:pt x="895" y="0"/>
                  <a:pt x="877" y="0"/>
                </a:cubicBezTo>
                <a:cubicBezTo>
                  <a:pt x="877" y="0"/>
                  <a:pt x="877" y="0"/>
                  <a:pt x="869" y="0"/>
                </a:cubicBezTo>
                <a:cubicBezTo>
                  <a:pt x="869" y="0"/>
                  <a:pt x="869" y="0"/>
                  <a:pt x="860" y="0"/>
                </a:cubicBezTo>
                <a:cubicBezTo>
                  <a:pt x="526" y="131"/>
                  <a:pt x="526" y="131"/>
                  <a:pt x="526" y="131"/>
                </a:cubicBezTo>
                <a:cubicBezTo>
                  <a:pt x="509" y="140"/>
                  <a:pt x="509" y="140"/>
                  <a:pt x="509" y="140"/>
                </a:cubicBezTo>
                <a:cubicBezTo>
                  <a:pt x="491" y="149"/>
                  <a:pt x="491" y="149"/>
                  <a:pt x="491" y="149"/>
                </a:cubicBezTo>
                <a:cubicBezTo>
                  <a:pt x="483" y="149"/>
                  <a:pt x="483" y="149"/>
                  <a:pt x="483" y="149"/>
                </a:cubicBezTo>
                <a:lnTo>
                  <a:pt x="483" y="149"/>
                </a:lnTo>
                <a:cubicBezTo>
                  <a:pt x="465" y="158"/>
                  <a:pt x="465" y="158"/>
                  <a:pt x="465" y="158"/>
                </a:cubicBezTo>
                <a:cubicBezTo>
                  <a:pt x="456" y="158"/>
                  <a:pt x="456" y="158"/>
                  <a:pt x="456" y="158"/>
                </a:cubicBezTo>
                <a:cubicBezTo>
                  <a:pt x="448" y="166"/>
                  <a:pt x="448" y="166"/>
                  <a:pt x="448" y="166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158" y="280"/>
                  <a:pt x="158" y="280"/>
                  <a:pt x="158" y="280"/>
                </a:cubicBezTo>
                <a:cubicBezTo>
                  <a:pt x="132" y="289"/>
                  <a:pt x="132" y="289"/>
                  <a:pt x="132" y="289"/>
                </a:cubicBezTo>
                <a:cubicBezTo>
                  <a:pt x="114" y="298"/>
                  <a:pt x="114" y="298"/>
                  <a:pt x="114" y="298"/>
                </a:cubicBezTo>
                <a:cubicBezTo>
                  <a:pt x="35" y="324"/>
                  <a:pt x="35" y="324"/>
                  <a:pt x="35" y="324"/>
                </a:cubicBezTo>
                <a:cubicBezTo>
                  <a:pt x="27" y="324"/>
                  <a:pt x="27" y="333"/>
                  <a:pt x="27" y="333"/>
                </a:cubicBezTo>
                <a:cubicBezTo>
                  <a:pt x="9" y="342"/>
                  <a:pt x="0" y="359"/>
                  <a:pt x="0" y="377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38"/>
                  <a:pt x="0" y="438"/>
                  <a:pt x="0" y="438"/>
                </a:cubicBezTo>
                <a:cubicBezTo>
                  <a:pt x="0" y="447"/>
                  <a:pt x="0" y="447"/>
                  <a:pt x="0" y="447"/>
                </a:cubicBezTo>
                <a:cubicBezTo>
                  <a:pt x="0" y="482"/>
                  <a:pt x="0" y="482"/>
                  <a:pt x="0" y="482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631"/>
                  <a:pt x="0" y="631"/>
                  <a:pt x="0" y="631"/>
                </a:cubicBezTo>
                <a:cubicBezTo>
                  <a:pt x="0" y="719"/>
                  <a:pt x="0" y="719"/>
                  <a:pt x="0" y="719"/>
                </a:cubicBezTo>
                <a:lnTo>
                  <a:pt x="0" y="727"/>
                </a:lnTo>
                <a:lnTo>
                  <a:pt x="0" y="736"/>
                </a:lnTo>
                <a:cubicBezTo>
                  <a:pt x="9" y="745"/>
                  <a:pt x="9" y="754"/>
                  <a:pt x="18" y="763"/>
                </a:cubicBezTo>
                <a:cubicBezTo>
                  <a:pt x="18" y="763"/>
                  <a:pt x="18" y="763"/>
                  <a:pt x="27" y="763"/>
                </a:cubicBezTo>
                <a:cubicBezTo>
                  <a:pt x="35" y="780"/>
                  <a:pt x="62" y="780"/>
                  <a:pt x="79" y="771"/>
                </a:cubicBezTo>
                <a:cubicBezTo>
                  <a:pt x="439" y="631"/>
                  <a:pt x="439" y="631"/>
                  <a:pt x="439" y="631"/>
                </a:cubicBezTo>
                <a:cubicBezTo>
                  <a:pt x="456" y="622"/>
                  <a:pt x="456" y="622"/>
                  <a:pt x="456" y="622"/>
                </a:cubicBezTo>
                <a:cubicBezTo>
                  <a:pt x="465" y="622"/>
                  <a:pt x="465" y="622"/>
                  <a:pt x="465" y="622"/>
                </a:cubicBezTo>
                <a:cubicBezTo>
                  <a:pt x="553" y="587"/>
                  <a:pt x="553" y="587"/>
                  <a:pt x="553" y="587"/>
                </a:cubicBezTo>
                <a:cubicBezTo>
                  <a:pt x="667" y="543"/>
                  <a:pt x="667" y="543"/>
                  <a:pt x="667" y="543"/>
                </a:cubicBezTo>
                <a:cubicBezTo>
                  <a:pt x="886" y="456"/>
                  <a:pt x="886" y="456"/>
                  <a:pt x="886" y="456"/>
                </a:cubicBezTo>
                <a:cubicBezTo>
                  <a:pt x="904" y="447"/>
                  <a:pt x="904" y="447"/>
                  <a:pt x="904" y="447"/>
                </a:cubicBezTo>
                <a:lnTo>
                  <a:pt x="904" y="447"/>
                </a:lnTo>
                <a:cubicBezTo>
                  <a:pt x="904" y="447"/>
                  <a:pt x="904" y="447"/>
                  <a:pt x="912" y="447"/>
                </a:cubicBezTo>
                <a:cubicBezTo>
                  <a:pt x="912" y="447"/>
                  <a:pt x="912" y="438"/>
                  <a:pt x="921" y="438"/>
                </a:cubicBezTo>
                <a:cubicBezTo>
                  <a:pt x="930" y="429"/>
                  <a:pt x="939" y="412"/>
                  <a:pt x="939" y="394"/>
                </a:cubicBezTo>
                <a:cubicBezTo>
                  <a:pt x="939" y="368"/>
                  <a:pt x="939" y="368"/>
                  <a:pt x="939" y="368"/>
                </a:cubicBezTo>
                <a:cubicBezTo>
                  <a:pt x="939" y="342"/>
                  <a:pt x="939" y="342"/>
                  <a:pt x="939" y="342"/>
                </a:cubicBezTo>
                <a:cubicBezTo>
                  <a:pt x="939" y="324"/>
                  <a:pt x="939" y="324"/>
                  <a:pt x="939" y="324"/>
                </a:cubicBezTo>
                <a:cubicBezTo>
                  <a:pt x="939" y="298"/>
                  <a:pt x="939" y="298"/>
                  <a:pt x="939" y="298"/>
                </a:cubicBezTo>
                <a:cubicBezTo>
                  <a:pt x="939" y="52"/>
                  <a:pt x="939" y="52"/>
                  <a:pt x="939" y="52"/>
                </a:cubicBezTo>
                <a:cubicBezTo>
                  <a:pt x="939" y="35"/>
                  <a:pt x="930" y="17"/>
                  <a:pt x="912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5">
            <a:extLst>
              <a:ext uri="{FF2B5EF4-FFF2-40B4-BE49-F238E27FC236}">
                <a16:creationId xmlns:a16="http://schemas.microsoft.com/office/drawing/2014/main" id="{59AB0A62-802F-004D-A847-A9A9D668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958" y="7433412"/>
            <a:ext cx="1633427" cy="1633427"/>
          </a:xfrm>
          <a:custGeom>
            <a:avLst/>
            <a:gdLst>
              <a:gd name="T0" fmla="*/ 771 w 1553"/>
              <a:gd name="T1" fmla="*/ 1552 h 1553"/>
              <a:gd name="T2" fmla="*/ 771 w 1553"/>
              <a:gd name="T3" fmla="*/ 1552 h 1553"/>
              <a:gd name="T4" fmla="*/ 771 w 1553"/>
              <a:gd name="T5" fmla="*/ 1552 h 1553"/>
              <a:gd name="T6" fmla="*/ 0 w 1553"/>
              <a:gd name="T7" fmla="*/ 781 h 1553"/>
              <a:gd name="T8" fmla="*/ 0 w 1553"/>
              <a:gd name="T9" fmla="*/ 781 h 1553"/>
              <a:gd name="T10" fmla="*/ 771 w 1553"/>
              <a:gd name="T11" fmla="*/ 0 h 1553"/>
              <a:gd name="T12" fmla="*/ 771 w 1553"/>
              <a:gd name="T13" fmla="*/ 0 h 1553"/>
              <a:gd name="T14" fmla="*/ 1552 w 1553"/>
              <a:gd name="T15" fmla="*/ 781 h 1553"/>
              <a:gd name="T16" fmla="*/ 1552 w 1553"/>
              <a:gd name="T17" fmla="*/ 781 h 1553"/>
              <a:gd name="T18" fmla="*/ 771 w 1553"/>
              <a:gd name="T1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3" h="1553">
                <a:moveTo>
                  <a:pt x="771" y="1552"/>
                </a:moveTo>
                <a:lnTo>
                  <a:pt x="771" y="1552"/>
                </a:lnTo>
                <a:lnTo>
                  <a:pt x="771" y="1552"/>
                </a:lnTo>
                <a:cubicBezTo>
                  <a:pt x="342" y="1552"/>
                  <a:pt x="0" y="1210"/>
                  <a:pt x="0" y="781"/>
                </a:cubicBezTo>
                <a:lnTo>
                  <a:pt x="0" y="781"/>
                </a:lnTo>
                <a:cubicBezTo>
                  <a:pt x="0" y="351"/>
                  <a:pt x="342" y="0"/>
                  <a:pt x="771" y="0"/>
                </a:cubicBezTo>
                <a:lnTo>
                  <a:pt x="771" y="0"/>
                </a:lnTo>
                <a:cubicBezTo>
                  <a:pt x="1201" y="0"/>
                  <a:pt x="1552" y="351"/>
                  <a:pt x="1552" y="781"/>
                </a:cubicBezTo>
                <a:lnTo>
                  <a:pt x="1552" y="781"/>
                </a:lnTo>
                <a:cubicBezTo>
                  <a:pt x="1552" y="1210"/>
                  <a:pt x="1201" y="1552"/>
                  <a:pt x="771" y="15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50">
            <a:extLst>
              <a:ext uri="{FF2B5EF4-FFF2-40B4-BE49-F238E27FC236}">
                <a16:creationId xmlns:a16="http://schemas.microsoft.com/office/drawing/2014/main" id="{736BDA30-AAA2-0641-B338-F363CF36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303" y="7433412"/>
            <a:ext cx="1633427" cy="1633427"/>
          </a:xfrm>
          <a:custGeom>
            <a:avLst/>
            <a:gdLst>
              <a:gd name="T0" fmla="*/ 772 w 1552"/>
              <a:gd name="T1" fmla="*/ 1552 h 1553"/>
              <a:gd name="T2" fmla="*/ 772 w 1552"/>
              <a:gd name="T3" fmla="*/ 1552 h 1553"/>
              <a:gd name="T4" fmla="*/ 772 w 1552"/>
              <a:gd name="T5" fmla="*/ 1552 h 1553"/>
              <a:gd name="T6" fmla="*/ 0 w 1552"/>
              <a:gd name="T7" fmla="*/ 781 h 1553"/>
              <a:gd name="T8" fmla="*/ 0 w 1552"/>
              <a:gd name="T9" fmla="*/ 781 h 1553"/>
              <a:gd name="T10" fmla="*/ 772 w 1552"/>
              <a:gd name="T11" fmla="*/ 0 h 1553"/>
              <a:gd name="T12" fmla="*/ 772 w 1552"/>
              <a:gd name="T13" fmla="*/ 0 h 1553"/>
              <a:gd name="T14" fmla="*/ 1551 w 1552"/>
              <a:gd name="T15" fmla="*/ 781 h 1553"/>
              <a:gd name="T16" fmla="*/ 1551 w 1552"/>
              <a:gd name="T17" fmla="*/ 781 h 1553"/>
              <a:gd name="T18" fmla="*/ 772 w 1552"/>
              <a:gd name="T1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2" h="1553">
                <a:moveTo>
                  <a:pt x="772" y="1552"/>
                </a:moveTo>
                <a:lnTo>
                  <a:pt x="772" y="1552"/>
                </a:lnTo>
                <a:lnTo>
                  <a:pt x="772" y="1552"/>
                </a:lnTo>
                <a:cubicBezTo>
                  <a:pt x="342" y="1552"/>
                  <a:pt x="0" y="1210"/>
                  <a:pt x="0" y="781"/>
                </a:cubicBezTo>
                <a:lnTo>
                  <a:pt x="0" y="781"/>
                </a:lnTo>
                <a:cubicBezTo>
                  <a:pt x="0" y="351"/>
                  <a:pt x="342" y="0"/>
                  <a:pt x="772" y="0"/>
                </a:cubicBezTo>
                <a:lnTo>
                  <a:pt x="772" y="0"/>
                </a:lnTo>
                <a:cubicBezTo>
                  <a:pt x="1201" y="0"/>
                  <a:pt x="1551" y="351"/>
                  <a:pt x="1551" y="781"/>
                </a:cubicBezTo>
                <a:lnTo>
                  <a:pt x="1551" y="781"/>
                </a:lnTo>
                <a:cubicBezTo>
                  <a:pt x="1551" y="1210"/>
                  <a:pt x="1201" y="1552"/>
                  <a:pt x="772" y="15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5">
            <a:extLst>
              <a:ext uri="{FF2B5EF4-FFF2-40B4-BE49-F238E27FC236}">
                <a16:creationId xmlns:a16="http://schemas.microsoft.com/office/drawing/2014/main" id="{2C10229F-50A6-F14D-A38B-381AC655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5994" y="7433412"/>
            <a:ext cx="1642708" cy="1633427"/>
          </a:xfrm>
          <a:custGeom>
            <a:avLst/>
            <a:gdLst>
              <a:gd name="T0" fmla="*/ 781 w 1562"/>
              <a:gd name="T1" fmla="*/ 1552 h 1553"/>
              <a:gd name="T2" fmla="*/ 781 w 1562"/>
              <a:gd name="T3" fmla="*/ 1552 h 1553"/>
              <a:gd name="T4" fmla="*/ 781 w 1562"/>
              <a:gd name="T5" fmla="*/ 1552 h 1553"/>
              <a:gd name="T6" fmla="*/ 0 w 1562"/>
              <a:gd name="T7" fmla="*/ 781 h 1553"/>
              <a:gd name="T8" fmla="*/ 0 w 1562"/>
              <a:gd name="T9" fmla="*/ 781 h 1553"/>
              <a:gd name="T10" fmla="*/ 781 w 1562"/>
              <a:gd name="T11" fmla="*/ 0 h 1553"/>
              <a:gd name="T12" fmla="*/ 781 w 1562"/>
              <a:gd name="T13" fmla="*/ 0 h 1553"/>
              <a:gd name="T14" fmla="*/ 1561 w 1562"/>
              <a:gd name="T15" fmla="*/ 781 h 1553"/>
              <a:gd name="T16" fmla="*/ 1561 w 1562"/>
              <a:gd name="T17" fmla="*/ 781 h 1553"/>
              <a:gd name="T18" fmla="*/ 781 w 1562"/>
              <a:gd name="T1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53">
                <a:moveTo>
                  <a:pt x="781" y="1552"/>
                </a:moveTo>
                <a:lnTo>
                  <a:pt x="781" y="1552"/>
                </a:lnTo>
                <a:lnTo>
                  <a:pt x="781" y="1552"/>
                </a:lnTo>
                <a:cubicBezTo>
                  <a:pt x="351" y="1552"/>
                  <a:pt x="0" y="1210"/>
                  <a:pt x="0" y="781"/>
                </a:cubicBezTo>
                <a:lnTo>
                  <a:pt x="0" y="781"/>
                </a:lnTo>
                <a:cubicBezTo>
                  <a:pt x="0" y="351"/>
                  <a:pt x="351" y="0"/>
                  <a:pt x="781" y="0"/>
                </a:cubicBezTo>
                <a:lnTo>
                  <a:pt x="781" y="0"/>
                </a:lnTo>
                <a:cubicBezTo>
                  <a:pt x="1211" y="0"/>
                  <a:pt x="1561" y="351"/>
                  <a:pt x="1561" y="781"/>
                </a:cubicBezTo>
                <a:lnTo>
                  <a:pt x="1561" y="781"/>
                </a:lnTo>
                <a:cubicBezTo>
                  <a:pt x="1561" y="1210"/>
                  <a:pt x="1211" y="1552"/>
                  <a:pt x="781" y="15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60">
            <a:extLst>
              <a:ext uri="{FF2B5EF4-FFF2-40B4-BE49-F238E27FC236}">
                <a16:creationId xmlns:a16="http://schemas.microsoft.com/office/drawing/2014/main" id="{D46E38DC-C965-4C44-B321-2FC7DA5B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877" y="7693275"/>
            <a:ext cx="296987" cy="1090500"/>
          </a:xfrm>
          <a:custGeom>
            <a:avLst/>
            <a:gdLst>
              <a:gd name="T0" fmla="*/ 0 w 281"/>
              <a:gd name="T1" fmla="*/ 938 h 1036"/>
              <a:gd name="T2" fmla="*/ 280 w 281"/>
              <a:gd name="T3" fmla="*/ 1035 h 1036"/>
              <a:gd name="T4" fmla="*/ 280 w 281"/>
              <a:gd name="T5" fmla="*/ 0 h 1036"/>
              <a:gd name="T6" fmla="*/ 0 w 281"/>
              <a:gd name="T7" fmla="*/ 88 h 1036"/>
              <a:gd name="T8" fmla="*/ 0 w 281"/>
              <a:gd name="T9" fmla="*/ 93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1036">
                <a:moveTo>
                  <a:pt x="0" y="938"/>
                </a:moveTo>
                <a:lnTo>
                  <a:pt x="280" y="1035"/>
                </a:lnTo>
                <a:lnTo>
                  <a:pt x="280" y="0"/>
                </a:lnTo>
                <a:lnTo>
                  <a:pt x="0" y="88"/>
                </a:lnTo>
                <a:lnTo>
                  <a:pt x="0" y="93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61">
            <a:extLst>
              <a:ext uri="{FF2B5EF4-FFF2-40B4-BE49-F238E27FC236}">
                <a16:creationId xmlns:a16="http://schemas.microsoft.com/office/drawing/2014/main" id="{ED74F4C7-9C5A-4648-8FF8-3EC86BA4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313" y="9354545"/>
            <a:ext cx="988408" cy="747109"/>
          </a:xfrm>
          <a:custGeom>
            <a:avLst/>
            <a:gdLst>
              <a:gd name="T0" fmla="*/ 53 w 939"/>
              <a:gd name="T1" fmla="*/ 412 h 711"/>
              <a:gd name="T2" fmla="*/ 53 w 939"/>
              <a:gd name="T3" fmla="*/ 412 h 711"/>
              <a:gd name="T4" fmla="*/ 0 w 939"/>
              <a:gd name="T5" fmla="*/ 430 h 711"/>
              <a:gd name="T6" fmla="*/ 0 w 939"/>
              <a:gd name="T7" fmla="*/ 710 h 711"/>
              <a:gd name="T8" fmla="*/ 193 w 939"/>
              <a:gd name="T9" fmla="*/ 658 h 711"/>
              <a:gd name="T10" fmla="*/ 938 w 939"/>
              <a:gd name="T11" fmla="*/ 228 h 711"/>
              <a:gd name="T12" fmla="*/ 772 w 939"/>
              <a:gd name="T13" fmla="*/ 0 h 711"/>
              <a:gd name="T14" fmla="*/ 53 w 939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1">
                <a:moveTo>
                  <a:pt x="53" y="412"/>
                </a:moveTo>
                <a:lnTo>
                  <a:pt x="53" y="412"/>
                </a:lnTo>
                <a:cubicBezTo>
                  <a:pt x="35" y="421"/>
                  <a:pt x="18" y="430"/>
                  <a:pt x="0" y="430"/>
                </a:cubicBezTo>
                <a:cubicBezTo>
                  <a:pt x="0" y="710"/>
                  <a:pt x="0" y="710"/>
                  <a:pt x="0" y="710"/>
                </a:cubicBezTo>
                <a:cubicBezTo>
                  <a:pt x="70" y="710"/>
                  <a:pt x="132" y="693"/>
                  <a:pt x="193" y="658"/>
                </a:cubicBezTo>
                <a:cubicBezTo>
                  <a:pt x="938" y="228"/>
                  <a:pt x="938" y="228"/>
                  <a:pt x="938" y="228"/>
                </a:cubicBezTo>
                <a:cubicBezTo>
                  <a:pt x="772" y="0"/>
                  <a:pt x="772" y="0"/>
                  <a:pt x="772" y="0"/>
                </a:cubicBezTo>
                <a:lnTo>
                  <a:pt x="53" y="41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62">
            <a:extLst>
              <a:ext uri="{FF2B5EF4-FFF2-40B4-BE49-F238E27FC236}">
                <a16:creationId xmlns:a16="http://schemas.microsoft.com/office/drawing/2014/main" id="{A3A1A1C9-D3FF-6244-859A-CABAAB85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85" y="8681686"/>
            <a:ext cx="858479" cy="914161"/>
          </a:xfrm>
          <a:custGeom>
            <a:avLst/>
            <a:gdLst>
              <a:gd name="T0" fmla="*/ 535 w 816"/>
              <a:gd name="T1" fmla="*/ 272 h 869"/>
              <a:gd name="T2" fmla="*/ 535 w 816"/>
              <a:gd name="T3" fmla="*/ 272 h 869"/>
              <a:gd name="T4" fmla="*/ 482 w 816"/>
              <a:gd name="T5" fmla="*/ 360 h 869"/>
              <a:gd name="T6" fmla="*/ 0 w 816"/>
              <a:gd name="T7" fmla="*/ 640 h 869"/>
              <a:gd name="T8" fmla="*/ 166 w 816"/>
              <a:gd name="T9" fmla="*/ 868 h 869"/>
              <a:gd name="T10" fmla="*/ 622 w 816"/>
              <a:gd name="T11" fmla="*/ 605 h 869"/>
              <a:gd name="T12" fmla="*/ 815 w 816"/>
              <a:gd name="T13" fmla="*/ 272 h 869"/>
              <a:gd name="T14" fmla="*/ 815 w 816"/>
              <a:gd name="T15" fmla="*/ 97 h 869"/>
              <a:gd name="T16" fmla="*/ 535 w 816"/>
              <a:gd name="T17" fmla="*/ 0 h 869"/>
              <a:gd name="T18" fmla="*/ 535 w 816"/>
              <a:gd name="T19" fmla="*/ 272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535" y="272"/>
                </a:moveTo>
                <a:lnTo>
                  <a:pt x="535" y="272"/>
                </a:lnTo>
                <a:cubicBezTo>
                  <a:pt x="535" y="307"/>
                  <a:pt x="508" y="342"/>
                  <a:pt x="482" y="360"/>
                </a:cubicBezTo>
                <a:cubicBezTo>
                  <a:pt x="0" y="640"/>
                  <a:pt x="0" y="640"/>
                  <a:pt x="0" y="640"/>
                </a:cubicBezTo>
                <a:cubicBezTo>
                  <a:pt x="166" y="868"/>
                  <a:pt x="166" y="868"/>
                  <a:pt x="166" y="868"/>
                </a:cubicBezTo>
                <a:cubicBezTo>
                  <a:pt x="622" y="605"/>
                  <a:pt x="622" y="605"/>
                  <a:pt x="622" y="605"/>
                </a:cubicBezTo>
                <a:cubicBezTo>
                  <a:pt x="736" y="535"/>
                  <a:pt x="815" y="403"/>
                  <a:pt x="815" y="272"/>
                </a:cubicBezTo>
                <a:cubicBezTo>
                  <a:pt x="815" y="97"/>
                  <a:pt x="815" y="97"/>
                  <a:pt x="815" y="97"/>
                </a:cubicBezTo>
                <a:cubicBezTo>
                  <a:pt x="535" y="0"/>
                  <a:pt x="535" y="0"/>
                  <a:pt x="535" y="0"/>
                </a:cubicBezTo>
                <a:lnTo>
                  <a:pt x="535" y="27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63">
            <a:extLst>
              <a:ext uri="{FF2B5EF4-FFF2-40B4-BE49-F238E27FC236}">
                <a16:creationId xmlns:a16="http://schemas.microsoft.com/office/drawing/2014/main" id="{848FA233-01ED-C144-821E-0179D165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903" y="6375396"/>
            <a:ext cx="988411" cy="747109"/>
          </a:xfrm>
          <a:custGeom>
            <a:avLst/>
            <a:gdLst>
              <a:gd name="T0" fmla="*/ 885 w 939"/>
              <a:gd name="T1" fmla="*/ 298 h 710"/>
              <a:gd name="T2" fmla="*/ 885 w 939"/>
              <a:gd name="T3" fmla="*/ 298 h 710"/>
              <a:gd name="T4" fmla="*/ 938 w 939"/>
              <a:gd name="T5" fmla="*/ 280 h 710"/>
              <a:gd name="T6" fmla="*/ 938 w 939"/>
              <a:gd name="T7" fmla="*/ 0 h 710"/>
              <a:gd name="T8" fmla="*/ 745 w 939"/>
              <a:gd name="T9" fmla="*/ 53 h 710"/>
              <a:gd name="T10" fmla="*/ 0 w 939"/>
              <a:gd name="T11" fmla="*/ 481 h 710"/>
              <a:gd name="T12" fmla="*/ 166 w 939"/>
              <a:gd name="T13" fmla="*/ 709 h 710"/>
              <a:gd name="T14" fmla="*/ 885 w 939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0">
                <a:moveTo>
                  <a:pt x="885" y="298"/>
                </a:moveTo>
                <a:lnTo>
                  <a:pt x="885" y="298"/>
                </a:lnTo>
                <a:cubicBezTo>
                  <a:pt x="903" y="289"/>
                  <a:pt x="921" y="280"/>
                  <a:pt x="938" y="280"/>
                </a:cubicBezTo>
                <a:cubicBezTo>
                  <a:pt x="938" y="0"/>
                  <a:pt x="938" y="0"/>
                  <a:pt x="938" y="0"/>
                </a:cubicBezTo>
                <a:cubicBezTo>
                  <a:pt x="877" y="0"/>
                  <a:pt x="807" y="18"/>
                  <a:pt x="745" y="53"/>
                </a:cubicBezTo>
                <a:cubicBezTo>
                  <a:pt x="0" y="481"/>
                  <a:pt x="0" y="481"/>
                  <a:pt x="0" y="481"/>
                </a:cubicBezTo>
                <a:cubicBezTo>
                  <a:pt x="166" y="709"/>
                  <a:pt x="166" y="709"/>
                  <a:pt x="166" y="709"/>
                </a:cubicBezTo>
                <a:lnTo>
                  <a:pt x="885" y="29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64">
            <a:extLst>
              <a:ext uri="{FF2B5EF4-FFF2-40B4-BE49-F238E27FC236}">
                <a16:creationId xmlns:a16="http://schemas.microsoft.com/office/drawing/2014/main" id="{BCE638A5-C5B8-0441-88D1-992E36B8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85" y="6881204"/>
            <a:ext cx="858479" cy="904880"/>
          </a:xfrm>
          <a:custGeom>
            <a:avLst/>
            <a:gdLst>
              <a:gd name="T0" fmla="*/ 622 w 816"/>
              <a:gd name="T1" fmla="*/ 263 h 861"/>
              <a:gd name="T2" fmla="*/ 622 w 816"/>
              <a:gd name="T3" fmla="*/ 263 h 861"/>
              <a:gd name="T4" fmla="*/ 166 w 816"/>
              <a:gd name="T5" fmla="*/ 0 h 861"/>
              <a:gd name="T6" fmla="*/ 0 w 816"/>
              <a:gd name="T7" fmla="*/ 228 h 861"/>
              <a:gd name="T8" fmla="*/ 482 w 816"/>
              <a:gd name="T9" fmla="*/ 509 h 861"/>
              <a:gd name="T10" fmla="*/ 535 w 816"/>
              <a:gd name="T11" fmla="*/ 596 h 861"/>
              <a:gd name="T12" fmla="*/ 535 w 816"/>
              <a:gd name="T13" fmla="*/ 860 h 861"/>
              <a:gd name="T14" fmla="*/ 815 w 816"/>
              <a:gd name="T15" fmla="*/ 772 h 861"/>
              <a:gd name="T16" fmla="*/ 815 w 816"/>
              <a:gd name="T17" fmla="*/ 596 h 861"/>
              <a:gd name="T18" fmla="*/ 622 w 816"/>
              <a:gd name="T19" fmla="*/ 263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622" y="263"/>
                </a:moveTo>
                <a:lnTo>
                  <a:pt x="622" y="263"/>
                </a:lnTo>
                <a:cubicBezTo>
                  <a:pt x="166" y="0"/>
                  <a:pt x="166" y="0"/>
                  <a:pt x="166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482" y="509"/>
                  <a:pt x="482" y="509"/>
                  <a:pt x="482" y="509"/>
                </a:cubicBezTo>
                <a:cubicBezTo>
                  <a:pt x="508" y="526"/>
                  <a:pt x="535" y="561"/>
                  <a:pt x="535" y="596"/>
                </a:cubicBezTo>
                <a:cubicBezTo>
                  <a:pt x="535" y="860"/>
                  <a:pt x="535" y="860"/>
                  <a:pt x="535" y="860"/>
                </a:cubicBezTo>
                <a:cubicBezTo>
                  <a:pt x="815" y="772"/>
                  <a:pt x="815" y="772"/>
                  <a:pt x="815" y="772"/>
                </a:cubicBezTo>
                <a:cubicBezTo>
                  <a:pt x="815" y="596"/>
                  <a:pt x="815" y="596"/>
                  <a:pt x="815" y="596"/>
                </a:cubicBezTo>
                <a:cubicBezTo>
                  <a:pt x="815" y="456"/>
                  <a:pt x="736" y="334"/>
                  <a:pt x="622" y="2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5">
            <a:extLst>
              <a:ext uri="{FF2B5EF4-FFF2-40B4-BE49-F238E27FC236}">
                <a16:creationId xmlns:a16="http://schemas.microsoft.com/office/drawing/2014/main" id="{74AB0C4B-C66C-6E42-ACD7-F699B992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313" y="6375396"/>
            <a:ext cx="988408" cy="747109"/>
          </a:xfrm>
          <a:custGeom>
            <a:avLst/>
            <a:gdLst>
              <a:gd name="T0" fmla="*/ 53 w 939"/>
              <a:gd name="T1" fmla="*/ 298 h 710"/>
              <a:gd name="T2" fmla="*/ 53 w 939"/>
              <a:gd name="T3" fmla="*/ 298 h 710"/>
              <a:gd name="T4" fmla="*/ 772 w 939"/>
              <a:gd name="T5" fmla="*/ 709 h 710"/>
              <a:gd name="T6" fmla="*/ 938 w 939"/>
              <a:gd name="T7" fmla="*/ 481 h 710"/>
              <a:gd name="T8" fmla="*/ 193 w 939"/>
              <a:gd name="T9" fmla="*/ 53 h 710"/>
              <a:gd name="T10" fmla="*/ 0 w 939"/>
              <a:gd name="T11" fmla="*/ 0 h 710"/>
              <a:gd name="T12" fmla="*/ 0 w 939"/>
              <a:gd name="T13" fmla="*/ 280 h 710"/>
              <a:gd name="T14" fmla="*/ 53 w 939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0">
                <a:moveTo>
                  <a:pt x="53" y="298"/>
                </a:moveTo>
                <a:lnTo>
                  <a:pt x="53" y="298"/>
                </a:lnTo>
                <a:cubicBezTo>
                  <a:pt x="772" y="709"/>
                  <a:pt x="772" y="709"/>
                  <a:pt x="772" y="709"/>
                </a:cubicBezTo>
                <a:cubicBezTo>
                  <a:pt x="938" y="481"/>
                  <a:pt x="938" y="481"/>
                  <a:pt x="938" y="481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32" y="18"/>
                  <a:pt x="70" y="0"/>
                  <a:pt x="0" y="0"/>
                </a:cubicBezTo>
                <a:cubicBezTo>
                  <a:pt x="0" y="280"/>
                  <a:pt x="0" y="280"/>
                  <a:pt x="0" y="280"/>
                </a:cubicBezTo>
                <a:cubicBezTo>
                  <a:pt x="18" y="280"/>
                  <a:pt x="35" y="289"/>
                  <a:pt x="53" y="29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6">
            <a:extLst>
              <a:ext uri="{FF2B5EF4-FFF2-40B4-BE49-F238E27FC236}">
                <a16:creationId xmlns:a16="http://schemas.microsoft.com/office/drawing/2014/main" id="{204AB722-0432-954F-9FDF-1692D184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762" y="6881204"/>
            <a:ext cx="858476" cy="904880"/>
          </a:xfrm>
          <a:custGeom>
            <a:avLst/>
            <a:gdLst>
              <a:gd name="T0" fmla="*/ 289 w 816"/>
              <a:gd name="T1" fmla="*/ 596 h 861"/>
              <a:gd name="T2" fmla="*/ 289 w 816"/>
              <a:gd name="T3" fmla="*/ 596 h 861"/>
              <a:gd name="T4" fmla="*/ 333 w 816"/>
              <a:gd name="T5" fmla="*/ 509 h 861"/>
              <a:gd name="T6" fmla="*/ 815 w 816"/>
              <a:gd name="T7" fmla="*/ 228 h 861"/>
              <a:gd name="T8" fmla="*/ 649 w 816"/>
              <a:gd name="T9" fmla="*/ 0 h 861"/>
              <a:gd name="T10" fmla="*/ 193 w 816"/>
              <a:gd name="T11" fmla="*/ 263 h 861"/>
              <a:gd name="T12" fmla="*/ 0 w 816"/>
              <a:gd name="T13" fmla="*/ 596 h 861"/>
              <a:gd name="T14" fmla="*/ 0 w 816"/>
              <a:gd name="T15" fmla="*/ 772 h 861"/>
              <a:gd name="T16" fmla="*/ 289 w 816"/>
              <a:gd name="T17" fmla="*/ 860 h 861"/>
              <a:gd name="T18" fmla="*/ 289 w 816"/>
              <a:gd name="T19" fmla="*/ 596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289" y="596"/>
                </a:moveTo>
                <a:lnTo>
                  <a:pt x="289" y="596"/>
                </a:lnTo>
                <a:cubicBezTo>
                  <a:pt x="289" y="561"/>
                  <a:pt x="307" y="526"/>
                  <a:pt x="333" y="509"/>
                </a:cubicBezTo>
                <a:cubicBezTo>
                  <a:pt x="815" y="228"/>
                  <a:pt x="815" y="228"/>
                  <a:pt x="815" y="228"/>
                </a:cubicBezTo>
                <a:cubicBezTo>
                  <a:pt x="649" y="0"/>
                  <a:pt x="649" y="0"/>
                  <a:pt x="649" y="0"/>
                </a:cubicBezTo>
                <a:cubicBezTo>
                  <a:pt x="193" y="263"/>
                  <a:pt x="193" y="263"/>
                  <a:pt x="193" y="263"/>
                </a:cubicBezTo>
                <a:cubicBezTo>
                  <a:pt x="79" y="334"/>
                  <a:pt x="0" y="456"/>
                  <a:pt x="0" y="596"/>
                </a:cubicBezTo>
                <a:cubicBezTo>
                  <a:pt x="0" y="772"/>
                  <a:pt x="0" y="772"/>
                  <a:pt x="0" y="772"/>
                </a:cubicBezTo>
                <a:cubicBezTo>
                  <a:pt x="289" y="860"/>
                  <a:pt x="289" y="860"/>
                  <a:pt x="289" y="860"/>
                </a:cubicBezTo>
                <a:lnTo>
                  <a:pt x="289" y="59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7">
            <a:extLst>
              <a:ext uri="{FF2B5EF4-FFF2-40B4-BE49-F238E27FC236}">
                <a16:creationId xmlns:a16="http://schemas.microsoft.com/office/drawing/2014/main" id="{559E259D-F85E-514F-AF08-0C2765A6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762" y="8681686"/>
            <a:ext cx="858476" cy="914161"/>
          </a:xfrm>
          <a:custGeom>
            <a:avLst/>
            <a:gdLst>
              <a:gd name="T0" fmla="*/ 333 w 816"/>
              <a:gd name="T1" fmla="*/ 360 h 869"/>
              <a:gd name="T2" fmla="*/ 333 w 816"/>
              <a:gd name="T3" fmla="*/ 360 h 869"/>
              <a:gd name="T4" fmla="*/ 289 w 816"/>
              <a:gd name="T5" fmla="*/ 272 h 869"/>
              <a:gd name="T6" fmla="*/ 289 w 816"/>
              <a:gd name="T7" fmla="*/ 0 h 869"/>
              <a:gd name="T8" fmla="*/ 0 w 816"/>
              <a:gd name="T9" fmla="*/ 97 h 869"/>
              <a:gd name="T10" fmla="*/ 0 w 816"/>
              <a:gd name="T11" fmla="*/ 272 h 869"/>
              <a:gd name="T12" fmla="*/ 193 w 816"/>
              <a:gd name="T13" fmla="*/ 605 h 869"/>
              <a:gd name="T14" fmla="*/ 649 w 816"/>
              <a:gd name="T15" fmla="*/ 868 h 869"/>
              <a:gd name="T16" fmla="*/ 815 w 816"/>
              <a:gd name="T17" fmla="*/ 640 h 869"/>
              <a:gd name="T18" fmla="*/ 333 w 816"/>
              <a:gd name="T19" fmla="*/ 36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333" y="360"/>
                </a:moveTo>
                <a:lnTo>
                  <a:pt x="333" y="360"/>
                </a:lnTo>
                <a:cubicBezTo>
                  <a:pt x="307" y="342"/>
                  <a:pt x="289" y="307"/>
                  <a:pt x="289" y="272"/>
                </a:cubicBezTo>
                <a:cubicBezTo>
                  <a:pt x="289" y="0"/>
                  <a:pt x="289" y="0"/>
                  <a:pt x="289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403"/>
                  <a:pt x="79" y="535"/>
                  <a:pt x="193" y="605"/>
                </a:cubicBezTo>
                <a:cubicBezTo>
                  <a:pt x="649" y="868"/>
                  <a:pt x="649" y="868"/>
                  <a:pt x="649" y="868"/>
                </a:cubicBezTo>
                <a:cubicBezTo>
                  <a:pt x="815" y="640"/>
                  <a:pt x="815" y="640"/>
                  <a:pt x="815" y="640"/>
                </a:cubicBezTo>
                <a:lnTo>
                  <a:pt x="333" y="36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8">
            <a:extLst>
              <a:ext uri="{FF2B5EF4-FFF2-40B4-BE49-F238E27FC236}">
                <a16:creationId xmlns:a16="http://schemas.microsoft.com/office/drawing/2014/main" id="{83E4D2B3-C114-0B49-A51D-E7C8CF5E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762" y="7693275"/>
            <a:ext cx="306268" cy="1090500"/>
          </a:xfrm>
          <a:custGeom>
            <a:avLst/>
            <a:gdLst>
              <a:gd name="T0" fmla="*/ 289 w 290"/>
              <a:gd name="T1" fmla="*/ 88 h 1036"/>
              <a:gd name="T2" fmla="*/ 0 w 290"/>
              <a:gd name="T3" fmla="*/ 0 h 1036"/>
              <a:gd name="T4" fmla="*/ 0 w 290"/>
              <a:gd name="T5" fmla="*/ 1035 h 1036"/>
              <a:gd name="T6" fmla="*/ 289 w 290"/>
              <a:gd name="T7" fmla="*/ 938 h 1036"/>
              <a:gd name="T8" fmla="*/ 289 w 290"/>
              <a:gd name="T9" fmla="*/ 8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1036">
                <a:moveTo>
                  <a:pt x="289" y="88"/>
                </a:moveTo>
                <a:lnTo>
                  <a:pt x="0" y="0"/>
                </a:lnTo>
                <a:lnTo>
                  <a:pt x="0" y="1035"/>
                </a:lnTo>
                <a:lnTo>
                  <a:pt x="289" y="938"/>
                </a:lnTo>
                <a:lnTo>
                  <a:pt x="289" y="8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9">
            <a:extLst>
              <a:ext uri="{FF2B5EF4-FFF2-40B4-BE49-F238E27FC236}">
                <a16:creationId xmlns:a16="http://schemas.microsoft.com/office/drawing/2014/main" id="{5FBE37A0-FB1E-0E45-A860-1B8382A6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903" y="9354545"/>
            <a:ext cx="988411" cy="747109"/>
          </a:xfrm>
          <a:custGeom>
            <a:avLst/>
            <a:gdLst>
              <a:gd name="T0" fmla="*/ 885 w 939"/>
              <a:gd name="T1" fmla="*/ 412 h 711"/>
              <a:gd name="T2" fmla="*/ 885 w 939"/>
              <a:gd name="T3" fmla="*/ 412 h 711"/>
              <a:gd name="T4" fmla="*/ 166 w 939"/>
              <a:gd name="T5" fmla="*/ 0 h 711"/>
              <a:gd name="T6" fmla="*/ 0 w 939"/>
              <a:gd name="T7" fmla="*/ 228 h 711"/>
              <a:gd name="T8" fmla="*/ 745 w 939"/>
              <a:gd name="T9" fmla="*/ 658 h 711"/>
              <a:gd name="T10" fmla="*/ 938 w 939"/>
              <a:gd name="T11" fmla="*/ 710 h 711"/>
              <a:gd name="T12" fmla="*/ 938 w 939"/>
              <a:gd name="T13" fmla="*/ 430 h 711"/>
              <a:gd name="T14" fmla="*/ 885 w 939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1">
                <a:moveTo>
                  <a:pt x="885" y="412"/>
                </a:moveTo>
                <a:lnTo>
                  <a:pt x="885" y="412"/>
                </a:lnTo>
                <a:cubicBezTo>
                  <a:pt x="166" y="0"/>
                  <a:pt x="166" y="0"/>
                  <a:pt x="166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745" y="658"/>
                  <a:pt x="745" y="658"/>
                  <a:pt x="745" y="658"/>
                </a:cubicBezTo>
                <a:cubicBezTo>
                  <a:pt x="807" y="693"/>
                  <a:pt x="877" y="710"/>
                  <a:pt x="938" y="710"/>
                </a:cubicBezTo>
                <a:cubicBezTo>
                  <a:pt x="938" y="430"/>
                  <a:pt x="938" y="430"/>
                  <a:pt x="938" y="430"/>
                </a:cubicBezTo>
                <a:cubicBezTo>
                  <a:pt x="921" y="430"/>
                  <a:pt x="903" y="421"/>
                  <a:pt x="885" y="41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70">
            <a:extLst>
              <a:ext uri="{FF2B5EF4-FFF2-40B4-BE49-F238E27FC236}">
                <a16:creationId xmlns:a16="http://schemas.microsoft.com/office/drawing/2014/main" id="{B4DE9C10-412A-D24C-9C97-EDCADA81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939" y="7693275"/>
            <a:ext cx="296987" cy="1090500"/>
          </a:xfrm>
          <a:custGeom>
            <a:avLst/>
            <a:gdLst>
              <a:gd name="T0" fmla="*/ 0 w 281"/>
              <a:gd name="T1" fmla="*/ 938 h 1036"/>
              <a:gd name="T2" fmla="*/ 280 w 281"/>
              <a:gd name="T3" fmla="*/ 1035 h 1036"/>
              <a:gd name="T4" fmla="*/ 280 w 281"/>
              <a:gd name="T5" fmla="*/ 0 h 1036"/>
              <a:gd name="T6" fmla="*/ 0 w 281"/>
              <a:gd name="T7" fmla="*/ 88 h 1036"/>
              <a:gd name="T8" fmla="*/ 0 w 281"/>
              <a:gd name="T9" fmla="*/ 93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1036">
                <a:moveTo>
                  <a:pt x="0" y="938"/>
                </a:moveTo>
                <a:lnTo>
                  <a:pt x="280" y="1035"/>
                </a:lnTo>
                <a:lnTo>
                  <a:pt x="280" y="0"/>
                </a:lnTo>
                <a:lnTo>
                  <a:pt x="0" y="88"/>
                </a:lnTo>
                <a:lnTo>
                  <a:pt x="0" y="93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71">
            <a:extLst>
              <a:ext uri="{FF2B5EF4-FFF2-40B4-BE49-F238E27FC236}">
                <a16:creationId xmlns:a16="http://schemas.microsoft.com/office/drawing/2014/main" id="{0DB6B50C-F7F7-7848-A0D7-8256E744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375" y="9354545"/>
            <a:ext cx="988411" cy="747109"/>
          </a:xfrm>
          <a:custGeom>
            <a:avLst/>
            <a:gdLst>
              <a:gd name="T0" fmla="*/ 52 w 938"/>
              <a:gd name="T1" fmla="*/ 412 h 711"/>
              <a:gd name="T2" fmla="*/ 52 w 938"/>
              <a:gd name="T3" fmla="*/ 412 h 711"/>
              <a:gd name="T4" fmla="*/ 0 w 938"/>
              <a:gd name="T5" fmla="*/ 430 h 711"/>
              <a:gd name="T6" fmla="*/ 0 w 938"/>
              <a:gd name="T7" fmla="*/ 710 h 711"/>
              <a:gd name="T8" fmla="*/ 192 w 938"/>
              <a:gd name="T9" fmla="*/ 658 h 711"/>
              <a:gd name="T10" fmla="*/ 937 w 938"/>
              <a:gd name="T11" fmla="*/ 228 h 711"/>
              <a:gd name="T12" fmla="*/ 771 w 938"/>
              <a:gd name="T13" fmla="*/ 0 h 711"/>
              <a:gd name="T14" fmla="*/ 52 w 938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8" h="711">
                <a:moveTo>
                  <a:pt x="52" y="412"/>
                </a:moveTo>
                <a:lnTo>
                  <a:pt x="52" y="412"/>
                </a:lnTo>
                <a:cubicBezTo>
                  <a:pt x="35" y="421"/>
                  <a:pt x="17" y="430"/>
                  <a:pt x="0" y="430"/>
                </a:cubicBezTo>
                <a:cubicBezTo>
                  <a:pt x="0" y="710"/>
                  <a:pt x="0" y="710"/>
                  <a:pt x="0" y="710"/>
                </a:cubicBezTo>
                <a:cubicBezTo>
                  <a:pt x="70" y="710"/>
                  <a:pt x="139" y="693"/>
                  <a:pt x="192" y="658"/>
                </a:cubicBezTo>
                <a:cubicBezTo>
                  <a:pt x="937" y="228"/>
                  <a:pt x="937" y="228"/>
                  <a:pt x="937" y="228"/>
                </a:cubicBezTo>
                <a:cubicBezTo>
                  <a:pt x="771" y="0"/>
                  <a:pt x="771" y="0"/>
                  <a:pt x="771" y="0"/>
                </a:cubicBezTo>
                <a:lnTo>
                  <a:pt x="52" y="41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72">
            <a:extLst>
              <a:ext uri="{FF2B5EF4-FFF2-40B4-BE49-F238E27FC236}">
                <a16:creationId xmlns:a16="http://schemas.microsoft.com/office/drawing/2014/main" id="{C0F7AEE1-58CB-F845-9E77-021064A21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450" y="8681686"/>
            <a:ext cx="858476" cy="914161"/>
          </a:xfrm>
          <a:custGeom>
            <a:avLst/>
            <a:gdLst>
              <a:gd name="T0" fmla="*/ 535 w 816"/>
              <a:gd name="T1" fmla="*/ 272 h 869"/>
              <a:gd name="T2" fmla="*/ 535 w 816"/>
              <a:gd name="T3" fmla="*/ 272 h 869"/>
              <a:gd name="T4" fmla="*/ 482 w 816"/>
              <a:gd name="T5" fmla="*/ 360 h 869"/>
              <a:gd name="T6" fmla="*/ 0 w 816"/>
              <a:gd name="T7" fmla="*/ 640 h 869"/>
              <a:gd name="T8" fmla="*/ 166 w 816"/>
              <a:gd name="T9" fmla="*/ 868 h 869"/>
              <a:gd name="T10" fmla="*/ 622 w 816"/>
              <a:gd name="T11" fmla="*/ 605 h 869"/>
              <a:gd name="T12" fmla="*/ 815 w 816"/>
              <a:gd name="T13" fmla="*/ 272 h 869"/>
              <a:gd name="T14" fmla="*/ 815 w 816"/>
              <a:gd name="T15" fmla="*/ 97 h 869"/>
              <a:gd name="T16" fmla="*/ 535 w 816"/>
              <a:gd name="T17" fmla="*/ 0 h 869"/>
              <a:gd name="T18" fmla="*/ 535 w 816"/>
              <a:gd name="T19" fmla="*/ 272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535" y="272"/>
                </a:moveTo>
                <a:lnTo>
                  <a:pt x="535" y="272"/>
                </a:lnTo>
                <a:cubicBezTo>
                  <a:pt x="535" y="307"/>
                  <a:pt x="517" y="342"/>
                  <a:pt x="482" y="360"/>
                </a:cubicBezTo>
                <a:cubicBezTo>
                  <a:pt x="0" y="640"/>
                  <a:pt x="0" y="640"/>
                  <a:pt x="0" y="640"/>
                </a:cubicBezTo>
                <a:cubicBezTo>
                  <a:pt x="166" y="868"/>
                  <a:pt x="166" y="868"/>
                  <a:pt x="166" y="868"/>
                </a:cubicBezTo>
                <a:cubicBezTo>
                  <a:pt x="622" y="605"/>
                  <a:pt x="622" y="605"/>
                  <a:pt x="622" y="605"/>
                </a:cubicBezTo>
                <a:cubicBezTo>
                  <a:pt x="745" y="535"/>
                  <a:pt x="815" y="403"/>
                  <a:pt x="815" y="272"/>
                </a:cubicBezTo>
                <a:cubicBezTo>
                  <a:pt x="815" y="97"/>
                  <a:pt x="815" y="97"/>
                  <a:pt x="815" y="97"/>
                </a:cubicBezTo>
                <a:cubicBezTo>
                  <a:pt x="535" y="0"/>
                  <a:pt x="535" y="0"/>
                  <a:pt x="535" y="0"/>
                </a:cubicBezTo>
                <a:lnTo>
                  <a:pt x="535" y="27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73">
            <a:extLst>
              <a:ext uri="{FF2B5EF4-FFF2-40B4-BE49-F238E27FC236}">
                <a16:creationId xmlns:a16="http://schemas.microsoft.com/office/drawing/2014/main" id="{9CF9353C-F2AA-B044-BBCA-DC5459CD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248" y="6375396"/>
            <a:ext cx="979127" cy="747109"/>
          </a:xfrm>
          <a:custGeom>
            <a:avLst/>
            <a:gdLst>
              <a:gd name="T0" fmla="*/ 877 w 931"/>
              <a:gd name="T1" fmla="*/ 298 h 710"/>
              <a:gd name="T2" fmla="*/ 877 w 931"/>
              <a:gd name="T3" fmla="*/ 298 h 710"/>
              <a:gd name="T4" fmla="*/ 930 w 931"/>
              <a:gd name="T5" fmla="*/ 280 h 710"/>
              <a:gd name="T6" fmla="*/ 930 w 931"/>
              <a:gd name="T7" fmla="*/ 0 h 710"/>
              <a:gd name="T8" fmla="*/ 737 w 931"/>
              <a:gd name="T9" fmla="*/ 53 h 710"/>
              <a:gd name="T10" fmla="*/ 0 w 931"/>
              <a:gd name="T11" fmla="*/ 481 h 710"/>
              <a:gd name="T12" fmla="*/ 167 w 931"/>
              <a:gd name="T13" fmla="*/ 709 h 710"/>
              <a:gd name="T14" fmla="*/ 877 w 931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1" h="710">
                <a:moveTo>
                  <a:pt x="877" y="298"/>
                </a:moveTo>
                <a:lnTo>
                  <a:pt x="877" y="298"/>
                </a:lnTo>
                <a:cubicBezTo>
                  <a:pt x="895" y="289"/>
                  <a:pt x="912" y="280"/>
                  <a:pt x="930" y="280"/>
                </a:cubicBezTo>
                <a:cubicBezTo>
                  <a:pt x="930" y="0"/>
                  <a:pt x="930" y="0"/>
                  <a:pt x="930" y="0"/>
                </a:cubicBezTo>
                <a:cubicBezTo>
                  <a:pt x="869" y="0"/>
                  <a:pt x="798" y="18"/>
                  <a:pt x="737" y="53"/>
                </a:cubicBezTo>
                <a:cubicBezTo>
                  <a:pt x="0" y="481"/>
                  <a:pt x="0" y="481"/>
                  <a:pt x="0" y="481"/>
                </a:cubicBezTo>
                <a:cubicBezTo>
                  <a:pt x="167" y="709"/>
                  <a:pt x="167" y="709"/>
                  <a:pt x="167" y="709"/>
                </a:cubicBezTo>
                <a:lnTo>
                  <a:pt x="877" y="29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74">
            <a:extLst>
              <a:ext uri="{FF2B5EF4-FFF2-40B4-BE49-F238E27FC236}">
                <a16:creationId xmlns:a16="http://schemas.microsoft.com/office/drawing/2014/main" id="{DC0D5D93-A8FD-E749-B612-69D9C9F1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450" y="6881204"/>
            <a:ext cx="858476" cy="904880"/>
          </a:xfrm>
          <a:custGeom>
            <a:avLst/>
            <a:gdLst>
              <a:gd name="T0" fmla="*/ 622 w 816"/>
              <a:gd name="T1" fmla="*/ 263 h 861"/>
              <a:gd name="T2" fmla="*/ 622 w 816"/>
              <a:gd name="T3" fmla="*/ 263 h 861"/>
              <a:gd name="T4" fmla="*/ 166 w 816"/>
              <a:gd name="T5" fmla="*/ 0 h 861"/>
              <a:gd name="T6" fmla="*/ 0 w 816"/>
              <a:gd name="T7" fmla="*/ 228 h 861"/>
              <a:gd name="T8" fmla="*/ 482 w 816"/>
              <a:gd name="T9" fmla="*/ 509 h 861"/>
              <a:gd name="T10" fmla="*/ 535 w 816"/>
              <a:gd name="T11" fmla="*/ 596 h 861"/>
              <a:gd name="T12" fmla="*/ 535 w 816"/>
              <a:gd name="T13" fmla="*/ 860 h 861"/>
              <a:gd name="T14" fmla="*/ 815 w 816"/>
              <a:gd name="T15" fmla="*/ 772 h 861"/>
              <a:gd name="T16" fmla="*/ 815 w 816"/>
              <a:gd name="T17" fmla="*/ 596 h 861"/>
              <a:gd name="T18" fmla="*/ 622 w 816"/>
              <a:gd name="T19" fmla="*/ 263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622" y="263"/>
                </a:moveTo>
                <a:lnTo>
                  <a:pt x="622" y="263"/>
                </a:lnTo>
                <a:cubicBezTo>
                  <a:pt x="166" y="0"/>
                  <a:pt x="166" y="0"/>
                  <a:pt x="166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482" y="509"/>
                  <a:pt x="482" y="509"/>
                  <a:pt x="482" y="509"/>
                </a:cubicBezTo>
                <a:cubicBezTo>
                  <a:pt x="517" y="526"/>
                  <a:pt x="535" y="561"/>
                  <a:pt x="535" y="596"/>
                </a:cubicBezTo>
                <a:cubicBezTo>
                  <a:pt x="535" y="860"/>
                  <a:pt x="535" y="860"/>
                  <a:pt x="535" y="860"/>
                </a:cubicBezTo>
                <a:cubicBezTo>
                  <a:pt x="815" y="772"/>
                  <a:pt x="815" y="772"/>
                  <a:pt x="815" y="772"/>
                </a:cubicBezTo>
                <a:cubicBezTo>
                  <a:pt x="815" y="596"/>
                  <a:pt x="815" y="596"/>
                  <a:pt x="815" y="596"/>
                </a:cubicBezTo>
                <a:cubicBezTo>
                  <a:pt x="815" y="456"/>
                  <a:pt x="745" y="334"/>
                  <a:pt x="622" y="2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75">
            <a:extLst>
              <a:ext uri="{FF2B5EF4-FFF2-40B4-BE49-F238E27FC236}">
                <a16:creationId xmlns:a16="http://schemas.microsoft.com/office/drawing/2014/main" id="{74A22F04-52C9-3F44-A99E-8BC72A68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375" y="6375396"/>
            <a:ext cx="988411" cy="747109"/>
          </a:xfrm>
          <a:custGeom>
            <a:avLst/>
            <a:gdLst>
              <a:gd name="T0" fmla="*/ 52 w 938"/>
              <a:gd name="T1" fmla="*/ 298 h 710"/>
              <a:gd name="T2" fmla="*/ 52 w 938"/>
              <a:gd name="T3" fmla="*/ 298 h 710"/>
              <a:gd name="T4" fmla="*/ 771 w 938"/>
              <a:gd name="T5" fmla="*/ 709 h 710"/>
              <a:gd name="T6" fmla="*/ 937 w 938"/>
              <a:gd name="T7" fmla="*/ 481 h 710"/>
              <a:gd name="T8" fmla="*/ 192 w 938"/>
              <a:gd name="T9" fmla="*/ 53 h 710"/>
              <a:gd name="T10" fmla="*/ 0 w 938"/>
              <a:gd name="T11" fmla="*/ 0 h 710"/>
              <a:gd name="T12" fmla="*/ 0 w 938"/>
              <a:gd name="T13" fmla="*/ 280 h 710"/>
              <a:gd name="T14" fmla="*/ 52 w 938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8" h="710">
                <a:moveTo>
                  <a:pt x="52" y="298"/>
                </a:moveTo>
                <a:lnTo>
                  <a:pt x="52" y="298"/>
                </a:lnTo>
                <a:cubicBezTo>
                  <a:pt x="771" y="709"/>
                  <a:pt x="771" y="709"/>
                  <a:pt x="771" y="709"/>
                </a:cubicBezTo>
                <a:cubicBezTo>
                  <a:pt x="937" y="481"/>
                  <a:pt x="937" y="481"/>
                  <a:pt x="937" y="481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39" y="18"/>
                  <a:pt x="70" y="0"/>
                  <a:pt x="0" y="0"/>
                </a:cubicBezTo>
                <a:cubicBezTo>
                  <a:pt x="0" y="280"/>
                  <a:pt x="0" y="280"/>
                  <a:pt x="0" y="280"/>
                </a:cubicBezTo>
                <a:cubicBezTo>
                  <a:pt x="17" y="280"/>
                  <a:pt x="35" y="289"/>
                  <a:pt x="52" y="29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76">
            <a:extLst>
              <a:ext uri="{FF2B5EF4-FFF2-40B4-BE49-F238E27FC236}">
                <a16:creationId xmlns:a16="http://schemas.microsoft.com/office/drawing/2014/main" id="{DAD1FA47-08A6-0748-91B8-B24CBE31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105" y="6881204"/>
            <a:ext cx="858479" cy="904880"/>
          </a:xfrm>
          <a:custGeom>
            <a:avLst/>
            <a:gdLst>
              <a:gd name="T0" fmla="*/ 280 w 816"/>
              <a:gd name="T1" fmla="*/ 596 h 861"/>
              <a:gd name="T2" fmla="*/ 280 w 816"/>
              <a:gd name="T3" fmla="*/ 596 h 861"/>
              <a:gd name="T4" fmla="*/ 333 w 816"/>
              <a:gd name="T5" fmla="*/ 509 h 861"/>
              <a:gd name="T6" fmla="*/ 815 w 816"/>
              <a:gd name="T7" fmla="*/ 228 h 861"/>
              <a:gd name="T8" fmla="*/ 648 w 816"/>
              <a:gd name="T9" fmla="*/ 0 h 861"/>
              <a:gd name="T10" fmla="*/ 192 w 816"/>
              <a:gd name="T11" fmla="*/ 263 h 861"/>
              <a:gd name="T12" fmla="*/ 0 w 816"/>
              <a:gd name="T13" fmla="*/ 596 h 861"/>
              <a:gd name="T14" fmla="*/ 0 w 816"/>
              <a:gd name="T15" fmla="*/ 772 h 861"/>
              <a:gd name="T16" fmla="*/ 280 w 816"/>
              <a:gd name="T17" fmla="*/ 860 h 861"/>
              <a:gd name="T18" fmla="*/ 280 w 816"/>
              <a:gd name="T19" fmla="*/ 596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280" y="596"/>
                </a:moveTo>
                <a:lnTo>
                  <a:pt x="280" y="596"/>
                </a:lnTo>
                <a:cubicBezTo>
                  <a:pt x="280" y="561"/>
                  <a:pt x="298" y="526"/>
                  <a:pt x="333" y="509"/>
                </a:cubicBezTo>
                <a:cubicBezTo>
                  <a:pt x="815" y="228"/>
                  <a:pt x="815" y="228"/>
                  <a:pt x="815" y="228"/>
                </a:cubicBezTo>
                <a:cubicBezTo>
                  <a:pt x="648" y="0"/>
                  <a:pt x="648" y="0"/>
                  <a:pt x="648" y="0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70" y="334"/>
                  <a:pt x="0" y="456"/>
                  <a:pt x="0" y="596"/>
                </a:cubicBezTo>
                <a:cubicBezTo>
                  <a:pt x="0" y="772"/>
                  <a:pt x="0" y="772"/>
                  <a:pt x="0" y="772"/>
                </a:cubicBezTo>
                <a:cubicBezTo>
                  <a:pt x="280" y="860"/>
                  <a:pt x="280" y="860"/>
                  <a:pt x="280" y="860"/>
                </a:cubicBezTo>
                <a:lnTo>
                  <a:pt x="280" y="59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77">
            <a:extLst>
              <a:ext uri="{FF2B5EF4-FFF2-40B4-BE49-F238E27FC236}">
                <a16:creationId xmlns:a16="http://schemas.microsoft.com/office/drawing/2014/main" id="{3A5C0ACF-BE38-6A42-9370-FBB401B9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105" y="8681686"/>
            <a:ext cx="858479" cy="914161"/>
          </a:xfrm>
          <a:custGeom>
            <a:avLst/>
            <a:gdLst>
              <a:gd name="T0" fmla="*/ 333 w 816"/>
              <a:gd name="T1" fmla="*/ 360 h 869"/>
              <a:gd name="T2" fmla="*/ 333 w 816"/>
              <a:gd name="T3" fmla="*/ 360 h 869"/>
              <a:gd name="T4" fmla="*/ 280 w 816"/>
              <a:gd name="T5" fmla="*/ 272 h 869"/>
              <a:gd name="T6" fmla="*/ 280 w 816"/>
              <a:gd name="T7" fmla="*/ 0 h 869"/>
              <a:gd name="T8" fmla="*/ 0 w 816"/>
              <a:gd name="T9" fmla="*/ 97 h 869"/>
              <a:gd name="T10" fmla="*/ 0 w 816"/>
              <a:gd name="T11" fmla="*/ 272 h 869"/>
              <a:gd name="T12" fmla="*/ 192 w 816"/>
              <a:gd name="T13" fmla="*/ 605 h 869"/>
              <a:gd name="T14" fmla="*/ 648 w 816"/>
              <a:gd name="T15" fmla="*/ 868 h 869"/>
              <a:gd name="T16" fmla="*/ 815 w 816"/>
              <a:gd name="T17" fmla="*/ 640 h 869"/>
              <a:gd name="T18" fmla="*/ 333 w 816"/>
              <a:gd name="T19" fmla="*/ 36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333" y="360"/>
                </a:moveTo>
                <a:lnTo>
                  <a:pt x="333" y="360"/>
                </a:lnTo>
                <a:cubicBezTo>
                  <a:pt x="298" y="342"/>
                  <a:pt x="280" y="307"/>
                  <a:pt x="280" y="272"/>
                </a:cubicBezTo>
                <a:cubicBezTo>
                  <a:pt x="280" y="0"/>
                  <a:pt x="280" y="0"/>
                  <a:pt x="280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403"/>
                  <a:pt x="70" y="535"/>
                  <a:pt x="192" y="605"/>
                </a:cubicBezTo>
                <a:cubicBezTo>
                  <a:pt x="648" y="868"/>
                  <a:pt x="648" y="868"/>
                  <a:pt x="648" y="868"/>
                </a:cubicBezTo>
                <a:cubicBezTo>
                  <a:pt x="815" y="640"/>
                  <a:pt x="815" y="640"/>
                  <a:pt x="815" y="640"/>
                </a:cubicBezTo>
                <a:lnTo>
                  <a:pt x="333" y="36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8">
            <a:extLst>
              <a:ext uri="{FF2B5EF4-FFF2-40B4-BE49-F238E27FC236}">
                <a16:creationId xmlns:a16="http://schemas.microsoft.com/office/drawing/2014/main" id="{EDB1F141-3C53-3143-A3E7-240273BC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105" y="7693275"/>
            <a:ext cx="296987" cy="1090500"/>
          </a:xfrm>
          <a:custGeom>
            <a:avLst/>
            <a:gdLst>
              <a:gd name="T0" fmla="*/ 280 w 281"/>
              <a:gd name="T1" fmla="*/ 88 h 1036"/>
              <a:gd name="T2" fmla="*/ 0 w 281"/>
              <a:gd name="T3" fmla="*/ 0 h 1036"/>
              <a:gd name="T4" fmla="*/ 0 w 281"/>
              <a:gd name="T5" fmla="*/ 1035 h 1036"/>
              <a:gd name="T6" fmla="*/ 280 w 281"/>
              <a:gd name="T7" fmla="*/ 938 h 1036"/>
              <a:gd name="T8" fmla="*/ 280 w 281"/>
              <a:gd name="T9" fmla="*/ 8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1036">
                <a:moveTo>
                  <a:pt x="280" y="88"/>
                </a:moveTo>
                <a:lnTo>
                  <a:pt x="0" y="0"/>
                </a:lnTo>
                <a:lnTo>
                  <a:pt x="0" y="1035"/>
                </a:lnTo>
                <a:lnTo>
                  <a:pt x="280" y="938"/>
                </a:lnTo>
                <a:lnTo>
                  <a:pt x="280" y="8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79">
            <a:extLst>
              <a:ext uri="{FF2B5EF4-FFF2-40B4-BE49-F238E27FC236}">
                <a16:creationId xmlns:a16="http://schemas.microsoft.com/office/drawing/2014/main" id="{A2EE1F3B-4F99-3D48-B117-ECF947AF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248" y="9354545"/>
            <a:ext cx="979127" cy="747109"/>
          </a:xfrm>
          <a:custGeom>
            <a:avLst/>
            <a:gdLst>
              <a:gd name="T0" fmla="*/ 877 w 931"/>
              <a:gd name="T1" fmla="*/ 412 h 711"/>
              <a:gd name="T2" fmla="*/ 877 w 931"/>
              <a:gd name="T3" fmla="*/ 412 h 711"/>
              <a:gd name="T4" fmla="*/ 167 w 931"/>
              <a:gd name="T5" fmla="*/ 0 h 711"/>
              <a:gd name="T6" fmla="*/ 0 w 931"/>
              <a:gd name="T7" fmla="*/ 228 h 711"/>
              <a:gd name="T8" fmla="*/ 737 w 931"/>
              <a:gd name="T9" fmla="*/ 658 h 711"/>
              <a:gd name="T10" fmla="*/ 930 w 931"/>
              <a:gd name="T11" fmla="*/ 710 h 711"/>
              <a:gd name="T12" fmla="*/ 930 w 931"/>
              <a:gd name="T13" fmla="*/ 430 h 711"/>
              <a:gd name="T14" fmla="*/ 877 w 931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1" h="711">
                <a:moveTo>
                  <a:pt x="877" y="412"/>
                </a:moveTo>
                <a:lnTo>
                  <a:pt x="877" y="412"/>
                </a:lnTo>
                <a:cubicBezTo>
                  <a:pt x="167" y="0"/>
                  <a:pt x="167" y="0"/>
                  <a:pt x="167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737" y="658"/>
                  <a:pt x="737" y="658"/>
                  <a:pt x="737" y="658"/>
                </a:cubicBezTo>
                <a:cubicBezTo>
                  <a:pt x="798" y="693"/>
                  <a:pt x="869" y="710"/>
                  <a:pt x="930" y="710"/>
                </a:cubicBezTo>
                <a:cubicBezTo>
                  <a:pt x="930" y="430"/>
                  <a:pt x="930" y="430"/>
                  <a:pt x="930" y="430"/>
                </a:cubicBezTo>
                <a:cubicBezTo>
                  <a:pt x="912" y="430"/>
                  <a:pt x="895" y="421"/>
                  <a:pt x="877" y="41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80">
            <a:extLst>
              <a:ext uri="{FF2B5EF4-FFF2-40B4-BE49-F238E27FC236}">
                <a16:creationId xmlns:a16="http://schemas.microsoft.com/office/drawing/2014/main" id="{701FBF3B-5E9B-E947-9210-4EB29E6E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272" y="7693275"/>
            <a:ext cx="296987" cy="1090500"/>
          </a:xfrm>
          <a:custGeom>
            <a:avLst/>
            <a:gdLst>
              <a:gd name="T0" fmla="*/ 0 w 281"/>
              <a:gd name="T1" fmla="*/ 938 h 1036"/>
              <a:gd name="T2" fmla="*/ 280 w 281"/>
              <a:gd name="T3" fmla="*/ 1035 h 1036"/>
              <a:gd name="T4" fmla="*/ 280 w 281"/>
              <a:gd name="T5" fmla="*/ 0 h 1036"/>
              <a:gd name="T6" fmla="*/ 0 w 281"/>
              <a:gd name="T7" fmla="*/ 88 h 1036"/>
              <a:gd name="T8" fmla="*/ 0 w 281"/>
              <a:gd name="T9" fmla="*/ 93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1036">
                <a:moveTo>
                  <a:pt x="0" y="938"/>
                </a:moveTo>
                <a:lnTo>
                  <a:pt x="280" y="1035"/>
                </a:lnTo>
                <a:lnTo>
                  <a:pt x="280" y="0"/>
                </a:lnTo>
                <a:lnTo>
                  <a:pt x="0" y="88"/>
                </a:lnTo>
                <a:lnTo>
                  <a:pt x="0" y="93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81">
            <a:extLst>
              <a:ext uri="{FF2B5EF4-FFF2-40B4-BE49-F238E27FC236}">
                <a16:creationId xmlns:a16="http://schemas.microsoft.com/office/drawing/2014/main" id="{2E2D01F1-ED97-9048-A857-696FCFF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066" y="9354545"/>
            <a:ext cx="988411" cy="747109"/>
          </a:xfrm>
          <a:custGeom>
            <a:avLst/>
            <a:gdLst>
              <a:gd name="T0" fmla="*/ 53 w 939"/>
              <a:gd name="T1" fmla="*/ 412 h 711"/>
              <a:gd name="T2" fmla="*/ 53 w 939"/>
              <a:gd name="T3" fmla="*/ 412 h 711"/>
              <a:gd name="T4" fmla="*/ 0 w 939"/>
              <a:gd name="T5" fmla="*/ 430 h 711"/>
              <a:gd name="T6" fmla="*/ 0 w 939"/>
              <a:gd name="T7" fmla="*/ 710 h 711"/>
              <a:gd name="T8" fmla="*/ 193 w 939"/>
              <a:gd name="T9" fmla="*/ 658 h 711"/>
              <a:gd name="T10" fmla="*/ 938 w 939"/>
              <a:gd name="T11" fmla="*/ 228 h 711"/>
              <a:gd name="T12" fmla="*/ 772 w 939"/>
              <a:gd name="T13" fmla="*/ 0 h 711"/>
              <a:gd name="T14" fmla="*/ 53 w 939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1">
                <a:moveTo>
                  <a:pt x="53" y="412"/>
                </a:moveTo>
                <a:lnTo>
                  <a:pt x="53" y="412"/>
                </a:lnTo>
                <a:cubicBezTo>
                  <a:pt x="35" y="421"/>
                  <a:pt x="18" y="430"/>
                  <a:pt x="0" y="430"/>
                </a:cubicBezTo>
                <a:cubicBezTo>
                  <a:pt x="0" y="710"/>
                  <a:pt x="0" y="710"/>
                  <a:pt x="0" y="710"/>
                </a:cubicBezTo>
                <a:cubicBezTo>
                  <a:pt x="70" y="710"/>
                  <a:pt x="132" y="693"/>
                  <a:pt x="193" y="658"/>
                </a:cubicBezTo>
                <a:cubicBezTo>
                  <a:pt x="938" y="228"/>
                  <a:pt x="938" y="228"/>
                  <a:pt x="938" y="228"/>
                </a:cubicBezTo>
                <a:cubicBezTo>
                  <a:pt x="772" y="0"/>
                  <a:pt x="772" y="0"/>
                  <a:pt x="772" y="0"/>
                </a:cubicBezTo>
                <a:lnTo>
                  <a:pt x="53" y="41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82">
            <a:extLst>
              <a:ext uri="{FF2B5EF4-FFF2-40B4-BE49-F238E27FC236}">
                <a16:creationId xmlns:a16="http://schemas.microsoft.com/office/drawing/2014/main" id="{A0223FDC-9A44-C34F-9551-4B6B818F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141" y="8681686"/>
            <a:ext cx="858476" cy="914161"/>
          </a:xfrm>
          <a:custGeom>
            <a:avLst/>
            <a:gdLst>
              <a:gd name="T0" fmla="*/ 535 w 816"/>
              <a:gd name="T1" fmla="*/ 272 h 869"/>
              <a:gd name="T2" fmla="*/ 535 w 816"/>
              <a:gd name="T3" fmla="*/ 272 h 869"/>
              <a:gd name="T4" fmla="*/ 482 w 816"/>
              <a:gd name="T5" fmla="*/ 360 h 869"/>
              <a:gd name="T6" fmla="*/ 0 w 816"/>
              <a:gd name="T7" fmla="*/ 640 h 869"/>
              <a:gd name="T8" fmla="*/ 166 w 816"/>
              <a:gd name="T9" fmla="*/ 868 h 869"/>
              <a:gd name="T10" fmla="*/ 622 w 816"/>
              <a:gd name="T11" fmla="*/ 605 h 869"/>
              <a:gd name="T12" fmla="*/ 815 w 816"/>
              <a:gd name="T13" fmla="*/ 272 h 869"/>
              <a:gd name="T14" fmla="*/ 815 w 816"/>
              <a:gd name="T15" fmla="*/ 97 h 869"/>
              <a:gd name="T16" fmla="*/ 535 w 816"/>
              <a:gd name="T17" fmla="*/ 0 h 869"/>
              <a:gd name="T18" fmla="*/ 535 w 816"/>
              <a:gd name="T19" fmla="*/ 272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535" y="272"/>
                </a:moveTo>
                <a:lnTo>
                  <a:pt x="535" y="272"/>
                </a:lnTo>
                <a:cubicBezTo>
                  <a:pt x="535" y="307"/>
                  <a:pt x="508" y="342"/>
                  <a:pt x="482" y="360"/>
                </a:cubicBezTo>
                <a:cubicBezTo>
                  <a:pt x="0" y="640"/>
                  <a:pt x="0" y="640"/>
                  <a:pt x="0" y="640"/>
                </a:cubicBezTo>
                <a:cubicBezTo>
                  <a:pt x="166" y="868"/>
                  <a:pt x="166" y="868"/>
                  <a:pt x="166" y="868"/>
                </a:cubicBezTo>
                <a:cubicBezTo>
                  <a:pt x="622" y="605"/>
                  <a:pt x="622" y="605"/>
                  <a:pt x="622" y="605"/>
                </a:cubicBezTo>
                <a:cubicBezTo>
                  <a:pt x="736" y="535"/>
                  <a:pt x="815" y="403"/>
                  <a:pt x="815" y="272"/>
                </a:cubicBezTo>
                <a:cubicBezTo>
                  <a:pt x="815" y="97"/>
                  <a:pt x="815" y="97"/>
                  <a:pt x="815" y="97"/>
                </a:cubicBezTo>
                <a:cubicBezTo>
                  <a:pt x="535" y="0"/>
                  <a:pt x="535" y="0"/>
                  <a:pt x="535" y="0"/>
                </a:cubicBezTo>
                <a:lnTo>
                  <a:pt x="535" y="27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83">
            <a:extLst>
              <a:ext uri="{FF2B5EF4-FFF2-40B4-BE49-F238E27FC236}">
                <a16:creationId xmlns:a16="http://schemas.microsoft.com/office/drawing/2014/main" id="{46C94671-5269-D144-910B-EFF04296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9658" y="6375396"/>
            <a:ext cx="988408" cy="747109"/>
          </a:xfrm>
          <a:custGeom>
            <a:avLst/>
            <a:gdLst>
              <a:gd name="T0" fmla="*/ 886 w 939"/>
              <a:gd name="T1" fmla="*/ 298 h 710"/>
              <a:gd name="T2" fmla="*/ 886 w 939"/>
              <a:gd name="T3" fmla="*/ 298 h 710"/>
              <a:gd name="T4" fmla="*/ 938 w 939"/>
              <a:gd name="T5" fmla="*/ 280 h 710"/>
              <a:gd name="T6" fmla="*/ 938 w 939"/>
              <a:gd name="T7" fmla="*/ 0 h 710"/>
              <a:gd name="T8" fmla="*/ 745 w 939"/>
              <a:gd name="T9" fmla="*/ 53 h 710"/>
              <a:gd name="T10" fmla="*/ 0 w 939"/>
              <a:gd name="T11" fmla="*/ 481 h 710"/>
              <a:gd name="T12" fmla="*/ 166 w 939"/>
              <a:gd name="T13" fmla="*/ 709 h 710"/>
              <a:gd name="T14" fmla="*/ 886 w 939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0">
                <a:moveTo>
                  <a:pt x="886" y="298"/>
                </a:moveTo>
                <a:lnTo>
                  <a:pt x="886" y="298"/>
                </a:lnTo>
                <a:cubicBezTo>
                  <a:pt x="903" y="289"/>
                  <a:pt x="921" y="280"/>
                  <a:pt x="938" y="280"/>
                </a:cubicBezTo>
                <a:cubicBezTo>
                  <a:pt x="938" y="0"/>
                  <a:pt x="938" y="0"/>
                  <a:pt x="938" y="0"/>
                </a:cubicBezTo>
                <a:cubicBezTo>
                  <a:pt x="868" y="0"/>
                  <a:pt x="807" y="18"/>
                  <a:pt x="745" y="53"/>
                </a:cubicBezTo>
                <a:cubicBezTo>
                  <a:pt x="0" y="481"/>
                  <a:pt x="0" y="481"/>
                  <a:pt x="0" y="481"/>
                </a:cubicBezTo>
                <a:cubicBezTo>
                  <a:pt x="166" y="709"/>
                  <a:pt x="166" y="709"/>
                  <a:pt x="166" y="709"/>
                </a:cubicBezTo>
                <a:lnTo>
                  <a:pt x="886" y="29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84">
            <a:extLst>
              <a:ext uri="{FF2B5EF4-FFF2-40B4-BE49-F238E27FC236}">
                <a16:creationId xmlns:a16="http://schemas.microsoft.com/office/drawing/2014/main" id="{9BC6B34B-85C0-9342-A02C-BD81016E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141" y="6881204"/>
            <a:ext cx="858476" cy="904880"/>
          </a:xfrm>
          <a:custGeom>
            <a:avLst/>
            <a:gdLst>
              <a:gd name="T0" fmla="*/ 622 w 816"/>
              <a:gd name="T1" fmla="*/ 263 h 861"/>
              <a:gd name="T2" fmla="*/ 622 w 816"/>
              <a:gd name="T3" fmla="*/ 263 h 861"/>
              <a:gd name="T4" fmla="*/ 166 w 816"/>
              <a:gd name="T5" fmla="*/ 0 h 861"/>
              <a:gd name="T6" fmla="*/ 0 w 816"/>
              <a:gd name="T7" fmla="*/ 228 h 861"/>
              <a:gd name="T8" fmla="*/ 482 w 816"/>
              <a:gd name="T9" fmla="*/ 509 h 861"/>
              <a:gd name="T10" fmla="*/ 535 w 816"/>
              <a:gd name="T11" fmla="*/ 596 h 861"/>
              <a:gd name="T12" fmla="*/ 535 w 816"/>
              <a:gd name="T13" fmla="*/ 860 h 861"/>
              <a:gd name="T14" fmla="*/ 815 w 816"/>
              <a:gd name="T15" fmla="*/ 772 h 861"/>
              <a:gd name="T16" fmla="*/ 815 w 816"/>
              <a:gd name="T17" fmla="*/ 596 h 861"/>
              <a:gd name="T18" fmla="*/ 622 w 816"/>
              <a:gd name="T19" fmla="*/ 263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622" y="263"/>
                </a:moveTo>
                <a:lnTo>
                  <a:pt x="622" y="263"/>
                </a:lnTo>
                <a:cubicBezTo>
                  <a:pt x="166" y="0"/>
                  <a:pt x="166" y="0"/>
                  <a:pt x="166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482" y="509"/>
                  <a:pt x="482" y="509"/>
                  <a:pt x="482" y="509"/>
                </a:cubicBezTo>
                <a:cubicBezTo>
                  <a:pt x="508" y="526"/>
                  <a:pt x="535" y="561"/>
                  <a:pt x="535" y="596"/>
                </a:cubicBezTo>
                <a:cubicBezTo>
                  <a:pt x="535" y="860"/>
                  <a:pt x="535" y="860"/>
                  <a:pt x="535" y="860"/>
                </a:cubicBezTo>
                <a:cubicBezTo>
                  <a:pt x="815" y="772"/>
                  <a:pt x="815" y="772"/>
                  <a:pt x="815" y="772"/>
                </a:cubicBezTo>
                <a:cubicBezTo>
                  <a:pt x="815" y="596"/>
                  <a:pt x="815" y="596"/>
                  <a:pt x="815" y="596"/>
                </a:cubicBezTo>
                <a:cubicBezTo>
                  <a:pt x="815" y="456"/>
                  <a:pt x="736" y="334"/>
                  <a:pt x="622" y="2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85">
            <a:extLst>
              <a:ext uri="{FF2B5EF4-FFF2-40B4-BE49-F238E27FC236}">
                <a16:creationId xmlns:a16="http://schemas.microsoft.com/office/drawing/2014/main" id="{BDB255B8-4574-4643-948C-AB80D965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066" y="6375396"/>
            <a:ext cx="988411" cy="747109"/>
          </a:xfrm>
          <a:custGeom>
            <a:avLst/>
            <a:gdLst>
              <a:gd name="T0" fmla="*/ 53 w 939"/>
              <a:gd name="T1" fmla="*/ 298 h 710"/>
              <a:gd name="T2" fmla="*/ 53 w 939"/>
              <a:gd name="T3" fmla="*/ 298 h 710"/>
              <a:gd name="T4" fmla="*/ 772 w 939"/>
              <a:gd name="T5" fmla="*/ 709 h 710"/>
              <a:gd name="T6" fmla="*/ 938 w 939"/>
              <a:gd name="T7" fmla="*/ 481 h 710"/>
              <a:gd name="T8" fmla="*/ 193 w 939"/>
              <a:gd name="T9" fmla="*/ 53 h 710"/>
              <a:gd name="T10" fmla="*/ 0 w 939"/>
              <a:gd name="T11" fmla="*/ 0 h 710"/>
              <a:gd name="T12" fmla="*/ 0 w 939"/>
              <a:gd name="T13" fmla="*/ 280 h 710"/>
              <a:gd name="T14" fmla="*/ 53 w 939"/>
              <a:gd name="T15" fmla="*/ 298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0">
                <a:moveTo>
                  <a:pt x="53" y="298"/>
                </a:moveTo>
                <a:lnTo>
                  <a:pt x="53" y="298"/>
                </a:lnTo>
                <a:cubicBezTo>
                  <a:pt x="772" y="709"/>
                  <a:pt x="772" y="709"/>
                  <a:pt x="772" y="709"/>
                </a:cubicBezTo>
                <a:cubicBezTo>
                  <a:pt x="938" y="481"/>
                  <a:pt x="938" y="481"/>
                  <a:pt x="938" y="481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32" y="18"/>
                  <a:pt x="70" y="0"/>
                  <a:pt x="0" y="0"/>
                </a:cubicBezTo>
                <a:cubicBezTo>
                  <a:pt x="0" y="280"/>
                  <a:pt x="0" y="280"/>
                  <a:pt x="0" y="280"/>
                </a:cubicBezTo>
                <a:cubicBezTo>
                  <a:pt x="18" y="280"/>
                  <a:pt x="35" y="289"/>
                  <a:pt x="53" y="29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86">
            <a:extLst>
              <a:ext uri="{FF2B5EF4-FFF2-40B4-BE49-F238E27FC236}">
                <a16:creationId xmlns:a16="http://schemas.microsoft.com/office/drawing/2014/main" id="{1DAFD575-88C5-5E40-A46F-4548A0FC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515" y="6881204"/>
            <a:ext cx="858479" cy="904880"/>
          </a:xfrm>
          <a:custGeom>
            <a:avLst/>
            <a:gdLst>
              <a:gd name="T0" fmla="*/ 281 w 816"/>
              <a:gd name="T1" fmla="*/ 596 h 861"/>
              <a:gd name="T2" fmla="*/ 281 w 816"/>
              <a:gd name="T3" fmla="*/ 596 h 861"/>
              <a:gd name="T4" fmla="*/ 333 w 816"/>
              <a:gd name="T5" fmla="*/ 509 h 861"/>
              <a:gd name="T6" fmla="*/ 815 w 816"/>
              <a:gd name="T7" fmla="*/ 228 h 861"/>
              <a:gd name="T8" fmla="*/ 649 w 816"/>
              <a:gd name="T9" fmla="*/ 0 h 861"/>
              <a:gd name="T10" fmla="*/ 193 w 816"/>
              <a:gd name="T11" fmla="*/ 263 h 861"/>
              <a:gd name="T12" fmla="*/ 0 w 816"/>
              <a:gd name="T13" fmla="*/ 596 h 861"/>
              <a:gd name="T14" fmla="*/ 0 w 816"/>
              <a:gd name="T15" fmla="*/ 772 h 861"/>
              <a:gd name="T16" fmla="*/ 281 w 816"/>
              <a:gd name="T17" fmla="*/ 860 h 861"/>
              <a:gd name="T18" fmla="*/ 281 w 816"/>
              <a:gd name="T19" fmla="*/ 596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1">
                <a:moveTo>
                  <a:pt x="281" y="596"/>
                </a:moveTo>
                <a:lnTo>
                  <a:pt x="281" y="596"/>
                </a:lnTo>
                <a:cubicBezTo>
                  <a:pt x="281" y="561"/>
                  <a:pt x="307" y="526"/>
                  <a:pt x="333" y="509"/>
                </a:cubicBezTo>
                <a:cubicBezTo>
                  <a:pt x="815" y="228"/>
                  <a:pt x="815" y="228"/>
                  <a:pt x="815" y="228"/>
                </a:cubicBezTo>
                <a:cubicBezTo>
                  <a:pt x="649" y="0"/>
                  <a:pt x="649" y="0"/>
                  <a:pt x="649" y="0"/>
                </a:cubicBezTo>
                <a:cubicBezTo>
                  <a:pt x="193" y="263"/>
                  <a:pt x="193" y="263"/>
                  <a:pt x="193" y="263"/>
                </a:cubicBezTo>
                <a:cubicBezTo>
                  <a:pt x="79" y="334"/>
                  <a:pt x="0" y="456"/>
                  <a:pt x="0" y="596"/>
                </a:cubicBezTo>
                <a:cubicBezTo>
                  <a:pt x="0" y="772"/>
                  <a:pt x="0" y="772"/>
                  <a:pt x="0" y="772"/>
                </a:cubicBezTo>
                <a:cubicBezTo>
                  <a:pt x="281" y="860"/>
                  <a:pt x="281" y="860"/>
                  <a:pt x="281" y="860"/>
                </a:cubicBezTo>
                <a:lnTo>
                  <a:pt x="281" y="59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87">
            <a:extLst>
              <a:ext uri="{FF2B5EF4-FFF2-40B4-BE49-F238E27FC236}">
                <a16:creationId xmlns:a16="http://schemas.microsoft.com/office/drawing/2014/main" id="{0AF5FA4B-4439-334E-85B0-146CFE8F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515" y="8681686"/>
            <a:ext cx="858479" cy="914161"/>
          </a:xfrm>
          <a:custGeom>
            <a:avLst/>
            <a:gdLst>
              <a:gd name="T0" fmla="*/ 333 w 816"/>
              <a:gd name="T1" fmla="*/ 360 h 869"/>
              <a:gd name="T2" fmla="*/ 333 w 816"/>
              <a:gd name="T3" fmla="*/ 360 h 869"/>
              <a:gd name="T4" fmla="*/ 281 w 816"/>
              <a:gd name="T5" fmla="*/ 272 h 869"/>
              <a:gd name="T6" fmla="*/ 281 w 816"/>
              <a:gd name="T7" fmla="*/ 0 h 869"/>
              <a:gd name="T8" fmla="*/ 0 w 816"/>
              <a:gd name="T9" fmla="*/ 97 h 869"/>
              <a:gd name="T10" fmla="*/ 0 w 816"/>
              <a:gd name="T11" fmla="*/ 272 h 869"/>
              <a:gd name="T12" fmla="*/ 193 w 816"/>
              <a:gd name="T13" fmla="*/ 605 h 869"/>
              <a:gd name="T14" fmla="*/ 649 w 816"/>
              <a:gd name="T15" fmla="*/ 868 h 869"/>
              <a:gd name="T16" fmla="*/ 815 w 816"/>
              <a:gd name="T17" fmla="*/ 640 h 869"/>
              <a:gd name="T18" fmla="*/ 333 w 816"/>
              <a:gd name="T19" fmla="*/ 36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869">
                <a:moveTo>
                  <a:pt x="333" y="360"/>
                </a:moveTo>
                <a:lnTo>
                  <a:pt x="333" y="360"/>
                </a:lnTo>
                <a:cubicBezTo>
                  <a:pt x="307" y="342"/>
                  <a:pt x="281" y="307"/>
                  <a:pt x="281" y="272"/>
                </a:cubicBezTo>
                <a:cubicBezTo>
                  <a:pt x="281" y="0"/>
                  <a:pt x="281" y="0"/>
                  <a:pt x="281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403"/>
                  <a:pt x="79" y="535"/>
                  <a:pt x="193" y="605"/>
                </a:cubicBezTo>
                <a:cubicBezTo>
                  <a:pt x="649" y="868"/>
                  <a:pt x="649" y="868"/>
                  <a:pt x="649" y="868"/>
                </a:cubicBezTo>
                <a:cubicBezTo>
                  <a:pt x="815" y="640"/>
                  <a:pt x="815" y="640"/>
                  <a:pt x="815" y="640"/>
                </a:cubicBezTo>
                <a:lnTo>
                  <a:pt x="333" y="36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88">
            <a:extLst>
              <a:ext uri="{FF2B5EF4-FFF2-40B4-BE49-F238E27FC236}">
                <a16:creationId xmlns:a16="http://schemas.microsoft.com/office/drawing/2014/main" id="{84546DBD-7B1F-EB4E-9F76-9E394C1E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515" y="7693275"/>
            <a:ext cx="296987" cy="1090500"/>
          </a:xfrm>
          <a:custGeom>
            <a:avLst/>
            <a:gdLst>
              <a:gd name="T0" fmla="*/ 281 w 282"/>
              <a:gd name="T1" fmla="*/ 88 h 1036"/>
              <a:gd name="T2" fmla="*/ 0 w 282"/>
              <a:gd name="T3" fmla="*/ 0 h 1036"/>
              <a:gd name="T4" fmla="*/ 0 w 282"/>
              <a:gd name="T5" fmla="*/ 1035 h 1036"/>
              <a:gd name="T6" fmla="*/ 281 w 282"/>
              <a:gd name="T7" fmla="*/ 938 h 1036"/>
              <a:gd name="T8" fmla="*/ 281 w 282"/>
              <a:gd name="T9" fmla="*/ 8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1036">
                <a:moveTo>
                  <a:pt x="281" y="88"/>
                </a:moveTo>
                <a:lnTo>
                  <a:pt x="0" y="0"/>
                </a:lnTo>
                <a:lnTo>
                  <a:pt x="0" y="1035"/>
                </a:lnTo>
                <a:lnTo>
                  <a:pt x="281" y="938"/>
                </a:lnTo>
                <a:lnTo>
                  <a:pt x="281" y="8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89">
            <a:extLst>
              <a:ext uri="{FF2B5EF4-FFF2-40B4-BE49-F238E27FC236}">
                <a16:creationId xmlns:a16="http://schemas.microsoft.com/office/drawing/2014/main" id="{B78DF9F5-33FF-D248-838C-90582ED9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9658" y="9354545"/>
            <a:ext cx="988408" cy="747109"/>
          </a:xfrm>
          <a:custGeom>
            <a:avLst/>
            <a:gdLst>
              <a:gd name="T0" fmla="*/ 886 w 939"/>
              <a:gd name="T1" fmla="*/ 412 h 711"/>
              <a:gd name="T2" fmla="*/ 886 w 939"/>
              <a:gd name="T3" fmla="*/ 412 h 711"/>
              <a:gd name="T4" fmla="*/ 166 w 939"/>
              <a:gd name="T5" fmla="*/ 0 h 711"/>
              <a:gd name="T6" fmla="*/ 0 w 939"/>
              <a:gd name="T7" fmla="*/ 228 h 711"/>
              <a:gd name="T8" fmla="*/ 745 w 939"/>
              <a:gd name="T9" fmla="*/ 658 h 711"/>
              <a:gd name="T10" fmla="*/ 938 w 939"/>
              <a:gd name="T11" fmla="*/ 710 h 711"/>
              <a:gd name="T12" fmla="*/ 938 w 939"/>
              <a:gd name="T13" fmla="*/ 430 h 711"/>
              <a:gd name="T14" fmla="*/ 886 w 939"/>
              <a:gd name="T15" fmla="*/ 4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711">
                <a:moveTo>
                  <a:pt x="886" y="412"/>
                </a:moveTo>
                <a:lnTo>
                  <a:pt x="886" y="412"/>
                </a:lnTo>
                <a:cubicBezTo>
                  <a:pt x="166" y="0"/>
                  <a:pt x="166" y="0"/>
                  <a:pt x="166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745" y="658"/>
                  <a:pt x="745" y="658"/>
                  <a:pt x="745" y="658"/>
                </a:cubicBezTo>
                <a:cubicBezTo>
                  <a:pt x="807" y="693"/>
                  <a:pt x="868" y="710"/>
                  <a:pt x="938" y="710"/>
                </a:cubicBezTo>
                <a:cubicBezTo>
                  <a:pt x="938" y="430"/>
                  <a:pt x="938" y="430"/>
                  <a:pt x="938" y="430"/>
                </a:cubicBezTo>
                <a:cubicBezTo>
                  <a:pt x="921" y="430"/>
                  <a:pt x="903" y="421"/>
                  <a:pt x="886" y="41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90">
            <a:extLst>
              <a:ext uri="{FF2B5EF4-FFF2-40B4-BE49-F238E27FC236}">
                <a16:creationId xmlns:a16="http://schemas.microsoft.com/office/drawing/2014/main" id="{026814B3-E87B-6045-903A-1EE89DA7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49" y="9772183"/>
            <a:ext cx="1290036" cy="1438530"/>
          </a:xfrm>
          <a:custGeom>
            <a:avLst/>
            <a:gdLst>
              <a:gd name="T0" fmla="*/ 1227 w 1228"/>
              <a:gd name="T1" fmla="*/ 903 h 1369"/>
              <a:gd name="T2" fmla="*/ 1227 w 1228"/>
              <a:gd name="T3" fmla="*/ 903 h 1369"/>
              <a:gd name="T4" fmla="*/ 1227 w 1228"/>
              <a:gd name="T5" fmla="*/ 465 h 1369"/>
              <a:gd name="T6" fmla="*/ 1113 w 1228"/>
              <a:gd name="T7" fmla="*/ 263 h 1369"/>
              <a:gd name="T8" fmla="*/ 727 w 1228"/>
              <a:gd name="T9" fmla="*/ 44 h 1369"/>
              <a:gd name="T10" fmla="*/ 500 w 1228"/>
              <a:gd name="T11" fmla="*/ 44 h 1369"/>
              <a:gd name="T12" fmla="*/ 114 w 1228"/>
              <a:gd name="T13" fmla="*/ 263 h 1369"/>
              <a:gd name="T14" fmla="*/ 0 w 1228"/>
              <a:gd name="T15" fmla="*/ 465 h 1369"/>
              <a:gd name="T16" fmla="*/ 0 w 1228"/>
              <a:gd name="T17" fmla="*/ 903 h 1369"/>
              <a:gd name="T18" fmla="*/ 114 w 1228"/>
              <a:gd name="T19" fmla="*/ 1105 h 1369"/>
              <a:gd name="T20" fmla="*/ 500 w 1228"/>
              <a:gd name="T21" fmla="*/ 1324 h 1369"/>
              <a:gd name="T22" fmla="*/ 727 w 1228"/>
              <a:gd name="T23" fmla="*/ 1324 h 1369"/>
              <a:gd name="T24" fmla="*/ 1113 w 1228"/>
              <a:gd name="T25" fmla="*/ 1105 h 1369"/>
              <a:gd name="T26" fmla="*/ 1227 w 1228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8" h="1369">
                <a:moveTo>
                  <a:pt x="1227" y="903"/>
                </a:moveTo>
                <a:lnTo>
                  <a:pt x="1227" y="903"/>
                </a:lnTo>
                <a:cubicBezTo>
                  <a:pt x="1227" y="465"/>
                  <a:pt x="1227" y="465"/>
                  <a:pt x="1227" y="465"/>
                </a:cubicBezTo>
                <a:cubicBezTo>
                  <a:pt x="1227" y="386"/>
                  <a:pt x="1183" y="307"/>
                  <a:pt x="1113" y="263"/>
                </a:cubicBezTo>
                <a:cubicBezTo>
                  <a:pt x="727" y="44"/>
                  <a:pt x="727" y="44"/>
                  <a:pt x="727" y="44"/>
                </a:cubicBezTo>
                <a:cubicBezTo>
                  <a:pt x="657" y="0"/>
                  <a:pt x="570" y="0"/>
                  <a:pt x="500" y="44"/>
                </a:cubicBezTo>
                <a:cubicBezTo>
                  <a:pt x="114" y="263"/>
                  <a:pt x="114" y="263"/>
                  <a:pt x="114" y="263"/>
                </a:cubicBezTo>
                <a:cubicBezTo>
                  <a:pt x="44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4" y="1061"/>
                  <a:pt x="114" y="1105"/>
                </a:cubicBezTo>
                <a:cubicBezTo>
                  <a:pt x="500" y="1324"/>
                  <a:pt x="500" y="1324"/>
                  <a:pt x="500" y="1324"/>
                </a:cubicBezTo>
                <a:cubicBezTo>
                  <a:pt x="570" y="1368"/>
                  <a:pt x="657" y="1368"/>
                  <a:pt x="727" y="1324"/>
                </a:cubicBezTo>
                <a:cubicBezTo>
                  <a:pt x="1113" y="1105"/>
                  <a:pt x="1113" y="1105"/>
                  <a:pt x="1113" y="1105"/>
                </a:cubicBezTo>
                <a:cubicBezTo>
                  <a:pt x="1183" y="1061"/>
                  <a:pt x="1227" y="991"/>
                  <a:pt x="1227" y="903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91">
            <a:extLst>
              <a:ext uri="{FF2B5EF4-FFF2-40B4-BE49-F238E27FC236}">
                <a16:creationId xmlns:a16="http://schemas.microsoft.com/office/drawing/2014/main" id="{A5EB5375-D635-A045-B790-ED5CCFCE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351" y="9772183"/>
            <a:ext cx="1294678" cy="1438530"/>
          </a:xfrm>
          <a:custGeom>
            <a:avLst/>
            <a:gdLst>
              <a:gd name="T0" fmla="*/ 1228 w 1229"/>
              <a:gd name="T1" fmla="*/ 903 h 1369"/>
              <a:gd name="T2" fmla="*/ 1228 w 1229"/>
              <a:gd name="T3" fmla="*/ 903 h 1369"/>
              <a:gd name="T4" fmla="*/ 1228 w 1229"/>
              <a:gd name="T5" fmla="*/ 465 h 1369"/>
              <a:gd name="T6" fmla="*/ 1105 w 1229"/>
              <a:gd name="T7" fmla="*/ 263 h 1369"/>
              <a:gd name="T8" fmla="*/ 728 w 1229"/>
              <a:gd name="T9" fmla="*/ 44 h 1369"/>
              <a:gd name="T10" fmla="*/ 491 w 1229"/>
              <a:gd name="T11" fmla="*/ 44 h 1369"/>
              <a:gd name="T12" fmla="*/ 114 w 1229"/>
              <a:gd name="T13" fmla="*/ 263 h 1369"/>
              <a:gd name="T14" fmla="*/ 0 w 1229"/>
              <a:gd name="T15" fmla="*/ 465 h 1369"/>
              <a:gd name="T16" fmla="*/ 0 w 1229"/>
              <a:gd name="T17" fmla="*/ 903 h 1369"/>
              <a:gd name="T18" fmla="*/ 114 w 1229"/>
              <a:gd name="T19" fmla="*/ 1105 h 1369"/>
              <a:gd name="T20" fmla="*/ 491 w 1229"/>
              <a:gd name="T21" fmla="*/ 1324 h 1369"/>
              <a:gd name="T22" fmla="*/ 728 w 1229"/>
              <a:gd name="T23" fmla="*/ 1324 h 1369"/>
              <a:gd name="T24" fmla="*/ 1105 w 1229"/>
              <a:gd name="T25" fmla="*/ 1105 h 1369"/>
              <a:gd name="T26" fmla="*/ 1228 w 1229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9" h="1369">
                <a:moveTo>
                  <a:pt x="1228" y="903"/>
                </a:moveTo>
                <a:lnTo>
                  <a:pt x="1228" y="903"/>
                </a:lnTo>
                <a:cubicBezTo>
                  <a:pt x="1228" y="465"/>
                  <a:pt x="1228" y="465"/>
                  <a:pt x="1228" y="465"/>
                </a:cubicBezTo>
                <a:cubicBezTo>
                  <a:pt x="1228" y="386"/>
                  <a:pt x="1184" y="307"/>
                  <a:pt x="1105" y="263"/>
                </a:cubicBezTo>
                <a:cubicBezTo>
                  <a:pt x="728" y="44"/>
                  <a:pt x="728" y="44"/>
                  <a:pt x="728" y="44"/>
                </a:cubicBezTo>
                <a:cubicBezTo>
                  <a:pt x="658" y="0"/>
                  <a:pt x="570" y="0"/>
                  <a:pt x="491" y="44"/>
                </a:cubicBezTo>
                <a:cubicBezTo>
                  <a:pt x="114" y="263"/>
                  <a:pt x="114" y="263"/>
                  <a:pt x="114" y="263"/>
                </a:cubicBezTo>
                <a:cubicBezTo>
                  <a:pt x="44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4" y="1061"/>
                  <a:pt x="114" y="1105"/>
                </a:cubicBezTo>
                <a:cubicBezTo>
                  <a:pt x="491" y="1324"/>
                  <a:pt x="491" y="1324"/>
                  <a:pt x="491" y="1324"/>
                </a:cubicBezTo>
                <a:cubicBezTo>
                  <a:pt x="570" y="1368"/>
                  <a:pt x="658" y="1368"/>
                  <a:pt x="728" y="1324"/>
                </a:cubicBezTo>
                <a:cubicBezTo>
                  <a:pt x="1105" y="1105"/>
                  <a:pt x="1105" y="1105"/>
                  <a:pt x="1105" y="1105"/>
                </a:cubicBezTo>
                <a:cubicBezTo>
                  <a:pt x="1184" y="1061"/>
                  <a:pt x="1228" y="991"/>
                  <a:pt x="1228" y="903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92">
            <a:extLst>
              <a:ext uri="{FF2B5EF4-FFF2-40B4-BE49-F238E27FC236}">
                <a16:creationId xmlns:a16="http://schemas.microsoft.com/office/drawing/2014/main" id="{2DBBBD10-15AB-944F-A46B-0563C7A6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876" y="9772183"/>
            <a:ext cx="1294675" cy="1438530"/>
          </a:xfrm>
          <a:custGeom>
            <a:avLst/>
            <a:gdLst>
              <a:gd name="T0" fmla="*/ 1228 w 1229"/>
              <a:gd name="T1" fmla="*/ 903 h 1369"/>
              <a:gd name="T2" fmla="*/ 1228 w 1229"/>
              <a:gd name="T3" fmla="*/ 903 h 1369"/>
              <a:gd name="T4" fmla="*/ 1228 w 1229"/>
              <a:gd name="T5" fmla="*/ 465 h 1369"/>
              <a:gd name="T6" fmla="*/ 1114 w 1229"/>
              <a:gd name="T7" fmla="*/ 263 h 1369"/>
              <a:gd name="T8" fmla="*/ 737 w 1229"/>
              <a:gd name="T9" fmla="*/ 44 h 1369"/>
              <a:gd name="T10" fmla="*/ 500 w 1229"/>
              <a:gd name="T11" fmla="*/ 44 h 1369"/>
              <a:gd name="T12" fmla="*/ 123 w 1229"/>
              <a:gd name="T13" fmla="*/ 263 h 1369"/>
              <a:gd name="T14" fmla="*/ 0 w 1229"/>
              <a:gd name="T15" fmla="*/ 465 h 1369"/>
              <a:gd name="T16" fmla="*/ 0 w 1229"/>
              <a:gd name="T17" fmla="*/ 903 h 1369"/>
              <a:gd name="T18" fmla="*/ 123 w 1229"/>
              <a:gd name="T19" fmla="*/ 1105 h 1369"/>
              <a:gd name="T20" fmla="*/ 500 w 1229"/>
              <a:gd name="T21" fmla="*/ 1324 h 1369"/>
              <a:gd name="T22" fmla="*/ 737 w 1229"/>
              <a:gd name="T23" fmla="*/ 1324 h 1369"/>
              <a:gd name="T24" fmla="*/ 1114 w 1229"/>
              <a:gd name="T25" fmla="*/ 1105 h 1369"/>
              <a:gd name="T26" fmla="*/ 1228 w 1229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9" h="1369">
                <a:moveTo>
                  <a:pt x="1228" y="903"/>
                </a:moveTo>
                <a:lnTo>
                  <a:pt x="1228" y="903"/>
                </a:lnTo>
                <a:cubicBezTo>
                  <a:pt x="1228" y="465"/>
                  <a:pt x="1228" y="465"/>
                  <a:pt x="1228" y="465"/>
                </a:cubicBezTo>
                <a:cubicBezTo>
                  <a:pt x="1228" y="386"/>
                  <a:pt x="1184" y="307"/>
                  <a:pt x="1114" y="263"/>
                </a:cubicBezTo>
                <a:cubicBezTo>
                  <a:pt x="737" y="44"/>
                  <a:pt x="737" y="44"/>
                  <a:pt x="737" y="44"/>
                </a:cubicBezTo>
                <a:cubicBezTo>
                  <a:pt x="658" y="0"/>
                  <a:pt x="570" y="0"/>
                  <a:pt x="500" y="44"/>
                </a:cubicBezTo>
                <a:cubicBezTo>
                  <a:pt x="123" y="263"/>
                  <a:pt x="123" y="263"/>
                  <a:pt x="123" y="263"/>
                </a:cubicBezTo>
                <a:cubicBezTo>
                  <a:pt x="44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4" y="1061"/>
                  <a:pt x="123" y="1105"/>
                </a:cubicBezTo>
                <a:cubicBezTo>
                  <a:pt x="500" y="1324"/>
                  <a:pt x="500" y="1324"/>
                  <a:pt x="500" y="1324"/>
                </a:cubicBezTo>
                <a:cubicBezTo>
                  <a:pt x="570" y="1368"/>
                  <a:pt x="658" y="1368"/>
                  <a:pt x="737" y="1324"/>
                </a:cubicBezTo>
                <a:cubicBezTo>
                  <a:pt x="1114" y="1105"/>
                  <a:pt x="1114" y="1105"/>
                  <a:pt x="1114" y="1105"/>
                </a:cubicBezTo>
                <a:cubicBezTo>
                  <a:pt x="1184" y="1061"/>
                  <a:pt x="1228" y="991"/>
                  <a:pt x="1228" y="903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93">
            <a:extLst>
              <a:ext uri="{FF2B5EF4-FFF2-40B4-BE49-F238E27FC236}">
                <a16:creationId xmlns:a16="http://schemas.microsoft.com/office/drawing/2014/main" id="{DB7D6A95-6C54-8844-8131-A62D660D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978" y="9772183"/>
            <a:ext cx="1290036" cy="1438530"/>
          </a:xfrm>
          <a:custGeom>
            <a:avLst/>
            <a:gdLst>
              <a:gd name="T0" fmla="*/ 1227 w 1228"/>
              <a:gd name="T1" fmla="*/ 903 h 1369"/>
              <a:gd name="T2" fmla="*/ 1227 w 1228"/>
              <a:gd name="T3" fmla="*/ 903 h 1369"/>
              <a:gd name="T4" fmla="*/ 1227 w 1228"/>
              <a:gd name="T5" fmla="*/ 465 h 1369"/>
              <a:gd name="T6" fmla="*/ 1113 w 1228"/>
              <a:gd name="T7" fmla="*/ 263 h 1369"/>
              <a:gd name="T8" fmla="*/ 736 w 1228"/>
              <a:gd name="T9" fmla="*/ 44 h 1369"/>
              <a:gd name="T10" fmla="*/ 499 w 1228"/>
              <a:gd name="T11" fmla="*/ 44 h 1369"/>
              <a:gd name="T12" fmla="*/ 122 w 1228"/>
              <a:gd name="T13" fmla="*/ 263 h 1369"/>
              <a:gd name="T14" fmla="*/ 0 w 1228"/>
              <a:gd name="T15" fmla="*/ 465 h 1369"/>
              <a:gd name="T16" fmla="*/ 0 w 1228"/>
              <a:gd name="T17" fmla="*/ 903 h 1369"/>
              <a:gd name="T18" fmla="*/ 122 w 1228"/>
              <a:gd name="T19" fmla="*/ 1105 h 1369"/>
              <a:gd name="T20" fmla="*/ 499 w 1228"/>
              <a:gd name="T21" fmla="*/ 1324 h 1369"/>
              <a:gd name="T22" fmla="*/ 736 w 1228"/>
              <a:gd name="T23" fmla="*/ 1324 h 1369"/>
              <a:gd name="T24" fmla="*/ 1113 w 1228"/>
              <a:gd name="T25" fmla="*/ 1105 h 1369"/>
              <a:gd name="T26" fmla="*/ 1227 w 1228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8" h="1369">
                <a:moveTo>
                  <a:pt x="1227" y="903"/>
                </a:moveTo>
                <a:lnTo>
                  <a:pt x="1227" y="903"/>
                </a:lnTo>
                <a:cubicBezTo>
                  <a:pt x="1227" y="465"/>
                  <a:pt x="1227" y="465"/>
                  <a:pt x="1227" y="465"/>
                </a:cubicBezTo>
                <a:cubicBezTo>
                  <a:pt x="1227" y="386"/>
                  <a:pt x="1183" y="307"/>
                  <a:pt x="1113" y="263"/>
                </a:cubicBezTo>
                <a:cubicBezTo>
                  <a:pt x="736" y="44"/>
                  <a:pt x="736" y="44"/>
                  <a:pt x="736" y="44"/>
                </a:cubicBezTo>
                <a:cubicBezTo>
                  <a:pt x="657" y="0"/>
                  <a:pt x="569" y="0"/>
                  <a:pt x="499" y="44"/>
                </a:cubicBezTo>
                <a:cubicBezTo>
                  <a:pt x="122" y="263"/>
                  <a:pt x="122" y="263"/>
                  <a:pt x="122" y="263"/>
                </a:cubicBezTo>
                <a:cubicBezTo>
                  <a:pt x="43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3" y="1061"/>
                  <a:pt x="122" y="1105"/>
                </a:cubicBezTo>
                <a:cubicBezTo>
                  <a:pt x="499" y="1324"/>
                  <a:pt x="499" y="1324"/>
                  <a:pt x="499" y="1324"/>
                </a:cubicBezTo>
                <a:cubicBezTo>
                  <a:pt x="569" y="1368"/>
                  <a:pt x="657" y="1368"/>
                  <a:pt x="736" y="1324"/>
                </a:cubicBezTo>
                <a:cubicBezTo>
                  <a:pt x="1113" y="1105"/>
                  <a:pt x="1113" y="1105"/>
                  <a:pt x="1113" y="1105"/>
                </a:cubicBezTo>
                <a:cubicBezTo>
                  <a:pt x="1183" y="1061"/>
                  <a:pt x="1227" y="991"/>
                  <a:pt x="1227" y="903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94">
            <a:extLst>
              <a:ext uri="{FF2B5EF4-FFF2-40B4-BE49-F238E27FC236}">
                <a16:creationId xmlns:a16="http://schemas.microsoft.com/office/drawing/2014/main" id="{7679028A-0AB3-0743-AC70-D7432841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128" y="9772183"/>
            <a:ext cx="1290036" cy="1438530"/>
          </a:xfrm>
          <a:custGeom>
            <a:avLst/>
            <a:gdLst>
              <a:gd name="T0" fmla="*/ 1227 w 1228"/>
              <a:gd name="T1" fmla="*/ 903 h 1369"/>
              <a:gd name="T2" fmla="*/ 1227 w 1228"/>
              <a:gd name="T3" fmla="*/ 903 h 1369"/>
              <a:gd name="T4" fmla="*/ 1227 w 1228"/>
              <a:gd name="T5" fmla="*/ 465 h 1369"/>
              <a:gd name="T6" fmla="*/ 1114 w 1228"/>
              <a:gd name="T7" fmla="*/ 263 h 1369"/>
              <a:gd name="T8" fmla="*/ 736 w 1228"/>
              <a:gd name="T9" fmla="*/ 44 h 1369"/>
              <a:gd name="T10" fmla="*/ 500 w 1228"/>
              <a:gd name="T11" fmla="*/ 44 h 1369"/>
              <a:gd name="T12" fmla="*/ 123 w 1228"/>
              <a:gd name="T13" fmla="*/ 263 h 1369"/>
              <a:gd name="T14" fmla="*/ 0 w 1228"/>
              <a:gd name="T15" fmla="*/ 465 h 1369"/>
              <a:gd name="T16" fmla="*/ 0 w 1228"/>
              <a:gd name="T17" fmla="*/ 903 h 1369"/>
              <a:gd name="T18" fmla="*/ 123 w 1228"/>
              <a:gd name="T19" fmla="*/ 1105 h 1369"/>
              <a:gd name="T20" fmla="*/ 500 w 1228"/>
              <a:gd name="T21" fmla="*/ 1324 h 1369"/>
              <a:gd name="T22" fmla="*/ 736 w 1228"/>
              <a:gd name="T23" fmla="*/ 1324 h 1369"/>
              <a:gd name="T24" fmla="*/ 1114 w 1228"/>
              <a:gd name="T25" fmla="*/ 1105 h 1369"/>
              <a:gd name="T26" fmla="*/ 1227 w 1228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8" h="1369">
                <a:moveTo>
                  <a:pt x="1227" y="903"/>
                </a:moveTo>
                <a:lnTo>
                  <a:pt x="1227" y="903"/>
                </a:lnTo>
                <a:cubicBezTo>
                  <a:pt x="1227" y="465"/>
                  <a:pt x="1227" y="465"/>
                  <a:pt x="1227" y="465"/>
                </a:cubicBezTo>
                <a:cubicBezTo>
                  <a:pt x="1227" y="386"/>
                  <a:pt x="1184" y="307"/>
                  <a:pt x="1114" y="263"/>
                </a:cubicBezTo>
                <a:cubicBezTo>
                  <a:pt x="736" y="44"/>
                  <a:pt x="736" y="44"/>
                  <a:pt x="736" y="44"/>
                </a:cubicBezTo>
                <a:cubicBezTo>
                  <a:pt x="658" y="0"/>
                  <a:pt x="570" y="0"/>
                  <a:pt x="500" y="44"/>
                </a:cubicBezTo>
                <a:cubicBezTo>
                  <a:pt x="123" y="263"/>
                  <a:pt x="123" y="263"/>
                  <a:pt x="123" y="263"/>
                </a:cubicBezTo>
                <a:cubicBezTo>
                  <a:pt x="44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4" y="1061"/>
                  <a:pt x="123" y="1105"/>
                </a:cubicBezTo>
                <a:cubicBezTo>
                  <a:pt x="500" y="1324"/>
                  <a:pt x="500" y="1324"/>
                  <a:pt x="500" y="1324"/>
                </a:cubicBezTo>
                <a:cubicBezTo>
                  <a:pt x="570" y="1368"/>
                  <a:pt x="658" y="1368"/>
                  <a:pt x="736" y="1324"/>
                </a:cubicBezTo>
                <a:cubicBezTo>
                  <a:pt x="1114" y="1105"/>
                  <a:pt x="1114" y="1105"/>
                  <a:pt x="1114" y="1105"/>
                </a:cubicBezTo>
                <a:cubicBezTo>
                  <a:pt x="1184" y="1061"/>
                  <a:pt x="1227" y="991"/>
                  <a:pt x="1227" y="903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95">
            <a:extLst>
              <a:ext uri="{FF2B5EF4-FFF2-40B4-BE49-F238E27FC236}">
                <a16:creationId xmlns:a16="http://schemas.microsoft.com/office/drawing/2014/main" id="{8628106D-EA1F-EC46-B8CD-2A31A164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230" y="9772183"/>
            <a:ext cx="1294675" cy="1438530"/>
          </a:xfrm>
          <a:custGeom>
            <a:avLst/>
            <a:gdLst>
              <a:gd name="T0" fmla="*/ 1228 w 1229"/>
              <a:gd name="T1" fmla="*/ 903 h 1369"/>
              <a:gd name="T2" fmla="*/ 1228 w 1229"/>
              <a:gd name="T3" fmla="*/ 903 h 1369"/>
              <a:gd name="T4" fmla="*/ 1228 w 1229"/>
              <a:gd name="T5" fmla="*/ 465 h 1369"/>
              <a:gd name="T6" fmla="*/ 1114 w 1229"/>
              <a:gd name="T7" fmla="*/ 263 h 1369"/>
              <a:gd name="T8" fmla="*/ 728 w 1229"/>
              <a:gd name="T9" fmla="*/ 44 h 1369"/>
              <a:gd name="T10" fmla="*/ 500 w 1229"/>
              <a:gd name="T11" fmla="*/ 44 h 1369"/>
              <a:gd name="T12" fmla="*/ 114 w 1229"/>
              <a:gd name="T13" fmla="*/ 263 h 1369"/>
              <a:gd name="T14" fmla="*/ 0 w 1229"/>
              <a:gd name="T15" fmla="*/ 465 h 1369"/>
              <a:gd name="T16" fmla="*/ 0 w 1229"/>
              <a:gd name="T17" fmla="*/ 903 h 1369"/>
              <a:gd name="T18" fmla="*/ 114 w 1229"/>
              <a:gd name="T19" fmla="*/ 1105 h 1369"/>
              <a:gd name="T20" fmla="*/ 500 w 1229"/>
              <a:gd name="T21" fmla="*/ 1324 h 1369"/>
              <a:gd name="T22" fmla="*/ 728 w 1229"/>
              <a:gd name="T23" fmla="*/ 1324 h 1369"/>
              <a:gd name="T24" fmla="*/ 1114 w 1229"/>
              <a:gd name="T25" fmla="*/ 1105 h 1369"/>
              <a:gd name="T26" fmla="*/ 1228 w 1229"/>
              <a:gd name="T27" fmla="*/ 903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9" h="1369">
                <a:moveTo>
                  <a:pt x="1228" y="903"/>
                </a:moveTo>
                <a:lnTo>
                  <a:pt x="1228" y="903"/>
                </a:lnTo>
                <a:cubicBezTo>
                  <a:pt x="1228" y="465"/>
                  <a:pt x="1228" y="465"/>
                  <a:pt x="1228" y="465"/>
                </a:cubicBezTo>
                <a:cubicBezTo>
                  <a:pt x="1228" y="386"/>
                  <a:pt x="1184" y="307"/>
                  <a:pt x="1114" y="263"/>
                </a:cubicBezTo>
                <a:cubicBezTo>
                  <a:pt x="728" y="44"/>
                  <a:pt x="728" y="44"/>
                  <a:pt x="728" y="44"/>
                </a:cubicBezTo>
                <a:cubicBezTo>
                  <a:pt x="658" y="0"/>
                  <a:pt x="570" y="0"/>
                  <a:pt x="500" y="44"/>
                </a:cubicBezTo>
                <a:cubicBezTo>
                  <a:pt x="114" y="263"/>
                  <a:pt x="114" y="263"/>
                  <a:pt x="114" y="263"/>
                </a:cubicBezTo>
                <a:cubicBezTo>
                  <a:pt x="44" y="307"/>
                  <a:pt x="0" y="386"/>
                  <a:pt x="0" y="465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91"/>
                  <a:pt x="44" y="1061"/>
                  <a:pt x="114" y="1105"/>
                </a:cubicBezTo>
                <a:cubicBezTo>
                  <a:pt x="500" y="1324"/>
                  <a:pt x="500" y="1324"/>
                  <a:pt x="500" y="1324"/>
                </a:cubicBezTo>
                <a:cubicBezTo>
                  <a:pt x="570" y="1368"/>
                  <a:pt x="658" y="1368"/>
                  <a:pt x="728" y="1324"/>
                </a:cubicBezTo>
                <a:cubicBezTo>
                  <a:pt x="1114" y="1105"/>
                  <a:pt x="1114" y="1105"/>
                  <a:pt x="1114" y="1105"/>
                </a:cubicBezTo>
                <a:cubicBezTo>
                  <a:pt x="1184" y="1061"/>
                  <a:pt x="1228" y="991"/>
                  <a:pt x="1228" y="903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CuadroTexto 820">
            <a:extLst>
              <a:ext uri="{FF2B5EF4-FFF2-40B4-BE49-F238E27FC236}">
                <a16:creationId xmlns:a16="http://schemas.microsoft.com/office/drawing/2014/main" id="{706AF80A-B2EF-494B-9060-69D00C289921}"/>
              </a:ext>
            </a:extLst>
          </p:cNvPr>
          <p:cNvSpPr txBox="1"/>
          <p:nvPr/>
        </p:nvSpPr>
        <p:spPr>
          <a:xfrm>
            <a:off x="9008318" y="589397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822" name="CuadroTexto 821">
            <a:extLst>
              <a:ext uri="{FF2B5EF4-FFF2-40B4-BE49-F238E27FC236}">
                <a16:creationId xmlns:a16="http://schemas.microsoft.com/office/drawing/2014/main" id="{AE231053-116C-DB47-BB40-7F20CAFCC58F}"/>
              </a:ext>
            </a:extLst>
          </p:cNvPr>
          <p:cNvSpPr txBox="1"/>
          <p:nvPr/>
        </p:nvSpPr>
        <p:spPr>
          <a:xfrm>
            <a:off x="2451398" y="21048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29" name="CuadroTexto 395">
            <a:extLst>
              <a:ext uri="{FF2B5EF4-FFF2-40B4-BE49-F238E27FC236}">
                <a16:creationId xmlns:a16="http://schemas.microsoft.com/office/drawing/2014/main" id="{C46B603C-A325-6943-9CD1-7265789BD2DB}"/>
              </a:ext>
            </a:extLst>
          </p:cNvPr>
          <p:cNvSpPr txBox="1"/>
          <p:nvPr/>
        </p:nvSpPr>
        <p:spPr>
          <a:xfrm>
            <a:off x="4090073" y="7913292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830" name="CuadroTexto 395">
            <a:extLst>
              <a:ext uri="{FF2B5EF4-FFF2-40B4-BE49-F238E27FC236}">
                <a16:creationId xmlns:a16="http://schemas.microsoft.com/office/drawing/2014/main" id="{87D45612-22A3-F84B-AFC4-3B902D731BFB}"/>
              </a:ext>
            </a:extLst>
          </p:cNvPr>
          <p:cNvSpPr txBox="1"/>
          <p:nvPr/>
        </p:nvSpPr>
        <p:spPr>
          <a:xfrm>
            <a:off x="11437357" y="7921314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831" name="CuadroTexto 395">
            <a:extLst>
              <a:ext uri="{FF2B5EF4-FFF2-40B4-BE49-F238E27FC236}">
                <a16:creationId xmlns:a16="http://schemas.microsoft.com/office/drawing/2014/main" id="{3F61D63F-31C2-7B49-90F1-72295849E91C}"/>
              </a:ext>
            </a:extLst>
          </p:cNvPr>
          <p:cNvSpPr txBox="1"/>
          <p:nvPr/>
        </p:nvSpPr>
        <p:spPr>
          <a:xfrm>
            <a:off x="19097463" y="7905272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832" name="CuadroTexto 395">
            <a:extLst>
              <a:ext uri="{FF2B5EF4-FFF2-40B4-BE49-F238E27FC236}">
                <a16:creationId xmlns:a16="http://schemas.microsoft.com/office/drawing/2014/main" id="{BC08A9E8-865D-414F-B09A-31F1C459ED9B}"/>
              </a:ext>
            </a:extLst>
          </p:cNvPr>
          <p:cNvSpPr txBox="1"/>
          <p:nvPr/>
        </p:nvSpPr>
        <p:spPr>
          <a:xfrm>
            <a:off x="2239157" y="10180892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</a:t>
            </a:r>
          </a:p>
        </p:txBody>
      </p:sp>
      <p:sp>
        <p:nvSpPr>
          <p:cNvPr id="833" name="CuadroTexto 395">
            <a:extLst>
              <a:ext uri="{FF2B5EF4-FFF2-40B4-BE49-F238E27FC236}">
                <a16:creationId xmlns:a16="http://schemas.microsoft.com/office/drawing/2014/main" id="{BBC8BAC1-261F-E64D-90BC-E156D29A7AC2}"/>
              </a:ext>
            </a:extLst>
          </p:cNvPr>
          <p:cNvSpPr txBox="1"/>
          <p:nvPr/>
        </p:nvSpPr>
        <p:spPr>
          <a:xfrm>
            <a:off x="5591010" y="10166110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</a:t>
            </a:r>
          </a:p>
        </p:txBody>
      </p:sp>
      <p:sp>
        <p:nvSpPr>
          <p:cNvPr id="834" name="CuadroTexto 395">
            <a:extLst>
              <a:ext uri="{FF2B5EF4-FFF2-40B4-BE49-F238E27FC236}">
                <a16:creationId xmlns:a16="http://schemas.microsoft.com/office/drawing/2014/main" id="{D51337FB-B0E4-D146-A53B-D9FEBFF7845E}"/>
              </a:ext>
            </a:extLst>
          </p:cNvPr>
          <p:cNvSpPr txBox="1"/>
          <p:nvPr/>
        </p:nvSpPr>
        <p:spPr>
          <a:xfrm>
            <a:off x="9633064" y="10174131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</a:t>
            </a:r>
          </a:p>
        </p:txBody>
      </p:sp>
      <p:sp>
        <p:nvSpPr>
          <p:cNvPr id="835" name="CuadroTexto 395">
            <a:extLst>
              <a:ext uri="{FF2B5EF4-FFF2-40B4-BE49-F238E27FC236}">
                <a16:creationId xmlns:a16="http://schemas.microsoft.com/office/drawing/2014/main" id="{79F81A6A-AE42-8E43-9B0C-429BCCC088C4}"/>
              </a:ext>
            </a:extLst>
          </p:cNvPr>
          <p:cNvSpPr txBox="1"/>
          <p:nvPr/>
        </p:nvSpPr>
        <p:spPr>
          <a:xfrm>
            <a:off x="12979347" y="10164850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</a:t>
            </a:r>
          </a:p>
        </p:txBody>
      </p:sp>
      <p:sp>
        <p:nvSpPr>
          <p:cNvPr id="836" name="CuadroTexto 395">
            <a:extLst>
              <a:ext uri="{FF2B5EF4-FFF2-40B4-BE49-F238E27FC236}">
                <a16:creationId xmlns:a16="http://schemas.microsoft.com/office/drawing/2014/main" id="{2D0164D9-62D6-0340-9112-0B1AA6C43C46}"/>
              </a:ext>
            </a:extLst>
          </p:cNvPr>
          <p:cNvSpPr txBox="1"/>
          <p:nvPr/>
        </p:nvSpPr>
        <p:spPr>
          <a:xfrm>
            <a:off x="17294674" y="10172871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</a:t>
            </a:r>
          </a:p>
        </p:txBody>
      </p:sp>
      <p:sp>
        <p:nvSpPr>
          <p:cNvPr id="837" name="CuadroTexto 395">
            <a:extLst>
              <a:ext uri="{FF2B5EF4-FFF2-40B4-BE49-F238E27FC236}">
                <a16:creationId xmlns:a16="http://schemas.microsoft.com/office/drawing/2014/main" id="{8DB2F4FC-4D3B-E542-96F6-B6D6860AB907}"/>
              </a:ext>
            </a:extLst>
          </p:cNvPr>
          <p:cNvSpPr txBox="1"/>
          <p:nvPr/>
        </p:nvSpPr>
        <p:spPr>
          <a:xfrm>
            <a:off x="20647474" y="10180892"/>
            <a:ext cx="13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02A2781-0CD5-564E-AF42-D7808A73CF84}"/>
              </a:ext>
            </a:extLst>
          </p:cNvPr>
          <p:cNvGrpSpPr/>
          <p:nvPr/>
        </p:nvGrpSpPr>
        <p:grpSpPr>
          <a:xfrm>
            <a:off x="2503112" y="10980607"/>
            <a:ext cx="4518438" cy="1592908"/>
            <a:chOff x="1795277" y="4756924"/>
            <a:chExt cx="4518438" cy="159290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CC7A258F-5CEF-944C-A0D3-46329E67ECB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B06357CE-24A8-7348-846A-ED930BB3C20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188082-0CF3-EF45-AF6D-D2BAA8538920}"/>
              </a:ext>
            </a:extLst>
          </p:cNvPr>
          <p:cNvGrpSpPr/>
          <p:nvPr/>
        </p:nvGrpSpPr>
        <p:grpSpPr>
          <a:xfrm>
            <a:off x="9856249" y="10980607"/>
            <a:ext cx="4518438" cy="1592908"/>
            <a:chOff x="1795277" y="4756924"/>
            <a:chExt cx="4518438" cy="159290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6E8A9C1E-1E64-2D43-A55C-2EE622747A4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97C494DE-A995-8241-9658-AF8FEBBBADA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DA8797C-6EB0-9949-95F4-0FA0682735C6}"/>
              </a:ext>
            </a:extLst>
          </p:cNvPr>
          <p:cNvGrpSpPr/>
          <p:nvPr/>
        </p:nvGrpSpPr>
        <p:grpSpPr>
          <a:xfrm>
            <a:off x="17516355" y="10980607"/>
            <a:ext cx="4518438" cy="1592908"/>
            <a:chOff x="1795277" y="4756924"/>
            <a:chExt cx="4518438" cy="1592908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D9AF6182-D738-ED44-BCE9-F2D99DF7A48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71FBE01A-6BD5-2048-B95F-B712134787F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D3D8AE7-3447-E241-84D1-CCA0B142A0BA}"/>
              </a:ext>
            </a:extLst>
          </p:cNvPr>
          <p:cNvGrpSpPr/>
          <p:nvPr/>
        </p:nvGrpSpPr>
        <p:grpSpPr>
          <a:xfrm>
            <a:off x="15229628" y="4200753"/>
            <a:ext cx="4518438" cy="1592908"/>
            <a:chOff x="18075106" y="10759890"/>
            <a:chExt cx="4518438" cy="1592908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89596AE6-F4CD-CC4E-8094-62902A7B7ECA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0BEF6A6B-8523-BE40-AC7C-BF04BED86DBF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FB6A45-2D5D-B643-99EB-93B823AB2FDD}"/>
              </a:ext>
            </a:extLst>
          </p:cNvPr>
          <p:cNvGrpSpPr/>
          <p:nvPr/>
        </p:nvGrpSpPr>
        <p:grpSpPr>
          <a:xfrm flipH="1">
            <a:off x="4599270" y="4200753"/>
            <a:ext cx="4518438" cy="1592908"/>
            <a:chOff x="18075106" y="10759890"/>
            <a:chExt cx="4518438" cy="159290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FDDCE0AC-E7AC-0848-A834-15DB26CD6DD6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5EF0928F-67A9-3C44-9B10-BC15B18D78D5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">
            <a:extLst>
              <a:ext uri="{FF2B5EF4-FFF2-40B4-BE49-F238E27FC236}">
                <a16:creationId xmlns:a16="http://schemas.microsoft.com/office/drawing/2014/main" id="{0B947F66-9174-F440-92B4-3F80CFB1A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3204" y="3172415"/>
            <a:ext cx="5331951" cy="45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">
            <a:extLst>
              <a:ext uri="{FF2B5EF4-FFF2-40B4-BE49-F238E27FC236}">
                <a16:creationId xmlns:a16="http://schemas.microsoft.com/office/drawing/2014/main" id="{F150A7B0-00D0-4746-9D60-B89059EA7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3204" y="6133600"/>
            <a:ext cx="5331951" cy="45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3">
            <a:extLst>
              <a:ext uri="{FF2B5EF4-FFF2-40B4-BE49-F238E27FC236}">
                <a16:creationId xmlns:a16="http://schemas.microsoft.com/office/drawing/2014/main" id="{87ECA300-38C6-134D-A050-66D39250F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3204" y="9149286"/>
            <a:ext cx="5331951" cy="45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4">
            <a:extLst>
              <a:ext uri="{FF2B5EF4-FFF2-40B4-BE49-F238E27FC236}">
                <a16:creationId xmlns:a16="http://schemas.microsoft.com/office/drawing/2014/main" id="{F69A90AF-950B-B04E-93BC-2D84A7649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3204" y="12305763"/>
            <a:ext cx="5331951" cy="454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4B79A180-199C-DE46-B1E1-AF893166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225" y="1419320"/>
            <a:ext cx="2420722" cy="1757635"/>
          </a:xfrm>
          <a:custGeom>
            <a:avLst/>
            <a:gdLst>
              <a:gd name="T0" fmla="*/ 2218 w 2352"/>
              <a:gd name="T1" fmla="*/ 1474 h 1705"/>
              <a:gd name="T2" fmla="*/ 2218 w 2352"/>
              <a:gd name="T3" fmla="*/ 1474 h 1705"/>
              <a:gd name="T4" fmla="*/ 1215 w 2352"/>
              <a:gd name="T5" fmla="*/ 1704 h 1705"/>
              <a:gd name="T6" fmla="*/ 1135 w 2352"/>
              <a:gd name="T7" fmla="*/ 1704 h 1705"/>
              <a:gd name="T8" fmla="*/ 132 w 2352"/>
              <a:gd name="T9" fmla="*/ 1474 h 1705"/>
              <a:gd name="T10" fmla="*/ 0 w 2352"/>
              <a:gd name="T11" fmla="*/ 1296 h 1705"/>
              <a:gd name="T12" fmla="*/ 0 w 2352"/>
              <a:gd name="T13" fmla="*/ 178 h 1705"/>
              <a:gd name="T14" fmla="*/ 177 w 2352"/>
              <a:gd name="T15" fmla="*/ 0 h 1705"/>
              <a:gd name="T16" fmla="*/ 2174 w 2352"/>
              <a:gd name="T17" fmla="*/ 0 h 1705"/>
              <a:gd name="T18" fmla="*/ 2351 w 2352"/>
              <a:gd name="T19" fmla="*/ 178 h 1705"/>
              <a:gd name="T20" fmla="*/ 2351 w 2352"/>
              <a:gd name="T21" fmla="*/ 1296 h 1705"/>
              <a:gd name="T22" fmla="*/ 2218 w 2352"/>
              <a:gd name="T23" fmla="*/ 147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2" h="1705">
                <a:moveTo>
                  <a:pt x="2218" y="1474"/>
                </a:moveTo>
                <a:lnTo>
                  <a:pt x="2218" y="1474"/>
                </a:lnTo>
                <a:cubicBezTo>
                  <a:pt x="1215" y="1704"/>
                  <a:pt x="1215" y="1704"/>
                  <a:pt x="1215" y="1704"/>
                </a:cubicBezTo>
                <a:cubicBezTo>
                  <a:pt x="1188" y="1704"/>
                  <a:pt x="1162" y="1704"/>
                  <a:pt x="1135" y="1704"/>
                </a:cubicBezTo>
                <a:cubicBezTo>
                  <a:pt x="132" y="1474"/>
                  <a:pt x="132" y="1474"/>
                  <a:pt x="132" y="1474"/>
                </a:cubicBezTo>
                <a:cubicBezTo>
                  <a:pt x="53" y="1447"/>
                  <a:pt x="0" y="1376"/>
                  <a:pt x="0" y="129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174" y="0"/>
                  <a:pt x="2174" y="0"/>
                  <a:pt x="2174" y="0"/>
                </a:cubicBezTo>
                <a:cubicBezTo>
                  <a:pt x="2272" y="0"/>
                  <a:pt x="2351" y="80"/>
                  <a:pt x="2351" y="178"/>
                </a:cubicBezTo>
                <a:cubicBezTo>
                  <a:pt x="2351" y="1296"/>
                  <a:pt x="2351" y="1296"/>
                  <a:pt x="2351" y="1296"/>
                </a:cubicBezTo>
                <a:cubicBezTo>
                  <a:pt x="2351" y="1376"/>
                  <a:pt x="2298" y="1447"/>
                  <a:pt x="2218" y="147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5">
            <a:extLst>
              <a:ext uri="{FF2B5EF4-FFF2-40B4-BE49-F238E27FC236}">
                <a16:creationId xmlns:a16="http://schemas.microsoft.com/office/drawing/2014/main" id="{38880E8C-FEB2-FC4F-A3D8-F68B6EAC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427" y="1015108"/>
            <a:ext cx="3792317" cy="1362509"/>
          </a:xfrm>
          <a:custGeom>
            <a:avLst/>
            <a:gdLst>
              <a:gd name="T0" fmla="*/ 3639 w 3684"/>
              <a:gd name="T1" fmla="*/ 710 h 1323"/>
              <a:gd name="T2" fmla="*/ 3639 w 3684"/>
              <a:gd name="T3" fmla="*/ 710 h 1323"/>
              <a:gd name="T4" fmla="*/ 1854 w 3684"/>
              <a:gd name="T5" fmla="*/ 1322 h 1323"/>
              <a:gd name="T6" fmla="*/ 1828 w 3684"/>
              <a:gd name="T7" fmla="*/ 1322 h 1323"/>
              <a:gd name="T8" fmla="*/ 45 w 3684"/>
              <a:gd name="T9" fmla="*/ 710 h 1323"/>
              <a:gd name="T10" fmla="*/ 45 w 3684"/>
              <a:gd name="T11" fmla="*/ 621 h 1323"/>
              <a:gd name="T12" fmla="*/ 1828 w 3684"/>
              <a:gd name="T13" fmla="*/ 9 h 1323"/>
              <a:gd name="T14" fmla="*/ 1854 w 3684"/>
              <a:gd name="T15" fmla="*/ 9 h 1323"/>
              <a:gd name="T16" fmla="*/ 3639 w 3684"/>
              <a:gd name="T17" fmla="*/ 621 h 1323"/>
              <a:gd name="T18" fmla="*/ 3639 w 3684"/>
              <a:gd name="T19" fmla="*/ 71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4" h="1323">
                <a:moveTo>
                  <a:pt x="3639" y="710"/>
                </a:moveTo>
                <a:lnTo>
                  <a:pt x="3639" y="710"/>
                </a:lnTo>
                <a:cubicBezTo>
                  <a:pt x="1854" y="1322"/>
                  <a:pt x="1854" y="1322"/>
                  <a:pt x="1854" y="1322"/>
                </a:cubicBezTo>
                <a:cubicBezTo>
                  <a:pt x="1846" y="1322"/>
                  <a:pt x="1837" y="1322"/>
                  <a:pt x="1828" y="1322"/>
                </a:cubicBezTo>
                <a:cubicBezTo>
                  <a:pt x="45" y="710"/>
                  <a:pt x="45" y="710"/>
                  <a:pt x="45" y="710"/>
                </a:cubicBezTo>
                <a:cubicBezTo>
                  <a:pt x="0" y="692"/>
                  <a:pt x="0" y="630"/>
                  <a:pt x="45" y="621"/>
                </a:cubicBezTo>
                <a:cubicBezTo>
                  <a:pt x="1828" y="9"/>
                  <a:pt x="1828" y="9"/>
                  <a:pt x="1828" y="9"/>
                </a:cubicBezTo>
                <a:cubicBezTo>
                  <a:pt x="1837" y="0"/>
                  <a:pt x="1846" y="0"/>
                  <a:pt x="1854" y="9"/>
                </a:cubicBezTo>
                <a:cubicBezTo>
                  <a:pt x="3639" y="621"/>
                  <a:pt x="3639" y="621"/>
                  <a:pt x="3639" y="621"/>
                </a:cubicBezTo>
                <a:cubicBezTo>
                  <a:pt x="3683" y="630"/>
                  <a:pt x="3683" y="692"/>
                  <a:pt x="3639" y="71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6">
            <a:extLst>
              <a:ext uri="{FF2B5EF4-FFF2-40B4-BE49-F238E27FC236}">
                <a16:creationId xmlns:a16="http://schemas.microsoft.com/office/drawing/2014/main" id="{446F8CAB-6D91-B342-8538-8E92CBE8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522" y="1646405"/>
            <a:ext cx="208918" cy="99917"/>
          </a:xfrm>
          <a:custGeom>
            <a:avLst/>
            <a:gdLst>
              <a:gd name="T0" fmla="*/ 204 w 205"/>
              <a:gd name="T1" fmla="*/ 53 h 99"/>
              <a:gd name="T2" fmla="*/ 204 w 205"/>
              <a:gd name="T3" fmla="*/ 53 h 99"/>
              <a:gd name="T4" fmla="*/ 106 w 205"/>
              <a:gd name="T5" fmla="*/ 98 h 99"/>
              <a:gd name="T6" fmla="*/ 0 w 205"/>
              <a:gd name="T7" fmla="*/ 53 h 99"/>
              <a:gd name="T8" fmla="*/ 106 w 205"/>
              <a:gd name="T9" fmla="*/ 0 h 99"/>
              <a:gd name="T10" fmla="*/ 204 w 205"/>
              <a:gd name="T11" fmla="*/ 5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99">
                <a:moveTo>
                  <a:pt x="204" y="53"/>
                </a:moveTo>
                <a:lnTo>
                  <a:pt x="204" y="53"/>
                </a:lnTo>
                <a:cubicBezTo>
                  <a:pt x="204" y="80"/>
                  <a:pt x="160" y="98"/>
                  <a:pt x="106" y="98"/>
                </a:cubicBezTo>
                <a:cubicBezTo>
                  <a:pt x="53" y="98"/>
                  <a:pt x="0" y="80"/>
                  <a:pt x="0" y="53"/>
                </a:cubicBezTo>
                <a:cubicBezTo>
                  <a:pt x="0" y="27"/>
                  <a:pt x="53" y="0"/>
                  <a:pt x="106" y="0"/>
                </a:cubicBezTo>
                <a:cubicBezTo>
                  <a:pt x="160" y="0"/>
                  <a:pt x="204" y="27"/>
                  <a:pt x="204" y="5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7">
            <a:extLst>
              <a:ext uri="{FF2B5EF4-FFF2-40B4-BE49-F238E27FC236}">
                <a16:creationId xmlns:a16="http://schemas.microsoft.com/office/drawing/2014/main" id="{B4E5BD04-4845-F040-8296-02D7B4F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225" y="4507673"/>
            <a:ext cx="2420722" cy="1757635"/>
          </a:xfrm>
          <a:custGeom>
            <a:avLst/>
            <a:gdLst>
              <a:gd name="T0" fmla="*/ 2218 w 2352"/>
              <a:gd name="T1" fmla="*/ 1465 h 1706"/>
              <a:gd name="T2" fmla="*/ 2218 w 2352"/>
              <a:gd name="T3" fmla="*/ 1465 h 1706"/>
              <a:gd name="T4" fmla="*/ 1215 w 2352"/>
              <a:gd name="T5" fmla="*/ 1695 h 1706"/>
              <a:gd name="T6" fmla="*/ 1135 w 2352"/>
              <a:gd name="T7" fmla="*/ 1695 h 1706"/>
              <a:gd name="T8" fmla="*/ 132 w 2352"/>
              <a:gd name="T9" fmla="*/ 1465 h 1706"/>
              <a:gd name="T10" fmla="*/ 0 w 2352"/>
              <a:gd name="T11" fmla="*/ 1296 h 1706"/>
              <a:gd name="T12" fmla="*/ 0 w 2352"/>
              <a:gd name="T13" fmla="*/ 178 h 1706"/>
              <a:gd name="T14" fmla="*/ 177 w 2352"/>
              <a:gd name="T15" fmla="*/ 0 h 1706"/>
              <a:gd name="T16" fmla="*/ 2174 w 2352"/>
              <a:gd name="T17" fmla="*/ 0 h 1706"/>
              <a:gd name="T18" fmla="*/ 2351 w 2352"/>
              <a:gd name="T19" fmla="*/ 178 h 1706"/>
              <a:gd name="T20" fmla="*/ 2351 w 2352"/>
              <a:gd name="T21" fmla="*/ 1296 h 1706"/>
              <a:gd name="T22" fmla="*/ 2218 w 2352"/>
              <a:gd name="T23" fmla="*/ 146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2" h="1706">
                <a:moveTo>
                  <a:pt x="2218" y="1465"/>
                </a:moveTo>
                <a:lnTo>
                  <a:pt x="2218" y="1465"/>
                </a:lnTo>
                <a:cubicBezTo>
                  <a:pt x="1215" y="1695"/>
                  <a:pt x="1215" y="1695"/>
                  <a:pt x="1215" y="1695"/>
                </a:cubicBezTo>
                <a:cubicBezTo>
                  <a:pt x="1188" y="1705"/>
                  <a:pt x="1162" y="1705"/>
                  <a:pt x="1135" y="1695"/>
                </a:cubicBezTo>
                <a:cubicBezTo>
                  <a:pt x="132" y="1465"/>
                  <a:pt x="132" y="1465"/>
                  <a:pt x="132" y="1465"/>
                </a:cubicBezTo>
                <a:cubicBezTo>
                  <a:pt x="53" y="1447"/>
                  <a:pt x="0" y="1376"/>
                  <a:pt x="0" y="129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174" y="0"/>
                  <a:pt x="2174" y="0"/>
                  <a:pt x="2174" y="0"/>
                </a:cubicBezTo>
                <a:cubicBezTo>
                  <a:pt x="2272" y="0"/>
                  <a:pt x="2351" y="80"/>
                  <a:pt x="2351" y="178"/>
                </a:cubicBezTo>
                <a:cubicBezTo>
                  <a:pt x="2351" y="1296"/>
                  <a:pt x="2351" y="1296"/>
                  <a:pt x="2351" y="1296"/>
                </a:cubicBezTo>
                <a:cubicBezTo>
                  <a:pt x="2351" y="1376"/>
                  <a:pt x="2298" y="1447"/>
                  <a:pt x="2218" y="146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8">
            <a:extLst>
              <a:ext uri="{FF2B5EF4-FFF2-40B4-BE49-F238E27FC236}">
                <a16:creationId xmlns:a16="http://schemas.microsoft.com/office/drawing/2014/main" id="{1DD56A54-2A79-1F48-97C0-6D5A7BB7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427" y="4108004"/>
            <a:ext cx="3792317" cy="1362509"/>
          </a:xfrm>
          <a:custGeom>
            <a:avLst/>
            <a:gdLst>
              <a:gd name="T0" fmla="*/ 3639 w 3684"/>
              <a:gd name="T1" fmla="*/ 701 h 1323"/>
              <a:gd name="T2" fmla="*/ 3639 w 3684"/>
              <a:gd name="T3" fmla="*/ 701 h 1323"/>
              <a:gd name="T4" fmla="*/ 1854 w 3684"/>
              <a:gd name="T5" fmla="*/ 1313 h 1323"/>
              <a:gd name="T6" fmla="*/ 1828 w 3684"/>
              <a:gd name="T7" fmla="*/ 1313 h 1323"/>
              <a:gd name="T8" fmla="*/ 45 w 3684"/>
              <a:gd name="T9" fmla="*/ 701 h 1323"/>
              <a:gd name="T10" fmla="*/ 45 w 3684"/>
              <a:gd name="T11" fmla="*/ 612 h 1323"/>
              <a:gd name="T12" fmla="*/ 1828 w 3684"/>
              <a:gd name="T13" fmla="*/ 0 h 1323"/>
              <a:gd name="T14" fmla="*/ 1854 w 3684"/>
              <a:gd name="T15" fmla="*/ 0 h 1323"/>
              <a:gd name="T16" fmla="*/ 3639 w 3684"/>
              <a:gd name="T17" fmla="*/ 612 h 1323"/>
              <a:gd name="T18" fmla="*/ 3639 w 3684"/>
              <a:gd name="T19" fmla="*/ 70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4" h="1323">
                <a:moveTo>
                  <a:pt x="3639" y="701"/>
                </a:moveTo>
                <a:lnTo>
                  <a:pt x="3639" y="701"/>
                </a:lnTo>
                <a:cubicBezTo>
                  <a:pt x="1854" y="1313"/>
                  <a:pt x="1854" y="1313"/>
                  <a:pt x="1854" y="1313"/>
                </a:cubicBezTo>
                <a:cubicBezTo>
                  <a:pt x="1846" y="1322"/>
                  <a:pt x="1837" y="1322"/>
                  <a:pt x="1828" y="1313"/>
                </a:cubicBezTo>
                <a:cubicBezTo>
                  <a:pt x="45" y="701"/>
                  <a:pt x="45" y="701"/>
                  <a:pt x="45" y="701"/>
                </a:cubicBezTo>
                <a:cubicBezTo>
                  <a:pt x="0" y="692"/>
                  <a:pt x="0" y="630"/>
                  <a:pt x="45" y="612"/>
                </a:cubicBezTo>
                <a:cubicBezTo>
                  <a:pt x="1828" y="0"/>
                  <a:pt x="1828" y="0"/>
                  <a:pt x="1828" y="0"/>
                </a:cubicBezTo>
                <a:cubicBezTo>
                  <a:pt x="1837" y="0"/>
                  <a:pt x="1846" y="0"/>
                  <a:pt x="1854" y="0"/>
                </a:cubicBezTo>
                <a:cubicBezTo>
                  <a:pt x="3639" y="612"/>
                  <a:pt x="3639" y="612"/>
                  <a:pt x="3639" y="612"/>
                </a:cubicBezTo>
                <a:cubicBezTo>
                  <a:pt x="3683" y="630"/>
                  <a:pt x="3683" y="692"/>
                  <a:pt x="3639" y="70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9">
            <a:extLst>
              <a:ext uri="{FF2B5EF4-FFF2-40B4-BE49-F238E27FC236}">
                <a16:creationId xmlns:a16="http://schemas.microsoft.com/office/drawing/2014/main" id="{3599D4B3-E3DC-8645-B8D2-0C402811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522" y="4725675"/>
            <a:ext cx="208918" cy="109001"/>
          </a:xfrm>
          <a:custGeom>
            <a:avLst/>
            <a:gdLst>
              <a:gd name="T0" fmla="*/ 204 w 205"/>
              <a:gd name="T1" fmla="*/ 54 h 108"/>
              <a:gd name="T2" fmla="*/ 204 w 205"/>
              <a:gd name="T3" fmla="*/ 54 h 108"/>
              <a:gd name="T4" fmla="*/ 106 w 205"/>
              <a:gd name="T5" fmla="*/ 107 h 108"/>
              <a:gd name="T6" fmla="*/ 0 w 205"/>
              <a:gd name="T7" fmla="*/ 54 h 108"/>
              <a:gd name="T8" fmla="*/ 106 w 205"/>
              <a:gd name="T9" fmla="*/ 0 h 108"/>
              <a:gd name="T10" fmla="*/ 204 w 205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108">
                <a:moveTo>
                  <a:pt x="204" y="54"/>
                </a:moveTo>
                <a:lnTo>
                  <a:pt x="204" y="54"/>
                </a:lnTo>
                <a:cubicBezTo>
                  <a:pt x="204" y="80"/>
                  <a:pt x="160" y="107"/>
                  <a:pt x="106" y="107"/>
                </a:cubicBezTo>
                <a:cubicBezTo>
                  <a:pt x="53" y="107"/>
                  <a:pt x="0" y="80"/>
                  <a:pt x="0" y="54"/>
                </a:cubicBezTo>
                <a:cubicBezTo>
                  <a:pt x="0" y="27"/>
                  <a:pt x="53" y="0"/>
                  <a:pt x="106" y="0"/>
                </a:cubicBezTo>
                <a:cubicBezTo>
                  <a:pt x="160" y="0"/>
                  <a:pt x="204" y="27"/>
                  <a:pt x="204" y="5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0">
            <a:extLst>
              <a:ext uri="{FF2B5EF4-FFF2-40B4-BE49-F238E27FC236}">
                <a16:creationId xmlns:a16="http://schemas.microsoft.com/office/drawing/2014/main" id="{978EE025-DEFB-ED4D-8788-14ADACE4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225" y="7586943"/>
            <a:ext cx="2420722" cy="1757635"/>
          </a:xfrm>
          <a:custGeom>
            <a:avLst/>
            <a:gdLst>
              <a:gd name="T0" fmla="*/ 2218 w 2352"/>
              <a:gd name="T1" fmla="*/ 1474 h 1706"/>
              <a:gd name="T2" fmla="*/ 2218 w 2352"/>
              <a:gd name="T3" fmla="*/ 1474 h 1706"/>
              <a:gd name="T4" fmla="*/ 1215 w 2352"/>
              <a:gd name="T5" fmla="*/ 1705 h 1706"/>
              <a:gd name="T6" fmla="*/ 1135 w 2352"/>
              <a:gd name="T7" fmla="*/ 1705 h 1706"/>
              <a:gd name="T8" fmla="*/ 132 w 2352"/>
              <a:gd name="T9" fmla="*/ 1474 h 1706"/>
              <a:gd name="T10" fmla="*/ 0 w 2352"/>
              <a:gd name="T11" fmla="*/ 1296 h 1706"/>
              <a:gd name="T12" fmla="*/ 0 w 2352"/>
              <a:gd name="T13" fmla="*/ 178 h 1706"/>
              <a:gd name="T14" fmla="*/ 177 w 2352"/>
              <a:gd name="T15" fmla="*/ 0 h 1706"/>
              <a:gd name="T16" fmla="*/ 2174 w 2352"/>
              <a:gd name="T17" fmla="*/ 0 h 1706"/>
              <a:gd name="T18" fmla="*/ 2351 w 2352"/>
              <a:gd name="T19" fmla="*/ 178 h 1706"/>
              <a:gd name="T20" fmla="*/ 2351 w 2352"/>
              <a:gd name="T21" fmla="*/ 1296 h 1706"/>
              <a:gd name="T22" fmla="*/ 2218 w 2352"/>
              <a:gd name="T23" fmla="*/ 1474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2" h="1706">
                <a:moveTo>
                  <a:pt x="2218" y="1474"/>
                </a:moveTo>
                <a:lnTo>
                  <a:pt x="2218" y="1474"/>
                </a:lnTo>
                <a:cubicBezTo>
                  <a:pt x="1215" y="1705"/>
                  <a:pt x="1215" y="1705"/>
                  <a:pt x="1215" y="1705"/>
                </a:cubicBezTo>
                <a:cubicBezTo>
                  <a:pt x="1188" y="1705"/>
                  <a:pt x="1162" y="1705"/>
                  <a:pt x="1135" y="1705"/>
                </a:cubicBezTo>
                <a:cubicBezTo>
                  <a:pt x="132" y="1474"/>
                  <a:pt x="132" y="1474"/>
                  <a:pt x="132" y="1474"/>
                </a:cubicBezTo>
                <a:cubicBezTo>
                  <a:pt x="53" y="1447"/>
                  <a:pt x="0" y="1376"/>
                  <a:pt x="0" y="129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174" y="0"/>
                  <a:pt x="2174" y="0"/>
                  <a:pt x="2174" y="0"/>
                </a:cubicBezTo>
                <a:cubicBezTo>
                  <a:pt x="2272" y="0"/>
                  <a:pt x="2351" y="80"/>
                  <a:pt x="2351" y="178"/>
                </a:cubicBezTo>
                <a:cubicBezTo>
                  <a:pt x="2351" y="1296"/>
                  <a:pt x="2351" y="1296"/>
                  <a:pt x="2351" y="1296"/>
                </a:cubicBezTo>
                <a:cubicBezTo>
                  <a:pt x="2351" y="1376"/>
                  <a:pt x="2298" y="1447"/>
                  <a:pt x="2218" y="147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1">
            <a:extLst>
              <a:ext uri="{FF2B5EF4-FFF2-40B4-BE49-F238E27FC236}">
                <a16:creationId xmlns:a16="http://schemas.microsoft.com/office/drawing/2014/main" id="{24ABC593-E142-2547-A828-FE35A163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427" y="7187274"/>
            <a:ext cx="3792317" cy="1362509"/>
          </a:xfrm>
          <a:custGeom>
            <a:avLst/>
            <a:gdLst>
              <a:gd name="T0" fmla="*/ 3639 w 3684"/>
              <a:gd name="T1" fmla="*/ 710 h 1323"/>
              <a:gd name="T2" fmla="*/ 3639 w 3684"/>
              <a:gd name="T3" fmla="*/ 710 h 1323"/>
              <a:gd name="T4" fmla="*/ 1854 w 3684"/>
              <a:gd name="T5" fmla="*/ 1322 h 1323"/>
              <a:gd name="T6" fmla="*/ 1828 w 3684"/>
              <a:gd name="T7" fmla="*/ 1322 h 1323"/>
              <a:gd name="T8" fmla="*/ 45 w 3684"/>
              <a:gd name="T9" fmla="*/ 710 h 1323"/>
              <a:gd name="T10" fmla="*/ 45 w 3684"/>
              <a:gd name="T11" fmla="*/ 621 h 1323"/>
              <a:gd name="T12" fmla="*/ 1828 w 3684"/>
              <a:gd name="T13" fmla="*/ 9 h 1323"/>
              <a:gd name="T14" fmla="*/ 1854 w 3684"/>
              <a:gd name="T15" fmla="*/ 9 h 1323"/>
              <a:gd name="T16" fmla="*/ 3639 w 3684"/>
              <a:gd name="T17" fmla="*/ 621 h 1323"/>
              <a:gd name="T18" fmla="*/ 3639 w 3684"/>
              <a:gd name="T19" fmla="*/ 71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4" h="1323">
                <a:moveTo>
                  <a:pt x="3639" y="710"/>
                </a:moveTo>
                <a:lnTo>
                  <a:pt x="3639" y="710"/>
                </a:lnTo>
                <a:cubicBezTo>
                  <a:pt x="1854" y="1322"/>
                  <a:pt x="1854" y="1322"/>
                  <a:pt x="1854" y="1322"/>
                </a:cubicBezTo>
                <a:cubicBezTo>
                  <a:pt x="1846" y="1322"/>
                  <a:pt x="1837" y="1322"/>
                  <a:pt x="1828" y="1322"/>
                </a:cubicBezTo>
                <a:cubicBezTo>
                  <a:pt x="45" y="710"/>
                  <a:pt x="45" y="710"/>
                  <a:pt x="45" y="710"/>
                </a:cubicBezTo>
                <a:cubicBezTo>
                  <a:pt x="0" y="692"/>
                  <a:pt x="0" y="630"/>
                  <a:pt x="45" y="621"/>
                </a:cubicBezTo>
                <a:cubicBezTo>
                  <a:pt x="1828" y="9"/>
                  <a:pt x="1828" y="9"/>
                  <a:pt x="1828" y="9"/>
                </a:cubicBezTo>
                <a:cubicBezTo>
                  <a:pt x="1837" y="0"/>
                  <a:pt x="1846" y="0"/>
                  <a:pt x="1854" y="9"/>
                </a:cubicBezTo>
                <a:cubicBezTo>
                  <a:pt x="3639" y="621"/>
                  <a:pt x="3639" y="621"/>
                  <a:pt x="3639" y="621"/>
                </a:cubicBezTo>
                <a:cubicBezTo>
                  <a:pt x="3683" y="630"/>
                  <a:pt x="3683" y="692"/>
                  <a:pt x="3639" y="71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2">
            <a:extLst>
              <a:ext uri="{FF2B5EF4-FFF2-40B4-BE49-F238E27FC236}">
                <a16:creationId xmlns:a16="http://schemas.microsoft.com/office/drawing/2014/main" id="{42EAF8F3-4F22-2541-86FB-B158A3CD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522" y="7818568"/>
            <a:ext cx="208918" cy="109001"/>
          </a:xfrm>
          <a:custGeom>
            <a:avLst/>
            <a:gdLst>
              <a:gd name="T0" fmla="*/ 204 w 205"/>
              <a:gd name="T1" fmla="*/ 54 h 108"/>
              <a:gd name="T2" fmla="*/ 204 w 205"/>
              <a:gd name="T3" fmla="*/ 54 h 108"/>
              <a:gd name="T4" fmla="*/ 106 w 205"/>
              <a:gd name="T5" fmla="*/ 107 h 108"/>
              <a:gd name="T6" fmla="*/ 0 w 205"/>
              <a:gd name="T7" fmla="*/ 54 h 108"/>
              <a:gd name="T8" fmla="*/ 106 w 205"/>
              <a:gd name="T9" fmla="*/ 0 h 108"/>
              <a:gd name="T10" fmla="*/ 204 w 205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108">
                <a:moveTo>
                  <a:pt x="204" y="54"/>
                </a:moveTo>
                <a:lnTo>
                  <a:pt x="204" y="54"/>
                </a:lnTo>
                <a:cubicBezTo>
                  <a:pt x="204" y="80"/>
                  <a:pt x="160" y="107"/>
                  <a:pt x="106" y="107"/>
                </a:cubicBezTo>
                <a:cubicBezTo>
                  <a:pt x="53" y="107"/>
                  <a:pt x="0" y="80"/>
                  <a:pt x="0" y="54"/>
                </a:cubicBezTo>
                <a:cubicBezTo>
                  <a:pt x="0" y="27"/>
                  <a:pt x="53" y="0"/>
                  <a:pt x="106" y="0"/>
                </a:cubicBezTo>
                <a:cubicBezTo>
                  <a:pt x="160" y="0"/>
                  <a:pt x="204" y="27"/>
                  <a:pt x="204" y="5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3">
            <a:extLst>
              <a:ext uri="{FF2B5EF4-FFF2-40B4-BE49-F238E27FC236}">
                <a16:creationId xmlns:a16="http://schemas.microsoft.com/office/drawing/2014/main" id="{6B3D7650-3D94-6D42-977E-5AA947E9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225" y="10679836"/>
            <a:ext cx="2420722" cy="1757638"/>
          </a:xfrm>
          <a:custGeom>
            <a:avLst/>
            <a:gdLst>
              <a:gd name="T0" fmla="*/ 2218 w 2352"/>
              <a:gd name="T1" fmla="*/ 1465 h 1705"/>
              <a:gd name="T2" fmla="*/ 2218 w 2352"/>
              <a:gd name="T3" fmla="*/ 1465 h 1705"/>
              <a:gd name="T4" fmla="*/ 1215 w 2352"/>
              <a:gd name="T5" fmla="*/ 1696 h 1705"/>
              <a:gd name="T6" fmla="*/ 1135 w 2352"/>
              <a:gd name="T7" fmla="*/ 1696 h 1705"/>
              <a:gd name="T8" fmla="*/ 132 w 2352"/>
              <a:gd name="T9" fmla="*/ 1465 h 1705"/>
              <a:gd name="T10" fmla="*/ 0 w 2352"/>
              <a:gd name="T11" fmla="*/ 1296 h 1705"/>
              <a:gd name="T12" fmla="*/ 0 w 2352"/>
              <a:gd name="T13" fmla="*/ 178 h 1705"/>
              <a:gd name="T14" fmla="*/ 177 w 2352"/>
              <a:gd name="T15" fmla="*/ 0 h 1705"/>
              <a:gd name="T16" fmla="*/ 2174 w 2352"/>
              <a:gd name="T17" fmla="*/ 0 h 1705"/>
              <a:gd name="T18" fmla="*/ 2351 w 2352"/>
              <a:gd name="T19" fmla="*/ 178 h 1705"/>
              <a:gd name="T20" fmla="*/ 2351 w 2352"/>
              <a:gd name="T21" fmla="*/ 1296 h 1705"/>
              <a:gd name="T22" fmla="*/ 2218 w 2352"/>
              <a:gd name="T23" fmla="*/ 1465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2" h="1705">
                <a:moveTo>
                  <a:pt x="2218" y="1465"/>
                </a:moveTo>
                <a:lnTo>
                  <a:pt x="2218" y="1465"/>
                </a:lnTo>
                <a:cubicBezTo>
                  <a:pt x="1215" y="1696"/>
                  <a:pt x="1215" y="1696"/>
                  <a:pt x="1215" y="1696"/>
                </a:cubicBezTo>
                <a:cubicBezTo>
                  <a:pt x="1188" y="1704"/>
                  <a:pt x="1162" y="1704"/>
                  <a:pt x="1135" y="1696"/>
                </a:cubicBezTo>
                <a:cubicBezTo>
                  <a:pt x="132" y="1465"/>
                  <a:pt x="132" y="1465"/>
                  <a:pt x="132" y="1465"/>
                </a:cubicBezTo>
                <a:cubicBezTo>
                  <a:pt x="53" y="1447"/>
                  <a:pt x="0" y="1376"/>
                  <a:pt x="0" y="129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174" y="0"/>
                  <a:pt x="2174" y="0"/>
                  <a:pt x="2174" y="0"/>
                </a:cubicBezTo>
                <a:cubicBezTo>
                  <a:pt x="2272" y="0"/>
                  <a:pt x="2351" y="80"/>
                  <a:pt x="2351" y="178"/>
                </a:cubicBezTo>
                <a:cubicBezTo>
                  <a:pt x="2351" y="1296"/>
                  <a:pt x="2351" y="1296"/>
                  <a:pt x="2351" y="1296"/>
                </a:cubicBezTo>
                <a:cubicBezTo>
                  <a:pt x="2351" y="1376"/>
                  <a:pt x="2298" y="1447"/>
                  <a:pt x="2218" y="146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4">
            <a:extLst>
              <a:ext uri="{FF2B5EF4-FFF2-40B4-BE49-F238E27FC236}">
                <a16:creationId xmlns:a16="http://schemas.microsoft.com/office/drawing/2014/main" id="{B23B7C0C-9050-6747-BC3E-1E0B2C3C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427" y="10275627"/>
            <a:ext cx="3792317" cy="1362509"/>
          </a:xfrm>
          <a:custGeom>
            <a:avLst/>
            <a:gdLst>
              <a:gd name="T0" fmla="*/ 3639 w 3684"/>
              <a:gd name="T1" fmla="*/ 701 h 1324"/>
              <a:gd name="T2" fmla="*/ 3639 w 3684"/>
              <a:gd name="T3" fmla="*/ 701 h 1324"/>
              <a:gd name="T4" fmla="*/ 1854 w 3684"/>
              <a:gd name="T5" fmla="*/ 1313 h 1324"/>
              <a:gd name="T6" fmla="*/ 1828 w 3684"/>
              <a:gd name="T7" fmla="*/ 1313 h 1324"/>
              <a:gd name="T8" fmla="*/ 45 w 3684"/>
              <a:gd name="T9" fmla="*/ 701 h 1324"/>
              <a:gd name="T10" fmla="*/ 45 w 3684"/>
              <a:gd name="T11" fmla="*/ 612 h 1324"/>
              <a:gd name="T12" fmla="*/ 1828 w 3684"/>
              <a:gd name="T13" fmla="*/ 0 h 1324"/>
              <a:gd name="T14" fmla="*/ 1854 w 3684"/>
              <a:gd name="T15" fmla="*/ 0 h 1324"/>
              <a:gd name="T16" fmla="*/ 3639 w 3684"/>
              <a:gd name="T17" fmla="*/ 612 h 1324"/>
              <a:gd name="T18" fmla="*/ 3639 w 3684"/>
              <a:gd name="T19" fmla="*/ 70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4" h="1324">
                <a:moveTo>
                  <a:pt x="3639" y="701"/>
                </a:moveTo>
                <a:lnTo>
                  <a:pt x="3639" y="701"/>
                </a:lnTo>
                <a:cubicBezTo>
                  <a:pt x="1854" y="1313"/>
                  <a:pt x="1854" y="1313"/>
                  <a:pt x="1854" y="1313"/>
                </a:cubicBezTo>
                <a:cubicBezTo>
                  <a:pt x="1846" y="1323"/>
                  <a:pt x="1837" y="1323"/>
                  <a:pt x="1828" y="1313"/>
                </a:cubicBezTo>
                <a:cubicBezTo>
                  <a:pt x="45" y="701"/>
                  <a:pt x="45" y="701"/>
                  <a:pt x="45" y="701"/>
                </a:cubicBezTo>
                <a:cubicBezTo>
                  <a:pt x="0" y="692"/>
                  <a:pt x="0" y="630"/>
                  <a:pt x="45" y="612"/>
                </a:cubicBezTo>
                <a:cubicBezTo>
                  <a:pt x="1828" y="0"/>
                  <a:pt x="1828" y="0"/>
                  <a:pt x="1828" y="0"/>
                </a:cubicBezTo>
                <a:cubicBezTo>
                  <a:pt x="1837" y="0"/>
                  <a:pt x="1846" y="0"/>
                  <a:pt x="1854" y="0"/>
                </a:cubicBezTo>
                <a:cubicBezTo>
                  <a:pt x="3639" y="612"/>
                  <a:pt x="3639" y="612"/>
                  <a:pt x="3639" y="612"/>
                </a:cubicBezTo>
                <a:cubicBezTo>
                  <a:pt x="3683" y="630"/>
                  <a:pt x="3683" y="692"/>
                  <a:pt x="3639" y="70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5">
            <a:extLst>
              <a:ext uri="{FF2B5EF4-FFF2-40B4-BE49-F238E27FC236}">
                <a16:creationId xmlns:a16="http://schemas.microsoft.com/office/drawing/2014/main" id="{1D7500A1-6A85-B144-8BD7-B8F354CD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522" y="10897837"/>
            <a:ext cx="208918" cy="109001"/>
          </a:xfrm>
          <a:custGeom>
            <a:avLst/>
            <a:gdLst>
              <a:gd name="T0" fmla="*/ 204 w 205"/>
              <a:gd name="T1" fmla="*/ 54 h 108"/>
              <a:gd name="T2" fmla="*/ 204 w 205"/>
              <a:gd name="T3" fmla="*/ 54 h 108"/>
              <a:gd name="T4" fmla="*/ 106 w 205"/>
              <a:gd name="T5" fmla="*/ 107 h 108"/>
              <a:gd name="T6" fmla="*/ 0 w 205"/>
              <a:gd name="T7" fmla="*/ 54 h 108"/>
              <a:gd name="T8" fmla="*/ 106 w 205"/>
              <a:gd name="T9" fmla="*/ 0 h 108"/>
              <a:gd name="T10" fmla="*/ 204 w 205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108">
                <a:moveTo>
                  <a:pt x="204" y="54"/>
                </a:moveTo>
                <a:lnTo>
                  <a:pt x="204" y="54"/>
                </a:lnTo>
                <a:cubicBezTo>
                  <a:pt x="204" y="80"/>
                  <a:pt x="160" y="107"/>
                  <a:pt x="106" y="107"/>
                </a:cubicBezTo>
                <a:cubicBezTo>
                  <a:pt x="53" y="107"/>
                  <a:pt x="0" y="80"/>
                  <a:pt x="0" y="54"/>
                </a:cubicBezTo>
                <a:cubicBezTo>
                  <a:pt x="0" y="27"/>
                  <a:pt x="53" y="0"/>
                  <a:pt x="106" y="0"/>
                </a:cubicBezTo>
                <a:cubicBezTo>
                  <a:pt x="160" y="0"/>
                  <a:pt x="204" y="27"/>
                  <a:pt x="204" y="5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6">
            <a:extLst>
              <a:ext uri="{FF2B5EF4-FFF2-40B4-BE49-F238E27FC236}">
                <a16:creationId xmlns:a16="http://schemas.microsoft.com/office/drawing/2014/main" id="{F05DC1FA-A072-6349-8414-38E85C7A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204" y="3045247"/>
            <a:ext cx="2229974" cy="258875"/>
          </a:xfrm>
          <a:custGeom>
            <a:avLst/>
            <a:gdLst>
              <a:gd name="T0" fmla="*/ 2042 w 2167"/>
              <a:gd name="T1" fmla="*/ 249 h 250"/>
              <a:gd name="T2" fmla="*/ 2042 w 2167"/>
              <a:gd name="T3" fmla="*/ 249 h 250"/>
              <a:gd name="T4" fmla="*/ 125 w 2167"/>
              <a:gd name="T5" fmla="*/ 249 h 250"/>
              <a:gd name="T6" fmla="*/ 0 w 2167"/>
              <a:gd name="T7" fmla="*/ 124 h 250"/>
              <a:gd name="T8" fmla="*/ 0 w 2167"/>
              <a:gd name="T9" fmla="*/ 124 h 250"/>
              <a:gd name="T10" fmla="*/ 125 w 2167"/>
              <a:gd name="T11" fmla="*/ 0 h 250"/>
              <a:gd name="T12" fmla="*/ 2042 w 2167"/>
              <a:gd name="T13" fmla="*/ 0 h 250"/>
              <a:gd name="T14" fmla="*/ 2166 w 2167"/>
              <a:gd name="T15" fmla="*/ 124 h 250"/>
              <a:gd name="T16" fmla="*/ 2166 w 2167"/>
              <a:gd name="T17" fmla="*/ 124 h 250"/>
              <a:gd name="T18" fmla="*/ 2042 w 2167"/>
              <a:gd name="T1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7" h="250">
                <a:moveTo>
                  <a:pt x="2042" y="249"/>
                </a:moveTo>
                <a:lnTo>
                  <a:pt x="2042" y="249"/>
                </a:lnTo>
                <a:cubicBezTo>
                  <a:pt x="125" y="249"/>
                  <a:pt x="125" y="249"/>
                  <a:pt x="125" y="249"/>
                </a:cubicBezTo>
                <a:cubicBezTo>
                  <a:pt x="54" y="249"/>
                  <a:pt x="0" y="195"/>
                  <a:pt x="0" y="124"/>
                </a:cubicBezTo>
                <a:lnTo>
                  <a:pt x="0" y="124"/>
                </a:lnTo>
                <a:cubicBezTo>
                  <a:pt x="0" y="53"/>
                  <a:pt x="54" y="0"/>
                  <a:pt x="125" y="0"/>
                </a:cubicBezTo>
                <a:cubicBezTo>
                  <a:pt x="2042" y="0"/>
                  <a:pt x="2042" y="0"/>
                  <a:pt x="2042" y="0"/>
                </a:cubicBezTo>
                <a:cubicBezTo>
                  <a:pt x="2113" y="0"/>
                  <a:pt x="2166" y="53"/>
                  <a:pt x="2166" y="124"/>
                </a:cubicBezTo>
                <a:lnTo>
                  <a:pt x="2166" y="124"/>
                </a:lnTo>
                <a:cubicBezTo>
                  <a:pt x="2166" y="195"/>
                  <a:pt x="2113" y="249"/>
                  <a:pt x="2042" y="2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7">
            <a:extLst>
              <a:ext uri="{FF2B5EF4-FFF2-40B4-BE49-F238E27FC236}">
                <a16:creationId xmlns:a16="http://schemas.microsoft.com/office/drawing/2014/main" id="{C078D781-262D-CB4A-B631-0086CBB87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204" y="6006433"/>
            <a:ext cx="4609823" cy="258875"/>
          </a:xfrm>
          <a:custGeom>
            <a:avLst/>
            <a:gdLst>
              <a:gd name="T0" fmla="*/ 4350 w 4475"/>
              <a:gd name="T1" fmla="*/ 249 h 250"/>
              <a:gd name="T2" fmla="*/ 4350 w 4475"/>
              <a:gd name="T3" fmla="*/ 249 h 250"/>
              <a:gd name="T4" fmla="*/ 125 w 4475"/>
              <a:gd name="T5" fmla="*/ 249 h 250"/>
              <a:gd name="T6" fmla="*/ 0 w 4475"/>
              <a:gd name="T7" fmla="*/ 124 h 250"/>
              <a:gd name="T8" fmla="*/ 0 w 4475"/>
              <a:gd name="T9" fmla="*/ 124 h 250"/>
              <a:gd name="T10" fmla="*/ 125 w 4475"/>
              <a:gd name="T11" fmla="*/ 0 h 250"/>
              <a:gd name="T12" fmla="*/ 4350 w 4475"/>
              <a:gd name="T13" fmla="*/ 0 h 250"/>
              <a:gd name="T14" fmla="*/ 4474 w 4475"/>
              <a:gd name="T15" fmla="*/ 124 h 250"/>
              <a:gd name="T16" fmla="*/ 4474 w 4475"/>
              <a:gd name="T17" fmla="*/ 124 h 250"/>
              <a:gd name="T18" fmla="*/ 4350 w 4475"/>
              <a:gd name="T1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5" h="250">
                <a:moveTo>
                  <a:pt x="4350" y="249"/>
                </a:moveTo>
                <a:lnTo>
                  <a:pt x="4350" y="249"/>
                </a:lnTo>
                <a:cubicBezTo>
                  <a:pt x="125" y="249"/>
                  <a:pt x="125" y="249"/>
                  <a:pt x="125" y="249"/>
                </a:cubicBezTo>
                <a:cubicBezTo>
                  <a:pt x="54" y="249"/>
                  <a:pt x="0" y="195"/>
                  <a:pt x="0" y="124"/>
                </a:cubicBezTo>
                <a:lnTo>
                  <a:pt x="0" y="124"/>
                </a:lnTo>
                <a:cubicBezTo>
                  <a:pt x="0" y="62"/>
                  <a:pt x="54" y="0"/>
                  <a:pt x="125" y="0"/>
                </a:cubicBezTo>
                <a:cubicBezTo>
                  <a:pt x="4350" y="0"/>
                  <a:pt x="4350" y="0"/>
                  <a:pt x="4350" y="0"/>
                </a:cubicBezTo>
                <a:cubicBezTo>
                  <a:pt x="4421" y="0"/>
                  <a:pt x="4474" y="62"/>
                  <a:pt x="4474" y="124"/>
                </a:cubicBezTo>
                <a:lnTo>
                  <a:pt x="4474" y="124"/>
                </a:lnTo>
                <a:cubicBezTo>
                  <a:pt x="4474" y="195"/>
                  <a:pt x="4421" y="249"/>
                  <a:pt x="4350" y="2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8">
            <a:extLst>
              <a:ext uri="{FF2B5EF4-FFF2-40B4-BE49-F238E27FC236}">
                <a16:creationId xmlns:a16="http://schemas.microsoft.com/office/drawing/2014/main" id="{0835F948-2BCE-7E40-836E-D37D444E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371" y="9022119"/>
            <a:ext cx="1153591" cy="254335"/>
          </a:xfrm>
          <a:custGeom>
            <a:avLst/>
            <a:gdLst>
              <a:gd name="T0" fmla="*/ 994 w 1120"/>
              <a:gd name="T1" fmla="*/ 248 h 249"/>
              <a:gd name="T2" fmla="*/ 994 w 1120"/>
              <a:gd name="T3" fmla="*/ 248 h 249"/>
              <a:gd name="T4" fmla="*/ 124 w 1120"/>
              <a:gd name="T5" fmla="*/ 248 h 249"/>
              <a:gd name="T6" fmla="*/ 0 w 1120"/>
              <a:gd name="T7" fmla="*/ 124 h 249"/>
              <a:gd name="T8" fmla="*/ 0 w 1120"/>
              <a:gd name="T9" fmla="*/ 124 h 249"/>
              <a:gd name="T10" fmla="*/ 124 w 1120"/>
              <a:gd name="T11" fmla="*/ 0 h 249"/>
              <a:gd name="T12" fmla="*/ 994 w 1120"/>
              <a:gd name="T13" fmla="*/ 0 h 249"/>
              <a:gd name="T14" fmla="*/ 1119 w 1120"/>
              <a:gd name="T15" fmla="*/ 124 h 249"/>
              <a:gd name="T16" fmla="*/ 1119 w 1120"/>
              <a:gd name="T17" fmla="*/ 124 h 249"/>
              <a:gd name="T18" fmla="*/ 994 w 1120"/>
              <a:gd name="T1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0" h="249">
                <a:moveTo>
                  <a:pt x="994" y="248"/>
                </a:moveTo>
                <a:lnTo>
                  <a:pt x="994" y="248"/>
                </a:lnTo>
                <a:cubicBezTo>
                  <a:pt x="124" y="248"/>
                  <a:pt x="124" y="248"/>
                  <a:pt x="124" y="248"/>
                </a:cubicBezTo>
                <a:cubicBezTo>
                  <a:pt x="62" y="248"/>
                  <a:pt x="0" y="195"/>
                  <a:pt x="0" y="124"/>
                </a:cubicBezTo>
                <a:lnTo>
                  <a:pt x="0" y="124"/>
                </a:lnTo>
                <a:cubicBezTo>
                  <a:pt x="0" y="53"/>
                  <a:pt x="62" y="0"/>
                  <a:pt x="124" y="0"/>
                </a:cubicBezTo>
                <a:cubicBezTo>
                  <a:pt x="994" y="0"/>
                  <a:pt x="994" y="0"/>
                  <a:pt x="994" y="0"/>
                </a:cubicBezTo>
                <a:cubicBezTo>
                  <a:pt x="1065" y="0"/>
                  <a:pt x="1119" y="53"/>
                  <a:pt x="1119" y="124"/>
                </a:cubicBezTo>
                <a:lnTo>
                  <a:pt x="1119" y="124"/>
                </a:lnTo>
                <a:cubicBezTo>
                  <a:pt x="1119" y="195"/>
                  <a:pt x="1065" y="248"/>
                  <a:pt x="994" y="2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9">
            <a:extLst>
              <a:ext uri="{FF2B5EF4-FFF2-40B4-BE49-F238E27FC236}">
                <a16:creationId xmlns:a16="http://schemas.microsoft.com/office/drawing/2014/main" id="{36FC8380-7C82-554F-9A75-D56EC4F2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871" y="12178596"/>
            <a:ext cx="4314611" cy="254335"/>
          </a:xfrm>
          <a:custGeom>
            <a:avLst/>
            <a:gdLst>
              <a:gd name="T0" fmla="*/ 4065 w 4190"/>
              <a:gd name="T1" fmla="*/ 248 h 249"/>
              <a:gd name="T2" fmla="*/ 4065 w 4190"/>
              <a:gd name="T3" fmla="*/ 248 h 249"/>
              <a:gd name="T4" fmla="*/ 124 w 4190"/>
              <a:gd name="T5" fmla="*/ 248 h 249"/>
              <a:gd name="T6" fmla="*/ 0 w 4190"/>
              <a:gd name="T7" fmla="*/ 124 h 249"/>
              <a:gd name="T8" fmla="*/ 0 w 4190"/>
              <a:gd name="T9" fmla="*/ 124 h 249"/>
              <a:gd name="T10" fmla="*/ 124 w 4190"/>
              <a:gd name="T11" fmla="*/ 0 h 249"/>
              <a:gd name="T12" fmla="*/ 4065 w 4190"/>
              <a:gd name="T13" fmla="*/ 0 h 249"/>
              <a:gd name="T14" fmla="*/ 4189 w 4190"/>
              <a:gd name="T15" fmla="*/ 124 h 249"/>
              <a:gd name="T16" fmla="*/ 4189 w 4190"/>
              <a:gd name="T17" fmla="*/ 124 h 249"/>
              <a:gd name="T18" fmla="*/ 4065 w 4190"/>
              <a:gd name="T1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0" h="249">
                <a:moveTo>
                  <a:pt x="4065" y="248"/>
                </a:moveTo>
                <a:lnTo>
                  <a:pt x="4065" y="248"/>
                </a:lnTo>
                <a:cubicBezTo>
                  <a:pt x="124" y="248"/>
                  <a:pt x="124" y="248"/>
                  <a:pt x="124" y="248"/>
                </a:cubicBezTo>
                <a:cubicBezTo>
                  <a:pt x="53" y="248"/>
                  <a:pt x="0" y="187"/>
                  <a:pt x="0" y="124"/>
                </a:cubicBezTo>
                <a:lnTo>
                  <a:pt x="0" y="124"/>
                </a:lnTo>
                <a:cubicBezTo>
                  <a:pt x="0" y="53"/>
                  <a:pt x="53" y="0"/>
                  <a:pt x="124" y="0"/>
                </a:cubicBezTo>
                <a:cubicBezTo>
                  <a:pt x="4065" y="0"/>
                  <a:pt x="4065" y="0"/>
                  <a:pt x="4065" y="0"/>
                </a:cubicBezTo>
                <a:cubicBezTo>
                  <a:pt x="4136" y="0"/>
                  <a:pt x="4189" y="53"/>
                  <a:pt x="4189" y="124"/>
                </a:cubicBezTo>
                <a:lnTo>
                  <a:pt x="4189" y="124"/>
                </a:lnTo>
                <a:cubicBezTo>
                  <a:pt x="4189" y="187"/>
                  <a:pt x="4136" y="248"/>
                  <a:pt x="4065" y="2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0">
            <a:extLst>
              <a:ext uri="{FF2B5EF4-FFF2-40B4-BE49-F238E27FC236}">
                <a16:creationId xmlns:a16="http://schemas.microsoft.com/office/drawing/2014/main" id="{EB114E7B-1BB5-E740-A212-8C91002C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615" y="2541118"/>
            <a:ext cx="1262591" cy="1262591"/>
          </a:xfrm>
          <a:custGeom>
            <a:avLst/>
            <a:gdLst>
              <a:gd name="T0" fmla="*/ 1225 w 1226"/>
              <a:gd name="T1" fmla="*/ 612 h 1226"/>
              <a:gd name="T2" fmla="*/ 1225 w 1226"/>
              <a:gd name="T3" fmla="*/ 612 h 1226"/>
              <a:gd name="T4" fmla="*/ 613 w 1226"/>
              <a:gd name="T5" fmla="*/ 1225 h 1226"/>
              <a:gd name="T6" fmla="*/ 0 w 1226"/>
              <a:gd name="T7" fmla="*/ 612 h 1226"/>
              <a:gd name="T8" fmla="*/ 613 w 1226"/>
              <a:gd name="T9" fmla="*/ 0 h 1226"/>
              <a:gd name="T10" fmla="*/ 1225 w 1226"/>
              <a:gd name="T11" fmla="*/ 612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2"/>
                </a:moveTo>
                <a:lnTo>
                  <a:pt x="1225" y="612"/>
                </a:lnTo>
                <a:cubicBezTo>
                  <a:pt x="1225" y="950"/>
                  <a:pt x="950" y="1225"/>
                  <a:pt x="613" y="1225"/>
                </a:cubicBezTo>
                <a:cubicBezTo>
                  <a:pt x="275" y="1225"/>
                  <a:pt x="0" y="950"/>
                  <a:pt x="0" y="612"/>
                </a:cubicBezTo>
                <a:cubicBezTo>
                  <a:pt x="0" y="275"/>
                  <a:pt x="275" y="0"/>
                  <a:pt x="613" y="0"/>
                </a:cubicBezTo>
                <a:cubicBezTo>
                  <a:pt x="950" y="0"/>
                  <a:pt x="1225" y="275"/>
                  <a:pt x="1225" y="61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1">
            <a:extLst>
              <a:ext uri="{FF2B5EF4-FFF2-40B4-BE49-F238E27FC236}">
                <a16:creationId xmlns:a16="http://schemas.microsoft.com/office/drawing/2014/main" id="{11F175F0-EEAF-374B-B44B-78A877E1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615" y="5506846"/>
            <a:ext cx="1262591" cy="1262591"/>
          </a:xfrm>
          <a:custGeom>
            <a:avLst/>
            <a:gdLst>
              <a:gd name="T0" fmla="*/ 1225 w 1226"/>
              <a:gd name="T1" fmla="*/ 612 h 1226"/>
              <a:gd name="T2" fmla="*/ 1225 w 1226"/>
              <a:gd name="T3" fmla="*/ 612 h 1226"/>
              <a:gd name="T4" fmla="*/ 613 w 1226"/>
              <a:gd name="T5" fmla="*/ 1225 h 1226"/>
              <a:gd name="T6" fmla="*/ 0 w 1226"/>
              <a:gd name="T7" fmla="*/ 612 h 1226"/>
              <a:gd name="T8" fmla="*/ 613 w 1226"/>
              <a:gd name="T9" fmla="*/ 0 h 1226"/>
              <a:gd name="T10" fmla="*/ 1225 w 1226"/>
              <a:gd name="T11" fmla="*/ 612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2"/>
                </a:moveTo>
                <a:lnTo>
                  <a:pt x="1225" y="612"/>
                </a:lnTo>
                <a:cubicBezTo>
                  <a:pt x="1225" y="949"/>
                  <a:pt x="950" y="1225"/>
                  <a:pt x="613" y="1225"/>
                </a:cubicBezTo>
                <a:cubicBezTo>
                  <a:pt x="275" y="1225"/>
                  <a:pt x="0" y="949"/>
                  <a:pt x="0" y="612"/>
                </a:cubicBezTo>
                <a:cubicBezTo>
                  <a:pt x="0" y="275"/>
                  <a:pt x="275" y="0"/>
                  <a:pt x="613" y="0"/>
                </a:cubicBezTo>
                <a:cubicBezTo>
                  <a:pt x="950" y="0"/>
                  <a:pt x="1225" y="275"/>
                  <a:pt x="1225" y="61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2">
            <a:extLst>
              <a:ext uri="{FF2B5EF4-FFF2-40B4-BE49-F238E27FC236}">
                <a16:creationId xmlns:a16="http://schemas.microsoft.com/office/drawing/2014/main" id="{6E6C05EB-73CB-9F41-A3F3-13A3A998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615" y="8472572"/>
            <a:ext cx="1262591" cy="1262591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50"/>
                  <a:pt x="950" y="1225"/>
                  <a:pt x="613" y="1225"/>
                </a:cubicBezTo>
                <a:cubicBezTo>
                  <a:pt x="275" y="1225"/>
                  <a:pt x="0" y="950"/>
                  <a:pt x="0" y="613"/>
                </a:cubicBezTo>
                <a:cubicBezTo>
                  <a:pt x="0" y="276"/>
                  <a:pt x="275" y="0"/>
                  <a:pt x="613" y="0"/>
                </a:cubicBezTo>
                <a:cubicBezTo>
                  <a:pt x="950" y="0"/>
                  <a:pt x="1225" y="276"/>
                  <a:pt x="1225" y="61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3">
            <a:extLst>
              <a:ext uri="{FF2B5EF4-FFF2-40B4-BE49-F238E27FC236}">
                <a16:creationId xmlns:a16="http://schemas.microsoft.com/office/drawing/2014/main" id="{E96B6986-8178-B34F-AC11-6772658D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615" y="11634243"/>
            <a:ext cx="1262591" cy="1262591"/>
          </a:xfrm>
          <a:custGeom>
            <a:avLst/>
            <a:gdLst>
              <a:gd name="T0" fmla="*/ 1225 w 1226"/>
              <a:gd name="T1" fmla="*/ 612 h 1226"/>
              <a:gd name="T2" fmla="*/ 1225 w 1226"/>
              <a:gd name="T3" fmla="*/ 612 h 1226"/>
              <a:gd name="T4" fmla="*/ 613 w 1226"/>
              <a:gd name="T5" fmla="*/ 1225 h 1226"/>
              <a:gd name="T6" fmla="*/ 0 w 1226"/>
              <a:gd name="T7" fmla="*/ 612 h 1226"/>
              <a:gd name="T8" fmla="*/ 613 w 1226"/>
              <a:gd name="T9" fmla="*/ 0 h 1226"/>
              <a:gd name="T10" fmla="*/ 1225 w 1226"/>
              <a:gd name="T11" fmla="*/ 612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2"/>
                </a:moveTo>
                <a:lnTo>
                  <a:pt x="1225" y="612"/>
                </a:lnTo>
                <a:cubicBezTo>
                  <a:pt x="1225" y="950"/>
                  <a:pt x="950" y="1225"/>
                  <a:pt x="613" y="1225"/>
                </a:cubicBezTo>
                <a:cubicBezTo>
                  <a:pt x="275" y="1225"/>
                  <a:pt x="0" y="950"/>
                  <a:pt x="0" y="612"/>
                </a:cubicBezTo>
                <a:cubicBezTo>
                  <a:pt x="0" y="275"/>
                  <a:pt x="275" y="0"/>
                  <a:pt x="613" y="0"/>
                </a:cubicBezTo>
                <a:cubicBezTo>
                  <a:pt x="950" y="0"/>
                  <a:pt x="1225" y="275"/>
                  <a:pt x="1225" y="61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CuadroTexto 395">
            <a:extLst>
              <a:ext uri="{FF2B5EF4-FFF2-40B4-BE49-F238E27FC236}">
                <a16:creationId xmlns:a16="http://schemas.microsoft.com/office/drawing/2014/main" id="{6D275C5B-1053-AA4B-8D93-DC3993BF4E6D}"/>
              </a:ext>
            </a:extLst>
          </p:cNvPr>
          <p:cNvSpPr txBox="1"/>
          <p:nvPr/>
        </p:nvSpPr>
        <p:spPr>
          <a:xfrm>
            <a:off x="20747829" y="2910803"/>
            <a:ext cx="9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560" name="CuadroTexto 395">
            <a:extLst>
              <a:ext uri="{FF2B5EF4-FFF2-40B4-BE49-F238E27FC236}">
                <a16:creationId xmlns:a16="http://schemas.microsoft.com/office/drawing/2014/main" id="{AF4576F5-DE2A-B74E-BD0C-AA109EE8E6CE}"/>
              </a:ext>
            </a:extLst>
          </p:cNvPr>
          <p:cNvSpPr txBox="1"/>
          <p:nvPr/>
        </p:nvSpPr>
        <p:spPr>
          <a:xfrm>
            <a:off x="20747829" y="5871990"/>
            <a:ext cx="9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561" name="CuadroTexto 395">
            <a:extLst>
              <a:ext uri="{FF2B5EF4-FFF2-40B4-BE49-F238E27FC236}">
                <a16:creationId xmlns:a16="http://schemas.microsoft.com/office/drawing/2014/main" id="{65500B7D-BF68-DE45-97FC-0000C48E5455}"/>
              </a:ext>
            </a:extLst>
          </p:cNvPr>
          <p:cNvSpPr txBox="1"/>
          <p:nvPr/>
        </p:nvSpPr>
        <p:spPr>
          <a:xfrm>
            <a:off x="20756791" y="8842257"/>
            <a:ext cx="9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62" name="CuadroTexto 395">
            <a:extLst>
              <a:ext uri="{FF2B5EF4-FFF2-40B4-BE49-F238E27FC236}">
                <a16:creationId xmlns:a16="http://schemas.microsoft.com/office/drawing/2014/main" id="{5932BB61-34A8-AD4A-AB2E-6AC85E41953A}"/>
              </a:ext>
            </a:extLst>
          </p:cNvPr>
          <p:cNvSpPr txBox="1"/>
          <p:nvPr/>
        </p:nvSpPr>
        <p:spPr>
          <a:xfrm>
            <a:off x="20760673" y="11996773"/>
            <a:ext cx="9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C4C46E-531D-1B4E-A4E5-AA8B9BFCB7FA}"/>
              </a:ext>
            </a:extLst>
          </p:cNvPr>
          <p:cNvGrpSpPr/>
          <p:nvPr/>
        </p:nvGrpSpPr>
        <p:grpSpPr>
          <a:xfrm>
            <a:off x="1552504" y="4502143"/>
            <a:ext cx="6361037" cy="4716592"/>
            <a:chOff x="2232442" y="3643574"/>
            <a:chExt cx="6361037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B669D540-3B28-464A-884D-F49C08E277EF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AE823277-9559-5941-B51D-E7E683D370A7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2ECBBA-C393-8949-9483-71C3E082D98F}"/>
              </a:ext>
            </a:extLst>
          </p:cNvPr>
          <p:cNvGrpSpPr/>
          <p:nvPr/>
        </p:nvGrpSpPr>
        <p:grpSpPr>
          <a:xfrm>
            <a:off x="15203244" y="1283069"/>
            <a:ext cx="4978870" cy="1592908"/>
            <a:chOff x="2088671" y="10759890"/>
            <a:chExt cx="4978870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3FA6D0E-9BE0-3B4E-B5C1-DEB770A09E88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50348EB0-79A0-9448-A781-3E4893A949C5}"/>
                </a:ext>
              </a:extLst>
            </p:cNvPr>
            <p:cNvSpPr/>
            <p:nvPr/>
          </p:nvSpPr>
          <p:spPr>
            <a:xfrm>
              <a:off x="2088671" y="11398691"/>
              <a:ext cx="49788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98FAD4-5410-1A43-A75B-97E8844F7E51}"/>
              </a:ext>
            </a:extLst>
          </p:cNvPr>
          <p:cNvGrpSpPr/>
          <p:nvPr/>
        </p:nvGrpSpPr>
        <p:grpSpPr>
          <a:xfrm>
            <a:off x="15203243" y="4233656"/>
            <a:ext cx="4978869" cy="1592908"/>
            <a:chOff x="7365136" y="10759890"/>
            <a:chExt cx="4978869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2360A132-5E5B-F541-B9BF-3A980B6BDFD3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596EE85-8ECB-4046-92A3-6C3AEEBF3BFF}"/>
                </a:ext>
              </a:extLst>
            </p:cNvPr>
            <p:cNvSpPr/>
            <p:nvPr/>
          </p:nvSpPr>
          <p:spPr>
            <a:xfrm>
              <a:off x="7365136" y="11398691"/>
              <a:ext cx="49788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0907FF-1E98-DB4D-814D-9B1E8BCB9F5F}"/>
              </a:ext>
            </a:extLst>
          </p:cNvPr>
          <p:cNvGrpSpPr/>
          <p:nvPr/>
        </p:nvGrpSpPr>
        <p:grpSpPr>
          <a:xfrm>
            <a:off x="15203244" y="7192139"/>
            <a:ext cx="4978868" cy="1592908"/>
            <a:chOff x="12756028" y="10759890"/>
            <a:chExt cx="497886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A24F4CD-95E6-8945-AA47-98A89DBADCAD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ECA92BF1-D624-5847-A469-207F28A6C761}"/>
                </a:ext>
              </a:extLst>
            </p:cNvPr>
            <p:cNvSpPr/>
            <p:nvPr/>
          </p:nvSpPr>
          <p:spPr>
            <a:xfrm>
              <a:off x="12756028" y="11398691"/>
              <a:ext cx="49788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064D70-F667-FC4C-BF5F-C1F76061B282}"/>
              </a:ext>
            </a:extLst>
          </p:cNvPr>
          <p:cNvGrpSpPr/>
          <p:nvPr/>
        </p:nvGrpSpPr>
        <p:grpSpPr>
          <a:xfrm>
            <a:off x="15159894" y="10336833"/>
            <a:ext cx="5022218" cy="1592908"/>
            <a:chOff x="18075106" y="10759890"/>
            <a:chExt cx="502221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4D18FF2C-B996-3341-96E4-A957B3014156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93FA8DDB-E3CB-1C47-B638-9AD75E776E5E}"/>
                </a:ext>
              </a:extLst>
            </p:cNvPr>
            <p:cNvSpPr/>
            <p:nvPr/>
          </p:nvSpPr>
          <p:spPr>
            <a:xfrm>
              <a:off x="18075106" y="11398691"/>
              <a:ext cx="50222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9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8F81DF"/>
      </a:accent1>
      <a:accent2>
        <a:srgbClr val="7D90FB"/>
      </a:accent2>
      <a:accent3>
        <a:srgbClr val="80C7CB"/>
      </a:accent3>
      <a:accent4>
        <a:srgbClr val="7F9EE1"/>
      </a:accent4>
      <a:accent5>
        <a:srgbClr val="1A2455"/>
      </a:accent5>
      <a:accent6>
        <a:srgbClr val="CBCBCB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94184</TotalTime>
  <Words>519</Words>
  <Application>Microsoft Macintosh PowerPoint</Application>
  <PresentationFormat>Custom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16291</cp:revision>
  <dcterms:created xsi:type="dcterms:W3CDTF">2014-11-12T21:47:38Z</dcterms:created>
  <dcterms:modified xsi:type="dcterms:W3CDTF">2019-09-26T20:44:44Z</dcterms:modified>
  <cp:category/>
</cp:coreProperties>
</file>