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04" r:id="rId3"/>
    <p:sldId id="305" r:id="rId4"/>
    <p:sldId id="312" r:id="rId5"/>
    <p:sldId id="313" r:id="rId6"/>
    <p:sldId id="314" r:id="rId7"/>
    <p:sldId id="315" r:id="rId8"/>
    <p:sldId id="316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 autoAdjust="0"/>
    <p:restoredTop sz="50000" autoAdjust="0"/>
  </p:normalViewPr>
  <p:slideViewPr>
    <p:cSldViewPr snapToGrid="0" snapToObjects="1">
      <p:cViewPr varScale="1">
        <p:scale>
          <a:sx n="50" d="100"/>
          <a:sy n="50" d="100"/>
        </p:scale>
        <p:origin x="216" y="39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7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537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312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964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518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74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D7DEE86-0369-E943-8AE5-7D3D7F3FB60B}"/>
              </a:ext>
            </a:extLst>
          </p:cNvPr>
          <p:cNvGrpSpPr/>
          <p:nvPr/>
        </p:nvGrpSpPr>
        <p:grpSpPr>
          <a:xfrm>
            <a:off x="1437716" y="4502143"/>
            <a:ext cx="6361037" cy="4716592"/>
            <a:chOff x="2232442" y="3643574"/>
            <a:chExt cx="6361037" cy="4716592"/>
          </a:xfrm>
        </p:grpSpPr>
        <p:sp>
          <p:nvSpPr>
            <p:cNvPr id="40" name="CuadroTexto 598">
              <a:extLst>
                <a:ext uri="{FF2B5EF4-FFF2-40B4-BE49-F238E27FC236}">
                  <a16:creationId xmlns:a16="http://schemas.microsoft.com/office/drawing/2014/main" id="{6494365F-1528-DA48-AA55-1AA0F0B9EBB7}"/>
                </a:ext>
              </a:extLst>
            </p:cNvPr>
            <p:cNvSpPr txBox="1"/>
            <p:nvPr/>
          </p:nvSpPr>
          <p:spPr>
            <a:xfrm>
              <a:off x="2232442" y="3643574"/>
              <a:ext cx="63610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</a:t>
              </a:r>
            </a:p>
          </p:txBody>
        </p:sp>
        <p:sp>
          <p:nvSpPr>
            <p:cNvPr id="41" name="CuadroTexto 599">
              <a:extLst>
                <a:ext uri="{FF2B5EF4-FFF2-40B4-BE49-F238E27FC236}">
                  <a16:creationId xmlns:a16="http://schemas.microsoft.com/office/drawing/2014/main" id="{8C684FB4-B6E0-3F46-B777-A9E2D7651C4C}"/>
                </a:ext>
              </a:extLst>
            </p:cNvPr>
            <p:cNvSpPr txBox="1"/>
            <p:nvPr/>
          </p:nvSpPr>
          <p:spPr>
            <a:xfrm>
              <a:off x="2236244" y="4943846"/>
              <a:ext cx="63572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80" name="Freeform 412">
            <a:extLst>
              <a:ext uri="{FF2B5EF4-FFF2-40B4-BE49-F238E27FC236}">
                <a16:creationId xmlns:a16="http://schemas.microsoft.com/office/drawing/2014/main" id="{FD0F89B5-CEDC-3A49-9A73-92F146859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1115" y="5324845"/>
            <a:ext cx="2887637" cy="2778399"/>
          </a:xfrm>
          <a:custGeom>
            <a:avLst/>
            <a:gdLst>
              <a:gd name="T0" fmla="*/ 2635 w 2682"/>
              <a:gd name="T1" fmla="*/ 357 h 2581"/>
              <a:gd name="T2" fmla="*/ 2635 w 2682"/>
              <a:gd name="T3" fmla="*/ 357 h 2581"/>
              <a:gd name="T4" fmla="*/ 1353 w 2682"/>
              <a:gd name="T5" fmla="*/ 0 h 2581"/>
              <a:gd name="T6" fmla="*/ 1326 w 2682"/>
              <a:gd name="T7" fmla="*/ 0 h 2581"/>
              <a:gd name="T8" fmla="*/ 841 w 2682"/>
              <a:gd name="T9" fmla="*/ 137 h 2581"/>
              <a:gd name="T10" fmla="*/ 841 w 2682"/>
              <a:gd name="T11" fmla="*/ 55 h 2581"/>
              <a:gd name="T12" fmla="*/ 777 w 2682"/>
              <a:gd name="T13" fmla="*/ 0 h 2581"/>
              <a:gd name="T14" fmla="*/ 247 w 2682"/>
              <a:gd name="T15" fmla="*/ 0 h 2581"/>
              <a:gd name="T16" fmla="*/ 192 w 2682"/>
              <a:gd name="T17" fmla="*/ 55 h 2581"/>
              <a:gd name="T18" fmla="*/ 192 w 2682"/>
              <a:gd name="T19" fmla="*/ 320 h 2581"/>
              <a:gd name="T20" fmla="*/ 45 w 2682"/>
              <a:gd name="T21" fmla="*/ 357 h 2581"/>
              <a:gd name="T22" fmla="*/ 0 w 2682"/>
              <a:gd name="T23" fmla="*/ 411 h 2581"/>
              <a:gd name="T24" fmla="*/ 0 w 2682"/>
              <a:gd name="T25" fmla="*/ 2525 h 2581"/>
              <a:gd name="T26" fmla="*/ 64 w 2682"/>
              <a:gd name="T27" fmla="*/ 2580 h 2581"/>
              <a:gd name="T28" fmla="*/ 2626 w 2682"/>
              <a:gd name="T29" fmla="*/ 2580 h 2581"/>
              <a:gd name="T30" fmla="*/ 2681 w 2682"/>
              <a:gd name="T31" fmla="*/ 2525 h 2581"/>
              <a:gd name="T32" fmla="*/ 2681 w 2682"/>
              <a:gd name="T33" fmla="*/ 411 h 2581"/>
              <a:gd name="T34" fmla="*/ 2635 w 2682"/>
              <a:gd name="T35" fmla="*/ 357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82" h="2581">
                <a:moveTo>
                  <a:pt x="2635" y="357"/>
                </a:moveTo>
                <a:lnTo>
                  <a:pt x="2635" y="357"/>
                </a:lnTo>
                <a:cubicBezTo>
                  <a:pt x="1353" y="0"/>
                  <a:pt x="1353" y="0"/>
                  <a:pt x="1353" y="0"/>
                </a:cubicBezTo>
                <a:cubicBezTo>
                  <a:pt x="1344" y="0"/>
                  <a:pt x="1335" y="0"/>
                  <a:pt x="1326" y="0"/>
                </a:cubicBezTo>
                <a:cubicBezTo>
                  <a:pt x="841" y="137"/>
                  <a:pt x="841" y="137"/>
                  <a:pt x="841" y="137"/>
                </a:cubicBezTo>
                <a:cubicBezTo>
                  <a:pt x="841" y="55"/>
                  <a:pt x="841" y="55"/>
                  <a:pt x="841" y="55"/>
                </a:cubicBezTo>
                <a:cubicBezTo>
                  <a:pt x="841" y="27"/>
                  <a:pt x="813" y="0"/>
                  <a:pt x="777" y="0"/>
                </a:cubicBezTo>
                <a:cubicBezTo>
                  <a:pt x="247" y="0"/>
                  <a:pt x="247" y="0"/>
                  <a:pt x="247" y="0"/>
                </a:cubicBezTo>
                <a:cubicBezTo>
                  <a:pt x="219" y="0"/>
                  <a:pt x="192" y="27"/>
                  <a:pt x="192" y="55"/>
                </a:cubicBezTo>
                <a:cubicBezTo>
                  <a:pt x="192" y="320"/>
                  <a:pt x="192" y="320"/>
                  <a:pt x="192" y="320"/>
                </a:cubicBezTo>
                <a:cubicBezTo>
                  <a:pt x="45" y="357"/>
                  <a:pt x="45" y="357"/>
                  <a:pt x="45" y="357"/>
                </a:cubicBezTo>
                <a:cubicBezTo>
                  <a:pt x="18" y="366"/>
                  <a:pt x="0" y="393"/>
                  <a:pt x="0" y="411"/>
                </a:cubicBezTo>
                <a:cubicBezTo>
                  <a:pt x="0" y="2525"/>
                  <a:pt x="0" y="2525"/>
                  <a:pt x="0" y="2525"/>
                </a:cubicBezTo>
                <a:cubicBezTo>
                  <a:pt x="0" y="2553"/>
                  <a:pt x="27" y="2580"/>
                  <a:pt x="64" y="2580"/>
                </a:cubicBezTo>
                <a:cubicBezTo>
                  <a:pt x="2626" y="2580"/>
                  <a:pt x="2626" y="2580"/>
                  <a:pt x="2626" y="2580"/>
                </a:cubicBezTo>
                <a:cubicBezTo>
                  <a:pt x="2653" y="2580"/>
                  <a:pt x="2681" y="2553"/>
                  <a:pt x="2681" y="2525"/>
                </a:cubicBezTo>
                <a:cubicBezTo>
                  <a:pt x="2681" y="411"/>
                  <a:pt x="2681" y="411"/>
                  <a:pt x="2681" y="411"/>
                </a:cubicBezTo>
                <a:cubicBezTo>
                  <a:pt x="2681" y="393"/>
                  <a:pt x="2662" y="366"/>
                  <a:pt x="2635" y="35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413">
            <a:extLst>
              <a:ext uri="{FF2B5EF4-FFF2-40B4-BE49-F238E27FC236}">
                <a16:creationId xmlns:a16="http://schemas.microsoft.com/office/drawing/2014/main" id="{8D0E378B-C8DB-BB4C-AD3E-F13BEF2E2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7962" y="5324845"/>
            <a:ext cx="2887637" cy="2778399"/>
          </a:xfrm>
          <a:custGeom>
            <a:avLst/>
            <a:gdLst>
              <a:gd name="T0" fmla="*/ 36 w 2683"/>
              <a:gd name="T1" fmla="*/ 357 h 2581"/>
              <a:gd name="T2" fmla="*/ 36 w 2683"/>
              <a:gd name="T3" fmla="*/ 357 h 2581"/>
              <a:gd name="T4" fmla="*/ 1318 w 2683"/>
              <a:gd name="T5" fmla="*/ 0 h 2581"/>
              <a:gd name="T6" fmla="*/ 1354 w 2683"/>
              <a:gd name="T7" fmla="*/ 0 h 2581"/>
              <a:gd name="T8" fmla="*/ 1840 w 2683"/>
              <a:gd name="T9" fmla="*/ 137 h 2581"/>
              <a:gd name="T10" fmla="*/ 1840 w 2683"/>
              <a:gd name="T11" fmla="*/ 55 h 2581"/>
              <a:gd name="T12" fmla="*/ 1904 w 2683"/>
              <a:gd name="T13" fmla="*/ 0 h 2581"/>
              <a:gd name="T14" fmla="*/ 2425 w 2683"/>
              <a:gd name="T15" fmla="*/ 0 h 2581"/>
              <a:gd name="T16" fmla="*/ 2490 w 2683"/>
              <a:gd name="T17" fmla="*/ 55 h 2581"/>
              <a:gd name="T18" fmla="*/ 2490 w 2683"/>
              <a:gd name="T19" fmla="*/ 320 h 2581"/>
              <a:gd name="T20" fmla="*/ 2636 w 2683"/>
              <a:gd name="T21" fmla="*/ 357 h 2581"/>
              <a:gd name="T22" fmla="*/ 2682 w 2683"/>
              <a:gd name="T23" fmla="*/ 411 h 2581"/>
              <a:gd name="T24" fmla="*/ 2682 w 2683"/>
              <a:gd name="T25" fmla="*/ 2525 h 2581"/>
              <a:gd name="T26" fmla="*/ 2618 w 2683"/>
              <a:gd name="T27" fmla="*/ 2580 h 2581"/>
              <a:gd name="T28" fmla="*/ 54 w 2683"/>
              <a:gd name="T29" fmla="*/ 2580 h 2581"/>
              <a:gd name="T30" fmla="*/ 0 w 2683"/>
              <a:gd name="T31" fmla="*/ 2525 h 2581"/>
              <a:gd name="T32" fmla="*/ 0 w 2683"/>
              <a:gd name="T33" fmla="*/ 411 h 2581"/>
              <a:gd name="T34" fmla="*/ 36 w 2683"/>
              <a:gd name="T35" fmla="*/ 357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83" h="2581">
                <a:moveTo>
                  <a:pt x="36" y="357"/>
                </a:moveTo>
                <a:lnTo>
                  <a:pt x="36" y="357"/>
                </a:lnTo>
                <a:cubicBezTo>
                  <a:pt x="1318" y="0"/>
                  <a:pt x="1318" y="0"/>
                  <a:pt x="1318" y="0"/>
                </a:cubicBezTo>
                <a:cubicBezTo>
                  <a:pt x="1336" y="0"/>
                  <a:pt x="1345" y="0"/>
                  <a:pt x="1354" y="0"/>
                </a:cubicBezTo>
                <a:cubicBezTo>
                  <a:pt x="1840" y="137"/>
                  <a:pt x="1840" y="137"/>
                  <a:pt x="1840" y="137"/>
                </a:cubicBezTo>
                <a:cubicBezTo>
                  <a:pt x="1840" y="55"/>
                  <a:pt x="1840" y="55"/>
                  <a:pt x="1840" y="55"/>
                </a:cubicBezTo>
                <a:cubicBezTo>
                  <a:pt x="1840" y="27"/>
                  <a:pt x="1867" y="0"/>
                  <a:pt x="1904" y="0"/>
                </a:cubicBezTo>
                <a:cubicBezTo>
                  <a:pt x="2425" y="0"/>
                  <a:pt x="2425" y="0"/>
                  <a:pt x="2425" y="0"/>
                </a:cubicBezTo>
                <a:cubicBezTo>
                  <a:pt x="2462" y="0"/>
                  <a:pt x="2490" y="27"/>
                  <a:pt x="2490" y="55"/>
                </a:cubicBezTo>
                <a:cubicBezTo>
                  <a:pt x="2490" y="320"/>
                  <a:pt x="2490" y="320"/>
                  <a:pt x="2490" y="320"/>
                </a:cubicBezTo>
                <a:cubicBezTo>
                  <a:pt x="2636" y="357"/>
                  <a:pt x="2636" y="357"/>
                  <a:pt x="2636" y="357"/>
                </a:cubicBezTo>
                <a:cubicBezTo>
                  <a:pt x="2664" y="366"/>
                  <a:pt x="2682" y="393"/>
                  <a:pt x="2682" y="411"/>
                </a:cubicBezTo>
                <a:cubicBezTo>
                  <a:pt x="2682" y="2525"/>
                  <a:pt x="2682" y="2525"/>
                  <a:pt x="2682" y="2525"/>
                </a:cubicBezTo>
                <a:cubicBezTo>
                  <a:pt x="2682" y="2553"/>
                  <a:pt x="2654" y="2580"/>
                  <a:pt x="2618" y="2580"/>
                </a:cubicBezTo>
                <a:cubicBezTo>
                  <a:pt x="54" y="2580"/>
                  <a:pt x="54" y="2580"/>
                  <a:pt x="54" y="2580"/>
                </a:cubicBezTo>
                <a:cubicBezTo>
                  <a:pt x="27" y="2580"/>
                  <a:pt x="0" y="2553"/>
                  <a:pt x="0" y="2525"/>
                </a:cubicBezTo>
                <a:cubicBezTo>
                  <a:pt x="0" y="411"/>
                  <a:pt x="0" y="411"/>
                  <a:pt x="0" y="411"/>
                </a:cubicBezTo>
                <a:cubicBezTo>
                  <a:pt x="0" y="393"/>
                  <a:pt x="18" y="366"/>
                  <a:pt x="36" y="35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14">
            <a:extLst>
              <a:ext uri="{FF2B5EF4-FFF2-40B4-BE49-F238E27FC236}">
                <a16:creationId xmlns:a16="http://schemas.microsoft.com/office/drawing/2014/main" id="{5B6FE49B-F6AF-F745-9442-E4AC6B47D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1378" y="2194987"/>
            <a:ext cx="6516180" cy="1857018"/>
          </a:xfrm>
          <a:custGeom>
            <a:avLst/>
            <a:gdLst>
              <a:gd name="T0" fmla="*/ 0 w 6052"/>
              <a:gd name="T1" fmla="*/ 1547 h 1722"/>
              <a:gd name="T2" fmla="*/ 0 w 6052"/>
              <a:gd name="T3" fmla="*/ 1547 h 1722"/>
              <a:gd name="T4" fmla="*/ 6051 w 6052"/>
              <a:gd name="T5" fmla="*/ 1721 h 1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52" h="1722">
                <a:moveTo>
                  <a:pt x="0" y="1547"/>
                </a:moveTo>
                <a:lnTo>
                  <a:pt x="0" y="1547"/>
                </a:lnTo>
                <a:cubicBezTo>
                  <a:pt x="1730" y="0"/>
                  <a:pt x="4394" y="64"/>
                  <a:pt x="6051" y="1721"/>
                </a:cubicBezTo>
              </a:path>
            </a:pathLst>
          </a:custGeom>
          <a:noFill/>
          <a:ln w="889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483" name="Freeform 415">
            <a:extLst>
              <a:ext uri="{FF2B5EF4-FFF2-40B4-BE49-F238E27FC236}">
                <a16:creationId xmlns:a16="http://schemas.microsoft.com/office/drawing/2014/main" id="{B81E6166-02C2-D744-A724-3C37A0E03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1752" y="3692702"/>
            <a:ext cx="394202" cy="384703"/>
          </a:xfrm>
          <a:custGeom>
            <a:avLst/>
            <a:gdLst>
              <a:gd name="T0" fmla="*/ 0 w 367"/>
              <a:gd name="T1" fmla="*/ 357 h 358"/>
              <a:gd name="T2" fmla="*/ 366 w 367"/>
              <a:gd name="T3" fmla="*/ 220 h 358"/>
              <a:gd name="T4" fmla="*/ 201 w 367"/>
              <a:gd name="T5" fmla="*/ 174 h 358"/>
              <a:gd name="T6" fmla="*/ 165 w 367"/>
              <a:gd name="T7" fmla="*/ 0 h 358"/>
              <a:gd name="T8" fmla="*/ 0 w 367"/>
              <a:gd name="T9" fmla="*/ 357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7" h="358">
                <a:moveTo>
                  <a:pt x="0" y="357"/>
                </a:moveTo>
                <a:lnTo>
                  <a:pt x="366" y="220"/>
                </a:lnTo>
                <a:lnTo>
                  <a:pt x="201" y="174"/>
                </a:lnTo>
                <a:lnTo>
                  <a:pt x="165" y="0"/>
                </a:lnTo>
                <a:lnTo>
                  <a:pt x="0" y="357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16">
            <a:extLst>
              <a:ext uri="{FF2B5EF4-FFF2-40B4-BE49-F238E27FC236}">
                <a16:creationId xmlns:a16="http://schemas.microsoft.com/office/drawing/2014/main" id="{0A80AE00-73AD-D646-AC49-1D8AA518E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7152" y="9746537"/>
            <a:ext cx="6525679" cy="1857018"/>
          </a:xfrm>
          <a:custGeom>
            <a:avLst/>
            <a:gdLst>
              <a:gd name="T0" fmla="*/ 0 w 6061"/>
              <a:gd name="T1" fmla="*/ 0 h 1722"/>
              <a:gd name="T2" fmla="*/ 0 w 6061"/>
              <a:gd name="T3" fmla="*/ 0 h 1722"/>
              <a:gd name="T4" fmla="*/ 6060 w 6061"/>
              <a:gd name="T5" fmla="*/ 174 h 1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61" h="1722">
                <a:moveTo>
                  <a:pt x="0" y="0"/>
                </a:moveTo>
                <a:lnTo>
                  <a:pt x="0" y="0"/>
                </a:lnTo>
                <a:cubicBezTo>
                  <a:pt x="1666" y="1667"/>
                  <a:pt x="4321" y="1721"/>
                  <a:pt x="6060" y="174"/>
                </a:cubicBezTo>
              </a:path>
            </a:pathLst>
          </a:custGeom>
          <a:noFill/>
          <a:ln w="889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5" name="Freeform 417">
            <a:extLst>
              <a:ext uri="{FF2B5EF4-FFF2-40B4-BE49-F238E27FC236}">
                <a16:creationId xmlns:a16="http://schemas.microsoft.com/office/drawing/2014/main" id="{B3CE7C28-5DC9-C14F-AB89-87C37782E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8756" y="9721137"/>
            <a:ext cx="394202" cy="384703"/>
          </a:xfrm>
          <a:custGeom>
            <a:avLst/>
            <a:gdLst>
              <a:gd name="T0" fmla="*/ 366 w 367"/>
              <a:gd name="T1" fmla="*/ 0 h 359"/>
              <a:gd name="T2" fmla="*/ 201 w 367"/>
              <a:gd name="T3" fmla="*/ 358 h 359"/>
              <a:gd name="T4" fmla="*/ 165 w 367"/>
              <a:gd name="T5" fmla="*/ 193 h 359"/>
              <a:gd name="T6" fmla="*/ 0 w 367"/>
              <a:gd name="T7" fmla="*/ 138 h 359"/>
              <a:gd name="T8" fmla="*/ 366 w 367"/>
              <a:gd name="T9" fmla="*/ 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7" h="359">
                <a:moveTo>
                  <a:pt x="366" y="0"/>
                </a:moveTo>
                <a:lnTo>
                  <a:pt x="201" y="358"/>
                </a:lnTo>
                <a:lnTo>
                  <a:pt x="165" y="193"/>
                </a:lnTo>
                <a:lnTo>
                  <a:pt x="0" y="138"/>
                </a:lnTo>
                <a:lnTo>
                  <a:pt x="366" y="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24">
            <a:extLst>
              <a:ext uri="{FF2B5EF4-FFF2-40B4-BE49-F238E27FC236}">
                <a16:creationId xmlns:a16="http://schemas.microsoft.com/office/drawing/2014/main" id="{D4C96754-5C23-7B42-972A-8CA293FAE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1783" y="10544437"/>
            <a:ext cx="1557804" cy="1557804"/>
          </a:xfrm>
          <a:custGeom>
            <a:avLst/>
            <a:gdLst>
              <a:gd name="T0" fmla="*/ 1446 w 1447"/>
              <a:gd name="T1" fmla="*/ 723 h 1447"/>
              <a:gd name="T2" fmla="*/ 1446 w 1447"/>
              <a:gd name="T3" fmla="*/ 723 h 1447"/>
              <a:gd name="T4" fmla="*/ 723 w 1447"/>
              <a:gd name="T5" fmla="*/ 1446 h 1447"/>
              <a:gd name="T6" fmla="*/ 0 w 1447"/>
              <a:gd name="T7" fmla="*/ 723 h 1447"/>
              <a:gd name="T8" fmla="*/ 723 w 1447"/>
              <a:gd name="T9" fmla="*/ 0 h 1447"/>
              <a:gd name="T10" fmla="*/ 1446 w 1447"/>
              <a:gd name="T11" fmla="*/ 723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7" h="1447">
                <a:moveTo>
                  <a:pt x="1446" y="723"/>
                </a:moveTo>
                <a:lnTo>
                  <a:pt x="1446" y="723"/>
                </a:lnTo>
                <a:cubicBezTo>
                  <a:pt x="1446" y="1117"/>
                  <a:pt x="1117" y="1446"/>
                  <a:pt x="723" y="1446"/>
                </a:cubicBezTo>
                <a:cubicBezTo>
                  <a:pt x="320" y="1446"/>
                  <a:pt x="0" y="1117"/>
                  <a:pt x="0" y="723"/>
                </a:cubicBezTo>
                <a:cubicBezTo>
                  <a:pt x="0" y="320"/>
                  <a:pt x="320" y="0"/>
                  <a:pt x="723" y="0"/>
                </a:cubicBezTo>
                <a:cubicBezTo>
                  <a:pt x="1117" y="0"/>
                  <a:pt x="1446" y="320"/>
                  <a:pt x="1446" y="723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25">
            <a:extLst>
              <a:ext uri="{FF2B5EF4-FFF2-40B4-BE49-F238E27FC236}">
                <a16:creationId xmlns:a16="http://schemas.microsoft.com/office/drawing/2014/main" id="{E6432B7B-41EE-704F-B7CC-0AF3B49A6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5888" y="10544437"/>
            <a:ext cx="1557804" cy="1557804"/>
          </a:xfrm>
          <a:custGeom>
            <a:avLst/>
            <a:gdLst>
              <a:gd name="T0" fmla="*/ 1446 w 1447"/>
              <a:gd name="T1" fmla="*/ 723 h 1447"/>
              <a:gd name="T2" fmla="*/ 1446 w 1447"/>
              <a:gd name="T3" fmla="*/ 723 h 1447"/>
              <a:gd name="T4" fmla="*/ 723 w 1447"/>
              <a:gd name="T5" fmla="*/ 1446 h 1447"/>
              <a:gd name="T6" fmla="*/ 0 w 1447"/>
              <a:gd name="T7" fmla="*/ 723 h 1447"/>
              <a:gd name="T8" fmla="*/ 723 w 1447"/>
              <a:gd name="T9" fmla="*/ 0 h 1447"/>
              <a:gd name="T10" fmla="*/ 1446 w 1447"/>
              <a:gd name="T11" fmla="*/ 723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7" h="1447">
                <a:moveTo>
                  <a:pt x="1446" y="723"/>
                </a:moveTo>
                <a:lnTo>
                  <a:pt x="1446" y="723"/>
                </a:lnTo>
                <a:cubicBezTo>
                  <a:pt x="1446" y="1117"/>
                  <a:pt x="1126" y="1446"/>
                  <a:pt x="723" y="1446"/>
                </a:cubicBezTo>
                <a:cubicBezTo>
                  <a:pt x="321" y="1446"/>
                  <a:pt x="0" y="1117"/>
                  <a:pt x="0" y="723"/>
                </a:cubicBezTo>
                <a:cubicBezTo>
                  <a:pt x="0" y="320"/>
                  <a:pt x="321" y="0"/>
                  <a:pt x="723" y="0"/>
                </a:cubicBezTo>
                <a:cubicBezTo>
                  <a:pt x="1126" y="0"/>
                  <a:pt x="1446" y="320"/>
                  <a:pt x="1446" y="72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26">
            <a:extLst>
              <a:ext uri="{FF2B5EF4-FFF2-40B4-BE49-F238E27FC236}">
                <a16:creationId xmlns:a16="http://schemas.microsoft.com/office/drawing/2014/main" id="{D7A23433-0F6D-C34A-B44B-6A618555E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1783" y="1672553"/>
            <a:ext cx="1557804" cy="1557804"/>
          </a:xfrm>
          <a:custGeom>
            <a:avLst/>
            <a:gdLst>
              <a:gd name="T0" fmla="*/ 1446 w 1447"/>
              <a:gd name="T1" fmla="*/ 723 h 1447"/>
              <a:gd name="T2" fmla="*/ 1446 w 1447"/>
              <a:gd name="T3" fmla="*/ 723 h 1447"/>
              <a:gd name="T4" fmla="*/ 723 w 1447"/>
              <a:gd name="T5" fmla="*/ 1446 h 1447"/>
              <a:gd name="T6" fmla="*/ 0 w 1447"/>
              <a:gd name="T7" fmla="*/ 723 h 1447"/>
              <a:gd name="T8" fmla="*/ 723 w 1447"/>
              <a:gd name="T9" fmla="*/ 0 h 1447"/>
              <a:gd name="T10" fmla="*/ 1446 w 1447"/>
              <a:gd name="T11" fmla="*/ 723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7" h="1447">
                <a:moveTo>
                  <a:pt x="1446" y="723"/>
                </a:moveTo>
                <a:lnTo>
                  <a:pt x="1446" y="723"/>
                </a:lnTo>
                <a:cubicBezTo>
                  <a:pt x="1446" y="1126"/>
                  <a:pt x="1117" y="1446"/>
                  <a:pt x="723" y="1446"/>
                </a:cubicBezTo>
                <a:cubicBezTo>
                  <a:pt x="320" y="1446"/>
                  <a:pt x="0" y="1126"/>
                  <a:pt x="0" y="723"/>
                </a:cubicBezTo>
                <a:cubicBezTo>
                  <a:pt x="0" y="320"/>
                  <a:pt x="320" y="0"/>
                  <a:pt x="723" y="0"/>
                </a:cubicBezTo>
                <a:cubicBezTo>
                  <a:pt x="1117" y="0"/>
                  <a:pt x="1446" y="320"/>
                  <a:pt x="1446" y="72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27">
            <a:extLst>
              <a:ext uri="{FF2B5EF4-FFF2-40B4-BE49-F238E27FC236}">
                <a16:creationId xmlns:a16="http://schemas.microsoft.com/office/drawing/2014/main" id="{7A20B97C-C0D6-FC44-B075-0C7AC1800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5888" y="1672553"/>
            <a:ext cx="1557804" cy="1557804"/>
          </a:xfrm>
          <a:custGeom>
            <a:avLst/>
            <a:gdLst>
              <a:gd name="T0" fmla="*/ 1446 w 1447"/>
              <a:gd name="T1" fmla="*/ 723 h 1447"/>
              <a:gd name="T2" fmla="*/ 1446 w 1447"/>
              <a:gd name="T3" fmla="*/ 723 h 1447"/>
              <a:gd name="T4" fmla="*/ 723 w 1447"/>
              <a:gd name="T5" fmla="*/ 1446 h 1447"/>
              <a:gd name="T6" fmla="*/ 0 w 1447"/>
              <a:gd name="T7" fmla="*/ 723 h 1447"/>
              <a:gd name="T8" fmla="*/ 723 w 1447"/>
              <a:gd name="T9" fmla="*/ 0 h 1447"/>
              <a:gd name="T10" fmla="*/ 1446 w 1447"/>
              <a:gd name="T11" fmla="*/ 723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7" h="1447">
                <a:moveTo>
                  <a:pt x="1446" y="723"/>
                </a:moveTo>
                <a:lnTo>
                  <a:pt x="1446" y="723"/>
                </a:lnTo>
                <a:cubicBezTo>
                  <a:pt x="1446" y="1126"/>
                  <a:pt x="1126" y="1446"/>
                  <a:pt x="723" y="1446"/>
                </a:cubicBezTo>
                <a:cubicBezTo>
                  <a:pt x="321" y="1446"/>
                  <a:pt x="0" y="1126"/>
                  <a:pt x="0" y="723"/>
                </a:cubicBezTo>
                <a:cubicBezTo>
                  <a:pt x="0" y="320"/>
                  <a:pt x="321" y="0"/>
                  <a:pt x="723" y="0"/>
                </a:cubicBezTo>
                <a:cubicBezTo>
                  <a:pt x="1126" y="0"/>
                  <a:pt x="1446" y="320"/>
                  <a:pt x="1446" y="72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28">
            <a:extLst>
              <a:ext uri="{FF2B5EF4-FFF2-40B4-BE49-F238E27FC236}">
                <a16:creationId xmlns:a16="http://schemas.microsoft.com/office/drawing/2014/main" id="{3DE8EAB9-91E0-CE4C-AFD3-92188A68A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1351" y="6079999"/>
            <a:ext cx="1106612" cy="1263341"/>
          </a:xfrm>
          <a:custGeom>
            <a:avLst/>
            <a:gdLst>
              <a:gd name="T0" fmla="*/ 1017 w 1027"/>
              <a:gd name="T1" fmla="*/ 1153 h 1172"/>
              <a:gd name="T2" fmla="*/ 1017 w 1027"/>
              <a:gd name="T3" fmla="*/ 1153 h 1172"/>
              <a:gd name="T4" fmla="*/ 1026 w 1027"/>
              <a:gd name="T5" fmla="*/ 1134 h 1172"/>
              <a:gd name="T6" fmla="*/ 1026 w 1027"/>
              <a:gd name="T7" fmla="*/ 1134 h 1172"/>
              <a:gd name="T8" fmla="*/ 1026 w 1027"/>
              <a:gd name="T9" fmla="*/ 1116 h 1172"/>
              <a:gd name="T10" fmla="*/ 1017 w 1027"/>
              <a:gd name="T11" fmla="*/ 1116 h 1172"/>
              <a:gd name="T12" fmla="*/ 550 w 1027"/>
              <a:gd name="T13" fmla="*/ 19 h 1172"/>
              <a:gd name="T14" fmla="*/ 550 w 1027"/>
              <a:gd name="T15" fmla="*/ 19 h 1172"/>
              <a:gd name="T16" fmla="*/ 550 w 1027"/>
              <a:gd name="T17" fmla="*/ 10 h 1172"/>
              <a:gd name="T18" fmla="*/ 540 w 1027"/>
              <a:gd name="T19" fmla="*/ 10 h 1172"/>
              <a:gd name="T20" fmla="*/ 540 w 1027"/>
              <a:gd name="T21" fmla="*/ 0 h 1172"/>
              <a:gd name="T22" fmla="*/ 531 w 1027"/>
              <a:gd name="T23" fmla="*/ 0 h 1172"/>
              <a:gd name="T24" fmla="*/ 531 w 1027"/>
              <a:gd name="T25" fmla="*/ 0 h 1172"/>
              <a:gd name="T26" fmla="*/ 522 w 1027"/>
              <a:gd name="T27" fmla="*/ 0 h 1172"/>
              <a:gd name="T28" fmla="*/ 513 w 1027"/>
              <a:gd name="T29" fmla="*/ 0 h 1172"/>
              <a:gd name="T30" fmla="*/ 504 w 1027"/>
              <a:gd name="T31" fmla="*/ 0 h 1172"/>
              <a:gd name="T32" fmla="*/ 504 w 1027"/>
              <a:gd name="T33" fmla="*/ 0 h 1172"/>
              <a:gd name="T34" fmla="*/ 495 w 1027"/>
              <a:gd name="T35" fmla="*/ 0 h 1172"/>
              <a:gd name="T36" fmla="*/ 495 w 1027"/>
              <a:gd name="T37" fmla="*/ 0 h 1172"/>
              <a:gd name="T38" fmla="*/ 486 w 1027"/>
              <a:gd name="T39" fmla="*/ 10 h 1172"/>
              <a:gd name="T40" fmla="*/ 486 w 1027"/>
              <a:gd name="T41" fmla="*/ 10 h 1172"/>
              <a:gd name="T42" fmla="*/ 476 w 1027"/>
              <a:gd name="T43" fmla="*/ 19 h 1172"/>
              <a:gd name="T44" fmla="*/ 476 w 1027"/>
              <a:gd name="T45" fmla="*/ 19 h 1172"/>
              <a:gd name="T46" fmla="*/ 10 w 1027"/>
              <a:gd name="T47" fmla="*/ 1116 h 1172"/>
              <a:gd name="T48" fmla="*/ 10 w 1027"/>
              <a:gd name="T49" fmla="*/ 1116 h 1172"/>
              <a:gd name="T50" fmla="*/ 0 w 1027"/>
              <a:gd name="T51" fmla="*/ 1125 h 1172"/>
              <a:gd name="T52" fmla="*/ 0 w 1027"/>
              <a:gd name="T53" fmla="*/ 1134 h 1172"/>
              <a:gd name="T54" fmla="*/ 10 w 1027"/>
              <a:gd name="T55" fmla="*/ 1144 h 1172"/>
              <a:gd name="T56" fmla="*/ 10 w 1027"/>
              <a:gd name="T57" fmla="*/ 1153 h 1172"/>
              <a:gd name="T58" fmla="*/ 10 w 1027"/>
              <a:gd name="T59" fmla="*/ 1153 h 1172"/>
              <a:gd name="T60" fmla="*/ 19 w 1027"/>
              <a:gd name="T61" fmla="*/ 1162 h 1172"/>
              <a:gd name="T62" fmla="*/ 19 w 1027"/>
              <a:gd name="T63" fmla="*/ 1162 h 1172"/>
              <a:gd name="T64" fmla="*/ 28 w 1027"/>
              <a:gd name="T65" fmla="*/ 1171 h 1172"/>
              <a:gd name="T66" fmla="*/ 28 w 1027"/>
              <a:gd name="T67" fmla="*/ 1171 h 1172"/>
              <a:gd name="T68" fmla="*/ 37 w 1027"/>
              <a:gd name="T69" fmla="*/ 1171 h 1172"/>
              <a:gd name="T70" fmla="*/ 46 w 1027"/>
              <a:gd name="T71" fmla="*/ 1171 h 1172"/>
              <a:gd name="T72" fmla="*/ 55 w 1027"/>
              <a:gd name="T73" fmla="*/ 1171 h 1172"/>
              <a:gd name="T74" fmla="*/ 74 w 1027"/>
              <a:gd name="T75" fmla="*/ 1171 h 1172"/>
              <a:gd name="T76" fmla="*/ 513 w 1027"/>
              <a:gd name="T77" fmla="*/ 878 h 1172"/>
              <a:gd name="T78" fmla="*/ 962 w 1027"/>
              <a:gd name="T79" fmla="*/ 1171 h 1172"/>
              <a:gd name="T80" fmla="*/ 980 w 1027"/>
              <a:gd name="T81" fmla="*/ 1171 h 1172"/>
              <a:gd name="T82" fmla="*/ 980 w 1027"/>
              <a:gd name="T83" fmla="*/ 1171 h 1172"/>
              <a:gd name="T84" fmla="*/ 989 w 1027"/>
              <a:gd name="T85" fmla="*/ 1171 h 1172"/>
              <a:gd name="T86" fmla="*/ 998 w 1027"/>
              <a:gd name="T87" fmla="*/ 1171 h 1172"/>
              <a:gd name="T88" fmla="*/ 998 w 1027"/>
              <a:gd name="T89" fmla="*/ 1171 h 1172"/>
              <a:gd name="T90" fmla="*/ 1007 w 1027"/>
              <a:gd name="T91" fmla="*/ 1162 h 1172"/>
              <a:gd name="T92" fmla="*/ 1017 w 1027"/>
              <a:gd name="T93" fmla="*/ 1162 h 1172"/>
              <a:gd name="T94" fmla="*/ 540 w 1027"/>
              <a:gd name="T95" fmla="*/ 787 h 1172"/>
              <a:gd name="T96" fmla="*/ 540 w 1027"/>
              <a:gd name="T97" fmla="*/ 787 h 1172"/>
              <a:gd name="T98" fmla="*/ 531 w 1027"/>
              <a:gd name="T99" fmla="*/ 787 h 1172"/>
              <a:gd name="T100" fmla="*/ 522 w 1027"/>
              <a:gd name="T101" fmla="*/ 778 h 1172"/>
              <a:gd name="T102" fmla="*/ 522 w 1027"/>
              <a:gd name="T103" fmla="*/ 778 h 1172"/>
              <a:gd name="T104" fmla="*/ 513 w 1027"/>
              <a:gd name="T105" fmla="*/ 778 h 1172"/>
              <a:gd name="T106" fmla="*/ 504 w 1027"/>
              <a:gd name="T107" fmla="*/ 778 h 1172"/>
              <a:gd name="T108" fmla="*/ 504 w 1027"/>
              <a:gd name="T109" fmla="*/ 787 h 1172"/>
              <a:gd name="T110" fmla="*/ 495 w 1027"/>
              <a:gd name="T111" fmla="*/ 787 h 1172"/>
              <a:gd name="T112" fmla="*/ 495 w 1027"/>
              <a:gd name="T113" fmla="*/ 787 h 1172"/>
              <a:gd name="T114" fmla="*/ 513 w 1027"/>
              <a:gd name="T115" fmla="*/ 147 h 1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27" h="1172">
                <a:moveTo>
                  <a:pt x="1017" y="1153"/>
                </a:moveTo>
                <a:lnTo>
                  <a:pt x="1017" y="1153"/>
                </a:lnTo>
                <a:lnTo>
                  <a:pt x="1017" y="1153"/>
                </a:lnTo>
                <a:lnTo>
                  <a:pt x="1017" y="1153"/>
                </a:lnTo>
                <a:lnTo>
                  <a:pt x="1017" y="1153"/>
                </a:lnTo>
                <a:lnTo>
                  <a:pt x="1017" y="1153"/>
                </a:lnTo>
                <a:lnTo>
                  <a:pt x="1017" y="1153"/>
                </a:lnTo>
                <a:cubicBezTo>
                  <a:pt x="1026" y="1144"/>
                  <a:pt x="1026" y="1144"/>
                  <a:pt x="1026" y="1144"/>
                </a:cubicBezTo>
                <a:cubicBezTo>
                  <a:pt x="1026" y="1134"/>
                  <a:pt x="1026" y="1134"/>
                  <a:pt x="1026" y="1134"/>
                </a:cubicBezTo>
                <a:lnTo>
                  <a:pt x="1026" y="1134"/>
                </a:lnTo>
                <a:lnTo>
                  <a:pt x="1026" y="1134"/>
                </a:lnTo>
                <a:lnTo>
                  <a:pt x="1026" y="1134"/>
                </a:lnTo>
                <a:lnTo>
                  <a:pt x="1026" y="1134"/>
                </a:lnTo>
                <a:cubicBezTo>
                  <a:pt x="1026" y="1125"/>
                  <a:pt x="1026" y="1125"/>
                  <a:pt x="1026" y="1125"/>
                </a:cubicBezTo>
                <a:cubicBezTo>
                  <a:pt x="1026" y="1125"/>
                  <a:pt x="1026" y="1125"/>
                  <a:pt x="1026" y="1116"/>
                </a:cubicBezTo>
                <a:lnTo>
                  <a:pt x="1026" y="1116"/>
                </a:lnTo>
                <a:lnTo>
                  <a:pt x="1026" y="1116"/>
                </a:lnTo>
                <a:lnTo>
                  <a:pt x="1017" y="1116"/>
                </a:lnTo>
                <a:lnTo>
                  <a:pt x="1017" y="1116"/>
                </a:lnTo>
                <a:cubicBezTo>
                  <a:pt x="559" y="28"/>
                  <a:pt x="559" y="28"/>
                  <a:pt x="559" y="28"/>
                </a:cubicBezTo>
                <a:cubicBezTo>
                  <a:pt x="559" y="19"/>
                  <a:pt x="559" y="19"/>
                  <a:pt x="550" y="19"/>
                </a:cubicBezTo>
                <a:lnTo>
                  <a:pt x="550" y="19"/>
                </a:lnTo>
                <a:lnTo>
                  <a:pt x="550" y="19"/>
                </a:lnTo>
                <a:lnTo>
                  <a:pt x="550" y="19"/>
                </a:lnTo>
                <a:lnTo>
                  <a:pt x="550" y="19"/>
                </a:lnTo>
                <a:lnTo>
                  <a:pt x="550" y="10"/>
                </a:lnTo>
                <a:lnTo>
                  <a:pt x="550" y="10"/>
                </a:lnTo>
                <a:lnTo>
                  <a:pt x="550" y="10"/>
                </a:lnTo>
                <a:cubicBezTo>
                  <a:pt x="540" y="10"/>
                  <a:pt x="540" y="10"/>
                  <a:pt x="540" y="10"/>
                </a:cubicBezTo>
                <a:lnTo>
                  <a:pt x="540" y="10"/>
                </a:lnTo>
                <a:lnTo>
                  <a:pt x="540" y="10"/>
                </a:lnTo>
                <a:cubicBezTo>
                  <a:pt x="540" y="10"/>
                  <a:pt x="540" y="10"/>
                  <a:pt x="540" y="0"/>
                </a:cubicBezTo>
                <a:lnTo>
                  <a:pt x="540" y="0"/>
                </a:lnTo>
                <a:cubicBezTo>
                  <a:pt x="540" y="0"/>
                  <a:pt x="540" y="0"/>
                  <a:pt x="531" y="0"/>
                </a:cubicBezTo>
                <a:lnTo>
                  <a:pt x="531" y="0"/>
                </a:lnTo>
                <a:lnTo>
                  <a:pt x="531" y="0"/>
                </a:lnTo>
                <a:lnTo>
                  <a:pt x="531" y="0"/>
                </a:lnTo>
                <a:lnTo>
                  <a:pt x="531" y="0"/>
                </a:lnTo>
                <a:lnTo>
                  <a:pt x="531" y="0"/>
                </a:lnTo>
                <a:cubicBezTo>
                  <a:pt x="522" y="0"/>
                  <a:pt x="522" y="0"/>
                  <a:pt x="522" y="0"/>
                </a:cubicBezTo>
                <a:lnTo>
                  <a:pt x="522" y="0"/>
                </a:lnTo>
                <a:lnTo>
                  <a:pt x="522" y="0"/>
                </a:lnTo>
                <a:lnTo>
                  <a:pt x="522" y="0"/>
                </a:lnTo>
                <a:cubicBezTo>
                  <a:pt x="522" y="0"/>
                  <a:pt x="522" y="0"/>
                  <a:pt x="513" y="0"/>
                </a:cubicBezTo>
                <a:lnTo>
                  <a:pt x="513" y="0"/>
                </a:lnTo>
                <a:lnTo>
                  <a:pt x="513" y="0"/>
                </a:lnTo>
                <a:lnTo>
                  <a:pt x="513" y="0"/>
                </a:lnTo>
                <a:cubicBezTo>
                  <a:pt x="513" y="0"/>
                  <a:pt x="513" y="0"/>
                  <a:pt x="504" y="0"/>
                </a:cubicBezTo>
                <a:lnTo>
                  <a:pt x="504" y="0"/>
                </a:lnTo>
                <a:lnTo>
                  <a:pt x="504" y="0"/>
                </a:lnTo>
                <a:lnTo>
                  <a:pt x="504" y="0"/>
                </a:lnTo>
                <a:lnTo>
                  <a:pt x="504" y="0"/>
                </a:lnTo>
                <a:lnTo>
                  <a:pt x="495" y="0"/>
                </a:lnTo>
                <a:lnTo>
                  <a:pt x="495" y="0"/>
                </a:lnTo>
                <a:lnTo>
                  <a:pt x="495" y="0"/>
                </a:lnTo>
                <a:lnTo>
                  <a:pt x="495" y="0"/>
                </a:lnTo>
                <a:lnTo>
                  <a:pt x="495" y="0"/>
                </a:lnTo>
                <a:lnTo>
                  <a:pt x="495" y="0"/>
                </a:lnTo>
                <a:cubicBezTo>
                  <a:pt x="495" y="10"/>
                  <a:pt x="486" y="10"/>
                  <a:pt x="486" y="10"/>
                </a:cubicBezTo>
                <a:lnTo>
                  <a:pt x="486" y="10"/>
                </a:lnTo>
                <a:lnTo>
                  <a:pt x="486" y="10"/>
                </a:lnTo>
                <a:lnTo>
                  <a:pt x="486" y="10"/>
                </a:lnTo>
                <a:lnTo>
                  <a:pt x="486" y="10"/>
                </a:lnTo>
                <a:lnTo>
                  <a:pt x="486" y="10"/>
                </a:lnTo>
                <a:lnTo>
                  <a:pt x="476" y="19"/>
                </a:lnTo>
                <a:lnTo>
                  <a:pt x="476" y="19"/>
                </a:lnTo>
                <a:lnTo>
                  <a:pt x="476" y="19"/>
                </a:lnTo>
                <a:lnTo>
                  <a:pt x="476" y="19"/>
                </a:lnTo>
                <a:lnTo>
                  <a:pt x="476" y="19"/>
                </a:lnTo>
                <a:cubicBezTo>
                  <a:pt x="476" y="19"/>
                  <a:pt x="476" y="19"/>
                  <a:pt x="476" y="28"/>
                </a:cubicBezTo>
                <a:cubicBezTo>
                  <a:pt x="10" y="1116"/>
                  <a:pt x="10" y="1116"/>
                  <a:pt x="10" y="1116"/>
                </a:cubicBezTo>
                <a:lnTo>
                  <a:pt x="10" y="1116"/>
                </a:lnTo>
                <a:lnTo>
                  <a:pt x="10" y="1116"/>
                </a:lnTo>
                <a:lnTo>
                  <a:pt x="10" y="1116"/>
                </a:lnTo>
                <a:lnTo>
                  <a:pt x="10" y="1116"/>
                </a:lnTo>
                <a:lnTo>
                  <a:pt x="10" y="1125"/>
                </a:lnTo>
                <a:cubicBezTo>
                  <a:pt x="10" y="1125"/>
                  <a:pt x="10" y="1125"/>
                  <a:pt x="0" y="1125"/>
                </a:cubicBezTo>
                <a:lnTo>
                  <a:pt x="0" y="1125"/>
                </a:lnTo>
                <a:lnTo>
                  <a:pt x="0" y="1125"/>
                </a:lnTo>
                <a:cubicBezTo>
                  <a:pt x="0" y="1134"/>
                  <a:pt x="0" y="1134"/>
                  <a:pt x="0" y="1134"/>
                </a:cubicBezTo>
                <a:lnTo>
                  <a:pt x="0" y="1134"/>
                </a:lnTo>
                <a:lnTo>
                  <a:pt x="10" y="1134"/>
                </a:lnTo>
                <a:lnTo>
                  <a:pt x="10" y="1134"/>
                </a:lnTo>
                <a:lnTo>
                  <a:pt x="10" y="1144"/>
                </a:lnTo>
                <a:lnTo>
                  <a:pt x="10" y="1144"/>
                </a:lnTo>
                <a:lnTo>
                  <a:pt x="10" y="1144"/>
                </a:lnTo>
                <a:cubicBezTo>
                  <a:pt x="10" y="1144"/>
                  <a:pt x="10" y="1144"/>
                  <a:pt x="10" y="1153"/>
                </a:cubicBezTo>
                <a:lnTo>
                  <a:pt x="10" y="1153"/>
                </a:lnTo>
                <a:lnTo>
                  <a:pt x="10" y="1153"/>
                </a:lnTo>
                <a:lnTo>
                  <a:pt x="10" y="1153"/>
                </a:lnTo>
                <a:lnTo>
                  <a:pt x="10" y="1153"/>
                </a:lnTo>
                <a:lnTo>
                  <a:pt x="10" y="1153"/>
                </a:lnTo>
                <a:lnTo>
                  <a:pt x="19" y="1162"/>
                </a:lnTo>
                <a:lnTo>
                  <a:pt x="19" y="1162"/>
                </a:lnTo>
                <a:lnTo>
                  <a:pt x="19" y="1162"/>
                </a:lnTo>
                <a:lnTo>
                  <a:pt x="19" y="1162"/>
                </a:lnTo>
                <a:lnTo>
                  <a:pt x="19" y="1162"/>
                </a:lnTo>
                <a:lnTo>
                  <a:pt x="28" y="1171"/>
                </a:lnTo>
                <a:lnTo>
                  <a:pt x="28" y="1171"/>
                </a:lnTo>
                <a:lnTo>
                  <a:pt x="28" y="1171"/>
                </a:lnTo>
                <a:lnTo>
                  <a:pt x="28" y="1171"/>
                </a:lnTo>
                <a:lnTo>
                  <a:pt x="28" y="1171"/>
                </a:lnTo>
                <a:cubicBezTo>
                  <a:pt x="37" y="1171"/>
                  <a:pt x="37" y="1171"/>
                  <a:pt x="37" y="1171"/>
                </a:cubicBezTo>
                <a:lnTo>
                  <a:pt x="37" y="1171"/>
                </a:lnTo>
                <a:lnTo>
                  <a:pt x="37" y="1171"/>
                </a:lnTo>
                <a:lnTo>
                  <a:pt x="37" y="1171"/>
                </a:lnTo>
                <a:lnTo>
                  <a:pt x="46" y="1171"/>
                </a:lnTo>
                <a:lnTo>
                  <a:pt x="46" y="1171"/>
                </a:lnTo>
                <a:lnTo>
                  <a:pt x="46" y="1171"/>
                </a:lnTo>
                <a:lnTo>
                  <a:pt x="46" y="1171"/>
                </a:lnTo>
                <a:cubicBezTo>
                  <a:pt x="46" y="1171"/>
                  <a:pt x="46" y="1171"/>
                  <a:pt x="55" y="1171"/>
                </a:cubicBezTo>
                <a:lnTo>
                  <a:pt x="64" y="1171"/>
                </a:lnTo>
                <a:lnTo>
                  <a:pt x="64" y="1171"/>
                </a:lnTo>
                <a:cubicBezTo>
                  <a:pt x="74" y="1171"/>
                  <a:pt x="74" y="1171"/>
                  <a:pt x="74" y="1171"/>
                </a:cubicBezTo>
                <a:lnTo>
                  <a:pt x="74" y="1171"/>
                </a:lnTo>
                <a:cubicBezTo>
                  <a:pt x="74" y="1171"/>
                  <a:pt x="74" y="1171"/>
                  <a:pt x="74" y="1162"/>
                </a:cubicBezTo>
                <a:cubicBezTo>
                  <a:pt x="513" y="878"/>
                  <a:pt x="513" y="878"/>
                  <a:pt x="513" y="878"/>
                </a:cubicBezTo>
                <a:cubicBezTo>
                  <a:pt x="952" y="1162"/>
                  <a:pt x="952" y="1162"/>
                  <a:pt x="952" y="1162"/>
                </a:cubicBezTo>
                <a:lnTo>
                  <a:pt x="952" y="1162"/>
                </a:lnTo>
                <a:cubicBezTo>
                  <a:pt x="962" y="1171"/>
                  <a:pt x="962" y="1171"/>
                  <a:pt x="962" y="1171"/>
                </a:cubicBezTo>
                <a:lnTo>
                  <a:pt x="962" y="1171"/>
                </a:lnTo>
                <a:lnTo>
                  <a:pt x="962" y="1171"/>
                </a:lnTo>
                <a:cubicBezTo>
                  <a:pt x="962" y="1171"/>
                  <a:pt x="971" y="1171"/>
                  <a:pt x="980" y="1171"/>
                </a:cubicBezTo>
                <a:lnTo>
                  <a:pt x="980" y="1171"/>
                </a:lnTo>
                <a:lnTo>
                  <a:pt x="980" y="1171"/>
                </a:lnTo>
                <a:lnTo>
                  <a:pt x="980" y="1171"/>
                </a:lnTo>
                <a:cubicBezTo>
                  <a:pt x="989" y="1171"/>
                  <a:pt x="989" y="1171"/>
                  <a:pt x="989" y="1171"/>
                </a:cubicBezTo>
                <a:lnTo>
                  <a:pt x="989" y="1171"/>
                </a:lnTo>
                <a:lnTo>
                  <a:pt x="989" y="1171"/>
                </a:lnTo>
                <a:lnTo>
                  <a:pt x="989" y="1171"/>
                </a:lnTo>
                <a:lnTo>
                  <a:pt x="989" y="1171"/>
                </a:lnTo>
                <a:cubicBezTo>
                  <a:pt x="998" y="1171"/>
                  <a:pt x="998" y="1171"/>
                  <a:pt x="998" y="1171"/>
                </a:cubicBezTo>
                <a:lnTo>
                  <a:pt x="998" y="1171"/>
                </a:lnTo>
                <a:lnTo>
                  <a:pt x="998" y="1171"/>
                </a:lnTo>
                <a:lnTo>
                  <a:pt x="998" y="1171"/>
                </a:lnTo>
                <a:lnTo>
                  <a:pt x="998" y="1171"/>
                </a:lnTo>
                <a:cubicBezTo>
                  <a:pt x="1007" y="1171"/>
                  <a:pt x="1007" y="1162"/>
                  <a:pt x="1007" y="1162"/>
                </a:cubicBezTo>
                <a:lnTo>
                  <a:pt x="1007" y="1162"/>
                </a:lnTo>
                <a:lnTo>
                  <a:pt x="1007" y="1162"/>
                </a:lnTo>
                <a:lnTo>
                  <a:pt x="1017" y="1162"/>
                </a:lnTo>
                <a:lnTo>
                  <a:pt x="1017" y="1162"/>
                </a:lnTo>
                <a:lnTo>
                  <a:pt x="1017" y="1153"/>
                </a:lnTo>
                <a:close/>
                <a:moveTo>
                  <a:pt x="540" y="787"/>
                </a:moveTo>
                <a:lnTo>
                  <a:pt x="540" y="787"/>
                </a:lnTo>
                <a:lnTo>
                  <a:pt x="540" y="787"/>
                </a:lnTo>
                <a:lnTo>
                  <a:pt x="540" y="787"/>
                </a:lnTo>
                <a:lnTo>
                  <a:pt x="540" y="787"/>
                </a:lnTo>
                <a:cubicBezTo>
                  <a:pt x="540" y="787"/>
                  <a:pt x="540" y="787"/>
                  <a:pt x="531" y="787"/>
                </a:cubicBezTo>
                <a:lnTo>
                  <a:pt x="531" y="787"/>
                </a:lnTo>
                <a:lnTo>
                  <a:pt x="531" y="787"/>
                </a:lnTo>
                <a:lnTo>
                  <a:pt x="531" y="787"/>
                </a:lnTo>
                <a:lnTo>
                  <a:pt x="531" y="787"/>
                </a:lnTo>
                <a:cubicBezTo>
                  <a:pt x="531" y="778"/>
                  <a:pt x="522" y="778"/>
                  <a:pt x="522" y="778"/>
                </a:cubicBezTo>
                <a:lnTo>
                  <a:pt x="522" y="778"/>
                </a:lnTo>
                <a:lnTo>
                  <a:pt x="522" y="778"/>
                </a:lnTo>
                <a:lnTo>
                  <a:pt x="522" y="778"/>
                </a:lnTo>
                <a:cubicBezTo>
                  <a:pt x="522" y="778"/>
                  <a:pt x="522" y="778"/>
                  <a:pt x="513" y="778"/>
                </a:cubicBezTo>
                <a:lnTo>
                  <a:pt x="513" y="778"/>
                </a:lnTo>
                <a:lnTo>
                  <a:pt x="513" y="778"/>
                </a:lnTo>
                <a:lnTo>
                  <a:pt x="513" y="778"/>
                </a:lnTo>
                <a:lnTo>
                  <a:pt x="513" y="778"/>
                </a:lnTo>
                <a:lnTo>
                  <a:pt x="504" y="778"/>
                </a:lnTo>
                <a:lnTo>
                  <a:pt x="504" y="778"/>
                </a:lnTo>
                <a:cubicBezTo>
                  <a:pt x="504" y="778"/>
                  <a:pt x="504" y="778"/>
                  <a:pt x="504" y="787"/>
                </a:cubicBezTo>
                <a:lnTo>
                  <a:pt x="504" y="787"/>
                </a:lnTo>
                <a:cubicBezTo>
                  <a:pt x="504" y="787"/>
                  <a:pt x="504" y="787"/>
                  <a:pt x="495" y="787"/>
                </a:cubicBezTo>
                <a:lnTo>
                  <a:pt x="495" y="787"/>
                </a:lnTo>
                <a:lnTo>
                  <a:pt x="495" y="787"/>
                </a:lnTo>
                <a:lnTo>
                  <a:pt x="495" y="787"/>
                </a:lnTo>
                <a:lnTo>
                  <a:pt x="495" y="787"/>
                </a:lnTo>
                <a:lnTo>
                  <a:pt x="495" y="787"/>
                </a:lnTo>
                <a:lnTo>
                  <a:pt x="495" y="787"/>
                </a:lnTo>
                <a:cubicBezTo>
                  <a:pt x="147" y="1016"/>
                  <a:pt x="147" y="1016"/>
                  <a:pt x="147" y="1016"/>
                </a:cubicBezTo>
                <a:cubicBezTo>
                  <a:pt x="513" y="147"/>
                  <a:pt x="513" y="147"/>
                  <a:pt x="513" y="147"/>
                </a:cubicBezTo>
                <a:cubicBezTo>
                  <a:pt x="888" y="1016"/>
                  <a:pt x="888" y="1016"/>
                  <a:pt x="888" y="1016"/>
                </a:cubicBezTo>
                <a:lnTo>
                  <a:pt x="540" y="78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29">
            <a:extLst>
              <a:ext uri="{FF2B5EF4-FFF2-40B4-BE49-F238E27FC236}">
                <a16:creationId xmlns:a16="http://schemas.microsoft.com/office/drawing/2014/main" id="{A6BA8044-83F8-DB43-9BCC-B4216FA0A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3739" y="5994509"/>
            <a:ext cx="907137" cy="1439070"/>
          </a:xfrm>
          <a:custGeom>
            <a:avLst/>
            <a:gdLst>
              <a:gd name="T0" fmla="*/ 421 w 843"/>
              <a:gd name="T1" fmla="*/ 1336 h 1337"/>
              <a:gd name="T2" fmla="*/ 421 w 843"/>
              <a:gd name="T3" fmla="*/ 1336 h 1337"/>
              <a:gd name="T4" fmla="*/ 385 w 843"/>
              <a:gd name="T5" fmla="*/ 1317 h 1337"/>
              <a:gd name="T6" fmla="*/ 192 w 843"/>
              <a:gd name="T7" fmla="*/ 970 h 1337"/>
              <a:gd name="T8" fmla="*/ 0 w 843"/>
              <a:gd name="T9" fmla="*/ 421 h 1337"/>
              <a:gd name="T10" fmla="*/ 421 w 843"/>
              <a:gd name="T11" fmla="*/ 0 h 1337"/>
              <a:gd name="T12" fmla="*/ 842 w 843"/>
              <a:gd name="T13" fmla="*/ 421 h 1337"/>
              <a:gd name="T14" fmla="*/ 650 w 843"/>
              <a:gd name="T15" fmla="*/ 970 h 1337"/>
              <a:gd name="T16" fmla="*/ 458 w 843"/>
              <a:gd name="T17" fmla="*/ 1317 h 1337"/>
              <a:gd name="T18" fmla="*/ 421 w 843"/>
              <a:gd name="T19" fmla="*/ 1336 h 1337"/>
              <a:gd name="T20" fmla="*/ 421 w 843"/>
              <a:gd name="T21" fmla="*/ 82 h 1337"/>
              <a:gd name="T22" fmla="*/ 421 w 843"/>
              <a:gd name="T23" fmla="*/ 82 h 1337"/>
              <a:gd name="T24" fmla="*/ 83 w 843"/>
              <a:gd name="T25" fmla="*/ 421 h 1337"/>
              <a:gd name="T26" fmla="*/ 266 w 843"/>
              <a:gd name="T27" fmla="*/ 933 h 1337"/>
              <a:gd name="T28" fmla="*/ 421 w 843"/>
              <a:gd name="T29" fmla="*/ 1207 h 1337"/>
              <a:gd name="T30" fmla="*/ 568 w 843"/>
              <a:gd name="T31" fmla="*/ 933 h 1337"/>
              <a:gd name="T32" fmla="*/ 751 w 843"/>
              <a:gd name="T33" fmla="*/ 421 h 1337"/>
              <a:gd name="T34" fmla="*/ 421 w 843"/>
              <a:gd name="T35" fmla="*/ 82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43" h="1337">
                <a:moveTo>
                  <a:pt x="421" y="1336"/>
                </a:moveTo>
                <a:lnTo>
                  <a:pt x="421" y="1336"/>
                </a:lnTo>
                <a:cubicBezTo>
                  <a:pt x="412" y="1336"/>
                  <a:pt x="394" y="1326"/>
                  <a:pt x="385" y="1317"/>
                </a:cubicBezTo>
                <a:cubicBezTo>
                  <a:pt x="385" y="1308"/>
                  <a:pt x="293" y="1153"/>
                  <a:pt x="192" y="970"/>
                </a:cubicBezTo>
                <a:cubicBezTo>
                  <a:pt x="64" y="714"/>
                  <a:pt x="0" y="531"/>
                  <a:pt x="0" y="421"/>
                </a:cubicBezTo>
                <a:cubicBezTo>
                  <a:pt x="0" y="192"/>
                  <a:pt x="183" y="0"/>
                  <a:pt x="421" y="0"/>
                </a:cubicBezTo>
                <a:cubicBezTo>
                  <a:pt x="650" y="0"/>
                  <a:pt x="842" y="192"/>
                  <a:pt x="842" y="421"/>
                </a:cubicBezTo>
                <a:cubicBezTo>
                  <a:pt x="842" y="531"/>
                  <a:pt x="778" y="714"/>
                  <a:pt x="650" y="970"/>
                </a:cubicBezTo>
                <a:cubicBezTo>
                  <a:pt x="559" y="1153"/>
                  <a:pt x="458" y="1308"/>
                  <a:pt x="458" y="1317"/>
                </a:cubicBezTo>
                <a:cubicBezTo>
                  <a:pt x="458" y="1326"/>
                  <a:pt x="439" y="1336"/>
                  <a:pt x="421" y="1336"/>
                </a:cubicBezTo>
                <a:close/>
                <a:moveTo>
                  <a:pt x="421" y="82"/>
                </a:moveTo>
                <a:lnTo>
                  <a:pt x="421" y="82"/>
                </a:lnTo>
                <a:cubicBezTo>
                  <a:pt x="229" y="82"/>
                  <a:pt x="83" y="238"/>
                  <a:pt x="83" y="421"/>
                </a:cubicBezTo>
                <a:cubicBezTo>
                  <a:pt x="83" y="485"/>
                  <a:pt x="119" y="632"/>
                  <a:pt x="266" y="933"/>
                </a:cubicBezTo>
                <a:cubicBezTo>
                  <a:pt x="330" y="1043"/>
                  <a:pt x="385" y="1143"/>
                  <a:pt x="421" y="1207"/>
                </a:cubicBezTo>
                <a:cubicBezTo>
                  <a:pt x="458" y="1143"/>
                  <a:pt x="513" y="1043"/>
                  <a:pt x="568" y="933"/>
                </a:cubicBezTo>
                <a:cubicBezTo>
                  <a:pt x="723" y="632"/>
                  <a:pt x="751" y="485"/>
                  <a:pt x="751" y="421"/>
                </a:cubicBezTo>
                <a:cubicBezTo>
                  <a:pt x="751" y="238"/>
                  <a:pt x="604" y="82"/>
                  <a:pt x="421" y="8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30">
            <a:extLst>
              <a:ext uri="{FF2B5EF4-FFF2-40B4-BE49-F238E27FC236}">
                <a16:creationId xmlns:a16="http://schemas.microsoft.com/office/drawing/2014/main" id="{8236D2B8-11AF-E34B-A9B7-5F8D3F575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1209" y="6217733"/>
            <a:ext cx="422698" cy="422695"/>
          </a:xfrm>
          <a:custGeom>
            <a:avLst/>
            <a:gdLst>
              <a:gd name="T0" fmla="*/ 201 w 394"/>
              <a:gd name="T1" fmla="*/ 393 h 394"/>
              <a:gd name="T2" fmla="*/ 201 w 394"/>
              <a:gd name="T3" fmla="*/ 393 h 394"/>
              <a:gd name="T4" fmla="*/ 0 w 394"/>
              <a:gd name="T5" fmla="*/ 201 h 394"/>
              <a:gd name="T6" fmla="*/ 201 w 394"/>
              <a:gd name="T7" fmla="*/ 0 h 394"/>
              <a:gd name="T8" fmla="*/ 393 w 394"/>
              <a:gd name="T9" fmla="*/ 201 h 394"/>
              <a:gd name="T10" fmla="*/ 201 w 394"/>
              <a:gd name="T11" fmla="*/ 393 h 394"/>
              <a:gd name="T12" fmla="*/ 201 w 394"/>
              <a:gd name="T13" fmla="*/ 91 h 394"/>
              <a:gd name="T14" fmla="*/ 201 w 394"/>
              <a:gd name="T15" fmla="*/ 91 h 394"/>
              <a:gd name="T16" fmla="*/ 91 w 394"/>
              <a:gd name="T17" fmla="*/ 201 h 394"/>
              <a:gd name="T18" fmla="*/ 201 w 394"/>
              <a:gd name="T19" fmla="*/ 311 h 394"/>
              <a:gd name="T20" fmla="*/ 311 w 394"/>
              <a:gd name="T21" fmla="*/ 201 h 394"/>
              <a:gd name="T22" fmla="*/ 201 w 394"/>
              <a:gd name="T23" fmla="*/ 91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4" h="394">
                <a:moveTo>
                  <a:pt x="201" y="393"/>
                </a:moveTo>
                <a:lnTo>
                  <a:pt x="201" y="393"/>
                </a:lnTo>
                <a:cubicBezTo>
                  <a:pt x="91" y="393"/>
                  <a:pt x="0" y="311"/>
                  <a:pt x="0" y="201"/>
                </a:cubicBezTo>
                <a:cubicBezTo>
                  <a:pt x="0" y="91"/>
                  <a:pt x="91" y="0"/>
                  <a:pt x="201" y="0"/>
                </a:cubicBezTo>
                <a:cubicBezTo>
                  <a:pt x="302" y="0"/>
                  <a:pt x="393" y="91"/>
                  <a:pt x="393" y="201"/>
                </a:cubicBezTo>
                <a:cubicBezTo>
                  <a:pt x="393" y="311"/>
                  <a:pt x="302" y="393"/>
                  <a:pt x="201" y="393"/>
                </a:cubicBezTo>
                <a:close/>
                <a:moveTo>
                  <a:pt x="201" y="91"/>
                </a:moveTo>
                <a:lnTo>
                  <a:pt x="201" y="91"/>
                </a:lnTo>
                <a:cubicBezTo>
                  <a:pt x="137" y="91"/>
                  <a:pt x="91" y="137"/>
                  <a:pt x="91" y="201"/>
                </a:cubicBezTo>
                <a:cubicBezTo>
                  <a:pt x="91" y="256"/>
                  <a:pt x="137" y="311"/>
                  <a:pt x="201" y="311"/>
                </a:cubicBezTo>
                <a:cubicBezTo>
                  <a:pt x="256" y="311"/>
                  <a:pt x="311" y="256"/>
                  <a:pt x="311" y="201"/>
                </a:cubicBezTo>
                <a:cubicBezTo>
                  <a:pt x="311" y="137"/>
                  <a:pt x="256" y="91"/>
                  <a:pt x="201" y="9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31">
            <a:extLst>
              <a:ext uri="{FF2B5EF4-FFF2-40B4-BE49-F238E27FC236}">
                <a16:creationId xmlns:a16="http://schemas.microsoft.com/office/drawing/2014/main" id="{5C241D17-C1EB-0548-AFB3-4D4100E5F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5982" y="2038258"/>
            <a:ext cx="759904" cy="826396"/>
          </a:xfrm>
          <a:custGeom>
            <a:avLst/>
            <a:gdLst>
              <a:gd name="T0" fmla="*/ 146 w 706"/>
              <a:gd name="T1" fmla="*/ 503 h 769"/>
              <a:gd name="T2" fmla="*/ 595 w 706"/>
              <a:gd name="T3" fmla="*/ 503 h 769"/>
              <a:gd name="T4" fmla="*/ 595 w 706"/>
              <a:gd name="T5" fmla="*/ 503 h 769"/>
              <a:gd name="T6" fmla="*/ 604 w 706"/>
              <a:gd name="T7" fmla="*/ 503 h 769"/>
              <a:gd name="T8" fmla="*/ 604 w 706"/>
              <a:gd name="T9" fmla="*/ 503 h 769"/>
              <a:gd name="T10" fmla="*/ 613 w 706"/>
              <a:gd name="T11" fmla="*/ 494 h 769"/>
              <a:gd name="T12" fmla="*/ 613 w 706"/>
              <a:gd name="T13" fmla="*/ 494 h 769"/>
              <a:gd name="T14" fmla="*/ 613 w 706"/>
              <a:gd name="T15" fmla="*/ 485 h 769"/>
              <a:gd name="T16" fmla="*/ 613 w 706"/>
              <a:gd name="T17" fmla="*/ 485 h 769"/>
              <a:gd name="T18" fmla="*/ 696 w 706"/>
              <a:gd name="T19" fmla="*/ 137 h 769"/>
              <a:gd name="T20" fmla="*/ 696 w 706"/>
              <a:gd name="T21" fmla="*/ 128 h 769"/>
              <a:gd name="T22" fmla="*/ 696 w 706"/>
              <a:gd name="T23" fmla="*/ 128 h 769"/>
              <a:gd name="T24" fmla="*/ 696 w 706"/>
              <a:gd name="T25" fmla="*/ 119 h 769"/>
              <a:gd name="T26" fmla="*/ 696 w 706"/>
              <a:gd name="T27" fmla="*/ 119 h 769"/>
              <a:gd name="T28" fmla="*/ 687 w 706"/>
              <a:gd name="T29" fmla="*/ 109 h 769"/>
              <a:gd name="T30" fmla="*/ 687 w 706"/>
              <a:gd name="T31" fmla="*/ 109 h 769"/>
              <a:gd name="T32" fmla="*/ 678 w 706"/>
              <a:gd name="T33" fmla="*/ 109 h 769"/>
              <a:gd name="T34" fmla="*/ 678 w 706"/>
              <a:gd name="T35" fmla="*/ 109 h 769"/>
              <a:gd name="T36" fmla="*/ 668 w 706"/>
              <a:gd name="T37" fmla="*/ 100 h 769"/>
              <a:gd name="T38" fmla="*/ 192 w 706"/>
              <a:gd name="T39" fmla="*/ 155 h 769"/>
              <a:gd name="T40" fmla="*/ 128 w 706"/>
              <a:gd name="T41" fmla="*/ 27 h 769"/>
              <a:gd name="T42" fmla="*/ 128 w 706"/>
              <a:gd name="T43" fmla="*/ 18 h 769"/>
              <a:gd name="T44" fmla="*/ 128 w 706"/>
              <a:gd name="T45" fmla="*/ 18 h 769"/>
              <a:gd name="T46" fmla="*/ 128 w 706"/>
              <a:gd name="T47" fmla="*/ 9 h 769"/>
              <a:gd name="T48" fmla="*/ 119 w 706"/>
              <a:gd name="T49" fmla="*/ 9 h 769"/>
              <a:gd name="T50" fmla="*/ 119 w 706"/>
              <a:gd name="T51" fmla="*/ 9 h 769"/>
              <a:gd name="T52" fmla="*/ 110 w 706"/>
              <a:gd name="T53" fmla="*/ 9 h 769"/>
              <a:gd name="T54" fmla="*/ 110 w 706"/>
              <a:gd name="T55" fmla="*/ 0 h 769"/>
              <a:gd name="T56" fmla="*/ 0 w 706"/>
              <a:gd name="T57" fmla="*/ 27 h 769"/>
              <a:gd name="T58" fmla="*/ 137 w 706"/>
              <a:gd name="T59" fmla="*/ 448 h 769"/>
              <a:gd name="T60" fmla="*/ 128 w 706"/>
              <a:gd name="T61" fmla="*/ 448 h 769"/>
              <a:gd name="T62" fmla="*/ 128 w 706"/>
              <a:gd name="T63" fmla="*/ 457 h 769"/>
              <a:gd name="T64" fmla="*/ 119 w 706"/>
              <a:gd name="T65" fmla="*/ 457 h 769"/>
              <a:gd name="T66" fmla="*/ 119 w 706"/>
              <a:gd name="T67" fmla="*/ 457 h 769"/>
              <a:gd name="T68" fmla="*/ 110 w 706"/>
              <a:gd name="T69" fmla="*/ 457 h 769"/>
              <a:gd name="T70" fmla="*/ 46 w 706"/>
              <a:gd name="T71" fmla="*/ 567 h 769"/>
              <a:gd name="T72" fmla="*/ 46 w 706"/>
              <a:gd name="T73" fmla="*/ 576 h 769"/>
              <a:gd name="T74" fmla="*/ 46 w 706"/>
              <a:gd name="T75" fmla="*/ 576 h 769"/>
              <a:gd name="T76" fmla="*/ 46 w 706"/>
              <a:gd name="T77" fmla="*/ 585 h 769"/>
              <a:gd name="T78" fmla="*/ 46 w 706"/>
              <a:gd name="T79" fmla="*/ 585 h 769"/>
              <a:gd name="T80" fmla="*/ 46 w 706"/>
              <a:gd name="T81" fmla="*/ 595 h 769"/>
              <a:gd name="T82" fmla="*/ 46 w 706"/>
              <a:gd name="T83" fmla="*/ 595 h 769"/>
              <a:gd name="T84" fmla="*/ 46 w 706"/>
              <a:gd name="T85" fmla="*/ 604 h 769"/>
              <a:gd name="T86" fmla="*/ 55 w 706"/>
              <a:gd name="T87" fmla="*/ 604 h 769"/>
              <a:gd name="T88" fmla="*/ 55 w 706"/>
              <a:gd name="T89" fmla="*/ 604 h 769"/>
              <a:gd name="T90" fmla="*/ 64 w 706"/>
              <a:gd name="T91" fmla="*/ 613 h 769"/>
              <a:gd name="T92" fmla="*/ 64 w 706"/>
              <a:gd name="T93" fmla="*/ 613 h 769"/>
              <a:gd name="T94" fmla="*/ 265 w 706"/>
              <a:gd name="T95" fmla="*/ 768 h 769"/>
              <a:gd name="T96" fmla="*/ 476 w 706"/>
              <a:gd name="T97" fmla="*/ 659 h 769"/>
              <a:gd name="T98" fmla="*/ 687 w 706"/>
              <a:gd name="T99" fmla="*/ 613 h 769"/>
              <a:gd name="T100" fmla="*/ 320 w 706"/>
              <a:gd name="T101" fmla="*/ 659 h 769"/>
              <a:gd name="T102" fmla="*/ 320 w 706"/>
              <a:gd name="T103" fmla="*/ 659 h 769"/>
              <a:gd name="T104" fmla="*/ 531 w 706"/>
              <a:gd name="T105" fmla="*/ 659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06" h="769">
                <a:moveTo>
                  <a:pt x="687" y="558"/>
                </a:moveTo>
                <a:lnTo>
                  <a:pt x="687" y="558"/>
                </a:lnTo>
                <a:cubicBezTo>
                  <a:pt x="119" y="558"/>
                  <a:pt x="119" y="558"/>
                  <a:pt x="119" y="558"/>
                </a:cubicBezTo>
                <a:cubicBezTo>
                  <a:pt x="146" y="503"/>
                  <a:pt x="146" y="503"/>
                  <a:pt x="146" y="503"/>
                </a:cubicBezTo>
                <a:cubicBezTo>
                  <a:pt x="192" y="503"/>
                  <a:pt x="192" y="503"/>
                  <a:pt x="192" y="503"/>
                </a:cubicBezTo>
                <a:lnTo>
                  <a:pt x="192" y="503"/>
                </a:lnTo>
                <a:lnTo>
                  <a:pt x="192" y="503"/>
                </a:lnTo>
                <a:cubicBezTo>
                  <a:pt x="595" y="503"/>
                  <a:pt x="595" y="503"/>
                  <a:pt x="595" y="503"/>
                </a:cubicBezTo>
                <a:lnTo>
                  <a:pt x="595" y="503"/>
                </a:lnTo>
                <a:lnTo>
                  <a:pt x="595" y="503"/>
                </a:lnTo>
                <a:lnTo>
                  <a:pt x="595" y="503"/>
                </a:lnTo>
                <a:lnTo>
                  <a:pt x="595" y="503"/>
                </a:lnTo>
                <a:lnTo>
                  <a:pt x="595" y="503"/>
                </a:lnTo>
                <a:lnTo>
                  <a:pt x="595" y="503"/>
                </a:lnTo>
                <a:lnTo>
                  <a:pt x="595" y="503"/>
                </a:lnTo>
                <a:cubicBezTo>
                  <a:pt x="604" y="503"/>
                  <a:pt x="604" y="503"/>
                  <a:pt x="604" y="503"/>
                </a:cubicBezTo>
                <a:lnTo>
                  <a:pt x="604" y="503"/>
                </a:lnTo>
                <a:lnTo>
                  <a:pt x="604" y="503"/>
                </a:lnTo>
                <a:lnTo>
                  <a:pt x="604" y="503"/>
                </a:lnTo>
                <a:lnTo>
                  <a:pt x="604" y="503"/>
                </a:lnTo>
                <a:lnTo>
                  <a:pt x="604" y="503"/>
                </a:lnTo>
                <a:cubicBezTo>
                  <a:pt x="604" y="494"/>
                  <a:pt x="604" y="494"/>
                  <a:pt x="604" y="494"/>
                </a:cubicBezTo>
                <a:lnTo>
                  <a:pt x="604" y="494"/>
                </a:lnTo>
                <a:lnTo>
                  <a:pt x="613" y="494"/>
                </a:lnTo>
                <a:lnTo>
                  <a:pt x="613" y="494"/>
                </a:lnTo>
                <a:lnTo>
                  <a:pt x="613" y="494"/>
                </a:lnTo>
                <a:lnTo>
                  <a:pt x="613" y="494"/>
                </a:lnTo>
                <a:lnTo>
                  <a:pt x="613" y="494"/>
                </a:lnTo>
                <a:lnTo>
                  <a:pt x="613" y="494"/>
                </a:lnTo>
                <a:lnTo>
                  <a:pt x="613" y="494"/>
                </a:lnTo>
                <a:lnTo>
                  <a:pt x="613" y="494"/>
                </a:lnTo>
                <a:cubicBezTo>
                  <a:pt x="613" y="485"/>
                  <a:pt x="613" y="485"/>
                  <a:pt x="613" y="485"/>
                </a:cubicBezTo>
                <a:lnTo>
                  <a:pt x="613" y="485"/>
                </a:lnTo>
                <a:lnTo>
                  <a:pt x="613" y="485"/>
                </a:lnTo>
                <a:lnTo>
                  <a:pt x="613" y="485"/>
                </a:lnTo>
                <a:lnTo>
                  <a:pt x="613" y="485"/>
                </a:lnTo>
                <a:cubicBezTo>
                  <a:pt x="696" y="137"/>
                  <a:pt x="696" y="137"/>
                  <a:pt x="696" y="137"/>
                </a:cubicBezTo>
                <a:lnTo>
                  <a:pt x="696" y="137"/>
                </a:lnTo>
                <a:lnTo>
                  <a:pt x="696" y="137"/>
                </a:lnTo>
                <a:lnTo>
                  <a:pt x="696" y="137"/>
                </a:lnTo>
                <a:cubicBezTo>
                  <a:pt x="696" y="137"/>
                  <a:pt x="696" y="137"/>
                  <a:pt x="696" y="128"/>
                </a:cubicBezTo>
                <a:lnTo>
                  <a:pt x="696" y="128"/>
                </a:lnTo>
                <a:lnTo>
                  <a:pt x="696" y="128"/>
                </a:lnTo>
                <a:lnTo>
                  <a:pt x="696" y="128"/>
                </a:lnTo>
                <a:lnTo>
                  <a:pt x="696" y="128"/>
                </a:lnTo>
                <a:lnTo>
                  <a:pt x="696" y="128"/>
                </a:lnTo>
                <a:lnTo>
                  <a:pt x="696" y="128"/>
                </a:lnTo>
                <a:lnTo>
                  <a:pt x="696" y="128"/>
                </a:lnTo>
                <a:cubicBezTo>
                  <a:pt x="696" y="128"/>
                  <a:pt x="696" y="128"/>
                  <a:pt x="696" y="119"/>
                </a:cubicBezTo>
                <a:lnTo>
                  <a:pt x="696" y="119"/>
                </a:lnTo>
                <a:lnTo>
                  <a:pt x="696" y="119"/>
                </a:lnTo>
                <a:lnTo>
                  <a:pt x="696" y="119"/>
                </a:lnTo>
                <a:lnTo>
                  <a:pt x="696" y="119"/>
                </a:lnTo>
                <a:lnTo>
                  <a:pt x="696" y="119"/>
                </a:lnTo>
                <a:lnTo>
                  <a:pt x="696" y="119"/>
                </a:lnTo>
                <a:lnTo>
                  <a:pt x="696" y="119"/>
                </a:lnTo>
                <a:cubicBezTo>
                  <a:pt x="687" y="119"/>
                  <a:pt x="687" y="119"/>
                  <a:pt x="687" y="119"/>
                </a:cubicBezTo>
                <a:cubicBezTo>
                  <a:pt x="687" y="109"/>
                  <a:pt x="687" y="109"/>
                  <a:pt x="687" y="109"/>
                </a:cubicBezTo>
                <a:lnTo>
                  <a:pt x="687" y="109"/>
                </a:lnTo>
                <a:lnTo>
                  <a:pt x="687" y="109"/>
                </a:lnTo>
                <a:lnTo>
                  <a:pt x="687" y="109"/>
                </a:lnTo>
                <a:lnTo>
                  <a:pt x="687" y="109"/>
                </a:lnTo>
                <a:lnTo>
                  <a:pt x="687" y="109"/>
                </a:lnTo>
                <a:lnTo>
                  <a:pt x="687" y="109"/>
                </a:lnTo>
                <a:lnTo>
                  <a:pt x="687" y="109"/>
                </a:lnTo>
                <a:cubicBezTo>
                  <a:pt x="687" y="109"/>
                  <a:pt x="687" y="109"/>
                  <a:pt x="678" y="109"/>
                </a:cubicBezTo>
                <a:lnTo>
                  <a:pt x="678" y="109"/>
                </a:lnTo>
                <a:lnTo>
                  <a:pt x="678" y="109"/>
                </a:lnTo>
                <a:lnTo>
                  <a:pt x="678" y="109"/>
                </a:lnTo>
                <a:lnTo>
                  <a:pt x="678" y="109"/>
                </a:lnTo>
                <a:lnTo>
                  <a:pt x="678" y="109"/>
                </a:lnTo>
                <a:lnTo>
                  <a:pt x="678" y="109"/>
                </a:lnTo>
                <a:lnTo>
                  <a:pt x="678" y="100"/>
                </a:lnTo>
                <a:lnTo>
                  <a:pt x="678" y="100"/>
                </a:lnTo>
                <a:lnTo>
                  <a:pt x="668" y="100"/>
                </a:lnTo>
                <a:lnTo>
                  <a:pt x="668" y="100"/>
                </a:lnTo>
                <a:lnTo>
                  <a:pt x="668" y="100"/>
                </a:lnTo>
                <a:cubicBezTo>
                  <a:pt x="192" y="100"/>
                  <a:pt x="192" y="100"/>
                  <a:pt x="192" y="100"/>
                </a:cubicBezTo>
                <a:cubicBezTo>
                  <a:pt x="174" y="100"/>
                  <a:pt x="165" y="119"/>
                  <a:pt x="165" y="128"/>
                </a:cubicBezTo>
                <a:cubicBezTo>
                  <a:pt x="165" y="146"/>
                  <a:pt x="174" y="155"/>
                  <a:pt x="192" y="155"/>
                </a:cubicBezTo>
                <a:cubicBezTo>
                  <a:pt x="641" y="155"/>
                  <a:pt x="641" y="155"/>
                  <a:pt x="641" y="155"/>
                </a:cubicBezTo>
                <a:cubicBezTo>
                  <a:pt x="568" y="448"/>
                  <a:pt x="568" y="448"/>
                  <a:pt x="568" y="448"/>
                </a:cubicBezTo>
                <a:cubicBezTo>
                  <a:pt x="211" y="448"/>
                  <a:pt x="211" y="448"/>
                  <a:pt x="211" y="448"/>
                </a:cubicBezTo>
                <a:cubicBezTo>
                  <a:pt x="128" y="27"/>
                  <a:pt x="128" y="27"/>
                  <a:pt x="128" y="27"/>
                </a:cubicBezTo>
                <a:lnTo>
                  <a:pt x="128" y="27"/>
                </a:lnTo>
                <a:lnTo>
                  <a:pt x="128" y="27"/>
                </a:lnTo>
                <a:lnTo>
                  <a:pt x="128" y="18"/>
                </a:lnTo>
                <a:lnTo>
                  <a:pt x="128" y="18"/>
                </a:lnTo>
                <a:lnTo>
                  <a:pt x="128" y="18"/>
                </a:lnTo>
                <a:lnTo>
                  <a:pt x="128" y="18"/>
                </a:lnTo>
                <a:lnTo>
                  <a:pt x="128" y="18"/>
                </a:lnTo>
                <a:lnTo>
                  <a:pt x="128" y="18"/>
                </a:lnTo>
                <a:lnTo>
                  <a:pt x="128" y="18"/>
                </a:lnTo>
                <a:lnTo>
                  <a:pt x="128" y="18"/>
                </a:lnTo>
                <a:cubicBezTo>
                  <a:pt x="128" y="18"/>
                  <a:pt x="128" y="18"/>
                  <a:pt x="128" y="9"/>
                </a:cubicBezTo>
                <a:lnTo>
                  <a:pt x="128" y="9"/>
                </a:lnTo>
                <a:cubicBezTo>
                  <a:pt x="119" y="9"/>
                  <a:pt x="119" y="9"/>
                  <a:pt x="119" y="9"/>
                </a:cubicBezTo>
                <a:lnTo>
                  <a:pt x="119" y="9"/>
                </a:lnTo>
                <a:lnTo>
                  <a:pt x="119" y="9"/>
                </a:lnTo>
                <a:lnTo>
                  <a:pt x="119" y="9"/>
                </a:lnTo>
                <a:lnTo>
                  <a:pt x="119" y="9"/>
                </a:lnTo>
                <a:lnTo>
                  <a:pt x="119" y="9"/>
                </a:lnTo>
                <a:lnTo>
                  <a:pt x="119" y="9"/>
                </a:lnTo>
                <a:lnTo>
                  <a:pt x="119" y="9"/>
                </a:lnTo>
                <a:cubicBezTo>
                  <a:pt x="119" y="9"/>
                  <a:pt x="119" y="9"/>
                  <a:pt x="110" y="9"/>
                </a:cubicBezTo>
                <a:lnTo>
                  <a:pt x="110" y="9"/>
                </a:lnTo>
                <a:lnTo>
                  <a:pt x="110" y="9"/>
                </a:lnTo>
                <a:lnTo>
                  <a:pt x="110" y="9"/>
                </a:lnTo>
                <a:lnTo>
                  <a:pt x="110" y="9"/>
                </a:lnTo>
                <a:cubicBezTo>
                  <a:pt x="110" y="0"/>
                  <a:pt x="110" y="0"/>
                  <a:pt x="110" y="0"/>
                </a:cubicBezTo>
                <a:lnTo>
                  <a:pt x="110" y="0"/>
                </a:lnTo>
                <a:lnTo>
                  <a:pt x="110" y="0"/>
                </a:lnTo>
                <a:lnTo>
                  <a:pt x="101" y="0"/>
                </a:lnTo>
                <a:lnTo>
                  <a:pt x="101" y="0"/>
                </a:lnTo>
                <a:cubicBezTo>
                  <a:pt x="28" y="0"/>
                  <a:pt x="28" y="0"/>
                  <a:pt x="28" y="0"/>
                </a:cubicBezTo>
                <a:cubicBezTo>
                  <a:pt x="9" y="0"/>
                  <a:pt x="0" y="18"/>
                  <a:pt x="0" y="27"/>
                </a:cubicBezTo>
                <a:cubicBezTo>
                  <a:pt x="0" y="45"/>
                  <a:pt x="9" y="54"/>
                  <a:pt x="28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156" y="448"/>
                  <a:pt x="156" y="448"/>
                  <a:pt x="156" y="448"/>
                </a:cubicBezTo>
                <a:cubicBezTo>
                  <a:pt x="137" y="448"/>
                  <a:pt x="137" y="448"/>
                  <a:pt x="137" y="448"/>
                </a:cubicBezTo>
                <a:lnTo>
                  <a:pt x="137" y="448"/>
                </a:lnTo>
                <a:lnTo>
                  <a:pt x="137" y="448"/>
                </a:lnTo>
                <a:lnTo>
                  <a:pt x="128" y="448"/>
                </a:lnTo>
                <a:lnTo>
                  <a:pt x="128" y="448"/>
                </a:lnTo>
                <a:lnTo>
                  <a:pt x="128" y="448"/>
                </a:lnTo>
                <a:lnTo>
                  <a:pt x="128" y="448"/>
                </a:lnTo>
                <a:lnTo>
                  <a:pt x="128" y="448"/>
                </a:lnTo>
                <a:lnTo>
                  <a:pt x="128" y="457"/>
                </a:lnTo>
                <a:lnTo>
                  <a:pt x="128" y="457"/>
                </a:lnTo>
                <a:lnTo>
                  <a:pt x="128" y="457"/>
                </a:lnTo>
                <a:cubicBezTo>
                  <a:pt x="119" y="457"/>
                  <a:pt x="119" y="457"/>
                  <a:pt x="119" y="457"/>
                </a:cubicBezTo>
                <a:lnTo>
                  <a:pt x="119" y="457"/>
                </a:lnTo>
                <a:lnTo>
                  <a:pt x="119" y="457"/>
                </a:lnTo>
                <a:lnTo>
                  <a:pt x="119" y="457"/>
                </a:lnTo>
                <a:lnTo>
                  <a:pt x="119" y="457"/>
                </a:lnTo>
                <a:lnTo>
                  <a:pt x="119" y="457"/>
                </a:lnTo>
                <a:lnTo>
                  <a:pt x="119" y="457"/>
                </a:lnTo>
                <a:lnTo>
                  <a:pt x="119" y="457"/>
                </a:lnTo>
                <a:lnTo>
                  <a:pt x="119" y="457"/>
                </a:lnTo>
                <a:cubicBezTo>
                  <a:pt x="119" y="457"/>
                  <a:pt x="119" y="457"/>
                  <a:pt x="110" y="457"/>
                </a:cubicBezTo>
                <a:cubicBezTo>
                  <a:pt x="110" y="467"/>
                  <a:pt x="110" y="467"/>
                  <a:pt x="110" y="467"/>
                </a:cubicBezTo>
                <a:lnTo>
                  <a:pt x="110" y="467"/>
                </a:lnTo>
                <a:cubicBezTo>
                  <a:pt x="46" y="567"/>
                  <a:pt x="46" y="567"/>
                  <a:pt x="46" y="567"/>
                </a:cubicBezTo>
                <a:lnTo>
                  <a:pt x="46" y="567"/>
                </a:lnTo>
                <a:lnTo>
                  <a:pt x="46" y="567"/>
                </a:lnTo>
                <a:cubicBezTo>
                  <a:pt x="46" y="576"/>
                  <a:pt x="46" y="576"/>
                  <a:pt x="46" y="576"/>
                </a:cubicBezTo>
                <a:lnTo>
                  <a:pt x="46" y="576"/>
                </a:lnTo>
                <a:lnTo>
                  <a:pt x="46" y="576"/>
                </a:lnTo>
                <a:lnTo>
                  <a:pt x="46" y="576"/>
                </a:lnTo>
                <a:lnTo>
                  <a:pt x="46" y="576"/>
                </a:lnTo>
                <a:lnTo>
                  <a:pt x="46" y="576"/>
                </a:lnTo>
                <a:lnTo>
                  <a:pt x="46" y="576"/>
                </a:lnTo>
                <a:cubicBezTo>
                  <a:pt x="46" y="576"/>
                  <a:pt x="46" y="576"/>
                  <a:pt x="46" y="585"/>
                </a:cubicBezTo>
                <a:lnTo>
                  <a:pt x="46" y="585"/>
                </a:lnTo>
                <a:lnTo>
                  <a:pt x="46" y="585"/>
                </a:lnTo>
                <a:lnTo>
                  <a:pt x="46" y="585"/>
                </a:lnTo>
                <a:lnTo>
                  <a:pt x="46" y="585"/>
                </a:lnTo>
                <a:lnTo>
                  <a:pt x="46" y="585"/>
                </a:lnTo>
                <a:lnTo>
                  <a:pt x="46" y="585"/>
                </a:lnTo>
                <a:lnTo>
                  <a:pt x="46" y="585"/>
                </a:lnTo>
                <a:lnTo>
                  <a:pt x="46" y="585"/>
                </a:lnTo>
                <a:cubicBezTo>
                  <a:pt x="46" y="595"/>
                  <a:pt x="46" y="595"/>
                  <a:pt x="46" y="595"/>
                </a:cubicBezTo>
                <a:lnTo>
                  <a:pt x="46" y="595"/>
                </a:lnTo>
                <a:lnTo>
                  <a:pt x="46" y="595"/>
                </a:lnTo>
                <a:lnTo>
                  <a:pt x="46" y="595"/>
                </a:lnTo>
                <a:lnTo>
                  <a:pt x="46" y="595"/>
                </a:lnTo>
                <a:lnTo>
                  <a:pt x="46" y="595"/>
                </a:lnTo>
                <a:lnTo>
                  <a:pt x="46" y="595"/>
                </a:lnTo>
                <a:cubicBezTo>
                  <a:pt x="46" y="595"/>
                  <a:pt x="46" y="595"/>
                  <a:pt x="46" y="604"/>
                </a:cubicBezTo>
                <a:lnTo>
                  <a:pt x="46" y="604"/>
                </a:lnTo>
                <a:lnTo>
                  <a:pt x="46" y="604"/>
                </a:lnTo>
                <a:lnTo>
                  <a:pt x="46" y="604"/>
                </a:lnTo>
                <a:lnTo>
                  <a:pt x="46" y="604"/>
                </a:lnTo>
                <a:cubicBezTo>
                  <a:pt x="55" y="604"/>
                  <a:pt x="55" y="604"/>
                  <a:pt x="55" y="604"/>
                </a:cubicBezTo>
                <a:lnTo>
                  <a:pt x="55" y="604"/>
                </a:lnTo>
                <a:lnTo>
                  <a:pt x="55" y="604"/>
                </a:lnTo>
                <a:lnTo>
                  <a:pt x="55" y="604"/>
                </a:lnTo>
                <a:lnTo>
                  <a:pt x="55" y="604"/>
                </a:lnTo>
                <a:lnTo>
                  <a:pt x="55" y="604"/>
                </a:lnTo>
                <a:lnTo>
                  <a:pt x="55" y="604"/>
                </a:lnTo>
                <a:lnTo>
                  <a:pt x="55" y="604"/>
                </a:lnTo>
                <a:lnTo>
                  <a:pt x="55" y="604"/>
                </a:lnTo>
                <a:lnTo>
                  <a:pt x="64" y="604"/>
                </a:lnTo>
                <a:cubicBezTo>
                  <a:pt x="64" y="613"/>
                  <a:pt x="64" y="613"/>
                  <a:pt x="64" y="613"/>
                </a:cubicBezTo>
                <a:lnTo>
                  <a:pt x="64" y="613"/>
                </a:lnTo>
                <a:lnTo>
                  <a:pt x="64" y="613"/>
                </a:lnTo>
                <a:lnTo>
                  <a:pt x="64" y="613"/>
                </a:lnTo>
                <a:lnTo>
                  <a:pt x="64" y="613"/>
                </a:lnTo>
                <a:lnTo>
                  <a:pt x="64" y="613"/>
                </a:lnTo>
                <a:cubicBezTo>
                  <a:pt x="174" y="613"/>
                  <a:pt x="174" y="613"/>
                  <a:pt x="174" y="613"/>
                </a:cubicBezTo>
                <a:cubicBezTo>
                  <a:pt x="165" y="622"/>
                  <a:pt x="165" y="640"/>
                  <a:pt x="165" y="659"/>
                </a:cubicBezTo>
                <a:cubicBezTo>
                  <a:pt x="165" y="713"/>
                  <a:pt x="211" y="768"/>
                  <a:pt x="265" y="768"/>
                </a:cubicBezTo>
                <a:cubicBezTo>
                  <a:pt x="320" y="768"/>
                  <a:pt x="366" y="713"/>
                  <a:pt x="366" y="659"/>
                </a:cubicBezTo>
                <a:cubicBezTo>
                  <a:pt x="366" y="640"/>
                  <a:pt x="366" y="622"/>
                  <a:pt x="357" y="613"/>
                </a:cubicBezTo>
                <a:cubicBezTo>
                  <a:pt x="485" y="613"/>
                  <a:pt x="485" y="613"/>
                  <a:pt x="485" y="613"/>
                </a:cubicBezTo>
                <a:cubicBezTo>
                  <a:pt x="476" y="622"/>
                  <a:pt x="476" y="640"/>
                  <a:pt x="476" y="659"/>
                </a:cubicBezTo>
                <a:cubicBezTo>
                  <a:pt x="476" y="713"/>
                  <a:pt x="522" y="768"/>
                  <a:pt x="577" y="768"/>
                </a:cubicBezTo>
                <a:cubicBezTo>
                  <a:pt x="632" y="768"/>
                  <a:pt x="687" y="713"/>
                  <a:pt x="687" y="659"/>
                </a:cubicBezTo>
                <a:cubicBezTo>
                  <a:pt x="687" y="640"/>
                  <a:pt x="678" y="622"/>
                  <a:pt x="668" y="613"/>
                </a:cubicBezTo>
                <a:cubicBezTo>
                  <a:pt x="687" y="613"/>
                  <a:pt x="687" y="613"/>
                  <a:pt x="687" y="613"/>
                </a:cubicBezTo>
                <a:cubicBezTo>
                  <a:pt x="696" y="613"/>
                  <a:pt x="705" y="595"/>
                  <a:pt x="705" y="585"/>
                </a:cubicBezTo>
                <a:cubicBezTo>
                  <a:pt x="705" y="567"/>
                  <a:pt x="696" y="558"/>
                  <a:pt x="687" y="558"/>
                </a:cubicBezTo>
                <a:close/>
                <a:moveTo>
                  <a:pt x="320" y="659"/>
                </a:moveTo>
                <a:lnTo>
                  <a:pt x="320" y="659"/>
                </a:lnTo>
                <a:cubicBezTo>
                  <a:pt x="320" y="686"/>
                  <a:pt x="293" y="713"/>
                  <a:pt x="265" y="713"/>
                </a:cubicBezTo>
                <a:cubicBezTo>
                  <a:pt x="238" y="713"/>
                  <a:pt x="211" y="686"/>
                  <a:pt x="211" y="659"/>
                </a:cubicBezTo>
                <a:cubicBezTo>
                  <a:pt x="211" y="631"/>
                  <a:pt x="238" y="613"/>
                  <a:pt x="265" y="613"/>
                </a:cubicBezTo>
                <a:cubicBezTo>
                  <a:pt x="293" y="613"/>
                  <a:pt x="320" y="631"/>
                  <a:pt x="320" y="659"/>
                </a:cubicBezTo>
                <a:close/>
                <a:moveTo>
                  <a:pt x="632" y="659"/>
                </a:moveTo>
                <a:lnTo>
                  <a:pt x="632" y="659"/>
                </a:lnTo>
                <a:cubicBezTo>
                  <a:pt x="632" y="686"/>
                  <a:pt x="604" y="713"/>
                  <a:pt x="577" y="713"/>
                </a:cubicBezTo>
                <a:cubicBezTo>
                  <a:pt x="549" y="713"/>
                  <a:pt x="531" y="686"/>
                  <a:pt x="531" y="659"/>
                </a:cubicBezTo>
                <a:cubicBezTo>
                  <a:pt x="531" y="631"/>
                  <a:pt x="549" y="613"/>
                  <a:pt x="577" y="613"/>
                </a:cubicBezTo>
                <a:cubicBezTo>
                  <a:pt x="604" y="613"/>
                  <a:pt x="632" y="631"/>
                  <a:pt x="632" y="65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32">
            <a:extLst>
              <a:ext uri="{FF2B5EF4-FFF2-40B4-BE49-F238E27FC236}">
                <a16:creationId xmlns:a16="http://schemas.microsoft.com/office/drawing/2014/main" id="{667C2C19-19B5-3646-99EB-6BA52756E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2331" y="2038258"/>
            <a:ext cx="669664" cy="826396"/>
          </a:xfrm>
          <a:custGeom>
            <a:avLst/>
            <a:gdLst>
              <a:gd name="T0" fmla="*/ 622 w 623"/>
              <a:gd name="T1" fmla="*/ 219 h 769"/>
              <a:gd name="T2" fmla="*/ 622 w 623"/>
              <a:gd name="T3" fmla="*/ 219 h 769"/>
              <a:gd name="T4" fmla="*/ 613 w 623"/>
              <a:gd name="T5" fmla="*/ 201 h 769"/>
              <a:gd name="T6" fmla="*/ 421 w 623"/>
              <a:gd name="T7" fmla="*/ 9 h 769"/>
              <a:gd name="T8" fmla="*/ 403 w 623"/>
              <a:gd name="T9" fmla="*/ 0 h 769"/>
              <a:gd name="T10" fmla="*/ 403 w 623"/>
              <a:gd name="T11" fmla="*/ 0 h 769"/>
              <a:gd name="T12" fmla="*/ 37 w 623"/>
              <a:gd name="T13" fmla="*/ 0 h 769"/>
              <a:gd name="T14" fmla="*/ 0 w 623"/>
              <a:gd name="T15" fmla="*/ 54 h 769"/>
              <a:gd name="T16" fmla="*/ 0 w 623"/>
              <a:gd name="T17" fmla="*/ 741 h 769"/>
              <a:gd name="T18" fmla="*/ 27 w 623"/>
              <a:gd name="T19" fmla="*/ 768 h 769"/>
              <a:gd name="T20" fmla="*/ 595 w 623"/>
              <a:gd name="T21" fmla="*/ 768 h 769"/>
              <a:gd name="T22" fmla="*/ 622 w 623"/>
              <a:gd name="T23" fmla="*/ 741 h 769"/>
              <a:gd name="T24" fmla="*/ 622 w 623"/>
              <a:gd name="T25" fmla="*/ 219 h 769"/>
              <a:gd name="T26" fmla="*/ 430 w 623"/>
              <a:gd name="T27" fmla="*/ 183 h 769"/>
              <a:gd name="T28" fmla="*/ 430 w 623"/>
              <a:gd name="T29" fmla="*/ 183 h 769"/>
              <a:gd name="T30" fmla="*/ 430 w 623"/>
              <a:gd name="T31" fmla="*/ 91 h 769"/>
              <a:gd name="T32" fmla="*/ 522 w 623"/>
              <a:gd name="T33" fmla="*/ 183 h 769"/>
              <a:gd name="T34" fmla="*/ 430 w 623"/>
              <a:gd name="T35" fmla="*/ 183 h 769"/>
              <a:gd name="T36" fmla="*/ 55 w 623"/>
              <a:gd name="T37" fmla="*/ 713 h 769"/>
              <a:gd name="T38" fmla="*/ 55 w 623"/>
              <a:gd name="T39" fmla="*/ 713 h 769"/>
              <a:gd name="T40" fmla="*/ 55 w 623"/>
              <a:gd name="T41" fmla="*/ 54 h 769"/>
              <a:gd name="T42" fmla="*/ 375 w 623"/>
              <a:gd name="T43" fmla="*/ 54 h 769"/>
              <a:gd name="T44" fmla="*/ 375 w 623"/>
              <a:gd name="T45" fmla="*/ 210 h 769"/>
              <a:gd name="T46" fmla="*/ 403 w 623"/>
              <a:gd name="T47" fmla="*/ 237 h 769"/>
              <a:gd name="T48" fmla="*/ 568 w 623"/>
              <a:gd name="T49" fmla="*/ 237 h 769"/>
              <a:gd name="T50" fmla="*/ 568 w 623"/>
              <a:gd name="T51" fmla="*/ 237 h 769"/>
              <a:gd name="T52" fmla="*/ 568 w 623"/>
              <a:gd name="T53" fmla="*/ 713 h 769"/>
              <a:gd name="T54" fmla="*/ 55 w 623"/>
              <a:gd name="T55" fmla="*/ 713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23" h="769">
                <a:moveTo>
                  <a:pt x="622" y="219"/>
                </a:moveTo>
                <a:lnTo>
                  <a:pt x="622" y="219"/>
                </a:lnTo>
                <a:cubicBezTo>
                  <a:pt x="622" y="210"/>
                  <a:pt x="622" y="201"/>
                  <a:pt x="613" y="201"/>
                </a:cubicBezTo>
                <a:cubicBezTo>
                  <a:pt x="421" y="9"/>
                  <a:pt x="421" y="9"/>
                  <a:pt x="421" y="9"/>
                </a:cubicBezTo>
                <a:cubicBezTo>
                  <a:pt x="412" y="9"/>
                  <a:pt x="403" y="0"/>
                  <a:pt x="403" y="0"/>
                </a:cubicBezTo>
                <a:lnTo>
                  <a:pt x="403" y="0"/>
                </a:lnTo>
                <a:cubicBezTo>
                  <a:pt x="37" y="0"/>
                  <a:pt x="37" y="0"/>
                  <a:pt x="37" y="0"/>
                </a:cubicBezTo>
                <a:cubicBezTo>
                  <a:pt x="18" y="0"/>
                  <a:pt x="0" y="27"/>
                  <a:pt x="0" y="54"/>
                </a:cubicBezTo>
                <a:cubicBezTo>
                  <a:pt x="0" y="741"/>
                  <a:pt x="0" y="741"/>
                  <a:pt x="0" y="741"/>
                </a:cubicBezTo>
                <a:cubicBezTo>
                  <a:pt x="0" y="750"/>
                  <a:pt x="9" y="768"/>
                  <a:pt x="27" y="768"/>
                </a:cubicBezTo>
                <a:cubicBezTo>
                  <a:pt x="595" y="768"/>
                  <a:pt x="595" y="768"/>
                  <a:pt x="595" y="768"/>
                </a:cubicBezTo>
                <a:cubicBezTo>
                  <a:pt x="613" y="768"/>
                  <a:pt x="622" y="750"/>
                  <a:pt x="622" y="741"/>
                </a:cubicBezTo>
                <a:cubicBezTo>
                  <a:pt x="622" y="219"/>
                  <a:pt x="622" y="219"/>
                  <a:pt x="622" y="219"/>
                </a:cubicBezTo>
                <a:close/>
                <a:moveTo>
                  <a:pt x="430" y="183"/>
                </a:moveTo>
                <a:lnTo>
                  <a:pt x="430" y="183"/>
                </a:lnTo>
                <a:cubicBezTo>
                  <a:pt x="430" y="91"/>
                  <a:pt x="430" y="91"/>
                  <a:pt x="430" y="91"/>
                </a:cubicBezTo>
                <a:cubicBezTo>
                  <a:pt x="522" y="183"/>
                  <a:pt x="522" y="183"/>
                  <a:pt x="522" y="183"/>
                </a:cubicBezTo>
                <a:lnTo>
                  <a:pt x="430" y="183"/>
                </a:lnTo>
                <a:close/>
                <a:moveTo>
                  <a:pt x="55" y="713"/>
                </a:moveTo>
                <a:lnTo>
                  <a:pt x="55" y="713"/>
                </a:lnTo>
                <a:cubicBezTo>
                  <a:pt x="55" y="54"/>
                  <a:pt x="55" y="54"/>
                  <a:pt x="55" y="54"/>
                </a:cubicBezTo>
                <a:cubicBezTo>
                  <a:pt x="375" y="54"/>
                  <a:pt x="375" y="54"/>
                  <a:pt x="375" y="54"/>
                </a:cubicBezTo>
                <a:cubicBezTo>
                  <a:pt x="375" y="210"/>
                  <a:pt x="375" y="210"/>
                  <a:pt x="375" y="210"/>
                </a:cubicBezTo>
                <a:cubicBezTo>
                  <a:pt x="375" y="228"/>
                  <a:pt x="385" y="237"/>
                  <a:pt x="403" y="237"/>
                </a:cubicBezTo>
                <a:cubicBezTo>
                  <a:pt x="568" y="237"/>
                  <a:pt x="568" y="237"/>
                  <a:pt x="568" y="237"/>
                </a:cubicBezTo>
                <a:lnTo>
                  <a:pt x="568" y="237"/>
                </a:lnTo>
                <a:cubicBezTo>
                  <a:pt x="568" y="713"/>
                  <a:pt x="568" y="713"/>
                  <a:pt x="568" y="713"/>
                </a:cubicBezTo>
                <a:lnTo>
                  <a:pt x="55" y="71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33">
            <a:extLst>
              <a:ext uri="{FF2B5EF4-FFF2-40B4-BE49-F238E27FC236}">
                <a16:creationId xmlns:a16="http://schemas.microsoft.com/office/drawing/2014/main" id="{E152072E-C887-BF43-8C1C-EEB34E5FC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8559" y="2375465"/>
            <a:ext cx="346708" cy="52245"/>
          </a:xfrm>
          <a:custGeom>
            <a:avLst/>
            <a:gdLst>
              <a:gd name="T0" fmla="*/ 293 w 322"/>
              <a:gd name="T1" fmla="*/ 0 h 47"/>
              <a:gd name="T2" fmla="*/ 293 w 322"/>
              <a:gd name="T3" fmla="*/ 0 h 47"/>
              <a:gd name="T4" fmla="*/ 19 w 322"/>
              <a:gd name="T5" fmla="*/ 0 h 47"/>
              <a:gd name="T6" fmla="*/ 0 w 322"/>
              <a:gd name="T7" fmla="*/ 27 h 47"/>
              <a:gd name="T8" fmla="*/ 19 w 322"/>
              <a:gd name="T9" fmla="*/ 46 h 47"/>
              <a:gd name="T10" fmla="*/ 293 w 322"/>
              <a:gd name="T11" fmla="*/ 46 h 47"/>
              <a:gd name="T12" fmla="*/ 321 w 322"/>
              <a:gd name="T13" fmla="*/ 27 h 47"/>
              <a:gd name="T14" fmla="*/ 293 w 322"/>
              <a:gd name="T1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2" h="47">
                <a:moveTo>
                  <a:pt x="293" y="0"/>
                </a:moveTo>
                <a:lnTo>
                  <a:pt x="293" y="0"/>
                </a:lnTo>
                <a:cubicBezTo>
                  <a:pt x="19" y="0"/>
                  <a:pt x="19" y="0"/>
                  <a:pt x="19" y="0"/>
                </a:cubicBezTo>
                <a:cubicBezTo>
                  <a:pt x="10" y="0"/>
                  <a:pt x="0" y="9"/>
                  <a:pt x="0" y="27"/>
                </a:cubicBezTo>
                <a:cubicBezTo>
                  <a:pt x="0" y="36"/>
                  <a:pt x="10" y="46"/>
                  <a:pt x="19" y="46"/>
                </a:cubicBezTo>
                <a:cubicBezTo>
                  <a:pt x="293" y="46"/>
                  <a:pt x="293" y="46"/>
                  <a:pt x="293" y="46"/>
                </a:cubicBezTo>
                <a:cubicBezTo>
                  <a:pt x="303" y="46"/>
                  <a:pt x="321" y="36"/>
                  <a:pt x="321" y="27"/>
                </a:cubicBezTo>
                <a:cubicBezTo>
                  <a:pt x="321" y="9"/>
                  <a:pt x="303" y="0"/>
                  <a:pt x="29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34">
            <a:extLst>
              <a:ext uri="{FF2B5EF4-FFF2-40B4-BE49-F238E27FC236}">
                <a16:creationId xmlns:a16="http://schemas.microsoft.com/office/drawing/2014/main" id="{5FD4A142-2C44-5A42-AAB1-974226D74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8559" y="2513199"/>
            <a:ext cx="346708" cy="61741"/>
          </a:xfrm>
          <a:custGeom>
            <a:avLst/>
            <a:gdLst>
              <a:gd name="T0" fmla="*/ 293 w 322"/>
              <a:gd name="T1" fmla="*/ 0 h 56"/>
              <a:gd name="T2" fmla="*/ 293 w 322"/>
              <a:gd name="T3" fmla="*/ 0 h 56"/>
              <a:gd name="T4" fmla="*/ 19 w 322"/>
              <a:gd name="T5" fmla="*/ 0 h 56"/>
              <a:gd name="T6" fmla="*/ 0 w 322"/>
              <a:gd name="T7" fmla="*/ 28 h 56"/>
              <a:gd name="T8" fmla="*/ 19 w 322"/>
              <a:gd name="T9" fmla="*/ 55 h 56"/>
              <a:gd name="T10" fmla="*/ 293 w 322"/>
              <a:gd name="T11" fmla="*/ 55 h 56"/>
              <a:gd name="T12" fmla="*/ 321 w 322"/>
              <a:gd name="T13" fmla="*/ 28 h 56"/>
              <a:gd name="T14" fmla="*/ 293 w 322"/>
              <a:gd name="T1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2" h="56">
                <a:moveTo>
                  <a:pt x="293" y="0"/>
                </a:moveTo>
                <a:lnTo>
                  <a:pt x="293" y="0"/>
                </a:lnTo>
                <a:cubicBezTo>
                  <a:pt x="19" y="0"/>
                  <a:pt x="19" y="0"/>
                  <a:pt x="19" y="0"/>
                </a:cubicBezTo>
                <a:cubicBezTo>
                  <a:pt x="10" y="0"/>
                  <a:pt x="0" y="18"/>
                  <a:pt x="0" y="28"/>
                </a:cubicBezTo>
                <a:cubicBezTo>
                  <a:pt x="0" y="46"/>
                  <a:pt x="10" y="55"/>
                  <a:pt x="19" y="55"/>
                </a:cubicBezTo>
                <a:cubicBezTo>
                  <a:pt x="293" y="55"/>
                  <a:pt x="293" y="55"/>
                  <a:pt x="293" y="55"/>
                </a:cubicBezTo>
                <a:cubicBezTo>
                  <a:pt x="303" y="55"/>
                  <a:pt x="321" y="46"/>
                  <a:pt x="321" y="28"/>
                </a:cubicBezTo>
                <a:cubicBezTo>
                  <a:pt x="321" y="18"/>
                  <a:pt x="303" y="0"/>
                  <a:pt x="29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35">
            <a:extLst>
              <a:ext uri="{FF2B5EF4-FFF2-40B4-BE49-F238E27FC236}">
                <a16:creationId xmlns:a16="http://schemas.microsoft.com/office/drawing/2014/main" id="{4E0C8116-1C29-E343-8104-1E73E922C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8559" y="2660429"/>
            <a:ext cx="346708" cy="61744"/>
          </a:xfrm>
          <a:custGeom>
            <a:avLst/>
            <a:gdLst>
              <a:gd name="T0" fmla="*/ 293 w 322"/>
              <a:gd name="T1" fmla="*/ 0 h 56"/>
              <a:gd name="T2" fmla="*/ 293 w 322"/>
              <a:gd name="T3" fmla="*/ 0 h 56"/>
              <a:gd name="T4" fmla="*/ 19 w 322"/>
              <a:gd name="T5" fmla="*/ 0 h 56"/>
              <a:gd name="T6" fmla="*/ 0 w 322"/>
              <a:gd name="T7" fmla="*/ 28 h 56"/>
              <a:gd name="T8" fmla="*/ 19 w 322"/>
              <a:gd name="T9" fmla="*/ 55 h 56"/>
              <a:gd name="T10" fmla="*/ 293 w 322"/>
              <a:gd name="T11" fmla="*/ 55 h 56"/>
              <a:gd name="T12" fmla="*/ 321 w 322"/>
              <a:gd name="T13" fmla="*/ 28 h 56"/>
              <a:gd name="T14" fmla="*/ 293 w 322"/>
              <a:gd name="T1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2" h="56">
                <a:moveTo>
                  <a:pt x="293" y="0"/>
                </a:moveTo>
                <a:lnTo>
                  <a:pt x="293" y="0"/>
                </a:lnTo>
                <a:cubicBezTo>
                  <a:pt x="19" y="0"/>
                  <a:pt x="19" y="0"/>
                  <a:pt x="19" y="0"/>
                </a:cubicBezTo>
                <a:cubicBezTo>
                  <a:pt x="10" y="0"/>
                  <a:pt x="0" y="9"/>
                  <a:pt x="0" y="28"/>
                </a:cubicBezTo>
                <a:cubicBezTo>
                  <a:pt x="0" y="37"/>
                  <a:pt x="10" y="55"/>
                  <a:pt x="19" y="55"/>
                </a:cubicBezTo>
                <a:cubicBezTo>
                  <a:pt x="293" y="55"/>
                  <a:pt x="293" y="55"/>
                  <a:pt x="293" y="55"/>
                </a:cubicBezTo>
                <a:cubicBezTo>
                  <a:pt x="303" y="55"/>
                  <a:pt x="321" y="37"/>
                  <a:pt x="321" y="28"/>
                </a:cubicBezTo>
                <a:cubicBezTo>
                  <a:pt x="321" y="9"/>
                  <a:pt x="303" y="0"/>
                  <a:pt x="29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36">
            <a:extLst>
              <a:ext uri="{FF2B5EF4-FFF2-40B4-BE49-F238E27FC236}">
                <a16:creationId xmlns:a16="http://schemas.microsoft.com/office/drawing/2014/main" id="{FF2C9D78-757D-C74D-9497-CCDA06BF7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2592" y="10981382"/>
            <a:ext cx="869142" cy="679166"/>
          </a:xfrm>
          <a:custGeom>
            <a:avLst/>
            <a:gdLst>
              <a:gd name="T0" fmla="*/ 759 w 806"/>
              <a:gd name="T1" fmla="*/ 119 h 632"/>
              <a:gd name="T2" fmla="*/ 759 w 806"/>
              <a:gd name="T3" fmla="*/ 119 h 632"/>
              <a:gd name="T4" fmla="*/ 594 w 806"/>
              <a:gd name="T5" fmla="*/ 119 h 632"/>
              <a:gd name="T6" fmla="*/ 521 w 806"/>
              <a:gd name="T7" fmla="*/ 37 h 632"/>
              <a:gd name="T8" fmla="*/ 402 w 806"/>
              <a:gd name="T9" fmla="*/ 0 h 632"/>
              <a:gd name="T10" fmla="*/ 283 w 806"/>
              <a:gd name="T11" fmla="*/ 37 h 632"/>
              <a:gd name="T12" fmla="*/ 210 w 806"/>
              <a:gd name="T13" fmla="*/ 119 h 632"/>
              <a:gd name="T14" fmla="*/ 45 w 806"/>
              <a:gd name="T15" fmla="*/ 119 h 632"/>
              <a:gd name="T16" fmla="*/ 0 w 806"/>
              <a:gd name="T17" fmla="*/ 155 h 632"/>
              <a:gd name="T18" fmla="*/ 0 w 806"/>
              <a:gd name="T19" fmla="*/ 220 h 632"/>
              <a:gd name="T20" fmla="*/ 0 w 806"/>
              <a:gd name="T21" fmla="*/ 339 h 632"/>
              <a:gd name="T22" fmla="*/ 0 w 806"/>
              <a:gd name="T23" fmla="*/ 595 h 632"/>
              <a:gd name="T24" fmla="*/ 45 w 806"/>
              <a:gd name="T25" fmla="*/ 631 h 632"/>
              <a:gd name="T26" fmla="*/ 759 w 806"/>
              <a:gd name="T27" fmla="*/ 631 h 632"/>
              <a:gd name="T28" fmla="*/ 805 w 806"/>
              <a:gd name="T29" fmla="*/ 595 h 632"/>
              <a:gd name="T30" fmla="*/ 805 w 806"/>
              <a:gd name="T31" fmla="*/ 339 h 632"/>
              <a:gd name="T32" fmla="*/ 805 w 806"/>
              <a:gd name="T33" fmla="*/ 220 h 632"/>
              <a:gd name="T34" fmla="*/ 805 w 806"/>
              <a:gd name="T35" fmla="*/ 155 h 632"/>
              <a:gd name="T36" fmla="*/ 759 w 806"/>
              <a:gd name="T37" fmla="*/ 119 h 632"/>
              <a:gd name="T38" fmla="*/ 311 w 806"/>
              <a:gd name="T39" fmla="*/ 82 h 632"/>
              <a:gd name="T40" fmla="*/ 311 w 806"/>
              <a:gd name="T41" fmla="*/ 82 h 632"/>
              <a:gd name="T42" fmla="*/ 402 w 806"/>
              <a:gd name="T43" fmla="*/ 55 h 632"/>
              <a:gd name="T44" fmla="*/ 494 w 806"/>
              <a:gd name="T45" fmla="*/ 82 h 632"/>
              <a:gd name="T46" fmla="*/ 530 w 806"/>
              <a:gd name="T47" fmla="*/ 119 h 632"/>
              <a:gd name="T48" fmla="*/ 402 w 806"/>
              <a:gd name="T49" fmla="*/ 119 h 632"/>
              <a:gd name="T50" fmla="*/ 274 w 806"/>
              <a:gd name="T51" fmla="*/ 119 h 632"/>
              <a:gd name="T52" fmla="*/ 311 w 806"/>
              <a:gd name="T53" fmla="*/ 82 h 632"/>
              <a:gd name="T54" fmla="*/ 54 w 806"/>
              <a:gd name="T55" fmla="*/ 165 h 632"/>
              <a:gd name="T56" fmla="*/ 54 w 806"/>
              <a:gd name="T57" fmla="*/ 165 h 632"/>
              <a:gd name="T58" fmla="*/ 192 w 806"/>
              <a:gd name="T59" fmla="*/ 165 h 632"/>
              <a:gd name="T60" fmla="*/ 192 w 806"/>
              <a:gd name="T61" fmla="*/ 165 h 632"/>
              <a:gd name="T62" fmla="*/ 613 w 806"/>
              <a:gd name="T63" fmla="*/ 165 h 632"/>
              <a:gd name="T64" fmla="*/ 613 w 806"/>
              <a:gd name="T65" fmla="*/ 165 h 632"/>
              <a:gd name="T66" fmla="*/ 750 w 806"/>
              <a:gd name="T67" fmla="*/ 165 h 632"/>
              <a:gd name="T68" fmla="*/ 750 w 806"/>
              <a:gd name="T69" fmla="*/ 220 h 632"/>
              <a:gd name="T70" fmla="*/ 750 w 806"/>
              <a:gd name="T71" fmla="*/ 339 h 632"/>
              <a:gd name="T72" fmla="*/ 704 w 806"/>
              <a:gd name="T73" fmla="*/ 384 h 632"/>
              <a:gd name="T74" fmla="*/ 100 w 806"/>
              <a:gd name="T75" fmla="*/ 384 h 632"/>
              <a:gd name="T76" fmla="*/ 54 w 806"/>
              <a:gd name="T77" fmla="*/ 339 h 632"/>
              <a:gd name="T78" fmla="*/ 54 w 806"/>
              <a:gd name="T79" fmla="*/ 220 h 632"/>
              <a:gd name="T80" fmla="*/ 54 w 806"/>
              <a:gd name="T81" fmla="*/ 165 h 632"/>
              <a:gd name="T82" fmla="*/ 54 w 806"/>
              <a:gd name="T83" fmla="*/ 586 h 632"/>
              <a:gd name="T84" fmla="*/ 54 w 806"/>
              <a:gd name="T85" fmla="*/ 586 h 632"/>
              <a:gd name="T86" fmla="*/ 54 w 806"/>
              <a:gd name="T87" fmla="*/ 421 h 632"/>
              <a:gd name="T88" fmla="*/ 100 w 806"/>
              <a:gd name="T89" fmla="*/ 439 h 632"/>
              <a:gd name="T90" fmla="*/ 704 w 806"/>
              <a:gd name="T91" fmla="*/ 439 h 632"/>
              <a:gd name="T92" fmla="*/ 750 w 806"/>
              <a:gd name="T93" fmla="*/ 421 h 632"/>
              <a:gd name="T94" fmla="*/ 750 w 806"/>
              <a:gd name="T95" fmla="*/ 586 h 632"/>
              <a:gd name="T96" fmla="*/ 54 w 806"/>
              <a:gd name="T97" fmla="*/ 586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06" h="632">
                <a:moveTo>
                  <a:pt x="759" y="119"/>
                </a:moveTo>
                <a:lnTo>
                  <a:pt x="759" y="119"/>
                </a:lnTo>
                <a:cubicBezTo>
                  <a:pt x="594" y="119"/>
                  <a:pt x="594" y="119"/>
                  <a:pt x="594" y="119"/>
                </a:cubicBezTo>
                <a:cubicBezTo>
                  <a:pt x="576" y="82"/>
                  <a:pt x="558" y="55"/>
                  <a:pt x="521" y="37"/>
                </a:cubicBezTo>
                <a:cubicBezTo>
                  <a:pt x="485" y="9"/>
                  <a:pt x="448" y="0"/>
                  <a:pt x="402" y="0"/>
                </a:cubicBezTo>
                <a:cubicBezTo>
                  <a:pt x="356" y="0"/>
                  <a:pt x="320" y="9"/>
                  <a:pt x="283" y="37"/>
                </a:cubicBezTo>
                <a:cubicBezTo>
                  <a:pt x="256" y="55"/>
                  <a:pt x="228" y="82"/>
                  <a:pt x="210" y="119"/>
                </a:cubicBezTo>
                <a:cubicBezTo>
                  <a:pt x="45" y="119"/>
                  <a:pt x="45" y="119"/>
                  <a:pt x="45" y="119"/>
                </a:cubicBezTo>
                <a:cubicBezTo>
                  <a:pt x="18" y="119"/>
                  <a:pt x="0" y="137"/>
                  <a:pt x="0" y="155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339"/>
                  <a:pt x="0" y="339"/>
                  <a:pt x="0" y="339"/>
                </a:cubicBezTo>
                <a:cubicBezTo>
                  <a:pt x="0" y="595"/>
                  <a:pt x="0" y="595"/>
                  <a:pt x="0" y="595"/>
                </a:cubicBezTo>
                <a:cubicBezTo>
                  <a:pt x="0" y="613"/>
                  <a:pt x="18" y="631"/>
                  <a:pt x="45" y="631"/>
                </a:cubicBezTo>
                <a:cubicBezTo>
                  <a:pt x="759" y="631"/>
                  <a:pt x="759" y="631"/>
                  <a:pt x="759" y="631"/>
                </a:cubicBezTo>
                <a:cubicBezTo>
                  <a:pt x="787" y="631"/>
                  <a:pt x="805" y="613"/>
                  <a:pt x="805" y="595"/>
                </a:cubicBezTo>
                <a:cubicBezTo>
                  <a:pt x="805" y="339"/>
                  <a:pt x="805" y="339"/>
                  <a:pt x="805" y="339"/>
                </a:cubicBezTo>
                <a:cubicBezTo>
                  <a:pt x="805" y="220"/>
                  <a:pt x="805" y="220"/>
                  <a:pt x="805" y="220"/>
                </a:cubicBezTo>
                <a:cubicBezTo>
                  <a:pt x="805" y="155"/>
                  <a:pt x="805" y="155"/>
                  <a:pt x="805" y="155"/>
                </a:cubicBezTo>
                <a:cubicBezTo>
                  <a:pt x="805" y="128"/>
                  <a:pt x="787" y="119"/>
                  <a:pt x="759" y="119"/>
                </a:cubicBezTo>
                <a:close/>
                <a:moveTo>
                  <a:pt x="311" y="82"/>
                </a:moveTo>
                <a:lnTo>
                  <a:pt x="311" y="82"/>
                </a:lnTo>
                <a:cubicBezTo>
                  <a:pt x="338" y="64"/>
                  <a:pt x="366" y="55"/>
                  <a:pt x="402" y="55"/>
                </a:cubicBezTo>
                <a:cubicBezTo>
                  <a:pt x="439" y="55"/>
                  <a:pt x="466" y="64"/>
                  <a:pt x="494" y="82"/>
                </a:cubicBezTo>
                <a:cubicBezTo>
                  <a:pt x="512" y="91"/>
                  <a:pt x="521" y="100"/>
                  <a:pt x="530" y="119"/>
                </a:cubicBezTo>
                <a:cubicBezTo>
                  <a:pt x="402" y="119"/>
                  <a:pt x="402" y="119"/>
                  <a:pt x="402" y="119"/>
                </a:cubicBezTo>
                <a:cubicBezTo>
                  <a:pt x="274" y="119"/>
                  <a:pt x="274" y="119"/>
                  <a:pt x="274" y="119"/>
                </a:cubicBezTo>
                <a:cubicBezTo>
                  <a:pt x="283" y="100"/>
                  <a:pt x="292" y="91"/>
                  <a:pt x="311" y="82"/>
                </a:cubicBezTo>
                <a:close/>
                <a:moveTo>
                  <a:pt x="54" y="165"/>
                </a:moveTo>
                <a:lnTo>
                  <a:pt x="54" y="165"/>
                </a:lnTo>
                <a:cubicBezTo>
                  <a:pt x="192" y="165"/>
                  <a:pt x="192" y="165"/>
                  <a:pt x="192" y="165"/>
                </a:cubicBezTo>
                <a:lnTo>
                  <a:pt x="192" y="165"/>
                </a:lnTo>
                <a:cubicBezTo>
                  <a:pt x="613" y="165"/>
                  <a:pt x="613" y="165"/>
                  <a:pt x="613" y="165"/>
                </a:cubicBezTo>
                <a:lnTo>
                  <a:pt x="613" y="165"/>
                </a:lnTo>
                <a:cubicBezTo>
                  <a:pt x="750" y="165"/>
                  <a:pt x="750" y="165"/>
                  <a:pt x="750" y="165"/>
                </a:cubicBezTo>
                <a:cubicBezTo>
                  <a:pt x="750" y="220"/>
                  <a:pt x="750" y="220"/>
                  <a:pt x="750" y="220"/>
                </a:cubicBezTo>
                <a:cubicBezTo>
                  <a:pt x="750" y="339"/>
                  <a:pt x="750" y="339"/>
                  <a:pt x="750" y="339"/>
                </a:cubicBezTo>
                <a:cubicBezTo>
                  <a:pt x="750" y="366"/>
                  <a:pt x="732" y="384"/>
                  <a:pt x="704" y="384"/>
                </a:cubicBezTo>
                <a:cubicBezTo>
                  <a:pt x="100" y="384"/>
                  <a:pt x="100" y="384"/>
                  <a:pt x="100" y="384"/>
                </a:cubicBezTo>
                <a:cubicBezTo>
                  <a:pt x="73" y="384"/>
                  <a:pt x="54" y="366"/>
                  <a:pt x="54" y="339"/>
                </a:cubicBezTo>
                <a:cubicBezTo>
                  <a:pt x="54" y="220"/>
                  <a:pt x="54" y="220"/>
                  <a:pt x="54" y="220"/>
                </a:cubicBezTo>
                <a:lnTo>
                  <a:pt x="54" y="165"/>
                </a:lnTo>
                <a:close/>
                <a:moveTo>
                  <a:pt x="54" y="586"/>
                </a:moveTo>
                <a:lnTo>
                  <a:pt x="54" y="586"/>
                </a:lnTo>
                <a:cubicBezTo>
                  <a:pt x="54" y="421"/>
                  <a:pt x="54" y="421"/>
                  <a:pt x="54" y="421"/>
                </a:cubicBezTo>
                <a:cubicBezTo>
                  <a:pt x="63" y="430"/>
                  <a:pt x="82" y="439"/>
                  <a:pt x="100" y="439"/>
                </a:cubicBezTo>
                <a:cubicBezTo>
                  <a:pt x="704" y="439"/>
                  <a:pt x="704" y="439"/>
                  <a:pt x="704" y="439"/>
                </a:cubicBezTo>
                <a:cubicBezTo>
                  <a:pt x="722" y="439"/>
                  <a:pt x="741" y="430"/>
                  <a:pt x="750" y="421"/>
                </a:cubicBezTo>
                <a:cubicBezTo>
                  <a:pt x="750" y="586"/>
                  <a:pt x="750" y="586"/>
                  <a:pt x="750" y="586"/>
                </a:cubicBezTo>
                <a:lnTo>
                  <a:pt x="54" y="58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37">
            <a:extLst>
              <a:ext uri="{FF2B5EF4-FFF2-40B4-BE49-F238E27FC236}">
                <a16:creationId xmlns:a16="http://schemas.microsoft.com/office/drawing/2014/main" id="{8144F548-994B-BF46-8CBE-8B54ACC90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3740" y="10948138"/>
            <a:ext cx="869139" cy="740907"/>
          </a:xfrm>
          <a:custGeom>
            <a:avLst/>
            <a:gdLst>
              <a:gd name="T0" fmla="*/ 760 w 807"/>
              <a:gd name="T1" fmla="*/ 101 h 688"/>
              <a:gd name="T2" fmla="*/ 760 w 807"/>
              <a:gd name="T3" fmla="*/ 101 h 688"/>
              <a:gd name="T4" fmla="*/ 586 w 807"/>
              <a:gd name="T5" fmla="*/ 101 h 688"/>
              <a:gd name="T6" fmla="*/ 586 w 807"/>
              <a:gd name="T7" fmla="*/ 92 h 688"/>
              <a:gd name="T8" fmla="*/ 586 w 807"/>
              <a:gd name="T9" fmla="*/ 28 h 688"/>
              <a:gd name="T10" fmla="*/ 559 w 807"/>
              <a:gd name="T11" fmla="*/ 0 h 688"/>
              <a:gd name="T12" fmla="*/ 248 w 807"/>
              <a:gd name="T13" fmla="*/ 0 h 688"/>
              <a:gd name="T14" fmla="*/ 211 w 807"/>
              <a:gd name="T15" fmla="*/ 28 h 688"/>
              <a:gd name="T16" fmla="*/ 211 w 807"/>
              <a:gd name="T17" fmla="*/ 92 h 688"/>
              <a:gd name="T18" fmla="*/ 211 w 807"/>
              <a:gd name="T19" fmla="*/ 101 h 688"/>
              <a:gd name="T20" fmla="*/ 46 w 807"/>
              <a:gd name="T21" fmla="*/ 101 h 688"/>
              <a:gd name="T22" fmla="*/ 0 w 807"/>
              <a:gd name="T23" fmla="*/ 147 h 688"/>
              <a:gd name="T24" fmla="*/ 0 w 807"/>
              <a:gd name="T25" fmla="*/ 650 h 688"/>
              <a:gd name="T26" fmla="*/ 37 w 807"/>
              <a:gd name="T27" fmla="*/ 687 h 688"/>
              <a:gd name="T28" fmla="*/ 760 w 807"/>
              <a:gd name="T29" fmla="*/ 687 h 688"/>
              <a:gd name="T30" fmla="*/ 806 w 807"/>
              <a:gd name="T31" fmla="*/ 650 h 688"/>
              <a:gd name="T32" fmla="*/ 806 w 807"/>
              <a:gd name="T33" fmla="*/ 147 h 688"/>
              <a:gd name="T34" fmla="*/ 760 w 807"/>
              <a:gd name="T35" fmla="*/ 101 h 688"/>
              <a:gd name="T36" fmla="*/ 266 w 807"/>
              <a:gd name="T37" fmla="*/ 92 h 688"/>
              <a:gd name="T38" fmla="*/ 266 w 807"/>
              <a:gd name="T39" fmla="*/ 92 h 688"/>
              <a:gd name="T40" fmla="*/ 266 w 807"/>
              <a:gd name="T41" fmla="*/ 55 h 688"/>
              <a:gd name="T42" fmla="*/ 531 w 807"/>
              <a:gd name="T43" fmla="*/ 55 h 688"/>
              <a:gd name="T44" fmla="*/ 531 w 807"/>
              <a:gd name="T45" fmla="*/ 92 h 688"/>
              <a:gd name="T46" fmla="*/ 540 w 807"/>
              <a:gd name="T47" fmla="*/ 101 h 688"/>
              <a:gd name="T48" fmla="*/ 403 w 807"/>
              <a:gd name="T49" fmla="*/ 101 h 688"/>
              <a:gd name="T50" fmla="*/ 266 w 807"/>
              <a:gd name="T51" fmla="*/ 101 h 688"/>
              <a:gd name="T52" fmla="*/ 266 w 807"/>
              <a:gd name="T53" fmla="*/ 92 h 688"/>
              <a:gd name="T54" fmla="*/ 403 w 807"/>
              <a:gd name="T55" fmla="*/ 156 h 688"/>
              <a:gd name="T56" fmla="*/ 403 w 807"/>
              <a:gd name="T57" fmla="*/ 156 h 688"/>
              <a:gd name="T58" fmla="*/ 751 w 807"/>
              <a:gd name="T59" fmla="*/ 156 h 688"/>
              <a:gd name="T60" fmla="*/ 751 w 807"/>
              <a:gd name="T61" fmla="*/ 367 h 688"/>
              <a:gd name="T62" fmla="*/ 659 w 807"/>
              <a:gd name="T63" fmla="*/ 367 h 688"/>
              <a:gd name="T64" fmla="*/ 659 w 807"/>
              <a:gd name="T65" fmla="*/ 348 h 688"/>
              <a:gd name="T66" fmla="*/ 632 w 807"/>
              <a:gd name="T67" fmla="*/ 330 h 688"/>
              <a:gd name="T68" fmla="*/ 604 w 807"/>
              <a:gd name="T69" fmla="*/ 348 h 688"/>
              <a:gd name="T70" fmla="*/ 604 w 807"/>
              <a:gd name="T71" fmla="*/ 367 h 688"/>
              <a:gd name="T72" fmla="*/ 192 w 807"/>
              <a:gd name="T73" fmla="*/ 367 h 688"/>
              <a:gd name="T74" fmla="*/ 192 w 807"/>
              <a:gd name="T75" fmla="*/ 348 h 688"/>
              <a:gd name="T76" fmla="*/ 165 w 807"/>
              <a:gd name="T77" fmla="*/ 330 h 688"/>
              <a:gd name="T78" fmla="*/ 138 w 807"/>
              <a:gd name="T79" fmla="*/ 348 h 688"/>
              <a:gd name="T80" fmla="*/ 138 w 807"/>
              <a:gd name="T81" fmla="*/ 367 h 688"/>
              <a:gd name="T82" fmla="*/ 55 w 807"/>
              <a:gd name="T83" fmla="*/ 367 h 688"/>
              <a:gd name="T84" fmla="*/ 55 w 807"/>
              <a:gd name="T85" fmla="*/ 156 h 688"/>
              <a:gd name="T86" fmla="*/ 403 w 807"/>
              <a:gd name="T87" fmla="*/ 156 h 688"/>
              <a:gd name="T88" fmla="*/ 55 w 807"/>
              <a:gd name="T89" fmla="*/ 632 h 688"/>
              <a:gd name="T90" fmla="*/ 55 w 807"/>
              <a:gd name="T91" fmla="*/ 632 h 688"/>
              <a:gd name="T92" fmla="*/ 55 w 807"/>
              <a:gd name="T93" fmla="*/ 421 h 688"/>
              <a:gd name="T94" fmla="*/ 138 w 807"/>
              <a:gd name="T95" fmla="*/ 421 h 688"/>
              <a:gd name="T96" fmla="*/ 138 w 807"/>
              <a:gd name="T97" fmla="*/ 467 h 688"/>
              <a:gd name="T98" fmla="*/ 165 w 807"/>
              <a:gd name="T99" fmla="*/ 495 h 688"/>
              <a:gd name="T100" fmla="*/ 192 w 807"/>
              <a:gd name="T101" fmla="*/ 467 h 688"/>
              <a:gd name="T102" fmla="*/ 192 w 807"/>
              <a:gd name="T103" fmla="*/ 421 h 688"/>
              <a:gd name="T104" fmla="*/ 604 w 807"/>
              <a:gd name="T105" fmla="*/ 421 h 688"/>
              <a:gd name="T106" fmla="*/ 604 w 807"/>
              <a:gd name="T107" fmla="*/ 467 h 688"/>
              <a:gd name="T108" fmla="*/ 632 w 807"/>
              <a:gd name="T109" fmla="*/ 495 h 688"/>
              <a:gd name="T110" fmla="*/ 659 w 807"/>
              <a:gd name="T111" fmla="*/ 467 h 688"/>
              <a:gd name="T112" fmla="*/ 659 w 807"/>
              <a:gd name="T113" fmla="*/ 421 h 688"/>
              <a:gd name="T114" fmla="*/ 751 w 807"/>
              <a:gd name="T115" fmla="*/ 421 h 688"/>
              <a:gd name="T116" fmla="*/ 751 w 807"/>
              <a:gd name="T117" fmla="*/ 632 h 688"/>
              <a:gd name="T118" fmla="*/ 55 w 807"/>
              <a:gd name="T119" fmla="*/ 632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07" h="688">
                <a:moveTo>
                  <a:pt x="760" y="101"/>
                </a:moveTo>
                <a:lnTo>
                  <a:pt x="760" y="101"/>
                </a:lnTo>
                <a:cubicBezTo>
                  <a:pt x="586" y="101"/>
                  <a:pt x="586" y="101"/>
                  <a:pt x="586" y="101"/>
                </a:cubicBezTo>
                <a:cubicBezTo>
                  <a:pt x="586" y="101"/>
                  <a:pt x="586" y="101"/>
                  <a:pt x="586" y="92"/>
                </a:cubicBezTo>
                <a:cubicBezTo>
                  <a:pt x="586" y="28"/>
                  <a:pt x="586" y="28"/>
                  <a:pt x="586" y="28"/>
                </a:cubicBezTo>
                <a:cubicBezTo>
                  <a:pt x="586" y="9"/>
                  <a:pt x="568" y="0"/>
                  <a:pt x="559" y="0"/>
                </a:cubicBezTo>
                <a:cubicBezTo>
                  <a:pt x="248" y="0"/>
                  <a:pt x="248" y="0"/>
                  <a:pt x="248" y="0"/>
                </a:cubicBezTo>
                <a:cubicBezTo>
                  <a:pt x="229" y="0"/>
                  <a:pt x="211" y="9"/>
                  <a:pt x="211" y="28"/>
                </a:cubicBezTo>
                <a:cubicBezTo>
                  <a:pt x="211" y="92"/>
                  <a:pt x="211" y="92"/>
                  <a:pt x="211" y="92"/>
                </a:cubicBezTo>
                <a:cubicBezTo>
                  <a:pt x="211" y="101"/>
                  <a:pt x="211" y="101"/>
                  <a:pt x="211" y="101"/>
                </a:cubicBezTo>
                <a:cubicBezTo>
                  <a:pt x="46" y="101"/>
                  <a:pt x="46" y="101"/>
                  <a:pt x="46" y="101"/>
                </a:cubicBezTo>
                <a:cubicBezTo>
                  <a:pt x="18" y="101"/>
                  <a:pt x="0" y="119"/>
                  <a:pt x="0" y="147"/>
                </a:cubicBezTo>
                <a:cubicBezTo>
                  <a:pt x="0" y="650"/>
                  <a:pt x="0" y="650"/>
                  <a:pt x="0" y="650"/>
                </a:cubicBezTo>
                <a:cubicBezTo>
                  <a:pt x="0" y="668"/>
                  <a:pt x="18" y="687"/>
                  <a:pt x="37" y="687"/>
                </a:cubicBezTo>
                <a:cubicBezTo>
                  <a:pt x="760" y="687"/>
                  <a:pt x="760" y="687"/>
                  <a:pt x="760" y="687"/>
                </a:cubicBezTo>
                <a:cubicBezTo>
                  <a:pt x="787" y="687"/>
                  <a:pt x="806" y="668"/>
                  <a:pt x="806" y="650"/>
                </a:cubicBezTo>
                <a:cubicBezTo>
                  <a:pt x="806" y="147"/>
                  <a:pt x="806" y="147"/>
                  <a:pt x="806" y="147"/>
                </a:cubicBezTo>
                <a:cubicBezTo>
                  <a:pt x="806" y="119"/>
                  <a:pt x="787" y="101"/>
                  <a:pt x="760" y="101"/>
                </a:cubicBezTo>
                <a:close/>
                <a:moveTo>
                  <a:pt x="266" y="92"/>
                </a:moveTo>
                <a:lnTo>
                  <a:pt x="266" y="92"/>
                </a:lnTo>
                <a:cubicBezTo>
                  <a:pt x="266" y="55"/>
                  <a:pt x="266" y="55"/>
                  <a:pt x="266" y="55"/>
                </a:cubicBezTo>
                <a:cubicBezTo>
                  <a:pt x="531" y="55"/>
                  <a:pt x="531" y="55"/>
                  <a:pt x="531" y="55"/>
                </a:cubicBezTo>
                <a:cubicBezTo>
                  <a:pt x="531" y="92"/>
                  <a:pt x="531" y="92"/>
                  <a:pt x="531" y="92"/>
                </a:cubicBezTo>
                <a:cubicBezTo>
                  <a:pt x="531" y="101"/>
                  <a:pt x="540" y="101"/>
                  <a:pt x="540" y="101"/>
                </a:cubicBezTo>
                <a:cubicBezTo>
                  <a:pt x="403" y="101"/>
                  <a:pt x="403" y="101"/>
                  <a:pt x="403" y="101"/>
                </a:cubicBezTo>
                <a:cubicBezTo>
                  <a:pt x="266" y="101"/>
                  <a:pt x="266" y="101"/>
                  <a:pt x="266" y="101"/>
                </a:cubicBezTo>
                <a:cubicBezTo>
                  <a:pt x="266" y="101"/>
                  <a:pt x="266" y="101"/>
                  <a:pt x="266" y="92"/>
                </a:cubicBezTo>
                <a:close/>
                <a:moveTo>
                  <a:pt x="403" y="156"/>
                </a:moveTo>
                <a:lnTo>
                  <a:pt x="403" y="156"/>
                </a:lnTo>
                <a:cubicBezTo>
                  <a:pt x="751" y="156"/>
                  <a:pt x="751" y="156"/>
                  <a:pt x="751" y="156"/>
                </a:cubicBezTo>
                <a:cubicBezTo>
                  <a:pt x="751" y="367"/>
                  <a:pt x="751" y="367"/>
                  <a:pt x="751" y="367"/>
                </a:cubicBezTo>
                <a:cubicBezTo>
                  <a:pt x="659" y="367"/>
                  <a:pt x="659" y="367"/>
                  <a:pt x="659" y="367"/>
                </a:cubicBezTo>
                <a:cubicBezTo>
                  <a:pt x="659" y="348"/>
                  <a:pt x="659" y="348"/>
                  <a:pt x="659" y="348"/>
                </a:cubicBezTo>
                <a:cubicBezTo>
                  <a:pt x="659" y="339"/>
                  <a:pt x="650" y="330"/>
                  <a:pt x="632" y="330"/>
                </a:cubicBezTo>
                <a:cubicBezTo>
                  <a:pt x="623" y="330"/>
                  <a:pt x="604" y="339"/>
                  <a:pt x="604" y="348"/>
                </a:cubicBezTo>
                <a:cubicBezTo>
                  <a:pt x="604" y="367"/>
                  <a:pt x="604" y="367"/>
                  <a:pt x="604" y="367"/>
                </a:cubicBezTo>
                <a:cubicBezTo>
                  <a:pt x="192" y="367"/>
                  <a:pt x="192" y="367"/>
                  <a:pt x="192" y="367"/>
                </a:cubicBezTo>
                <a:cubicBezTo>
                  <a:pt x="192" y="348"/>
                  <a:pt x="192" y="348"/>
                  <a:pt x="192" y="348"/>
                </a:cubicBezTo>
                <a:cubicBezTo>
                  <a:pt x="192" y="339"/>
                  <a:pt x="183" y="330"/>
                  <a:pt x="165" y="330"/>
                </a:cubicBezTo>
                <a:cubicBezTo>
                  <a:pt x="156" y="330"/>
                  <a:pt x="138" y="339"/>
                  <a:pt x="138" y="348"/>
                </a:cubicBezTo>
                <a:cubicBezTo>
                  <a:pt x="138" y="367"/>
                  <a:pt x="138" y="367"/>
                  <a:pt x="138" y="367"/>
                </a:cubicBezTo>
                <a:cubicBezTo>
                  <a:pt x="55" y="367"/>
                  <a:pt x="55" y="367"/>
                  <a:pt x="55" y="367"/>
                </a:cubicBezTo>
                <a:cubicBezTo>
                  <a:pt x="55" y="156"/>
                  <a:pt x="55" y="156"/>
                  <a:pt x="55" y="156"/>
                </a:cubicBezTo>
                <a:lnTo>
                  <a:pt x="403" y="156"/>
                </a:lnTo>
                <a:close/>
                <a:moveTo>
                  <a:pt x="55" y="632"/>
                </a:moveTo>
                <a:lnTo>
                  <a:pt x="55" y="632"/>
                </a:lnTo>
                <a:cubicBezTo>
                  <a:pt x="55" y="421"/>
                  <a:pt x="55" y="421"/>
                  <a:pt x="55" y="421"/>
                </a:cubicBezTo>
                <a:cubicBezTo>
                  <a:pt x="138" y="421"/>
                  <a:pt x="138" y="421"/>
                  <a:pt x="138" y="421"/>
                </a:cubicBezTo>
                <a:cubicBezTo>
                  <a:pt x="138" y="467"/>
                  <a:pt x="138" y="467"/>
                  <a:pt x="138" y="467"/>
                </a:cubicBezTo>
                <a:cubicBezTo>
                  <a:pt x="138" y="476"/>
                  <a:pt x="156" y="495"/>
                  <a:pt x="165" y="495"/>
                </a:cubicBezTo>
                <a:cubicBezTo>
                  <a:pt x="183" y="495"/>
                  <a:pt x="192" y="476"/>
                  <a:pt x="192" y="467"/>
                </a:cubicBezTo>
                <a:cubicBezTo>
                  <a:pt x="192" y="421"/>
                  <a:pt x="192" y="421"/>
                  <a:pt x="192" y="421"/>
                </a:cubicBezTo>
                <a:cubicBezTo>
                  <a:pt x="604" y="421"/>
                  <a:pt x="604" y="421"/>
                  <a:pt x="604" y="421"/>
                </a:cubicBezTo>
                <a:cubicBezTo>
                  <a:pt x="604" y="467"/>
                  <a:pt x="604" y="467"/>
                  <a:pt x="604" y="467"/>
                </a:cubicBezTo>
                <a:cubicBezTo>
                  <a:pt x="604" y="476"/>
                  <a:pt x="623" y="495"/>
                  <a:pt x="632" y="495"/>
                </a:cubicBezTo>
                <a:cubicBezTo>
                  <a:pt x="650" y="495"/>
                  <a:pt x="659" y="476"/>
                  <a:pt x="659" y="467"/>
                </a:cubicBezTo>
                <a:cubicBezTo>
                  <a:pt x="659" y="421"/>
                  <a:pt x="659" y="421"/>
                  <a:pt x="659" y="421"/>
                </a:cubicBezTo>
                <a:cubicBezTo>
                  <a:pt x="751" y="421"/>
                  <a:pt x="751" y="421"/>
                  <a:pt x="751" y="421"/>
                </a:cubicBezTo>
                <a:cubicBezTo>
                  <a:pt x="751" y="632"/>
                  <a:pt x="751" y="632"/>
                  <a:pt x="751" y="632"/>
                </a:cubicBezTo>
                <a:lnTo>
                  <a:pt x="55" y="6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CuadroTexto 545">
            <a:extLst>
              <a:ext uri="{FF2B5EF4-FFF2-40B4-BE49-F238E27FC236}">
                <a16:creationId xmlns:a16="http://schemas.microsoft.com/office/drawing/2014/main" id="{F3584D52-78D0-4C43-B0B9-DFEB732EA87C}"/>
              </a:ext>
            </a:extLst>
          </p:cNvPr>
          <p:cNvSpPr txBox="1"/>
          <p:nvPr/>
        </p:nvSpPr>
        <p:spPr>
          <a:xfrm>
            <a:off x="14643001" y="3165511"/>
            <a:ext cx="25939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11 M</a:t>
            </a:r>
          </a:p>
        </p:txBody>
      </p:sp>
      <p:sp>
        <p:nvSpPr>
          <p:cNvPr id="547" name="CuadroTexto 546">
            <a:extLst>
              <a:ext uri="{FF2B5EF4-FFF2-40B4-BE49-F238E27FC236}">
                <a16:creationId xmlns:a16="http://schemas.microsoft.com/office/drawing/2014/main" id="{96B632AF-A201-7748-9B88-9BD365A1BCBC}"/>
              </a:ext>
            </a:extLst>
          </p:cNvPr>
          <p:cNvSpPr txBox="1"/>
          <p:nvPr/>
        </p:nvSpPr>
        <p:spPr>
          <a:xfrm>
            <a:off x="14758118" y="9241664"/>
            <a:ext cx="25939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14 M</a:t>
            </a:r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8EAE2030-B09A-DF40-BF87-F796443ABCAB}"/>
              </a:ext>
            </a:extLst>
          </p:cNvPr>
          <p:cNvSpPr txBox="1"/>
          <p:nvPr/>
        </p:nvSpPr>
        <p:spPr>
          <a:xfrm>
            <a:off x="18808628" y="164777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43" name="Rectangle 56">
            <a:extLst>
              <a:ext uri="{FF2B5EF4-FFF2-40B4-BE49-F238E27FC236}">
                <a16:creationId xmlns:a16="http://schemas.microsoft.com/office/drawing/2014/main" id="{CF9F150F-4B84-D945-B349-97C35BF8EBBF}"/>
              </a:ext>
            </a:extLst>
          </p:cNvPr>
          <p:cNvSpPr/>
          <p:nvPr/>
        </p:nvSpPr>
        <p:spPr>
          <a:xfrm>
            <a:off x="18780059" y="2340427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4" name="CuadroTexto 395">
            <a:extLst>
              <a:ext uri="{FF2B5EF4-FFF2-40B4-BE49-F238E27FC236}">
                <a16:creationId xmlns:a16="http://schemas.microsoft.com/office/drawing/2014/main" id="{8A76A374-D8D7-A64E-AB6D-041374C5FA39}"/>
              </a:ext>
            </a:extLst>
          </p:cNvPr>
          <p:cNvSpPr txBox="1"/>
          <p:nvPr/>
        </p:nvSpPr>
        <p:spPr>
          <a:xfrm>
            <a:off x="18836578" y="1048550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45" name="Rectangle 56">
            <a:extLst>
              <a:ext uri="{FF2B5EF4-FFF2-40B4-BE49-F238E27FC236}">
                <a16:creationId xmlns:a16="http://schemas.microsoft.com/office/drawing/2014/main" id="{9F05C763-B6FB-A249-AE4B-0A58E2D5A402}"/>
              </a:ext>
            </a:extLst>
          </p:cNvPr>
          <p:cNvSpPr/>
          <p:nvPr/>
        </p:nvSpPr>
        <p:spPr>
          <a:xfrm>
            <a:off x="18808009" y="11178157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6" name="CuadroTexto 395">
            <a:extLst>
              <a:ext uri="{FF2B5EF4-FFF2-40B4-BE49-F238E27FC236}">
                <a16:creationId xmlns:a16="http://schemas.microsoft.com/office/drawing/2014/main" id="{315324D5-5EAB-5B40-8921-15E464799FDE}"/>
              </a:ext>
            </a:extLst>
          </p:cNvPr>
          <p:cNvSpPr txBox="1"/>
          <p:nvPr/>
        </p:nvSpPr>
        <p:spPr>
          <a:xfrm>
            <a:off x="10802741" y="158373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A0BE382B-C307-A743-84CD-7C60D46970D5}"/>
              </a:ext>
            </a:extLst>
          </p:cNvPr>
          <p:cNvSpPr/>
          <p:nvPr/>
        </p:nvSpPr>
        <p:spPr>
          <a:xfrm>
            <a:off x="8634334" y="2276384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8" name="CuadroTexto 395">
            <a:extLst>
              <a:ext uri="{FF2B5EF4-FFF2-40B4-BE49-F238E27FC236}">
                <a16:creationId xmlns:a16="http://schemas.microsoft.com/office/drawing/2014/main" id="{85F7B4EE-0640-064F-B220-4604F7C91C5F}"/>
              </a:ext>
            </a:extLst>
          </p:cNvPr>
          <p:cNvSpPr txBox="1"/>
          <p:nvPr/>
        </p:nvSpPr>
        <p:spPr>
          <a:xfrm>
            <a:off x="10802740" y="1048550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49" name="Rectangle 56">
            <a:extLst>
              <a:ext uri="{FF2B5EF4-FFF2-40B4-BE49-F238E27FC236}">
                <a16:creationId xmlns:a16="http://schemas.microsoft.com/office/drawing/2014/main" id="{8521FB77-6E5C-244C-B768-E7C261F7E410}"/>
              </a:ext>
            </a:extLst>
          </p:cNvPr>
          <p:cNvSpPr/>
          <p:nvPr/>
        </p:nvSpPr>
        <p:spPr>
          <a:xfrm>
            <a:off x="8634333" y="11178157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3110969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1">
            <a:extLst>
              <a:ext uri="{FF2B5EF4-FFF2-40B4-BE49-F238E27FC236}">
                <a16:creationId xmlns:a16="http://schemas.microsoft.com/office/drawing/2014/main" id="{9193856D-4BCB-5E49-AF22-E9D26F5C1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4597" y="8310934"/>
            <a:ext cx="9211769" cy="467304"/>
          </a:xfrm>
          <a:custGeom>
            <a:avLst/>
            <a:gdLst>
              <a:gd name="T0" fmla="*/ 7560 w 7561"/>
              <a:gd name="T1" fmla="*/ 383 h 384"/>
              <a:gd name="T2" fmla="*/ 0 w 7561"/>
              <a:gd name="T3" fmla="*/ 383 h 384"/>
              <a:gd name="T4" fmla="*/ 0 w 7561"/>
              <a:gd name="T5" fmla="*/ 0 h 384"/>
              <a:gd name="T6" fmla="*/ 7560 w 7561"/>
              <a:gd name="T7" fmla="*/ 0 h 384"/>
              <a:gd name="T8" fmla="*/ 7560 w 7561"/>
              <a:gd name="T9" fmla="*/ 383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61" h="384">
                <a:moveTo>
                  <a:pt x="7560" y="383"/>
                </a:moveTo>
                <a:lnTo>
                  <a:pt x="0" y="383"/>
                </a:lnTo>
                <a:lnTo>
                  <a:pt x="0" y="0"/>
                </a:lnTo>
                <a:lnTo>
                  <a:pt x="7560" y="0"/>
                </a:lnTo>
                <a:lnTo>
                  <a:pt x="7560" y="383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DC4713-8CFC-E941-B2B2-27108E1866A5}"/>
              </a:ext>
            </a:extLst>
          </p:cNvPr>
          <p:cNvGrpSpPr/>
          <p:nvPr/>
        </p:nvGrpSpPr>
        <p:grpSpPr>
          <a:xfrm>
            <a:off x="9932885" y="5137056"/>
            <a:ext cx="4431316" cy="6552979"/>
            <a:chOff x="10488811" y="5270782"/>
            <a:chExt cx="4431316" cy="6552979"/>
          </a:xfrm>
        </p:grpSpPr>
        <p:sp>
          <p:nvSpPr>
            <p:cNvPr id="440" name="Freeform 413">
              <a:extLst>
                <a:ext uri="{FF2B5EF4-FFF2-40B4-BE49-F238E27FC236}">
                  <a16:creationId xmlns:a16="http://schemas.microsoft.com/office/drawing/2014/main" id="{0D1A1AB3-C9F6-654D-8269-56F0A46B6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2178" y="5464148"/>
              <a:ext cx="4044583" cy="6166246"/>
            </a:xfrm>
            <a:custGeom>
              <a:avLst/>
              <a:gdLst>
                <a:gd name="T0" fmla="*/ 1684 w 3321"/>
                <a:gd name="T1" fmla="*/ 5060 h 5061"/>
                <a:gd name="T2" fmla="*/ 1684 w 3321"/>
                <a:gd name="T3" fmla="*/ 5060 h 5061"/>
                <a:gd name="T4" fmla="*/ 1412 w 3321"/>
                <a:gd name="T5" fmla="*/ 4908 h 5061"/>
                <a:gd name="T6" fmla="*/ 719 w 3321"/>
                <a:gd name="T7" fmla="*/ 3671 h 5061"/>
                <a:gd name="T8" fmla="*/ 0 w 3321"/>
                <a:gd name="T9" fmla="*/ 1660 h 5061"/>
                <a:gd name="T10" fmla="*/ 1660 w 3321"/>
                <a:gd name="T11" fmla="*/ 0 h 5061"/>
                <a:gd name="T12" fmla="*/ 3320 w 3321"/>
                <a:gd name="T13" fmla="*/ 1660 h 5061"/>
                <a:gd name="T14" fmla="*/ 2626 w 3321"/>
                <a:gd name="T15" fmla="*/ 3671 h 5061"/>
                <a:gd name="T16" fmla="*/ 1947 w 3321"/>
                <a:gd name="T17" fmla="*/ 4908 h 5061"/>
                <a:gd name="T18" fmla="*/ 1684 w 3321"/>
                <a:gd name="T19" fmla="*/ 5060 h 5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21" h="5061">
                  <a:moveTo>
                    <a:pt x="1684" y="5060"/>
                  </a:moveTo>
                  <a:lnTo>
                    <a:pt x="1684" y="5060"/>
                  </a:lnTo>
                  <a:cubicBezTo>
                    <a:pt x="1572" y="5060"/>
                    <a:pt x="1476" y="5004"/>
                    <a:pt x="1412" y="4908"/>
                  </a:cubicBezTo>
                  <a:cubicBezTo>
                    <a:pt x="1412" y="4908"/>
                    <a:pt x="1062" y="4342"/>
                    <a:pt x="719" y="3671"/>
                  </a:cubicBezTo>
                  <a:cubicBezTo>
                    <a:pt x="240" y="2737"/>
                    <a:pt x="0" y="2075"/>
                    <a:pt x="0" y="1660"/>
                  </a:cubicBezTo>
                  <a:cubicBezTo>
                    <a:pt x="0" y="751"/>
                    <a:pt x="743" y="0"/>
                    <a:pt x="1660" y="0"/>
                  </a:cubicBezTo>
                  <a:cubicBezTo>
                    <a:pt x="2578" y="0"/>
                    <a:pt x="3320" y="751"/>
                    <a:pt x="3320" y="1660"/>
                  </a:cubicBezTo>
                  <a:cubicBezTo>
                    <a:pt x="3320" y="2075"/>
                    <a:pt x="3089" y="2737"/>
                    <a:pt x="2626" y="3671"/>
                  </a:cubicBezTo>
                  <a:cubicBezTo>
                    <a:pt x="2291" y="4334"/>
                    <a:pt x="1955" y="4900"/>
                    <a:pt x="1947" y="4908"/>
                  </a:cubicBezTo>
                  <a:cubicBezTo>
                    <a:pt x="1891" y="4996"/>
                    <a:pt x="1796" y="5060"/>
                    <a:pt x="1684" y="5060"/>
                  </a:cubicBezTo>
                </a:path>
              </a:pathLst>
            </a:custGeom>
            <a:solidFill>
              <a:schemeClr val="accent3"/>
            </a:solidFill>
            <a:ln w="9525" cap="flat">
              <a:solidFill>
                <a:srgbClr val="808080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1" name="Freeform 414">
              <a:extLst>
                <a:ext uri="{FF2B5EF4-FFF2-40B4-BE49-F238E27FC236}">
                  <a16:creationId xmlns:a16="http://schemas.microsoft.com/office/drawing/2014/main" id="{5928FCB7-AA66-7940-8EDF-F7C14110B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8811" y="5270782"/>
              <a:ext cx="4431316" cy="6552979"/>
            </a:xfrm>
            <a:custGeom>
              <a:avLst/>
              <a:gdLst>
                <a:gd name="T0" fmla="*/ 1819 w 3640"/>
                <a:gd name="T1" fmla="*/ 319 h 5380"/>
                <a:gd name="T2" fmla="*/ 1819 w 3640"/>
                <a:gd name="T3" fmla="*/ 319 h 5380"/>
                <a:gd name="T4" fmla="*/ 3320 w 3640"/>
                <a:gd name="T5" fmla="*/ 1819 h 5380"/>
                <a:gd name="T6" fmla="*/ 2641 w 3640"/>
                <a:gd name="T7" fmla="*/ 3758 h 5380"/>
                <a:gd name="T8" fmla="*/ 1971 w 3640"/>
                <a:gd name="T9" fmla="*/ 4987 h 5380"/>
                <a:gd name="T10" fmla="*/ 1843 w 3640"/>
                <a:gd name="T11" fmla="*/ 5059 h 5380"/>
                <a:gd name="T12" fmla="*/ 1843 w 3640"/>
                <a:gd name="T13" fmla="*/ 5059 h 5380"/>
                <a:gd name="T14" fmla="*/ 1707 w 3640"/>
                <a:gd name="T15" fmla="*/ 4987 h 5380"/>
                <a:gd name="T16" fmla="*/ 1022 w 3640"/>
                <a:gd name="T17" fmla="*/ 3758 h 5380"/>
                <a:gd name="T18" fmla="*/ 319 w 3640"/>
                <a:gd name="T19" fmla="*/ 1819 h 5380"/>
                <a:gd name="T20" fmla="*/ 1819 w 3640"/>
                <a:gd name="T21" fmla="*/ 319 h 5380"/>
                <a:gd name="T22" fmla="*/ 1819 w 3640"/>
                <a:gd name="T23" fmla="*/ 0 h 5380"/>
                <a:gd name="T24" fmla="*/ 1819 w 3640"/>
                <a:gd name="T25" fmla="*/ 0 h 5380"/>
                <a:gd name="T26" fmla="*/ 0 w 3640"/>
                <a:gd name="T27" fmla="*/ 1819 h 5380"/>
                <a:gd name="T28" fmla="*/ 734 w 3640"/>
                <a:gd name="T29" fmla="*/ 3902 h 5380"/>
                <a:gd name="T30" fmla="*/ 1436 w 3640"/>
                <a:gd name="T31" fmla="*/ 5155 h 5380"/>
                <a:gd name="T32" fmla="*/ 1843 w 3640"/>
                <a:gd name="T33" fmla="*/ 5379 h 5380"/>
                <a:gd name="T34" fmla="*/ 1843 w 3640"/>
                <a:gd name="T35" fmla="*/ 5379 h 5380"/>
                <a:gd name="T36" fmla="*/ 2250 w 3640"/>
                <a:gd name="T37" fmla="*/ 5147 h 5380"/>
                <a:gd name="T38" fmla="*/ 2929 w 3640"/>
                <a:gd name="T39" fmla="*/ 3902 h 5380"/>
                <a:gd name="T40" fmla="*/ 3639 w 3640"/>
                <a:gd name="T41" fmla="*/ 1819 h 5380"/>
                <a:gd name="T42" fmla="*/ 1819 w 3640"/>
                <a:gd name="T43" fmla="*/ 0 h 5380"/>
                <a:gd name="T44" fmla="*/ 1819 w 3640"/>
                <a:gd name="T45" fmla="*/ 319 h 5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40" h="5380">
                  <a:moveTo>
                    <a:pt x="1819" y="319"/>
                  </a:moveTo>
                  <a:lnTo>
                    <a:pt x="1819" y="319"/>
                  </a:lnTo>
                  <a:cubicBezTo>
                    <a:pt x="2641" y="319"/>
                    <a:pt x="3320" y="997"/>
                    <a:pt x="3320" y="1819"/>
                  </a:cubicBezTo>
                  <a:cubicBezTo>
                    <a:pt x="3320" y="2202"/>
                    <a:pt x="3088" y="2856"/>
                    <a:pt x="2641" y="3758"/>
                  </a:cubicBezTo>
                  <a:cubicBezTo>
                    <a:pt x="2314" y="4421"/>
                    <a:pt x="1979" y="4980"/>
                    <a:pt x="1971" y="4987"/>
                  </a:cubicBezTo>
                  <a:cubicBezTo>
                    <a:pt x="1947" y="5028"/>
                    <a:pt x="1899" y="5059"/>
                    <a:pt x="1843" y="5059"/>
                  </a:cubicBezTo>
                  <a:lnTo>
                    <a:pt x="1843" y="5059"/>
                  </a:lnTo>
                  <a:cubicBezTo>
                    <a:pt x="1787" y="5059"/>
                    <a:pt x="1739" y="5028"/>
                    <a:pt x="1707" y="4987"/>
                  </a:cubicBezTo>
                  <a:cubicBezTo>
                    <a:pt x="1707" y="4980"/>
                    <a:pt x="1365" y="4421"/>
                    <a:pt x="1022" y="3758"/>
                  </a:cubicBezTo>
                  <a:cubicBezTo>
                    <a:pt x="559" y="2856"/>
                    <a:pt x="319" y="2202"/>
                    <a:pt x="319" y="1819"/>
                  </a:cubicBezTo>
                  <a:cubicBezTo>
                    <a:pt x="319" y="997"/>
                    <a:pt x="990" y="319"/>
                    <a:pt x="1819" y="319"/>
                  </a:cubicBezTo>
                  <a:lnTo>
                    <a:pt x="1819" y="0"/>
                  </a:lnTo>
                  <a:lnTo>
                    <a:pt x="1819" y="0"/>
                  </a:lnTo>
                  <a:cubicBezTo>
                    <a:pt x="814" y="0"/>
                    <a:pt x="0" y="822"/>
                    <a:pt x="0" y="1819"/>
                  </a:cubicBezTo>
                  <a:cubicBezTo>
                    <a:pt x="0" y="2266"/>
                    <a:pt x="239" y="2944"/>
                    <a:pt x="734" y="3902"/>
                  </a:cubicBezTo>
                  <a:cubicBezTo>
                    <a:pt x="1085" y="4581"/>
                    <a:pt x="1436" y="5147"/>
                    <a:pt x="1436" y="5155"/>
                  </a:cubicBezTo>
                  <a:cubicBezTo>
                    <a:pt x="1524" y="5291"/>
                    <a:pt x="1675" y="5379"/>
                    <a:pt x="1843" y="5379"/>
                  </a:cubicBezTo>
                  <a:lnTo>
                    <a:pt x="1843" y="5379"/>
                  </a:lnTo>
                  <a:cubicBezTo>
                    <a:pt x="2010" y="5379"/>
                    <a:pt x="2162" y="5291"/>
                    <a:pt x="2250" y="5147"/>
                  </a:cubicBezTo>
                  <a:cubicBezTo>
                    <a:pt x="2250" y="5139"/>
                    <a:pt x="2593" y="4572"/>
                    <a:pt x="2929" y="3902"/>
                  </a:cubicBezTo>
                  <a:cubicBezTo>
                    <a:pt x="3408" y="2944"/>
                    <a:pt x="3639" y="2258"/>
                    <a:pt x="3639" y="1819"/>
                  </a:cubicBezTo>
                  <a:cubicBezTo>
                    <a:pt x="3639" y="822"/>
                    <a:pt x="2825" y="0"/>
                    <a:pt x="1819" y="0"/>
                  </a:cubicBezTo>
                  <a:lnTo>
                    <a:pt x="1819" y="31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2" name="Freeform 415">
              <a:extLst>
                <a:ext uri="{FF2B5EF4-FFF2-40B4-BE49-F238E27FC236}">
                  <a16:creationId xmlns:a16="http://schemas.microsoft.com/office/drawing/2014/main" id="{B17F631E-5578-A44B-BAB2-C3F81B445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2724" y="6425612"/>
              <a:ext cx="2003491" cy="2003491"/>
            </a:xfrm>
            <a:custGeom>
              <a:avLst/>
              <a:gdLst>
                <a:gd name="T0" fmla="*/ 821 w 1644"/>
                <a:gd name="T1" fmla="*/ 1643 h 1644"/>
                <a:gd name="T2" fmla="*/ 821 w 1644"/>
                <a:gd name="T3" fmla="*/ 1643 h 1644"/>
                <a:gd name="T4" fmla="*/ 0 w 1644"/>
                <a:gd name="T5" fmla="*/ 821 h 1644"/>
                <a:gd name="T6" fmla="*/ 821 w 1644"/>
                <a:gd name="T7" fmla="*/ 0 h 1644"/>
                <a:gd name="T8" fmla="*/ 1643 w 1644"/>
                <a:gd name="T9" fmla="*/ 821 h 1644"/>
                <a:gd name="T10" fmla="*/ 821 w 1644"/>
                <a:gd name="T11" fmla="*/ 1643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4" h="1644">
                  <a:moveTo>
                    <a:pt x="821" y="1643"/>
                  </a:moveTo>
                  <a:lnTo>
                    <a:pt x="821" y="1643"/>
                  </a:lnTo>
                  <a:cubicBezTo>
                    <a:pt x="367" y="1643"/>
                    <a:pt x="0" y="1276"/>
                    <a:pt x="0" y="821"/>
                  </a:cubicBezTo>
                  <a:cubicBezTo>
                    <a:pt x="0" y="366"/>
                    <a:pt x="367" y="0"/>
                    <a:pt x="821" y="0"/>
                  </a:cubicBezTo>
                  <a:cubicBezTo>
                    <a:pt x="1276" y="0"/>
                    <a:pt x="1643" y="366"/>
                    <a:pt x="1643" y="821"/>
                  </a:cubicBezTo>
                  <a:cubicBezTo>
                    <a:pt x="1643" y="1276"/>
                    <a:pt x="1276" y="1643"/>
                    <a:pt x="821" y="164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3" name="Freeform 416">
              <a:extLst>
                <a:ext uri="{FF2B5EF4-FFF2-40B4-BE49-F238E27FC236}">
                  <a16:creationId xmlns:a16="http://schemas.microsoft.com/office/drawing/2014/main" id="{CE77A038-338A-4B49-8404-0FB237091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9357" y="6232245"/>
              <a:ext cx="2390224" cy="2390224"/>
            </a:xfrm>
            <a:custGeom>
              <a:avLst/>
              <a:gdLst>
                <a:gd name="T0" fmla="*/ 981 w 1964"/>
                <a:gd name="T1" fmla="*/ 319 h 1963"/>
                <a:gd name="T2" fmla="*/ 981 w 1964"/>
                <a:gd name="T3" fmla="*/ 319 h 1963"/>
                <a:gd name="T4" fmla="*/ 1644 w 1964"/>
                <a:gd name="T5" fmla="*/ 981 h 1963"/>
                <a:gd name="T6" fmla="*/ 981 w 1964"/>
                <a:gd name="T7" fmla="*/ 1643 h 1963"/>
                <a:gd name="T8" fmla="*/ 319 w 1964"/>
                <a:gd name="T9" fmla="*/ 981 h 1963"/>
                <a:gd name="T10" fmla="*/ 981 w 1964"/>
                <a:gd name="T11" fmla="*/ 319 h 1963"/>
                <a:gd name="T12" fmla="*/ 981 w 1964"/>
                <a:gd name="T13" fmla="*/ 0 h 1963"/>
                <a:gd name="T14" fmla="*/ 981 w 1964"/>
                <a:gd name="T15" fmla="*/ 0 h 1963"/>
                <a:gd name="T16" fmla="*/ 0 w 1964"/>
                <a:gd name="T17" fmla="*/ 981 h 1963"/>
                <a:gd name="T18" fmla="*/ 981 w 1964"/>
                <a:gd name="T19" fmla="*/ 1962 h 1963"/>
                <a:gd name="T20" fmla="*/ 1963 w 1964"/>
                <a:gd name="T21" fmla="*/ 981 h 1963"/>
                <a:gd name="T22" fmla="*/ 981 w 1964"/>
                <a:gd name="T23" fmla="*/ 0 h 1963"/>
                <a:gd name="T24" fmla="*/ 981 w 1964"/>
                <a:gd name="T25" fmla="*/ 319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4" h="1963">
                  <a:moveTo>
                    <a:pt x="981" y="319"/>
                  </a:moveTo>
                  <a:lnTo>
                    <a:pt x="981" y="319"/>
                  </a:lnTo>
                  <a:cubicBezTo>
                    <a:pt x="1348" y="319"/>
                    <a:pt x="1644" y="614"/>
                    <a:pt x="1644" y="981"/>
                  </a:cubicBezTo>
                  <a:cubicBezTo>
                    <a:pt x="1644" y="1348"/>
                    <a:pt x="1348" y="1643"/>
                    <a:pt x="981" y="1643"/>
                  </a:cubicBezTo>
                  <a:cubicBezTo>
                    <a:pt x="614" y="1643"/>
                    <a:pt x="319" y="1348"/>
                    <a:pt x="319" y="981"/>
                  </a:cubicBezTo>
                  <a:cubicBezTo>
                    <a:pt x="319" y="614"/>
                    <a:pt x="614" y="319"/>
                    <a:pt x="981" y="319"/>
                  </a:cubicBezTo>
                  <a:lnTo>
                    <a:pt x="981" y="0"/>
                  </a:lnTo>
                  <a:lnTo>
                    <a:pt x="981" y="0"/>
                  </a:lnTo>
                  <a:cubicBezTo>
                    <a:pt x="439" y="0"/>
                    <a:pt x="0" y="439"/>
                    <a:pt x="0" y="981"/>
                  </a:cubicBezTo>
                  <a:cubicBezTo>
                    <a:pt x="0" y="1524"/>
                    <a:pt x="439" y="1962"/>
                    <a:pt x="981" y="1962"/>
                  </a:cubicBezTo>
                  <a:cubicBezTo>
                    <a:pt x="1524" y="1962"/>
                    <a:pt x="1963" y="1524"/>
                    <a:pt x="1963" y="981"/>
                  </a:cubicBezTo>
                  <a:cubicBezTo>
                    <a:pt x="1963" y="439"/>
                    <a:pt x="1524" y="0"/>
                    <a:pt x="981" y="0"/>
                  </a:cubicBezTo>
                  <a:lnTo>
                    <a:pt x="981" y="319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45" name="Freeform 418">
            <a:extLst>
              <a:ext uri="{FF2B5EF4-FFF2-40B4-BE49-F238E27FC236}">
                <a16:creationId xmlns:a16="http://schemas.microsoft.com/office/drawing/2014/main" id="{1DCD13B9-C7D0-8E41-9A35-405024988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84" y="8310934"/>
            <a:ext cx="9211772" cy="467304"/>
          </a:xfrm>
          <a:custGeom>
            <a:avLst/>
            <a:gdLst>
              <a:gd name="T0" fmla="*/ 7560 w 7561"/>
              <a:gd name="T1" fmla="*/ 383 h 384"/>
              <a:gd name="T2" fmla="*/ 0 w 7561"/>
              <a:gd name="T3" fmla="*/ 383 h 384"/>
              <a:gd name="T4" fmla="*/ 0 w 7561"/>
              <a:gd name="T5" fmla="*/ 0 h 384"/>
              <a:gd name="T6" fmla="*/ 7560 w 7561"/>
              <a:gd name="T7" fmla="*/ 0 h 384"/>
              <a:gd name="T8" fmla="*/ 7560 w 7561"/>
              <a:gd name="T9" fmla="*/ 383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61" h="384">
                <a:moveTo>
                  <a:pt x="7560" y="383"/>
                </a:moveTo>
                <a:lnTo>
                  <a:pt x="0" y="383"/>
                </a:lnTo>
                <a:lnTo>
                  <a:pt x="0" y="0"/>
                </a:lnTo>
                <a:lnTo>
                  <a:pt x="7560" y="0"/>
                </a:lnTo>
                <a:lnTo>
                  <a:pt x="7560" y="383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420">
            <a:extLst>
              <a:ext uri="{FF2B5EF4-FFF2-40B4-BE49-F238E27FC236}">
                <a16:creationId xmlns:a16="http://schemas.microsoft.com/office/drawing/2014/main" id="{2B6AB35C-9172-1C44-BF98-FBD28AA62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155" y="7510613"/>
            <a:ext cx="1799382" cy="2073320"/>
          </a:xfrm>
          <a:custGeom>
            <a:avLst/>
            <a:gdLst>
              <a:gd name="T0" fmla="*/ 0 w 1478"/>
              <a:gd name="T1" fmla="*/ 423 h 1701"/>
              <a:gd name="T2" fmla="*/ 0 w 1478"/>
              <a:gd name="T3" fmla="*/ 1269 h 1701"/>
              <a:gd name="T4" fmla="*/ 742 w 1478"/>
              <a:gd name="T5" fmla="*/ 1700 h 1701"/>
              <a:gd name="T6" fmla="*/ 1477 w 1478"/>
              <a:gd name="T7" fmla="*/ 1269 h 1701"/>
              <a:gd name="T8" fmla="*/ 1477 w 1478"/>
              <a:gd name="T9" fmla="*/ 423 h 1701"/>
              <a:gd name="T10" fmla="*/ 742 w 1478"/>
              <a:gd name="T11" fmla="*/ 0 h 1701"/>
              <a:gd name="T12" fmla="*/ 0 w 1478"/>
              <a:gd name="T13" fmla="*/ 423 h 1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8" h="1701">
                <a:moveTo>
                  <a:pt x="0" y="423"/>
                </a:moveTo>
                <a:lnTo>
                  <a:pt x="0" y="1269"/>
                </a:lnTo>
                <a:lnTo>
                  <a:pt x="742" y="1700"/>
                </a:lnTo>
                <a:lnTo>
                  <a:pt x="1477" y="1269"/>
                </a:lnTo>
                <a:lnTo>
                  <a:pt x="1477" y="423"/>
                </a:lnTo>
                <a:lnTo>
                  <a:pt x="742" y="0"/>
                </a:lnTo>
                <a:lnTo>
                  <a:pt x="0" y="423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421">
            <a:extLst>
              <a:ext uri="{FF2B5EF4-FFF2-40B4-BE49-F238E27FC236}">
                <a16:creationId xmlns:a16="http://schemas.microsoft.com/office/drawing/2014/main" id="{23C2A80D-3025-B148-8546-03B8038A8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1304" y="7510613"/>
            <a:ext cx="1799385" cy="2073320"/>
          </a:xfrm>
          <a:custGeom>
            <a:avLst/>
            <a:gdLst>
              <a:gd name="T0" fmla="*/ 0 w 1478"/>
              <a:gd name="T1" fmla="*/ 423 h 1701"/>
              <a:gd name="T2" fmla="*/ 0 w 1478"/>
              <a:gd name="T3" fmla="*/ 1269 h 1701"/>
              <a:gd name="T4" fmla="*/ 743 w 1478"/>
              <a:gd name="T5" fmla="*/ 1700 h 1701"/>
              <a:gd name="T6" fmla="*/ 1477 w 1478"/>
              <a:gd name="T7" fmla="*/ 1269 h 1701"/>
              <a:gd name="T8" fmla="*/ 1477 w 1478"/>
              <a:gd name="T9" fmla="*/ 423 h 1701"/>
              <a:gd name="T10" fmla="*/ 743 w 1478"/>
              <a:gd name="T11" fmla="*/ 0 h 1701"/>
              <a:gd name="T12" fmla="*/ 0 w 1478"/>
              <a:gd name="T13" fmla="*/ 423 h 1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8" h="1701">
                <a:moveTo>
                  <a:pt x="0" y="423"/>
                </a:moveTo>
                <a:lnTo>
                  <a:pt x="0" y="1269"/>
                </a:lnTo>
                <a:lnTo>
                  <a:pt x="743" y="1700"/>
                </a:lnTo>
                <a:lnTo>
                  <a:pt x="1477" y="1269"/>
                </a:lnTo>
                <a:lnTo>
                  <a:pt x="1477" y="423"/>
                </a:lnTo>
                <a:lnTo>
                  <a:pt x="743" y="0"/>
                </a:lnTo>
                <a:lnTo>
                  <a:pt x="0" y="423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424">
            <a:extLst>
              <a:ext uri="{FF2B5EF4-FFF2-40B4-BE49-F238E27FC236}">
                <a16:creationId xmlns:a16="http://schemas.microsoft.com/office/drawing/2014/main" id="{6B3FF169-2624-2546-931B-3B4FDB4DE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1287" y="7999399"/>
            <a:ext cx="1101117" cy="1101117"/>
          </a:xfrm>
          <a:custGeom>
            <a:avLst/>
            <a:gdLst>
              <a:gd name="T0" fmla="*/ 774 w 903"/>
              <a:gd name="T1" fmla="*/ 127 h 903"/>
              <a:gd name="T2" fmla="*/ 774 w 903"/>
              <a:gd name="T3" fmla="*/ 127 h 903"/>
              <a:gd name="T4" fmla="*/ 455 w 903"/>
              <a:gd name="T5" fmla="*/ 0 h 903"/>
              <a:gd name="T6" fmla="*/ 136 w 903"/>
              <a:gd name="T7" fmla="*/ 127 h 903"/>
              <a:gd name="T8" fmla="*/ 0 w 903"/>
              <a:gd name="T9" fmla="*/ 447 h 903"/>
              <a:gd name="T10" fmla="*/ 136 w 903"/>
              <a:gd name="T11" fmla="*/ 766 h 903"/>
              <a:gd name="T12" fmla="*/ 447 w 903"/>
              <a:gd name="T13" fmla="*/ 902 h 903"/>
              <a:gd name="T14" fmla="*/ 455 w 903"/>
              <a:gd name="T15" fmla="*/ 902 h 903"/>
              <a:gd name="T16" fmla="*/ 455 w 903"/>
              <a:gd name="T17" fmla="*/ 902 h 903"/>
              <a:gd name="T18" fmla="*/ 455 w 903"/>
              <a:gd name="T19" fmla="*/ 902 h 903"/>
              <a:gd name="T20" fmla="*/ 774 w 903"/>
              <a:gd name="T21" fmla="*/ 766 h 903"/>
              <a:gd name="T22" fmla="*/ 902 w 903"/>
              <a:gd name="T23" fmla="*/ 447 h 903"/>
              <a:gd name="T24" fmla="*/ 774 w 903"/>
              <a:gd name="T25" fmla="*/ 127 h 903"/>
              <a:gd name="T26" fmla="*/ 192 w 903"/>
              <a:gd name="T27" fmla="*/ 726 h 903"/>
              <a:gd name="T28" fmla="*/ 192 w 903"/>
              <a:gd name="T29" fmla="*/ 726 h 903"/>
              <a:gd name="T30" fmla="*/ 192 w 903"/>
              <a:gd name="T31" fmla="*/ 726 h 903"/>
              <a:gd name="T32" fmla="*/ 192 w 903"/>
              <a:gd name="T33" fmla="*/ 726 h 903"/>
              <a:gd name="T34" fmla="*/ 447 w 903"/>
              <a:gd name="T35" fmla="*/ 638 h 903"/>
              <a:gd name="T36" fmla="*/ 711 w 903"/>
              <a:gd name="T37" fmla="*/ 726 h 903"/>
              <a:gd name="T38" fmla="*/ 711 w 903"/>
              <a:gd name="T39" fmla="*/ 734 h 903"/>
              <a:gd name="T40" fmla="*/ 711 w 903"/>
              <a:gd name="T41" fmla="*/ 734 h 903"/>
              <a:gd name="T42" fmla="*/ 455 w 903"/>
              <a:gd name="T43" fmla="*/ 838 h 903"/>
              <a:gd name="T44" fmla="*/ 439 w 903"/>
              <a:gd name="T45" fmla="*/ 838 h 903"/>
              <a:gd name="T46" fmla="*/ 192 w 903"/>
              <a:gd name="T47" fmla="*/ 726 h 903"/>
              <a:gd name="T48" fmla="*/ 758 w 903"/>
              <a:gd name="T49" fmla="*/ 694 h 903"/>
              <a:gd name="T50" fmla="*/ 758 w 903"/>
              <a:gd name="T51" fmla="*/ 694 h 903"/>
              <a:gd name="T52" fmla="*/ 750 w 903"/>
              <a:gd name="T53" fmla="*/ 686 h 903"/>
              <a:gd name="T54" fmla="*/ 615 w 903"/>
              <a:gd name="T55" fmla="*/ 606 h 903"/>
              <a:gd name="T56" fmla="*/ 447 w 903"/>
              <a:gd name="T57" fmla="*/ 582 h 903"/>
              <a:gd name="T58" fmla="*/ 152 w 903"/>
              <a:gd name="T59" fmla="*/ 678 h 903"/>
              <a:gd name="T60" fmla="*/ 144 w 903"/>
              <a:gd name="T61" fmla="*/ 686 h 903"/>
              <a:gd name="T62" fmla="*/ 64 w 903"/>
              <a:gd name="T63" fmla="*/ 447 h 903"/>
              <a:gd name="T64" fmla="*/ 176 w 903"/>
              <a:gd name="T65" fmla="*/ 167 h 903"/>
              <a:gd name="T66" fmla="*/ 455 w 903"/>
              <a:gd name="T67" fmla="*/ 56 h 903"/>
              <a:gd name="T68" fmla="*/ 727 w 903"/>
              <a:gd name="T69" fmla="*/ 167 h 903"/>
              <a:gd name="T70" fmla="*/ 846 w 903"/>
              <a:gd name="T71" fmla="*/ 447 h 903"/>
              <a:gd name="T72" fmla="*/ 758 w 903"/>
              <a:gd name="T73" fmla="*/ 694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03" h="903">
                <a:moveTo>
                  <a:pt x="774" y="127"/>
                </a:moveTo>
                <a:lnTo>
                  <a:pt x="774" y="127"/>
                </a:lnTo>
                <a:cubicBezTo>
                  <a:pt x="687" y="48"/>
                  <a:pt x="575" y="0"/>
                  <a:pt x="455" y="0"/>
                </a:cubicBezTo>
                <a:cubicBezTo>
                  <a:pt x="335" y="0"/>
                  <a:pt x="216" y="48"/>
                  <a:pt x="136" y="127"/>
                </a:cubicBezTo>
                <a:cubicBezTo>
                  <a:pt x="48" y="215"/>
                  <a:pt x="0" y="327"/>
                  <a:pt x="0" y="447"/>
                </a:cubicBezTo>
                <a:cubicBezTo>
                  <a:pt x="0" y="566"/>
                  <a:pt x="48" y="678"/>
                  <a:pt x="136" y="766"/>
                </a:cubicBezTo>
                <a:cubicBezTo>
                  <a:pt x="216" y="854"/>
                  <a:pt x="327" y="894"/>
                  <a:pt x="447" y="902"/>
                </a:cubicBezTo>
                <a:cubicBezTo>
                  <a:pt x="447" y="902"/>
                  <a:pt x="447" y="902"/>
                  <a:pt x="455" y="902"/>
                </a:cubicBezTo>
                <a:lnTo>
                  <a:pt x="455" y="902"/>
                </a:lnTo>
                <a:lnTo>
                  <a:pt x="455" y="902"/>
                </a:lnTo>
                <a:cubicBezTo>
                  <a:pt x="575" y="902"/>
                  <a:pt x="687" y="854"/>
                  <a:pt x="774" y="766"/>
                </a:cubicBezTo>
                <a:cubicBezTo>
                  <a:pt x="854" y="678"/>
                  <a:pt x="902" y="566"/>
                  <a:pt x="902" y="447"/>
                </a:cubicBezTo>
                <a:cubicBezTo>
                  <a:pt x="902" y="327"/>
                  <a:pt x="854" y="215"/>
                  <a:pt x="774" y="127"/>
                </a:cubicBezTo>
                <a:close/>
                <a:moveTo>
                  <a:pt x="192" y="726"/>
                </a:moveTo>
                <a:lnTo>
                  <a:pt x="192" y="726"/>
                </a:lnTo>
                <a:lnTo>
                  <a:pt x="192" y="726"/>
                </a:lnTo>
                <a:lnTo>
                  <a:pt x="192" y="726"/>
                </a:lnTo>
                <a:cubicBezTo>
                  <a:pt x="248" y="670"/>
                  <a:pt x="344" y="638"/>
                  <a:pt x="447" y="638"/>
                </a:cubicBezTo>
                <a:cubicBezTo>
                  <a:pt x="551" y="638"/>
                  <a:pt x="647" y="678"/>
                  <a:pt x="711" y="726"/>
                </a:cubicBezTo>
                <a:cubicBezTo>
                  <a:pt x="711" y="726"/>
                  <a:pt x="711" y="726"/>
                  <a:pt x="711" y="734"/>
                </a:cubicBezTo>
                <a:lnTo>
                  <a:pt x="711" y="734"/>
                </a:lnTo>
                <a:cubicBezTo>
                  <a:pt x="639" y="798"/>
                  <a:pt x="551" y="838"/>
                  <a:pt x="455" y="838"/>
                </a:cubicBezTo>
                <a:cubicBezTo>
                  <a:pt x="447" y="838"/>
                  <a:pt x="447" y="838"/>
                  <a:pt x="439" y="838"/>
                </a:cubicBezTo>
                <a:cubicBezTo>
                  <a:pt x="344" y="838"/>
                  <a:pt x="256" y="798"/>
                  <a:pt x="192" y="726"/>
                </a:cubicBezTo>
                <a:close/>
                <a:moveTo>
                  <a:pt x="758" y="694"/>
                </a:moveTo>
                <a:lnTo>
                  <a:pt x="758" y="694"/>
                </a:lnTo>
                <a:cubicBezTo>
                  <a:pt x="758" y="686"/>
                  <a:pt x="750" y="686"/>
                  <a:pt x="750" y="686"/>
                </a:cubicBezTo>
                <a:cubicBezTo>
                  <a:pt x="719" y="654"/>
                  <a:pt x="671" y="630"/>
                  <a:pt x="615" y="606"/>
                </a:cubicBezTo>
                <a:cubicBezTo>
                  <a:pt x="567" y="590"/>
                  <a:pt x="511" y="582"/>
                  <a:pt x="447" y="582"/>
                </a:cubicBezTo>
                <a:cubicBezTo>
                  <a:pt x="335" y="582"/>
                  <a:pt x="224" y="614"/>
                  <a:pt x="152" y="678"/>
                </a:cubicBezTo>
                <a:cubicBezTo>
                  <a:pt x="152" y="686"/>
                  <a:pt x="144" y="686"/>
                  <a:pt x="144" y="686"/>
                </a:cubicBezTo>
                <a:cubicBezTo>
                  <a:pt x="88" y="622"/>
                  <a:pt x="64" y="534"/>
                  <a:pt x="64" y="447"/>
                </a:cubicBezTo>
                <a:cubicBezTo>
                  <a:pt x="64" y="343"/>
                  <a:pt x="104" y="247"/>
                  <a:pt x="176" y="167"/>
                </a:cubicBezTo>
                <a:cubicBezTo>
                  <a:pt x="248" y="95"/>
                  <a:pt x="351" y="56"/>
                  <a:pt x="455" y="56"/>
                </a:cubicBezTo>
                <a:cubicBezTo>
                  <a:pt x="559" y="56"/>
                  <a:pt x="655" y="95"/>
                  <a:pt x="727" y="167"/>
                </a:cubicBezTo>
                <a:cubicBezTo>
                  <a:pt x="806" y="247"/>
                  <a:pt x="846" y="343"/>
                  <a:pt x="846" y="447"/>
                </a:cubicBezTo>
                <a:cubicBezTo>
                  <a:pt x="846" y="534"/>
                  <a:pt x="814" y="622"/>
                  <a:pt x="758" y="69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425">
            <a:extLst>
              <a:ext uri="{FF2B5EF4-FFF2-40B4-BE49-F238E27FC236}">
                <a16:creationId xmlns:a16="http://schemas.microsoft.com/office/drawing/2014/main" id="{00C4E8A0-7466-6B45-ABCB-45906E880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4482" y="8117568"/>
            <a:ext cx="563984" cy="563988"/>
          </a:xfrm>
          <a:custGeom>
            <a:avLst/>
            <a:gdLst>
              <a:gd name="T0" fmla="*/ 231 w 464"/>
              <a:gd name="T1" fmla="*/ 0 h 464"/>
              <a:gd name="T2" fmla="*/ 231 w 464"/>
              <a:gd name="T3" fmla="*/ 0 h 464"/>
              <a:gd name="T4" fmla="*/ 0 w 464"/>
              <a:gd name="T5" fmla="*/ 232 h 464"/>
              <a:gd name="T6" fmla="*/ 231 w 464"/>
              <a:gd name="T7" fmla="*/ 463 h 464"/>
              <a:gd name="T8" fmla="*/ 463 w 464"/>
              <a:gd name="T9" fmla="*/ 232 h 464"/>
              <a:gd name="T10" fmla="*/ 231 w 464"/>
              <a:gd name="T11" fmla="*/ 0 h 464"/>
              <a:gd name="T12" fmla="*/ 231 w 464"/>
              <a:gd name="T13" fmla="*/ 408 h 464"/>
              <a:gd name="T14" fmla="*/ 231 w 464"/>
              <a:gd name="T15" fmla="*/ 408 h 464"/>
              <a:gd name="T16" fmla="*/ 55 w 464"/>
              <a:gd name="T17" fmla="*/ 232 h 464"/>
              <a:gd name="T18" fmla="*/ 231 w 464"/>
              <a:gd name="T19" fmla="*/ 56 h 464"/>
              <a:gd name="T20" fmla="*/ 407 w 464"/>
              <a:gd name="T21" fmla="*/ 232 h 464"/>
              <a:gd name="T22" fmla="*/ 231 w 464"/>
              <a:gd name="T23" fmla="*/ 408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4" h="464">
                <a:moveTo>
                  <a:pt x="231" y="0"/>
                </a:moveTo>
                <a:lnTo>
                  <a:pt x="231" y="0"/>
                </a:lnTo>
                <a:cubicBezTo>
                  <a:pt x="104" y="0"/>
                  <a:pt x="0" y="104"/>
                  <a:pt x="0" y="232"/>
                </a:cubicBezTo>
                <a:cubicBezTo>
                  <a:pt x="0" y="360"/>
                  <a:pt x="104" y="463"/>
                  <a:pt x="231" y="463"/>
                </a:cubicBezTo>
                <a:cubicBezTo>
                  <a:pt x="359" y="463"/>
                  <a:pt x="463" y="360"/>
                  <a:pt x="463" y="232"/>
                </a:cubicBezTo>
                <a:cubicBezTo>
                  <a:pt x="463" y="104"/>
                  <a:pt x="359" y="0"/>
                  <a:pt x="231" y="0"/>
                </a:cubicBezTo>
                <a:close/>
                <a:moveTo>
                  <a:pt x="231" y="408"/>
                </a:moveTo>
                <a:lnTo>
                  <a:pt x="231" y="408"/>
                </a:lnTo>
                <a:cubicBezTo>
                  <a:pt x="135" y="408"/>
                  <a:pt x="55" y="328"/>
                  <a:pt x="55" y="232"/>
                </a:cubicBezTo>
                <a:cubicBezTo>
                  <a:pt x="55" y="136"/>
                  <a:pt x="135" y="56"/>
                  <a:pt x="231" y="56"/>
                </a:cubicBezTo>
                <a:cubicBezTo>
                  <a:pt x="327" y="56"/>
                  <a:pt x="407" y="136"/>
                  <a:pt x="407" y="232"/>
                </a:cubicBezTo>
                <a:cubicBezTo>
                  <a:pt x="407" y="328"/>
                  <a:pt x="327" y="408"/>
                  <a:pt x="231" y="4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AB7644-128C-CD4D-B80C-17A4C7083ACC}"/>
              </a:ext>
            </a:extLst>
          </p:cNvPr>
          <p:cNvGrpSpPr/>
          <p:nvPr/>
        </p:nvGrpSpPr>
        <p:grpSpPr>
          <a:xfrm>
            <a:off x="15731623" y="7510613"/>
            <a:ext cx="1799385" cy="2073320"/>
            <a:chOff x="16539574" y="7510613"/>
            <a:chExt cx="1799385" cy="2073320"/>
          </a:xfrm>
        </p:grpSpPr>
        <p:sp>
          <p:nvSpPr>
            <p:cNvPr id="449" name="Freeform 422">
              <a:extLst>
                <a:ext uri="{FF2B5EF4-FFF2-40B4-BE49-F238E27FC236}">
                  <a16:creationId xmlns:a16="http://schemas.microsoft.com/office/drawing/2014/main" id="{B38598F7-B788-A241-8150-7FAA1A71A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9574" y="7510613"/>
              <a:ext cx="1799385" cy="2073320"/>
            </a:xfrm>
            <a:custGeom>
              <a:avLst/>
              <a:gdLst>
                <a:gd name="T0" fmla="*/ 1477 w 1478"/>
                <a:gd name="T1" fmla="*/ 1269 h 1701"/>
                <a:gd name="T2" fmla="*/ 1477 w 1478"/>
                <a:gd name="T3" fmla="*/ 423 h 1701"/>
                <a:gd name="T4" fmla="*/ 734 w 1478"/>
                <a:gd name="T5" fmla="*/ 0 h 1701"/>
                <a:gd name="T6" fmla="*/ 0 w 1478"/>
                <a:gd name="T7" fmla="*/ 423 h 1701"/>
                <a:gd name="T8" fmla="*/ 0 w 1478"/>
                <a:gd name="T9" fmla="*/ 1269 h 1701"/>
                <a:gd name="T10" fmla="*/ 734 w 1478"/>
                <a:gd name="T11" fmla="*/ 1700 h 1701"/>
                <a:gd name="T12" fmla="*/ 1477 w 1478"/>
                <a:gd name="T13" fmla="*/ 1269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8" h="1701">
                  <a:moveTo>
                    <a:pt x="1477" y="1269"/>
                  </a:moveTo>
                  <a:lnTo>
                    <a:pt x="1477" y="423"/>
                  </a:lnTo>
                  <a:lnTo>
                    <a:pt x="734" y="0"/>
                  </a:lnTo>
                  <a:lnTo>
                    <a:pt x="0" y="423"/>
                  </a:lnTo>
                  <a:lnTo>
                    <a:pt x="0" y="1269"/>
                  </a:lnTo>
                  <a:lnTo>
                    <a:pt x="734" y="1700"/>
                  </a:lnTo>
                  <a:lnTo>
                    <a:pt x="1477" y="1269"/>
                  </a:lnTo>
                </a:path>
              </a:pathLst>
            </a:custGeom>
            <a:solidFill>
              <a:schemeClr val="accent4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3" name="Freeform 426">
              <a:extLst>
                <a:ext uri="{FF2B5EF4-FFF2-40B4-BE49-F238E27FC236}">
                  <a16:creationId xmlns:a16="http://schemas.microsoft.com/office/drawing/2014/main" id="{97EE2655-6E08-3149-8BA5-CD91B1AB3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77967" y="7988657"/>
              <a:ext cx="1117229" cy="1117229"/>
            </a:xfrm>
            <a:custGeom>
              <a:avLst/>
              <a:gdLst>
                <a:gd name="T0" fmla="*/ 455 w 919"/>
                <a:gd name="T1" fmla="*/ 918 h 919"/>
                <a:gd name="T2" fmla="*/ 455 w 919"/>
                <a:gd name="T3" fmla="*/ 918 h 919"/>
                <a:gd name="T4" fmla="*/ 136 w 919"/>
                <a:gd name="T5" fmla="*/ 782 h 919"/>
                <a:gd name="T6" fmla="*/ 0 w 919"/>
                <a:gd name="T7" fmla="*/ 455 h 919"/>
                <a:gd name="T8" fmla="*/ 136 w 919"/>
                <a:gd name="T9" fmla="*/ 127 h 919"/>
                <a:gd name="T10" fmla="*/ 455 w 919"/>
                <a:gd name="T11" fmla="*/ 0 h 919"/>
                <a:gd name="T12" fmla="*/ 783 w 919"/>
                <a:gd name="T13" fmla="*/ 127 h 919"/>
                <a:gd name="T14" fmla="*/ 918 w 919"/>
                <a:gd name="T15" fmla="*/ 455 h 919"/>
                <a:gd name="T16" fmla="*/ 783 w 919"/>
                <a:gd name="T17" fmla="*/ 782 h 919"/>
                <a:gd name="T18" fmla="*/ 455 w 919"/>
                <a:gd name="T19" fmla="*/ 918 h 919"/>
                <a:gd name="T20" fmla="*/ 455 w 919"/>
                <a:gd name="T21" fmla="*/ 56 h 919"/>
                <a:gd name="T22" fmla="*/ 455 w 919"/>
                <a:gd name="T23" fmla="*/ 56 h 919"/>
                <a:gd name="T24" fmla="*/ 176 w 919"/>
                <a:gd name="T25" fmla="*/ 175 h 919"/>
                <a:gd name="T26" fmla="*/ 56 w 919"/>
                <a:gd name="T27" fmla="*/ 455 h 919"/>
                <a:gd name="T28" fmla="*/ 176 w 919"/>
                <a:gd name="T29" fmla="*/ 742 h 919"/>
                <a:gd name="T30" fmla="*/ 455 w 919"/>
                <a:gd name="T31" fmla="*/ 854 h 919"/>
                <a:gd name="T32" fmla="*/ 743 w 919"/>
                <a:gd name="T33" fmla="*/ 742 h 919"/>
                <a:gd name="T34" fmla="*/ 854 w 919"/>
                <a:gd name="T35" fmla="*/ 455 h 919"/>
                <a:gd name="T36" fmla="*/ 743 w 919"/>
                <a:gd name="T37" fmla="*/ 175 h 919"/>
                <a:gd name="T38" fmla="*/ 455 w 919"/>
                <a:gd name="T39" fmla="*/ 56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19" h="919">
                  <a:moveTo>
                    <a:pt x="455" y="918"/>
                  </a:moveTo>
                  <a:lnTo>
                    <a:pt x="455" y="918"/>
                  </a:lnTo>
                  <a:cubicBezTo>
                    <a:pt x="336" y="918"/>
                    <a:pt x="224" y="870"/>
                    <a:pt x="136" y="782"/>
                  </a:cubicBezTo>
                  <a:cubicBezTo>
                    <a:pt x="48" y="694"/>
                    <a:pt x="0" y="582"/>
                    <a:pt x="0" y="455"/>
                  </a:cubicBezTo>
                  <a:cubicBezTo>
                    <a:pt x="0" y="335"/>
                    <a:pt x="48" y="215"/>
                    <a:pt x="136" y="127"/>
                  </a:cubicBezTo>
                  <a:cubicBezTo>
                    <a:pt x="224" y="48"/>
                    <a:pt x="336" y="0"/>
                    <a:pt x="455" y="0"/>
                  </a:cubicBezTo>
                  <a:cubicBezTo>
                    <a:pt x="583" y="0"/>
                    <a:pt x="695" y="48"/>
                    <a:pt x="783" y="127"/>
                  </a:cubicBezTo>
                  <a:cubicBezTo>
                    <a:pt x="870" y="215"/>
                    <a:pt x="918" y="335"/>
                    <a:pt x="918" y="455"/>
                  </a:cubicBezTo>
                  <a:cubicBezTo>
                    <a:pt x="918" y="582"/>
                    <a:pt x="870" y="694"/>
                    <a:pt x="783" y="782"/>
                  </a:cubicBezTo>
                  <a:cubicBezTo>
                    <a:pt x="695" y="870"/>
                    <a:pt x="583" y="918"/>
                    <a:pt x="455" y="918"/>
                  </a:cubicBezTo>
                  <a:close/>
                  <a:moveTo>
                    <a:pt x="455" y="56"/>
                  </a:moveTo>
                  <a:lnTo>
                    <a:pt x="455" y="56"/>
                  </a:lnTo>
                  <a:cubicBezTo>
                    <a:pt x="351" y="56"/>
                    <a:pt x="248" y="95"/>
                    <a:pt x="176" y="175"/>
                  </a:cubicBezTo>
                  <a:cubicBezTo>
                    <a:pt x="104" y="247"/>
                    <a:pt x="56" y="351"/>
                    <a:pt x="56" y="455"/>
                  </a:cubicBezTo>
                  <a:cubicBezTo>
                    <a:pt x="56" y="566"/>
                    <a:pt x="104" y="662"/>
                    <a:pt x="176" y="742"/>
                  </a:cubicBezTo>
                  <a:cubicBezTo>
                    <a:pt x="248" y="814"/>
                    <a:pt x="351" y="854"/>
                    <a:pt x="455" y="854"/>
                  </a:cubicBezTo>
                  <a:cubicBezTo>
                    <a:pt x="567" y="854"/>
                    <a:pt x="663" y="814"/>
                    <a:pt x="743" y="742"/>
                  </a:cubicBezTo>
                  <a:cubicBezTo>
                    <a:pt x="814" y="662"/>
                    <a:pt x="854" y="566"/>
                    <a:pt x="854" y="455"/>
                  </a:cubicBezTo>
                  <a:cubicBezTo>
                    <a:pt x="854" y="351"/>
                    <a:pt x="814" y="247"/>
                    <a:pt x="743" y="175"/>
                  </a:cubicBezTo>
                  <a:cubicBezTo>
                    <a:pt x="663" y="95"/>
                    <a:pt x="567" y="56"/>
                    <a:pt x="455" y="5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4" name="Freeform 427">
              <a:extLst>
                <a:ext uri="{FF2B5EF4-FFF2-40B4-BE49-F238E27FC236}">
                  <a16:creationId xmlns:a16="http://schemas.microsoft.com/office/drawing/2014/main" id="{E8FC6131-4C41-484E-BC65-708A07C5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78759" y="8214251"/>
              <a:ext cx="574727" cy="370621"/>
            </a:xfrm>
            <a:custGeom>
              <a:avLst/>
              <a:gdLst>
                <a:gd name="T0" fmla="*/ 463 w 472"/>
                <a:gd name="T1" fmla="*/ 56 h 304"/>
                <a:gd name="T2" fmla="*/ 463 w 472"/>
                <a:gd name="T3" fmla="*/ 56 h 304"/>
                <a:gd name="T4" fmla="*/ 231 w 472"/>
                <a:gd name="T5" fmla="*/ 288 h 304"/>
                <a:gd name="T6" fmla="*/ 207 w 472"/>
                <a:gd name="T7" fmla="*/ 303 h 304"/>
                <a:gd name="T8" fmla="*/ 32 w 472"/>
                <a:gd name="T9" fmla="*/ 303 h 304"/>
                <a:gd name="T10" fmla="*/ 0 w 472"/>
                <a:gd name="T11" fmla="*/ 272 h 304"/>
                <a:gd name="T12" fmla="*/ 32 w 472"/>
                <a:gd name="T13" fmla="*/ 240 h 304"/>
                <a:gd name="T14" fmla="*/ 191 w 472"/>
                <a:gd name="T15" fmla="*/ 240 h 304"/>
                <a:gd name="T16" fmla="*/ 423 w 472"/>
                <a:gd name="T17" fmla="*/ 16 h 304"/>
                <a:gd name="T18" fmla="*/ 463 w 472"/>
                <a:gd name="T19" fmla="*/ 16 h 304"/>
                <a:gd name="T20" fmla="*/ 463 w 472"/>
                <a:gd name="T21" fmla="*/ 56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2" h="304">
                  <a:moveTo>
                    <a:pt x="463" y="56"/>
                  </a:moveTo>
                  <a:lnTo>
                    <a:pt x="463" y="56"/>
                  </a:lnTo>
                  <a:cubicBezTo>
                    <a:pt x="231" y="288"/>
                    <a:pt x="231" y="288"/>
                    <a:pt x="231" y="288"/>
                  </a:cubicBezTo>
                  <a:cubicBezTo>
                    <a:pt x="223" y="296"/>
                    <a:pt x="215" y="303"/>
                    <a:pt x="207" y="303"/>
                  </a:cubicBezTo>
                  <a:cubicBezTo>
                    <a:pt x="32" y="303"/>
                    <a:pt x="32" y="303"/>
                    <a:pt x="32" y="303"/>
                  </a:cubicBezTo>
                  <a:cubicBezTo>
                    <a:pt x="16" y="303"/>
                    <a:pt x="0" y="288"/>
                    <a:pt x="0" y="272"/>
                  </a:cubicBezTo>
                  <a:cubicBezTo>
                    <a:pt x="0" y="256"/>
                    <a:pt x="16" y="240"/>
                    <a:pt x="32" y="240"/>
                  </a:cubicBezTo>
                  <a:cubicBezTo>
                    <a:pt x="191" y="240"/>
                    <a:pt x="191" y="240"/>
                    <a:pt x="191" y="240"/>
                  </a:cubicBezTo>
                  <a:cubicBezTo>
                    <a:pt x="423" y="16"/>
                    <a:pt x="423" y="16"/>
                    <a:pt x="423" y="16"/>
                  </a:cubicBezTo>
                  <a:cubicBezTo>
                    <a:pt x="431" y="0"/>
                    <a:pt x="447" y="0"/>
                    <a:pt x="463" y="16"/>
                  </a:cubicBezTo>
                  <a:cubicBezTo>
                    <a:pt x="471" y="24"/>
                    <a:pt x="471" y="48"/>
                    <a:pt x="463" y="5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55" name="Freeform 428">
            <a:extLst>
              <a:ext uri="{FF2B5EF4-FFF2-40B4-BE49-F238E27FC236}">
                <a16:creationId xmlns:a16="http://schemas.microsoft.com/office/drawing/2014/main" id="{4C514ADF-1954-9042-A011-F58F64A61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9697" y="7988657"/>
            <a:ext cx="1117229" cy="1117229"/>
          </a:xfrm>
          <a:custGeom>
            <a:avLst/>
            <a:gdLst>
              <a:gd name="T0" fmla="*/ 463 w 919"/>
              <a:gd name="T1" fmla="*/ 918 h 919"/>
              <a:gd name="T2" fmla="*/ 463 w 919"/>
              <a:gd name="T3" fmla="*/ 918 h 919"/>
              <a:gd name="T4" fmla="*/ 135 w 919"/>
              <a:gd name="T5" fmla="*/ 782 h 919"/>
              <a:gd name="T6" fmla="*/ 0 w 919"/>
              <a:gd name="T7" fmla="*/ 455 h 919"/>
              <a:gd name="T8" fmla="*/ 135 w 919"/>
              <a:gd name="T9" fmla="*/ 127 h 919"/>
              <a:gd name="T10" fmla="*/ 463 w 919"/>
              <a:gd name="T11" fmla="*/ 0 h 919"/>
              <a:gd name="T12" fmla="*/ 782 w 919"/>
              <a:gd name="T13" fmla="*/ 127 h 919"/>
              <a:gd name="T14" fmla="*/ 918 w 919"/>
              <a:gd name="T15" fmla="*/ 455 h 919"/>
              <a:gd name="T16" fmla="*/ 782 w 919"/>
              <a:gd name="T17" fmla="*/ 782 h 919"/>
              <a:gd name="T18" fmla="*/ 463 w 919"/>
              <a:gd name="T19" fmla="*/ 918 h 919"/>
              <a:gd name="T20" fmla="*/ 463 w 919"/>
              <a:gd name="T21" fmla="*/ 56 h 919"/>
              <a:gd name="T22" fmla="*/ 463 w 919"/>
              <a:gd name="T23" fmla="*/ 56 h 919"/>
              <a:gd name="T24" fmla="*/ 175 w 919"/>
              <a:gd name="T25" fmla="*/ 175 h 919"/>
              <a:gd name="T26" fmla="*/ 64 w 919"/>
              <a:gd name="T27" fmla="*/ 455 h 919"/>
              <a:gd name="T28" fmla="*/ 175 w 919"/>
              <a:gd name="T29" fmla="*/ 742 h 919"/>
              <a:gd name="T30" fmla="*/ 463 w 919"/>
              <a:gd name="T31" fmla="*/ 854 h 919"/>
              <a:gd name="T32" fmla="*/ 742 w 919"/>
              <a:gd name="T33" fmla="*/ 742 h 919"/>
              <a:gd name="T34" fmla="*/ 862 w 919"/>
              <a:gd name="T35" fmla="*/ 455 h 919"/>
              <a:gd name="T36" fmla="*/ 742 w 919"/>
              <a:gd name="T37" fmla="*/ 175 h 919"/>
              <a:gd name="T38" fmla="*/ 463 w 919"/>
              <a:gd name="T39" fmla="*/ 56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19" h="919">
                <a:moveTo>
                  <a:pt x="463" y="918"/>
                </a:moveTo>
                <a:lnTo>
                  <a:pt x="463" y="918"/>
                </a:lnTo>
                <a:cubicBezTo>
                  <a:pt x="335" y="918"/>
                  <a:pt x="223" y="870"/>
                  <a:pt x="135" y="782"/>
                </a:cubicBezTo>
                <a:cubicBezTo>
                  <a:pt x="48" y="694"/>
                  <a:pt x="0" y="582"/>
                  <a:pt x="0" y="455"/>
                </a:cubicBezTo>
                <a:cubicBezTo>
                  <a:pt x="0" y="335"/>
                  <a:pt x="48" y="215"/>
                  <a:pt x="135" y="127"/>
                </a:cubicBezTo>
                <a:cubicBezTo>
                  <a:pt x="223" y="48"/>
                  <a:pt x="335" y="0"/>
                  <a:pt x="463" y="0"/>
                </a:cubicBezTo>
                <a:cubicBezTo>
                  <a:pt x="582" y="0"/>
                  <a:pt x="702" y="48"/>
                  <a:pt x="782" y="127"/>
                </a:cubicBezTo>
                <a:cubicBezTo>
                  <a:pt x="870" y="215"/>
                  <a:pt x="918" y="335"/>
                  <a:pt x="918" y="455"/>
                </a:cubicBezTo>
                <a:cubicBezTo>
                  <a:pt x="918" y="582"/>
                  <a:pt x="870" y="694"/>
                  <a:pt x="782" y="782"/>
                </a:cubicBezTo>
                <a:cubicBezTo>
                  <a:pt x="702" y="870"/>
                  <a:pt x="582" y="918"/>
                  <a:pt x="463" y="918"/>
                </a:cubicBezTo>
                <a:close/>
                <a:moveTo>
                  <a:pt x="463" y="56"/>
                </a:moveTo>
                <a:lnTo>
                  <a:pt x="463" y="56"/>
                </a:lnTo>
                <a:cubicBezTo>
                  <a:pt x="351" y="56"/>
                  <a:pt x="255" y="95"/>
                  <a:pt x="175" y="175"/>
                </a:cubicBezTo>
                <a:cubicBezTo>
                  <a:pt x="103" y="247"/>
                  <a:pt x="64" y="351"/>
                  <a:pt x="64" y="455"/>
                </a:cubicBezTo>
                <a:cubicBezTo>
                  <a:pt x="64" y="566"/>
                  <a:pt x="103" y="662"/>
                  <a:pt x="175" y="742"/>
                </a:cubicBezTo>
                <a:cubicBezTo>
                  <a:pt x="255" y="814"/>
                  <a:pt x="351" y="854"/>
                  <a:pt x="463" y="854"/>
                </a:cubicBezTo>
                <a:cubicBezTo>
                  <a:pt x="566" y="854"/>
                  <a:pt x="670" y="814"/>
                  <a:pt x="742" y="742"/>
                </a:cubicBezTo>
                <a:cubicBezTo>
                  <a:pt x="822" y="662"/>
                  <a:pt x="862" y="566"/>
                  <a:pt x="862" y="455"/>
                </a:cubicBezTo>
                <a:cubicBezTo>
                  <a:pt x="862" y="351"/>
                  <a:pt x="822" y="247"/>
                  <a:pt x="742" y="175"/>
                </a:cubicBezTo>
                <a:cubicBezTo>
                  <a:pt x="670" y="95"/>
                  <a:pt x="566" y="56"/>
                  <a:pt x="463" y="5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429">
            <a:extLst>
              <a:ext uri="{FF2B5EF4-FFF2-40B4-BE49-F238E27FC236}">
                <a16:creationId xmlns:a16="http://schemas.microsoft.com/office/drawing/2014/main" id="{D01ED03D-6097-4541-A70C-660F62F33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4549" y="8192766"/>
            <a:ext cx="692895" cy="596215"/>
          </a:xfrm>
          <a:custGeom>
            <a:avLst/>
            <a:gdLst>
              <a:gd name="T0" fmla="*/ 559 w 568"/>
              <a:gd name="T1" fmla="*/ 48 h 488"/>
              <a:gd name="T2" fmla="*/ 559 w 568"/>
              <a:gd name="T3" fmla="*/ 48 h 488"/>
              <a:gd name="T4" fmla="*/ 216 w 568"/>
              <a:gd name="T5" fmla="*/ 471 h 488"/>
              <a:gd name="T6" fmla="*/ 208 w 568"/>
              <a:gd name="T7" fmla="*/ 479 h 488"/>
              <a:gd name="T8" fmla="*/ 208 w 568"/>
              <a:gd name="T9" fmla="*/ 479 h 488"/>
              <a:gd name="T10" fmla="*/ 208 w 568"/>
              <a:gd name="T11" fmla="*/ 479 h 488"/>
              <a:gd name="T12" fmla="*/ 208 w 568"/>
              <a:gd name="T13" fmla="*/ 479 h 488"/>
              <a:gd name="T14" fmla="*/ 208 w 568"/>
              <a:gd name="T15" fmla="*/ 479 h 488"/>
              <a:gd name="T16" fmla="*/ 208 w 568"/>
              <a:gd name="T17" fmla="*/ 479 h 488"/>
              <a:gd name="T18" fmla="*/ 200 w 568"/>
              <a:gd name="T19" fmla="*/ 479 h 488"/>
              <a:gd name="T20" fmla="*/ 200 w 568"/>
              <a:gd name="T21" fmla="*/ 479 h 488"/>
              <a:gd name="T22" fmla="*/ 200 w 568"/>
              <a:gd name="T23" fmla="*/ 479 h 488"/>
              <a:gd name="T24" fmla="*/ 200 w 568"/>
              <a:gd name="T25" fmla="*/ 487 h 488"/>
              <a:gd name="T26" fmla="*/ 200 w 568"/>
              <a:gd name="T27" fmla="*/ 487 h 488"/>
              <a:gd name="T28" fmla="*/ 200 w 568"/>
              <a:gd name="T29" fmla="*/ 487 h 488"/>
              <a:gd name="T30" fmla="*/ 200 w 568"/>
              <a:gd name="T31" fmla="*/ 487 h 488"/>
              <a:gd name="T32" fmla="*/ 192 w 568"/>
              <a:gd name="T33" fmla="*/ 487 h 488"/>
              <a:gd name="T34" fmla="*/ 192 w 568"/>
              <a:gd name="T35" fmla="*/ 487 h 488"/>
              <a:gd name="T36" fmla="*/ 192 w 568"/>
              <a:gd name="T37" fmla="*/ 487 h 488"/>
              <a:gd name="T38" fmla="*/ 192 w 568"/>
              <a:gd name="T39" fmla="*/ 487 h 488"/>
              <a:gd name="T40" fmla="*/ 192 w 568"/>
              <a:gd name="T41" fmla="*/ 487 h 488"/>
              <a:gd name="T42" fmla="*/ 192 w 568"/>
              <a:gd name="T43" fmla="*/ 487 h 488"/>
              <a:gd name="T44" fmla="*/ 192 w 568"/>
              <a:gd name="T45" fmla="*/ 479 h 488"/>
              <a:gd name="T46" fmla="*/ 184 w 568"/>
              <a:gd name="T47" fmla="*/ 479 h 488"/>
              <a:gd name="T48" fmla="*/ 184 w 568"/>
              <a:gd name="T49" fmla="*/ 479 h 488"/>
              <a:gd name="T50" fmla="*/ 184 w 568"/>
              <a:gd name="T51" fmla="*/ 479 h 488"/>
              <a:gd name="T52" fmla="*/ 184 w 568"/>
              <a:gd name="T53" fmla="*/ 479 h 488"/>
              <a:gd name="T54" fmla="*/ 184 w 568"/>
              <a:gd name="T55" fmla="*/ 479 h 488"/>
              <a:gd name="T56" fmla="*/ 176 w 568"/>
              <a:gd name="T57" fmla="*/ 479 h 488"/>
              <a:gd name="T58" fmla="*/ 176 w 568"/>
              <a:gd name="T59" fmla="*/ 479 h 488"/>
              <a:gd name="T60" fmla="*/ 176 w 568"/>
              <a:gd name="T61" fmla="*/ 479 h 488"/>
              <a:gd name="T62" fmla="*/ 8 w 568"/>
              <a:gd name="T63" fmla="*/ 304 h 488"/>
              <a:gd name="T64" fmla="*/ 8 w 568"/>
              <a:gd name="T65" fmla="*/ 272 h 488"/>
              <a:gd name="T66" fmla="*/ 48 w 568"/>
              <a:gd name="T67" fmla="*/ 272 h 488"/>
              <a:gd name="T68" fmla="*/ 192 w 568"/>
              <a:gd name="T69" fmla="*/ 415 h 488"/>
              <a:gd name="T70" fmla="*/ 519 w 568"/>
              <a:gd name="T71" fmla="*/ 16 h 488"/>
              <a:gd name="T72" fmla="*/ 551 w 568"/>
              <a:gd name="T73" fmla="*/ 8 h 488"/>
              <a:gd name="T74" fmla="*/ 559 w 568"/>
              <a:gd name="T75" fmla="*/ 48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8" h="488">
                <a:moveTo>
                  <a:pt x="559" y="48"/>
                </a:moveTo>
                <a:lnTo>
                  <a:pt x="559" y="48"/>
                </a:lnTo>
                <a:cubicBezTo>
                  <a:pt x="216" y="471"/>
                  <a:pt x="216" y="471"/>
                  <a:pt x="216" y="471"/>
                </a:cubicBezTo>
                <a:lnTo>
                  <a:pt x="208" y="479"/>
                </a:lnTo>
                <a:lnTo>
                  <a:pt x="208" y="479"/>
                </a:lnTo>
                <a:lnTo>
                  <a:pt x="208" y="479"/>
                </a:lnTo>
                <a:lnTo>
                  <a:pt x="208" y="479"/>
                </a:lnTo>
                <a:lnTo>
                  <a:pt x="208" y="479"/>
                </a:lnTo>
                <a:lnTo>
                  <a:pt x="208" y="479"/>
                </a:lnTo>
                <a:cubicBezTo>
                  <a:pt x="200" y="479"/>
                  <a:pt x="200" y="479"/>
                  <a:pt x="200" y="479"/>
                </a:cubicBezTo>
                <a:lnTo>
                  <a:pt x="200" y="479"/>
                </a:lnTo>
                <a:lnTo>
                  <a:pt x="200" y="479"/>
                </a:lnTo>
                <a:cubicBezTo>
                  <a:pt x="200" y="479"/>
                  <a:pt x="200" y="479"/>
                  <a:pt x="200" y="487"/>
                </a:cubicBezTo>
                <a:lnTo>
                  <a:pt x="200" y="487"/>
                </a:lnTo>
                <a:lnTo>
                  <a:pt x="200" y="487"/>
                </a:lnTo>
                <a:lnTo>
                  <a:pt x="200" y="487"/>
                </a:lnTo>
                <a:cubicBezTo>
                  <a:pt x="192" y="487"/>
                  <a:pt x="192" y="487"/>
                  <a:pt x="192" y="487"/>
                </a:cubicBezTo>
                <a:lnTo>
                  <a:pt x="192" y="487"/>
                </a:lnTo>
                <a:lnTo>
                  <a:pt x="192" y="487"/>
                </a:lnTo>
                <a:lnTo>
                  <a:pt x="192" y="487"/>
                </a:lnTo>
                <a:lnTo>
                  <a:pt x="192" y="487"/>
                </a:lnTo>
                <a:lnTo>
                  <a:pt x="192" y="487"/>
                </a:lnTo>
                <a:cubicBezTo>
                  <a:pt x="192" y="487"/>
                  <a:pt x="192" y="487"/>
                  <a:pt x="192" y="479"/>
                </a:cubicBezTo>
                <a:cubicBezTo>
                  <a:pt x="184" y="479"/>
                  <a:pt x="184" y="479"/>
                  <a:pt x="184" y="479"/>
                </a:cubicBezTo>
                <a:lnTo>
                  <a:pt x="184" y="479"/>
                </a:lnTo>
                <a:lnTo>
                  <a:pt x="184" y="479"/>
                </a:lnTo>
                <a:lnTo>
                  <a:pt x="184" y="479"/>
                </a:lnTo>
                <a:lnTo>
                  <a:pt x="184" y="479"/>
                </a:lnTo>
                <a:cubicBezTo>
                  <a:pt x="176" y="479"/>
                  <a:pt x="176" y="479"/>
                  <a:pt x="176" y="479"/>
                </a:cubicBezTo>
                <a:lnTo>
                  <a:pt x="176" y="479"/>
                </a:lnTo>
                <a:lnTo>
                  <a:pt x="176" y="479"/>
                </a:lnTo>
                <a:cubicBezTo>
                  <a:pt x="8" y="304"/>
                  <a:pt x="8" y="304"/>
                  <a:pt x="8" y="304"/>
                </a:cubicBezTo>
                <a:cubicBezTo>
                  <a:pt x="0" y="296"/>
                  <a:pt x="0" y="280"/>
                  <a:pt x="8" y="272"/>
                </a:cubicBezTo>
                <a:cubicBezTo>
                  <a:pt x="16" y="256"/>
                  <a:pt x="32" y="256"/>
                  <a:pt x="48" y="272"/>
                </a:cubicBezTo>
                <a:cubicBezTo>
                  <a:pt x="192" y="415"/>
                  <a:pt x="192" y="415"/>
                  <a:pt x="192" y="415"/>
                </a:cubicBezTo>
                <a:cubicBezTo>
                  <a:pt x="519" y="16"/>
                  <a:pt x="519" y="16"/>
                  <a:pt x="519" y="16"/>
                </a:cubicBezTo>
                <a:cubicBezTo>
                  <a:pt x="527" y="8"/>
                  <a:pt x="543" y="0"/>
                  <a:pt x="551" y="8"/>
                </a:cubicBezTo>
                <a:cubicBezTo>
                  <a:pt x="567" y="24"/>
                  <a:pt x="567" y="40"/>
                  <a:pt x="559" y="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F1284B-A845-B348-8B2D-D7856C4258B7}"/>
              </a:ext>
            </a:extLst>
          </p:cNvPr>
          <p:cNvGrpSpPr/>
          <p:nvPr/>
        </p:nvGrpSpPr>
        <p:grpSpPr>
          <a:xfrm>
            <a:off x="20165199" y="7510613"/>
            <a:ext cx="1799382" cy="2073320"/>
            <a:chOff x="20165199" y="7510613"/>
            <a:chExt cx="1799382" cy="2073320"/>
          </a:xfrm>
        </p:grpSpPr>
        <p:sp>
          <p:nvSpPr>
            <p:cNvPr id="450" name="Freeform 423">
              <a:extLst>
                <a:ext uri="{FF2B5EF4-FFF2-40B4-BE49-F238E27FC236}">
                  <a16:creationId xmlns:a16="http://schemas.microsoft.com/office/drawing/2014/main" id="{0CA0C16F-70FD-E84F-B960-75B20D142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5199" y="7510613"/>
              <a:ext cx="1799382" cy="2073320"/>
            </a:xfrm>
            <a:custGeom>
              <a:avLst/>
              <a:gdLst>
                <a:gd name="T0" fmla="*/ 1477 w 1478"/>
                <a:gd name="T1" fmla="*/ 1269 h 1701"/>
                <a:gd name="T2" fmla="*/ 1477 w 1478"/>
                <a:gd name="T3" fmla="*/ 423 h 1701"/>
                <a:gd name="T4" fmla="*/ 743 w 1478"/>
                <a:gd name="T5" fmla="*/ 0 h 1701"/>
                <a:gd name="T6" fmla="*/ 0 w 1478"/>
                <a:gd name="T7" fmla="*/ 423 h 1701"/>
                <a:gd name="T8" fmla="*/ 0 w 1478"/>
                <a:gd name="T9" fmla="*/ 1269 h 1701"/>
                <a:gd name="T10" fmla="*/ 743 w 1478"/>
                <a:gd name="T11" fmla="*/ 1700 h 1701"/>
                <a:gd name="T12" fmla="*/ 1477 w 1478"/>
                <a:gd name="T13" fmla="*/ 1269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8" h="1701">
                  <a:moveTo>
                    <a:pt x="1477" y="1269"/>
                  </a:moveTo>
                  <a:lnTo>
                    <a:pt x="1477" y="423"/>
                  </a:lnTo>
                  <a:lnTo>
                    <a:pt x="743" y="0"/>
                  </a:lnTo>
                  <a:lnTo>
                    <a:pt x="0" y="423"/>
                  </a:lnTo>
                  <a:lnTo>
                    <a:pt x="0" y="1269"/>
                  </a:lnTo>
                  <a:lnTo>
                    <a:pt x="743" y="1700"/>
                  </a:lnTo>
                  <a:lnTo>
                    <a:pt x="1477" y="1269"/>
                  </a:lnTo>
                </a:path>
              </a:pathLst>
            </a:custGeom>
            <a:solidFill>
              <a:schemeClr val="accent5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7" name="Freeform 430">
              <a:extLst>
                <a:ext uri="{FF2B5EF4-FFF2-40B4-BE49-F238E27FC236}">
                  <a16:creationId xmlns:a16="http://schemas.microsoft.com/office/drawing/2014/main" id="{1B078E55-5009-174A-9270-798AA86F7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5645" y="7988657"/>
              <a:ext cx="923863" cy="1117229"/>
            </a:xfrm>
            <a:custGeom>
              <a:avLst/>
              <a:gdLst>
                <a:gd name="T0" fmla="*/ 742 w 759"/>
                <a:gd name="T1" fmla="*/ 718 h 919"/>
                <a:gd name="T2" fmla="*/ 742 w 759"/>
                <a:gd name="T3" fmla="*/ 718 h 919"/>
                <a:gd name="T4" fmla="*/ 670 w 759"/>
                <a:gd name="T5" fmla="*/ 527 h 919"/>
                <a:gd name="T6" fmla="*/ 662 w 759"/>
                <a:gd name="T7" fmla="*/ 335 h 919"/>
                <a:gd name="T8" fmla="*/ 662 w 759"/>
                <a:gd name="T9" fmla="*/ 279 h 919"/>
                <a:gd name="T10" fmla="*/ 662 w 759"/>
                <a:gd name="T11" fmla="*/ 231 h 919"/>
                <a:gd name="T12" fmla="*/ 375 w 759"/>
                <a:gd name="T13" fmla="*/ 0 h 919"/>
                <a:gd name="T14" fmla="*/ 191 w 759"/>
                <a:gd name="T15" fmla="*/ 56 h 919"/>
                <a:gd name="T16" fmla="*/ 95 w 759"/>
                <a:gd name="T17" fmla="*/ 215 h 919"/>
                <a:gd name="T18" fmla="*/ 87 w 759"/>
                <a:gd name="T19" fmla="*/ 279 h 919"/>
                <a:gd name="T20" fmla="*/ 95 w 759"/>
                <a:gd name="T21" fmla="*/ 335 h 919"/>
                <a:gd name="T22" fmla="*/ 95 w 759"/>
                <a:gd name="T23" fmla="*/ 351 h 919"/>
                <a:gd name="T24" fmla="*/ 95 w 759"/>
                <a:gd name="T25" fmla="*/ 351 h 919"/>
                <a:gd name="T26" fmla="*/ 87 w 759"/>
                <a:gd name="T27" fmla="*/ 535 h 919"/>
                <a:gd name="T28" fmla="*/ 16 w 759"/>
                <a:gd name="T29" fmla="*/ 718 h 919"/>
                <a:gd name="T30" fmla="*/ 7 w 759"/>
                <a:gd name="T31" fmla="*/ 758 h 919"/>
                <a:gd name="T32" fmla="*/ 48 w 759"/>
                <a:gd name="T33" fmla="*/ 782 h 919"/>
                <a:gd name="T34" fmla="*/ 48 w 759"/>
                <a:gd name="T35" fmla="*/ 782 h 919"/>
                <a:gd name="T36" fmla="*/ 159 w 759"/>
                <a:gd name="T37" fmla="*/ 782 h 919"/>
                <a:gd name="T38" fmla="*/ 239 w 759"/>
                <a:gd name="T39" fmla="*/ 878 h 919"/>
                <a:gd name="T40" fmla="*/ 383 w 759"/>
                <a:gd name="T41" fmla="*/ 918 h 919"/>
                <a:gd name="T42" fmla="*/ 518 w 759"/>
                <a:gd name="T43" fmla="*/ 878 h 919"/>
                <a:gd name="T44" fmla="*/ 598 w 759"/>
                <a:gd name="T45" fmla="*/ 782 h 919"/>
                <a:gd name="T46" fmla="*/ 710 w 759"/>
                <a:gd name="T47" fmla="*/ 782 h 919"/>
                <a:gd name="T48" fmla="*/ 710 w 759"/>
                <a:gd name="T49" fmla="*/ 782 h 919"/>
                <a:gd name="T50" fmla="*/ 750 w 759"/>
                <a:gd name="T51" fmla="*/ 758 h 919"/>
                <a:gd name="T52" fmla="*/ 742 w 759"/>
                <a:gd name="T53" fmla="*/ 718 h 919"/>
                <a:gd name="T54" fmla="*/ 486 w 759"/>
                <a:gd name="T55" fmla="*/ 822 h 919"/>
                <a:gd name="T56" fmla="*/ 486 w 759"/>
                <a:gd name="T57" fmla="*/ 822 h 919"/>
                <a:gd name="T58" fmla="*/ 383 w 759"/>
                <a:gd name="T59" fmla="*/ 854 h 919"/>
                <a:gd name="T60" fmla="*/ 271 w 759"/>
                <a:gd name="T61" fmla="*/ 822 h 919"/>
                <a:gd name="T62" fmla="*/ 231 w 759"/>
                <a:gd name="T63" fmla="*/ 782 h 919"/>
                <a:gd name="T64" fmla="*/ 383 w 759"/>
                <a:gd name="T65" fmla="*/ 782 h 919"/>
                <a:gd name="T66" fmla="*/ 527 w 759"/>
                <a:gd name="T67" fmla="*/ 782 h 919"/>
                <a:gd name="T68" fmla="*/ 486 w 759"/>
                <a:gd name="T69" fmla="*/ 822 h 919"/>
                <a:gd name="T70" fmla="*/ 622 w 759"/>
                <a:gd name="T71" fmla="*/ 726 h 919"/>
                <a:gd name="T72" fmla="*/ 622 w 759"/>
                <a:gd name="T73" fmla="*/ 726 h 919"/>
                <a:gd name="T74" fmla="*/ 622 w 759"/>
                <a:gd name="T75" fmla="*/ 726 h 919"/>
                <a:gd name="T76" fmla="*/ 383 w 759"/>
                <a:gd name="T77" fmla="*/ 726 h 919"/>
                <a:gd name="T78" fmla="*/ 80 w 759"/>
                <a:gd name="T79" fmla="*/ 726 h 919"/>
                <a:gd name="T80" fmla="*/ 143 w 759"/>
                <a:gd name="T81" fmla="*/ 542 h 919"/>
                <a:gd name="T82" fmla="*/ 151 w 759"/>
                <a:gd name="T83" fmla="*/ 335 h 919"/>
                <a:gd name="T84" fmla="*/ 151 w 759"/>
                <a:gd name="T85" fmla="*/ 327 h 919"/>
                <a:gd name="T86" fmla="*/ 151 w 759"/>
                <a:gd name="T87" fmla="*/ 319 h 919"/>
                <a:gd name="T88" fmla="*/ 143 w 759"/>
                <a:gd name="T89" fmla="*/ 271 h 919"/>
                <a:gd name="T90" fmla="*/ 151 w 759"/>
                <a:gd name="T91" fmla="*/ 231 h 919"/>
                <a:gd name="T92" fmla="*/ 231 w 759"/>
                <a:gd name="T93" fmla="*/ 103 h 919"/>
                <a:gd name="T94" fmla="*/ 375 w 759"/>
                <a:gd name="T95" fmla="*/ 56 h 919"/>
                <a:gd name="T96" fmla="*/ 606 w 759"/>
                <a:gd name="T97" fmla="*/ 239 h 919"/>
                <a:gd name="T98" fmla="*/ 606 w 759"/>
                <a:gd name="T99" fmla="*/ 271 h 919"/>
                <a:gd name="T100" fmla="*/ 598 w 759"/>
                <a:gd name="T101" fmla="*/ 327 h 919"/>
                <a:gd name="T102" fmla="*/ 614 w 759"/>
                <a:gd name="T103" fmla="*/ 535 h 919"/>
                <a:gd name="T104" fmla="*/ 678 w 759"/>
                <a:gd name="T105" fmla="*/ 726 h 919"/>
                <a:gd name="T106" fmla="*/ 622 w 759"/>
                <a:gd name="T107" fmla="*/ 726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59" h="919">
                  <a:moveTo>
                    <a:pt x="742" y="718"/>
                  </a:moveTo>
                  <a:lnTo>
                    <a:pt x="742" y="718"/>
                  </a:lnTo>
                  <a:cubicBezTo>
                    <a:pt x="710" y="670"/>
                    <a:pt x="686" y="606"/>
                    <a:pt x="670" y="527"/>
                  </a:cubicBezTo>
                  <a:cubicBezTo>
                    <a:pt x="662" y="455"/>
                    <a:pt x="662" y="383"/>
                    <a:pt x="662" y="335"/>
                  </a:cubicBezTo>
                  <a:cubicBezTo>
                    <a:pt x="662" y="311"/>
                    <a:pt x="662" y="287"/>
                    <a:pt x="662" y="279"/>
                  </a:cubicBezTo>
                  <a:cubicBezTo>
                    <a:pt x="662" y="255"/>
                    <a:pt x="662" y="239"/>
                    <a:pt x="662" y="231"/>
                  </a:cubicBezTo>
                  <a:cubicBezTo>
                    <a:pt x="638" y="95"/>
                    <a:pt x="518" y="0"/>
                    <a:pt x="375" y="0"/>
                  </a:cubicBezTo>
                  <a:cubicBezTo>
                    <a:pt x="311" y="0"/>
                    <a:pt x="247" y="16"/>
                    <a:pt x="191" y="56"/>
                  </a:cubicBezTo>
                  <a:cubicBezTo>
                    <a:pt x="143" y="95"/>
                    <a:pt x="103" y="159"/>
                    <a:pt x="95" y="215"/>
                  </a:cubicBezTo>
                  <a:cubicBezTo>
                    <a:pt x="87" y="239"/>
                    <a:pt x="87" y="255"/>
                    <a:pt x="87" y="279"/>
                  </a:cubicBezTo>
                  <a:cubicBezTo>
                    <a:pt x="87" y="287"/>
                    <a:pt x="87" y="311"/>
                    <a:pt x="95" y="335"/>
                  </a:cubicBezTo>
                  <a:cubicBezTo>
                    <a:pt x="95" y="351"/>
                    <a:pt x="95" y="351"/>
                    <a:pt x="95" y="351"/>
                  </a:cubicBezTo>
                  <a:lnTo>
                    <a:pt x="95" y="351"/>
                  </a:lnTo>
                  <a:cubicBezTo>
                    <a:pt x="95" y="399"/>
                    <a:pt x="95" y="463"/>
                    <a:pt x="87" y="535"/>
                  </a:cubicBezTo>
                  <a:cubicBezTo>
                    <a:pt x="71" y="614"/>
                    <a:pt x="48" y="678"/>
                    <a:pt x="16" y="718"/>
                  </a:cubicBezTo>
                  <a:cubicBezTo>
                    <a:pt x="7" y="726"/>
                    <a:pt x="0" y="742"/>
                    <a:pt x="7" y="758"/>
                  </a:cubicBezTo>
                  <a:cubicBezTo>
                    <a:pt x="16" y="774"/>
                    <a:pt x="31" y="782"/>
                    <a:pt x="48" y="782"/>
                  </a:cubicBezTo>
                  <a:lnTo>
                    <a:pt x="48" y="782"/>
                  </a:lnTo>
                  <a:cubicBezTo>
                    <a:pt x="159" y="782"/>
                    <a:pt x="159" y="782"/>
                    <a:pt x="159" y="782"/>
                  </a:cubicBezTo>
                  <a:cubicBezTo>
                    <a:pt x="175" y="822"/>
                    <a:pt x="207" y="854"/>
                    <a:pt x="239" y="878"/>
                  </a:cubicBezTo>
                  <a:cubicBezTo>
                    <a:pt x="279" y="902"/>
                    <a:pt x="327" y="918"/>
                    <a:pt x="383" y="918"/>
                  </a:cubicBezTo>
                  <a:cubicBezTo>
                    <a:pt x="431" y="918"/>
                    <a:pt x="479" y="902"/>
                    <a:pt x="518" y="878"/>
                  </a:cubicBezTo>
                  <a:cubicBezTo>
                    <a:pt x="550" y="854"/>
                    <a:pt x="582" y="822"/>
                    <a:pt x="598" y="782"/>
                  </a:cubicBezTo>
                  <a:cubicBezTo>
                    <a:pt x="710" y="782"/>
                    <a:pt x="710" y="782"/>
                    <a:pt x="710" y="782"/>
                  </a:cubicBezTo>
                  <a:lnTo>
                    <a:pt x="710" y="782"/>
                  </a:lnTo>
                  <a:cubicBezTo>
                    <a:pt x="726" y="782"/>
                    <a:pt x="742" y="774"/>
                    <a:pt x="750" y="758"/>
                  </a:cubicBezTo>
                  <a:cubicBezTo>
                    <a:pt x="758" y="742"/>
                    <a:pt x="750" y="726"/>
                    <a:pt x="742" y="718"/>
                  </a:cubicBezTo>
                  <a:close/>
                  <a:moveTo>
                    <a:pt x="486" y="822"/>
                  </a:moveTo>
                  <a:lnTo>
                    <a:pt x="486" y="822"/>
                  </a:lnTo>
                  <a:cubicBezTo>
                    <a:pt x="455" y="846"/>
                    <a:pt x="415" y="854"/>
                    <a:pt x="383" y="854"/>
                  </a:cubicBezTo>
                  <a:cubicBezTo>
                    <a:pt x="343" y="854"/>
                    <a:pt x="303" y="846"/>
                    <a:pt x="271" y="822"/>
                  </a:cubicBezTo>
                  <a:cubicBezTo>
                    <a:pt x="255" y="814"/>
                    <a:pt x="239" y="798"/>
                    <a:pt x="231" y="782"/>
                  </a:cubicBezTo>
                  <a:cubicBezTo>
                    <a:pt x="383" y="782"/>
                    <a:pt x="383" y="782"/>
                    <a:pt x="383" y="782"/>
                  </a:cubicBezTo>
                  <a:cubicBezTo>
                    <a:pt x="527" y="782"/>
                    <a:pt x="527" y="782"/>
                    <a:pt x="527" y="782"/>
                  </a:cubicBezTo>
                  <a:cubicBezTo>
                    <a:pt x="518" y="798"/>
                    <a:pt x="503" y="814"/>
                    <a:pt x="486" y="822"/>
                  </a:cubicBezTo>
                  <a:close/>
                  <a:moveTo>
                    <a:pt x="622" y="726"/>
                  </a:moveTo>
                  <a:lnTo>
                    <a:pt x="622" y="726"/>
                  </a:lnTo>
                  <a:lnTo>
                    <a:pt x="622" y="726"/>
                  </a:lnTo>
                  <a:cubicBezTo>
                    <a:pt x="383" y="726"/>
                    <a:pt x="383" y="726"/>
                    <a:pt x="383" y="726"/>
                  </a:cubicBezTo>
                  <a:cubicBezTo>
                    <a:pt x="80" y="726"/>
                    <a:pt x="80" y="726"/>
                    <a:pt x="80" y="726"/>
                  </a:cubicBezTo>
                  <a:cubicBezTo>
                    <a:pt x="111" y="678"/>
                    <a:pt x="135" y="614"/>
                    <a:pt x="143" y="542"/>
                  </a:cubicBezTo>
                  <a:cubicBezTo>
                    <a:pt x="151" y="463"/>
                    <a:pt x="151" y="383"/>
                    <a:pt x="151" y="335"/>
                  </a:cubicBezTo>
                  <a:cubicBezTo>
                    <a:pt x="151" y="327"/>
                    <a:pt x="151" y="327"/>
                    <a:pt x="151" y="327"/>
                  </a:cubicBezTo>
                  <a:cubicBezTo>
                    <a:pt x="151" y="319"/>
                    <a:pt x="151" y="319"/>
                    <a:pt x="151" y="319"/>
                  </a:cubicBezTo>
                  <a:cubicBezTo>
                    <a:pt x="151" y="303"/>
                    <a:pt x="151" y="279"/>
                    <a:pt x="143" y="271"/>
                  </a:cubicBezTo>
                  <a:cubicBezTo>
                    <a:pt x="143" y="255"/>
                    <a:pt x="143" y="247"/>
                    <a:pt x="151" y="231"/>
                  </a:cubicBezTo>
                  <a:cubicBezTo>
                    <a:pt x="159" y="183"/>
                    <a:pt x="191" y="135"/>
                    <a:pt x="231" y="103"/>
                  </a:cubicBezTo>
                  <a:cubicBezTo>
                    <a:pt x="271" y="71"/>
                    <a:pt x="319" y="56"/>
                    <a:pt x="375" y="56"/>
                  </a:cubicBezTo>
                  <a:cubicBezTo>
                    <a:pt x="486" y="56"/>
                    <a:pt x="582" y="135"/>
                    <a:pt x="606" y="239"/>
                  </a:cubicBezTo>
                  <a:cubicBezTo>
                    <a:pt x="606" y="247"/>
                    <a:pt x="606" y="263"/>
                    <a:pt x="606" y="271"/>
                  </a:cubicBezTo>
                  <a:cubicBezTo>
                    <a:pt x="606" y="287"/>
                    <a:pt x="606" y="311"/>
                    <a:pt x="598" y="327"/>
                  </a:cubicBezTo>
                  <a:cubicBezTo>
                    <a:pt x="598" y="383"/>
                    <a:pt x="598" y="463"/>
                    <a:pt x="614" y="535"/>
                  </a:cubicBezTo>
                  <a:cubicBezTo>
                    <a:pt x="622" y="614"/>
                    <a:pt x="646" y="678"/>
                    <a:pt x="678" y="726"/>
                  </a:cubicBezTo>
                  <a:lnTo>
                    <a:pt x="622" y="72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59" name="CuadroTexto 458">
            <a:extLst>
              <a:ext uri="{FF2B5EF4-FFF2-40B4-BE49-F238E27FC236}">
                <a16:creationId xmlns:a16="http://schemas.microsoft.com/office/drawing/2014/main" id="{3742A284-2FA3-D642-8316-570F6BA742AB}"/>
              </a:ext>
            </a:extLst>
          </p:cNvPr>
          <p:cNvSpPr txBox="1"/>
          <p:nvPr/>
        </p:nvSpPr>
        <p:spPr>
          <a:xfrm>
            <a:off x="9008318" y="1619856"/>
            <a:ext cx="6361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Demographic</a:t>
            </a:r>
          </a:p>
        </p:txBody>
      </p:sp>
      <p:sp>
        <p:nvSpPr>
          <p:cNvPr id="460" name="CuadroTexto 459">
            <a:extLst>
              <a:ext uri="{FF2B5EF4-FFF2-40B4-BE49-F238E27FC236}">
                <a16:creationId xmlns:a16="http://schemas.microsoft.com/office/drawing/2014/main" id="{9C24BA18-66E8-B149-8C56-F781E49B4843}"/>
              </a:ext>
            </a:extLst>
          </p:cNvPr>
          <p:cNvSpPr txBox="1"/>
          <p:nvPr/>
        </p:nvSpPr>
        <p:spPr>
          <a:xfrm>
            <a:off x="2451398" y="313528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AAB5D80-E050-CF49-807C-F7C05AC2C506}"/>
              </a:ext>
            </a:extLst>
          </p:cNvPr>
          <p:cNvGrpSpPr/>
          <p:nvPr/>
        </p:nvGrpSpPr>
        <p:grpSpPr>
          <a:xfrm>
            <a:off x="1148236" y="10306608"/>
            <a:ext cx="4436476" cy="1592908"/>
            <a:chOff x="9850546" y="11350030"/>
            <a:chExt cx="4436476" cy="1592908"/>
          </a:xfrm>
        </p:grpSpPr>
        <p:sp>
          <p:nvSpPr>
            <p:cNvPr id="36" name="CuadroTexto 395">
              <a:extLst>
                <a:ext uri="{FF2B5EF4-FFF2-40B4-BE49-F238E27FC236}">
                  <a16:creationId xmlns:a16="http://schemas.microsoft.com/office/drawing/2014/main" id="{3557945C-A17F-E84F-B4A9-765958227E21}"/>
                </a:ext>
              </a:extLst>
            </p:cNvPr>
            <p:cNvSpPr txBox="1"/>
            <p:nvPr/>
          </p:nvSpPr>
          <p:spPr>
            <a:xfrm>
              <a:off x="10834230" y="1135003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7" name="Rectangle 56">
              <a:extLst>
                <a:ext uri="{FF2B5EF4-FFF2-40B4-BE49-F238E27FC236}">
                  <a16:creationId xmlns:a16="http://schemas.microsoft.com/office/drawing/2014/main" id="{50F7C77D-A6E8-394D-8CF3-76E0E6CDEDB6}"/>
                </a:ext>
              </a:extLst>
            </p:cNvPr>
            <p:cNvSpPr/>
            <p:nvPr/>
          </p:nvSpPr>
          <p:spPr>
            <a:xfrm>
              <a:off x="9850546" y="11988831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0919523-3737-A440-9CB6-B49C9AEC173F}"/>
              </a:ext>
            </a:extLst>
          </p:cNvPr>
          <p:cNvGrpSpPr/>
          <p:nvPr/>
        </p:nvGrpSpPr>
        <p:grpSpPr>
          <a:xfrm>
            <a:off x="5470073" y="10306608"/>
            <a:ext cx="4436476" cy="1592908"/>
            <a:chOff x="9850546" y="11350030"/>
            <a:chExt cx="4436476" cy="1592908"/>
          </a:xfrm>
        </p:grpSpPr>
        <p:sp>
          <p:nvSpPr>
            <p:cNvPr id="39" name="CuadroTexto 395">
              <a:extLst>
                <a:ext uri="{FF2B5EF4-FFF2-40B4-BE49-F238E27FC236}">
                  <a16:creationId xmlns:a16="http://schemas.microsoft.com/office/drawing/2014/main" id="{A7C35C9F-7815-DC4C-987B-A9FDB65D2DC1}"/>
                </a:ext>
              </a:extLst>
            </p:cNvPr>
            <p:cNvSpPr txBox="1"/>
            <p:nvPr/>
          </p:nvSpPr>
          <p:spPr>
            <a:xfrm>
              <a:off x="10834230" y="1135003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0" name="Rectangle 56">
              <a:extLst>
                <a:ext uri="{FF2B5EF4-FFF2-40B4-BE49-F238E27FC236}">
                  <a16:creationId xmlns:a16="http://schemas.microsoft.com/office/drawing/2014/main" id="{1779CED8-BDC1-0F42-ADE4-D457E5E0913B}"/>
                </a:ext>
              </a:extLst>
            </p:cNvPr>
            <p:cNvSpPr/>
            <p:nvPr/>
          </p:nvSpPr>
          <p:spPr>
            <a:xfrm>
              <a:off x="9850546" y="11988831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F48BA29-5E26-0A40-835A-62AD36BE3058}"/>
              </a:ext>
            </a:extLst>
          </p:cNvPr>
          <p:cNvGrpSpPr/>
          <p:nvPr/>
        </p:nvGrpSpPr>
        <p:grpSpPr>
          <a:xfrm>
            <a:off x="14410392" y="10306608"/>
            <a:ext cx="4436476" cy="1592908"/>
            <a:chOff x="9850546" y="11350030"/>
            <a:chExt cx="4436476" cy="1592908"/>
          </a:xfrm>
        </p:grpSpPr>
        <p:sp>
          <p:nvSpPr>
            <p:cNvPr id="42" name="CuadroTexto 395">
              <a:extLst>
                <a:ext uri="{FF2B5EF4-FFF2-40B4-BE49-F238E27FC236}">
                  <a16:creationId xmlns:a16="http://schemas.microsoft.com/office/drawing/2014/main" id="{9187FD2D-D123-F943-A89F-85CF98493680}"/>
                </a:ext>
              </a:extLst>
            </p:cNvPr>
            <p:cNvSpPr txBox="1"/>
            <p:nvPr/>
          </p:nvSpPr>
          <p:spPr>
            <a:xfrm>
              <a:off x="10834230" y="1135003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3" name="Rectangle 56">
              <a:extLst>
                <a:ext uri="{FF2B5EF4-FFF2-40B4-BE49-F238E27FC236}">
                  <a16:creationId xmlns:a16="http://schemas.microsoft.com/office/drawing/2014/main" id="{987E289D-8D36-2E45-86DD-DB642FB2B162}"/>
                </a:ext>
              </a:extLst>
            </p:cNvPr>
            <p:cNvSpPr/>
            <p:nvPr/>
          </p:nvSpPr>
          <p:spPr>
            <a:xfrm>
              <a:off x="9850546" y="11988831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9A6ED6D-8E39-4542-B9BF-3A28528AD5CD}"/>
              </a:ext>
            </a:extLst>
          </p:cNvPr>
          <p:cNvGrpSpPr/>
          <p:nvPr/>
        </p:nvGrpSpPr>
        <p:grpSpPr>
          <a:xfrm>
            <a:off x="18904002" y="10306608"/>
            <a:ext cx="4436476" cy="1592908"/>
            <a:chOff x="9850546" y="11350030"/>
            <a:chExt cx="4436476" cy="1592908"/>
          </a:xfrm>
        </p:grpSpPr>
        <p:sp>
          <p:nvSpPr>
            <p:cNvPr id="45" name="CuadroTexto 395">
              <a:extLst>
                <a:ext uri="{FF2B5EF4-FFF2-40B4-BE49-F238E27FC236}">
                  <a16:creationId xmlns:a16="http://schemas.microsoft.com/office/drawing/2014/main" id="{BE220445-1585-4146-B52D-C22DD06C3ED7}"/>
                </a:ext>
              </a:extLst>
            </p:cNvPr>
            <p:cNvSpPr txBox="1"/>
            <p:nvPr/>
          </p:nvSpPr>
          <p:spPr>
            <a:xfrm>
              <a:off x="10834230" y="1135003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6" name="Rectangle 56">
              <a:extLst>
                <a:ext uri="{FF2B5EF4-FFF2-40B4-BE49-F238E27FC236}">
                  <a16:creationId xmlns:a16="http://schemas.microsoft.com/office/drawing/2014/main" id="{297D80A0-77EE-EA40-A058-56A79E6E492D}"/>
                </a:ext>
              </a:extLst>
            </p:cNvPr>
            <p:cNvSpPr/>
            <p:nvPr/>
          </p:nvSpPr>
          <p:spPr>
            <a:xfrm>
              <a:off x="9850546" y="11988831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1">
            <a:extLst>
              <a:ext uri="{FF2B5EF4-FFF2-40B4-BE49-F238E27FC236}">
                <a16:creationId xmlns:a16="http://schemas.microsoft.com/office/drawing/2014/main" id="{0969C9C9-A5F7-384C-A5BE-C0EE7C5A9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7008" y="5658557"/>
            <a:ext cx="3203641" cy="3198513"/>
          </a:xfrm>
          <a:custGeom>
            <a:avLst/>
            <a:gdLst>
              <a:gd name="T0" fmla="*/ 2753 w 2754"/>
              <a:gd name="T1" fmla="*/ 1375 h 2752"/>
              <a:gd name="T2" fmla="*/ 2753 w 2754"/>
              <a:gd name="T3" fmla="*/ 1375 h 2752"/>
              <a:gd name="T4" fmla="*/ 1376 w 2754"/>
              <a:gd name="T5" fmla="*/ 2751 h 2752"/>
              <a:gd name="T6" fmla="*/ 0 w 2754"/>
              <a:gd name="T7" fmla="*/ 1375 h 2752"/>
              <a:gd name="T8" fmla="*/ 1376 w 2754"/>
              <a:gd name="T9" fmla="*/ 0 h 2752"/>
              <a:gd name="T10" fmla="*/ 2753 w 2754"/>
              <a:gd name="T11" fmla="*/ 1375 h 2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54" h="2752">
                <a:moveTo>
                  <a:pt x="2753" y="1375"/>
                </a:moveTo>
                <a:lnTo>
                  <a:pt x="2753" y="1375"/>
                </a:lnTo>
                <a:cubicBezTo>
                  <a:pt x="2753" y="2130"/>
                  <a:pt x="2141" y="2751"/>
                  <a:pt x="1376" y="2751"/>
                </a:cubicBezTo>
                <a:cubicBezTo>
                  <a:pt x="621" y="2751"/>
                  <a:pt x="0" y="2130"/>
                  <a:pt x="0" y="1375"/>
                </a:cubicBezTo>
                <a:cubicBezTo>
                  <a:pt x="0" y="620"/>
                  <a:pt x="621" y="0"/>
                  <a:pt x="1376" y="0"/>
                </a:cubicBezTo>
                <a:cubicBezTo>
                  <a:pt x="2141" y="0"/>
                  <a:pt x="2753" y="620"/>
                  <a:pt x="2753" y="137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2">
            <a:extLst>
              <a:ext uri="{FF2B5EF4-FFF2-40B4-BE49-F238E27FC236}">
                <a16:creationId xmlns:a16="http://schemas.microsoft.com/office/drawing/2014/main" id="{EB69C164-5FE5-A446-9A52-4DC650F8E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7008" y="8892950"/>
            <a:ext cx="3203641" cy="3203641"/>
          </a:xfrm>
          <a:custGeom>
            <a:avLst/>
            <a:gdLst>
              <a:gd name="T0" fmla="*/ 2753 w 2754"/>
              <a:gd name="T1" fmla="*/ 1377 h 2754"/>
              <a:gd name="T2" fmla="*/ 2753 w 2754"/>
              <a:gd name="T3" fmla="*/ 1377 h 2754"/>
              <a:gd name="T4" fmla="*/ 1376 w 2754"/>
              <a:gd name="T5" fmla="*/ 2753 h 2754"/>
              <a:gd name="T6" fmla="*/ 0 w 2754"/>
              <a:gd name="T7" fmla="*/ 1377 h 2754"/>
              <a:gd name="T8" fmla="*/ 1376 w 2754"/>
              <a:gd name="T9" fmla="*/ 0 h 2754"/>
              <a:gd name="T10" fmla="*/ 2753 w 2754"/>
              <a:gd name="T11" fmla="*/ 1377 h 2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54" h="2754">
                <a:moveTo>
                  <a:pt x="2753" y="1377"/>
                </a:moveTo>
                <a:lnTo>
                  <a:pt x="2753" y="1377"/>
                </a:lnTo>
                <a:cubicBezTo>
                  <a:pt x="2753" y="2132"/>
                  <a:pt x="2141" y="2753"/>
                  <a:pt x="1376" y="2753"/>
                </a:cubicBezTo>
                <a:cubicBezTo>
                  <a:pt x="621" y="2753"/>
                  <a:pt x="0" y="2132"/>
                  <a:pt x="0" y="1377"/>
                </a:cubicBezTo>
                <a:cubicBezTo>
                  <a:pt x="0" y="621"/>
                  <a:pt x="621" y="0"/>
                  <a:pt x="1376" y="0"/>
                </a:cubicBezTo>
                <a:cubicBezTo>
                  <a:pt x="2141" y="0"/>
                  <a:pt x="2753" y="621"/>
                  <a:pt x="2753" y="1377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3">
            <a:extLst>
              <a:ext uri="{FF2B5EF4-FFF2-40B4-BE49-F238E27FC236}">
                <a16:creationId xmlns:a16="http://schemas.microsoft.com/office/drawing/2014/main" id="{E533FF64-2DEE-8C40-9B77-EA9DD42A7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5605" y="7298821"/>
            <a:ext cx="3203638" cy="3198513"/>
          </a:xfrm>
          <a:custGeom>
            <a:avLst/>
            <a:gdLst>
              <a:gd name="T0" fmla="*/ 2753 w 2754"/>
              <a:gd name="T1" fmla="*/ 1375 h 2753"/>
              <a:gd name="T2" fmla="*/ 2753 w 2754"/>
              <a:gd name="T3" fmla="*/ 1375 h 2753"/>
              <a:gd name="T4" fmla="*/ 1377 w 2754"/>
              <a:gd name="T5" fmla="*/ 2752 h 2753"/>
              <a:gd name="T6" fmla="*/ 0 w 2754"/>
              <a:gd name="T7" fmla="*/ 1375 h 2753"/>
              <a:gd name="T8" fmla="*/ 1377 w 2754"/>
              <a:gd name="T9" fmla="*/ 0 h 2753"/>
              <a:gd name="T10" fmla="*/ 2753 w 2754"/>
              <a:gd name="T11" fmla="*/ 1375 h 2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54" h="2753">
                <a:moveTo>
                  <a:pt x="2753" y="1375"/>
                </a:moveTo>
                <a:lnTo>
                  <a:pt x="2753" y="1375"/>
                </a:lnTo>
                <a:cubicBezTo>
                  <a:pt x="2753" y="2140"/>
                  <a:pt x="2141" y="2752"/>
                  <a:pt x="1377" y="2752"/>
                </a:cubicBezTo>
                <a:cubicBezTo>
                  <a:pt x="621" y="2752"/>
                  <a:pt x="0" y="2140"/>
                  <a:pt x="0" y="1375"/>
                </a:cubicBezTo>
                <a:cubicBezTo>
                  <a:pt x="0" y="620"/>
                  <a:pt x="621" y="0"/>
                  <a:pt x="1377" y="0"/>
                </a:cubicBezTo>
                <a:cubicBezTo>
                  <a:pt x="2141" y="0"/>
                  <a:pt x="2753" y="620"/>
                  <a:pt x="2753" y="137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4">
            <a:extLst>
              <a:ext uri="{FF2B5EF4-FFF2-40B4-BE49-F238E27FC236}">
                <a16:creationId xmlns:a16="http://schemas.microsoft.com/office/drawing/2014/main" id="{7CD100EE-0F39-8C42-8790-F68207C13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4168" y="5658557"/>
            <a:ext cx="3203638" cy="3198513"/>
          </a:xfrm>
          <a:custGeom>
            <a:avLst/>
            <a:gdLst>
              <a:gd name="T0" fmla="*/ 2753 w 2754"/>
              <a:gd name="T1" fmla="*/ 1375 h 2752"/>
              <a:gd name="T2" fmla="*/ 2753 w 2754"/>
              <a:gd name="T3" fmla="*/ 1375 h 2752"/>
              <a:gd name="T4" fmla="*/ 1377 w 2754"/>
              <a:gd name="T5" fmla="*/ 2751 h 2752"/>
              <a:gd name="T6" fmla="*/ 0 w 2754"/>
              <a:gd name="T7" fmla="*/ 1375 h 2752"/>
              <a:gd name="T8" fmla="*/ 1377 w 2754"/>
              <a:gd name="T9" fmla="*/ 0 h 2752"/>
              <a:gd name="T10" fmla="*/ 2753 w 2754"/>
              <a:gd name="T11" fmla="*/ 1375 h 2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54" h="2752">
                <a:moveTo>
                  <a:pt x="2753" y="1375"/>
                </a:moveTo>
                <a:lnTo>
                  <a:pt x="2753" y="1375"/>
                </a:lnTo>
                <a:cubicBezTo>
                  <a:pt x="2753" y="2130"/>
                  <a:pt x="2132" y="2751"/>
                  <a:pt x="1377" y="2751"/>
                </a:cubicBezTo>
                <a:cubicBezTo>
                  <a:pt x="621" y="2751"/>
                  <a:pt x="0" y="2130"/>
                  <a:pt x="0" y="1375"/>
                </a:cubicBezTo>
                <a:cubicBezTo>
                  <a:pt x="0" y="620"/>
                  <a:pt x="621" y="0"/>
                  <a:pt x="1377" y="0"/>
                </a:cubicBezTo>
                <a:cubicBezTo>
                  <a:pt x="2132" y="0"/>
                  <a:pt x="2753" y="620"/>
                  <a:pt x="2753" y="13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10467047-BCFB-AA4C-84FF-6311EAB50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4168" y="8892950"/>
            <a:ext cx="3203638" cy="3203641"/>
          </a:xfrm>
          <a:custGeom>
            <a:avLst/>
            <a:gdLst>
              <a:gd name="T0" fmla="*/ 2753 w 2754"/>
              <a:gd name="T1" fmla="*/ 1377 h 2754"/>
              <a:gd name="T2" fmla="*/ 2753 w 2754"/>
              <a:gd name="T3" fmla="*/ 1377 h 2754"/>
              <a:gd name="T4" fmla="*/ 1377 w 2754"/>
              <a:gd name="T5" fmla="*/ 2753 h 2754"/>
              <a:gd name="T6" fmla="*/ 0 w 2754"/>
              <a:gd name="T7" fmla="*/ 1377 h 2754"/>
              <a:gd name="T8" fmla="*/ 1377 w 2754"/>
              <a:gd name="T9" fmla="*/ 0 h 2754"/>
              <a:gd name="T10" fmla="*/ 2753 w 2754"/>
              <a:gd name="T11" fmla="*/ 1377 h 2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54" h="2754">
                <a:moveTo>
                  <a:pt x="2753" y="1377"/>
                </a:moveTo>
                <a:lnTo>
                  <a:pt x="2753" y="1377"/>
                </a:lnTo>
                <a:cubicBezTo>
                  <a:pt x="2753" y="2132"/>
                  <a:pt x="2132" y="2753"/>
                  <a:pt x="1377" y="2753"/>
                </a:cubicBezTo>
                <a:cubicBezTo>
                  <a:pt x="621" y="2753"/>
                  <a:pt x="0" y="2132"/>
                  <a:pt x="0" y="1377"/>
                </a:cubicBezTo>
                <a:cubicBezTo>
                  <a:pt x="0" y="621"/>
                  <a:pt x="621" y="0"/>
                  <a:pt x="1377" y="0"/>
                </a:cubicBezTo>
                <a:cubicBezTo>
                  <a:pt x="2132" y="0"/>
                  <a:pt x="2753" y="621"/>
                  <a:pt x="2753" y="137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6">
            <a:extLst>
              <a:ext uri="{FF2B5EF4-FFF2-40B4-BE49-F238E27FC236}">
                <a16:creationId xmlns:a16="http://schemas.microsoft.com/office/drawing/2014/main" id="{833E4743-2B48-E74B-A068-5B4D18CBE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8500" y="7298821"/>
            <a:ext cx="3198513" cy="3198513"/>
          </a:xfrm>
          <a:custGeom>
            <a:avLst/>
            <a:gdLst>
              <a:gd name="T0" fmla="*/ 2752 w 2753"/>
              <a:gd name="T1" fmla="*/ 1375 h 2753"/>
              <a:gd name="T2" fmla="*/ 2752 w 2753"/>
              <a:gd name="T3" fmla="*/ 1375 h 2753"/>
              <a:gd name="T4" fmla="*/ 1376 w 2753"/>
              <a:gd name="T5" fmla="*/ 2752 h 2753"/>
              <a:gd name="T6" fmla="*/ 0 w 2753"/>
              <a:gd name="T7" fmla="*/ 1375 h 2753"/>
              <a:gd name="T8" fmla="*/ 1376 w 2753"/>
              <a:gd name="T9" fmla="*/ 0 h 2753"/>
              <a:gd name="T10" fmla="*/ 2752 w 2753"/>
              <a:gd name="T11" fmla="*/ 1375 h 2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53" h="2753">
                <a:moveTo>
                  <a:pt x="2752" y="1375"/>
                </a:moveTo>
                <a:lnTo>
                  <a:pt x="2752" y="1375"/>
                </a:lnTo>
                <a:cubicBezTo>
                  <a:pt x="2752" y="2140"/>
                  <a:pt x="2132" y="2752"/>
                  <a:pt x="1376" y="2752"/>
                </a:cubicBezTo>
                <a:cubicBezTo>
                  <a:pt x="621" y="2752"/>
                  <a:pt x="0" y="2140"/>
                  <a:pt x="0" y="1375"/>
                </a:cubicBezTo>
                <a:cubicBezTo>
                  <a:pt x="0" y="620"/>
                  <a:pt x="621" y="0"/>
                  <a:pt x="1376" y="0"/>
                </a:cubicBezTo>
                <a:cubicBezTo>
                  <a:pt x="2132" y="0"/>
                  <a:pt x="2752" y="620"/>
                  <a:pt x="2752" y="137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72">
            <a:extLst>
              <a:ext uri="{FF2B5EF4-FFF2-40B4-BE49-F238E27FC236}">
                <a16:creationId xmlns:a16="http://schemas.microsoft.com/office/drawing/2014/main" id="{073654CB-C741-B646-9569-5501DC256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8231" y="7534609"/>
            <a:ext cx="7340178" cy="3398419"/>
          </a:xfrm>
          <a:custGeom>
            <a:avLst/>
            <a:gdLst>
              <a:gd name="T0" fmla="*/ 5656 w 6314"/>
              <a:gd name="T1" fmla="*/ 1538 h 2924"/>
              <a:gd name="T2" fmla="*/ 5971 w 6314"/>
              <a:gd name="T3" fmla="*/ 1754 h 2924"/>
              <a:gd name="T4" fmla="*/ 6250 w 6314"/>
              <a:gd name="T5" fmla="*/ 1601 h 2924"/>
              <a:gd name="T6" fmla="*/ 6169 w 6314"/>
              <a:gd name="T7" fmla="*/ 1152 h 2924"/>
              <a:gd name="T8" fmla="*/ 6151 w 6314"/>
              <a:gd name="T9" fmla="*/ 864 h 2924"/>
              <a:gd name="T10" fmla="*/ 5755 w 6314"/>
              <a:gd name="T11" fmla="*/ 297 h 2924"/>
              <a:gd name="T12" fmla="*/ 5198 w 6314"/>
              <a:gd name="T13" fmla="*/ 216 h 2924"/>
              <a:gd name="T14" fmla="*/ 4046 w 6314"/>
              <a:gd name="T15" fmla="*/ 9 h 2924"/>
              <a:gd name="T16" fmla="*/ 3202 w 6314"/>
              <a:gd name="T17" fmla="*/ 684 h 2924"/>
              <a:gd name="T18" fmla="*/ 3157 w 6314"/>
              <a:gd name="T19" fmla="*/ 774 h 2924"/>
              <a:gd name="T20" fmla="*/ 2680 w 6314"/>
              <a:gd name="T21" fmla="*/ 90 h 2924"/>
              <a:gd name="T22" fmla="*/ 1997 w 6314"/>
              <a:gd name="T23" fmla="*/ 0 h 2924"/>
              <a:gd name="T24" fmla="*/ 899 w 6314"/>
              <a:gd name="T25" fmla="*/ 207 h 2924"/>
              <a:gd name="T26" fmla="*/ 207 w 6314"/>
              <a:gd name="T27" fmla="*/ 765 h 2924"/>
              <a:gd name="T28" fmla="*/ 189 w 6314"/>
              <a:gd name="T29" fmla="*/ 1035 h 2924"/>
              <a:gd name="T30" fmla="*/ 647 w 6314"/>
              <a:gd name="T31" fmla="*/ 1646 h 2924"/>
              <a:gd name="T32" fmla="*/ 315 w 6314"/>
              <a:gd name="T33" fmla="*/ 1745 h 2924"/>
              <a:gd name="T34" fmla="*/ 18 w 6314"/>
              <a:gd name="T35" fmla="*/ 2456 h 2924"/>
              <a:gd name="T36" fmla="*/ 135 w 6314"/>
              <a:gd name="T37" fmla="*/ 2618 h 2924"/>
              <a:gd name="T38" fmla="*/ 1295 w 6314"/>
              <a:gd name="T39" fmla="*/ 2726 h 2924"/>
              <a:gd name="T40" fmla="*/ 1430 w 6314"/>
              <a:gd name="T41" fmla="*/ 2923 h 2924"/>
              <a:gd name="T42" fmla="*/ 3112 w 6314"/>
              <a:gd name="T43" fmla="*/ 2923 h 2924"/>
              <a:gd name="T44" fmla="*/ 4937 w 6314"/>
              <a:gd name="T45" fmla="*/ 2860 h 2924"/>
              <a:gd name="T46" fmla="*/ 4928 w 6314"/>
              <a:gd name="T47" fmla="*/ 2627 h 2924"/>
              <a:gd name="T48" fmla="*/ 6223 w 6314"/>
              <a:gd name="T49" fmla="*/ 2582 h 2924"/>
              <a:gd name="T50" fmla="*/ 6034 w 6314"/>
              <a:gd name="T51" fmla="*/ 1853 h 2924"/>
              <a:gd name="T52" fmla="*/ 5674 w 6314"/>
              <a:gd name="T53" fmla="*/ 1718 h 2924"/>
              <a:gd name="T54" fmla="*/ 5575 w 6314"/>
              <a:gd name="T55" fmla="*/ 1700 h 2924"/>
              <a:gd name="T56" fmla="*/ 5656 w 6314"/>
              <a:gd name="T57" fmla="*/ 1538 h 2924"/>
              <a:gd name="T58" fmla="*/ 1025 w 6314"/>
              <a:gd name="T59" fmla="*/ 1646 h 2924"/>
              <a:gd name="T60" fmla="*/ 1376 w 6314"/>
              <a:gd name="T61" fmla="*/ 1754 h 2924"/>
              <a:gd name="T62" fmla="*/ 1025 w 6314"/>
              <a:gd name="T63" fmla="*/ 1682 h 2924"/>
              <a:gd name="T64" fmla="*/ 1430 w 6314"/>
              <a:gd name="T65" fmla="*/ 1799 h 2924"/>
              <a:gd name="T66" fmla="*/ 1646 w 6314"/>
              <a:gd name="T67" fmla="*/ 1862 h 2924"/>
              <a:gd name="T68" fmla="*/ 2096 w 6314"/>
              <a:gd name="T69" fmla="*/ 1655 h 2924"/>
              <a:gd name="T70" fmla="*/ 1970 w 6314"/>
              <a:gd name="T71" fmla="*/ 1817 h 2924"/>
              <a:gd name="T72" fmla="*/ 1655 w 6314"/>
              <a:gd name="T73" fmla="*/ 1880 h 2924"/>
              <a:gd name="T74" fmla="*/ 1520 w 6314"/>
              <a:gd name="T75" fmla="*/ 2042 h 2924"/>
              <a:gd name="T76" fmla="*/ 1430 w 6314"/>
              <a:gd name="T77" fmla="*/ 1799 h 2924"/>
              <a:gd name="T78" fmla="*/ 4820 w 6314"/>
              <a:gd name="T79" fmla="*/ 1853 h 2924"/>
              <a:gd name="T80" fmla="*/ 4703 w 6314"/>
              <a:gd name="T81" fmla="*/ 1970 h 2924"/>
              <a:gd name="T82" fmla="*/ 4190 w 6314"/>
              <a:gd name="T83" fmla="*/ 1799 h 2924"/>
              <a:gd name="T84" fmla="*/ 4577 w 6314"/>
              <a:gd name="T85" fmla="*/ 1385 h 2924"/>
              <a:gd name="T86" fmla="*/ 4910 w 6314"/>
              <a:gd name="T87" fmla="*/ 1754 h 2924"/>
              <a:gd name="T88" fmla="*/ 5278 w 6314"/>
              <a:gd name="T89" fmla="*/ 1583 h 2924"/>
              <a:gd name="T90" fmla="*/ 5171 w 6314"/>
              <a:gd name="T91" fmla="*/ 1718 h 2924"/>
              <a:gd name="T92" fmla="*/ 4910 w 6314"/>
              <a:gd name="T93" fmla="*/ 1772 h 2924"/>
              <a:gd name="T94" fmla="*/ 3202 w 6314"/>
              <a:gd name="T95" fmla="*/ 1080 h 2924"/>
              <a:gd name="T96" fmla="*/ 3300 w 6314"/>
              <a:gd name="T97" fmla="*/ 1161 h 2924"/>
              <a:gd name="T98" fmla="*/ 3731 w 6314"/>
              <a:gd name="T99" fmla="*/ 1790 h 2924"/>
              <a:gd name="T100" fmla="*/ 3219 w 6314"/>
              <a:gd name="T101" fmla="*/ 1970 h 2924"/>
              <a:gd name="T102" fmla="*/ 3013 w 6314"/>
              <a:gd name="T103" fmla="*/ 1979 h 2924"/>
              <a:gd name="T104" fmla="*/ 2581 w 6314"/>
              <a:gd name="T105" fmla="*/ 1817 h 2924"/>
              <a:gd name="T106" fmla="*/ 2455 w 6314"/>
              <a:gd name="T107" fmla="*/ 1790 h 2924"/>
              <a:gd name="T108" fmla="*/ 2563 w 6314"/>
              <a:gd name="T109" fmla="*/ 1601 h 2924"/>
              <a:gd name="T110" fmla="*/ 2932 w 6314"/>
              <a:gd name="T111" fmla="*/ 1862 h 2924"/>
              <a:gd name="T112" fmla="*/ 3282 w 6314"/>
              <a:gd name="T113" fmla="*/ 1673 h 2924"/>
              <a:gd name="T114" fmla="*/ 3184 w 6314"/>
              <a:gd name="T115" fmla="*/ 1125 h 2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314" h="2924">
                <a:moveTo>
                  <a:pt x="5656" y="1538"/>
                </a:moveTo>
                <a:lnTo>
                  <a:pt x="5656" y="1538"/>
                </a:lnTo>
                <a:cubicBezTo>
                  <a:pt x="5683" y="1610"/>
                  <a:pt x="5728" y="1664"/>
                  <a:pt x="5791" y="1700"/>
                </a:cubicBezTo>
                <a:cubicBezTo>
                  <a:pt x="5845" y="1736"/>
                  <a:pt x="5908" y="1754"/>
                  <a:pt x="5971" y="1754"/>
                </a:cubicBezTo>
                <a:cubicBezTo>
                  <a:pt x="5989" y="1754"/>
                  <a:pt x="6016" y="1754"/>
                  <a:pt x="6043" y="1745"/>
                </a:cubicBezTo>
                <a:cubicBezTo>
                  <a:pt x="6124" y="1727"/>
                  <a:pt x="6205" y="1673"/>
                  <a:pt x="6250" y="1601"/>
                </a:cubicBezTo>
                <a:cubicBezTo>
                  <a:pt x="6295" y="1520"/>
                  <a:pt x="6313" y="1431"/>
                  <a:pt x="6295" y="1349"/>
                </a:cubicBezTo>
                <a:cubicBezTo>
                  <a:pt x="6277" y="1268"/>
                  <a:pt x="6232" y="1197"/>
                  <a:pt x="6169" y="1152"/>
                </a:cubicBezTo>
                <a:cubicBezTo>
                  <a:pt x="6205" y="1098"/>
                  <a:pt x="6223" y="1026"/>
                  <a:pt x="6205" y="963"/>
                </a:cubicBezTo>
                <a:cubicBezTo>
                  <a:pt x="6196" y="927"/>
                  <a:pt x="6178" y="891"/>
                  <a:pt x="6151" y="864"/>
                </a:cubicBezTo>
                <a:cubicBezTo>
                  <a:pt x="6169" y="819"/>
                  <a:pt x="6178" y="765"/>
                  <a:pt x="6178" y="720"/>
                </a:cubicBezTo>
                <a:cubicBezTo>
                  <a:pt x="6178" y="486"/>
                  <a:pt x="5989" y="297"/>
                  <a:pt x="5755" y="297"/>
                </a:cubicBezTo>
                <a:cubicBezTo>
                  <a:pt x="5683" y="297"/>
                  <a:pt x="5602" y="315"/>
                  <a:pt x="5539" y="360"/>
                </a:cubicBezTo>
                <a:cubicBezTo>
                  <a:pt x="5449" y="270"/>
                  <a:pt x="5323" y="216"/>
                  <a:pt x="5198" y="216"/>
                </a:cubicBezTo>
                <a:cubicBezTo>
                  <a:pt x="4964" y="216"/>
                  <a:pt x="4775" y="378"/>
                  <a:pt x="4712" y="585"/>
                </a:cubicBezTo>
                <a:cubicBezTo>
                  <a:pt x="4667" y="261"/>
                  <a:pt x="4388" y="9"/>
                  <a:pt x="4046" y="9"/>
                </a:cubicBezTo>
                <a:cubicBezTo>
                  <a:pt x="3875" y="9"/>
                  <a:pt x="3875" y="9"/>
                  <a:pt x="3875" y="9"/>
                </a:cubicBezTo>
                <a:cubicBezTo>
                  <a:pt x="3507" y="9"/>
                  <a:pt x="3202" y="315"/>
                  <a:pt x="3202" y="684"/>
                </a:cubicBezTo>
                <a:cubicBezTo>
                  <a:pt x="3202" y="846"/>
                  <a:pt x="3202" y="846"/>
                  <a:pt x="3202" y="846"/>
                </a:cubicBezTo>
                <a:cubicBezTo>
                  <a:pt x="3193" y="819"/>
                  <a:pt x="3175" y="792"/>
                  <a:pt x="3157" y="774"/>
                </a:cubicBezTo>
                <a:cubicBezTo>
                  <a:pt x="3184" y="720"/>
                  <a:pt x="3193" y="657"/>
                  <a:pt x="3193" y="603"/>
                </a:cubicBezTo>
                <a:cubicBezTo>
                  <a:pt x="3193" y="315"/>
                  <a:pt x="2959" y="90"/>
                  <a:pt x="2680" y="90"/>
                </a:cubicBezTo>
                <a:cubicBezTo>
                  <a:pt x="2590" y="90"/>
                  <a:pt x="2500" y="117"/>
                  <a:pt x="2419" y="162"/>
                </a:cubicBezTo>
                <a:cubicBezTo>
                  <a:pt x="2302" y="54"/>
                  <a:pt x="2158" y="0"/>
                  <a:pt x="1997" y="0"/>
                </a:cubicBezTo>
                <a:cubicBezTo>
                  <a:pt x="1700" y="0"/>
                  <a:pt x="1448" y="225"/>
                  <a:pt x="1403" y="513"/>
                </a:cubicBezTo>
                <a:cubicBezTo>
                  <a:pt x="1304" y="333"/>
                  <a:pt x="1115" y="207"/>
                  <a:pt x="899" y="207"/>
                </a:cubicBezTo>
                <a:cubicBezTo>
                  <a:pt x="764" y="207"/>
                  <a:pt x="764" y="207"/>
                  <a:pt x="764" y="207"/>
                </a:cubicBezTo>
                <a:cubicBezTo>
                  <a:pt x="459" y="207"/>
                  <a:pt x="207" y="459"/>
                  <a:pt x="207" y="765"/>
                </a:cubicBezTo>
                <a:cubicBezTo>
                  <a:pt x="207" y="972"/>
                  <a:pt x="207" y="972"/>
                  <a:pt x="207" y="972"/>
                </a:cubicBezTo>
                <a:cubicBezTo>
                  <a:pt x="198" y="990"/>
                  <a:pt x="189" y="1008"/>
                  <a:pt x="189" y="1035"/>
                </a:cubicBezTo>
                <a:cubicBezTo>
                  <a:pt x="189" y="1089"/>
                  <a:pt x="234" y="1143"/>
                  <a:pt x="288" y="1152"/>
                </a:cubicBezTo>
                <a:cubicBezTo>
                  <a:pt x="297" y="1385"/>
                  <a:pt x="441" y="1574"/>
                  <a:pt x="647" y="1646"/>
                </a:cubicBezTo>
                <a:cubicBezTo>
                  <a:pt x="647" y="1682"/>
                  <a:pt x="647" y="1682"/>
                  <a:pt x="647" y="1682"/>
                </a:cubicBezTo>
                <a:cubicBezTo>
                  <a:pt x="315" y="1745"/>
                  <a:pt x="315" y="1745"/>
                  <a:pt x="315" y="1745"/>
                </a:cubicBezTo>
                <a:cubicBezTo>
                  <a:pt x="270" y="1754"/>
                  <a:pt x="234" y="1781"/>
                  <a:pt x="225" y="1826"/>
                </a:cubicBezTo>
                <a:cubicBezTo>
                  <a:pt x="18" y="2456"/>
                  <a:pt x="18" y="2456"/>
                  <a:pt x="18" y="2456"/>
                </a:cubicBezTo>
                <a:cubicBezTo>
                  <a:pt x="0" y="2492"/>
                  <a:pt x="9" y="2528"/>
                  <a:pt x="36" y="2564"/>
                </a:cubicBezTo>
                <a:cubicBezTo>
                  <a:pt x="54" y="2600"/>
                  <a:pt x="90" y="2618"/>
                  <a:pt x="135" y="2618"/>
                </a:cubicBezTo>
                <a:cubicBezTo>
                  <a:pt x="1331" y="2618"/>
                  <a:pt x="1331" y="2618"/>
                  <a:pt x="1331" y="2618"/>
                </a:cubicBezTo>
                <a:cubicBezTo>
                  <a:pt x="1295" y="2726"/>
                  <a:pt x="1295" y="2726"/>
                  <a:pt x="1295" y="2726"/>
                </a:cubicBezTo>
                <a:cubicBezTo>
                  <a:pt x="1277" y="2771"/>
                  <a:pt x="1286" y="2824"/>
                  <a:pt x="1313" y="2860"/>
                </a:cubicBezTo>
                <a:cubicBezTo>
                  <a:pt x="1340" y="2896"/>
                  <a:pt x="1385" y="2923"/>
                  <a:pt x="1430" y="2923"/>
                </a:cubicBezTo>
                <a:cubicBezTo>
                  <a:pt x="3067" y="2923"/>
                  <a:pt x="3067" y="2923"/>
                  <a:pt x="3067" y="2923"/>
                </a:cubicBezTo>
                <a:cubicBezTo>
                  <a:pt x="3076" y="2923"/>
                  <a:pt x="3094" y="2923"/>
                  <a:pt x="3112" y="2923"/>
                </a:cubicBezTo>
                <a:cubicBezTo>
                  <a:pt x="4811" y="2923"/>
                  <a:pt x="4811" y="2923"/>
                  <a:pt x="4811" y="2923"/>
                </a:cubicBezTo>
                <a:cubicBezTo>
                  <a:pt x="4865" y="2923"/>
                  <a:pt x="4910" y="2905"/>
                  <a:pt x="4937" y="2860"/>
                </a:cubicBezTo>
                <a:cubicBezTo>
                  <a:pt x="4964" y="2824"/>
                  <a:pt x="4973" y="2779"/>
                  <a:pt x="4955" y="2726"/>
                </a:cubicBezTo>
                <a:cubicBezTo>
                  <a:pt x="4928" y="2627"/>
                  <a:pt x="4928" y="2627"/>
                  <a:pt x="4928" y="2627"/>
                </a:cubicBezTo>
                <a:cubicBezTo>
                  <a:pt x="6124" y="2627"/>
                  <a:pt x="6124" y="2627"/>
                  <a:pt x="6124" y="2627"/>
                </a:cubicBezTo>
                <a:cubicBezTo>
                  <a:pt x="6160" y="2627"/>
                  <a:pt x="6196" y="2608"/>
                  <a:pt x="6223" y="2582"/>
                </a:cubicBezTo>
                <a:cubicBezTo>
                  <a:pt x="6241" y="2546"/>
                  <a:pt x="6250" y="2510"/>
                  <a:pt x="6241" y="2474"/>
                </a:cubicBezTo>
                <a:cubicBezTo>
                  <a:pt x="6034" y="1853"/>
                  <a:pt x="6034" y="1853"/>
                  <a:pt x="6034" y="1853"/>
                </a:cubicBezTo>
                <a:cubicBezTo>
                  <a:pt x="6016" y="1808"/>
                  <a:pt x="5980" y="1781"/>
                  <a:pt x="5944" y="1772"/>
                </a:cubicBezTo>
                <a:cubicBezTo>
                  <a:pt x="5674" y="1718"/>
                  <a:pt x="5674" y="1718"/>
                  <a:pt x="5674" y="1718"/>
                </a:cubicBezTo>
                <a:lnTo>
                  <a:pt x="5674" y="1718"/>
                </a:lnTo>
                <a:cubicBezTo>
                  <a:pt x="5575" y="1700"/>
                  <a:pt x="5575" y="1700"/>
                  <a:pt x="5575" y="1700"/>
                </a:cubicBezTo>
                <a:cubicBezTo>
                  <a:pt x="5575" y="1574"/>
                  <a:pt x="5575" y="1574"/>
                  <a:pt x="5575" y="1574"/>
                </a:cubicBezTo>
                <a:cubicBezTo>
                  <a:pt x="5602" y="1565"/>
                  <a:pt x="5629" y="1556"/>
                  <a:pt x="5656" y="1538"/>
                </a:cubicBezTo>
                <a:close/>
                <a:moveTo>
                  <a:pt x="1025" y="1646"/>
                </a:moveTo>
                <a:lnTo>
                  <a:pt x="1025" y="1646"/>
                </a:lnTo>
                <a:cubicBezTo>
                  <a:pt x="1106" y="1619"/>
                  <a:pt x="1187" y="1565"/>
                  <a:pt x="1241" y="1493"/>
                </a:cubicBezTo>
                <a:cubicBezTo>
                  <a:pt x="1259" y="1592"/>
                  <a:pt x="1304" y="1682"/>
                  <a:pt x="1376" y="1754"/>
                </a:cubicBezTo>
                <a:cubicBezTo>
                  <a:pt x="1367" y="1745"/>
                  <a:pt x="1358" y="1745"/>
                  <a:pt x="1358" y="1745"/>
                </a:cubicBezTo>
                <a:cubicBezTo>
                  <a:pt x="1025" y="1682"/>
                  <a:pt x="1025" y="1682"/>
                  <a:pt x="1025" y="1682"/>
                </a:cubicBezTo>
                <a:lnTo>
                  <a:pt x="1025" y="1646"/>
                </a:lnTo>
                <a:close/>
                <a:moveTo>
                  <a:pt x="1430" y="1799"/>
                </a:moveTo>
                <a:lnTo>
                  <a:pt x="1430" y="1799"/>
                </a:lnTo>
                <a:cubicBezTo>
                  <a:pt x="1493" y="1835"/>
                  <a:pt x="1565" y="1862"/>
                  <a:pt x="1646" y="1862"/>
                </a:cubicBezTo>
                <a:cubicBezTo>
                  <a:pt x="1808" y="1862"/>
                  <a:pt x="1952" y="1763"/>
                  <a:pt x="2014" y="1619"/>
                </a:cubicBezTo>
                <a:cubicBezTo>
                  <a:pt x="2042" y="1637"/>
                  <a:pt x="2069" y="1646"/>
                  <a:pt x="2096" y="1655"/>
                </a:cubicBezTo>
                <a:cubicBezTo>
                  <a:pt x="2096" y="1790"/>
                  <a:pt x="2096" y="1790"/>
                  <a:pt x="2096" y="1790"/>
                </a:cubicBezTo>
                <a:cubicBezTo>
                  <a:pt x="1970" y="1817"/>
                  <a:pt x="1970" y="1817"/>
                  <a:pt x="1970" y="1817"/>
                </a:cubicBezTo>
                <a:lnTo>
                  <a:pt x="1970" y="1817"/>
                </a:lnTo>
                <a:cubicBezTo>
                  <a:pt x="1655" y="1880"/>
                  <a:pt x="1655" y="1880"/>
                  <a:pt x="1655" y="1880"/>
                </a:cubicBezTo>
                <a:cubicBezTo>
                  <a:pt x="1601" y="1889"/>
                  <a:pt x="1565" y="1925"/>
                  <a:pt x="1547" y="1979"/>
                </a:cubicBezTo>
                <a:cubicBezTo>
                  <a:pt x="1520" y="2042"/>
                  <a:pt x="1520" y="2042"/>
                  <a:pt x="1520" y="2042"/>
                </a:cubicBezTo>
                <a:cubicBezTo>
                  <a:pt x="1448" y="1826"/>
                  <a:pt x="1448" y="1826"/>
                  <a:pt x="1448" y="1826"/>
                </a:cubicBezTo>
                <a:cubicBezTo>
                  <a:pt x="1448" y="1817"/>
                  <a:pt x="1439" y="1808"/>
                  <a:pt x="1430" y="1799"/>
                </a:cubicBezTo>
                <a:close/>
                <a:moveTo>
                  <a:pt x="4820" y="1853"/>
                </a:moveTo>
                <a:lnTo>
                  <a:pt x="4820" y="1853"/>
                </a:lnTo>
                <a:cubicBezTo>
                  <a:pt x="4739" y="2078"/>
                  <a:pt x="4739" y="2078"/>
                  <a:pt x="4739" y="2078"/>
                </a:cubicBezTo>
                <a:cubicBezTo>
                  <a:pt x="4703" y="1970"/>
                  <a:pt x="4703" y="1970"/>
                  <a:pt x="4703" y="1970"/>
                </a:cubicBezTo>
                <a:cubicBezTo>
                  <a:pt x="4685" y="1916"/>
                  <a:pt x="4649" y="1880"/>
                  <a:pt x="4595" y="1871"/>
                </a:cubicBezTo>
                <a:cubicBezTo>
                  <a:pt x="4190" y="1799"/>
                  <a:pt x="4190" y="1799"/>
                  <a:pt x="4190" y="1799"/>
                </a:cubicBezTo>
                <a:cubicBezTo>
                  <a:pt x="4190" y="1754"/>
                  <a:pt x="4190" y="1754"/>
                  <a:pt x="4190" y="1754"/>
                </a:cubicBezTo>
                <a:cubicBezTo>
                  <a:pt x="4361" y="1691"/>
                  <a:pt x="4505" y="1556"/>
                  <a:pt x="4577" y="1385"/>
                </a:cubicBezTo>
                <a:cubicBezTo>
                  <a:pt x="4577" y="1395"/>
                  <a:pt x="4568" y="1403"/>
                  <a:pt x="4568" y="1421"/>
                </a:cubicBezTo>
                <a:cubicBezTo>
                  <a:pt x="4568" y="1601"/>
                  <a:pt x="4721" y="1754"/>
                  <a:pt x="4910" y="1754"/>
                </a:cubicBezTo>
                <a:cubicBezTo>
                  <a:pt x="5036" y="1754"/>
                  <a:pt x="5153" y="1673"/>
                  <a:pt x="5207" y="1556"/>
                </a:cubicBezTo>
                <a:cubicBezTo>
                  <a:pt x="5234" y="1565"/>
                  <a:pt x="5251" y="1574"/>
                  <a:pt x="5278" y="1583"/>
                </a:cubicBezTo>
                <a:cubicBezTo>
                  <a:pt x="5278" y="1700"/>
                  <a:pt x="5278" y="1700"/>
                  <a:pt x="5278" y="1700"/>
                </a:cubicBezTo>
                <a:cubicBezTo>
                  <a:pt x="5171" y="1718"/>
                  <a:pt x="5171" y="1718"/>
                  <a:pt x="5171" y="1718"/>
                </a:cubicBezTo>
                <a:lnTo>
                  <a:pt x="5171" y="1718"/>
                </a:lnTo>
                <a:cubicBezTo>
                  <a:pt x="4910" y="1772"/>
                  <a:pt x="4910" y="1772"/>
                  <a:pt x="4910" y="1772"/>
                </a:cubicBezTo>
                <a:cubicBezTo>
                  <a:pt x="4865" y="1781"/>
                  <a:pt x="4838" y="1808"/>
                  <a:pt x="4820" y="1853"/>
                </a:cubicBezTo>
                <a:close/>
                <a:moveTo>
                  <a:pt x="3202" y="1080"/>
                </a:moveTo>
                <a:lnTo>
                  <a:pt x="3202" y="1080"/>
                </a:lnTo>
                <a:cubicBezTo>
                  <a:pt x="3228" y="1116"/>
                  <a:pt x="3255" y="1143"/>
                  <a:pt x="3300" y="1161"/>
                </a:cubicBezTo>
                <a:cubicBezTo>
                  <a:pt x="3309" y="1431"/>
                  <a:pt x="3489" y="1664"/>
                  <a:pt x="3731" y="1754"/>
                </a:cubicBezTo>
                <a:cubicBezTo>
                  <a:pt x="3731" y="1790"/>
                  <a:pt x="3731" y="1790"/>
                  <a:pt x="3731" y="1790"/>
                </a:cubicBezTo>
                <a:cubicBezTo>
                  <a:pt x="3336" y="1871"/>
                  <a:pt x="3336" y="1871"/>
                  <a:pt x="3336" y="1871"/>
                </a:cubicBezTo>
                <a:cubicBezTo>
                  <a:pt x="3282" y="1880"/>
                  <a:pt x="3237" y="1916"/>
                  <a:pt x="3219" y="1970"/>
                </a:cubicBezTo>
                <a:cubicBezTo>
                  <a:pt x="3121" y="2285"/>
                  <a:pt x="3121" y="2285"/>
                  <a:pt x="3121" y="2285"/>
                </a:cubicBezTo>
                <a:cubicBezTo>
                  <a:pt x="3013" y="1979"/>
                  <a:pt x="3013" y="1979"/>
                  <a:pt x="3013" y="1979"/>
                </a:cubicBezTo>
                <a:cubicBezTo>
                  <a:pt x="2995" y="1925"/>
                  <a:pt x="2950" y="1889"/>
                  <a:pt x="2905" y="1880"/>
                </a:cubicBezTo>
                <a:cubicBezTo>
                  <a:pt x="2581" y="1817"/>
                  <a:pt x="2581" y="1817"/>
                  <a:pt x="2581" y="1817"/>
                </a:cubicBezTo>
                <a:lnTo>
                  <a:pt x="2581" y="1817"/>
                </a:lnTo>
                <a:cubicBezTo>
                  <a:pt x="2455" y="1790"/>
                  <a:pt x="2455" y="1790"/>
                  <a:pt x="2455" y="1790"/>
                </a:cubicBezTo>
                <a:cubicBezTo>
                  <a:pt x="2455" y="1646"/>
                  <a:pt x="2455" y="1646"/>
                  <a:pt x="2455" y="1646"/>
                </a:cubicBezTo>
                <a:cubicBezTo>
                  <a:pt x="2491" y="1628"/>
                  <a:pt x="2527" y="1619"/>
                  <a:pt x="2563" y="1601"/>
                </a:cubicBezTo>
                <a:cubicBezTo>
                  <a:pt x="2590" y="1682"/>
                  <a:pt x="2644" y="1745"/>
                  <a:pt x="2716" y="1790"/>
                </a:cubicBezTo>
                <a:cubicBezTo>
                  <a:pt x="2788" y="1835"/>
                  <a:pt x="2860" y="1862"/>
                  <a:pt x="2932" y="1862"/>
                </a:cubicBezTo>
                <a:cubicBezTo>
                  <a:pt x="2968" y="1862"/>
                  <a:pt x="2995" y="1853"/>
                  <a:pt x="3022" y="1844"/>
                </a:cubicBezTo>
                <a:cubicBezTo>
                  <a:pt x="3130" y="1826"/>
                  <a:pt x="3219" y="1763"/>
                  <a:pt x="3282" y="1673"/>
                </a:cubicBezTo>
                <a:cubicBezTo>
                  <a:pt x="3336" y="1574"/>
                  <a:pt x="3354" y="1466"/>
                  <a:pt x="3336" y="1367"/>
                </a:cubicBezTo>
                <a:cubicBezTo>
                  <a:pt x="3309" y="1268"/>
                  <a:pt x="3255" y="1188"/>
                  <a:pt x="3184" y="1125"/>
                </a:cubicBezTo>
                <a:cubicBezTo>
                  <a:pt x="3193" y="1116"/>
                  <a:pt x="3202" y="1098"/>
                  <a:pt x="3202" y="108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73">
            <a:extLst>
              <a:ext uri="{FF2B5EF4-FFF2-40B4-BE49-F238E27FC236}">
                <a16:creationId xmlns:a16="http://schemas.microsoft.com/office/drawing/2014/main" id="{D5F18FD2-36AF-614C-B5A6-FC34A616B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8231" y="7534609"/>
            <a:ext cx="7340178" cy="3398419"/>
          </a:xfrm>
          <a:custGeom>
            <a:avLst/>
            <a:gdLst>
              <a:gd name="T0" fmla="*/ 5755 w 6314"/>
              <a:gd name="T1" fmla="*/ 297 h 2924"/>
              <a:gd name="T2" fmla="*/ 1997 w 6314"/>
              <a:gd name="T3" fmla="*/ 0 h 2924"/>
              <a:gd name="T4" fmla="*/ 18 w 6314"/>
              <a:gd name="T5" fmla="*/ 2456 h 2924"/>
              <a:gd name="T6" fmla="*/ 4928 w 6314"/>
              <a:gd name="T7" fmla="*/ 2627 h 2924"/>
              <a:gd name="T8" fmla="*/ 4766 w 6314"/>
              <a:gd name="T9" fmla="*/ 837 h 2924"/>
              <a:gd name="T10" fmla="*/ 6106 w 6314"/>
              <a:gd name="T11" fmla="*/ 1134 h 2924"/>
              <a:gd name="T12" fmla="*/ 5953 w 6314"/>
              <a:gd name="T13" fmla="*/ 801 h 2924"/>
              <a:gd name="T14" fmla="*/ 4874 w 6314"/>
              <a:gd name="T15" fmla="*/ 927 h 2924"/>
              <a:gd name="T16" fmla="*/ 4748 w 6314"/>
              <a:gd name="T17" fmla="*/ 873 h 2924"/>
              <a:gd name="T18" fmla="*/ 5171 w 6314"/>
              <a:gd name="T19" fmla="*/ 1718 h 2924"/>
              <a:gd name="T20" fmla="*/ 5207 w 6314"/>
              <a:gd name="T21" fmla="*/ 1556 h 2924"/>
              <a:gd name="T22" fmla="*/ 3579 w 6314"/>
              <a:gd name="T23" fmla="*/ 639 h 2924"/>
              <a:gd name="T24" fmla="*/ 4109 w 6314"/>
              <a:gd name="T25" fmla="*/ 1835 h 2924"/>
              <a:gd name="T26" fmla="*/ 4622 w 6314"/>
              <a:gd name="T27" fmla="*/ 1080 h 2924"/>
              <a:gd name="T28" fmla="*/ 4613 w 6314"/>
              <a:gd name="T29" fmla="*/ 1268 h 2924"/>
              <a:gd name="T30" fmla="*/ 4397 w 6314"/>
              <a:gd name="T31" fmla="*/ 504 h 2924"/>
              <a:gd name="T32" fmla="*/ 3291 w 6314"/>
              <a:gd name="T33" fmla="*/ 684 h 2924"/>
              <a:gd name="T34" fmla="*/ 3300 w 6314"/>
              <a:gd name="T35" fmla="*/ 1161 h 2924"/>
              <a:gd name="T36" fmla="*/ 2563 w 6314"/>
              <a:gd name="T37" fmla="*/ 1601 h 2924"/>
              <a:gd name="T38" fmla="*/ 1520 w 6314"/>
              <a:gd name="T39" fmla="*/ 2042 h 2924"/>
              <a:gd name="T40" fmla="*/ 1025 w 6314"/>
              <a:gd name="T41" fmla="*/ 1682 h 2924"/>
              <a:gd name="T42" fmla="*/ 2608 w 6314"/>
              <a:gd name="T43" fmla="*/ 657 h 2924"/>
              <a:gd name="T44" fmla="*/ 2734 w 6314"/>
              <a:gd name="T45" fmla="*/ 747 h 2924"/>
              <a:gd name="T46" fmla="*/ 2842 w 6314"/>
              <a:gd name="T47" fmla="*/ 1008 h 2924"/>
              <a:gd name="T48" fmla="*/ 2006 w 6314"/>
              <a:gd name="T49" fmla="*/ 1538 h 2924"/>
              <a:gd name="T50" fmla="*/ 1880 w 6314"/>
              <a:gd name="T51" fmla="*/ 945 h 2924"/>
              <a:gd name="T52" fmla="*/ 2069 w 6314"/>
              <a:gd name="T53" fmla="*/ 909 h 2924"/>
              <a:gd name="T54" fmla="*/ 2230 w 6314"/>
              <a:gd name="T55" fmla="*/ 837 h 2924"/>
              <a:gd name="T56" fmla="*/ 2374 w 6314"/>
              <a:gd name="T57" fmla="*/ 720 h 2924"/>
              <a:gd name="T58" fmla="*/ 2491 w 6314"/>
              <a:gd name="T59" fmla="*/ 576 h 2924"/>
              <a:gd name="T60" fmla="*/ 2086 w 6314"/>
              <a:gd name="T61" fmla="*/ 1871 h 2924"/>
              <a:gd name="T62" fmla="*/ 2086 w 6314"/>
              <a:gd name="T63" fmla="*/ 1871 h 2924"/>
              <a:gd name="T64" fmla="*/ 3094 w 6314"/>
              <a:gd name="T65" fmla="*/ 810 h 2924"/>
              <a:gd name="T66" fmla="*/ 2914 w 6314"/>
              <a:gd name="T67" fmla="*/ 783 h 2924"/>
              <a:gd name="T68" fmla="*/ 1700 w 6314"/>
              <a:gd name="T69" fmla="*/ 864 h 2924"/>
              <a:gd name="T70" fmla="*/ 1394 w 6314"/>
              <a:gd name="T71" fmla="*/ 1134 h 2924"/>
              <a:gd name="T72" fmla="*/ 2914 w 6314"/>
              <a:gd name="T73" fmla="*/ 855 h 2924"/>
              <a:gd name="T74" fmla="*/ 333 w 6314"/>
              <a:gd name="T75" fmla="*/ 774 h 2924"/>
              <a:gd name="T76" fmla="*/ 1205 w 6314"/>
              <a:gd name="T77" fmla="*/ 657 h 2924"/>
              <a:gd name="T78" fmla="*/ 360 w 6314"/>
              <a:gd name="T79" fmla="*/ 954 h 2924"/>
              <a:gd name="T80" fmla="*/ 683 w 6314"/>
              <a:gd name="T81" fmla="*/ 1583 h 2924"/>
              <a:gd name="T82" fmla="*/ 135 w 6314"/>
              <a:gd name="T83" fmla="*/ 2546 h 2924"/>
              <a:gd name="T84" fmla="*/ 1340 w 6314"/>
              <a:gd name="T85" fmla="*/ 1817 h 2924"/>
              <a:gd name="T86" fmla="*/ 1556 w 6314"/>
              <a:gd name="T87" fmla="*/ 2159 h 2924"/>
              <a:gd name="T88" fmla="*/ 2977 w 6314"/>
              <a:gd name="T89" fmla="*/ 2842 h 2924"/>
              <a:gd name="T90" fmla="*/ 3166 w 6314"/>
              <a:gd name="T91" fmla="*/ 2420 h 2924"/>
              <a:gd name="T92" fmla="*/ 4730 w 6314"/>
              <a:gd name="T93" fmla="*/ 2312 h 2924"/>
              <a:gd name="T94" fmla="*/ 4883 w 6314"/>
              <a:gd name="T95" fmla="*/ 1871 h 2924"/>
              <a:gd name="T96" fmla="*/ 5422 w 6314"/>
              <a:gd name="T97" fmla="*/ 1997 h 2924"/>
              <a:gd name="T98" fmla="*/ 5306 w 6314"/>
              <a:gd name="T99" fmla="*/ 1529 h 2924"/>
              <a:gd name="T100" fmla="*/ 5063 w 6314"/>
              <a:gd name="T101" fmla="*/ 1008 h 2924"/>
              <a:gd name="T102" fmla="*/ 5215 w 6314"/>
              <a:gd name="T103" fmla="*/ 981 h 2924"/>
              <a:gd name="T104" fmla="*/ 5350 w 6314"/>
              <a:gd name="T105" fmla="*/ 927 h 2924"/>
              <a:gd name="T106" fmla="*/ 5476 w 6314"/>
              <a:gd name="T107" fmla="*/ 837 h 2924"/>
              <a:gd name="T108" fmla="*/ 5584 w 6314"/>
              <a:gd name="T109" fmla="*/ 729 h 2924"/>
              <a:gd name="T110" fmla="*/ 5647 w 6314"/>
              <a:gd name="T111" fmla="*/ 693 h 2924"/>
              <a:gd name="T112" fmla="*/ 5728 w 6314"/>
              <a:gd name="T113" fmla="*/ 792 h 2924"/>
              <a:gd name="T114" fmla="*/ 5845 w 6314"/>
              <a:gd name="T115" fmla="*/ 855 h 2924"/>
              <a:gd name="T116" fmla="*/ 5665 w 6314"/>
              <a:gd name="T117" fmla="*/ 1466 h 2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314" h="2924">
                <a:moveTo>
                  <a:pt x="5656" y="1538"/>
                </a:moveTo>
                <a:lnTo>
                  <a:pt x="5656" y="1538"/>
                </a:lnTo>
                <a:cubicBezTo>
                  <a:pt x="5683" y="1610"/>
                  <a:pt x="5728" y="1664"/>
                  <a:pt x="5791" y="1700"/>
                </a:cubicBezTo>
                <a:cubicBezTo>
                  <a:pt x="5845" y="1736"/>
                  <a:pt x="5908" y="1754"/>
                  <a:pt x="5971" y="1754"/>
                </a:cubicBezTo>
                <a:cubicBezTo>
                  <a:pt x="5989" y="1754"/>
                  <a:pt x="6016" y="1754"/>
                  <a:pt x="6043" y="1745"/>
                </a:cubicBezTo>
                <a:cubicBezTo>
                  <a:pt x="6124" y="1727"/>
                  <a:pt x="6205" y="1673"/>
                  <a:pt x="6250" y="1601"/>
                </a:cubicBezTo>
                <a:cubicBezTo>
                  <a:pt x="6295" y="1520"/>
                  <a:pt x="6313" y="1431"/>
                  <a:pt x="6295" y="1349"/>
                </a:cubicBezTo>
                <a:cubicBezTo>
                  <a:pt x="6277" y="1268"/>
                  <a:pt x="6232" y="1197"/>
                  <a:pt x="6169" y="1152"/>
                </a:cubicBezTo>
                <a:cubicBezTo>
                  <a:pt x="6205" y="1098"/>
                  <a:pt x="6223" y="1026"/>
                  <a:pt x="6205" y="963"/>
                </a:cubicBezTo>
                <a:cubicBezTo>
                  <a:pt x="6196" y="927"/>
                  <a:pt x="6178" y="891"/>
                  <a:pt x="6151" y="864"/>
                </a:cubicBezTo>
                <a:cubicBezTo>
                  <a:pt x="6169" y="819"/>
                  <a:pt x="6178" y="765"/>
                  <a:pt x="6178" y="720"/>
                </a:cubicBezTo>
                <a:cubicBezTo>
                  <a:pt x="6178" y="486"/>
                  <a:pt x="5989" y="297"/>
                  <a:pt x="5755" y="297"/>
                </a:cubicBezTo>
                <a:cubicBezTo>
                  <a:pt x="5683" y="297"/>
                  <a:pt x="5602" y="315"/>
                  <a:pt x="5539" y="360"/>
                </a:cubicBezTo>
                <a:cubicBezTo>
                  <a:pt x="5449" y="270"/>
                  <a:pt x="5323" y="216"/>
                  <a:pt x="5198" y="216"/>
                </a:cubicBezTo>
                <a:cubicBezTo>
                  <a:pt x="4964" y="216"/>
                  <a:pt x="4775" y="378"/>
                  <a:pt x="4712" y="585"/>
                </a:cubicBezTo>
                <a:cubicBezTo>
                  <a:pt x="4667" y="261"/>
                  <a:pt x="4388" y="9"/>
                  <a:pt x="4046" y="9"/>
                </a:cubicBezTo>
                <a:cubicBezTo>
                  <a:pt x="3875" y="9"/>
                  <a:pt x="3875" y="9"/>
                  <a:pt x="3875" y="9"/>
                </a:cubicBezTo>
                <a:cubicBezTo>
                  <a:pt x="3507" y="9"/>
                  <a:pt x="3202" y="315"/>
                  <a:pt x="3202" y="684"/>
                </a:cubicBezTo>
                <a:cubicBezTo>
                  <a:pt x="3202" y="846"/>
                  <a:pt x="3202" y="846"/>
                  <a:pt x="3202" y="846"/>
                </a:cubicBezTo>
                <a:cubicBezTo>
                  <a:pt x="3193" y="819"/>
                  <a:pt x="3175" y="792"/>
                  <a:pt x="3157" y="774"/>
                </a:cubicBezTo>
                <a:cubicBezTo>
                  <a:pt x="3184" y="720"/>
                  <a:pt x="3193" y="657"/>
                  <a:pt x="3193" y="603"/>
                </a:cubicBezTo>
                <a:cubicBezTo>
                  <a:pt x="3193" y="315"/>
                  <a:pt x="2959" y="90"/>
                  <a:pt x="2680" y="90"/>
                </a:cubicBezTo>
                <a:cubicBezTo>
                  <a:pt x="2590" y="90"/>
                  <a:pt x="2500" y="117"/>
                  <a:pt x="2419" y="162"/>
                </a:cubicBezTo>
                <a:cubicBezTo>
                  <a:pt x="2302" y="54"/>
                  <a:pt x="2158" y="0"/>
                  <a:pt x="1997" y="0"/>
                </a:cubicBezTo>
                <a:cubicBezTo>
                  <a:pt x="1700" y="0"/>
                  <a:pt x="1448" y="225"/>
                  <a:pt x="1403" y="513"/>
                </a:cubicBezTo>
                <a:cubicBezTo>
                  <a:pt x="1304" y="333"/>
                  <a:pt x="1115" y="207"/>
                  <a:pt x="899" y="207"/>
                </a:cubicBezTo>
                <a:cubicBezTo>
                  <a:pt x="764" y="207"/>
                  <a:pt x="764" y="207"/>
                  <a:pt x="764" y="207"/>
                </a:cubicBezTo>
                <a:cubicBezTo>
                  <a:pt x="459" y="207"/>
                  <a:pt x="207" y="459"/>
                  <a:pt x="207" y="765"/>
                </a:cubicBezTo>
                <a:cubicBezTo>
                  <a:pt x="207" y="972"/>
                  <a:pt x="207" y="972"/>
                  <a:pt x="207" y="972"/>
                </a:cubicBezTo>
                <a:cubicBezTo>
                  <a:pt x="198" y="990"/>
                  <a:pt x="189" y="1008"/>
                  <a:pt x="189" y="1035"/>
                </a:cubicBezTo>
                <a:cubicBezTo>
                  <a:pt x="189" y="1089"/>
                  <a:pt x="234" y="1143"/>
                  <a:pt x="288" y="1152"/>
                </a:cubicBezTo>
                <a:cubicBezTo>
                  <a:pt x="297" y="1385"/>
                  <a:pt x="441" y="1574"/>
                  <a:pt x="647" y="1646"/>
                </a:cubicBezTo>
                <a:cubicBezTo>
                  <a:pt x="647" y="1682"/>
                  <a:pt x="647" y="1682"/>
                  <a:pt x="647" y="1682"/>
                </a:cubicBezTo>
                <a:cubicBezTo>
                  <a:pt x="315" y="1745"/>
                  <a:pt x="315" y="1745"/>
                  <a:pt x="315" y="1745"/>
                </a:cubicBezTo>
                <a:cubicBezTo>
                  <a:pt x="270" y="1754"/>
                  <a:pt x="234" y="1781"/>
                  <a:pt x="225" y="1826"/>
                </a:cubicBezTo>
                <a:cubicBezTo>
                  <a:pt x="18" y="2456"/>
                  <a:pt x="18" y="2456"/>
                  <a:pt x="18" y="2456"/>
                </a:cubicBezTo>
                <a:cubicBezTo>
                  <a:pt x="0" y="2492"/>
                  <a:pt x="9" y="2528"/>
                  <a:pt x="36" y="2564"/>
                </a:cubicBezTo>
                <a:cubicBezTo>
                  <a:pt x="54" y="2600"/>
                  <a:pt x="90" y="2618"/>
                  <a:pt x="135" y="2618"/>
                </a:cubicBezTo>
                <a:cubicBezTo>
                  <a:pt x="1331" y="2618"/>
                  <a:pt x="1331" y="2618"/>
                  <a:pt x="1331" y="2618"/>
                </a:cubicBezTo>
                <a:cubicBezTo>
                  <a:pt x="1295" y="2726"/>
                  <a:pt x="1295" y="2726"/>
                  <a:pt x="1295" y="2726"/>
                </a:cubicBezTo>
                <a:cubicBezTo>
                  <a:pt x="1277" y="2771"/>
                  <a:pt x="1286" y="2824"/>
                  <a:pt x="1313" y="2860"/>
                </a:cubicBezTo>
                <a:cubicBezTo>
                  <a:pt x="1340" y="2896"/>
                  <a:pt x="1385" y="2923"/>
                  <a:pt x="1430" y="2923"/>
                </a:cubicBezTo>
                <a:cubicBezTo>
                  <a:pt x="3067" y="2923"/>
                  <a:pt x="3067" y="2923"/>
                  <a:pt x="3067" y="2923"/>
                </a:cubicBezTo>
                <a:cubicBezTo>
                  <a:pt x="3076" y="2923"/>
                  <a:pt x="3094" y="2923"/>
                  <a:pt x="3112" y="2923"/>
                </a:cubicBezTo>
                <a:cubicBezTo>
                  <a:pt x="4811" y="2923"/>
                  <a:pt x="4811" y="2923"/>
                  <a:pt x="4811" y="2923"/>
                </a:cubicBezTo>
                <a:cubicBezTo>
                  <a:pt x="4865" y="2923"/>
                  <a:pt x="4910" y="2905"/>
                  <a:pt x="4937" y="2860"/>
                </a:cubicBezTo>
                <a:cubicBezTo>
                  <a:pt x="4964" y="2824"/>
                  <a:pt x="4973" y="2779"/>
                  <a:pt x="4955" y="2726"/>
                </a:cubicBezTo>
                <a:cubicBezTo>
                  <a:pt x="4928" y="2627"/>
                  <a:pt x="4928" y="2627"/>
                  <a:pt x="4928" y="2627"/>
                </a:cubicBezTo>
                <a:cubicBezTo>
                  <a:pt x="6124" y="2627"/>
                  <a:pt x="6124" y="2627"/>
                  <a:pt x="6124" y="2627"/>
                </a:cubicBezTo>
                <a:cubicBezTo>
                  <a:pt x="6160" y="2627"/>
                  <a:pt x="6196" y="2608"/>
                  <a:pt x="6223" y="2582"/>
                </a:cubicBezTo>
                <a:cubicBezTo>
                  <a:pt x="6241" y="2546"/>
                  <a:pt x="6250" y="2510"/>
                  <a:pt x="6241" y="2474"/>
                </a:cubicBezTo>
                <a:cubicBezTo>
                  <a:pt x="6034" y="1853"/>
                  <a:pt x="6034" y="1853"/>
                  <a:pt x="6034" y="1853"/>
                </a:cubicBezTo>
                <a:cubicBezTo>
                  <a:pt x="6016" y="1808"/>
                  <a:pt x="5980" y="1781"/>
                  <a:pt x="5944" y="1772"/>
                </a:cubicBezTo>
                <a:cubicBezTo>
                  <a:pt x="5674" y="1718"/>
                  <a:pt x="5674" y="1718"/>
                  <a:pt x="5674" y="1718"/>
                </a:cubicBezTo>
                <a:lnTo>
                  <a:pt x="5674" y="1718"/>
                </a:lnTo>
                <a:cubicBezTo>
                  <a:pt x="5575" y="1700"/>
                  <a:pt x="5575" y="1700"/>
                  <a:pt x="5575" y="1700"/>
                </a:cubicBezTo>
                <a:cubicBezTo>
                  <a:pt x="5575" y="1574"/>
                  <a:pt x="5575" y="1574"/>
                  <a:pt x="5575" y="1574"/>
                </a:cubicBezTo>
                <a:cubicBezTo>
                  <a:pt x="5602" y="1565"/>
                  <a:pt x="5629" y="1556"/>
                  <a:pt x="5656" y="1538"/>
                </a:cubicBezTo>
                <a:close/>
                <a:moveTo>
                  <a:pt x="4766" y="837"/>
                </a:moveTo>
                <a:lnTo>
                  <a:pt x="4766" y="837"/>
                </a:lnTo>
                <a:cubicBezTo>
                  <a:pt x="4757" y="801"/>
                  <a:pt x="4757" y="756"/>
                  <a:pt x="4757" y="720"/>
                </a:cubicBezTo>
                <a:cubicBezTo>
                  <a:pt x="4757" y="477"/>
                  <a:pt x="4955" y="279"/>
                  <a:pt x="5198" y="279"/>
                </a:cubicBezTo>
                <a:cubicBezTo>
                  <a:pt x="5314" y="279"/>
                  <a:pt x="5431" y="333"/>
                  <a:pt x="5512" y="414"/>
                </a:cubicBezTo>
                <a:cubicBezTo>
                  <a:pt x="5530" y="432"/>
                  <a:pt x="5530" y="432"/>
                  <a:pt x="5530" y="432"/>
                </a:cubicBezTo>
                <a:cubicBezTo>
                  <a:pt x="5557" y="423"/>
                  <a:pt x="5557" y="423"/>
                  <a:pt x="5557" y="423"/>
                </a:cubicBezTo>
                <a:cubicBezTo>
                  <a:pt x="5611" y="378"/>
                  <a:pt x="5683" y="360"/>
                  <a:pt x="5755" y="360"/>
                </a:cubicBezTo>
                <a:cubicBezTo>
                  <a:pt x="5953" y="360"/>
                  <a:pt x="6115" y="522"/>
                  <a:pt x="6115" y="720"/>
                </a:cubicBezTo>
                <a:cubicBezTo>
                  <a:pt x="6115" y="765"/>
                  <a:pt x="6106" y="810"/>
                  <a:pt x="6088" y="855"/>
                </a:cubicBezTo>
                <a:cubicBezTo>
                  <a:pt x="6079" y="873"/>
                  <a:pt x="6079" y="873"/>
                  <a:pt x="6079" y="873"/>
                </a:cubicBezTo>
                <a:cubicBezTo>
                  <a:pt x="6097" y="891"/>
                  <a:pt x="6097" y="891"/>
                  <a:pt x="6097" y="891"/>
                </a:cubicBezTo>
                <a:cubicBezTo>
                  <a:pt x="6124" y="918"/>
                  <a:pt x="6133" y="945"/>
                  <a:pt x="6142" y="981"/>
                </a:cubicBezTo>
                <a:cubicBezTo>
                  <a:pt x="6160" y="1035"/>
                  <a:pt x="6142" y="1098"/>
                  <a:pt x="6106" y="1134"/>
                </a:cubicBezTo>
                <a:cubicBezTo>
                  <a:pt x="6079" y="1161"/>
                  <a:pt x="6079" y="1161"/>
                  <a:pt x="6079" y="1161"/>
                </a:cubicBezTo>
                <a:cubicBezTo>
                  <a:pt x="6106" y="1179"/>
                  <a:pt x="6106" y="1179"/>
                  <a:pt x="6106" y="1179"/>
                </a:cubicBezTo>
                <a:cubicBezTo>
                  <a:pt x="6178" y="1224"/>
                  <a:pt x="6223" y="1287"/>
                  <a:pt x="6232" y="1359"/>
                </a:cubicBezTo>
                <a:cubicBezTo>
                  <a:pt x="6250" y="1431"/>
                  <a:pt x="6241" y="1502"/>
                  <a:pt x="6196" y="1565"/>
                </a:cubicBezTo>
                <a:cubicBezTo>
                  <a:pt x="6160" y="1628"/>
                  <a:pt x="6097" y="1673"/>
                  <a:pt x="6025" y="1682"/>
                </a:cubicBezTo>
                <a:cubicBezTo>
                  <a:pt x="5953" y="1700"/>
                  <a:pt x="5881" y="1691"/>
                  <a:pt x="5818" y="1646"/>
                </a:cubicBezTo>
                <a:cubicBezTo>
                  <a:pt x="5773" y="1619"/>
                  <a:pt x="5728" y="1565"/>
                  <a:pt x="5710" y="1511"/>
                </a:cubicBezTo>
                <a:cubicBezTo>
                  <a:pt x="5836" y="1431"/>
                  <a:pt x="5917" y="1304"/>
                  <a:pt x="5944" y="1152"/>
                </a:cubicBezTo>
                <a:cubicBezTo>
                  <a:pt x="6007" y="1134"/>
                  <a:pt x="6061" y="1080"/>
                  <a:pt x="6061" y="1008"/>
                </a:cubicBezTo>
                <a:cubicBezTo>
                  <a:pt x="6061" y="936"/>
                  <a:pt x="6016" y="882"/>
                  <a:pt x="5953" y="864"/>
                </a:cubicBezTo>
                <a:lnTo>
                  <a:pt x="5953" y="864"/>
                </a:lnTo>
                <a:cubicBezTo>
                  <a:pt x="5953" y="801"/>
                  <a:pt x="5953" y="801"/>
                  <a:pt x="5953" y="801"/>
                </a:cubicBezTo>
                <a:cubicBezTo>
                  <a:pt x="5917" y="801"/>
                  <a:pt x="5917" y="801"/>
                  <a:pt x="5917" y="801"/>
                </a:cubicBezTo>
                <a:cubicBezTo>
                  <a:pt x="5908" y="801"/>
                  <a:pt x="5899" y="801"/>
                  <a:pt x="5890" y="801"/>
                </a:cubicBezTo>
                <a:cubicBezTo>
                  <a:pt x="5782" y="783"/>
                  <a:pt x="5692" y="693"/>
                  <a:pt x="5674" y="585"/>
                </a:cubicBezTo>
                <a:cubicBezTo>
                  <a:pt x="5674" y="576"/>
                  <a:pt x="5674" y="567"/>
                  <a:pt x="5674" y="558"/>
                </a:cubicBezTo>
                <a:cubicBezTo>
                  <a:pt x="5674" y="522"/>
                  <a:pt x="5674" y="522"/>
                  <a:pt x="5674" y="522"/>
                </a:cubicBezTo>
                <a:cubicBezTo>
                  <a:pt x="5620" y="522"/>
                  <a:pt x="5620" y="522"/>
                  <a:pt x="5620" y="522"/>
                </a:cubicBezTo>
                <a:cubicBezTo>
                  <a:pt x="5611" y="549"/>
                  <a:pt x="5611" y="549"/>
                  <a:pt x="5611" y="549"/>
                </a:cubicBezTo>
                <a:cubicBezTo>
                  <a:pt x="5611" y="558"/>
                  <a:pt x="5602" y="567"/>
                  <a:pt x="5602" y="576"/>
                </a:cubicBezTo>
                <a:cubicBezTo>
                  <a:pt x="5503" y="801"/>
                  <a:pt x="5287" y="945"/>
                  <a:pt x="5045" y="945"/>
                </a:cubicBezTo>
                <a:cubicBezTo>
                  <a:pt x="5009" y="945"/>
                  <a:pt x="4982" y="945"/>
                  <a:pt x="4946" y="936"/>
                </a:cubicBezTo>
                <a:cubicBezTo>
                  <a:pt x="4937" y="936"/>
                  <a:pt x="4928" y="936"/>
                  <a:pt x="4910" y="927"/>
                </a:cubicBezTo>
                <a:cubicBezTo>
                  <a:pt x="4874" y="927"/>
                  <a:pt x="4874" y="927"/>
                  <a:pt x="4874" y="927"/>
                </a:cubicBezTo>
                <a:cubicBezTo>
                  <a:pt x="4874" y="1062"/>
                  <a:pt x="4874" y="1062"/>
                  <a:pt x="4874" y="1062"/>
                </a:cubicBezTo>
                <a:cubicBezTo>
                  <a:pt x="4874" y="1268"/>
                  <a:pt x="4991" y="1439"/>
                  <a:pt x="5153" y="1529"/>
                </a:cubicBezTo>
                <a:cubicBezTo>
                  <a:pt x="5108" y="1628"/>
                  <a:pt x="5018" y="1691"/>
                  <a:pt x="4910" y="1691"/>
                </a:cubicBezTo>
                <a:cubicBezTo>
                  <a:pt x="4757" y="1691"/>
                  <a:pt x="4631" y="1565"/>
                  <a:pt x="4631" y="1421"/>
                </a:cubicBezTo>
                <a:cubicBezTo>
                  <a:pt x="4631" y="1340"/>
                  <a:pt x="4667" y="1277"/>
                  <a:pt x="4721" y="1224"/>
                </a:cubicBezTo>
                <a:cubicBezTo>
                  <a:pt x="4748" y="1197"/>
                  <a:pt x="4748" y="1197"/>
                  <a:pt x="4748" y="1197"/>
                </a:cubicBezTo>
                <a:cubicBezTo>
                  <a:pt x="4712" y="1179"/>
                  <a:pt x="4712" y="1179"/>
                  <a:pt x="4712" y="1179"/>
                </a:cubicBezTo>
                <a:cubicBezTo>
                  <a:pt x="4694" y="1161"/>
                  <a:pt x="4676" y="1143"/>
                  <a:pt x="4667" y="1116"/>
                </a:cubicBezTo>
                <a:cubicBezTo>
                  <a:pt x="4703" y="1089"/>
                  <a:pt x="4721" y="1053"/>
                  <a:pt x="4721" y="1008"/>
                </a:cubicBezTo>
                <a:cubicBezTo>
                  <a:pt x="4721" y="999"/>
                  <a:pt x="4721" y="990"/>
                  <a:pt x="4721" y="990"/>
                </a:cubicBezTo>
                <a:cubicBezTo>
                  <a:pt x="4721" y="882"/>
                  <a:pt x="4721" y="882"/>
                  <a:pt x="4721" y="882"/>
                </a:cubicBezTo>
                <a:cubicBezTo>
                  <a:pt x="4730" y="882"/>
                  <a:pt x="4739" y="873"/>
                  <a:pt x="4748" y="873"/>
                </a:cubicBezTo>
                <a:cubicBezTo>
                  <a:pt x="4775" y="855"/>
                  <a:pt x="4775" y="855"/>
                  <a:pt x="4775" y="855"/>
                </a:cubicBezTo>
                <a:lnTo>
                  <a:pt x="4766" y="837"/>
                </a:lnTo>
                <a:close/>
                <a:moveTo>
                  <a:pt x="5953" y="1080"/>
                </a:moveTo>
                <a:lnTo>
                  <a:pt x="5953" y="1080"/>
                </a:lnTo>
                <a:cubicBezTo>
                  <a:pt x="5953" y="1080"/>
                  <a:pt x="5953" y="1071"/>
                  <a:pt x="5953" y="1062"/>
                </a:cubicBezTo>
                <a:cubicBezTo>
                  <a:pt x="5953" y="1053"/>
                  <a:pt x="5953" y="1053"/>
                  <a:pt x="5953" y="1053"/>
                </a:cubicBezTo>
                <a:cubicBezTo>
                  <a:pt x="5953" y="927"/>
                  <a:pt x="5953" y="927"/>
                  <a:pt x="5953" y="927"/>
                </a:cubicBezTo>
                <a:cubicBezTo>
                  <a:pt x="5980" y="945"/>
                  <a:pt x="5998" y="972"/>
                  <a:pt x="5998" y="1008"/>
                </a:cubicBezTo>
                <a:cubicBezTo>
                  <a:pt x="5998" y="1044"/>
                  <a:pt x="5980" y="1071"/>
                  <a:pt x="5953" y="1080"/>
                </a:cubicBezTo>
                <a:close/>
                <a:moveTo>
                  <a:pt x="5638" y="558"/>
                </a:moveTo>
                <a:lnTo>
                  <a:pt x="5638" y="558"/>
                </a:lnTo>
                <a:close/>
                <a:moveTo>
                  <a:pt x="5171" y="1718"/>
                </a:moveTo>
                <a:lnTo>
                  <a:pt x="5171" y="1718"/>
                </a:lnTo>
                <a:cubicBezTo>
                  <a:pt x="4910" y="1772"/>
                  <a:pt x="4910" y="1772"/>
                  <a:pt x="4910" y="1772"/>
                </a:cubicBezTo>
                <a:cubicBezTo>
                  <a:pt x="4865" y="1781"/>
                  <a:pt x="4838" y="1808"/>
                  <a:pt x="4820" y="1853"/>
                </a:cubicBezTo>
                <a:cubicBezTo>
                  <a:pt x="4739" y="2078"/>
                  <a:pt x="4739" y="2078"/>
                  <a:pt x="4739" y="2078"/>
                </a:cubicBezTo>
                <a:cubicBezTo>
                  <a:pt x="4703" y="1970"/>
                  <a:pt x="4703" y="1970"/>
                  <a:pt x="4703" y="1970"/>
                </a:cubicBezTo>
                <a:cubicBezTo>
                  <a:pt x="4685" y="1916"/>
                  <a:pt x="4649" y="1880"/>
                  <a:pt x="4595" y="1871"/>
                </a:cubicBezTo>
                <a:cubicBezTo>
                  <a:pt x="4190" y="1799"/>
                  <a:pt x="4190" y="1799"/>
                  <a:pt x="4190" y="1799"/>
                </a:cubicBezTo>
                <a:cubicBezTo>
                  <a:pt x="4190" y="1754"/>
                  <a:pt x="4190" y="1754"/>
                  <a:pt x="4190" y="1754"/>
                </a:cubicBezTo>
                <a:cubicBezTo>
                  <a:pt x="4361" y="1691"/>
                  <a:pt x="4505" y="1556"/>
                  <a:pt x="4577" y="1385"/>
                </a:cubicBezTo>
                <a:cubicBezTo>
                  <a:pt x="4577" y="1395"/>
                  <a:pt x="4568" y="1403"/>
                  <a:pt x="4568" y="1421"/>
                </a:cubicBezTo>
                <a:cubicBezTo>
                  <a:pt x="4568" y="1601"/>
                  <a:pt x="4721" y="1754"/>
                  <a:pt x="4910" y="1754"/>
                </a:cubicBezTo>
                <a:cubicBezTo>
                  <a:pt x="5036" y="1754"/>
                  <a:pt x="5153" y="1673"/>
                  <a:pt x="5207" y="1556"/>
                </a:cubicBezTo>
                <a:cubicBezTo>
                  <a:pt x="5234" y="1565"/>
                  <a:pt x="5251" y="1574"/>
                  <a:pt x="5278" y="1583"/>
                </a:cubicBezTo>
                <a:cubicBezTo>
                  <a:pt x="5278" y="1700"/>
                  <a:pt x="5278" y="1700"/>
                  <a:pt x="5278" y="1700"/>
                </a:cubicBezTo>
                <a:cubicBezTo>
                  <a:pt x="5171" y="1718"/>
                  <a:pt x="5171" y="1718"/>
                  <a:pt x="5171" y="1718"/>
                </a:cubicBezTo>
                <a:close/>
                <a:moveTo>
                  <a:pt x="3965" y="1709"/>
                </a:moveTo>
                <a:lnTo>
                  <a:pt x="3965" y="1709"/>
                </a:lnTo>
                <a:cubicBezTo>
                  <a:pt x="3893" y="1709"/>
                  <a:pt x="3830" y="1700"/>
                  <a:pt x="3776" y="1682"/>
                </a:cubicBezTo>
                <a:cubicBezTo>
                  <a:pt x="3552" y="1601"/>
                  <a:pt x="3381" y="1385"/>
                  <a:pt x="3381" y="1134"/>
                </a:cubicBezTo>
                <a:cubicBezTo>
                  <a:pt x="3381" y="990"/>
                  <a:pt x="3381" y="990"/>
                  <a:pt x="3381" y="990"/>
                </a:cubicBezTo>
                <a:cubicBezTo>
                  <a:pt x="3381" y="954"/>
                  <a:pt x="3381" y="954"/>
                  <a:pt x="3381" y="954"/>
                </a:cubicBezTo>
                <a:cubicBezTo>
                  <a:pt x="3381" y="909"/>
                  <a:pt x="3381" y="909"/>
                  <a:pt x="3381" y="909"/>
                </a:cubicBezTo>
                <a:cubicBezTo>
                  <a:pt x="3381" y="774"/>
                  <a:pt x="3381" y="774"/>
                  <a:pt x="3381" y="774"/>
                </a:cubicBezTo>
                <a:cubicBezTo>
                  <a:pt x="3471" y="765"/>
                  <a:pt x="3543" y="711"/>
                  <a:pt x="3579" y="639"/>
                </a:cubicBezTo>
                <a:cubicBezTo>
                  <a:pt x="3695" y="684"/>
                  <a:pt x="3822" y="702"/>
                  <a:pt x="3947" y="702"/>
                </a:cubicBezTo>
                <a:cubicBezTo>
                  <a:pt x="4082" y="702"/>
                  <a:pt x="4217" y="675"/>
                  <a:pt x="4343" y="621"/>
                </a:cubicBezTo>
                <a:cubicBezTo>
                  <a:pt x="4379" y="702"/>
                  <a:pt x="4451" y="756"/>
                  <a:pt x="4541" y="774"/>
                </a:cubicBezTo>
                <a:cubicBezTo>
                  <a:pt x="4541" y="909"/>
                  <a:pt x="4541" y="909"/>
                  <a:pt x="4541" y="909"/>
                </a:cubicBezTo>
                <a:cubicBezTo>
                  <a:pt x="4541" y="954"/>
                  <a:pt x="4541" y="954"/>
                  <a:pt x="4541" y="954"/>
                </a:cubicBezTo>
                <a:cubicBezTo>
                  <a:pt x="4541" y="990"/>
                  <a:pt x="4541" y="990"/>
                  <a:pt x="4541" y="990"/>
                </a:cubicBezTo>
                <a:cubicBezTo>
                  <a:pt x="4541" y="1134"/>
                  <a:pt x="4541" y="1134"/>
                  <a:pt x="4541" y="1134"/>
                </a:cubicBezTo>
                <a:cubicBezTo>
                  <a:pt x="4541" y="1385"/>
                  <a:pt x="4370" y="1601"/>
                  <a:pt x="4145" y="1682"/>
                </a:cubicBezTo>
                <a:cubicBezTo>
                  <a:pt x="4091" y="1700"/>
                  <a:pt x="4028" y="1709"/>
                  <a:pt x="3965" y="1709"/>
                </a:cubicBezTo>
                <a:close/>
                <a:moveTo>
                  <a:pt x="4109" y="1781"/>
                </a:moveTo>
                <a:lnTo>
                  <a:pt x="4109" y="1781"/>
                </a:lnTo>
                <a:cubicBezTo>
                  <a:pt x="4109" y="1835"/>
                  <a:pt x="4109" y="1835"/>
                  <a:pt x="4109" y="1835"/>
                </a:cubicBezTo>
                <a:cubicBezTo>
                  <a:pt x="4109" y="2006"/>
                  <a:pt x="4109" y="2006"/>
                  <a:pt x="4109" y="2006"/>
                </a:cubicBezTo>
                <a:cubicBezTo>
                  <a:pt x="4100" y="2087"/>
                  <a:pt x="4037" y="2150"/>
                  <a:pt x="3965" y="2150"/>
                </a:cubicBezTo>
                <a:cubicBezTo>
                  <a:pt x="3884" y="2150"/>
                  <a:pt x="3822" y="2087"/>
                  <a:pt x="3822" y="2006"/>
                </a:cubicBezTo>
                <a:cubicBezTo>
                  <a:pt x="3812" y="1826"/>
                  <a:pt x="3812" y="1826"/>
                  <a:pt x="3812" y="1826"/>
                </a:cubicBezTo>
                <a:cubicBezTo>
                  <a:pt x="3812" y="1781"/>
                  <a:pt x="3812" y="1781"/>
                  <a:pt x="3812" y="1781"/>
                </a:cubicBezTo>
                <a:cubicBezTo>
                  <a:pt x="3866" y="1790"/>
                  <a:pt x="3911" y="1799"/>
                  <a:pt x="3965" y="1799"/>
                </a:cubicBezTo>
                <a:cubicBezTo>
                  <a:pt x="4010" y="1799"/>
                  <a:pt x="4055" y="1790"/>
                  <a:pt x="4109" y="1781"/>
                </a:cubicBezTo>
                <a:close/>
                <a:moveTo>
                  <a:pt x="4667" y="990"/>
                </a:moveTo>
                <a:lnTo>
                  <a:pt x="4667" y="990"/>
                </a:lnTo>
                <a:cubicBezTo>
                  <a:pt x="4667" y="999"/>
                  <a:pt x="4667" y="999"/>
                  <a:pt x="4667" y="1008"/>
                </a:cubicBezTo>
                <a:cubicBezTo>
                  <a:pt x="4667" y="1026"/>
                  <a:pt x="4658" y="1053"/>
                  <a:pt x="4640" y="1062"/>
                </a:cubicBezTo>
                <a:cubicBezTo>
                  <a:pt x="4640" y="1071"/>
                  <a:pt x="4631" y="1080"/>
                  <a:pt x="4622" y="1080"/>
                </a:cubicBezTo>
                <a:cubicBezTo>
                  <a:pt x="4613" y="1089"/>
                  <a:pt x="4613" y="1089"/>
                  <a:pt x="4604" y="1089"/>
                </a:cubicBezTo>
                <a:cubicBezTo>
                  <a:pt x="4604" y="990"/>
                  <a:pt x="4604" y="990"/>
                  <a:pt x="4604" y="990"/>
                </a:cubicBezTo>
                <a:cubicBezTo>
                  <a:pt x="4604" y="954"/>
                  <a:pt x="4604" y="954"/>
                  <a:pt x="4604" y="954"/>
                </a:cubicBezTo>
                <a:cubicBezTo>
                  <a:pt x="4604" y="918"/>
                  <a:pt x="4604" y="918"/>
                  <a:pt x="4604" y="918"/>
                </a:cubicBezTo>
                <a:cubicBezTo>
                  <a:pt x="4613" y="927"/>
                  <a:pt x="4613" y="927"/>
                  <a:pt x="4622" y="927"/>
                </a:cubicBezTo>
                <a:cubicBezTo>
                  <a:pt x="4631" y="936"/>
                  <a:pt x="4640" y="945"/>
                  <a:pt x="4649" y="954"/>
                </a:cubicBezTo>
                <a:cubicBezTo>
                  <a:pt x="4649" y="954"/>
                  <a:pt x="4658" y="954"/>
                  <a:pt x="4658" y="963"/>
                </a:cubicBezTo>
                <a:cubicBezTo>
                  <a:pt x="4658" y="972"/>
                  <a:pt x="4667" y="981"/>
                  <a:pt x="4667" y="990"/>
                </a:cubicBezTo>
                <a:close/>
                <a:moveTo>
                  <a:pt x="4622" y="1169"/>
                </a:moveTo>
                <a:lnTo>
                  <a:pt x="4622" y="1169"/>
                </a:lnTo>
                <a:cubicBezTo>
                  <a:pt x="4631" y="1179"/>
                  <a:pt x="4640" y="1188"/>
                  <a:pt x="4649" y="1205"/>
                </a:cubicBezTo>
                <a:cubicBezTo>
                  <a:pt x="4640" y="1224"/>
                  <a:pt x="4622" y="1241"/>
                  <a:pt x="4613" y="1268"/>
                </a:cubicBezTo>
                <a:cubicBezTo>
                  <a:pt x="4613" y="1233"/>
                  <a:pt x="4622" y="1197"/>
                  <a:pt x="4622" y="1169"/>
                </a:cubicBezTo>
                <a:close/>
                <a:moveTo>
                  <a:pt x="3291" y="684"/>
                </a:moveTo>
                <a:lnTo>
                  <a:pt x="3291" y="684"/>
                </a:lnTo>
                <a:cubicBezTo>
                  <a:pt x="3291" y="360"/>
                  <a:pt x="3552" y="90"/>
                  <a:pt x="3875" y="90"/>
                </a:cubicBezTo>
                <a:cubicBezTo>
                  <a:pt x="4046" y="90"/>
                  <a:pt x="4046" y="90"/>
                  <a:pt x="4046" y="90"/>
                </a:cubicBezTo>
                <a:cubicBezTo>
                  <a:pt x="4370" y="90"/>
                  <a:pt x="4631" y="360"/>
                  <a:pt x="4631" y="684"/>
                </a:cubicBezTo>
                <a:cubicBezTo>
                  <a:pt x="4631" y="873"/>
                  <a:pt x="4631" y="873"/>
                  <a:pt x="4631" y="873"/>
                </a:cubicBezTo>
                <a:cubicBezTo>
                  <a:pt x="4631" y="873"/>
                  <a:pt x="4631" y="873"/>
                  <a:pt x="4622" y="873"/>
                </a:cubicBezTo>
                <a:cubicBezTo>
                  <a:pt x="4622" y="693"/>
                  <a:pt x="4622" y="693"/>
                  <a:pt x="4622" y="693"/>
                </a:cubicBezTo>
                <a:cubicBezTo>
                  <a:pt x="4577" y="693"/>
                  <a:pt x="4577" y="693"/>
                  <a:pt x="4577" y="693"/>
                </a:cubicBezTo>
                <a:cubicBezTo>
                  <a:pt x="4496" y="693"/>
                  <a:pt x="4433" y="639"/>
                  <a:pt x="4415" y="558"/>
                </a:cubicBezTo>
                <a:cubicBezTo>
                  <a:pt x="4397" y="504"/>
                  <a:pt x="4397" y="504"/>
                  <a:pt x="4397" y="504"/>
                </a:cubicBezTo>
                <a:cubicBezTo>
                  <a:pt x="4352" y="531"/>
                  <a:pt x="4352" y="531"/>
                  <a:pt x="4352" y="531"/>
                </a:cubicBezTo>
                <a:cubicBezTo>
                  <a:pt x="4226" y="585"/>
                  <a:pt x="4091" y="621"/>
                  <a:pt x="3947" y="621"/>
                </a:cubicBezTo>
                <a:cubicBezTo>
                  <a:pt x="3812" y="621"/>
                  <a:pt x="3695" y="594"/>
                  <a:pt x="3570" y="540"/>
                </a:cubicBezTo>
                <a:cubicBezTo>
                  <a:pt x="3534" y="522"/>
                  <a:pt x="3534" y="522"/>
                  <a:pt x="3534" y="522"/>
                </a:cubicBezTo>
                <a:cubicBezTo>
                  <a:pt x="3516" y="567"/>
                  <a:pt x="3516" y="567"/>
                  <a:pt x="3516" y="567"/>
                </a:cubicBezTo>
                <a:cubicBezTo>
                  <a:pt x="3489" y="639"/>
                  <a:pt x="3426" y="693"/>
                  <a:pt x="3354" y="693"/>
                </a:cubicBezTo>
                <a:cubicBezTo>
                  <a:pt x="3345" y="693"/>
                  <a:pt x="3345" y="693"/>
                  <a:pt x="3345" y="693"/>
                </a:cubicBezTo>
                <a:lnTo>
                  <a:pt x="3345" y="693"/>
                </a:lnTo>
                <a:cubicBezTo>
                  <a:pt x="3300" y="684"/>
                  <a:pt x="3300" y="684"/>
                  <a:pt x="3300" y="684"/>
                </a:cubicBezTo>
                <a:cubicBezTo>
                  <a:pt x="3300" y="855"/>
                  <a:pt x="3300" y="855"/>
                  <a:pt x="3300" y="855"/>
                </a:cubicBezTo>
                <a:lnTo>
                  <a:pt x="3291" y="855"/>
                </a:lnTo>
                <a:lnTo>
                  <a:pt x="3291" y="684"/>
                </a:lnTo>
                <a:close/>
                <a:moveTo>
                  <a:pt x="3273" y="990"/>
                </a:moveTo>
                <a:lnTo>
                  <a:pt x="3273" y="990"/>
                </a:lnTo>
                <a:cubicBezTo>
                  <a:pt x="3273" y="981"/>
                  <a:pt x="3282" y="963"/>
                  <a:pt x="3291" y="954"/>
                </a:cubicBezTo>
                <a:lnTo>
                  <a:pt x="3300" y="945"/>
                </a:lnTo>
                <a:cubicBezTo>
                  <a:pt x="3300" y="954"/>
                  <a:pt x="3300" y="954"/>
                  <a:pt x="3300" y="954"/>
                </a:cubicBezTo>
                <a:cubicBezTo>
                  <a:pt x="3300" y="990"/>
                  <a:pt x="3300" y="990"/>
                  <a:pt x="3300" y="990"/>
                </a:cubicBezTo>
                <a:cubicBezTo>
                  <a:pt x="3300" y="1062"/>
                  <a:pt x="3300" y="1062"/>
                  <a:pt x="3300" y="1062"/>
                </a:cubicBezTo>
                <a:cubicBezTo>
                  <a:pt x="3282" y="1053"/>
                  <a:pt x="3273" y="1026"/>
                  <a:pt x="3273" y="1008"/>
                </a:cubicBezTo>
                <a:cubicBezTo>
                  <a:pt x="3273" y="999"/>
                  <a:pt x="3273" y="999"/>
                  <a:pt x="3273" y="990"/>
                </a:cubicBezTo>
                <a:close/>
                <a:moveTo>
                  <a:pt x="3202" y="1080"/>
                </a:moveTo>
                <a:lnTo>
                  <a:pt x="3202" y="1080"/>
                </a:lnTo>
                <a:cubicBezTo>
                  <a:pt x="3228" y="1116"/>
                  <a:pt x="3255" y="1143"/>
                  <a:pt x="3300" y="1161"/>
                </a:cubicBezTo>
                <a:cubicBezTo>
                  <a:pt x="3309" y="1431"/>
                  <a:pt x="3489" y="1664"/>
                  <a:pt x="3731" y="1754"/>
                </a:cubicBezTo>
                <a:cubicBezTo>
                  <a:pt x="3731" y="1790"/>
                  <a:pt x="3731" y="1790"/>
                  <a:pt x="3731" y="1790"/>
                </a:cubicBezTo>
                <a:cubicBezTo>
                  <a:pt x="3336" y="1871"/>
                  <a:pt x="3336" y="1871"/>
                  <a:pt x="3336" y="1871"/>
                </a:cubicBezTo>
                <a:cubicBezTo>
                  <a:pt x="3282" y="1880"/>
                  <a:pt x="3237" y="1916"/>
                  <a:pt x="3219" y="1970"/>
                </a:cubicBezTo>
                <a:cubicBezTo>
                  <a:pt x="3121" y="2285"/>
                  <a:pt x="3121" y="2285"/>
                  <a:pt x="3121" y="2285"/>
                </a:cubicBezTo>
                <a:cubicBezTo>
                  <a:pt x="3013" y="1979"/>
                  <a:pt x="3013" y="1979"/>
                  <a:pt x="3013" y="1979"/>
                </a:cubicBezTo>
                <a:cubicBezTo>
                  <a:pt x="2995" y="1925"/>
                  <a:pt x="2950" y="1889"/>
                  <a:pt x="2905" y="1880"/>
                </a:cubicBezTo>
                <a:cubicBezTo>
                  <a:pt x="2581" y="1817"/>
                  <a:pt x="2581" y="1817"/>
                  <a:pt x="2581" y="1817"/>
                </a:cubicBezTo>
                <a:lnTo>
                  <a:pt x="2581" y="1817"/>
                </a:lnTo>
                <a:cubicBezTo>
                  <a:pt x="2455" y="1790"/>
                  <a:pt x="2455" y="1790"/>
                  <a:pt x="2455" y="1790"/>
                </a:cubicBezTo>
                <a:cubicBezTo>
                  <a:pt x="2455" y="1646"/>
                  <a:pt x="2455" y="1646"/>
                  <a:pt x="2455" y="1646"/>
                </a:cubicBezTo>
                <a:cubicBezTo>
                  <a:pt x="2491" y="1628"/>
                  <a:pt x="2527" y="1619"/>
                  <a:pt x="2563" y="1601"/>
                </a:cubicBezTo>
                <a:cubicBezTo>
                  <a:pt x="2590" y="1682"/>
                  <a:pt x="2644" y="1745"/>
                  <a:pt x="2716" y="1790"/>
                </a:cubicBezTo>
                <a:cubicBezTo>
                  <a:pt x="2788" y="1835"/>
                  <a:pt x="2860" y="1862"/>
                  <a:pt x="2932" y="1862"/>
                </a:cubicBezTo>
                <a:cubicBezTo>
                  <a:pt x="2968" y="1862"/>
                  <a:pt x="2995" y="1853"/>
                  <a:pt x="3022" y="1844"/>
                </a:cubicBezTo>
                <a:cubicBezTo>
                  <a:pt x="3130" y="1826"/>
                  <a:pt x="3219" y="1763"/>
                  <a:pt x="3282" y="1673"/>
                </a:cubicBezTo>
                <a:cubicBezTo>
                  <a:pt x="3336" y="1574"/>
                  <a:pt x="3354" y="1466"/>
                  <a:pt x="3336" y="1367"/>
                </a:cubicBezTo>
                <a:cubicBezTo>
                  <a:pt x="3309" y="1268"/>
                  <a:pt x="3255" y="1188"/>
                  <a:pt x="3184" y="1125"/>
                </a:cubicBezTo>
                <a:cubicBezTo>
                  <a:pt x="3193" y="1116"/>
                  <a:pt x="3202" y="1098"/>
                  <a:pt x="3202" y="1080"/>
                </a:cubicBezTo>
                <a:close/>
                <a:moveTo>
                  <a:pt x="1970" y="1817"/>
                </a:moveTo>
                <a:lnTo>
                  <a:pt x="1970" y="1817"/>
                </a:lnTo>
                <a:cubicBezTo>
                  <a:pt x="1655" y="1880"/>
                  <a:pt x="1655" y="1880"/>
                  <a:pt x="1655" y="1880"/>
                </a:cubicBezTo>
                <a:cubicBezTo>
                  <a:pt x="1601" y="1889"/>
                  <a:pt x="1565" y="1925"/>
                  <a:pt x="1547" y="1979"/>
                </a:cubicBezTo>
                <a:cubicBezTo>
                  <a:pt x="1520" y="2042"/>
                  <a:pt x="1520" y="2042"/>
                  <a:pt x="1520" y="2042"/>
                </a:cubicBezTo>
                <a:cubicBezTo>
                  <a:pt x="1448" y="1826"/>
                  <a:pt x="1448" y="1826"/>
                  <a:pt x="1448" y="1826"/>
                </a:cubicBezTo>
                <a:cubicBezTo>
                  <a:pt x="1448" y="1817"/>
                  <a:pt x="1439" y="1808"/>
                  <a:pt x="1430" y="1799"/>
                </a:cubicBezTo>
                <a:cubicBezTo>
                  <a:pt x="1493" y="1835"/>
                  <a:pt x="1565" y="1862"/>
                  <a:pt x="1646" y="1862"/>
                </a:cubicBezTo>
                <a:cubicBezTo>
                  <a:pt x="1808" y="1862"/>
                  <a:pt x="1952" y="1763"/>
                  <a:pt x="2014" y="1619"/>
                </a:cubicBezTo>
                <a:cubicBezTo>
                  <a:pt x="2042" y="1637"/>
                  <a:pt x="2069" y="1646"/>
                  <a:pt x="2096" y="1655"/>
                </a:cubicBezTo>
                <a:cubicBezTo>
                  <a:pt x="2096" y="1790"/>
                  <a:pt x="2096" y="1790"/>
                  <a:pt x="2096" y="1790"/>
                </a:cubicBezTo>
                <a:cubicBezTo>
                  <a:pt x="1970" y="1817"/>
                  <a:pt x="1970" y="1817"/>
                  <a:pt x="1970" y="1817"/>
                </a:cubicBezTo>
                <a:close/>
                <a:moveTo>
                  <a:pt x="1241" y="1493"/>
                </a:moveTo>
                <a:lnTo>
                  <a:pt x="1241" y="1493"/>
                </a:lnTo>
                <a:cubicBezTo>
                  <a:pt x="1259" y="1592"/>
                  <a:pt x="1304" y="1682"/>
                  <a:pt x="1376" y="1754"/>
                </a:cubicBezTo>
                <a:cubicBezTo>
                  <a:pt x="1367" y="1745"/>
                  <a:pt x="1358" y="1745"/>
                  <a:pt x="1358" y="1745"/>
                </a:cubicBezTo>
                <a:cubicBezTo>
                  <a:pt x="1025" y="1682"/>
                  <a:pt x="1025" y="1682"/>
                  <a:pt x="1025" y="1682"/>
                </a:cubicBezTo>
                <a:cubicBezTo>
                  <a:pt x="1025" y="1646"/>
                  <a:pt x="1025" y="1646"/>
                  <a:pt x="1025" y="1646"/>
                </a:cubicBezTo>
                <a:cubicBezTo>
                  <a:pt x="1106" y="1619"/>
                  <a:pt x="1187" y="1565"/>
                  <a:pt x="1241" y="1493"/>
                </a:cubicBezTo>
                <a:close/>
                <a:moveTo>
                  <a:pt x="2545" y="567"/>
                </a:moveTo>
                <a:lnTo>
                  <a:pt x="2545" y="567"/>
                </a:lnTo>
                <a:cubicBezTo>
                  <a:pt x="2545" y="576"/>
                  <a:pt x="2545" y="576"/>
                  <a:pt x="2545" y="576"/>
                </a:cubicBezTo>
                <a:cubicBezTo>
                  <a:pt x="2554" y="585"/>
                  <a:pt x="2554" y="594"/>
                  <a:pt x="2563" y="594"/>
                </a:cubicBezTo>
                <a:lnTo>
                  <a:pt x="2563" y="594"/>
                </a:lnTo>
                <a:cubicBezTo>
                  <a:pt x="2563" y="603"/>
                  <a:pt x="2572" y="612"/>
                  <a:pt x="2572" y="612"/>
                </a:cubicBezTo>
                <a:cubicBezTo>
                  <a:pt x="2572" y="621"/>
                  <a:pt x="2572" y="621"/>
                  <a:pt x="2581" y="621"/>
                </a:cubicBezTo>
                <a:cubicBezTo>
                  <a:pt x="2581" y="630"/>
                  <a:pt x="2581" y="630"/>
                  <a:pt x="2590" y="639"/>
                </a:cubicBezTo>
                <a:lnTo>
                  <a:pt x="2590" y="639"/>
                </a:lnTo>
                <a:cubicBezTo>
                  <a:pt x="2599" y="648"/>
                  <a:pt x="2599" y="648"/>
                  <a:pt x="2608" y="657"/>
                </a:cubicBezTo>
                <a:cubicBezTo>
                  <a:pt x="2608" y="657"/>
                  <a:pt x="2608" y="657"/>
                  <a:pt x="2608" y="666"/>
                </a:cubicBezTo>
                <a:cubicBezTo>
                  <a:pt x="2617" y="666"/>
                  <a:pt x="2617" y="675"/>
                  <a:pt x="2626" y="675"/>
                </a:cubicBezTo>
                <a:lnTo>
                  <a:pt x="2626" y="675"/>
                </a:lnTo>
                <a:cubicBezTo>
                  <a:pt x="2635" y="684"/>
                  <a:pt x="2635" y="693"/>
                  <a:pt x="2644" y="693"/>
                </a:cubicBezTo>
                <a:cubicBezTo>
                  <a:pt x="2644" y="693"/>
                  <a:pt x="2644" y="693"/>
                  <a:pt x="2653" y="693"/>
                </a:cubicBezTo>
                <a:cubicBezTo>
                  <a:pt x="2653" y="702"/>
                  <a:pt x="2662" y="702"/>
                  <a:pt x="2662" y="711"/>
                </a:cubicBezTo>
                <a:lnTo>
                  <a:pt x="2671" y="711"/>
                </a:lnTo>
                <a:cubicBezTo>
                  <a:pt x="2671" y="720"/>
                  <a:pt x="2680" y="720"/>
                  <a:pt x="2689" y="720"/>
                </a:cubicBezTo>
                <a:cubicBezTo>
                  <a:pt x="2689" y="729"/>
                  <a:pt x="2689" y="729"/>
                  <a:pt x="2689" y="729"/>
                </a:cubicBezTo>
                <a:cubicBezTo>
                  <a:pt x="2698" y="729"/>
                  <a:pt x="2707" y="729"/>
                  <a:pt x="2707" y="738"/>
                </a:cubicBezTo>
                <a:cubicBezTo>
                  <a:pt x="2716" y="738"/>
                  <a:pt x="2716" y="738"/>
                  <a:pt x="2716" y="738"/>
                </a:cubicBezTo>
                <a:cubicBezTo>
                  <a:pt x="2725" y="738"/>
                  <a:pt x="2725" y="747"/>
                  <a:pt x="2734" y="747"/>
                </a:cubicBezTo>
                <a:lnTo>
                  <a:pt x="2743" y="747"/>
                </a:lnTo>
                <a:cubicBezTo>
                  <a:pt x="2743" y="756"/>
                  <a:pt x="2752" y="756"/>
                  <a:pt x="2761" y="756"/>
                </a:cubicBezTo>
                <a:lnTo>
                  <a:pt x="2761" y="756"/>
                </a:lnTo>
                <a:cubicBezTo>
                  <a:pt x="2770" y="765"/>
                  <a:pt x="2779" y="765"/>
                  <a:pt x="2788" y="765"/>
                </a:cubicBezTo>
                <a:lnTo>
                  <a:pt x="2788" y="765"/>
                </a:lnTo>
                <a:cubicBezTo>
                  <a:pt x="2797" y="765"/>
                  <a:pt x="2806" y="765"/>
                  <a:pt x="2815" y="774"/>
                </a:cubicBezTo>
                <a:lnTo>
                  <a:pt x="2815" y="774"/>
                </a:lnTo>
                <a:cubicBezTo>
                  <a:pt x="2824" y="774"/>
                  <a:pt x="2824" y="774"/>
                  <a:pt x="2824" y="774"/>
                </a:cubicBezTo>
                <a:cubicBezTo>
                  <a:pt x="2833" y="774"/>
                  <a:pt x="2833" y="774"/>
                  <a:pt x="2842" y="774"/>
                </a:cubicBezTo>
                <a:lnTo>
                  <a:pt x="2842" y="774"/>
                </a:lnTo>
                <a:lnTo>
                  <a:pt x="2842" y="774"/>
                </a:lnTo>
                <a:cubicBezTo>
                  <a:pt x="2842" y="1008"/>
                  <a:pt x="2842" y="1008"/>
                  <a:pt x="2842" y="1008"/>
                </a:cubicBezTo>
                <a:cubicBezTo>
                  <a:pt x="2842" y="1017"/>
                  <a:pt x="2842" y="1017"/>
                  <a:pt x="2842" y="1017"/>
                </a:cubicBezTo>
                <a:cubicBezTo>
                  <a:pt x="2842" y="1062"/>
                  <a:pt x="2842" y="1098"/>
                  <a:pt x="2833" y="1134"/>
                </a:cubicBezTo>
                <a:cubicBezTo>
                  <a:pt x="2806" y="1277"/>
                  <a:pt x="2716" y="1403"/>
                  <a:pt x="2608" y="1484"/>
                </a:cubicBezTo>
                <a:cubicBezTo>
                  <a:pt x="2599" y="1493"/>
                  <a:pt x="2581" y="1502"/>
                  <a:pt x="2572" y="1511"/>
                </a:cubicBezTo>
                <a:cubicBezTo>
                  <a:pt x="2563" y="1520"/>
                  <a:pt x="2545" y="1520"/>
                  <a:pt x="2536" y="1529"/>
                </a:cubicBezTo>
                <a:cubicBezTo>
                  <a:pt x="2509" y="1547"/>
                  <a:pt x="2482" y="1556"/>
                  <a:pt x="2455" y="1565"/>
                </a:cubicBezTo>
                <a:cubicBezTo>
                  <a:pt x="2446" y="1565"/>
                  <a:pt x="2428" y="1574"/>
                  <a:pt x="2419" y="1574"/>
                </a:cubicBezTo>
                <a:cubicBezTo>
                  <a:pt x="2374" y="1592"/>
                  <a:pt x="2320" y="1601"/>
                  <a:pt x="2266" y="1601"/>
                </a:cubicBezTo>
                <a:cubicBezTo>
                  <a:pt x="2221" y="1601"/>
                  <a:pt x="2177" y="1592"/>
                  <a:pt x="2141" y="1583"/>
                </a:cubicBezTo>
                <a:cubicBezTo>
                  <a:pt x="2122" y="1583"/>
                  <a:pt x="2113" y="1574"/>
                  <a:pt x="2096" y="1574"/>
                </a:cubicBezTo>
                <a:cubicBezTo>
                  <a:pt x="2077" y="1565"/>
                  <a:pt x="2060" y="1565"/>
                  <a:pt x="2042" y="1556"/>
                </a:cubicBezTo>
                <a:cubicBezTo>
                  <a:pt x="2024" y="1547"/>
                  <a:pt x="2014" y="1547"/>
                  <a:pt x="2006" y="1538"/>
                </a:cubicBezTo>
                <a:cubicBezTo>
                  <a:pt x="1997" y="1529"/>
                  <a:pt x="1978" y="1529"/>
                  <a:pt x="1970" y="1520"/>
                </a:cubicBezTo>
                <a:cubicBezTo>
                  <a:pt x="1799" y="1421"/>
                  <a:pt x="1682" y="1233"/>
                  <a:pt x="1682" y="1017"/>
                </a:cubicBezTo>
                <a:cubicBezTo>
                  <a:pt x="1682" y="945"/>
                  <a:pt x="1682" y="945"/>
                  <a:pt x="1682" y="945"/>
                </a:cubicBezTo>
                <a:cubicBezTo>
                  <a:pt x="1700" y="945"/>
                  <a:pt x="1709" y="945"/>
                  <a:pt x="1718" y="945"/>
                </a:cubicBezTo>
                <a:cubicBezTo>
                  <a:pt x="1727" y="945"/>
                  <a:pt x="1727" y="945"/>
                  <a:pt x="1736" y="945"/>
                </a:cubicBezTo>
                <a:cubicBezTo>
                  <a:pt x="1745" y="945"/>
                  <a:pt x="1754" y="945"/>
                  <a:pt x="1763" y="945"/>
                </a:cubicBezTo>
                <a:cubicBezTo>
                  <a:pt x="1763" y="954"/>
                  <a:pt x="1772" y="954"/>
                  <a:pt x="1772" y="954"/>
                </a:cubicBezTo>
                <a:cubicBezTo>
                  <a:pt x="1790" y="954"/>
                  <a:pt x="1799" y="954"/>
                  <a:pt x="1808" y="954"/>
                </a:cubicBezTo>
                <a:cubicBezTo>
                  <a:pt x="1826" y="954"/>
                  <a:pt x="1835" y="954"/>
                  <a:pt x="1844" y="954"/>
                </a:cubicBezTo>
                <a:cubicBezTo>
                  <a:pt x="1844" y="954"/>
                  <a:pt x="1844" y="954"/>
                  <a:pt x="1853" y="954"/>
                </a:cubicBezTo>
                <a:cubicBezTo>
                  <a:pt x="1862" y="954"/>
                  <a:pt x="1862" y="945"/>
                  <a:pt x="1871" y="945"/>
                </a:cubicBezTo>
                <a:lnTo>
                  <a:pt x="1880" y="945"/>
                </a:lnTo>
                <a:cubicBezTo>
                  <a:pt x="1889" y="945"/>
                  <a:pt x="1898" y="945"/>
                  <a:pt x="1898" y="945"/>
                </a:cubicBezTo>
                <a:cubicBezTo>
                  <a:pt x="1907" y="945"/>
                  <a:pt x="1907" y="945"/>
                  <a:pt x="1916" y="945"/>
                </a:cubicBezTo>
                <a:cubicBezTo>
                  <a:pt x="1916" y="945"/>
                  <a:pt x="1925" y="945"/>
                  <a:pt x="1934" y="945"/>
                </a:cubicBezTo>
                <a:cubicBezTo>
                  <a:pt x="1934" y="945"/>
                  <a:pt x="1943" y="945"/>
                  <a:pt x="1943" y="936"/>
                </a:cubicBezTo>
                <a:cubicBezTo>
                  <a:pt x="1952" y="936"/>
                  <a:pt x="1952" y="936"/>
                  <a:pt x="1961" y="936"/>
                </a:cubicBezTo>
                <a:lnTo>
                  <a:pt x="1970" y="936"/>
                </a:lnTo>
                <a:cubicBezTo>
                  <a:pt x="1978" y="936"/>
                  <a:pt x="1988" y="936"/>
                  <a:pt x="1988" y="927"/>
                </a:cubicBezTo>
                <a:cubicBezTo>
                  <a:pt x="1997" y="927"/>
                  <a:pt x="1997" y="927"/>
                  <a:pt x="1997" y="927"/>
                </a:cubicBezTo>
                <a:cubicBezTo>
                  <a:pt x="2006" y="927"/>
                  <a:pt x="2014" y="927"/>
                  <a:pt x="2024" y="927"/>
                </a:cubicBezTo>
                <a:cubicBezTo>
                  <a:pt x="2024" y="918"/>
                  <a:pt x="2024" y="918"/>
                  <a:pt x="2033" y="918"/>
                </a:cubicBezTo>
                <a:cubicBezTo>
                  <a:pt x="2042" y="918"/>
                  <a:pt x="2050" y="918"/>
                  <a:pt x="2060" y="909"/>
                </a:cubicBezTo>
                <a:cubicBezTo>
                  <a:pt x="2060" y="909"/>
                  <a:pt x="2060" y="909"/>
                  <a:pt x="2069" y="909"/>
                </a:cubicBezTo>
                <a:cubicBezTo>
                  <a:pt x="2069" y="909"/>
                  <a:pt x="2077" y="909"/>
                  <a:pt x="2086" y="900"/>
                </a:cubicBezTo>
                <a:lnTo>
                  <a:pt x="2096" y="900"/>
                </a:lnTo>
                <a:cubicBezTo>
                  <a:pt x="2105" y="900"/>
                  <a:pt x="2105" y="891"/>
                  <a:pt x="2113" y="891"/>
                </a:cubicBezTo>
                <a:lnTo>
                  <a:pt x="2122" y="891"/>
                </a:lnTo>
                <a:cubicBezTo>
                  <a:pt x="2132" y="882"/>
                  <a:pt x="2132" y="882"/>
                  <a:pt x="2141" y="882"/>
                </a:cubicBezTo>
                <a:cubicBezTo>
                  <a:pt x="2141" y="882"/>
                  <a:pt x="2149" y="882"/>
                  <a:pt x="2149" y="873"/>
                </a:cubicBezTo>
                <a:cubicBezTo>
                  <a:pt x="2158" y="873"/>
                  <a:pt x="2158" y="873"/>
                  <a:pt x="2168" y="873"/>
                </a:cubicBezTo>
                <a:cubicBezTo>
                  <a:pt x="2168" y="864"/>
                  <a:pt x="2177" y="864"/>
                  <a:pt x="2177" y="864"/>
                </a:cubicBezTo>
                <a:cubicBezTo>
                  <a:pt x="2185" y="864"/>
                  <a:pt x="2185" y="855"/>
                  <a:pt x="2194" y="855"/>
                </a:cubicBezTo>
                <a:cubicBezTo>
                  <a:pt x="2194" y="855"/>
                  <a:pt x="2194" y="855"/>
                  <a:pt x="2204" y="846"/>
                </a:cubicBezTo>
                <a:cubicBezTo>
                  <a:pt x="2204" y="846"/>
                  <a:pt x="2212" y="846"/>
                  <a:pt x="2221" y="837"/>
                </a:cubicBezTo>
                <a:cubicBezTo>
                  <a:pt x="2221" y="837"/>
                  <a:pt x="2221" y="837"/>
                  <a:pt x="2230" y="837"/>
                </a:cubicBezTo>
                <a:cubicBezTo>
                  <a:pt x="2240" y="828"/>
                  <a:pt x="2240" y="828"/>
                  <a:pt x="2248" y="819"/>
                </a:cubicBezTo>
                <a:lnTo>
                  <a:pt x="2248" y="819"/>
                </a:lnTo>
                <a:cubicBezTo>
                  <a:pt x="2257" y="819"/>
                  <a:pt x="2266" y="810"/>
                  <a:pt x="2276" y="801"/>
                </a:cubicBezTo>
                <a:lnTo>
                  <a:pt x="2284" y="801"/>
                </a:lnTo>
                <a:cubicBezTo>
                  <a:pt x="2293" y="792"/>
                  <a:pt x="2293" y="792"/>
                  <a:pt x="2302" y="792"/>
                </a:cubicBezTo>
                <a:cubicBezTo>
                  <a:pt x="2302" y="783"/>
                  <a:pt x="2302" y="783"/>
                  <a:pt x="2311" y="783"/>
                </a:cubicBezTo>
                <a:cubicBezTo>
                  <a:pt x="2311" y="774"/>
                  <a:pt x="2320" y="774"/>
                  <a:pt x="2320" y="774"/>
                </a:cubicBezTo>
                <a:cubicBezTo>
                  <a:pt x="2329" y="765"/>
                  <a:pt x="2329" y="765"/>
                  <a:pt x="2329" y="765"/>
                </a:cubicBezTo>
                <a:cubicBezTo>
                  <a:pt x="2338" y="756"/>
                  <a:pt x="2338" y="756"/>
                  <a:pt x="2347" y="747"/>
                </a:cubicBezTo>
                <a:cubicBezTo>
                  <a:pt x="2347" y="747"/>
                  <a:pt x="2347" y="747"/>
                  <a:pt x="2356" y="747"/>
                </a:cubicBezTo>
                <a:cubicBezTo>
                  <a:pt x="2356" y="738"/>
                  <a:pt x="2365" y="738"/>
                  <a:pt x="2365" y="729"/>
                </a:cubicBezTo>
                <a:cubicBezTo>
                  <a:pt x="2365" y="729"/>
                  <a:pt x="2374" y="729"/>
                  <a:pt x="2374" y="720"/>
                </a:cubicBezTo>
                <a:cubicBezTo>
                  <a:pt x="2383" y="720"/>
                  <a:pt x="2383" y="711"/>
                  <a:pt x="2392" y="711"/>
                </a:cubicBezTo>
                <a:lnTo>
                  <a:pt x="2392" y="702"/>
                </a:lnTo>
                <a:cubicBezTo>
                  <a:pt x="2401" y="702"/>
                  <a:pt x="2410" y="693"/>
                  <a:pt x="2410" y="684"/>
                </a:cubicBezTo>
                <a:cubicBezTo>
                  <a:pt x="2410" y="684"/>
                  <a:pt x="2410" y="684"/>
                  <a:pt x="2419" y="684"/>
                </a:cubicBezTo>
                <a:cubicBezTo>
                  <a:pt x="2419" y="675"/>
                  <a:pt x="2428" y="666"/>
                  <a:pt x="2437" y="657"/>
                </a:cubicBezTo>
                <a:lnTo>
                  <a:pt x="2437" y="657"/>
                </a:lnTo>
                <a:cubicBezTo>
                  <a:pt x="2446" y="648"/>
                  <a:pt x="2446" y="639"/>
                  <a:pt x="2455" y="639"/>
                </a:cubicBezTo>
                <a:cubicBezTo>
                  <a:pt x="2455" y="630"/>
                  <a:pt x="2455" y="630"/>
                  <a:pt x="2455" y="630"/>
                </a:cubicBezTo>
                <a:cubicBezTo>
                  <a:pt x="2464" y="621"/>
                  <a:pt x="2464" y="621"/>
                  <a:pt x="2473" y="612"/>
                </a:cubicBezTo>
                <a:lnTo>
                  <a:pt x="2473" y="603"/>
                </a:lnTo>
                <a:cubicBezTo>
                  <a:pt x="2482" y="603"/>
                  <a:pt x="2482" y="594"/>
                  <a:pt x="2491" y="585"/>
                </a:cubicBezTo>
                <a:cubicBezTo>
                  <a:pt x="2491" y="585"/>
                  <a:pt x="2491" y="585"/>
                  <a:pt x="2491" y="576"/>
                </a:cubicBezTo>
                <a:cubicBezTo>
                  <a:pt x="2500" y="576"/>
                  <a:pt x="2500" y="567"/>
                  <a:pt x="2500" y="567"/>
                </a:cubicBezTo>
                <a:cubicBezTo>
                  <a:pt x="2509" y="558"/>
                  <a:pt x="2509" y="558"/>
                  <a:pt x="2509" y="558"/>
                </a:cubicBezTo>
                <a:cubicBezTo>
                  <a:pt x="2509" y="549"/>
                  <a:pt x="2518" y="540"/>
                  <a:pt x="2518" y="540"/>
                </a:cubicBezTo>
                <a:cubicBezTo>
                  <a:pt x="2518" y="531"/>
                  <a:pt x="2527" y="531"/>
                  <a:pt x="2527" y="531"/>
                </a:cubicBezTo>
                <a:lnTo>
                  <a:pt x="2527" y="522"/>
                </a:lnTo>
                <a:lnTo>
                  <a:pt x="2527" y="531"/>
                </a:lnTo>
                <a:cubicBezTo>
                  <a:pt x="2527" y="531"/>
                  <a:pt x="2536" y="540"/>
                  <a:pt x="2536" y="549"/>
                </a:cubicBezTo>
                <a:lnTo>
                  <a:pt x="2536" y="549"/>
                </a:lnTo>
                <a:cubicBezTo>
                  <a:pt x="2536" y="558"/>
                  <a:pt x="2545" y="567"/>
                  <a:pt x="2545" y="567"/>
                </a:cubicBezTo>
                <a:close/>
                <a:moveTo>
                  <a:pt x="2545" y="405"/>
                </a:moveTo>
                <a:lnTo>
                  <a:pt x="2545" y="405"/>
                </a:lnTo>
                <a:close/>
                <a:moveTo>
                  <a:pt x="2086" y="1871"/>
                </a:moveTo>
                <a:lnTo>
                  <a:pt x="2086" y="1871"/>
                </a:lnTo>
                <a:cubicBezTo>
                  <a:pt x="2177" y="1853"/>
                  <a:pt x="2177" y="1853"/>
                  <a:pt x="2177" y="1853"/>
                </a:cubicBezTo>
                <a:cubicBezTo>
                  <a:pt x="2177" y="1664"/>
                  <a:pt x="2177" y="1664"/>
                  <a:pt x="2177" y="1664"/>
                </a:cubicBezTo>
                <a:cubicBezTo>
                  <a:pt x="2204" y="1673"/>
                  <a:pt x="2230" y="1673"/>
                  <a:pt x="2266" y="1673"/>
                </a:cubicBezTo>
                <a:cubicBezTo>
                  <a:pt x="2302" y="1673"/>
                  <a:pt x="2347" y="1673"/>
                  <a:pt x="2383" y="1664"/>
                </a:cubicBezTo>
                <a:cubicBezTo>
                  <a:pt x="2383" y="1853"/>
                  <a:pt x="2383" y="1853"/>
                  <a:pt x="2383" y="1853"/>
                </a:cubicBezTo>
                <a:cubicBezTo>
                  <a:pt x="2464" y="1871"/>
                  <a:pt x="2464" y="1871"/>
                  <a:pt x="2464" y="1871"/>
                </a:cubicBezTo>
                <a:lnTo>
                  <a:pt x="2464" y="1871"/>
                </a:lnTo>
                <a:cubicBezTo>
                  <a:pt x="2311" y="2141"/>
                  <a:pt x="2311" y="2141"/>
                  <a:pt x="2311" y="2141"/>
                </a:cubicBezTo>
                <a:cubicBezTo>
                  <a:pt x="2302" y="2159"/>
                  <a:pt x="2284" y="2159"/>
                  <a:pt x="2276" y="2159"/>
                </a:cubicBezTo>
                <a:cubicBezTo>
                  <a:pt x="2276" y="2159"/>
                  <a:pt x="2257" y="2159"/>
                  <a:pt x="2248" y="2141"/>
                </a:cubicBezTo>
                <a:cubicBezTo>
                  <a:pt x="2086" y="1871"/>
                  <a:pt x="2086" y="1871"/>
                  <a:pt x="2086" y="1871"/>
                </a:cubicBezTo>
                <a:close/>
                <a:moveTo>
                  <a:pt x="1484" y="738"/>
                </a:moveTo>
                <a:lnTo>
                  <a:pt x="1484" y="738"/>
                </a:lnTo>
                <a:cubicBezTo>
                  <a:pt x="1475" y="693"/>
                  <a:pt x="1466" y="648"/>
                  <a:pt x="1466" y="603"/>
                </a:cubicBezTo>
                <a:cubicBezTo>
                  <a:pt x="1466" y="315"/>
                  <a:pt x="1709" y="72"/>
                  <a:pt x="1997" y="72"/>
                </a:cubicBezTo>
                <a:cubicBezTo>
                  <a:pt x="2149" y="72"/>
                  <a:pt x="2284" y="126"/>
                  <a:pt x="2383" y="234"/>
                </a:cubicBezTo>
                <a:cubicBezTo>
                  <a:pt x="2410" y="261"/>
                  <a:pt x="2410" y="261"/>
                  <a:pt x="2410" y="261"/>
                </a:cubicBezTo>
                <a:cubicBezTo>
                  <a:pt x="2437" y="243"/>
                  <a:pt x="2437" y="243"/>
                  <a:pt x="2437" y="243"/>
                </a:cubicBezTo>
                <a:cubicBezTo>
                  <a:pt x="2509" y="189"/>
                  <a:pt x="2590" y="162"/>
                  <a:pt x="2680" y="162"/>
                </a:cubicBezTo>
                <a:cubicBezTo>
                  <a:pt x="2923" y="162"/>
                  <a:pt x="3121" y="360"/>
                  <a:pt x="3121" y="603"/>
                </a:cubicBezTo>
                <a:cubicBezTo>
                  <a:pt x="3121" y="657"/>
                  <a:pt x="3103" y="711"/>
                  <a:pt x="3085" y="765"/>
                </a:cubicBezTo>
                <a:cubicBezTo>
                  <a:pt x="3076" y="792"/>
                  <a:pt x="3076" y="792"/>
                  <a:pt x="3076" y="792"/>
                </a:cubicBezTo>
                <a:cubicBezTo>
                  <a:pt x="3094" y="810"/>
                  <a:pt x="3094" y="810"/>
                  <a:pt x="3094" y="810"/>
                </a:cubicBezTo>
                <a:cubicBezTo>
                  <a:pt x="3121" y="837"/>
                  <a:pt x="3139" y="873"/>
                  <a:pt x="3148" y="918"/>
                </a:cubicBezTo>
                <a:cubicBezTo>
                  <a:pt x="3166" y="990"/>
                  <a:pt x="3148" y="1053"/>
                  <a:pt x="3103" y="1107"/>
                </a:cubicBezTo>
                <a:cubicBezTo>
                  <a:pt x="3067" y="1143"/>
                  <a:pt x="3067" y="1143"/>
                  <a:pt x="3067" y="1143"/>
                </a:cubicBezTo>
                <a:cubicBezTo>
                  <a:pt x="3112" y="1169"/>
                  <a:pt x="3112" y="1169"/>
                  <a:pt x="3112" y="1169"/>
                </a:cubicBezTo>
                <a:cubicBezTo>
                  <a:pt x="3184" y="1215"/>
                  <a:pt x="3237" y="1287"/>
                  <a:pt x="3264" y="1376"/>
                </a:cubicBezTo>
                <a:cubicBezTo>
                  <a:pt x="3282" y="1466"/>
                  <a:pt x="3264" y="1556"/>
                  <a:pt x="3219" y="1628"/>
                </a:cubicBezTo>
                <a:cubicBezTo>
                  <a:pt x="3166" y="1709"/>
                  <a:pt x="3094" y="1754"/>
                  <a:pt x="3013" y="1772"/>
                </a:cubicBezTo>
                <a:cubicBezTo>
                  <a:pt x="2923" y="1799"/>
                  <a:pt x="2833" y="1781"/>
                  <a:pt x="2761" y="1727"/>
                </a:cubicBezTo>
                <a:cubicBezTo>
                  <a:pt x="2698" y="1691"/>
                  <a:pt x="2653" y="1628"/>
                  <a:pt x="2626" y="1565"/>
                </a:cubicBezTo>
                <a:cubicBezTo>
                  <a:pt x="2770" y="1466"/>
                  <a:pt x="2878" y="1313"/>
                  <a:pt x="2905" y="1125"/>
                </a:cubicBezTo>
                <a:cubicBezTo>
                  <a:pt x="2986" y="1107"/>
                  <a:pt x="3049" y="1035"/>
                  <a:pt x="3049" y="954"/>
                </a:cubicBezTo>
                <a:cubicBezTo>
                  <a:pt x="3049" y="873"/>
                  <a:pt x="2995" y="801"/>
                  <a:pt x="2914" y="783"/>
                </a:cubicBezTo>
                <a:cubicBezTo>
                  <a:pt x="2914" y="774"/>
                  <a:pt x="2914" y="774"/>
                  <a:pt x="2914" y="774"/>
                </a:cubicBezTo>
                <a:cubicBezTo>
                  <a:pt x="2914" y="702"/>
                  <a:pt x="2914" y="702"/>
                  <a:pt x="2914" y="702"/>
                </a:cubicBezTo>
                <a:cubicBezTo>
                  <a:pt x="2878" y="702"/>
                  <a:pt x="2878" y="702"/>
                  <a:pt x="2878" y="702"/>
                </a:cubicBezTo>
                <a:cubicBezTo>
                  <a:pt x="2869" y="702"/>
                  <a:pt x="2851" y="702"/>
                  <a:pt x="2842" y="702"/>
                </a:cubicBezTo>
                <a:cubicBezTo>
                  <a:pt x="2707" y="684"/>
                  <a:pt x="2599" y="576"/>
                  <a:pt x="2581" y="441"/>
                </a:cubicBezTo>
                <a:cubicBezTo>
                  <a:pt x="2581" y="432"/>
                  <a:pt x="2581" y="414"/>
                  <a:pt x="2581" y="405"/>
                </a:cubicBezTo>
                <a:cubicBezTo>
                  <a:pt x="2581" y="369"/>
                  <a:pt x="2581" y="369"/>
                  <a:pt x="2581" y="369"/>
                </a:cubicBezTo>
                <a:cubicBezTo>
                  <a:pt x="2518" y="369"/>
                  <a:pt x="2518" y="369"/>
                  <a:pt x="2518" y="369"/>
                </a:cubicBezTo>
                <a:cubicBezTo>
                  <a:pt x="2509" y="387"/>
                  <a:pt x="2509" y="387"/>
                  <a:pt x="2509" y="387"/>
                </a:cubicBezTo>
                <a:cubicBezTo>
                  <a:pt x="2500" y="405"/>
                  <a:pt x="2491" y="423"/>
                  <a:pt x="2491" y="432"/>
                </a:cubicBezTo>
                <a:cubicBezTo>
                  <a:pt x="2374" y="702"/>
                  <a:pt x="2105" y="873"/>
                  <a:pt x="1808" y="873"/>
                </a:cubicBezTo>
                <a:cubicBezTo>
                  <a:pt x="1772" y="873"/>
                  <a:pt x="1736" y="873"/>
                  <a:pt x="1700" y="864"/>
                </a:cubicBezTo>
                <a:cubicBezTo>
                  <a:pt x="1682" y="864"/>
                  <a:pt x="1673" y="864"/>
                  <a:pt x="1655" y="864"/>
                </a:cubicBezTo>
                <a:cubicBezTo>
                  <a:pt x="1610" y="846"/>
                  <a:pt x="1610" y="846"/>
                  <a:pt x="1610" y="846"/>
                </a:cubicBezTo>
                <a:cubicBezTo>
                  <a:pt x="1610" y="1017"/>
                  <a:pt x="1610" y="1017"/>
                  <a:pt x="1610" y="1017"/>
                </a:cubicBezTo>
                <a:cubicBezTo>
                  <a:pt x="1610" y="1268"/>
                  <a:pt x="1745" y="1475"/>
                  <a:pt x="1952" y="1592"/>
                </a:cubicBezTo>
                <a:cubicBezTo>
                  <a:pt x="1898" y="1700"/>
                  <a:pt x="1781" y="1781"/>
                  <a:pt x="1646" y="1781"/>
                </a:cubicBezTo>
                <a:cubicBezTo>
                  <a:pt x="1466" y="1781"/>
                  <a:pt x="1313" y="1637"/>
                  <a:pt x="1313" y="1457"/>
                </a:cubicBezTo>
                <a:cubicBezTo>
                  <a:pt x="1313" y="1421"/>
                  <a:pt x="1322" y="1395"/>
                  <a:pt x="1331" y="1367"/>
                </a:cubicBezTo>
                <a:cubicBezTo>
                  <a:pt x="1340" y="1349"/>
                  <a:pt x="1349" y="1323"/>
                  <a:pt x="1358" y="1304"/>
                </a:cubicBezTo>
                <a:cubicBezTo>
                  <a:pt x="1367" y="1268"/>
                  <a:pt x="1394" y="1241"/>
                  <a:pt x="1421" y="1215"/>
                </a:cubicBezTo>
                <a:cubicBezTo>
                  <a:pt x="1457" y="1179"/>
                  <a:pt x="1457" y="1179"/>
                  <a:pt x="1457" y="1179"/>
                </a:cubicBezTo>
                <a:cubicBezTo>
                  <a:pt x="1412" y="1152"/>
                  <a:pt x="1412" y="1152"/>
                  <a:pt x="1412" y="1152"/>
                </a:cubicBezTo>
                <a:cubicBezTo>
                  <a:pt x="1412" y="1152"/>
                  <a:pt x="1403" y="1143"/>
                  <a:pt x="1394" y="1134"/>
                </a:cubicBezTo>
                <a:cubicBezTo>
                  <a:pt x="1349" y="1098"/>
                  <a:pt x="1322" y="1044"/>
                  <a:pt x="1322" y="981"/>
                </a:cubicBezTo>
                <a:cubicBezTo>
                  <a:pt x="1322" y="927"/>
                  <a:pt x="1349" y="882"/>
                  <a:pt x="1376" y="837"/>
                </a:cubicBezTo>
                <a:cubicBezTo>
                  <a:pt x="1385" y="837"/>
                  <a:pt x="1385" y="837"/>
                  <a:pt x="1385" y="828"/>
                </a:cubicBezTo>
                <a:cubicBezTo>
                  <a:pt x="1412" y="810"/>
                  <a:pt x="1430" y="792"/>
                  <a:pt x="1457" y="783"/>
                </a:cubicBezTo>
                <a:lnTo>
                  <a:pt x="1457" y="783"/>
                </a:lnTo>
                <a:cubicBezTo>
                  <a:pt x="1493" y="774"/>
                  <a:pt x="1493" y="774"/>
                  <a:pt x="1493" y="774"/>
                </a:cubicBezTo>
                <a:lnTo>
                  <a:pt x="1484" y="738"/>
                </a:lnTo>
                <a:close/>
                <a:moveTo>
                  <a:pt x="2914" y="1044"/>
                </a:moveTo>
                <a:lnTo>
                  <a:pt x="2914" y="1044"/>
                </a:lnTo>
                <a:cubicBezTo>
                  <a:pt x="2914" y="1035"/>
                  <a:pt x="2914" y="1026"/>
                  <a:pt x="2914" y="1017"/>
                </a:cubicBezTo>
                <a:cubicBezTo>
                  <a:pt x="2914" y="1008"/>
                  <a:pt x="2914" y="1008"/>
                  <a:pt x="2914" y="1008"/>
                </a:cubicBezTo>
                <a:cubicBezTo>
                  <a:pt x="2914" y="855"/>
                  <a:pt x="2914" y="855"/>
                  <a:pt x="2914" y="855"/>
                </a:cubicBezTo>
                <a:cubicBezTo>
                  <a:pt x="2950" y="882"/>
                  <a:pt x="2968" y="909"/>
                  <a:pt x="2968" y="954"/>
                </a:cubicBezTo>
                <a:cubicBezTo>
                  <a:pt x="2968" y="990"/>
                  <a:pt x="2950" y="1026"/>
                  <a:pt x="2914" y="1044"/>
                </a:cubicBezTo>
                <a:close/>
                <a:moveTo>
                  <a:pt x="288" y="990"/>
                </a:moveTo>
                <a:lnTo>
                  <a:pt x="288" y="990"/>
                </a:lnTo>
                <a:cubicBezTo>
                  <a:pt x="288" y="1017"/>
                  <a:pt x="288" y="1017"/>
                  <a:pt x="288" y="1017"/>
                </a:cubicBezTo>
                <a:cubicBezTo>
                  <a:pt x="288" y="1080"/>
                  <a:pt x="288" y="1080"/>
                  <a:pt x="288" y="1080"/>
                </a:cubicBezTo>
                <a:cubicBezTo>
                  <a:pt x="270" y="1071"/>
                  <a:pt x="261" y="1053"/>
                  <a:pt x="261" y="1035"/>
                </a:cubicBezTo>
                <a:cubicBezTo>
                  <a:pt x="261" y="1026"/>
                  <a:pt x="261" y="1026"/>
                  <a:pt x="261" y="1017"/>
                </a:cubicBezTo>
                <a:cubicBezTo>
                  <a:pt x="270" y="1008"/>
                  <a:pt x="270" y="999"/>
                  <a:pt x="279" y="990"/>
                </a:cubicBezTo>
                <a:cubicBezTo>
                  <a:pt x="288" y="981"/>
                  <a:pt x="288" y="981"/>
                  <a:pt x="288" y="981"/>
                </a:cubicBezTo>
                <a:lnTo>
                  <a:pt x="288" y="990"/>
                </a:lnTo>
                <a:close/>
                <a:moveTo>
                  <a:pt x="333" y="774"/>
                </a:moveTo>
                <a:lnTo>
                  <a:pt x="333" y="774"/>
                </a:lnTo>
                <a:cubicBezTo>
                  <a:pt x="324" y="774"/>
                  <a:pt x="324" y="774"/>
                  <a:pt x="324" y="774"/>
                </a:cubicBezTo>
                <a:cubicBezTo>
                  <a:pt x="288" y="765"/>
                  <a:pt x="288" y="765"/>
                  <a:pt x="288" y="765"/>
                </a:cubicBezTo>
                <a:cubicBezTo>
                  <a:pt x="288" y="909"/>
                  <a:pt x="288" y="909"/>
                  <a:pt x="288" y="909"/>
                </a:cubicBezTo>
                <a:lnTo>
                  <a:pt x="279" y="909"/>
                </a:lnTo>
                <a:cubicBezTo>
                  <a:pt x="279" y="765"/>
                  <a:pt x="279" y="765"/>
                  <a:pt x="279" y="765"/>
                </a:cubicBezTo>
                <a:cubicBezTo>
                  <a:pt x="279" y="495"/>
                  <a:pt x="495" y="279"/>
                  <a:pt x="764" y="279"/>
                </a:cubicBezTo>
                <a:cubicBezTo>
                  <a:pt x="899" y="279"/>
                  <a:pt x="899" y="279"/>
                  <a:pt x="899" y="279"/>
                </a:cubicBezTo>
                <a:cubicBezTo>
                  <a:pt x="1160" y="279"/>
                  <a:pt x="1376" y="486"/>
                  <a:pt x="1385" y="738"/>
                </a:cubicBezTo>
                <a:cubicBezTo>
                  <a:pt x="1376" y="747"/>
                  <a:pt x="1358" y="756"/>
                  <a:pt x="1340" y="774"/>
                </a:cubicBezTo>
                <a:lnTo>
                  <a:pt x="1340" y="774"/>
                </a:lnTo>
                <a:cubicBezTo>
                  <a:pt x="1277" y="774"/>
                  <a:pt x="1223" y="729"/>
                  <a:pt x="1205" y="657"/>
                </a:cubicBezTo>
                <a:cubicBezTo>
                  <a:pt x="1196" y="621"/>
                  <a:pt x="1196" y="621"/>
                  <a:pt x="1196" y="621"/>
                </a:cubicBezTo>
                <a:cubicBezTo>
                  <a:pt x="1160" y="639"/>
                  <a:pt x="1160" y="639"/>
                  <a:pt x="1160" y="639"/>
                </a:cubicBezTo>
                <a:cubicBezTo>
                  <a:pt x="1052" y="684"/>
                  <a:pt x="935" y="711"/>
                  <a:pt x="818" y="711"/>
                </a:cubicBezTo>
                <a:cubicBezTo>
                  <a:pt x="710" y="711"/>
                  <a:pt x="611" y="693"/>
                  <a:pt x="513" y="648"/>
                </a:cubicBezTo>
                <a:cubicBezTo>
                  <a:pt x="477" y="639"/>
                  <a:pt x="477" y="639"/>
                  <a:pt x="477" y="639"/>
                </a:cubicBezTo>
                <a:cubicBezTo>
                  <a:pt x="467" y="675"/>
                  <a:pt x="467" y="675"/>
                  <a:pt x="467" y="675"/>
                </a:cubicBezTo>
                <a:cubicBezTo>
                  <a:pt x="450" y="729"/>
                  <a:pt x="395" y="774"/>
                  <a:pt x="333" y="774"/>
                </a:cubicBezTo>
                <a:close/>
                <a:moveTo>
                  <a:pt x="360" y="1134"/>
                </a:moveTo>
                <a:lnTo>
                  <a:pt x="360" y="1134"/>
                </a:lnTo>
                <a:cubicBezTo>
                  <a:pt x="360" y="1017"/>
                  <a:pt x="360" y="1017"/>
                  <a:pt x="360" y="1017"/>
                </a:cubicBezTo>
                <a:cubicBezTo>
                  <a:pt x="360" y="990"/>
                  <a:pt x="360" y="990"/>
                  <a:pt x="360" y="990"/>
                </a:cubicBezTo>
                <a:cubicBezTo>
                  <a:pt x="360" y="954"/>
                  <a:pt x="360" y="954"/>
                  <a:pt x="360" y="954"/>
                </a:cubicBezTo>
                <a:cubicBezTo>
                  <a:pt x="360" y="837"/>
                  <a:pt x="360" y="837"/>
                  <a:pt x="360" y="837"/>
                </a:cubicBezTo>
                <a:cubicBezTo>
                  <a:pt x="431" y="828"/>
                  <a:pt x="486" y="792"/>
                  <a:pt x="522" y="729"/>
                </a:cubicBezTo>
                <a:cubicBezTo>
                  <a:pt x="611" y="765"/>
                  <a:pt x="719" y="783"/>
                  <a:pt x="818" y="783"/>
                </a:cubicBezTo>
                <a:cubicBezTo>
                  <a:pt x="935" y="783"/>
                  <a:pt x="1043" y="756"/>
                  <a:pt x="1151" y="720"/>
                </a:cubicBezTo>
                <a:cubicBezTo>
                  <a:pt x="1178" y="774"/>
                  <a:pt x="1232" y="819"/>
                  <a:pt x="1295" y="837"/>
                </a:cubicBezTo>
                <a:cubicBezTo>
                  <a:pt x="1268" y="882"/>
                  <a:pt x="1250" y="927"/>
                  <a:pt x="1250" y="981"/>
                </a:cubicBezTo>
                <a:cubicBezTo>
                  <a:pt x="1250" y="1044"/>
                  <a:pt x="1268" y="1107"/>
                  <a:pt x="1313" y="1152"/>
                </a:cubicBezTo>
                <a:cubicBezTo>
                  <a:pt x="1304" y="1188"/>
                  <a:pt x="1304" y="1224"/>
                  <a:pt x="1295" y="1260"/>
                </a:cubicBezTo>
                <a:cubicBezTo>
                  <a:pt x="1277" y="1287"/>
                  <a:pt x="1259" y="1323"/>
                  <a:pt x="1250" y="1359"/>
                </a:cubicBezTo>
                <a:cubicBezTo>
                  <a:pt x="1196" y="1466"/>
                  <a:pt x="1106" y="1547"/>
                  <a:pt x="989" y="1583"/>
                </a:cubicBezTo>
                <a:cubicBezTo>
                  <a:pt x="944" y="1601"/>
                  <a:pt x="890" y="1610"/>
                  <a:pt x="836" y="1610"/>
                </a:cubicBezTo>
                <a:cubicBezTo>
                  <a:pt x="782" y="1610"/>
                  <a:pt x="728" y="1601"/>
                  <a:pt x="683" y="1583"/>
                </a:cubicBezTo>
                <a:cubicBezTo>
                  <a:pt x="495" y="1520"/>
                  <a:pt x="360" y="1340"/>
                  <a:pt x="360" y="1134"/>
                </a:cubicBezTo>
                <a:close/>
                <a:moveTo>
                  <a:pt x="953" y="1673"/>
                </a:moveTo>
                <a:lnTo>
                  <a:pt x="953" y="1673"/>
                </a:lnTo>
                <a:cubicBezTo>
                  <a:pt x="953" y="1718"/>
                  <a:pt x="953" y="1718"/>
                  <a:pt x="953" y="1718"/>
                </a:cubicBezTo>
                <a:cubicBezTo>
                  <a:pt x="953" y="1862"/>
                  <a:pt x="953" y="1862"/>
                  <a:pt x="953" y="1862"/>
                </a:cubicBezTo>
                <a:cubicBezTo>
                  <a:pt x="953" y="1925"/>
                  <a:pt x="899" y="1970"/>
                  <a:pt x="836" y="1970"/>
                </a:cubicBezTo>
                <a:cubicBezTo>
                  <a:pt x="773" y="1970"/>
                  <a:pt x="719" y="1925"/>
                  <a:pt x="719" y="1862"/>
                </a:cubicBezTo>
                <a:cubicBezTo>
                  <a:pt x="710" y="1709"/>
                  <a:pt x="710" y="1709"/>
                  <a:pt x="710" y="1709"/>
                </a:cubicBezTo>
                <a:cubicBezTo>
                  <a:pt x="710" y="1673"/>
                  <a:pt x="710" y="1673"/>
                  <a:pt x="710" y="1673"/>
                </a:cubicBezTo>
                <a:cubicBezTo>
                  <a:pt x="755" y="1673"/>
                  <a:pt x="791" y="1682"/>
                  <a:pt x="836" y="1682"/>
                </a:cubicBezTo>
                <a:cubicBezTo>
                  <a:pt x="872" y="1682"/>
                  <a:pt x="917" y="1673"/>
                  <a:pt x="953" y="1673"/>
                </a:cubicBezTo>
                <a:close/>
                <a:moveTo>
                  <a:pt x="135" y="2546"/>
                </a:moveTo>
                <a:lnTo>
                  <a:pt x="135" y="2546"/>
                </a:lnTo>
                <a:cubicBezTo>
                  <a:pt x="117" y="2546"/>
                  <a:pt x="99" y="2537"/>
                  <a:pt x="90" y="2519"/>
                </a:cubicBezTo>
                <a:cubicBezTo>
                  <a:pt x="81" y="2510"/>
                  <a:pt x="81" y="2492"/>
                  <a:pt x="81" y="2474"/>
                </a:cubicBezTo>
                <a:cubicBezTo>
                  <a:pt x="288" y="1853"/>
                  <a:pt x="288" y="1853"/>
                  <a:pt x="288" y="1853"/>
                </a:cubicBezTo>
                <a:cubicBezTo>
                  <a:pt x="297" y="1835"/>
                  <a:pt x="315" y="1817"/>
                  <a:pt x="333" y="1817"/>
                </a:cubicBezTo>
                <a:cubicBezTo>
                  <a:pt x="647" y="1754"/>
                  <a:pt x="647" y="1754"/>
                  <a:pt x="647" y="1754"/>
                </a:cubicBezTo>
                <a:cubicBezTo>
                  <a:pt x="647" y="1862"/>
                  <a:pt x="647" y="1862"/>
                  <a:pt x="647" y="1862"/>
                </a:cubicBezTo>
                <a:lnTo>
                  <a:pt x="647" y="1862"/>
                </a:lnTo>
                <a:cubicBezTo>
                  <a:pt x="647" y="1961"/>
                  <a:pt x="728" y="2042"/>
                  <a:pt x="836" y="2042"/>
                </a:cubicBezTo>
                <a:cubicBezTo>
                  <a:pt x="935" y="2042"/>
                  <a:pt x="1016" y="1961"/>
                  <a:pt x="1025" y="1862"/>
                </a:cubicBezTo>
                <a:cubicBezTo>
                  <a:pt x="1025" y="1754"/>
                  <a:pt x="1025" y="1754"/>
                  <a:pt x="1025" y="1754"/>
                </a:cubicBezTo>
                <a:cubicBezTo>
                  <a:pt x="1340" y="1817"/>
                  <a:pt x="1340" y="1817"/>
                  <a:pt x="1340" y="1817"/>
                </a:cubicBezTo>
                <a:cubicBezTo>
                  <a:pt x="1358" y="1817"/>
                  <a:pt x="1376" y="1835"/>
                  <a:pt x="1385" y="1853"/>
                </a:cubicBezTo>
                <a:cubicBezTo>
                  <a:pt x="1484" y="2159"/>
                  <a:pt x="1484" y="2159"/>
                  <a:pt x="1484" y="2159"/>
                </a:cubicBezTo>
                <a:cubicBezTo>
                  <a:pt x="1358" y="2546"/>
                  <a:pt x="1358" y="2546"/>
                  <a:pt x="1358" y="2546"/>
                </a:cubicBezTo>
                <a:lnTo>
                  <a:pt x="135" y="2546"/>
                </a:lnTo>
                <a:close/>
                <a:moveTo>
                  <a:pt x="1430" y="2842"/>
                </a:moveTo>
                <a:lnTo>
                  <a:pt x="1430" y="2842"/>
                </a:lnTo>
                <a:cubicBezTo>
                  <a:pt x="1412" y="2842"/>
                  <a:pt x="1385" y="2834"/>
                  <a:pt x="1376" y="2815"/>
                </a:cubicBezTo>
                <a:cubicBezTo>
                  <a:pt x="1358" y="2798"/>
                  <a:pt x="1358" y="2771"/>
                  <a:pt x="1367" y="2752"/>
                </a:cubicBezTo>
                <a:cubicBezTo>
                  <a:pt x="1412" y="2618"/>
                  <a:pt x="1412" y="2618"/>
                  <a:pt x="1412" y="2618"/>
                </a:cubicBezTo>
                <a:cubicBezTo>
                  <a:pt x="1430" y="2546"/>
                  <a:pt x="1430" y="2546"/>
                  <a:pt x="1430" y="2546"/>
                </a:cubicBezTo>
                <a:cubicBezTo>
                  <a:pt x="1520" y="2276"/>
                  <a:pt x="1520" y="2276"/>
                  <a:pt x="1520" y="2276"/>
                </a:cubicBezTo>
                <a:cubicBezTo>
                  <a:pt x="1556" y="2159"/>
                  <a:pt x="1556" y="2159"/>
                  <a:pt x="1556" y="2159"/>
                </a:cubicBezTo>
                <a:cubicBezTo>
                  <a:pt x="1619" y="1997"/>
                  <a:pt x="1619" y="1997"/>
                  <a:pt x="1619" y="1997"/>
                </a:cubicBezTo>
                <a:cubicBezTo>
                  <a:pt x="1619" y="1970"/>
                  <a:pt x="1646" y="1952"/>
                  <a:pt x="1664" y="1952"/>
                </a:cubicBezTo>
                <a:cubicBezTo>
                  <a:pt x="2014" y="1880"/>
                  <a:pt x="2014" y="1880"/>
                  <a:pt x="2014" y="1880"/>
                </a:cubicBezTo>
                <a:cubicBezTo>
                  <a:pt x="2177" y="2177"/>
                  <a:pt x="2177" y="2177"/>
                  <a:pt x="2177" y="2177"/>
                </a:cubicBezTo>
                <a:cubicBezTo>
                  <a:pt x="2204" y="2213"/>
                  <a:pt x="2240" y="2231"/>
                  <a:pt x="2276" y="2231"/>
                </a:cubicBezTo>
                <a:cubicBezTo>
                  <a:pt x="2320" y="2231"/>
                  <a:pt x="2356" y="2213"/>
                  <a:pt x="2374" y="2177"/>
                </a:cubicBezTo>
                <a:cubicBezTo>
                  <a:pt x="2545" y="1880"/>
                  <a:pt x="2545" y="1880"/>
                  <a:pt x="2545" y="1880"/>
                </a:cubicBezTo>
                <a:cubicBezTo>
                  <a:pt x="2887" y="1952"/>
                  <a:pt x="2887" y="1952"/>
                  <a:pt x="2887" y="1952"/>
                </a:cubicBezTo>
                <a:cubicBezTo>
                  <a:pt x="2914" y="1952"/>
                  <a:pt x="2932" y="1970"/>
                  <a:pt x="2941" y="1997"/>
                </a:cubicBezTo>
                <a:cubicBezTo>
                  <a:pt x="3076" y="2402"/>
                  <a:pt x="3076" y="2402"/>
                  <a:pt x="3076" y="2402"/>
                </a:cubicBezTo>
                <a:cubicBezTo>
                  <a:pt x="2968" y="2726"/>
                  <a:pt x="2968" y="2726"/>
                  <a:pt x="2968" y="2726"/>
                </a:cubicBezTo>
                <a:cubicBezTo>
                  <a:pt x="2959" y="2771"/>
                  <a:pt x="2959" y="2806"/>
                  <a:pt x="2977" y="2842"/>
                </a:cubicBezTo>
                <a:lnTo>
                  <a:pt x="1430" y="2842"/>
                </a:lnTo>
                <a:close/>
                <a:moveTo>
                  <a:pt x="4874" y="2752"/>
                </a:moveTo>
                <a:lnTo>
                  <a:pt x="4874" y="2752"/>
                </a:lnTo>
                <a:cubicBezTo>
                  <a:pt x="4883" y="2779"/>
                  <a:pt x="4883" y="2798"/>
                  <a:pt x="4865" y="2815"/>
                </a:cubicBezTo>
                <a:cubicBezTo>
                  <a:pt x="4856" y="2834"/>
                  <a:pt x="4838" y="2842"/>
                  <a:pt x="4811" y="2842"/>
                </a:cubicBezTo>
                <a:cubicBezTo>
                  <a:pt x="3255" y="2842"/>
                  <a:pt x="3255" y="2842"/>
                  <a:pt x="3255" y="2842"/>
                </a:cubicBezTo>
                <a:cubicBezTo>
                  <a:pt x="3148" y="2842"/>
                  <a:pt x="3148" y="2842"/>
                  <a:pt x="3148" y="2842"/>
                </a:cubicBezTo>
                <a:cubicBezTo>
                  <a:pt x="3112" y="2842"/>
                  <a:pt x="3112" y="2842"/>
                  <a:pt x="3112" y="2842"/>
                </a:cubicBezTo>
                <a:cubicBezTo>
                  <a:pt x="3094" y="2842"/>
                  <a:pt x="3076" y="2834"/>
                  <a:pt x="3058" y="2815"/>
                </a:cubicBezTo>
                <a:cubicBezTo>
                  <a:pt x="3049" y="2798"/>
                  <a:pt x="3049" y="2779"/>
                  <a:pt x="3049" y="2752"/>
                </a:cubicBezTo>
                <a:cubicBezTo>
                  <a:pt x="3121" y="2537"/>
                  <a:pt x="3121" y="2537"/>
                  <a:pt x="3121" y="2537"/>
                </a:cubicBezTo>
                <a:cubicBezTo>
                  <a:pt x="3166" y="2420"/>
                  <a:pt x="3166" y="2420"/>
                  <a:pt x="3166" y="2420"/>
                </a:cubicBezTo>
                <a:cubicBezTo>
                  <a:pt x="3300" y="1997"/>
                  <a:pt x="3300" y="1997"/>
                  <a:pt x="3300" y="1997"/>
                </a:cubicBezTo>
                <a:cubicBezTo>
                  <a:pt x="3309" y="1979"/>
                  <a:pt x="3327" y="1961"/>
                  <a:pt x="3354" y="1952"/>
                </a:cubicBezTo>
                <a:cubicBezTo>
                  <a:pt x="3731" y="1880"/>
                  <a:pt x="3731" y="1880"/>
                  <a:pt x="3731" y="1880"/>
                </a:cubicBezTo>
                <a:cubicBezTo>
                  <a:pt x="3731" y="2015"/>
                  <a:pt x="3731" y="2015"/>
                  <a:pt x="3731" y="2015"/>
                </a:cubicBezTo>
                <a:lnTo>
                  <a:pt x="3731" y="2015"/>
                </a:lnTo>
                <a:cubicBezTo>
                  <a:pt x="3740" y="2141"/>
                  <a:pt x="3839" y="2231"/>
                  <a:pt x="3965" y="2231"/>
                </a:cubicBezTo>
                <a:cubicBezTo>
                  <a:pt x="4082" y="2231"/>
                  <a:pt x="4190" y="2141"/>
                  <a:pt x="4190" y="2015"/>
                </a:cubicBezTo>
                <a:cubicBezTo>
                  <a:pt x="4190" y="1880"/>
                  <a:pt x="4190" y="1880"/>
                  <a:pt x="4190" y="1880"/>
                </a:cubicBezTo>
                <a:cubicBezTo>
                  <a:pt x="4577" y="1952"/>
                  <a:pt x="4577" y="1952"/>
                  <a:pt x="4577" y="1952"/>
                </a:cubicBezTo>
                <a:cubicBezTo>
                  <a:pt x="4595" y="1961"/>
                  <a:pt x="4622" y="1979"/>
                  <a:pt x="4622" y="1997"/>
                </a:cubicBezTo>
                <a:cubicBezTo>
                  <a:pt x="4694" y="2213"/>
                  <a:pt x="4694" y="2213"/>
                  <a:pt x="4694" y="2213"/>
                </a:cubicBezTo>
                <a:cubicBezTo>
                  <a:pt x="4730" y="2312"/>
                  <a:pt x="4730" y="2312"/>
                  <a:pt x="4730" y="2312"/>
                </a:cubicBezTo>
                <a:cubicBezTo>
                  <a:pt x="4811" y="2564"/>
                  <a:pt x="4811" y="2564"/>
                  <a:pt x="4811" y="2564"/>
                </a:cubicBezTo>
                <a:cubicBezTo>
                  <a:pt x="4838" y="2627"/>
                  <a:pt x="4838" y="2627"/>
                  <a:pt x="4838" y="2627"/>
                </a:cubicBezTo>
                <a:lnTo>
                  <a:pt x="4874" y="2752"/>
                </a:lnTo>
                <a:close/>
                <a:moveTo>
                  <a:pt x="5926" y="1826"/>
                </a:moveTo>
                <a:lnTo>
                  <a:pt x="5926" y="1826"/>
                </a:lnTo>
                <a:cubicBezTo>
                  <a:pt x="5944" y="1835"/>
                  <a:pt x="5962" y="1853"/>
                  <a:pt x="5971" y="1871"/>
                </a:cubicBezTo>
                <a:cubicBezTo>
                  <a:pt x="6178" y="2492"/>
                  <a:pt x="6178" y="2492"/>
                  <a:pt x="6178" y="2492"/>
                </a:cubicBezTo>
                <a:cubicBezTo>
                  <a:pt x="6187" y="2510"/>
                  <a:pt x="6178" y="2528"/>
                  <a:pt x="6169" y="2546"/>
                </a:cubicBezTo>
                <a:cubicBezTo>
                  <a:pt x="6160" y="2555"/>
                  <a:pt x="6142" y="2564"/>
                  <a:pt x="6124" y="2564"/>
                </a:cubicBezTo>
                <a:cubicBezTo>
                  <a:pt x="4901" y="2564"/>
                  <a:pt x="4901" y="2564"/>
                  <a:pt x="4901" y="2564"/>
                </a:cubicBezTo>
                <a:cubicBezTo>
                  <a:pt x="4775" y="2177"/>
                  <a:pt x="4775" y="2177"/>
                  <a:pt x="4775" y="2177"/>
                </a:cubicBezTo>
                <a:cubicBezTo>
                  <a:pt x="4883" y="1871"/>
                  <a:pt x="4883" y="1871"/>
                  <a:pt x="4883" y="1871"/>
                </a:cubicBezTo>
                <a:cubicBezTo>
                  <a:pt x="4883" y="1853"/>
                  <a:pt x="4901" y="1835"/>
                  <a:pt x="4919" y="1826"/>
                </a:cubicBezTo>
                <a:cubicBezTo>
                  <a:pt x="5207" y="1772"/>
                  <a:pt x="5207" y="1772"/>
                  <a:pt x="5207" y="1772"/>
                </a:cubicBezTo>
                <a:cubicBezTo>
                  <a:pt x="5341" y="2015"/>
                  <a:pt x="5341" y="2015"/>
                  <a:pt x="5341" y="2015"/>
                </a:cubicBezTo>
                <a:cubicBezTo>
                  <a:pt x="5359" y="2042"/>
                  <a:pt x="5395" y="2060"/>
                  <a:pt x="5422" y="2060"/>
                </a:cubicBezTo>
                <a:cubicBezTo>
                  <a:pt x="5458" y="2060"/>
                  <a:pt x="5485" y="2042"/>
                  <a:pt x="5503" y="2015"/>
                </a:cubicBezTo>
                <a:cubicBezTo>
                  <a:pt x="5647" y="1772"/>
                  <a:pt x="5647" y="1772"/>
                  <a:pt x="5647" y="1772"/>
                </a:cubicBezTo>
                <a:lnTo>
                  <a:pt x="5926" y="1826"/>
                </a:lnTo>
                <a:close/>
                <a:moveTo>
                  <a:pt x="5584" y="1763"/>
                </a:moveTo>
                <a:lnTo>
                  <a:pt x="5584" y="1763"/>
                </a:lnTo>
                <a:lnTo>
                  <a:pt x="5584" y="1763"/>
                </a:lnTo>
                <a:cubicBezTo>
                  <a:pt x="5449" y="1979"/>
                  <a:pt x="5449" y="1979"/>
                  <a:pt x="5449" y="1979"/>
                </a:cubicBezTo>
                <a:cubicBezTo>
                  <a:pt x="5449" y="1997"/>
                  <a:pt x="5431" y="1997"/>
                  <a:pt x="5422" y="1997"/>
                </a:cubicBezTo>
                <a:cubicBezTo>
                  <a:pt x="5422" y="1997"/>
                  <a:pt x="5405" y="1997"/>
                  <a:pt x="5395" y="1979"/>
                </a:cubicBezTo>
                <a:cubicBezTo>
                  <a:pt x="5270" y="1763"/>
                  <a:pt x="5270" y="1763"/>
                  <a:pt x="5270" y="1763"/>
                </a:cubicBezTo>
                <a:cubicBezTo>
                  <a:pt x="5341" y="1745"/>
                  <a:pt x="5341" y="1745"/>
                  <a:pt x="5341" y="1745"/>
                </a:cubicBezTo>
                <a:cubicBezTo>
                  <a:pt x="5341" y="1592"/>
                  <a:pt x="5341" y="1592"/>
                  <a:pt x="5341" y="1592"/>
                </a:cubicBezTo>
                <a:cubicBezTo>
                  <a:pt x="5359" y="1601"/>
                  <a:pt x="5386" y="1601"/>
                  <a:pt x="5413" y="1601"/>
                </a:cubicBezTo>
                <a:cubicBezTo>
                  <a:pt x="5449" y="1601"/>
                  <a:pt x="5476" y="1601"/>
                  <a:pt x="5512" y="1592"/>
                </a:cubicBezTo>
                <a:cubicBezTo>
                  <a:pt x="5512" y="1745"/>
                  <a:pt x="5512" y="1745"/>
                  <a:pt x="5512" y="1745"/>
                </a:cubicBezTo>
                <a:lnTo>
                  <a:pt x="5584" y="1763"/>
                </a:lnTo>
                <a:close/>
                <a:moveTo>
                  <a:pt x="5539" y="1520"/>
                </a:moveTo>
                <a:lnTo>
                  <a:pt x="5539" y="1520"/>
                </a:lnTo>
                <a:cubicBezTo>
                  <a:pt x="5503" y="1529"/>
                  <a:pt x="5458" y="1538"/>
                  <a:pt x="5413" y="1538"/>
                </a:cubicBezTo>
                <a:cubicBezTo>
                  <a:pt x="5377" y="1538"/>
                  <a:pt x="5341" y="1538"/>
                  <a:pt x="5306" y="1529"/>
                </a:cubicBezTo>
                <a:cubicBezTo>
                  <a:pt x="5297" y="1529"/>
                  <a:pt x="5287" y="1520"/>
                  <a:pt x="5278" y="1520"/>
                </a:cubicBezTo>
                <a:cubicBezTo>
                  <a:pt x="5261" y="1511"/>
                  <a:pt x="5242" y="1511"/>
                  <a:pt x="5225" y="1502"/>
                </a:cubicBezTo>
                <a:cubicBezTo>
                  <a:pt x="5215" y="1502"/>
                  <a:pt x="5207" y="1493"/>
                  <a:pt x="5198" y="1493"/>
                </a:cubicBezTo>
                <a:cubicBezTo>
                  <a:pt x="5189" y="1484"/>
                  <a:pt x="5179" y="1475"/>
                  <a:pt x="5171" y="1475"/>
                </a:cubicBezTo>
                <a:cubicBezTo>
                  <a:pt x="5036" y="1395"/>
                  <a:pt x="4937" y="1241"/>
                  <a:pt x="4937" y="1062"/>
                </a:cubicBezTo>
                <a:cubicBezTo>
                  <a:pt x="4937" y="999"/>
                  <a:pt x="4937" y="999"/>
                  <a:pt x="4937" y="999"/>
                </a:cubicBezTo>
                <a:cubicBezTo>
                  <a:pt x="4946" y="999"/>
                  <a:pt x="4955" y="999"/>
                  <a:pt x="4964" y="999"/>
                </a:cubicBezTo>
                <a:cubicBezTo>
                  <a:pt x="4973" y="999"/>
                  <a:pt x="4973" y="999"/>
                  <a:pt x="4973" y="999"/>
                </a:cubicBezTo>
                <a:cubicBezTo>
                  <a:pt x="4982" y="1008"/>
                  <a:pt x="4991" y="1008"/>
                  <a:pt x="5000" y="1008"/>
                </a:cubicBezTo>
                <a:lnTo>
                  <a:pt x="5009" y="1008"/>
                </a:lnTo>
                <a:cubicBezTo>
                  <a:pt x="5018" y="1008"/>
                  <a:pt x="5027" y="1008"/>
                  <a:pt x="5045" y="1008"/>
                </a:cubicBezTo>
                <a:cubicBezTo>
                  <a:pt x="5045" y="1008"/>
                  <a:pt x="5054" y="1008"/>
                  <a:pt x="5063" y="1008"/>
                </a:cubicBezTo>
                <a:cubicBezTo>
                  <a:pt x="5072" y="1008"/>
                  <a:pt x="5072" y="1008"/>
                  <a:pt x="5072" y="1008"/>
                </a:cubicBezTo>
                <a:cubicBezTo>
                  <a:pt x="5081" y="1008"/>
                  <a:pt x="5081" y="1008"/>
                  <a:pt x="5090" y="1008"/>
                </a:cubicBezTo>
                <a:cubicBezTo>
                  <a:pt x="5090" y="1008"/>
                  <a:pt x="5099" y="1008"/>
                  <a:pt x="5099" y="999"/>
                </a:cubicBezTo>
                <a:cubicBezTo>
                  <a:pt x="5108" y="999"/>
                  <a:pt x="5108" y="999"/>
                  <a:pt x="5117" y="999"/>
                </a:cubicBezTo>
                <a:lnTo>
                  <a:pt x="5126" y="999"/>
                </a:lnTo>
                <a:lnTo>
                  <a:pt x="5135" y="999"/>
                </a:lnTo>
                <a:cubicBezTo>
                  <a:pt x="5143" y="999"/>
                  <a:pt x="5143" y="999"/>
                  <a:pt x="5153" y="999"/>
                </a:cubicBezTo>
                <a:lnTo>
                  <a:pt x="5162" y="999"/>
                </a:lnTo>
                <a:cubicBezTo>
                  <a:pt x="5171" y="990"/>
                  <a:pt x="5171" y="990"/>
                  <a:pt x="5171" y="990"/>
                </a:cubicBezTo>
                <a:cubicBezTo>
                  <a:pt x="5179" y="990"/>
                  <a:pt x="5179" y="990"/>
                  <a:pt x="5189" y="990"/>
                </a:cubicBezTo>
                <a:lnTo>
                  <a:pt x="5198" y="990"/>
                </a:lnTo>
                <a:cubicBezTo>
                  <a:pt x="5207" y="990"/>
                  <a:pt x="5207" y="981"/>
                  <a:pt x="5215" y="981"/>
                </a:cubicBezTo>
                <a:lnTo>
                  <a:pt x="5215" y="981"/>
                </a:lnTo>
                <a:cubicBezTo>
                  <a:pt x="5225" y="981"/>
                  <a:pt x="5234" y="981"/>
                  <a:pt x="5242" y="972"/>
                </a:cubicBezTo>
                <a:cubicBezTo>
                  <a:pt x="5242" y="972"/>
                  <a:pt x="5242" y="972"/>
                  <a:pt x="5251" y="972"/>
                </a:cubicBezTo>
                <a:cubicBezTo>
                  <a:pt x="5251" y="972"/>
                  <a:pt x="5261" y="972"/>
                  <a:pt x="5270" y="963"/>
                </a:cubicBezTo>
                <a:cubicBezTo>
                  <a:pt x="5270" y="963"/>
                  <a:pt x="5270" y="963"/>
                  <a:pt x="5278" y="963"/>
                </a:cubicBezTo>
                <a:cubicBezTo>
                  <a:pt x="5278" y="963"/>
                  <a:pt x="5287" y="963"/>
                  <a:pt x="5287" y="954"/>
                </a:cubicBezTo>
                <a:lnTo>
                  <a:pt x="5297" y="954"/>
                </a:lnTo>
                <a:cubicBezTo>
                  <a:pt x="5306" y="954"/>
                  <a:pt x="5306" y="954"/>
                  <a:pt x="5314" y="945"/>
                </a:cubicBezTo>
                <a:cubicBezTo>
                  <a:pt x="5314" y="945"/>
                  <a:pt x="5314" y="945"/>
                  <a:pt x="5323" y="945"/>
                </a:cubicBezTo>
                <a:cubicBezTo>
                  <a:pt x="5323" y="945"/>
                  <a:pt x="5333" y="945"/>
                  <a:pt x="5333" y="936"/>
                </a:cubicBezTo>
                <a:lnTo>
                  <a:pt x="5341" y="936"/>
                </a:lnTo>
                <a:lnTo>
                  <a:pt x="5350" y="927"/>
                </a:lnTo>
                <a:cubicBezTo>
                  <a:pt x="5359" y="927"/>
                  <a:pt x="5359" y="927"/>
                  <a:pt x="5359" y="927"/>
                </a:cubicBezTo>
                <a:cubicBezTo>
                  <a:pt x="5369" y="918"/>
                  <a:pt x="5369" y="918"/>
                  <a:pt x="5377" y="918"/>
                </a:cubicBezTo>
                <a:cubicBezTo>
                  <a:pt x="5377" y="918"/>
                  <a:pt x="5377" y="909"/>
                  <a:pt x="5386" y="909"/>
                </a:cubicBezTo>
                <a:cubicBezTo>
                  <a:pt x="5386" y="909"/>
                  <a:pt x="5395" y="900"/>
                  <a:pt x="5405" y="900"/>
                </a:cubicBezTo>
                <a:lnTo>
                  <a:pt x="5405" y="900"/>
                </a:lnTo>
                <a:cubicBezTo>
                  <a:pt x="5413" y="891"/>
                  <a:pt x="5413" y="891"/>
                  <a:pt x="5422" y="882"/>
                </a:cubicBezTo>
                <a:lnTo>
                  <a:pt x="5431" y="882"/>
                </a:lnTo>
                <a:lnTo>
                  <a:pt x="5441" y="873"/>
                </a:lnTo>
                <a:cubicBezTo>
                  <a:pt x="5449" y="873"/>
                  <a:pt x="5449" y="864"/>
                  <a:pt x="5449" y="864"/>
                </a:cubicBezTo>
                <a:cubicBezTo>
                  <a:pt x="5458" y="864"/>
                  <a:pt x="5458" y="864"/>
                  <a:pt x="5458" y="855"/>
                </a:cubicBezTo>
                <a:cubicBezTo>
                  <a:pt x="5467" y="855"/>
                  <a:pt x="5467" y="855"/>
                  <a:pt x="5467" y="846"/>
                </a:cubicBezTo>
                <a:cubicBezTo>
                  <a:pt x="5476" y="846"/>
                  <a:pt x="5476" y="846"/>
                  <a:pt x="5476" y="837"/>
                </a:cubicBezTo>
                <a:cubicBezTo>
                  <a:pt x="5485" y="837"/>
                  <a:pt x="5485" y="837"/>
                  <a:pt x="5485" y="837"/>
                </a:cubicBezTo>
                <a:cubicBezTo>
                  <a:pt x="5494" y="828"/>
                  <a:pt x="5494" y="828"/>
                  <a:pt x="5494" y="828"/>
                </a:cubicBezTo>
                <a:cubicBezTo>
                  <a:pt x="5503" y="819"/>
                  <a:pt x="5503" y="819"/>
                  <a:pt x="5503" y="819"/>
                </a:cubicBezTo>
                <a:cubicBezTo>
                  <a:pt x="5512" y="819"/>
                  <a:pt x="5512" y="810"/>
                  <a:pt x="5512" y="810"/>
                </a:cubicBezTo>
                <a:cubicBezTo>
                  <a:pt x="5521" y="810"/>
                  <a:pt x="5521" y="801"/>
                  <a:pt x="5521" y="801"/>
                </a:cubicBezTo>
                <a:cubicBezTo>
                  <a:pt x="5530" y="801"/>
                  <a:pt x="5530" y="792"/>
                  <a:pt x="5530" y="792"/>
                </a:cubicBezTo>
                <a:cubicBezTo>
                  <a:pt x="5539" y="783"/>
                  <a:pt x="5539" y="783"/>
                  <a:pt x="5539" y="783"/>
                </a:cubicBezTo>
                <a:cubicBezTo>
                  <a:pt x="5548" y="774"/>
                  <a:pt x="5548" y="774"/>
                  <a:pt x="5557" y="765"/>
                </a:cubicBezTo>
                <a:lnTo>
                  <a:pt x="5557" y="765"/>
                </a:lnTo>
                <a:cubicBezTo>
                  <a:pt x="5566" y="756"/>
                  <a:pt x="5566" y="756"/>
                  <a:pt x="5566" y="747"/>
                </a:cubicBezTo>
                <a:cubicBezTo>
                  <a:pt x="5575" y="747"/>
                  <a:pt x="5575" y="747"/>
                  <a:pt x="5575" y="738"/>
                </a:cubicBezTo>
                <a:lnTo>
                  <a:pt x="5584" y="729"/>
                </a:lnTo>
                <a:cubicBezTo>
                  <a:pt x="5584" y="729"/>
                  <a:pt x="5584" y="720"/>
                  <a:pt x="5593" y="720"/>
                </a:cubicBezTo>
                <a:cubicBezTo>
                  <a:pt x="5593" y="720"/>
                  <a:pt x="5593" y="711"/>
                  <a:pt x="5602" y="711"/>
                </a:cubicBezTo>
                <a:cubicBezTo>
                  <a:pt x="5602" y="702"/>
                  <a:pt x="5602" y="702"/>
                  <a:pt x="5602" y="702"/>
                </a:cubicBezTo>
                <a:cubicBezTo>
                  <a:pt x="5602" y="693"/>
                  <a:pt x="5611" y="693"/>
                  <a:pt x="5611" y="684"/>
                </a:cubicBezTo>
                <a:cubicBezTo>
                  <a:pt x="5611" y="684"/>
                  <a:pt x="5611" y="684"/>
                  <a:pt x="5620" y="675"/>
                </a:cubicBezTo>
                <a:lnTo>
                  <a:pt x="5620" y="666"/>
                </a:lnTo>
                <a:cubicBezTo>
                  <a:pt x="5629" y="666"/>
                  <a:pt x="5629" y="657"/>
                  <a:pt x="5629" y="657"/>
                </a:cubicBezTo>
                <a:lnTo>
                  <a:pt x="5629" y="657"/>
                </a:lnTo>
                <a:lnTo>
                  <a:pt x="5629" y="657"/>
                </a:lnTo>
                <a:cubicBezTo>
                  <a:pt x="5629" y="666"/>
                  <a:pt x="5638" y="666"/>
                  <a:pt x="5638" y="675"/>
                </a:cubicBezTo>
                <a:lnTo>
                  <a:pt x="5638" y="675"/>
                </a:lnTo>
                <a:cubicBezTo>
                  <a:pt x="5638" y="684"/>
                  <a:pt x="5647" y="684"/>
                  <a:pt x="5647" y="693"/>
                </a:cubicBezTo>
                <a:cubicBezTo>
                  <a:pt x="5647" y="693"/>
                  <a:pt x="5647" y="693"/>
                  <a:pt x="5647" y="702"/>
                </a:cubicBezTo>
                <a:lnTo>
                  <a:pt x="5656" y="711"/>
                </a:lnTo>
                <a:lnTo>
                  <a:pt x="5656" y="711"/>
                </a:lnTo>
                <a:cubicBezTo>
                  <a:pt x="5665" y="720"/>
                  <a:pt x="5665" y="729"/>
                  <a:pt x="5665" y="729"/>
                </a:cubicBezTo>
                <a:cubicBezTo>
                  <a:pt x="5665" y="729"/>
                  <a:pt x="5674" y="729"/>
                  <a:pt x="5674" y="738"/>
                </a:cubicBezTo>
                <a:cubicBezTo>
                  <a:pt x="5674" y="738"/>
                  <a:pt x="5674" y="747"/>
                  <a:pt x="5683" y="747"/>
                </a:cubicBezTo>
                <a:lnTo>
                  <a:pt x="5683" y="747"/>
                </a:lnTo>
                <a:cubicBezTo>
                  <a:pt x="5683" y="756"/>
                  <a:pt x="5692" y="756"/>
                  <a:pt x="5692" y="765"/>
                </a:cubicBezTo>
                <a:cubicBezTo>
                  <a:pt x="5701" y="765"/>
                  <a:pt x="5701" y="765"/>
                  <a:pt x="5701" y="765"/>
                </a:cubicBezTo>
                <a:cubicBezTo>
                  <a:pt x="5701" y="774"/>
                  <a:pt x="5710" y="774"/>
                  <a:pt x="5710" y="783"/>
                </a:cubicBezTo>
                <a:lnTo>
                  <a:pt x="5710" y="783"/>
                </a:lnTo>
                <a:cubicBezTo>
                  <a:pt x="5719" y="783"/>
                  <a:pt x="5719" y="792"/>
                  <a:pt x="5728" y="792"/>
                </a:cubicBezTo>
                <a:cubicBezTo>
                  <a:pt x="5728" y="792"/>
                  <a:pt x="5728" y="792"/>
                  <a:pt x="5728" y="801"/>
                </a:cubicBezTo>
                <a:cubicBezTo>
                  <a:pt x="5737" y="801"/>
                  <a:pt x="5737" y="801"/>
                  <a:pt x="5746" y="810"/>
                </a:cubicBezTo>
                <a:lnTo>
                  <a:pt x="5746" y="810"/>
                </a:lnTo>
                <a:cubicBezTo>
                  <a:pt x="5755" y="810"/>
                  <a:pt x="5755" y="819"/>
                  <a:pt x="5764" y="819"/>
                </a:cubicBezTo>
                <a:lnTo>
                  <a:pt x="5764" y="819"/>
                </a:lnTo>
                <a:cubicBezTo>
                  <a:pt x="5773" y="828"/>
                  <a:pt x="5773" y="828"/>
                  <a:pt x="5782" y="828"/>
                </a:cubicBezTo>
                <a:lnTo>
                  <a:pt x="5782" y="828"/>
                </a:lnTo>
                <a:cubicBezTo>
                  <a:pt x="5791" y="837"/>
                  <a:pt x="5800" y="837"/>
                  <a:pt x="5800" y="837"/>
                </a:cubicBezTo>
                <a:lnTo>
                  <a:pt x="5809" y="837"/>
                </a:lnTo>
                <a:cubicBezTo>
                  <a:pt x="5809" y="846"/>
                  <a:pt x="5818" y="846"/>
                  <a:pt x="5818" y="846"/>
                </a:cubicBezTo>
                <a:cubicBezTo>
                  <a:pt x="5827" y="846"/>
                  <a:pt x="5827" y="846"/>
                  <a:pt x="5827" y="846"/>
                </a:cubicBezTo>
                <a:cubicBezTo>
                  <a:pt x="5836" y="846"/>
                  <a:pt x="5836" y="855"/>
                  <a:pt x="5845" y="855"/>
                </a:cubicBezTo>
                <a:lnTo>
                  <a:pt x="5845" y="855"/>
                </a:lnTo>
                <a:cubicBezTo>
                  <a:pt x="5854" y="855"/>
                  <a:pt x="5863" y="855"/>
                  <a:pt x="5863" y="855"/>
                </a:cubicBezTo>
                <a:lnTo>
                  <a:pt x="5872" y="855"/>
                </a:lnTo>
                <a:cubicBezTo>
                  <a:pt x="5872" y="855"/>
                  <a:pt x="5872" y="855"/>
                  <a:pt x="5881" y="864"/>
                </a:cubicBezTo>
                <a:lnTo>
                  <a:pt x="5890" y="864"/>
                </a:lnTo>
                <a:lnTo>
                  <a:pt x="5890" y="864"/>
                </a:lnTo>
                <a:lnTo>
                  <a:pt x="5890" y="864"/>
                </a:lnTo>
                <a:cubicBezTo>
                  <a:pt x="5890" y="1053"/>
                  <a:pt x="5890" y="1053"/>
                  <a:pt x="5890" y="1053"/>
                </a:cubicBezTo>
                <a:cubicBezTo>
                  <a:pt x="5890" y="1062"/>
                  <a:pt x="5890" y="1062"/>
                  <a:pt x="5890" y="1062"/>
                </a:cubicBezTo>
                <a:cubicBezTo>
                  <a:pt x="5890" y="1098"/>
                  <a:pt x="5890" y="1125"/>
                  <a:pt x="5881" y="1152"/>
                </a:cubicBezTo>
                <a:cubicBezTo>
                  <a:pt x="5854" y="1277"/>
                  <a:pt x="5791" y="1376"/>
                  <a:pt x="5692" y="1448"/>
                </a:cubicBezTo>
                <a:cubicBezTo>
                  <a:pt x="5683" y="1457"/>
                  <a:pt x="5674" y="1457"/>
                  <a:pt x="5665" y="1466"/>
                </a:cubicBezTo>
                <a:cubicBezTo>
                  <a:pt x="5656" y="1475"/>
                  <a:pt x="5647" y="1475"/>
                  <a:pt x="5638" y="1484"/>
                </a:cubicBezTo>
                <a:cubicBezTo>
                  <a:pt x="5620" y="1493"/>
                  <a:pt x="5593" y="1502"/>
                  <a:pt x="5575" y="1511"/>
                </a:cubicBezTo>
                <a:cubicBezTo>
                  <a:pt x="5566" y="1511"/>
                  <a:pt x="5548" y="1520"/>
                  <a:pt x="5539" y="152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9" name="Freeform 542">
            <a:extLst>
              <a:ext uri="{FF2B5EF4-FFF2-40B4-BE49-F238E27FC236}">
                <a16:creationId xmlns:a16="http://schemas.microsoft.com/office/drawing/2014/main" id="{4F36CAE6-718A-9A43-A2C2-F70B255C9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9238" y="6176264"/>
            <a:ext cx="753498" cy="876517"/>
          </a:xfrm>
          <a:custGeom>
            <a:avLst/>
            <a:gdLst>
              <a:gd name="T0" fmla="*/ 647 w 648"/>
              <a:gd name="T1" fmla="*/ 746 h 756"/>
              <a:gd name="T2" fmla="*/ 647 w 648"/>
              <a:gd name="T3" fmla="*/ 737 h 756"/>
              <a:gd name="T4" fmla="*/ 647 w 648"/>
              <a:gd name="T5" fmla="*/ 728 h 756"/>
              <a:gd name="T6" fmla="*/ 647 w 648"/>
              <a:gd name="T7" fmla="*/ 728 h 756"/>
              <a:gd name="T8" fmla="*/ 647 w 648"/>
              <a:gd name="T9" fmla="*/ 719 h 756"/>
              <a:gd name="T10" fmla="*/ 647 w 648"/>
              <a:gd name="T11" fmla="*/ 719 h 756"/>
              <a:gd name="T12" fmla="*/ 351 w 648"/>
              <a:gd name="T13" fmla="*/ 18 h 756"/>
              <a:gd name="T14" fmla="*/ 351 w 648"/>
              <a:gd name="T15" fmla="*/ 9 h 756"/>
              <a:gd name="T16" fmla="*/ 342 w 648"/>
              <a:gd name="T17" fmla="*/ 9 h 756"/>
              <a:gd name="T18" fmla="*/ 342 w 648"/>
              <a:gd name="T19" fmla="*/ 9 h 756"/>
              <a:gd name="T20" fmla="*/ 342 w 648"/>
              <a:gd name="T21" fmla="*/ 0 h 756"/>
              <a:gd name="T22" fmla="*/ 333 w 648"/>
              <a:gd name="T23" fmla="*/ 0 h 756"/>
              <a:gd name="T24" fmla="*/ 333 w 648"/>
              <a:gd name="T25" fmla="*/ 0 h 756"/>
              <a:gd name="T26" fmla="*/ 324 w 648"/>
              <a:gd name="T27" fmla="*/ 0 h 756"/>
              <a:gd name="T28" fmla="*/ 324 w 648"/>
              <a:gd name="T29" fmla="*/ 0 h 756"/>
              <a:gd name="T30" fmla="*/ 315 w 648"/>
              <a:gd name="T31" fmla="*/ 0 h 756"/>
              <a:gd name="T32" fmla="*/ 315 w 648"/>
              <a:gd name="T33" fmla="*/ 0 h 756"/>
              <a:gd name="T34" fmla="*/ 315 w 648"/>
              <a:gd name="T35" fmla="*/ 0 h 756"/>
              <a:gd name="T36" fmla="*/ 306 w 648"/>
              <a:gd name="T37" fmla="*/ 0 h 756"/>
              <a:gd name="T38" fmla="*/ 306 w 648"/>
              <a:gd name="T39" fmla="*/ 9 h 756"/>
              <a:gd name="T40" fmla="*/ 306 w 648"/>
              <a:gd name="T41" fmla="*/ 9 h 756"/>
              <a:gd name="T42" fmla="*/ 297 w 648"/>
              <a:gd name="T43" fmla="*/ 9 h 756"/>
              <a:gd name="T44" fmla="*/ 297 w 648"/>
              <a:gd name="T45" fmla="*/ 18 h 756"/>
              <a:gd name="T46" fmla="*/ 0 w 648"/>
              <a:gd name="T47" fmla="*/ 719 h 756"/>
              <a:gd name="T48" fmla="*/ 0 w 648"/>
              <a:gd name="T49" fmla="*/ 719 h 756"/>
              <a:gd name="T50" fmla="*/ 0 w 648"/>
              <a:gd name="T51" fmla="*/ 728 h 756"/>
              <a:gd name="T52" fmla="*/ 0 w 648"/>
              <a:gd name="T53" fmla="*/ 728 h 756"/>
              <a:gd name="T54" fmla="*/ 0 w 648"/>
              <a:gd name="T55" fmla="*/ 737 h 756"/>
              <a:gd name="T56" fmla="*/ 0 w 648"/>
              <a:gd name="T57" fmla="*/ 737 h 756"/>
              <a:gd name="T58" fmla="*/ 0 w 648"/>
              <a:gd name="T59" fmla="*/ 746 h 756"/>
              <a:gd name="T60" fmla="*/ 0 w 648"/>
              <a:gd name="T61" fmla="*/ 746 h 756"/>
              <a:gd name="T62" fmla="*/ 9 w 648"/>
              <a:gd name="T63" fmla="*/ 746 h 756"/>
              <a:gd name="T64" fmla="*/ 9 w 648"/>
              <a:gd name="T65" fmla="*/ 755 h 756"/>
              <a:gd name="T66" fmla="*/ 9 w 648"/>
              <a:gd name="T67" fmla="*/ 755 h 756"/>
              <a:gd name="T68" fmla="*/ 18 w 648"/>
              <a:gd name="T69" fmla="*/ 755 h 756"/>
              <a:gd name="T70" fmla="*/ 18 w 648"/>
              <a:gd name="T71" fmla="*/ 755 h 756"/>
              <a:gd name="T72" fmla="*/ 27 w 648"/>
              <a:gd name="T73" fmla="*/ 755 h 756"/>
              <a:gd name="T74" fmla="*/ 36 w 648"/>
              <a:gd name="T75" fmla="*/ 755 h 756"/>
              <a:gd name="T76" fmla="*/ 324 w 648"/>
              <a:gd name="T77" fmla="*/ 566 h 756"/>
              <a:gd name="T78" fmla="*/ 611 w 648"/>
              <a:gd name="T79" fmla="*/ 755 h 756"/>
              <a:gd name="T80" fmla="*/ 621 w 648"/>
              <a:gd name="T81" fmla="*/ 755 h 756"/>
              <a:gd name="T82" fmla="*/ 621 w 648"/>
              <a:gd name="T83" fmla="*/ 755 h 756"/>
              <a:gd name="T84" fmla="*/ 629 w 648"/>
              <a:gd name="T85" fmla="*/ 755 h 756"/>
              <a:gd name="T86" fmla="*/ 629 w 648"/>
              <a:gd name="T87" fmla="*/ 755 h 756"/>
              <a:gd name="T88" fmla="*/ 638 w 648"/>
              <a:gd name="T89" fmla="*/ 755 h 756"/>
              <a:gd name="T90" fmla="*/ 638 w 648"/>
              <a:gd name="T91" fmla="*/ 746 h 756"/>
              <a:gd name="T92" fmla="*/ 647 w 648"/>
              <a:gd name="T93" fmla="*/ 746 h 756"/>
              <a:gd name="T94" fmla="*/ 342 w 648"/>
              <a:gd name="T95" fmla="*/ 504 h 756"/>
              <a:gd name="T96" fmla="*/ 333 w 648"/>
              <a:gd name="T97" fmla="*/ 504 h 756"/>
              <a:gd name="T98" fmla="*/ 333 w 648"/>
              <a:gd name="T99" fmla="*/ 504 h 756"/>
              <a:gd name="T100" fmla="*/ 333 w 648"/>
              <a:gd name="T101" fmla="*/ 504 h 756"/>
              <a:gd name="T102" fmla="*/ 324 w 648"/>
              <a:gd name="T103" fmla="*/ 504 h 756"/>
              <a:gd name="T104" fmla="*/ 324 w 648"/>
              <a:gd name="T105" fmla="*/ 504 h 756"/>
              <a:gd name="T106" fmla="*/ 315 w 648"/>
              <a:gd name="T107" fmla="*/ 504 h 756"/>
              <a:gd name="T108" fmla="*/ 315 w 648"/>
              <a:gd name="T109" fmla="*/ 504 h 756"/>
              <a:gd name="T110" fmla="*/ 306 w 648"/>
              <a:gd name="T111" fmla="*/ 504 h 756"/>
              <a:gd name="T112" fmla="*/ 306 w 648"/>
              <a:gd name="T113" fmla="*/ 504 h 756"/>
              <a:gd name="T114" fmla="*/ 558 w 648"/>
              <a:gd name="T115" fmla="*/ 656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48" h="756">
                <a:moveTo>
                  <a:pt x="647" y="746"/>
                </a:moveTo>
                <a:lnTo>
                  <a:pt x="647" y="746"/>
                </a:lnTo>
                <a:lnTo>
                  <a:pt x="647" y="746"/>
                </a:lnTo>
                <a:lnTo>
                  <a:pt x="647" y="746"/>
                </a:lnTo>
                <a:lnTo>
                  <a:pt x="647" y="737"/>
                </a:lnTo>
                <a:lnTo>
                  <a:pt x="647" y="737"/>
                </a:lnTo>
                <a:lnTo>
                  <a:pt x="647" y="737"/>
                </a:lnTo>
                <a:lnTo>
                  <a:pt x="647" y="737"/>
                </a:lnTo>
                <a:cubicBezTo>
                  <a:pt x="647" y="728"/>
                  <a:pt x="647" y="728"/>
                  <a:pt x="647" y="728"/>
                </a:cubicBezTo>
                <a:lnTo>
                  <a:pt x="647" y="728"/>
                </a:lnTo>
                <a:lnTo>
                  <a:pt x="647" y="728"/>
                </a:lnTo>
                <a:lnTo>
                  <a:pt x="647" y="728"/>
                </a:lnTo>
                <a:lnTo>
                  <a:pt x="647" y="728"/>
                </a:lnTo>
                <a:lnTo>
                  <a:pt x="647" y="728"/>
                </a:lnTo>
                <a:lnTo>
                  <a:pt x="647" y="719"/>
                </a:lnTo>
                <a:lnTo>
                  <a:pt x="647" y="719"/>
                </a:lnTo>
                <a:lnTo>
                  <a:pt x="647" y="719"/>
                </a:lnTo>
                <a:lnTo>
                  <a:pt x="647" y="719"/>
                </a:lnTo>
                <a:lnTo>
                  <a:pt x="647" y="719"/>
                </a:lnTo>
                <a:cubicBezTo>
                  <a:pt x="351" y="18"/>
                  <a:pt x="351" y="18"/>
                  <a:pt x="351" y="18"/>
                </a:cubicBezTo>
                <a:lnTo>
                  <a:pt x="351" y="18"/>
                </a:lnTo>
                <a:lnTo>
                  <a:pt x="351" y="18"/>
                </a:lnTo>
                <a:lnTo>
                  <a:pt x="351" y="18"/>
                </a:lnTo>
                <a:cubicBezTo>
                  <a:pt x="351" y="9"/>
                  <a:pt x="351" y="9"/>
                  <a:pt x="351" y="9"/>
                </a:cubicBezTo>
                <a:cubicBezTo>
                  <a:pt x="342" y="9"/>
                  <a:pt x="342" y="9"/>
                  <a:pt x="342" y="9"/>
                </a:cubicBezTo>
                <a:lnTo>
                  <a:pt x="342" y="9"/>
                </a:lnTo>
                <a:lnTo>
                  <a:pt x="342" y="9"/>
                </a:lnTo>
                <a:lnTo>
                  <a:pt x="342" y="9"/>
                </a:lnTo>
                <a:lnTo>
                  <a:pt x="342" y="9"/>
                </a:lnTo>
                <a:lnTo>
                  <a:pt x="342" y="9"/>
                </a:lnTo>
                <a:lnTo>
                  <a:pt x="342" y="9"/>
                </a:lnTo>
                <a:lnTo>
                  <a:pt x="342" y="9"/>
                </a:lnTo>
                <a:cubicBezTo>
                  <a:pt x="342" y="0"/>
                  <a:pt x="342" y="0"/>
                  <a:pt x="342" y="0"/>
                </a:cubicBezTo>
                <a:cubicBezTo>
                  <a:pt x="333" y="0"/>
                  <a:pt x="333" y="0"/>
                  <a:pt x="333" y="0"/>
                </a:cubicBezTo>
                <a:lnTo>
                  <a:pt x="333" y="0"/>
                </a:lnTo>
                <a:lnTo>
                  <a:pt x="333" y="0"/>
                </a:lnTo>
                <a:lnTo>
                  <a:pt x="333" y="0"/>
                </a:lnTo>
                <a:lnTo>
                  <a:pt x="333" y="0"/>
                </a:lnTo>
                <a:lnTo>
                  <a:pt x="333" y="0"/>
                </a:lnTo>
                <a:lnTo>
                  <a:pt x="333" y="0"/>
                </a:lnTo>
                <a:lnTo>
                  <a:pt x="333" y="0"/>
                </a:lnTo>
                <a:cubicBezTo>
                  <a:pt x="324" y="0"/>
                  <a:pt x="324" y="0"/>
                  <a:pt x="324" y="0"/>
                </a:cubicBezTo>
                <a:lnTo>
                  <a:pt x="324" y="0"/>
                </a:lnTo>
                <a:lnTo>
                  <a:pt x="324" y="0"/>
                </a:lnTo>
                <a:lnTo>
                  <a:pt x="324" y="0"/>
                </a:lnTo>
                <a:lnTo>
                  <a:pt x="324" y="0"/>
                </a:lnTo>
                <a:lnTo>
                  <a:pt x="324" y="0"/>
                </a:lnTo>
                <a:cubicBezTo>
                  <a:pt x="324" y="0"/>
                  <a:pt x="324" y="0"/>
                  <a:pt x="315" y="0"/>
                </a:cubicBezTo>
                <a:lnTo>
                  <a:pt x="315" y="0"/>
                </a:lnTo>
                <a:lnTo>
                  <a:pt x="315" y="0"/>
                </a:lnTo>
                <a:lnTo>
                  <a:pt x="315" y="0"/>
                </a:lnTo>
                <a:lnTo>
                  <a:pt x="315" y="0"/>
                </a:lnTo>
                <a:lnTo>
                  <a:pt x="315" y="0"/>
                </a:lnTo>
                <a:lnTo>
                  <a:pt x="315" y="0"/>
                </a:lnTo>
                <a:lnTo>
                  <a:pt x="315" y="0"/>
                </a:lnTo>
                <a:cubicBezTo>
                  <a:pt x="315" y="0"/>
                  <a:pt x="315" y="0"/>
                  <a:pt x="306" y="0"/>
                </a:cubicBezTo>
                <a:lnTo>
                  <a:pt x="306" y="0"/>
                </a:lnTo>
                <a:cubicBezTo>
                  <a:pt x="306" y="0"/>
                  <a:pt x="306" y="0"/>
                  <a:pt x="306" y="9"/>
                </a:cubicBezTo>
                <a:lnTo>
                  <a:pt x="306" y="9"/>
                </a:lnTo>
                <a:lnTo>
                  <a:pt x="306" y="9"/>
                </a:lnTo>
                <a:lnTo>
                  <a:pt x="306" y="9"/>
                </a:lnTo>
                <a:lnTo>
                  <a:pt x="306" y="9"/>
                </a:lnTo>
                <a:lnTo>
                  <a:pt x="306" y="9"/>
                </a:lnTo>
                <a:lnTo>
                  <a:pt x="306" y="9"/>
                </a:lnTo>
                <a:lnTo>
                  <a:pt x="297" y="9"/>
                </a:lnTo>
                <a:lnTo>
                  <a:pt x="297" y="9"/>
                </a:lnTo>
                <a:cubicBezTo>
                  <a:pt x="297" y="9"/>
                  <a:pt x="297" y="9"/>
                  <a:pt x="297" y="18"/>
                </a:cubicBezTo>
                <a:lnTo>
                  <a:pt x="297" y="18"/>
                </a:lnTo>
                <a:lnTo>
                  <a:pt x="297" y="18"/>
                </a:lnTo>
                <a:lnTo>
                  <a:pt x="297" y="18"/>
                </a:lnTo>
                <a:cubicBezTo>
                  <a:pt x="0" y="719"/>
                  <a:pt x="0" y="719"/>
                  <a:pt x="0" y="719"/>
                </a:cubicBezTo>
                <a:lnTo>
                  <a:pt x="0" y="719"/>
                </a:lnTo>
                <a:lnTo>
                  <a:pt x="0" y="719"/>
                </a:lnTo>
                <a:lnTo>
                  <a:pt x="0" y="719"/>
                </a:lnTo>
                <a:lnTo>
                  <a:pt x="0" y="719"/>
                </a:lnTo>
                <a:cubicBezTo>
                  <a:pt x="0" y="719"/>
                  <a:pt x="0" y="719"/>
                  <a:pt x="0" y="728"/>
                </a:cubicBezTo>
                <a:lnTo>
                  <a:pt x="0" y="728"/>
                </a:lnTo>
                <a:lnTo>
                  <a:pt x="0" y="728"/>
                </a:lnTo>
                <a:lnTo>
                  <a:pt x="0" y="728"/>
                </a:lnTo>
                <a:lnTo>
                  <a:pt x="0" y="728"/>
                </a:lnTo>
                <a:lnTo>
                  <a:pt x="0" y="728"/>
                </a:lnTo>
                <a:lnTo>
                  <a:pt x="0" y="728"/>
                </a:lnTo>
                <a:lnTo>
                  <a:pt x="0" y="728"/>
                </a:lnTo>
                <a:cubicBezTo>
                  <a:pt x="0" y="728"/>
                  <a:pt x="0" y="728"/>
                  <a:pt x="0" y="737"/>
                </a:cubicBezTo>
                <a:lnTo>
                  <a:pt x="0" y="737"/>
                </a:lnTo>
                <a:lnTo>
                  <a:pt x="0" y="737"/>
                </a:lnTo>
                <a:lnTo>
                  <a:pt x="0" y="737"/>
                </a:lnTo>
                <a:lnTo>
                  <a:pt x="0" y="737"/>
                </a:lnTo>
                <a:lnTo>
                  <a:pt x="0" y="737"/>
                </a:lnTo>
                <a:cubicBezTo>
                  <a:pt x="0" y="737"/>
                  <a:pt x="0" y="737"/>
                  <a:pt x="0" y="746"/>
                </a:cubicBezTo>
                <a:lnTo>
                  <a:pt x="0" y="746"/>
                </a:lnTo>
                <a:lnTo>
                  <a:pt x="0" y="746"/>
                </a:lnTo>
                <a:lnTo>
                  <a:pt x="0" y="746"/>
                </a:lnTo>
                <a:lnTo>
                  <a:pt x="0" y="746"/>
                </a:lnTo>
                <a:lnTo>
                  <a:pt x="0" y="746"/>
                </a:lnTo>
                <a:lnTo>
                  <a:pt x="9" y="746"/>
                </a:lnTo>
                <a:lnTo>
                  <a:pt x="9" y="746"/>
                </a:lnTo>
                <a:cubicBezTo>
                  <a:pt x="9" y="746"/>
                  <a:pt x="9" y="746"/>
                  <a:pt x="9" y="755"/>
                </a:cubicBezTo>
                <a:lnTo>
                  <a:pt x="9" y="755"/>
                </a:lnTo>
                <a:lnTo>
                  <a:pt x="9" y="755"/>
                </a:lnTo>
                <a:lnTo>
                  <a:pt x="9" y="755"/>
                </a:lnTo>
                <a:lnTo>
                  <a:pt x="9" y="755"/>
                </a:lnTo>
                <a:cubicBezTo>
                  <a:pt x="18" y="755"/>
                  <a:pt x="18" y="755"/>
                  <a:pt x="18" y="755"/>
                </a:cubicBezTo>
                <a:lnTo>
                  <a:pt x="18" y="755"/>
                </a:lnTo>
                <a:lnTo>
                  <a:pt x="18" y="755"/>
                </a:lnTo>
                <a:lnTo>
                  <a:pt x="18" y="755"/>
                </a:lnTo>
                <a:lnTo>
                  <a:pt x="18" y="755"/>
                </a:lnTo>
                <a:lnTo>
                  <a:pt x="18" y="755"/>
                </a:lnTo>
                <a:lnTo>
                  <a:pt x="27" y="755"/>
                </a:lnTo>
                <a:lnTo>
                  <a:pt x="27" y="755"/>
                </a:lnTo>
                <a:lnTo>
                  <a:pt x="27" y="755"/>
                </a:lnTo>
                <a:lnTo>
                  <a:pt x="36" y="755"/>
                </a:lnTo>
                <a:lnTo>
                  <a:pt x="36" y="755"/>
                </a:lnTo>
                <a:lnTo>
                  <a:pt x="36" y="755"/>
                </a:lnTo>
                <a:lnTo>
                  <a:pt x="36" y="746"/>
                </a:lnTo>
                <a:lnTo>
                  <a:pt x="36" y="746"/>
                </a:lnTo>
                <a:cubicBezTo>
                  <a:pt x="324" y="566"/>
                  <a:pt x="324" y="566"/>
                  <a:pt x="324" y="566"/>
                </a:cubicBezTo>
                <a:cubicBezTo>
                  <a:pt x="602" y="746"/>
                  <a:pt x="602" y="746"/>
                  <a:pt x="602" y="746"/>
                </a:cubicBezTo>
                <a:lnTo>
                  <a:pt x="602" y="746"/>
                </a:lnTo>
                <a:cubicBezTo>
                  <a:pt x="611" y="746"/>
                  <a:pt x="611" y="755"/>
                  <a:pt x="611" y="755"/>
                </a:cubicBezTo>
                <a:lnTo>
                  <a:pt x="611" y="755"/>
                </a:lnTo>
                <a:lnTo>
                  <a:pt x="611" y="755"/>
                </a:lnTo>
                <a:cubicBezTo>
                  <a:pt x="611" y="755"/>
                  <a:pt x="611" y="755"/>
                  <a:pt x="621" y="755"/>
                </a:cubicBezTo>
                <a:lnTo>
                  <a:pt x="621" y="755"/>
                </a:lnTo>
                <a:lnTo>
                  <a:pt x="621" y="755"/>
                </a:lnTo>
                <a:lnTo>
                  <a:pt x="621" y="755"/>
                </a:lnTo>
                <a:lnTo>
                  <a:pt x="621" y="755"/>
                </a:lnTo>
                <a:cubicBezTo>
                  <a:pt x="629" y="755"/>
                  <a:pt x="629" y="755"/>
                  <a:pt x="629" y="755"/>
                </a:cubicBezTo>
                <a:lnTo>
                  <a:pt x="629" y="755"/>
                </a:lnTo>
                <a:lnTo>
                  <a:pt x="629" y="755"/>
                </a:lnTo>
                <a:lnTo>
                  <a:pt x="629" y="755"/>
                </a:lnTo>
                <a:lnTo>
                  <a:pt x="629" y="755"/>
                </a:lnTo>
                <a:lnTo>
                  <a:pt x="629" y="755"/>
                </a:lnTo>
                <a:lnTo>
                  <a:pt x="629" y="755"/>
                </a:lnTo>
                <a:lnTo>
                  <a:pt x="638" y="755"/>
                </a:lnTo>
                <a:lnTo>
                  <a:pt x="638" y="755"/>
                </a:lnTo>
                <a:cubicBezTo>
                  <a:pt x="638" y="746"/>
                  <a:pt x="638" y="746"/>
                  <a:pt x="638" y="746"/>
                </a:cubicBezTo>
                <a:lnTo>
                  <a:pt x="638" y="746"/>
                </a:lnTo>
                <a:lnTo>
                  <a:pt x="638" y="746"/>
                </a:lnTo>
                <a:lnTo>
                  <a:pt x="638" y="746"/>
                </a:lnTo>
                <a:lnTo>
                  <a:pt x="647" y="746"/>
                </a:lnTo>
                <a:close/>
                <a:moveTo>
                  <a:pt x="342" y="504"/>
                </a:moveTo>
                <a:lnTo>
                  <a:pt x="342" y="504"/>
                </a:lnTo>
                <a:lnTo>
                  <a:pt x="342" y="504"/>
                </a:lnTo>
                <a:lnTo>
                  <a:pt x="342" y="504"/>
                </a:lnTo>
                <a:lnTo>
                  <a:pt x="342" y="504"/>
                </a:lnTo>
                <a:cubicBezTo>
                  <a:pt x="342" y="504"/>
                  <a:pt x="342" y="504"/>
                  <a:pt x="333" y="504"/>
                </a:cubicBezTo>
                <a:lnTo>
                  <a:pt x="333" y="504"/>
                </a:lnTo>
                <a:lnTo>
                  <a:pt x="333" y="504"/>
                </a:lnTo>
                <a:lnTo>
                  <a:pt x="333" y="504"/>
                </a:lnTo>
                <a:lnTo>
                  <a:pt x="333" y="504"/>
                </a:lnTo>
                <a:lnTo>
                  <a:pt x="333" y="504"/>
                </a:lnTo>
                <a:lnTo>
                  <a:pt x="333" y="504"/>
                </a:lnTo>
                <a:lnTo>
                  <a:pt x="324" y="504"/>
                </a:lnTo>
                <a:lnTo>
                  <a:pt x="324" y="504"/>
                </a:lnTo>
                <a:lnTo>
                  <a:pt x="324" y="504"/>
                </a:lnTo>
                <a:lnTo>
                  <a:pt x="324" y="504"/>
                </a:lnTo>
                <a:lnTo>
                  <a:pt x="324" y="504"/>
                </a:lnTo>
                <a:lnTo>
                  <a:pt x="324" y="504"/>
                </a:lnTo>
                <a:lnTo>
                  <a:pt x="324" y="504"/>
                </a:lnTo>
                <a:lnTo>
                  <a:pt x="315" y="504"/>
                </a:lnTo>
                <a:lnTo>
                  <a:pt x="315" y="504"/>
                </a:lnTo>
                <a:lnTo>
                  <a:pt x="315" y="504"/>
                </a:lnTo>
                <a:lnTo>
                  <a:pt x="315" y="504"/>
                </a:lnTo>
                <a:lnTo>
                  <a:pt x="315" y="504"/>
                </a:lnTo>
                <a:lnTo>
                  <a:pt x="315" y="504"/>
                </a:lnTo>
                <a:lnTo>
                  <a:pt x="315" y="504"/>
                </a:lnTo>
                <a:cubicBezTo>
                  <a:pt x="306" y="504"/>
                  <a:pt x="306" y="504"/>
                  <a:pt x="306" y="504"/>
                </a:cubicBezTo>
                <a:lnTo>
                  <a:pt x="306" y="504"/>
                </a:lnTo>
                <a:lnTo>
                  <a:pt x="306" y="504"/>
                </a:lnTo>
                <a:lnTo>
                  <a:pt x="306" y="504"/>
                </a:lnTo>
                <a:cubicBezTo>
                  <a:pt x="90" y="656"/>
                  <a:pt x="90" y="656"/>
                  <a:pt x="90" y="656"/>
                </a:cubicBezTo>
                <a:cubicBezTo>
                  <a:pt x="324" y="99"/>
                  <a:pt x="324" y="99"/>
                  <a:pt x="324" y="99"/>
                </a:cubicBezTo>
                <a:cubicBezTo>
                  <a:pt x="558" y="656"/>
                  <a:pt x="558" y="656"/>
                  <a:pt x="558" y="656"/>
                </a:cubicBezTo>
                <a:lnTo>
                  <a:pt x="342" y="50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0" name="Freeform 543">
            <a:extLst>
              <a:ext uri="{FF2B5EF4-FFF2-40B4-BE49-F238E27FC236}">
                <a16:creationId xmlns:a16="http://schemas.microsoft.com/office/drawing/2014/main" id="{519F1F70-1C2F-7B4B-8F09-6A422F700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914" y="10830511"/>
            <a:ext cx="1014913" cy="876517"/>
          </a:xfrm>
          <a:custGeom>
            <a:avLst/>
            <a:gdLst>
              <a:gd name="T0" fmla="*/ 441 w 874"/>
              <a:gd name="T1" fmla="*/ 755 h 756"/>
              <a:gd name="T2" fmla="*/ 441 w 874"/>
              <a:gd name="T3" fmla="*/ 755 h 756"/>
              <a:gd name="T4" fmla="*/ 423 w 874"/>
              <a:gd name="T5" fmla="*/ 755 h 756"/>
              <a:gd name="T6" fmla="*/ 126 w 874"/>
              <a:gd name="T7" fmla="*/ 458 h 756"/>
              <a:gd name="T8" fmla="*/ 126 w 874"/>
              <a:gd name="T9" fmla="*/ 458 h 756"/>
              <a:gd name="T10" fmla="*/ 72 w 874"/>
              <a:gd name="T11" fmla="*/ 404 h 756"/>
              <a:gd name="T12" fmla="*/ 0 w 874"/>
              <a:gd name="T13" fmla="*/ 233 h 756"/>
              <a:gd name="T14" fmla="*/ 72 w 874"/>
              <a:gd name="T15" fmla="*/ 71 h 756"/>
              <a:gd name="T16" fmla="*/ 234 w 874"/>
              <a:gd name="T17" fmla="*/ 0 h 756"/>
              <a:gd name="T18" fmla="*/ 405 w 874"/>
              <a:gd name="T19" fmla="*/ 71 h 756"/>
              <a:gd name="T20" fmla="*/ 441 w 874"/>
              <a:gd name="T21" fmla="*/ 107 h 756"/>
              <a:gd name="T22" fmla="*/ 477 w 874"/>
              <a:gd name="T23" fmla="*/ 71 h 756"/>
              <a:gd name="T24" fmla="*/ 639 w 874"/>
              <a:gd name="T25" fmla="*/ 0 h 756"/>
              <a:gd name="T26" fmla="*/ 810 w 874"/>
              <a:gd name="T27" fmla="*/ 71 h 756"/>
              <a:gd name="T28" fmla="*/ 873 w 874"/>
              <a:gd name="T29" fmla="*/ 233 h 756"/>
              <a:gd name="T30" fmla="*/ 810 w 874"/>
              <a:gd name="T31" fmla="*/ 404 h 756"/>
              <a:gd name="T32" fmla="*/ 810 w 874"/>
              <a:gd name="T33" fmla="*/ 404 h 756"/>
              <a:gd name="T34" fmla="*/ 747 w 874"/>
              <a:gd name="T35" fmla="*/ 458 h 756"/>
              <a:gd name="T36" fmla="*/ 747 w 874"/>
              <a:gd name="T37" fmla="*/ 458 h 756"/>
              <a:gd name="T38" fmla="*/ 459 w 874"/>
              <a:gd name="T39" fmla="*/ 755 h 756"/>
              <a:gd name="T40" fmla="*/ 441 w 874"/>
              <a:gd name="T41" fmla="*/ 755 h 756"/>
              <a:gd name="T42" fmla="*/ 171 w 874"/>
              <a:gd name="T43" fmla="*/ 422 h 756"/>
              <a:gd name="T44" fmla="*/ 171 w 874"/>
              <a:gd name="T45" fmla="*/ 422 h 756"/>
              <a:gd name="T46" fmla="*/ 441 w 874"/>
              <a:gd name="T47" fmla="*/ 692 h 756"/>
              <a:gd name="T48" fmla="*/ 711 w 874"/>
              <a:gd name="T49" fmla="*/ 422 h 756"/>
              <a:gd name="T50" fmla="*/ 711 w 874"/>
              <a:gd name="T51" fmla="*/ 422 h 756"/>
              <a:gd name="T52" fmla="*/ 765 w 874"/>
              <a:gd name="T53" fmla="*/ 359 h 756"/>
              <a:gd name="T54" fmla="*/ 819 w 874"/>
              <a:gd name="T55" fmla="*/ 233 h 756"/>
              <a:gd name="T56" fmla="*/ 765 w 874"/>
              <a:gd name="T57" fmla="*/ 107 h 756"/>
              <a:gd name="T58" fmla="*/ 639 w 874"/>
              <a:gd name="T59" fmla="*/ 62 h 756"/>
              <a:gd name="T60" fmla="*/ 513 w 874"/>
              <a:gd name="T61" fmla="*/ 107 h 756"/>
              <a:gd name="T62" fmla="*/ 459 w 874"/>
              <a:gd name="T63" fmla="*/ 170 h 756"/>
              <a:gd name="T64" fmla="*/ 441 w 874"/>
              <a:gd name="T65" fmla="*/ 179 h 756"/>
              <a:gd name="T66" fmla="*/ 423 w 874"/>
              <a:gd name="T67" fmla="*/ 170 h 756"/>
              <a:gd name="T68" fmla="*/ 360 w 874"/>
              <a:gd name="T69" fmla="*/ 107 h 756"/>
              <a:gd name="T70" fmla="*/ 234 w 874"/>
              <a:gd name="T71" fmla="*/ 62 h 756"/>
              <a:gd name="T72" fmla="*/ 108 w 874"/>
              <a:gd name="T73" fmla="*/ 107 h 756"/>
              <a:gd name="T74" fmla="*/ 63 w 874"/>
              <a:gd name="T75" fmla="*/ 233 h 756"/>
              <a:gd name="T76" fmla="*/ 108 w 874"/>
              <a:gd name="T77" fmla="*/ 359 h 756"/>
              <a:gd name="T78" fmla="*/ 171 w 874"/>
              <a:gd name="T79" fmla="*/ 422 h 756"/>
              <a:gd name="T80" fmla="*/ 791 w 874"/>
              <a:gd name="T81" fmla="*/ 386 h 756"/>
              <a:gd name="T82" fmla="*/ 791 w 874"/>
              <a:gd name="T83" fmla="*/ 386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74" h="756">
                <a:moveTo>
                  <a:pt x="441" y="755"/>
                </a:moveTo>
                <a:lnTo>
                  <a:pt x="441" y="755"/>
                </a:lnTo>
                <a:cubicBezTo>
                  <a:pt x="432" y="755"/>
                  <a:pt x="423" y="755"/>
                  <a:pt x="423" y="755"/>
                </a:cubicBezTo>
                <a:cubicBezTo>
                  <a:pt x="126" y="458"/>
                  <a:pt x="126" y="458"/>
                  <a:pt x="126" y="458"/>
                </a:cubicBezTo>
                <a:lnTo>
                  <a:pt x="126" y="458"/>
                </a:lnTo>
                <a:cubicBezTo>
                  <a:pt x="72" y="404"/>
                  <a:pt x="72" y="404"/>
                  <a:pt x="72" y="404"/>
                </a:cubicBezTo>
                <a:cubicBezTo>
                  <a:pt x="27" y="359"/>
                  <a:pt x="0" y="296"/>
                  <a:pt x="0" y="233"/>
                </a:cubicBezTo>
                <a:cubicBezTo>
                  <a:pt x="0" y="179"/>
                  <a:pt x="27" y="116"/>
                  <a:pt x="72" y="71"/>
                </a:cubicBezTo>
                <a:cubicBezTo>
                  <a:pt x="117" y="26"/>
                  <a:pt x="171" y="0"/>
                  <a:pt x="234" y="0"/>
                </a:cubicBezTo>
                <a:cubicBezTo>
                  <a:pt x="297" y="0"/>
                  <a:pt x="360" y="26"/>
                  <a:pt x="405" y="71"/>
                </a:cubicBezTo>
                <a:cubicBezTo>
                  <a:pt x="441" y="107"/>
                  <a:pt x="441" y="107"/>
                  <a:pt x="441" y="107"/>
                </a:cubicBezTo>
                <a:cubicBezTo>
                  <a:pt x="477" y="71"/>
                  <a:pt x="477" y="71"/>
                  <a:pt x="477" y="71"/>
                </a:cubicBezTo>
                <a:cubicBezTo>
                  <a:pt x="522" y="26"/>
                  <a:pt x="585" y="0"/>
                  <a:pt x="639" y="0"/>
                </a:cubicBezTo>
                <a:cubicBezTo>
                  <a:pt x="702" y="0"/>
                  <a:pt x="765" y="26"/>
                  <a:pt x="810" y="71"/>
                </a:cubicBezTo>
                <a:cubicBezTo>
                  <a:pt x="855" y="116"/>
                  <a:pt x="873" y="179"/>
                  <a:pt x="873" y="233"/>
                </a:cubicBezTo>
                <a:cubicBezTo>
                  <a:pt x="873" y="296"/>
                  <a:pt x="855" y="359"/>
                  <a:pt x="810" y="404"/>
                </a:cubicBezTo>
                <a:lnTo>
                  <a:pt x="810" y="404"/>
                </a:lnTo>
                <a:cubicBezTo>
                  <a:pt x="747" y="458"/>
                  <a:pt x="747" y="458"/>
                  <a:pt x="747" y="458"/>
                </a:cubicBezTo>
                <a:lnTo>
                  <a:pt x="747" y="458"/>
                </a:lnTo>
                <a:cubicBezTo>
                  <a:pt x="459" y="755"/>
                  <a:pt x="459" y="755"/>
                  <a:pt x="459" y="755"/>
                </a:cubicBezTo>
                <a:cubicBezTo>
                  <a:pt x="450" y="755"/>
                  <a:pt x="450" y="755"/>
                  <a:pt x="441" y="755"/>
                </a:cubicBezTo>
                <a:close/>
                <a:moveTo>
                  <a:pt x="171" y="422"/>
                </a:moveTo>
                <a:lnTo>
                  <a:pt x="171" y="422"/>
                </a:lnTo>
                <a:cubicBezTo>
                  <a:pt x="441" y="692"/>
                  <a:pt x="441" y="692"/>
                  <a:pt x="441" y="692"/>
                </a:cubicBezTo>
                <a:cubicBezTo>
                  <a:pt x="711" y="422"/>
                  <a:pt x="711" y="422"/>
                  <a:pt x="711" y="422"/>
                </a:cubicBezTo>
                <a:lnTo>
                  <a:pt x="711" y="422"/>
                </a:lnTo>
                <a:cubicBezTo>
                  <a:pt x="765" y="359"/>
                  <a:pt x="765" y="359"/>
                  <a:pt x="765" y="359"/>
                </a:cubicBezTo>
                <a:cubicBezTo>
                  <a:pt x="801" y="332"/>
                  <a:pt x="819" y="287"/>
                  <a:pt x="819" y="233"/>
                </a:cubicBezTo>
                <a:cubicBezTo>
                  <a:pt x="819" y="188"/>
                  <a:pt x="801" y="143"/>
                  <a:pt x="765" y="107"/>
                </a:cubicBezTo>
                <a:cubicBezTo>
                  <a:pt x="738" y="80"/>
                  <a:pt x="693" y="62"/>
                  <a:pt x="639" y="62"/>
                </a:cubicBezTo>
                <a:cubicBezTo>
                  <a:pt x="594" y="62"/>
                  <a:pt x="549" y="80"/>
                  <a:pt x="513" y="107"/>
                </a:cubicBezTo>
                <a:cubicBezTo>
                  <a:pt x="459" y="170"/>
                  <a:pt x="459" y="170"/>
                  <a:pt x="459" y="170"/>
                </a:cubicBezTo>
                <a:cubicBezTo>
                  <a:pt x="450" y="170"/>
                  <a:pt x="450" y="179"/>
                  <a:pt x="441" y="179"/>
                </a:cubicBezTo>
                <a:cubicBezTo>
                  <a:pt x="432" y="179"/>
                  <a:pt x="423" y="170"/>
                  <a:pt x="423" y="170"/>
                </a:cubicBezTo>
                <a:cubicBezTo>
                  <a:pt x="360" y="107"/>
                  <a:pt x="360" y="107"/>
                  <a:pt x="360" y="107"/>
                </a:cubicBezTo>
                <a:cubicBezTo>
                  <a:pt x="333" y="80"/>
                  <a:pt x="288" y="62"/>
                  <a:pt x="234" y="62"/>
                </a:cubicBezTo>
                <a:cubicBezTo>
                  <a:pt x="189" y="62"/>
                  <a:pt x="144" y="80"/>
                  <a:pt x="108" y="107"/>
                </a:cubicBezTo>
                <a:cubicBezTo>
                  <a:pt x="81" y="143"/>
                  <a:pt x="63" y="188"/>
                  <a:pt x="63" y="233"/>
                </a:cubicBezTo>
                <a:cubicBezTo>
                  <a:pt x="63" y="287"/>
                  <a:pt x="81" y="332"/>
                  <a:pt x="108" y="359"/>
                </a:cubicBezTo>
                <a:cubicBezTo>
                  <a:pt x="171" y="422"/>
                  <a:pt x="171" y="422"/>
                  <a:pt x="171" y="422"/>
                </a:cubicBezTo>
                <a:close/>
                <a:moveTo>
                  <a:pt x="791" y="386"/>
                </a:moveTo>
                <a:lnTo>
                  <a:pt x="791" y="38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1" name="Freeform 544">
            <a:extLst>
              <a:ext uri="{FF2B5EF4-FFF2-40B4-BE49-F238E27FC236}">
                <a16:creationId xmlns:a16="http://schemas.microsoft.com/office/drawing/2014/main" id="{04438D8C-5E5A-9F47-A780-4030CE9AB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2082" y="10933028"/>
            <a:ext cx="994410" cy="650981"/>
          </a:xfrm>
          <a:custGeom>
            <a:avLst/>
            <a:gdLst>
              <a:gd name="T0" fmla="*/ 855 w 856"/>
              <a:gd name="T1" fmla="*/ 45 h 559"/>
              <a:gd name="T2" fmla="*/ 855 w 856"/>
              <a:gd name="T3" fmla="*/ 45 h 559"/>
              <a:gd name="T4" fmla="*/ 855 w 856"/>
              <a:gd name="T5" fmla="*/ 27 h 559"/>
              <a:gd name="T6" fmla="*/ 846 w 856"/>
              <a:gd name="T7" fmla="*/ 18 h 559"/>
              <a:gd name="T8" fmla="*/ 810 w 856"/>
              <a:gd name="T9" fmla="*/ 0 h 559"/>
              <a:gd name="T10" fmla="*/ 36 w 856"/>
              <a:gd name="T11" fmla="*/ 0 h 559"/>
              <a:gd name="T12" fmla="*/ 10 w 856"/>
              <a:gd name="T13" fmla="*/ 18 h 559"/>
              <a:gd name="T14" fmla="*/ 0 w 856"/>
              <a:gd name="T15" fmla="*/ 27 h 559"/>
              <a:gd name="T16" fmla="*/ 0 w 856"/>
              <a:gd name="T17" fmla="*/ 45 h 559"/>
              <a:gd name="T18" fmla="*/ 0 w 856"/>
              <a:gd name="T19" fmla="*/ 45 h 559"/>
              <a:gd name="T20" fmla="*/ 0 w 856"/>
              <a:gd name="T21" fmla="*/ 513 h 559"/>
              <a:gd name="T22" fmla="*/ 36 w 856"/>
              <a:gd name="T23" fmla="*/ 558 h 559"/>
              <a:gd name="T24" fmla="*/ 810 w 856"/>
              <a:gd name="T25" fmla="*/ 558 h 559"/>
              <a:gd name="T26" fmla="*/ 855 w 856"/>
              <a:gd name="T27" fmla="*/ 513 h 559"/>
              <a:gd name="T28" fmla="*/ 855 w 856"/>
              <a:gd name="T29" fmla="*/ 45 h 559"/>
              <a:gd name="T30" fmla="*/ 423 w 856"/>
              <a:gd name="T31" fmla="*/ 216 h 559"/>
              <a:gd name="T32" fmla="*/ 423 w 856"/>
              <a:gd name="T33" fmla="*/ 216 h 559"/>
              <a:gd name="T34" fmla="*/ 126 w 856"/>
              <a:gd name="T35" fmla="*/ 63 h 559"/>
              <a:gd name="T36" fmla="*/ 729 w 856"/>
              <a:gd name="T37" fmla="*/ 63 h 559"/>
              <a:gd name="T38" fmla="*/ 423 w 856"/>
              <a:gd name="T39" fmla="*/ 216 h 559"/>
              <a:gd name="T40" fmla="*/ 55 w 856"/>
              <a:gd name="T41" fmla="*/ 495 h 559"/>
              <a:gd name="T42" fmla="*/ 55 w 856"/>
              <a:gd name="T43" fmla="*/ 495 h 559"/>
              <a:gd name="T44" fmla="*/ 55 w 856"/>
              <a:gd name="T45" fmla="*/ 90 h 559"/>
              <a:gd name="T46" fmla="*/ 414 w 856"/>
              <a:gd name="T47" fmla="*/ 270 h 559"/>
              <a:gd name="T48" fmla="*/ 414 w 856"/>
              <a:gd name="T49" fmla="*/ 270 h 559"/>
              <a:gd name="T50" fmla="*/ 414 w 856"/>
              <a:gd name="T51" fmla="*/ 270 h 559"/>
              <a:gd name="T52" fmla="*/ 414 w 856"/>
              <a:gd name="T53" fmla="*/ 270 h 559"/>
              <a:gd name="T54" fmla="*/ 414 w 856"/>
              <a:gd name="T55" fmla="*/ 270 h 559"/>
              <a:gd name="T56" fmla="*/ 414 w 856"/>
              <a:gd name="T57" fmla="*/ 270 h 559"/>
              <a:gd name="T58" fmla="*/ 414 w 856"/>
              <a:gd name="T59" fmla="*/ 270 h 559"/>
              <a:gd name="T60" fmla="*/ 414 w 856"/>
              <a:gd name="T61" fmla="*/ 270 h 559"/>
              <a:gd name="T62" fmla="*/ 414 w 856"/>
              <a:gd name="T63" fmla="*/ 270 h 559"/>
              <a:gd name="T64" fmla="*/ 423 w 856"/>
              <a:gd name="T65" fmla="*/ 270 h 559"/>
              <a:gd name="T66" fmla="*/ 423 w 856"/>
              <a:gd name="T67" fmla="*/ 270 h 559"/>
              <a:gd name="T68" fmla="*/ 423 w 856"/>
              <a:gd name="T69" fmla="*/ 270 h 559"/>
              <a:gd name="T70" fmla="*/ 423 w 856"/>
              <a:gd name="T71" fmla="*/ 270 h 559"/>
              <a:gd name="T72" fmla="*/ 423 w 856"/>
              <a:gd name="T73" fmla="*/ 270 h 559"/>
              <a:gd name="T74" fmla="*/ 423 w 856"/>
              <a:gd name="T75" fmla="*/ 270 h 559"/>
              <a:gd name="T76" fmla="*/ 423 w 856"/>
              <a:gd name="T77" fmla="*/ 270 h 559"/>
              <a:gd name="T78" fmla="*/ 423 w 856"/>
              <a:gd name="T79" fmla="*/ 270 h 559"/>
              <a:gd name="T80" fmla="*/ 423 w 856"/>
              <a:gd name="T81" fmla="*/ 270 h 559"/>
              <a:gd name="T82" fmla="*/ 423 w 856"/>
              <a:gd name="T83" fmla="*/ 270 h 559"/>
              <a:gd name="T84" fmla="*/ 423 w 856"/>
              <a:gd name="T85" fmla="*/ 270 h 559"/>
              <a:gd name="T86" fmla="*/ 432 w 856"/>
              <a:gd name="T87" fmla="*/ 270 h 559"/>
              <a:gd name="T88" fmla="*/ 432 w 856"/>
              <a:gd name="T89" fmla="*/ 270 h 559"/>
              <a:gd name="T90" fmla="*/ 432 w 856"/>
              <a:gd name="T91" fmla="*/ 270 h 559"/>
              <a:gd name="T92" fmla="*/ 432 w 856"/>
              <a:gd name="T93" fmla="*/ 270 h 559"/>
              <a:gd name="T94" fmla="*/ 432 w 856"/>
              <a:gd name="T95" fmla="*/ 270 h 559"/>
              <a:gd name="T96" fmla="*/ 432 w 856"/>
              <a:gd name="T97" fmla="*/ 270 h 559"/>
              <a:gd name="T98" fmla="*/ 432 w 856"/>
              <a:gd name="T99" fmla="*/ 270 h 559"/>
              <a:gd name="T100" fmla="*/ 432 w 856"/>
              <a:gd name="T101" fmla="*/ 270 h 559"/>
              <a:gd name="T102" fmla="*/ 432 w 856"/>
              <a:gd name="T103" fmla="*/ 270 h 559"/>
              <a:gd name="T104" fmla="*/ 432 w 856"/>
              <a:gd name="T105" fmla="*/ 270 h 559"/>
              <a:gd name="T106" fmla="*/ 441 w 856"/>
              <a:gd name="T107" fmla="*/ 270 h 559"/>
              <a:gd name="T108" fmla="*/ 441 w 856"/>
              <a:gd name="T109" fmla="*/ 270 h 559"/>
              <a:gd name="T110" fmla="*/ 441 w 856"/>
              <a:gd name="T111" fmla="*/ 270 h 559"/>
              <a:gd name="T112" fmla="*/ 801 w 856"/>
              <a:gd name="T113" fmla="*/ 90 h 559"/>
              <a:gd name="T114" fmla="*/ 801 w 856"/>
              <a:gd name="T115" fmla="*/ 495 h 559"/>
              <a:gd name="T116" fmla="*/ 55 w 856"/>
              <a:gd name="T117" fmla="*/ 495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56" h="559">
                <a:moveTo>
                  <a:pt x="855" y="45"/>
                </a:moveTo>
                <a:lnTo>
                  <a:pt x="855" y="45"/>
                </a:lnTo>
                <a:cubicBezTo>
                  <a:pt x="855" y="36"/>
                  <a:pt x="855" y="36"/>
                  <a:pt x="855" y="27"/>
                </a:cubicBezTo>
                <a:cubicBezTo>
                  <a:pt x="855" y="27"/>
                  <a:pt x="846" y="27"/>
                  <a:pt x="846" y="18"/>
                </a:cubicBezTo>
                <a:cubicBezTo>
                  <a:pt x="837" y="9"/>
                  <a:pt x="828" y="0"/>
                  <a:pt x="810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27" y="0"/>
                  <a:pt x="10" y="9"/>
                  <a:pt x="10" y="1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36"/>
                  <a:pt x="0" y="36"/>
                  <a:pt x="0" y="45"/>
                </a:cubicBezTo>
                <a:lnTo>
                  <a:pt x="0" y="45"/>
                </a:lnTo>
                <a:cubicBezTo>
                  <a:pt x="0" y="513"/>
                  <a:pt x="0" y="513"/>
                  <a:pt x="0" y="513"/>
                </a:cubicBezTo>
                <a:cubicBezTo>
                  <a:pt x="0" y="531"/>
                  <a:pt x="19" y="558"/>
                  <a:pt x="36" y="558"/>
                </a:cubicBezTo>
                <a:cubicBezTo>
                  <a:pt x="810" y="558"/>
                  <a:pt x="810" y="558"/>
                  <a:pt x="810" y="558"/>
                </a:cubicBezTo>
                <a:cubicBezTo>
                  <a:pt x="837" y="558"/>
                  <a:pt x="855" y="531"/>
                  <a:pt x="855" y="513"/>
                </a:cubicBezTo>
                <a:cubicBezTo>
                  <a:pt x="855" y="45"/>
                  <a:pt x="855" y="45"/>
                  <a:pt x="855" y="45"/>
                </a:cubicBezTo>
                <a:close/>
                <a:moveTo>
                  <a:pt x="423" y="216"/>
                </a:moveTo>
                <a:lnTo>
                  <a:pt x="423" y="216"/>
                </a:lnTo>
                <a:cubicBezTo>
                  <a:pt x="126" y="63"/>
                  <a:pt x="126" y="63"/>
                  <a:pt x="126" y="63"/>
                </a:cubicBezTo>
                <a:cubicBezTo>
                  <a:pt x="729" y="63"/>
                  <a:pt x="729" y="63"/>
                  <a:pt x="729" y="63"/>
                </a:cubicBezTo>
                <a:lnTo>
                  <a:pt x="423" y="216"/>
                </a:lnTo>
                <a:close/>
                <a:moveTo>
                  <a:pt x="55" y="495"/>
                </a:moveTo>
                <a:lnTo>
                  <a:pt x="55" y="495"/>
                </a:lnTo>
                <a:cubicBezTo>
                  <a:pt x="55" y="90"/>
                  <a:pt x="55" y="90"/>
                  <a:pt x="55" y="90"/>
                </a:cubicBezTo>
                <a:cubicBezTo>
                  <a:pt x="414" y="270"/>
                  <a:pt x="414" y="270"/>
                  <a:pt x="414" y="270"/>
                </a:cubicBezTo>
                <a:lnTo>
                  <a:pt x="414" y="270"/>
                </a:lnTo>
                <a:lnTo>
                  <a:pt x="414" y="270"/>
                </a:lnTo>
                <a:lnTo>
                  <a:pt x="414" y="270"/>
                </a:lnTo>
                <a:lnTo>
                  <a:pt x="414" y="270"/>
                </a:lnTo>
                <a:lnTo>
                  <a:pt x="414" y="270"/>
                </a:lnTo>
                <a:lnTo>
                  <a:pt x="414" y="270"/>
                </a:lnTo>
                <a:lnTo>
                  <a:pt x="414" y="270"/>
                </a:lnTo>
                <a:lnTo>
                  <a:pt x="414" y="270"/>
                </a:lnTo>
                <a:cubicBezTo>
                  <a:pt x="423" y="270"/>
                  <a:pt x="423" y="270"/>
                  <a:pt x="423" y="270"/>
                </a:cubicBezTo>
                <a:lnTo>
                  <a:pt x="423" y="270"/>
                </a:lnTo>
                <a:lnTo>
                  <a:pt x="423" y="270"/>
                </a:lnTo>
                <a:lnTo>
                  <a:pt x="423" y="270"/>
                </a:lnTo>
                <a:lnTo>
                  <a:pt x="423" y="270"/>
                </a:lnTo>
                <a:lnTo>
                  <a:pt x="423" y="270"/>
                </a:lnTo>
                <a:lnTo>
                  <a:pt x="423" y="270"/>
                </a:lnTo>
                <a:lnTo>
                  <a:pt x="423" y="270"/>
                </a:lnTo>
                <a:lnTo>
                  <a:pt x="423" y="270"/>
                </a:lnTo>
                <a:lnTo>
                  <a:pt x="423" y="270"/>
                </a:lnTo>
                <a:lnTo>
                  <a:pt x="423" y="270"/>
                </a:lnTo>
                <a:cubicBezTo>
                  <a:pt x="432" y="270"/>
                  <a:pt x="432" y="270"/>
                  <a:pt x="432" y="270"/>
                </a:cubicBezTo>
                <a:lnTo>
                  <a:pt x="432" y="270"/>
                </a:lnTo>
                <a:lnTo>
                  <a:pt x="432" y="270"/>
                </a:lnTo>
                <a:lnTo>
                  <a:pt x="432" y="270"/>
                </a:lnTo>
                <a:lnTo>
                  <a:pt x="432" y="270"/>
                </a:lnTo>
                <a:lnTo>
                  <a:pt x="432" y="270"/>
                </a:lnTo>
                <a:lnTo>
                  <a:pt x="432" y="270"/>
                </a:lnTo>
                <a:lnTo>
                  <a:pt x="432" y="270"/>
                </a:lnTo>
                <a:lnTo>
                  <a:pt x="432" y="270"/>
                </a:lnTo>
                <a:lnTo>
                  <a:pt x="432" y="270"/>
                </a:lnTo>
                <a:cubicBezTo>
                  <a:pt x="441" y="270"/>
                  <a:pt x="441" y="270"/>
                  <a:pt x="441" y="270"/>
                </a:cubicBezTo>
                <a:lnTo>
                  <a:pt x="441" y="270"/>
                </a:lnTo>
                <a:lnTo>
                  <a:pt x="441" y="270"/>
                </a:lnTo>
                <a:cubicBezTo>
                  <a:pt x="801" y="90"/>
                  <a:pt x="801" y="90"/>
                  <a:pt x="801" y="90"/>
                </a:cubicBezTo>
                <a:cubicBezTo>
                  <a:pt x="801" y="495"/>
                  <a:pt x="801" y="495"/>
                  <a:pt x="801" y="495"/>
                </a:cubicBezTo>
                <a:lnTo>
                  <a:pt x="55" y="49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2" name="Freeform 545">
            <a:extLst>
              <a:ext uri="{FF2B5EF4-FFF2-40B4-BE49-F238E27FC236}">
                <a16:creationId xmlns:a16="http://schemas.microsoft.com/office/drawing/2014/main" id="{2A2C40D8-7D08-DF46-9748-DA1F54A27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4850" y="6304411"/>
            <a:ext cx="763746" cy="994410"/>
          </a:xfrm>
          <a:custGeom>
            <a:avLst/>
            <a:gdLst>
              <a:gd name="T0" fmla="*/ 27 w 658"/>
              <a:gd name="T1" fmla="*/ 854 h 855"/>
              <a:gd name="T2" fmla="*/ 27 w 658"/>
              <a:gd name="T3" fmla="*/ 854 h 855"/>
              <a:gd name="T4" fmla="*/ 9 w 658"/>
              <a:gd name="T5" fmla="*/ 854 h 855"/>
              <a:gd name="T6" fmla="*/ 0 w 658"/>
              <a:gd name="T7" fmla="*/ 826 h 855"/>
              <a:gd name="T8" fmla="*/ 0 w 658"/>
              <a:gd name="T9" fmla="*/ 54 h 855"/>
              <a:gd name="T10" fmla="*/ 36 w 658"/>
              <a:gd name="T11" fmla="*/ 0 h 855"/>
              <a:gd name="T12" fmla="*/ 612 w 658"/>
              <a:gd name="T13" fmla="*/ 0 h 855"/>
              <a:gd name="T14" fmla="*/ 657 w 658"/>
              <a:gd name="T15" fmla="*/ 54 h 855"/>
              <a:gd name="T16" fmla="*/ 657 w 658"/>
              <a:gd name="T17" fmla="*/ 826 h 855"/>
              <a:gd name="T18" fmla="*/ 639 w 658"/>
              <a:gd name="T19" fmla="*/ 854 h 855"/>
              <a:gd name="T20" fmla="*/ 612 w 658"/>
              <a:gd name="T21" fmla="*/ 854 h 855"/>
              <a:gd name="T22" fmla="*/ 324 w 658"/>
              <a:gd name="T23" fmla="*/ 710 h 855"/>
              <a:gd name="T24" fmla="*/ 36 w 658"/>
              <a:gd name="T25" fmla="*/ 854 h 855"/>
              <a:gd name="T26" fmla="*/ 27 w 658"/>
              <a:gd name="T27" fmla="*/ 854 h 855"/>
              <a:gd name="T28" fmla="*/ 324 w 658"/>
              <a:gd name="T29" fmla="*/ 656 h 855"/>
              <a:gd name="T30" fmla="*/ 324 w 658"/>
              <a:gd name="T31" fmla="*/ 656 h 855"/>
              <a:gd name="T32" fmla="*/ 342 w 658"/>
              <a:gd name="T33" fmla="*/ 656 h 855"/>
              <a:gd name="T34" fmla="*/ 603 w 658"/>
              <a:gd name="T35" fmla="*/ 782 h 855"/>
              <a:gd name="T36" fmla="*/ 603 w 658"/>
              <a:gd name="T37" fmla="*/ 54 h 855"/>
              <a:gd name="T38" fmla="*/ 55 w 658"/>
              <a:gd name="T39" fmla="*/ 54 h 855"/>
              <a:gd name="T40" fmla="*/ 55 w 658"/>
              <a:gd name="T41" fmla="*/ 782 h 855"/>
              <a:gd name="T42" fmla="*/ 315 w 658"/>
              <a:gd name="T43" fmla="*/ 656 h 855"/>
              <a:gd name="T44" fmla="*/ 324 w 658"/>
              <a:gd name="T45" fmla="*/ 656 h 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58" h="855">
                <a:moveTo>
                  <a:pt x="27" y="854"/>
                </a:moveTo>
                <a:lnTo>
                  <a:pt x="27" y="854"/>
                </a:lnTo>
                <a:cubicBezTo>
                  <a:pt x="27" y="854"/>
                  <a:pt x="19" y="854"/>
                  <a:pt x="9" y="854"/>
                </a:cubicBezTo>
                <a:cubicBezTo>
                  <a:pt x="9" y="845"/>
                  <a:pt x="0" y="836"/>
                  <a:pt x="0" y="826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18"/>
                  <a:pt x="19" y="0"/>
                  <a:pt x="36" y="0"/>
                </a:cubicBezTo>
                <a:cubicBezTo>
                  <a:pt x="612" y="0"/>
                  <a:pt x="612" y="0"/>
                  <a:pt x="612" y="0"/>
                </a:cubicBezTo>
                <a:cubicBezTo>
                  <a:pt x="639" y="0"/>
                  <a:pt x="657" y="18"/>
                  <a:pt x="657" y="54"/>
                </a:cubicBezTo>
                <a:cubicBezTo>
                  <a:pt x="657" y="826"/>
                  <a:pt x="657" y="826"/>
                  <a:pt x="657" y="826"/>
                </a:cubicBezTo>
                <a:cubicBezTo>
                  <a:pt x="657" y="836"/>
                  <a:pt x="648" y="845"/>
                  <a:pt x="639" y="854"/>
                </a:cubicBezTo>
                <a:cubicBezTo>
                  <a:pt x="630" y="854"/>
                  <a:pt x="621" y="854"/>
                  <a:pt x="612" y="854"/>
                </a:cubicBezTo>
                <a:cubicBezTo>
                  <a:pt x="324" y="710"/>
                  <a:pt x="324" y="710"/>
                  <a:pt x="324" y="710"/>
                </a:cubicBezTo>
                <a:cubicBezTo>
                  <a:pt x="36" y="854"/>
                  <a:pt x="36" y="854"/>
                  <a:pt x="36" y="854"/>
                </a:cubicBezTo>
                <a:cubicBezTo>
                  <a:pt x="36" y="854"/>
                  <a:pt x="36" y="854"/>
                  <a:pt x="27" y="854"/>
                </a:cubicBezTo>
                <a:close/>
                <a:moveTo>
                  <a:pt x="324" y="656"/>
                </a:moveTo>
                <a:lnTo>
                  <a:pt x="324" y="656"/>
                </a:lnTo>
                <a:cubicBezTo>
                  <a:pt x="333" y="656"/>
                  <a:pt x="333" y="656"/>
                  <a:pt x="342" y="656"/>
                </a:cubicBezTo>
                <a:cubicBezTo>
                  <a:pt x="603" y="782"/>
                  <a:pt x="603" y="782"/>
                  <a:pt x="603" y="782"/>
                </a:cubicBezTo>
                <a:cubicBezTo>
                  <a:pt x="603" y="54"/>
                  <a:pt x="603" y="54"/>
                  <a:pt x="603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55" y="782"/>
                  <a:pt x="55" y="782"/>
                  <a:pt x="55" y="782"/>
                </a:cubicBezTo>
                <a:cubicBezTo>
                  <a:pt x="315" y="656"/>
                  <a:pt x="315" y="656"/>
                  <a:pt x="315" y="656"/>
                </a:cubicBezTo>
                <a:lnTo>
                  <a:pt x="324" y="6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3" name="Freeform 546">
            <a:extLst>
              <a:ext uri="{FF2B5EF4-FFF2-40B4-BE49-F238E27FC236}">
                <a16:creationId xmlns:a16="http://schemas.microsoft.com/office/drawing/2014/main" id="{0F794588-104D-B24E-B6FB-CC4A67D0E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4861" y="8349613"/>
            <a:ext cx="815004" cy="994410"/>
          </a:xfrm>
          <a:custGeom>
            <a:avLst/>
            <a:gdLst>
              <a:gd name="T0" fmla="*/ 692 w 702"/>
              <a:gd name="T1" fmla="*/ 252 h 855"/>
              <a:gd name="T2" fmla="*/ 692 w 702"/>
              <a:gd name="T3" fmla="*/ 252 h 855"/>
              <a:gd name="T4" fmla="*/ 656 w 702"/>
              <a:gd name="T5" fmla="*/ 234 h 855"/>
              <a:gd name="T6" fmla="*/ 521 w 702"/>
              <a:gd name="T7" fmla="*/ 234 h 855"/>
              <a:gd name="T8" fmla="*/ 521 w 702"/>
              <a:gd name="T9" fmla="*/ 171 h 855"/>
              <a:gd name="T10" fmla="*/ 350 w 702"/>
              <a:gd name="T11" fmla="*/ 0 h 855"/>
              <a:gd name="T12" fmla="*/ 179 w 702"/>
              <a:gd name="T13" fmla="*/ 171 h 855"/>
              <a:gd name="T14" fmla="*/ 179 w 702"/>
              <a:gd name="T15" fmla="*/ 234 h 855"/>
              <a:gd name="T16" fmla="*/ 44 w 702"/>
              <a:gd name="T17" fmla="*/ 234 h 855"/>
              <a:gd name="T18" fmla="*/ 44 w 702"/>
              <a:gd name="T19" fmla="*/ 234 h 855"/>
              <a:gd name="T20" fmla="*/ 8 w 702"/>
              <a:gd name="T21" fmla="*/ 252 h 855"/>
              <a:gd name="T22" fmla="*/ 8 w 702"/>
              <a:gd name="T23" fmla="*/ 297 h 855"/>
              <a:gd name="T24" fmla="*/ 80 w 702"/>
              <a:gd name="T25" fmla="*/ 467 h 855"/>
              <a:gd name="T26" fmla="*/ 90 w 702"/>
              <a:gd name="T27" fmla="*/ 657 h 855"/>
              <a:gd name="T28" fmla="*/ 80 w 702"/>
              <a:gd name="T29" fmla="*/ 710 h 855"/>
              <a:gd name="T30" fmla="*/ 90 w 702"/>
              <a:gd name="T31" fmla="*/ 746 h 855"/>
              <a:gd name="T32" fmla="*/ 179 w 702"/>
              <a:gd name="T33" fmla="*/ 836 h 855"/>
              <a:gd name="T34" fmla="*/ 350 w 702"/>
              <a:gd name="T35" fmla="*/ 854 h 855"/>
              <a:gd name="T36" fmla="*/ 359 w 702"/>
              <a:gd name="T37" fmla="*/ 854 h 855"/>
              <a:gd name="T38" fmla="*/ 512 w 702"/>
              <a:gd name="T39" fmla="*/ 836 h 855"/>
              <a:gd name="T40" fmla="*/ 620 w 702"/>
              <a:gd name="T41" fmla="*/ 764 h 855"/>
              <a:gd name="T42" fmla="*/ 620 w 702"/>
              <a:gd name="T43" fmla="*/ 701 h 855"/>
              <a:gd name="T44" fmla="*/ 620 w 702"/>
              <a:gd name="T45" fmla="*/ 647 h 855"/>
              <a:gd name="T46" fmla="*/ 620 w 702"/>
              <a:gd name="T47" fmla="*/ 638 h 855"/>
              <a:gd name="T48" fmla="*/ 620 w 702"/>
              <a:gd name="T49" fmla="*/ 638 h 855"/>
              <a:gd name="T50" fmla="*/ 629 w 702"/>
              <a:gd name="T51" fmla="*/ 467 h 855"/>
              <a:gd name="T52" fmla="*/ 692 w 702"/>
              <a:gd name="T53" fmla="*/ 297 h 855"/>
              <a:gd name="T54" fmla="*/ 692 w 702"/>
              <a:gd name="T55" fmla="*/ 252 h 855"/>
              <a:gd name="T56" fmla="*/ 234 w 702"/>
              <a:gd name="T57" fmla="*/ 171 h 855"/>
              <a:gd name="T58" fmla="*/ 234 w 702"/>
              <a:gd name="T59" fmla="*/ 171 h 855"/>
              <a:gd name="T60" fmla="*/ 350 w 702"/>
              <a:gd name="T61" fmla="*/ 54 h 855"/>
              <a:gd name="T62" fmla="*/ 467 w 702"/>
              <a:gd name="T63" fmla="*/ 171 h 855"/>
              <a:gd name="T64" fmla="*/ 467 w 702"/>
              <a:gd name="T65" fmla="*/ 234 h 855"/>
              <a:gd name="T66" fmla="*/ 242 w 702"/>
              <a:gd name="T67" fmla="*/ 234 h 855"/>
              <a:gd name="T68" fmla="*/ 234 w 702"/>
              <a:gd name="T69" fmla="*/ 171 h 855"/>
              <a:gd name="T70" fmla="*/ 566 w 702"/>
              <a:gd name="T71" fmla="*/ 459 h 855"/>
              <a:gd name="T72" fmla="*/ 566 w 702"/>
              <a:gd name="T73" fmla="*/ 459 h 855"/>
              <a:gd name="T74" fmla="*/ 566 w 702"/>
              <a:gd name="T75" fmla="*/ 647 h 855"/>
              <a:gd name="T76" fmla="*/ 566 w 702"/>
              <a:gd name="T77" fmla="*/ 665 h 855"/>
              <a:gd name="T78" fmla="*/ 566 w 702"/>
              <a:gd name="T79" fmla="*/ 665 h 855"/>
              <a:gd name="T80" fmla="*/ 566 w 702"/>
              <a:gd name="T81" fmla="*/ 710 h 855"/>
              <a:gd name="T82" fmla="*/ 566 w 702"/>
              <a:gd name="T83" fmla="*/ 746 h 855"/>
              <a:gd name="T84" fmla="*/ 503 w 702"/>
              <a:gd name="T85" fmla="*/ 782 h 855"/>
              <a:gd name="T86" fmla="*/ 350 w 702"/>
              <a:gd name="T87" fmla="*/ 800 h 855"/>
              <a:gd name="T88" fmla="*/ 198 w 702"/>
              <a:gd name="T89" fmla="*/ 782 h 855"/>
              <a:gd name="T90" fmla="*/ 143 w 702"/>
              <a:gd name="T91" fmla="*/ 737 h 855"/>
              <a:gd name="T92" fmla="*/ 143 w 702"/>
              <a:gd name="T93" fmla="*/ 710 h 855"/>
              <a:gd name="T94" fmla="*/ 143 w 702"/>
              <a:gd name="T95" fmla="*/ 657 h 855"/>
              <a:gd name="T96" fmla="*/ 135 w 702"/>
              <a:gd name="T97" fmla="*/ 459 h 855"/>
              <a:gd name="T98" fmla="*/ 72 w 702"/>
              <a:gd name="T99" fmla="*/ 288 h 855"/>
              <a:gd name="T100" fmla="*/ 629 w 702"/>
              <a:gd name="T101" fmla="*/ 288 h 855"/>
              <a:gd name="T102" fmla="*/ 566 w 702"/>
              <a:gd name="T103" fmla="*/ 459 h 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02" h="855">
                <a:moveTo>
                  <a:pt x="692" y="252"/>
                </a:moveTo>
                <a:lnTo>
                  <a:pt x="692" y="252"/>
                </a:lnTo>
                <a:cubicBezTo>
                  <a:pt x="692" y="243"/>
                  <a:pt x="674" y="234"/>
                  <a:pt x="656" y="234"/>
                </a:cubicBezTo>
                <a:cubicBezTo>
                  <a:pt x="521" y="234"/>
                  <a:pt x="521" y="234"/>
                  <a:pt x="521" y="234"/>
                </a:cubicBezTo>
                <a:cubicBezTo>
                  <a:pt x="521" y="171"/>
                  <a:pt x="521" y="171"/>
                  <a:pt x="521" y="171"/>
                </a:cubicBezTo>
                <a:cubicBezTo>
                  <a:pt x="521" y="81"/>
                  <a:pt x="440" y="0"/>
                  <a:pt x="350" y="0"/>
                </a:cubicBezTo>
                <a:cubicBezTo>
                  <a:pt x="260" y="0"/>
                  <a:pt x="179" y="81"/>
                  <a:pt x="179" y="171"/>
                </a:cubicBezTo>
                <a:cubicBezTo>
                  <a:pt x="179" y="234"/>
                  <a:pt x="179" y="234"/>
                  <a:pt x="179" y="234"/>
                </a:cubicBezTo>
                <a:cubicBezTo>
                  <a:pt x="44" y="234"/>
                  <a:pt x="44" y="234"/>
                  <a:pt x="44" y="234"/>
                </a:cubicBezTo>
                <a:lnTo>
                  <a:pt x="44" y="234"/>
                </a:lnTo>
                <a:cubicBezTo>
                  <a:pt x="27" y="234"/>
                  <a:pt x="8" y="243"/>
                  <a:pt x="8" y="252"/>
                </a:cubicBezTo>
                <a:cubicBezTo>
                  <a:pt x="0" y="270"/>
                  <a:pt x="0" y="288"/>
                  <a:pt x="8" y="297"/>
                </a:cubicBezTo>
                <a:cubicBezTo>
                  <a:pt x="44" y="333"/>
                  <a:pt x="63" y="396"/>
                  <a:pt x="80" y="467"/>
                </a:cubicBezTo>
                <a:cubicBezTo>
                  <a:pt x="90" y="539"/>
                  <a:pt x="90" y="611"/>
                  <a:pt x="90" y="657"/>
                </a:cubicBezTo>
                <a:cubicBezTo>
                  <a:pt x="90" y="674"/>
                  <a:pt x="90" y="693"/>
                  <a:pt x="80" y="710"/>
                </a:cubicBezTo>
                <a:cubicBezTo>
                  <a:pt x="80" y="719"/>
                  <a:pt x="80" y="737"/>
                  <a:pt x="90" y="746"/>
                </a:cubicBezTo>
                <a:cubicBezTo>
                  <a:pt x="90" y="791"/>
                  <a:pt x="126" y="818"/>
                  <a:pt x="179" y="836"/>
                </a:cubicBezTo>
                <a:cubicBezTo>
                  <a:pt x="224" y="845"/>
                  <a:pt x="287" y="854"/>
                  <a:pt x="350" y="854"/>
                </a:cubicBezTo>
                <a:lnTo>
                  <a:pt x="359" y="854"/>
                </a:lnTo>
                <a:cubicBezTo>
                  <a:pt x="422" y="854"/>
                  <a:pt x="476" y="854"/>
                  <a:pt x="512" y="836"/>
                </a:cubicBezTo>
                <a:cubicBezTo>
                  <a:pt x="575" y="818"/>
                  <a:pt x="611" y="800"/>
                  <a:pt x="620" y="764"/>
                </a:cubicBezTo>
                <a:cubicBezTo>
                  <a:pt x="620" y="746"/>
                  <a:pt x="620" y="719"/>
                  <a:pt x="620" y="701"/>
                </a:cubicBezTo>
                <a:cubicBezTo>
                  <a:pt x="620" y="693"/>
                  <a:pt x="620" y="674"/>
                  <a:pt x="620" y="647"/>
                </a:cubicBezTo>
                <a:cubicBezTo>
                  <a:pt x="620" y="638"/>
                  <a:pt x="620" y="638"/>
                  <a:pt x="620" y="638"/>
                </a:cubicBezTo>
                <a:lnTo>
                  <a:pt x="620" y="638"/>
                </a:lnTo>
                <a:cubicBezTo>
                  <a:pt x="611" y="594"/>
                  <a:pt x="620" y="531"/>
                  <a:pt x="629" y="467"/>
                </a:cubicBezTo>
                <a:cubicBezTo>
                  <a:pt x="638" y="387"/>
                  <a:pt x="656" y="333"/>
                  <a:pt x="692" y="297"/>
                </a:cubicBezTo>
                <a:cubicBezTo>
                  <a:pt x="701" y="288"/>
                  <a:pt x="701" y="270"/>
                  <a:pt x="692" y="252"/>
                </a:cubicBezTo>
                <a:close/>
                <a:moveTo>
                  <a:pt x="234" y="171"/>
                </a:moveTo>
                <a:lnTo>
                  <a:pt x="234" y="171"/>
                </a:lnTo>
                <a:cubicBezTo>
                  <a:pt x="234" y="108"/>
                  <a:pt x="287" y="54"/>
                  <a:pt x="350" y="54"/>
                </a:cubicBezTo>
                <a:cubicBezTo>
                  <a:pt x="413" y="54"/>
                  <a:pt x="467" y="108"/>
                  <a:pt x="467" y="171"/>
                </a:cubicBezTo>
                <a:cubicBezTo>
                  <a:pt x="467" y="234"/>
                  <a:pt x="467" y="234"/>
                  <a:pt x="467" y="234"/>
                </a:cubicBezTo>
                <a:cubicBezTo>
                  <a:pt x="242" y="234"/>
                  <a:pt x="242" y="234"/>
                  <a:pt x="242" y="234"/>
                </a:cubicBezTo>
                <a:lnTo>
                  <a:pt x="234" y="171"/>
                </a:lnTo>
                <a:close/>
                <a:moveTo>
                  <a:pt x="566" y="459"/>
                </a:moveTo>
                <a:lnTo>
                  <a:pt x="566" y="459"/>
                </a:lnTo>
                <a:cubicBezTo>
                  <a:pt x="557" y="531"/>
                  <a:pt x="557" y="602"/>
                  <a:pt x="566" y="647"/>
                </a:cubicBezTo>
                <a:cubicBezTo>
                  <a:pt x="566" y="665"/>
                  <a:pt x="566" y="665"/>
                  <a:pt x="566" y="665"/>
                </a:cubicBezTo>
                <a:lnTo>
                  <a:pt x="566" y="665"/>
                </a:lnTo>
                <a:cubicBezTo>
                  <a:pt x="566" y="683"/>
                  <a:pt x="566" y="701"/>
                  <a:pt x="566" y="710"/>
                </a:cubicBezTo>
                <a:cubicBezTo>
                  <a:pt x="566" y="719"/>
                  <a:pt x="566" y="737"/>
                  <a:pt x="566" y="746"/>
                </a:cubicBezTo>
                <a:cubicBezTo>
                  <a:pt x="557" y="755"/>
                  <a:pt x="539" y="773"/>
                  <a:pt x="503" y="782"/>
                </a:cubicBezTo>
                <a:cubicBezTo>
                  <a:pt x="458" y="800"/>
                  <a:pt x="404" y="800"/>
                  <a:pt x="350" y="800"/>
                </a:cubicBezTo>
                <a:cubicBezTo>
                  <a:pt x="296" y="800"/>
                  <a:pt x="242" y="791"/>
                  <a:pt x="198" y="782"/>
                </a:cubicBezTo>
                <a:cubicBezTo>
                  <a:pt x="152" y="764"/>
                  <a:pt x="143" y="746"/>
                  <a:pt x="143" y="737"/>
                </a:cubicBezTo>
                <a:cubicBezTo>
                  <a:pt x="143" y="729"/>
                  <a:pt x="135" y="719"/>
                  <a:pt x="143" y="710"/>
                </a:cubicBezTo>
                <a:cubicBezTo>
                  <a:pt x="143" y="693"/>
                  <a:pt x="143" y="674"/>
                  <a:pt x="143" y="657"/>
                </a:cubicBezTo>
                <a:cubicBezTo>
                  <a:pt x="143" y="611"/>
                  <a:pt x="143" y="539"/>
                  <a:pt x="135" y="459"/>
                </a:cubicBezTo>
                <a:cubicBezTo>
                  <a:pt x="126" y="396"/>
                  <a:pt x="99" y="333"/>
                  <a:pt x="72" y="288"/>
                </a:cubicBezTo>
                <a:cubicBezTo>
                  <a:pt x="629" y="288"/>
                  <a:pt x="629" y="288"/>
                  <a:pt x="629" y="288"/>
                </a:cubicBezTo>
                <a:cubicBezTo>
                  <a:pt x="602" y="333"/>
                  <a:pt x="584" y="387"/>
                  <a:pt x="566" y="45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4" name="Freeform 547">
            <a:extLst>
              <a:ext uri="{FF2B5EF4-FFF2-40B4-BE49-F238E27FC236}">
                <a16:creationId xmlns:a16="http://schemas.microsoft.com/office/drawing/2014/main" id="{B862DE7A-726C-9545-BFC6-16F81ED4F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9135" y="8257348"/>
            <a:ext cx="763746" cy="994410"/>
          </a:xfrm>
          <a:custGeom>
            <a:avLst/>
            <a:gdLst>
              <a:gd name="T0" fmla="*/ 620 w 657"/>
              <a:gd name="T1" fmla="*/ 396 h 855"/>
              <a:gd name="T2" fmla="*/ 620 w 657"/>
              <a:gd name="T3" fmla="*/ 396 h 855"/>
              <a:gd name="T4" fmla="*/ 602 w 657"/>
              <a:gd name="T5" fmla="*/ 396 h 855"/>
              <a:gd name="T6" fmla="*/ 602 w 657"/>
              <a:gd name="T7" fmla="*/ 270 h 855"/>
              <a:gd name="T8" fmla="*/ 323 w 657"/>
              <a:gd name="T9" fmla="*/ 0 h 855"/>
              <a:gd name="T10" fmla="*/ 54 w 657"/>
              <a:gd name="T11" fmla="*/ 270 h 855"/>
              <a:gd name="T12" fmla="*/ 54 w 657"/>
              <a:gd name="T13" fmla="*/ 396 h 855"/>
              <a:gd name="T14" fmla="*/ 44 w 657"/>
              <a:gd name="T15" fmla="*/ 396 h 855"/>
              <a:gd name="T16" fmla="*/ 0 w 657"/>
              <a:gd name="T17" fmla="*/ 432 h 855"/>
              <a:gd name="T18" fmla="*/ 0 w 657"/>
              <a:gd name="T19" fmla="*/ 810 h 855"/>
              <a:gd name="T20" fmla="*/ 44 w 657"/>
              <a:gd name="T21" fmla="*/ 854 h 855"/>
              <a:gd name="T22" fmla="*/ 620 w 657"/>
              <a:gd name="T23" fmla="*/ 854 h 855"/>
              <a:gd name="T24" fmla="*/ 656 w 657"/>
              <a:gd name="T25" fmla="*/ 810 h 855"/>
              <a:gd name="T26" fmla="*/ 656 w 657"/>
              <a:gd name="T27" fmla="*/ 432 h 855"/>
              <a:gd name="T28" fmla="*/ 620 w 657"/>
              <a:gd name="T29" fmla="*/ 396 h 855"/>
              <a:gd name="T30" fmla="*/ 116 w 657"/>
              <a:gd name="T31" fmla="*/ 270 h 855"/>
              <a:gd name="T32" fmla="*/ 116 w 657"/>
              <a:gd name="T33" fmla="*/ 270 h 855"/>
              <a:gd name="T34" fmla="*/ 323 w 657"/>
              <a:gd name="T35" fmla="*/ 54 h 855"/>
              <a:gd name="T36" fmla="*/ 539 w 657"/>
              <a:gd name="T37" fmla="*/ 270 h 855"/>
              <a:gd name="T38" fmla="*/ 548 w 657"/>
              <a:gd name="T39" fmla="*/ 396 h 855"/>
              <a:gd name="T40" fmla="*/ 116 w 657"/>
              <a:gd name="T41" fmla="*/ 396 h 855"/>
              <a:gd name="T42" fmla="*/ 116 w 657"/>
              <a:gd name="T43" fmla="*/ 270 h 855"/>
              <a:gd name="T44" fmla="*/ 602 w 657"/>
              <a:gd name="T45" fmla="*/ 800 h 855"/>
              <a:gd name="T46" fmla="*/ 602 w 657"/>
              <a:gd name="T47" fmla="*/ 800 h 855"/>
              <a:gd name="T48" fmla="*/ 54 w 657"/>
              <a:gd name="T49" fmla="*/ 800 h 855"/>
              <a:gd name="T50" fmla="*/ 54 w 657"/>
              <a:gd name="T51" fmla="*/ 450 h 855"/>
              <a:gd name="T52" fmla="*/ 602 w 657"/>
              <a:gd name="T53" fmla="*/ 450 h 855"/>
              <a:gd name="T54" fmla="*/ 602 w 657"/>
              <a:gd name="T55" fmla="*/ 800 h 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57" h="855">
                <a:moveTo>
                  <a:pt x="620" y="396"/>
                </a:moveTo>
                <a:lnTo>
                  <a:pt x="620" y="396"/>
                </a:lnTo>
                <a:cubicBezTo>
                  <a:pt x="602" y="396"/>
                  <a:pt x="602" y="396"/>
                  <a:pt x="602" y="396"/>
                </a:cubicBezTo>
                <a:cubicBezTo>
                  <a:pt x="602" y="270"/>
                  <a:pt x="602" y="270"/>
                  <a:pt x="602" y="270"/>
                </a:cubicBezTo>
                <a:cubicBezTo>
                  <a:pt x="602" y="117"/>
                  <a:pt x="476" y="0"/>
                  <a:pt x="323" y="0"/>
                </a:cubicBezTo>
                <a:cubicBezTo>
                  <a:pt x="179" y="0"/>
                  <a:pt x="54" y="117"/>
                  <a:pt x="54" y="270"/>
                </a:cubicBezTo>
                <a:cubicBezTo>
                  <a:pt x="54" y="396"/>
                  <a:pt x="54" y="396"/>
                  <a:pt x="54" y="396"/>
                </a:cubicBezTo>
                <a:cubicBezTo>
                  <a:pt x="44" y="396"/>
                  <a:pt x="44" y="396"/>
                  <a:pt x="44" y="396"/>
                </a:cubicBezTo>
                <a:cubicBezTo>
                  <a:pt x="18" y="396"/>
                  <a:pt x="0" y="414"/>
                  <a:pt x="0" y="432"/>
                </a:cubicBezTo>
                <a:cubicBezTo>
                  <a:pt x="0" y="810"/>
                  <a:pt x="0" y="810"/>
                  <a:pt x="0" y="810"/>
                </a:cubicBezTo>
                <a:cubicBezTo>
                  <a:pt x="0" y="836"/>
                  <a:pt x="18" y="854"/>
                  <a:pt x="44" y="854"/>
                </a:cubicBezTo>
                <a:cubicBezTo>
                  <a:pt x="620" y="854"/>
                  <a:pt x="620" y="854"/>
                  <a:pt x="620" y="854"/>
                </a:cubicBezTo>
                <a:cubicBezTo>
                  <a:pt x="638" y="854"/>
                  <a:pt x="656" y="836"/>
                  <a:pt x="656" y="810"/>
                </a:cubicBezTo>
                <a:cubicBezTo>
                  <a:pt x="656" y="432"/>
                  <a:pt x="656" y="432"/>
                  <a:pt x="656" y="432"/>
                </a:cubicBezTo>
                <a:cubicBezTo>
                  <a:pt x="656" y="414"/>
                  <a:pt x="638" y="396"/>
                  <a:pt x="620" y="396"/>
                </a:cubicBezTo>
                <a:close/>
                <a:moveTo>
                  <a:pt x="116" y="270"/>
                </a:moveTo>
                <a:lnTo>
                  <a:pt x="116" y="270"/>
                </a:lnTo>
                <a:cubicBezTo>
                  <a:pt x="116" y="144"/>
                  <a:pt x="207" y="54"/>
                  <a:pt x="323" y="54"/>
                </a:cubicBezTo>
                <a:cubicBezTo>
                  <a:pt x="449" y="54"/>
                  <a:pt x="539" y="144"/>
                  <a:pt x="539" y="270"/>
                </a:cubicBezTo>
                <a:cubicBezTo>
                  <a:pt x="548" y="396"/>
                  <a:pt x="548" y="396"/>
                  <a:pt x="548" y="396"/>
                </a:cubicBezTo>
                <a:cubicBezTo>
                  <a:pt x="116" y="396"/>
                  <a:pt x="116" y="396"/>
                  <a:pt x="116" y="396"/>
                </a:cubicBezTo>
                <a:lnTo>
                  <a:pt x="116" y="270"/>
                </a:lnTo>
                <a:close/>
                <a:moveTo>
                  <a:pt x="602" y="800"/>
                </a:moveTo>
                <a:lnTo>
                  <a:pt x="602" y="800"/>
                </a:lnTo>
                <a:cubicBezTo>
                  <a:pt x="54" y="800"/>
                  <a:pt x="54" y="800"/>
                  <a:pt x="54" y="800"/>
                </a:cubicBezTo>
                <a:cubicBezTo>
                  <a:pt x="54" y="450"/>
                  <a:pt x="54" y="450"/>
                  <a:pt x="54" y="450"/>
                </a:cubicBezTo>
                <a:cubicBezTo>
                  <a:pt x="602" y="450"/>
                  <a:pt x="602" y="450"/>
                  <a:pt x="602" y="450"/>
                </a:cubicBezTo>
                <a:lnTo>
                  <a:pt x="602" y="8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5" name="Freeform 548">
            <a:extLst>
              <a:ext uri="{FF2B5EF4-FFF2-40B4-BE49-F238E27FC236}">
                <a16:creationId xmlns:a16="http://schemas.microsoft.com/office/drawing/2014/main" id="{95E310A6-DFE1-164A-ADF7-ED0539868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2472" y="8892950"/>
            <a:ext cx="61510" cy="179405"/>
          </a:xfrm>
          <a:custGeom>
            <a:avLst/>
            <a:gdLst>
              <a:gd name="T0" fmla="*/ 27 w 55"/>
              <a:gd name="T1" fmla="*/ 154 h 155"/>
              <a:gd name="T2" fmla="*/ 27 w 55"/>
              <a:gd name="T3" fmla="*/ 154 h 155"/>
              <a:gd name="T4" fmla="*/ 54 w 55"/>
              <a:gd name="T5" fmla="*/ 127 h 155"/>
              <a:gd name="T6" fmla="*/ 54 w 55"/>
              <a:gd name="T7" fmla="*/ 28 h 155"/>
              <a:gd name="T8" fmla="*/ 27 w 55"/>
              <a:gd name="T9" fmla="*/ 0 h 155"/>
              <a:gd name="T10" fmla="*/ 0 w 55"/>
              <a:gd name="T11" fmla="*/ 28 h 155"/>
              <a:gd name="T12" fmla="*/ 0 w 55"/>
              <a:gd name="T13" fmla="*/ 127 h 155"/>
              <a:gd name="T14" fmla="*/ 27 w 55"/>
              <a:gd name="T15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155">
                <a:moveTo>
                  <a:pt x="27" y="154"/>
                </a:moveTo>
                <a:lnTo>
                  <a:pt x="27" y="154"/>
                </a:lnTo>
                <a:cubicBezTo>
                  <a:pt x="36" y="154"/>
                  <a:pt x="54" y="144"/>
                  <a:pt x="54" y="127"/>
                </a:cubicBezTo>
                <a:cubicBezTo>
                  <a:pt x="54" y="28"/>
                  <a:pt x="54" y="28"/>
                  <a:pt x="54" y="28"/>
                </a:cubicBezTo>
                <a:cubicBezTo>
                  <a:pt x="54" y="10"/>
                  <a:pt x="36" y="0"/>
                  <a:pt x="27" y="0"/>
                </a:cubicBezTo>
                <a:cubicBezTo>
                  <a:pt x="9" y="0"/>
                  <a:pt x="0" y="10"/>
                  <a:pt x="0" y="28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44"/>
                  <a:pt x="9" y="154"/>
                  <a:pt x="27" y="1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6" name="CuadroTexto 645">
            <a:extLst>
              <a:ext uri="{FF2B5EF4-FFF2-40B4-BE49-F238E27FC236}">
                <a16:creationId xmlns:a16="http://schemas.microsoft.com/office/drawing/2014/main" id="{751678F1-B1AD-5D46-9582-48B76DCEDA2A}"/>
              </a:ext>
            </a:extLst>
          </p:cNvPr>
          <p:cNvSpPr txBox="1"/>
          <p:nvPr/>
        </p:nvSpPr>
        <p:spPr>
          <a:xfrm>
            <a:off x="9008307" y="1436976"/>
            <a:ext cx="6361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Demographic</a:t>
            </a:r>
          </a:p>
        </p:txBody>
      </p:sp>
      <p:sp>
        <p:nvSpPr>
          <p:cNvPr id="647" name="CuadroTexto 646">
            <a:extLst>
              <a:ext uri="{FF2B5EF4-FFF2-40B4-BE49-F238E27FC236}">
                <a16:creationId xmlns:a16="http://schemas.microsoft.com/office/drawing/2014/main" id="{D09E9EE0-F9DC-DC46-A0AB-2439DAFF69FD}"/>
              </a:ext>
            </a:extLst>
          </p:cNvPr>
          <p:cNvSpPr txBox="1"/>
          <p:nvPr/>
        </p:nvSpPr>
        <p:spPr>
          <a:xfrm>
            <a:off x="2451398" y="295240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7" name="CuadroTexto 395">
            <a:extLst>
              <a:ext uri="{FF2B5EF4-FFF2-40B4-BE49-F238E27FC236}">
                <a16:creationId xmlns:a16="http://schemas.microsoft.com/office/drawing/2014/main" id="{ED5472E7-5517-9342-9BFE-39C10FB82153}"/>
              </a:ext>
            </a:extLst>
          </p:cNvPr>
          <p:cNvSpPr txBox="1"/>
          <p:nvPr/>
        </p:nvSpPr>
        <p:spPr>
          <a:xfrm>
            <a:off x="17205105" y="582170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38" name="Rectangle 56">
            <a:extLst>
              <a:ext uri="{FF2B5EF4-FFF2-40B4-BE49-F238E27FC236}">
                <a16:creationId xmlns:a16="http://schemas.microsoft.com/office/drawing/2014/main" id="{E84A218D-392B-9444-AA96-322BDEFDE890}"/>
              </a:ext>
            </a:extLst>
          </p:cNvPr>
          <p:cNvSpPr/>
          <p:nvPr/>
        </p:nvSpPr>
        <p:spPr>
          <a:xfrm>
            <a:off x="17176536" y="6460508"/>
            <a:ext cx="44364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D80E5BB4-F812-D846-8D5F-F043274DED00}"/>
              </a:ext>
            </a:extLst>
          </p:cNvPr>
          <p:cNvSpPr txBox="1"/>
          <p:nvPr/>
        </p:nvSpPr>
        <p:spPr>
          <a:xfrm>
            <a:off x="17092048" y="1041035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40" name="Rectangle 56">
            <a:extLst>
              <a:ext uri="{FF2B5EF4-FFF2-40B4-BE49-F238E27FC236}">
                <a16:creationId xmlns:a16="http://schemas.microsoft.com/office/drawing/2014/main" id="{5D2836FC-D38C-7D47-A56F-9A1E6EED1F7C}"/>
              </a:ext>
            </a:extLst>
          </p:cNvPr>
          <p:cNvSpPr/>
          <p:nvPr/>
        </p:nvSpPr>
        <p:spPr>
          <a:xfrm>
            <a:off x="17063479" y="11049157"/>
            <a:ext cx="44364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1" name="CuadroTexto 395">
            <a:extLst>
              <a:ext uri="{FF2B5EF4-FFF2-40B4-BE49-F238E27FC236}">
                <a16:creationId xmlns:a16="http://schemas.microsoft.com/office/drawing/2014/main" id="{CFCF1806-1406-714E-B8B3-B43DE8BB4EDD}"/>
              </a:ext>
            </a:extLst>
          </p:cNvPr>
          <p:cNvSpPr txBox="1"/>
          <p:nvPr/>
        </p:nvSpPr>
        <p:spPr>
          <a:xfrm>
            <a:off x="4502062" y="582170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42" name="Rectangle 56">
            <a:extLst>
              <a:ext uri="{FF2B5EF4-FFF2-40B4-BE49-F238E27FC236}">
                <a16:creationId xmlns:a16="http://schemas.microsoft.com/office/drawing/2014/main" id="{204D01B2-753F-4D4F-B40F-B5C9451051ED}"/>
              </a:ext>
            </a:extLst>
          </p:cNvPr>
          <p:cNvSpPr/>
          <p:nvPr/>
        </p:nvSpPr>
        <p:spPr>
          <a:xfrm>
            <a:off x="2341081" y="6460508"/>
            <a:ext cx="45184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3" name="CuadroTexto 395">
            <a:extLst>
              <a:ext uri="{FF2B5EF4-FFF2-40B4-BE49-F238E27FC236}">
                <a16:creationId xmlns:a16="http://schemas.microsoft.com/office/drawing/2014/main" id="{ABCF106A-3F45-A745-AE60-9E0BD545D050}"/>
              </a:ext>
            </a:extLst>
          </p:cNvPr>
          <p:cNvSpPr txBox="1"/>
          <p:nvPr/>
        </p:nvSpPr>
        <p:spPr>
          <a:xfrm>
            <a:off x="4519371" y="1037798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44" name="Rectangle 56">
            <a:extLst>
              <a:ext uri="{FF2B5EF4-FFF2-40B4-BE49-F238E27FC236}">
                <a16:creationId xmlns:a16="http://schemas.microsoft.com/office/drawing/2014/main" id="{8924C109-6E76-8843-8C3F-2EBC801C5387}"/>
              </a:ext>
            </a:extLst>
          </p:cNvPr>
          <p:cNvSpPr/>
          <p:nvPr/>
        </p:nvSpPr>
        <p:spPr>
          <a:xfrm>
            <a:off x="2358390" y="11016782"/>
            <a:ext cx="45184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5" name="CuadroTexto 395">
            <a:extLst>
              <a:ext uri="{FF2B5EF4-FFF2-40B4-BE49-F238E27FC236}">
                <a16:creationId xmlns:a16="http://schemas.microsoft.com/office/drawing/2014/main" id="{D6785ECE-BD1E-FE41-BAF5-074C73DFE703}"/>
              </a:ext>
            </a:extLst>
          </p:cNvPr>
          <p:cNvSpPr txBox="1"/>
          <p:nvPr/>
        </p:nvSpPr>
        <p:spPr>
          <a:xfrm>
            <a:off x="18371043" y="800940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46" name="Rectangle 56">
            <a:extLst>
              <a:ext uri="{FF2B5EF4-FFF2-40B4-BE49-F238E27FC236}">
                <a16:creationId xmlns:a16="http://schemas.microsoft.com/office/drawing/2014/main" id="{76EEBD20-3810-874E-917E-5B73FC1FF272}"/>
              </a:ext>
            </a:extLst>
          </p:cNvPr>
          <p:cNvSpPr/>
          <p:nvPr/>
        </p:nvSpPr>
        <p:spPr>
          <a:xfrm>
            <a:off x="18342474" y="8648206"/>
            <a:ext cx="44364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7" name="CuadroTexto 395">
            <a:extLst>
              <a:ext uri="{FF2B5EF4-FFF2-40B4-BE49-F238E27FC236}">
                <a16:creationId xmlns:a16="http://schemas.microsoft.com/office/drawing/2014/main" id="{AF9000BF-8F3B-D94E-86E4-8C8FC499B9B5}"/>
              </a:ext>
            </a:extLst>
          </p:cNvPr>
          <p:cNvSpPr txBox="1"/>
          <p:nvPr/>
        </p:nvSpPr>
        <p:spPr>
          <a:xfrm>
            <a:off x="3449882" y="800940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48" name="Rectangle 56">
            <a:extLst>
              <a:ext uri="{FF2B5EF4-FFF2-40B4-BE49-F238E27FC236}">
                <a16:creationId xmlns:a16="http://schemas.microsoft.com/office/drawing/2014/main" id="{242CA0D1-F42A-0D4E-A99D-334A7B0DAEC4}"/>
              </a:ext>
            </a:extLst>
          </p:cNvPr>
          <p:cNvSpPr/>
          <p:nvPr/>
        </p:nvSpPr>
        <p:spPr>
          <a:xfrm>
            <a:off x="1288901" y="8648206"/>
            <a:ext cx="45184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74BCC94-93A7-D440-8549-6029372E3EDB}"/>
              </a:ext>
            </a:extLst>
          </p:cNvPr>
          <p:cNvGrpSpPr/>
          <p:nvPr/>
        </p:nvGrpSpPr>
        <p:grpSpPr>
          <a:xfrm>
            <a:off x="9003471" y="3481294"/>
            <a:ext cx="6753116" cy="6753412"/>
            <a:chOff x="9510894" y="2318086"/>
            <a:chExt cx="8189494" cy="8189853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26FB2C0A-8D3C-9344-BAF6-6CC5E8836575}"/>
                </a:ext>
              </a:extLst>
            </p:cNvPr>
            <p:cNvGrpSpPr/>
            <p:nvPr/>
          </p:nvGrpSpPr>
          <p:grpSpPr>
            <a:xfrm>
              <a:off x="9510894" y="2318086"/>
              <a:ext cx="8189494" cy="8189853"/>
              <a:chOff x="10037366" y="2318086"/>
              <a:chExt cx="8189494" cy="8189853"/>
            </a:xfrm>
          </p:grpSpPr>
          <p:sp>
            <p:nvSpPr>
              <p:cNvPr id="70" name="Forma libre 69">
                <a:extLst>
                  <a:ext uri="{FF2B5EF4-FFF2-40B4-BE49-F238E27FC236}">
                    <a16:creationId xmlns:a16="http://schemas.microsoft.com/office/drawing/2014/main" id="{0097E808-375F-E143-BB7A-374AC495D18B}"/>
                  </a:ext>
                </a:extLst>
              </p:cNvPr>
              <p:cNvSpPr/>
              <p:nvPr/>
            </p:nvSpPr>
            <p:spPr>
              <a:xfrm rot="5400000">
                <a:off x="13552681" y="2897517"/>
                <a:ext cx="4051730" cy="2892868"/>
              </a:xfrm>
              <a:custGeom>
                <a:avLst/>
                <a:gdLst>
                  <a:gd name="connsiteX0" fmla="*/ 0 w 4051730"/>
                  <a:gd name="connsiteY0" fmla="*/ 2892867 h 2892868"/>
                  <a:gd name="connsiteX1" fmla="*/ 935082 w 4051730"/>
                  <a:gd name="connsiteY1" fmla="*/ 288113 h 2892868"/>
                  <a:gd name="connsiteX2" fmla="*/ 1196936 w 4051730"/>
                  <a:gd name="connsiteY2" fmla="*/ 0 h 2892868"/>
                  <a:gd name="connsiteX3" fmla="*/ 4051730 w 4051730"/>
                  <a:gd name="connsiteY3" fmla="*/ 2854794 h 2892868"/>
                  <a:gd name="connsiteX4" fmla="*/ 4051730 w 4051730"/>
                  <a:gd name="connsiteY4" fmla="*/ 2892868 h 2892868"/>
                  <a:gd name="connsiteX5" fmla="*/ 0 w 4051730"/>
                  <a:gd name="connsiteY5" fmla="*/ 2892868 h 2892868"/>
                  <a:gd name="connsiteX6" fmla="*/ 0 w 4051730"/>
                  <a:gd name="connsiteY6" fmla="*/ 2892867 h 289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51730" h="2892868">
                    <a:moveTo>
                      <a:pt x="0" y="2892867"/>
                    </a:moveTo>
                    <a:cubicBezTo>
                      <a:pt x="0" y="1903432"/>
                      <a:pt x="350917" y="995958"/>
                      <a:pt x="935082" y="288113"/>
                    </a:cubicBezTo>
                    <a:lnTo>
                      <a:pt x="1196936" y="0"/>
                    </a:lnTo>
                    <a:lnTo>
                      <a:pt x="4051730" y="2854794"/>
                    </a:lnTo>
                    <a:lnTo>
                      <a:pt x="4051730" y="2892868"/>
                    </a:lnTo>
                    <a:lnTo>
                      <a:pt x="0" y="2892868"/>
                    </a:lnTo>
                    <a:lnTo>
                      <a:pt x="0" y="289286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8" name="Forma libre 67">
                <a:extLst>
                  <a:ext uri="{FF2B5EF4-FFF2-40B4-BE49-F238E27FC236}">
                    <a16:creationId xmlns:a16="http://schemas.microsoft.com/office/drawing/2014/main" id="{1F357A17-9702-DD4B-8762-B48460D4FD8F}"/>
                  </a:ext>
                </a:extLst>
              </p:cNvPr>
              <p:cNvSpPr/>
              <p:nvPr/>
            </p:nvSpPr>
            <p:spPr>
              <a:xfrm rot="5400000">
                <a:off x="10636987" y="2918596"/>
                <a:ext cx="4044010" cy="2845536"/>
              </a:xfrm>
              <a:custGeom>
                <a:avLst/>
                <a:gdLst>
                  <a:gd name="connsiteX0" fmla="*/ 0 w 4044010"/>
                  <a:gd name="connsiteY0" fmla="*/ 0 h 2845536"/>
                  <a:gd name="connsiteX1" fmla="*/ 4044010 w 4044010"/>
                  <a:gd name="connsiteY1" fmla="*/ 0 h 2845536"/>
                  <a:gd name="connsiteX2" fmla="*/ 1198474 w 4044010"/>
                  <a:gd name="connsiteY2" fmla="*/ 2845536 h 2845536"/>
                  <a:gd name="connsiteX3" fmla="*/ 1198103 w 4044010"/>
                  <a:gd name="connsiteY3" fmla="*/ 2845198 h 2845536"/>
                  <a:gd name="connsiteX4" fmla="*/ 4055 w 4044010"/>
                  <a:gd name="connsiteY4" fmla="*/ 160371 h 2845536"/>
                  <a:gd name="connsiteX5" fmla="*/ 0 w 4044010"/>
                  <a:gd name="connsiteY5" fmla="*/ 0 h 2845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4010" h="2845536">
                    <a:moveTo>
                      <a:pt x="0" y="0"/>
                    </a:moveTo>
                    <a:lnTo>
                      <a:pt x="4044010" y="0"/>
                    </a:lnTo>
                    <a:lnTo>
                      <a:pt x="1198474" y="2845536"/>
                    </a:lnTo>
                    <a:lnTo>
                      <a:pt x="1198103" y="2845198"/>
                    </a:lnTo>
                    <a:cubicBezTo>
                      <a:pt x="503382" y="2150476"/>
                      <a:pt x="57124" y="1207292"/>
                      <a:pt x="4055" y="16037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7" name="Forma libre 66">
                <a:extLst>
                  <a:ext uri="{FF2B5EF4-FFF2-40B4-BE49-F238E27FC236}">
                    <a16:creationId xmlns:a16="http://schemas.microsoft.com/office/drawing/2014/main" id="{5EC09027-FC1D-D948-9090-847FE82501F2}"/>
                  </a:ext>
                </a:extLst>
              </p:cNvPr>
              <p:cNvSpPr/>
              <p:nvPr/>
            </p:nvSpPr>
            <p:spPr>
              <a:xfrm rot="5400000">
                <a:off x="14824804" y="2968671"/>
                <a:ext cx="2817735" cy="3984554"/>
              </a:xfrm>
              <a:custGeom>
                <a:avLst/>
                <a:gdLst>
                  <a:gd name="connsiteX0" fmla="*/ 0 w 2817735"/>
                  <a:gd name="connsiteY0" fmla="*/ 1166820 h 3984554"/>
                  <a:gd name="connsiteX1" fmla="*/ 256178 w 2817735"/>
                  <a:gd name="connsiteY1" fmla="*/ 933990 h 3984554"/>
                  <a:gd name="connsiteX2" fmla="*/ 2650208 w 2817735"/>
                  <a:gd name="connsiteY2" fmla="*/ 4236 h 3984554"/>
                  <a:gd name="connsiteX3" fmla="*/ 2817735 w 2817735"/>
                  <a:gd name="connsiteY3" fmla="*/ 0 h 3984554"/>
                  <a:gd name="connsiteX4" fmla="*/ 2817735 w 2817735"/>
                  <a:gd name="connsiteY4" fmla="*/ 3984554 h 3984554"/>
                  <a:gd name="connsiteX5" fmla="*/ 0 w 2817735"/>
                  <a:gd name="connsiteY5" fmla="*/ 1166820 h 3984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17735" h="3984554">
                    <a:moveTo>
                      <a:pt x="0" y="1166820"/>
                    </a:moveTo>
                    <a:lnTo>
                      <a:pt x="256178" y="933990"/>
                    </a:lnTo>
                    <a:cubicBezTo>
                      <a:pt x="913462" y="391550"/>
                      <a:pt x="1742876" y="50230"/>
                      <a:pt x="2650208" y="4236"/>
                    </a:cubicBezTo>
                    <a:lnTo>
                      <a:pt x="2817735" y="0"/>
                    </a:lnTo>
                    <a:lnTo>
                      <a:pt x="2817735" y="3984554"/>
                    </a:lnTo>
                    <a:lnTo>
                      <a:pt x="0" y="11668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6" name="Forma libre 65">
                <a:extLst>
                  <a:ext uri="{FF2B5EF4-FFF2-40B4-BE49-F238E27FC236}">
                    <a16:creationId xmlns:a16="http://schemas.microsoft.com/office/drawing/2014/main" id="{EA62EF46-A65C-C841-9476-D2FEF268FC4C}"/>
                  </a:ext>
                </a:extLst>
              </p:cNvPr>
              <p:cNvSpPr/>
              <p:nvPr/>
            </p:nvSpPr>
            <p:spPr>
              <a:xfrm rot="5400000">
                <a:off x="10620299" y="2973116"/>
                <a:ext cx="2814679" cy="3978721"/>
              </a:xfrm>
              <a:custGeom>
                <a:avLst/>
                <a:gdLst>
                  <a:gd name="connsiteX0" fmla="*/ 0 w 2814679"/>
                  <a:gd name="connsiteY0" fmla="*/ 2814679 h 3978721"/>
                  <a:gd name="connsiteX1" fmla="*/ 2814679 w 2814679"/>
                  <a:gd name="connsiteY1" fmla="*/ 0 h 3978721"/>
                  <a:gd name="connsiteX2" fmla="*/ 2814679 w 2814679"/>
                  <a:gd name="connsiteY2" fmla="*/ 3978721 h 3978721"/>
                  <a:gd name="connsiteX3" fmla="*/ 2647152 w 2814679"/>
                  <a:gd name="connsiteY3" fmla="*/ 3974485 h 3978721"/>
                  <a:gd name="connsiteX4" fmla="*/ 253122 w 2814679"/>
                  <a:gd name="connsiteY4" fmla="*/ 3044731 h 3978721"/>
                  <a:gd name="connsiteX5" fmla="*/ 0 w 2814679"/>
                  <a:gd name="connsiteY5" fmla="*/ 2814679 h 3978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14679" h="3978721">
                    <a:moveTo>
                      <a:pt x="0" y="2814679"/>
                    </a:moveTo>
                    <a:lnTo>
                      <a:pt x="2814679" y="0"/>
                    </a:lnTo>
                    <a:lnTo>
                      <a:pt x="2814679" y="3978721"/>
                    </a:lnTo>
                    <a:lnTo>
                      <a:pt x="2647152" y="3974485"/>
                    </a:lnTo>
                    <a:cubicBezTo>
                      <a:pt x="1739820" y="3928492"/>
                      <a:pt x="910406" y="3587170"/>
                      <a:pt x="253122" y="3044731"/>
                    </a:cubicBezTo>
                    <a:lnTo>
                      <a:pt x="0" y="28146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8" name="Forma libre 57">
                <a:extLst>
                  <a:ext uri="{FF2B5EF4-FFF2-40B4-BE49-F238E27FC236}">
                    <a16:creationId xmlns:a16="http://schemas.microsoft.com/office/drawing/2014/main" id="{72B430BC-E118-AB4B-AEC4-440F6B8F15F8}"/>
                  </a:ext>
                </a:extLst>
              </p:cNvPr>
              <p:cNvSpPr/>
              <p:nvPr/>
            </p:nvSpPr>
            <p:spPr>
              <a:xfrm rot="5400000">
                <a:off x="10616707" y="5840828"/>
                <a:ext cx="2885712" cy="4044393"/>
              </a:xfrm>
              <a:custGeom>
                <a:avLst/>
                <a:gdLst>
                  <a:gd name="connsiteX0" fmla="*/ 0 w 2885712"/>
                  <a:gd name="connsiteY0" fmla="*/ 4044393 h 4044393"/>
                  <a:gd name="connsiteX1" fmla="*/ 0 w 2885712"/>
                  <a:gd name="connsiteY1" fmla="*/ 14409 h 4044393"/>
                  <a:gd name="connsiteX2" fmla="*/ 14409 w 2885712"/>
                  <a:gd name="connsiteY2" fmla="*/ 0 h 4044393"/>
                  <a:gd name="connsiteX3" fmla="*/ 38074 w 2885712"/>
                  <a:gd name="connsiteY3" fmla="*/ 0 h 4044393"/>
                  <a:gd name="connsiteX4" fmla="*/ 2885712 w 2885712"/>
                  <a:gd name="connsiteY4" fmla="*/ 2847638 h 4044393"/>
                  <a:gd name="connsiteX5" fmla="*/ 2597599 w 2885712"/>
                  <a:gd name="connsiteY5" fmla="*/ 3109492 h 4044393"/>
                  <a:gd name="connsiteX6" fmla="*/ 203569 w 2885712"/>
                  <a:gd name="connsiteY6" fmla="*/ 4039246 h 4044393"/>
                  <a:gd name="connsiteX7" fmla="*/ 0 w 2885712"/>
                  <a:gd name="connsiteY7" fmla="*/ 4044393 h 4044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85712" h="4044393">
                    <a:moveTo>
                      <a:pt x="0" y="4044393"/>
                    </a:moveTo>
                    <a:lnTo>
                      <a:pt x="0" y="14409"/>
                    </a:lnTo>
                    <a:lnTo>
                      <a:pt x="14409" y="0"/>
                    </a:lnTo>
                    <a:lnTo>
                      <a:pt x="38074" y="0"/>
                    </a:lnTo>
                    <a:lnTo>
                      <a:pt x="2885712" y="2847638"/>
                    </a:lnTo>
                    <a:lnTo>
                      <a:pt x="2597599" y="3109492"/>
                    </a:lnTo>
                    <a:cubicBezTo>
                      <a:pt x="1940315" y="3651931"/>
                      <a:pt x="1110901" y="3993253"/>
                      <a:pt x="203569" y="4039246"/>
                    </a:cubicBezTo>
                    <a:lnTo>
                      <a:pt x="0" y="404439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5" name="Forma libre 54">
                <a:extLst>
                  <a:ext uri="{FF2B5EF4-FFF2-40B4-BE49-F238E27FC236}">
                    <a16:creationId xmlns:a16="http://schemas.microsoft.com/office/drawing/2014/main" id="{9F8C5A25-7DC3-AD46-A028-EE1170CD0EF4}"/>
                  </a:ext>
                </a:extLst>
              </p:cNvPr>
              <p:cNvSpPr/>
              <p:nvPr/>
            </p:nvSpPr>
            <p:spPr>
              <a:xfrm rot="5400000">
                <a:off x="14751463" y="5833505"/>
                <a:ext cx="2888734" cy="4062060"/>
              </a:xfrm>
              <a:custGeom>
                <a:avLst/>
                <a:gdLst>
                  <a:gd name="connsiteX0" fmla="*/ 0 w 2888734"/>
                  <a:gd name="connsiteY0" fmla="*/ 4035818 h 4062060"/>
                  <a:gd name="connsiteX1" fmla="*/ 0 w 2888734"/>
                  <a:gd name="connsiteY1" fmla="*/ 0 h 4062060"/>
                  <a:gd name="connsiteX2" fmla="*/ 203569 w 2888734"/>
                  <a:gd name="connsiteY2" fmla="*/ 5148 h 4062060"/>
                  <a:gd name="connsiteX3" fmla="*/ 2888396 w 2888734"/>
                  <a:gd name="connsiteY3" fmla="*/ 1199196 h 4062060"/>
                  <a:gd name="connsiteX4" fmla="*/ 2888734 w 2888734"/>
                  <a:gd name="connsiteY4" fmla="*/ 1199568 h 4062060"/>
                  <a:gd name="connsiteX5" fmla="*/ 26242 w 2888734"/>
                  <a:gd name="connsiteY5" fmla="*/ 4062060 h 4062060"/>
                  <a:gd name="connsiteX6" fmla="*/ 0 w 2888734"/>
                  <a:gd name="connsiteY6" fmla="*/ 4035818 h 4062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88734" h="4062060">
                    <a:moveTo>
                      <a:pt x="0" y="4035818"/>
                    </a:moveTo>
                    <a:lnTo>
                      <a:pt x="0" y="0"/>
                    </a:lnTo>
                    <a:lnTo>
                      <a:pt x="203569" y="5148"/>
                    </a:lnTo>
                    <a:cubicBezTo>
                      <a:pt x="1250490" y="58216"/>
                      <a:pt x="2193674" y="504476"/>
                      <a:pt x="2888396" y="1199196"/>
                    </a:cubicBezTo>
                    <a:lnTo>
                      <a:pt x="2888734" y="1199568"/>
                    </a:lnTo>
                    <a:lnTo>
                      <a:pt x="26242" y="4062060"/>
                    </a:lnTo>
                    <a:lnTo>
                      <a:pt x="0" y="40358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2" name="Forma libre 51">
                <a:extLst>
                  <a:ext uri="{FF2B5EF4-FFF2-40B4-BE49-F238E27FC236}">
                    <a16:creationId xmlns:a16="http://schemas.microsoft.com/office/drawing/2014/main" id="{C7E64661-FAEC-FD48-B3F6-4E816BCFB8DC}"/>
                  </a:ext>
                </a:extLst>
              </p:cNvPr>
              <p:cNvSpPr/>
              <p:nvPr/>
            </p:nvSpPr>
            <p:spPr>
              <a:xfrm rot="5400000">
                <a:off x="13549545" y="7067496"/>
                <a:ext cx="4023011" cy="2857876"/>
              </a:xfrm>
              <a:custGeom>
                <a:avLst/>
                <a:gdLst>
                  <a:gd name="connsiteX0" fmla="*/ 0 w 4023011"/>
                  <a:gd name="connsiteY0" fmla="*/ 2857876 h 2857876"/>
                  <a:gd name="connsiteX1" fmla="*/ 2857877 w 4023011"/>
                  <a:gd name="connsiteY1" fmla="*/ 0 h 2857876"/>
                  <a:gd name="connsiteX2" fmla="*/ 3087929 w 4023011"/>
                  <a:gd name="connsiteY2" fmla="*/ 253121 h 2857876"/>
                  <a:gd name="connsiteX3" fmla="*/ 4023011 w 4023011"/>
                  <a:gd name="connsiteY3" fmla="*/ 2857875 h 2857876"/>
                  <a:gd name="connsiteX4" fmla="*/ 4023011 w 4023011"/>
                  <a:gd name="connsiteY4" fmla="*/ 2857876 h 2857876"/>
                  <a:gd name="connsiteX5" fmla="*/ 0 w 4023011"/>
                  <a:gd name="connsiteY5" fmla="*/ 2857876 h 2857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23011" h="2857876">
                    <a:moveTo>
                      <a:pt x="0" y="2857876"/>
                    </a:moveTo>
                    <a:lnTo>
                      <a:pt x="2857877" y="0"/>
                    </a:lnTo>
                    <a:lnTo>
                      <a:pt x="3087929" y="253121"/>
                    </a:lnTo>
                    <a:cubicBezTo>
                      <a:pt x="3672094" y="960966"/>
                      <a:pt x="4023011" y="1868440"/>
                      <a:pt x="4023011" y="2857875"/>
                    </a:cubicBezTo>
                    <a:lnTo>
                      <a:pt x="4023011" y="2857876"/>
                    </a:lnTo>
                    <a:lnTo>
                      <a:pt x="0" y="285787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1" name="Forma libre 50">
                <a:extLst>
                  <a:ext uri="{FF2B5EF4-FFF2-40B4-BE49-F238E27FC236}">
                    <a16:creationId xmlns:a16="http://schemas.microsoft.com/office/drawing/2014/main" id="{1720F5BF-1144-AB4A-9030-DF885012F4D7}"/>
                  </a:ext>
                </a:extLst>
              </p:cNvPr>
              <p:cNvSpPr/>
              <p:nvPr/>
            </p:nvSpPr>
            <p:spPr>
              <a:xfrm rot="5400000">
                <a:off x="10687863" y="7112769"/>
                <a:ext cx="3977217" cy="2810578"/>
              </a:xfrm>
              <a:custGeom>
                <a:avLst/>
                <a:gdLst>
                  <a:gd name="connsiteX0" fmla="*/ 0 w 3977217"/>
                  <a:gd name="connsiteY0" fmla="*/ 0 h 2810578"/>
                  <a:gd name="connsiteX1" fmla="*/ 3977217 w 3977217"/>
                  <a:gd name="connsiteY1" fmla="*/ 0 h 2810578"/>
                  <a:gd name="connsiteX2" fmla="*/ 3973162 w 3977217"/>
                  <a:gd name="connsiteY2" fmla="*/ 160371 h 2810578"/>
                  <a:gd name="connsiteX3" fmla="*/ 3043408 w 3977217"/>
                  <a:gd name="connsiteY3" fmla="*/ 2554401 h 2810578"/>
                  <a:gd name="connsiteX4" fmla="*/ 2810578 w 3977217"/>
                  <a:gd name="connsiteY4" fmla="*/ 2810578 h 2810578"/>
                  <a:gd name="connsiteX5" fmla="*/ 0 w 3977217"/>
                  <a:gd name="connsiteY5" fmla="*/ 0 h 2810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77217" h="2810578">
                    <a:moveTo>
                      <a:pt x="0" y="0"/>
                    </a:moveTo>
                    <a:lnTo>
                      <a:pt x="3977217" y="0"/>
                    </a:lnTo>
                    <a:lnTo>
                      <a:pt x="3973162" y="160371"/>
                    </a:lnTo>
                    <a:cubicBezTo>
                      <a:pt x="3927169" y="1067703"/>
                      <a:pt x="3585847" y="1897116"/>
                      <a:pt x="3043408" y="2554401"/>
                    </a:cubicBezTo>
                    <a:lnTo>
                      <a:pt x="2810578" y="28105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90" name="Freeform 173">
              <a:extLst>
                <a:ext uri="{FF2B5EF4-FFF2-40B4-BE49-F238E27FC236}">
                  <a16:creationId xmlns:a16="http://schemas.microsoft.com/office/drawing/2014/main" id="{658EA7FA-A67C-7F4E-9093-B1AAF4A88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4500" y="4523490"/>
              <a:ext cx="8162282" cy="3779044"/>
            </a:xfrm>
            <a:custGeom>
              <a:avLst/>
              <a:gdLst>
                <a:gd name="T0" fmla="*/ 5755 w 6314"/>
                <a:gd name="T1" fmla="*/ 297 h 2924"/>
                <a:gd name="T2" fmla="*/ 1997 w 6314"/>
                <a:gd name="T3" fmla="*/ 0 h 2924"/>
                <a:gd name="T4" fmla="*/ 18 w 6314"/>
                <a:gd name="T5" fmla="*/ 2456 h 2924"/>
                <a:gd name="T6" fmla="*/ 4928 w 6314"/>
                <a:gd name="T7" fmla="*/ 2627 h 2924"/>
                <a:gd name="T8" fmla="*/ 4766 w 6314"/>
                <a:gd name="T9" fmla="*/ 837 h 2924"/>
                <a:gd name="T10" fmla="*/ 6106 w 6314"/>
                <a:gd name="T11" fmla="*/ 1134 h 2924"/>
                <a:gd name="T12" fmla="*/ 5953 w 6314"/>
                <a:gd name="T13" fmla="*/ 801 h 2924"/>
                <a:gd name="T14" fmla="*/ 4874 w 6314"/>
                <a:gd name="T15" fmla="*/ 927 h 2924"/>
                <a:gd name="T16" fmla="*/ 4748 w 6314"/>
                <a:gd name="T17" fmla="*/ 873 h 2924"/>
                <a:gd name="T18" fmla="*/ 5171 w 6314"/>
                <a:gd name="T19" fmla="*/ 1718 h 2924"/>
                <a:gd name="T20" fmla="*/ 5207 w 6314"/>
                <a:gd name="T21" fmla="*/ 1556 h 2924"/>
                <a:gd name="T22" fmla="*/ 3579 w 6314"/>
                <a:gd name="T23" fmla="*/ 639 h 2924"/>
                <a:gd name="T24" fmla="*/ 4109 w 6314"/>
                <a:gd name="T25" fmla="*/ 1835 h 2924"/>
                <a:gd name="T26" fmla="*/ 4622 w 6314"/>
                <a:gd name="T27" fmla="*/ 1080 h 2924"/>
                <a:gd name="T28" fmla="*/ 4613 w 6314"/>
                <a:gd name="T29" fmla="*/ 1268 h 2924"/>
                <a:gd name="T30" fmla="*/ 4397 w 6314"/>
                <a:gd name="T31" fmla="*/ 504 h 2924"/>
                <a:gd name="T32" fmla="*/ 3291 w 6314"/>
                <a:gd name="T33" fmla="*/ 684 h 2924"/>
                <a:gd name="T34" fmla="*/ 3300 w 6314"/>
                <a:gd name="T35" fmla="*/ 1161 h 2924"/>
                <a:gd name="T36" fmla="*/ 2563 w 6314"/>
                <a:gd name="T37" fmla="*/ 1601 h 2924"/>
                <a:gd name="T38" fmla="*/ 1520 w 6314"/>
                <a:gd name="T39" fmla="*/ 2042 h 2924"/>
                <a:gd name="T40" fmla="*/ 1025 w 6314"/>
                <a:gd name="T41" fmla="*/ 1682 h 2924"/>
                <a:gd name="T42" fmla="*/ 2608 w 6314"/>
                <a:gd name="T43" fmla="*/ 657 h 2924"/>
                <a:gd name="T44" fmla="*/ 2734 w 6314"/>
                <a:gd name="T45" fmla="*/ 747 h 2924"/>
                <a:gd name="T46" fmla="*/ 2842 w 6314"/>
                <a:gd name="T47" fmla="*/ 1008 h 2924"/>
                <a:gd name="T48" fmla="*/ 2006 w 6314"/>
                <a:gd name="T49" fmla="*/ 1538 h 2924"/>
                <a:gd name="T50" fmla="*/ 1880 w 6314"/>
                <a:gd name="T51" fmla="*/ 945 h 2924"/>
                <a:gd name="T52" fmla="*/ 2069 w 6314"/>
                <a:gd name="T53" fmla="*/ 909 h 2924"/>
                <a:gd name="T54" fmla="*/ 2230 w 6314"/>
                <a:gd name="T55" fmla="*/ 837 h 2924"/>
                <a:gd name="T56" fmla="*/ 2374 w 6314"/>
                <a:gd name="T57" fmla="*/ 720 h 2924"/>
                <a:gd name="T58" fmla="*/ 2491 w 6314"/>
                <a:gd name="T59" fmla="*/ 576 h 2924"/>
                <a:gd name="T60" fmla="*/ 2086 w 6314"/>
                <a:gd name="T61" fmla="*/ 1871 h 2924"/>
                <a:gd name="T62" fmla="*/ 2086 w 6314"/>
                <a:gd name="T63" fmla="*/ 1871 h 2924"/>
                <a:gd name="T64" fmla="*/ 3094 w 6314"/>
                <a:gd name="T65" fmla="*/ 810 h 2924"/>
                <a:gd name="T66" fmla="*/ 2914 w 6314"/>
                <a:gd name="T67" fmla="*/ 783 h 2924"/>
                <a:gd name="T68" fmla="*/ 1700 w 6314"/>
                <a:gd name="T69" fmla="*/ 864 h 2924"/>
                <a:gd name="T70" fmla="*/ 1394 w 6314"/>
                <a:gd name="T71" fmla="*/ 1134 h 2924"/>
                <a:gd name="T72" fmla="*/ 2914 w 6314"/>
                <a:gd name="T73" fmla="*/ 855 h 2924"/>
                <a:gd name="T74" fmla="*/ 333 w 6314"/>
                <a:gd name="T75" fmla="*/ 774 h 2924"/>
                <a:gd name="T76" fmla="*/ 1205 w 6314"/>
                <a:gd name="T77" fmla="*/ 657 h 2924"/>
                <a:gd name="T78" fmla="*/ 360 w 6314"/>
                <a:gd name="T79" fmla="*/ 954 h 2924"/>
                <a:gd name="T80" fmla="*/ 683 w 6314"/>
                <a:gd name="T81" fmla="*/ 1583 h 2924"/>
                <a:gd name="T82" fmla="*/ 135 w 6314"/>
                <a:gd name="T83" fmla="*/ 2546 h 2924"/>
                <a:gd name="T84" fmla="*/ 1340 w 6314"/>
                <a:gd name="T85" fmla="*/ 1817 h 2924"/>
                <a:gd name="T86" fmla="*/ 1556 w 6314"/>
                <a:gd name="T87" fmla="*/ 2159 h 2924"/>
                <a:gd name="T88" fmla="*/ 2977 w 6314"/>
                <a:gd name="T89" fmla="*/ 2842 h 2924"/>
                <a:gd name="T90" fmla="*/ 3166 w 6314"/>
                <a:gd name="T91" fmla="*/ 2420 h 2924"/>
                <a:gd name="T92" fmla="*/ 4730 w 6314"/>
                <a:gd name="T93" fmla="*/ 2312 h 2924"/>
                <a:gd name="T94" fmla="*/ 4883 w 6314"/>
                <a:gd name="T95" fmla="*/ 1871 h 2924"/>
                <a:gd name="T96" fmla="*/ 5422 w 6314"/>
                <a:gd name="T97" fmla="*/ 1997 h 2924"/>
                <a:gd name="T98" fmla="*/ 5306 w 6314"/>
                <a:gd name="T99" fmla="*/ 1529 h 2924"/>
                <a:gd name="T100" fmla="*/ 5063 w 6314"/>
                <a:gd name="T101" fmla="*/ 1008 h 2924"/>
                <a:gd name="T102" fmla="*/ 5215 w 6314"/>
                <a:gd name="T103" fmla="*/ 981 h 2924"/>
                <a:gd name="T104" fmla="*/ 5350 w 6314"/>
                <a:gd name="T105" fmla="*/ 927 h 2924"/>
                <a:gd name="T106" fmla="*/ 5476 w 6314"/>
                <a:gd name="T107" fmla="*/ 837 h 2924"/>
                <a:gd name="T108" fmla="*/ 5584 w 6314"/>
                <a:gd name="T109" fmla="*/ 729 h 2924"/>
                <a:gd name="T110" fmla="*/ 5647 w 6314"/>
                <a:gd name="T111" fmla="*/ 693 h 2924"/>
                <a:gd name="T112" fmla="*/ 5728 w 6314"/>
                <a:gd name="T113" fmla="*/ 792 h 2924"/>
                <a:gd name="T114" fmla="*/ 5845 w 6314"/>
                <a:gd name="T115" fmla="*/ 855 h 2924"/>
                <a:gd name="T116" fmla="*/ 5665 w 6314"/>
                <a:gd name="T117" fmla="*/ 1466 h 2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314" h="2924">
                  <a:moveTo>
                    <a:pt x="5656" y="1538"/>
                  </a:moveTo>
                  <a:lnTo>
                    <a:pt x="5656" y="1538"/>
                  </a:lnTo>
                  <a:cubicBezTo>
                    <a:pt x="5683" y="1610"/>
                    <a:pt x="5728" y="1664"/>
                    <a:pt x="5791" y="1700"/>
                  </a:cubicBezTo>
                  <a:cubicBezTo>
                    <a:pt x="5845" y="1736"/>
                    <a:pt x="5908" y="1754"/>
                    <a:pt x="5971" y="1754"/>
                  </a:cubicBezTo>
                  <a:cubicBezTo>
                    <a:pt x="5989" y="1754"/>
                    <a:pt x="6016" y="1754"/>
                    <a:pt x="6043" y="1745"/>
                  </a:cubicBezTo>
                  <a:cubicBezTo>
                    <a:pt x="6124" y="1727"/>
                    <a:pt x="6205" y="1673"/>
                    <a:pt x="6250" y="1601"/>
                  </a:cubicBezTo>
                  <a:cubicBezTo>
                    <a:pt x="6295" y="1520"/>
                    <a:pt x="6313" y="1431"/>
                    <a:pt x="6295" y="1349"/>
                  </a:cubicBezTo>
                  <a:cubicBezTo>
                    <a:pt x="6277" y="1268"/>
                    <a:pt x="6232" y="1197"/>
                    <a:pt x="6169" y="1152"/>
                  </a:cubicBezTo>
                  <a:cubicBezTo>
                    <a:pt x="6205" y="1098"/>
                    <a:pt x="6223" y="1026"/>
                    <a:pt x="6205" y="963"/>
                  </a:cubicBezTo>
                  <a:cubicBezTo>
                    <a:pt x="6196" y="927"/>
                    <a:pt x="6178" y="891"/>
                    <a:pt x="6151" y="864"/>
                  </a:cubicBezTo>
                  <a:cubicBezTo>
                    <a:pt x="6169" y="819"/>
                    <a:pt x="6178" y="765"/>
                    <a:pt x="6178" y="720"/>
                  </a:cubicBezTo>
                  <a:cubicBezTo>
                    <a:pt x="6178" y="486"/>
                    <a:pt x="5989" y="297"/>
                    <a:pt x="5755" y="297"/>
                  </a:cubicBezTo>
                  <a:cubicBezTo>
                    <a:pt x="5683" y="297"/>
                    <a:pt x="5602" y="315"/>
                    <a:pt x="5539" y="360"/>
                  </a:cubicBezTo>
                  <a:cubicBezTo>
                    <a:pt x="5449" y="270"/>
                    <a:pt x="5323" y="216"/>
                    <a:pt x="5198" y="216"/>
                  </a:cubicBezTo>
                  <a:cubicBezTo>
                    <a:pt x="4964" y="216"/>
                    <a:pt x="4775" y="378"/>
                    <a:pt x="4712" y="585"/>
                  </a:cubicBezTo>
                  <a:cubicBezTo>
                    <a:pt x="4667" y="261"/>
                    <a:pt x="4388" y="9"/>
                    <a:pt x="4046" y="9"/>
                  </a:cubicBezTo>
                  <a:cubicBezTo>
                    <a:pt x="3875" y="9"/>
                    <a:pt x="3875" y="9"/>
                    <a:pt x="3875" y="9"/>
                  </a:cubicBezTo>
                  <a:cubicBezTo>
                    <a:pt x="3507" y="9"/>
                    <a:pt x="3202" y="315"/>
                    <a:pt x="3202" y="684"/>
                  </a:cubicBezTo>
                  <a:cubicBezTo>
                    <a:pt x="3202" y="846"/>
                    <a:pt x="3202" y="846"/>
                    <a:pt x="3202" y="846"/>
                  </a:cubicBezTo>
                  <a:cubicBezTo>
                    <a:pt x="3193" y="819"/>
                    <a:pt x="3175" y="792"/>
                    <a:pt x="3157" y="774"/>
                  </a:cubicBezTo>
                  <a:cubicBezTo>
                    <a:pt x="3184" y="720"/>
                    <a:pt x="3193" y="657"/>
                    <a:pt x="3193" y="603"/>
                  </a:cubicBezTo>
                  <a:cubicBezTo>
                    <a:pt x="3193" y="315"/>
                    <a:pt x="2959" y="90"/>
                    <a:pt x="2680" y="90"/>
                  </a:cubicBezTo>
                  <a:cubicBezTo>
                    <a:pt x="2590" y="90"/>
                    <a:pt x="2500" y="117"/>
                    <a:pt x="2419" y="162"/>
                  </a:cubicBezTo>
                  <a:cubicBezTo>
                    <a:pt x="2302" y="54"/>
                    <a:pt x="2158" y="0"/>
                    <a:pt x="1997" y="0"/>
                  </a:cubicBezTo>
                  <a:cubicBezTo>
                    <a:pt x="1700" y="0"/>
                    <a:pt x="1448" y="225"/>
                    <a:pt x="1403" y="513"/>
                  </a:cubicBezTo>
                  <a:cubicBezTo>
                    <a:pt x="1304" y="333"/>
                    <a:pt x="1115" y="207"/>
                    <a:pt x="899" y="207"/>
                  </a:cubicBezTo>
                  <a:cubicBezTo>
                    <a:pt x="764" y="207"/>
                    <a:pt x="764" y="207"/>
                    <a:pt x="764" y="207"/>
                  </a:cubicBezTo>
                  <a:cubicBezTo>
                    <a:pt x="459" y="207"/>
                    <a:pt x="207" y="459"/>
                    <a:pt x="207" y="765"/>
                  </a:cubicBezTo>
                  <a:cubicBezTo>
                    <a:pt x="207" y="972"/>
                    <a:pt x="207" y="972"/>
                    <a:pt x="207" y="972"/>
                  </a:cubicBezTo>
                  <a:cubicBezTo>
                    <a:pt x="198" y="990"/>
                    <a:pt x="189" y="1008"/>
                    <a:pt x="189" y="1035"/>
                  </a:cubicBezTo>
                  <a:cubicBezTo>
                    <a:pt x="189" y="1089"/>
                    <a:pt x="234" y="1143"/>
                    <a:pt x="288" y="1152"/>
                  </a:cubicBezTo>
                  <a:cubicBezTo>
                    <a:pt x="297" y="1385"/>
                    <a:pt x="441" y="1574"/>
                    <a:pt x="647" y="1646"/>
                  </a:cubicBezTo>
                  <a:cubicBezTo>
                    <a:pt x="647" y="1682"/>
                    <a:pt x="647" y="1682"/>
                    <a:pt x="647" y="1682"/>
                  </a:cubicBezTo>
                  <a:cubicBezTo>
                    <a:pt x="315" y="1745"/>
                    <a:pt x="315" y="1745"/>
                    <a:pt x="315" y="1745"/>
                  </a:cubicBezTo>
                  <a:cubicBezTo>
                    <a:pt x="270" y="1754"/>
                    <a:pt x="234" y="1781"/>
                    <a:pt x="225" y="1826"/>
                  </a:cubicBezTo>
                  <a:cubicBezTo>
                    <a:pt x="18" y="2456"/>
                    <a:pt x="18" y="2456"/>
                    <a:pt x="18" y="2456"/>
                  </a:cubicBezTo>
                  <a:cubicBezTo>
                    <a:pt x="0" y="2492"/>
                    <a:pt x="9" y="2528"/>
                    <a:pt x="36" y="2564"/>
                  </a:cubicBezTo>
                  <a:cubicBezTo>
                    <a:pt x="54" y="2600"/>
                    <a:pt x="90" y="2618"/>
                    <a:pt x="135" y="2618"/>
                  </a:cubicBezTo>
                  <a:cubicBezTo>
                    <a:pt x="1331" y="2618"/>
                    <a:pt x="1331" y="2618"/>
                    <a:pt x="1331" y="2618"/>
                  </a:cubicBezTo>
                  <a:cubicBezTo>
                    <a:pt x="1295" y="2726"/>
                    <a:pt x="1295" y="2726"/>
                    <a:pt x="1295" y="2726"/>
                  </a:cubicBezTo>
                  <a:cubicBezTo>
                    <a:pt x="1277" y="2771"/>
                    <a:pt x="1286" y="2824"/>
                    <a:pt x="1313" y="2860"/>
                  </a:cubicBezTo>
                  <a:cubicBezTo>
                    <a:pt x="1340" y="2896"/>
                    <a:pt x="1385" y="2923"/>
                    <a:pt x="1430" y="2923"/>
                  </a:cubicBezTo>
                  <a:cubicBezTo>
                    <a:pt x="3067" y="2923"/>
                    <a:pt x="3067" y="2923"/>
                    <a:pt x="3067" y="2923"/>
                  </a:cubicBezTo>
                  <a:cubicBezTo>
                    <a:pt x="3076" y="2923"/>
                    <a:pt x="3094" y="2923"/>
                    <a:pt x="3112" y="2923"/>
                  </a:cubicBezTo>
                  <a:cubicBezTo>
                    <a:pt x="4811" y="2923"/>
                    <a:pt x="4811" y="2923"/>
                    <a:pt x="4811" y="2923"/>
                  </a:cubicBezTo>
                  <a:cubicBezTo>
                    <a:pt x="4865" y="2923"/>
                    <a:pt x="4910" y="2905"/>
                    <a:pt x="4937" y="2860"/>
                  </a:cubicBezTo>
                  <a:cubicBezTo>
                    <a:pt x="4964" y="2824"/>
                    <a:pt x="4973" y="2779"/>
                    <a:pt x="4955" y="2726"/>
                  </a:cubicBezTo>
                  <a:cubicBezTo>
                    <a:pt x="4928" y="2627"/>
                    <a:pt x="4928" y="2627"/>
                    <a:pt x="4928" y="2627"/>
                  </a:cubicBezTo>
                  <a:cubicBezTo>
                    <a:pt x="6124" y="2627"/>
                    <a:pt x="6124" y="2627"/>
                    <a:pt x="6124" y="2627"/>
                  </a:cubicBezTo>
                  <a:cubicBezTo>
                    <a:pt x="6160" y="2627"/>
                    <a:pt x="6196" y="2608"/>
                    <a:pt x="6223" y="2582"/>
                  </a:cubicBezTo>
                  <a:cubicBezTo>
                    <a:pt x="6241" y="2546"/>
                    <a:pt x="6250" y="2510"/>
                    <a:pt x="6241" y="2474"/>
                  </a:cubicBezTo>
                  <a:cubicBezTo>
                    <a:pt x="6034" y="1853"/>
                    <a:pt x="6034" y="1853"/>
                    <a:pt x="6034" y="1853"/>
                  </a:cubicBezTo>
                  <a:cubicBezTo>
                    <a:pt x="6016" y="1808"/>
                    <a:pt x="5980" y="1781"/>
                    <a:pt x="5944" y="1772"/>
                  </a:cubicBezTo>
                  <a:cubicBezTo>
                    <a:pt x="5674" y="1718"/>
                    <a:pt x="5674" y="1718"/>
                    <a:pt x="5674" y="1718"/>
                  </a:cubicBezTo>
                  <a:lnTo>
                    <a:pt x="5674" y="1718"/>
                  </a:lnTo>
                  <a:cubicBezTo>
                    <a:pt x="5575" y="1700"/>
                    <a:pt x="5575" y="1700"/>
                    <a:pt x="5575" y="1700"/>
                  </a:cubicBezTo>
                  <a:cubicBezTo>
                    <a:pt x="5575" y="1574"/>
                    <a:pt x="5575" y="1574"/>
                    <a:pt x="5575" y="1574"/>
                  </a:cubicBezTo>
                  <a:cubicBezTo>
                    <a:pt x="5602" y="1565"/>
                    <a:pt x="5629" y="1556"/>
                    <a:pt x="5656" y="1538"/>
                  </a:cubicBezTo>
                  <a:close/>
                  <a:moveTo>
                    <a:pt x="4766" y="837"/>
                  </a:moveTo>
                  <a:lnTo>
                    <a:pt x="4766" y="837"/>
                  </a:lnTo>
                  <a:cubicBezTo>
                    <a:pt x="4757" y="801"/>
                    <a:pt x="4757" y="756"/>
                    <a:pt x="4757" y="720"/>
                  </a:cubicBezTo>
                  <a:cubicBezTo>
                    <a:pt x="4757" y="477"/>
                    <a:pt x="4955" y="279"/>
                    <a:pt x="5198" y="279"/>
                  </a:cubicBezTo>
                  <a:cubicBezTo>
                    <a:pt x="5314" y="279"/>
                    <a:pt x="5431" y="333"/>
                    <a:pt x="5512" y="414"/>
                  </a:cubicBezTo>
                  <a:cubicBezTo>
                    <a:pt x="5530" y="432"/>
                    <a:pt x="5530" y="432"/>
                    <a:pt x="5530" y="432"/>
                  </a:cubicBezTo>
                  <a:cubicBezTo>
                    <a:pt x="5557" y="423"/>
                    <a:pt x="5557" y="423"/>
                    <a:pt x="5557" y="423"/>
                  </a:cubicBezTo>
                  <a:cubicBezTo>
                    <a:pt x="5611" y="378"/>
                    <a:pt x="5683" y="360"/>
                    <a:pt x="5755" y="360"/>
                  </a:cubicBezTo>
                  <a:cubicBezTo>
                    <a:pt x="5953" y="360"/>
                    <a:pt x="6115" y="522"/>
                    <a:pt x="6115" y="720"/>
                  </a:cubicBezTo>
                  <a:cubicBezTo>
                    <a:pt x="6115" y="765"/>
                    <a:pt x="6106" y="810"/>
                    <a:pt x="6088" y="855"/>
                  </a:cubicBezTo>
                  <a:cubicBezTo>
                    <a:pt x="6079" y="873"/>
                    <a:pt x="6079" y="873"/>
                    <a:pt x="6079" y="873"/>
                  </a:cubicBezTo>
                  <a:cubicBezTo>
                    <a:pt x="6097" y="891"/>
                    <a:pt x="6097" y="891"/>
                    <a:pt x="6097" y="891"/>
                  </a:cubicBezTo>
                  <a:cubicBezTo>
                    <a:pt x="6124" y="918"/>
                    <a:pt x="6133" y="945"/>
                    <a:pt x="6142" y="981"/>
                  </a:cubicBezTo>
                  <a:cubicBezTo>
                    <a:pt x="6160" y="1035"/>
                    <a:pt x="6142" y="1098"/>
                    <a:pt x="6106" y="1134"/>
                  </a:cubicBezTo>
                  <a:cubicBezTo>
                    <a:pt x="6079" y="1161"/>
                    <a:pt x="6079" y="1161"/>
                    <a:pt x="6079" y="1161"/>
                  </a:cubicBezTo>
                  <a:cubicBezTo>
                    <a:pt x="6106" y="1179"/>
                    <a:pt x="6106" y="1179"/>
                    <a:pt x="6106" y="1179"/>
                  </a:cubicBezTo>
                  <a:cubicBezTo>
                    <a:pt x="6178" y="1224"/>
                    <a:pt x="6223" y="1287"/>
                    <a:pt x="6232" y="1359"/>
                  </a:cubicBezTo>
                  <a:cubicBezTo>
                    <a:pt x="6250" y="1431"/>
                    <a:pt x="6241" y="1502"/>
                    <a:pt x="6196" y="1565"/>
                  </a:cubicBezTo>
                  <a:cubicBezTo>
                    <a:pt x="6160" y="1628"/>
                    <a:pt x="6097" y="1673"/>
                    <a:pt x="6025" y="1682"/>
                  </a:cubicBezTo>
                  <a:cubicBezTo>
                    <a:pt x="5953" y="1700"/>
                    <a:pt x="5881" y="1691"/>
                    <a:pt x="5818" y="1646"/>
                  </a:cubicBezTo>
                  <a:cubicBezTo>
                    <a:pt x="5773" y="1619"/>
                    <a:pt x="5728" y="1565"/>
                    <a:pt x="5710" y="1511"/>
                  </a:cubicBezTo>
                  <a:cubicBezTo>
                    <a:pt x="5836" y="1431"/>
                    <a:pt x="5917" y="1304"/>
                    <a:pt x="5944" y="1152"/>
                  </a:cubicBezTo>
                  <a:cubicBezTo>
                    <a:pt x="6007" y="1134"/>
                    <a:pt x="6061" y="1080"/>
                    <a:pt x="6061" y="1008"/>
                  </a:cubicBezTo>
                  <a:cubicBezTo>
                    <a:pt x="6061" y="936"/>
                    <a:pt x="6016" y="882"/>
                    <a:pt x="5953" y="864"/>
                  </a:cubicBezTo>
                  <a:lnTo>
                    <a:pt x="5953" y="864"/>
                  </a:lnTo>
                  <a:cubicBezTo>
                    <a:pt x="5953" y="801"/>
                    <a:pt x="5953" y="801"/>
                    <a:pt x="5953" y="801"/>
                  </a:cubicBezTo>
                  <a:cubicBezTo>
                    <a:pt x="5917" y="801"/>
                    <a:pt x="5917" y="801"/>
                    <a:pt x="5917" y="801"/>
                  </a:cubicBezTo>
                  <a:cubicBezTo>
                    <a:pt x="5908" y="801"/>
                    <a:pt x="5899" y="801"/>
                    <a:pt x="5890" y="801"/>
                  </a:cubicBezTo>
                  <a:cubicBezTo>
                    <a:pt x="5782" y="783"/>
                    <a:pt x="5692" y="693"/>
                    <a:pt x="5674" y="585"/>
                  </a:cubicBezTo>
                  <a:cubicBezTo>
                    <a:pt x="5674" y="576"/>
                    <a:pt x="5674" y="567"/>
                    <a:pt x="5674" y="558"/>
                  </a:cubicBezTo>
                  <a:cubicBezTo>
                    <a:pt x="5674" y="522"/>
                    <a:pt x="5674" y="522"/>
                    <a:pt x="5674" y="522"/>
                  </a:cubicBezTo>
                  <a:cubicBezTo>
                    <a:pt x="5620" y="522"/>
                    <a:pt x="5620" y="522"/>
                    <a:pt x="5620" y="522"/>
                  </a:cubicBezTo>
                  <a:cubicBezTo>
                    <a:pt x="5611" y="549"/>
                    <a:pt x="5611" y="549"/>
                    <a:pt x="5611" y="549"/>
                  </a:cubicBezTo>
                  <a:cubicBezTo>
                    <a:pt x="5611" y="558"/>
                    <a:pt x="5602" y="567"/>
                    <a:pt x="5602" y="576"/>
                  </a:cubicBezTo>
                  <a:cubicBezTo>
                    <a:pt x="5503" y="801"/>
                    <a:pt x="5287" y="945"/>
                    <a:pt x="5045" y="945"/>
                  </a:cubicBezTo>
                  <a:cubicBezTo>
                    <a:pt x="5009" y="945"/>
                    <a:pt x="4982" y="945"/>
                    <a:pt x="4946" y="936"/>
                  </a:cubicBezTo>
                  <a:cubicBezTo>
                    <a:pt x="4937" y="936"/>
                    <a:pt x="4928" y="936"/>
                    <a:pt x="4910" y="927"/>
                  </a:cubicBezTo>
                  <a:cubicBezTo>
                    <a:pt x="4874" y="927"/>
                    <a:pt x="4874" y="927"/>
                    <a:pt x="4874" y="927"/>
                  </a:cubicBezTo>
                  <a:cubicBezTo>
                    <a:pt x="4874" y="1062"/>
                    <a:pt x="4874" y="1062"/>
                    <a:pt x="4874" y="1062"/>
                  </a:cubicBezTo>
                  <a:cubicBezTo>
                    <a:pt x="4874" y="1268"/>
                    <a:pt x="4991" y="1439"/>
                    <a:pt x="5153" y="1529"/>
                  </a:cubicBezTo>
                  <a:cubicBezTo>
                    <a:pt x="5108" y="1628"/>
                    <a:pt x="5018" y="1691"/>
                    <a:pt x="4910" y="1691"/>
                  </a:cubicBezTo>
                  <a:cubicBezTo>
                    <a:pt x="4757" y="1691"/>
                    <a:pt x="4631" y="1565"/>
                    <a:pt x="4631" y="1421"/>
                  </a:cubicBezTo>
                  <a:cubicBezTo>
                    <a:pt x="4631" y="1340"/>
                    <a:pt x="4667" y="1277"/>
                    <a:pt x="4721" y="1224"/>
                  </a:cubicBezTo>
                  <a:cubicBezTo>
                    <a:pt x="4748" y="1197"/>
                    <a:pt x="4748" y="1197"/>
                    <a:pt x="4748" y="1197"/>
                  </a:cubicBezTo>
                  <a:cubicBezTo>
                    <a:pt x="4712" y="1179"/>
                    <a:pt x="4712" y="1179"/>
                    <a:pt x="4712" y="1179"/>
                  </a:cubicBezTo>
                  <a:cubicBezTo>
                    <a:pt x="4694" y="1161"/>
                    <a:pt x="4676" y="1143"/>
                    <a:pt x="4667" y="1116"/>
                  </a:cubicBezTo>
                  <a:cubicBezTo>
                    <a:pt x="4703" y="1089"/>
                    <a:pt x="4721" y="1053"/>
                    <a:pt x="4721" y="1008"/>
                  </a:cubicBezTo>
                  <a:cubicBezTo>
                    <a:pt x="4721" y="999"/>
                    <a:pt x="4721" y="990"/>
                    <a:pt x="4721" y="990"/>
                  </a:cubicBezTo>
                  <a:cubicBezTo>
                    <a:pt x="4721" y="882"/>
                    <a:pt x="4721" y="882"/>
                    <a:pt x="4721" y="882"/>
                  </a:cubicBezTo>
                  <a:cubicBezTo>
                    <a:pt x="4730" y="882"/>
                    <a:pt x="4739" y="873"/>
                    <a:pt x="4748" y="873"/>
                  </a:cubicBezTo>
                  <a:cubicBezTo>
                    <a:pt x="4775" y="855"/>
                    <a:pt x="4775" y="855"/>
                    <a:pt x="4775" y="855"/>
                  </a:cubicBezTo>
                  <a:lnTo>
                    <a:pt x="4766" y="837"/>
                  </a:lnTo>
                  <a:close/>
                  <a:moveTo>
                    <a:pt x="5953" y="1080"/>
                  </a:moveTo>
                  <a:lnTo>
                    <a:pt x="5953" y="1080"/>
                  </a:lnTo>
                  <a:cubicBezTo>
                    <a:pt x="5953" y="1080"/>
                    <a:pt x="5953" y="1071"/>
                    <a:pt x="5953" y="1062"/>
                  </a:cubicBezTo>
                  <a:cubicBezTo>
                    <a:pt x="5953" y="1053"/>
                    <a:pt x="5953" y="1053"/>
                    <a:pt x="5953" y="1053"/>
                  </a:cubicBezTo>
                  <a:cubicBezTo>
                    <a:pt x="5953" y="927"/>
                    <a:pt x="5953" y="927"/>
                    <a:pt x="5953" y="927"/>
                  </a:cubicBezTo>
                  <a:cubicBezTo>
                    <a:pt x="5980" y="945"/>
                    <a:pt x="5998" y="972"/>
                    <a:pt x="5998" y="1008"/>
                  </a:cubicBezTo>
                  <a:cubicBezTo>
                    <a:pt x="5998" y="1044"/>
                    <a:pt x="5980" y="1071"/>
                    <a:pt x="5953" y="1080"/>
                  </a:cubicBezTo>
                  <a:close/>
                  <a:moveTo>
                    <a:pt x="5638" y="558"/>
                  </a:moveTo>
                  <a:lnTo>
                    <a:pt x="5638" y="558"/>
                  </a:lnTo>
                  <a:close/>
                  <a:moveTo>
                    <a:pt x="5171" y="1718"/>
                  </a:moveTo>
                  <a:lnTo>
                    <a:pt x="5171" y="1718"/>
                  </a:lnTo>
                  <a:cubicBezTo>
                    <a:pt x="4910" y="1772"/>
                    <a:pt x="4910" y="1772"/>
                    <a:pt x="4910" y="1772"/>
                  </a:cubicBezTo>
                  <a:cubicBezTo>
                    <a:pt x="4865" y="1781"/>
                    <a:pt x="4838" y="1808"/>
                    <a:pt x="4820" y="1853"/>
                  </a:cubicBezTo>
                  <a:cubicBezTo>
                    <a:pt x="4739" y="2078"/>
                    <a:pt x="4739" y="2078"/>
                    <a:pt x="4739" y="2078"/>
                  </a:cubicBezTo>
                  <a:cubicBezTo>
                    <a:pt x="4703" y="1970"/>
                    <a:pt x="4703" y="1970"/>
                    <a:pt x="4703" y="1970"/>
                  </a:cubicBezTo>
                  <a:cubicBezTo>
                    <a:pt x="4685" y="1916"/>
                    <a:pt x="4649" y="1880"/>
                    <a:pt x="4595" y="1871"/>
                  </a:cubicBezTo>
                  <a:cubicBezTo>
                    <a:pt x="4190" y="1799"/>
                    <a:pt x="4190" y="1799"/>
                    <a:pt x="4190" y="1799"/>
                  </a:cubicBezTo>
                  <a:cubicBezTo>
                    <a:pt x="4190" y="1754"/>
                    <a:pt x="4190" y="1754"/>
                    <a:pt x="4190" y="1754"/>
                  </a:cubicBezTo>
                  <a:cubicBezTo>
                    <a:pt x="4361" y="1691"/>
                    <a:pt x="4505" y="1556"/>
                    <a:pt x="4577" y="1385"/>
                  </a:cubicBezTo>
                  <a:cubicBezTo>
                    <a:pt x="4577" y="1395"/>
                    <a:pt x="4568" y="1403"/>
                    <a:pt x="4568" y="1421"/>
                  </a:cubicBezTo>
                  <a:cubicBezTo>
                    <a:pt x="4568" y="1601"/>
                    <a:pt x="4721" y="1754"/>
                    <a:pt x="4910" y="1754"/>
                  </a:cubicBezTo>
                  <a:cubicBezTo>
                    <a:pt x="5036" y="1754"/>
                    <a:pt x="5153" y="1673"/>
                    <a:pt x="5207" y="1556"/>
                  </a:cubicBezTo>
                  <a:cubicBezTo>
                    <a:pt x="5234" y="1565"/>
                    <a:pt x="5251" y="1574"/>
                    <a:pt x="5278" y="1583"/>
                  </a:cubicBezTo>
                  <a:cubicBezTo>
                    <a:pt x="5278" y="1700"/>
                    <a:pt x="5278" y="1700"/>
                    <a:pt x="5278" y="1700"/>
                  </a:cubicBezTo>
                  <a:cubicBezTo>
                    <a:pt x="5171" y="1718"/>
                    <a:pt x="5171" y="1718"/>
                    <a:pt x="5171" y="1718"/>
                  </a:cubicBezTo>
                  <a:close/>
                  <a:moveTo>
                    <a:pt x="3965" y="1709"/>
                  </a:moveTo>
                  <a:lnTo>
                    <a:pt x="3965" y="1709"/>
                  </a:lnTo>
                  <a:cubicBezTo>
                    <a:pt x="3893" y="1709"/>
                    <a:pt x="3830" y="1700"/>
                    <a:pt x="3776" y="1682"/>
                  </a:cubicBezTo>
                  <a:cubicBezTo>
                    <a:pt x="3552" y="1601"/>
                    <a:pt x="3381" y="1385"/>
                    <a:pt x="3381" y="1134"/>
                  </a:cubicBezTo>
                  <a:cubicBezTo>
                    <a:pt x="3381" y="990"/>
                    <a:pt x="3381" y="990"/>
                    <a:pt x="3381" y="990"/>
                  </a:cubicBezTo>
                  <a:cubicBezTo>
                    <a:pt x="3381" y="954"/>
                    <a:pt x="3381" y="954"/>
                    <a:pt x="3381" y="954"/>
                  </a:cubicBezTo>
                  <a:cubicBezTo>
                    <a:pt x="3381" y="909"/>
                    <a:pt x="3381" y="909"/>
                    <a:pt x="3381" y="909"/>
                  </a:cubicBezTo>
                  <a:cubicBezTo>
                    <a:pt x="3381" y="774"/>
                    <a:pt x="3381" y="774"/>
                    <a:pt x="3381" y="774"/>
                  </a:cubicBezTo>
                  <a:cubicBezTo>
                    <a:pt x="3471" y="765"/>
                    <a:pt x="3543" y="711"/>
                    <a:pt x="3579" y="639"/>
                  </a:cubicBezTo>
                  <a:cubicBezTo>
                    <a:pt x="3695" y="684"/>
                    <a:pt x="3822" y="702"/>
                    <a:pt x="3947" y="702"/>
                  </a:cubicBezTo>
                  <a:cubicBezTo>
                    <a:pt x="4082" y="702"/>
                    <a:pt x="4217" y="675"/>
                    <a:pt x="4343" y="621"/>
                  </a:cubicBezTo>
                  <a:cubicBezTo>
                    <a:pt x="4379" y="702"/>
                    <a:pt x="4451" y="756"/>
                    <a:pt x="4541" y="774"/>
                  </a:cubicBezTo>
                  <a:cubicBezTo>
                    <a:pt x="4541" y="909"/>
                    <a:pt x="4541" y="909"/>
                    <a:pt x="4541" y="909"/>
                  </a:cubicBezTo>
                  <a:cubicBezTo>
                    <a:pt x="4541" y="954"/>
                    <a:pt x="4541" y="954"/>
                    <a:pt x="4541" y="954"/>
                  </a:cubicBezTo>
                  <a:cubicBezTo>
                    <a:pt x="4541" y="990"/>
                    <a:pt x="4541" y="990"/>
                    <a:pt x="4541" y="990"/>
                  </a:cubicBezTo>
                  <a:cubicBezTo>
                    <a:pt x="4541" y="1134"/>
                    <a:pt x="4541" y="1134"/>
                    <a:pt x="4541" y="1134"/>
                  </a:cubicBezTo>
                  <a:cubicBezTo>
                    <a:pt x="4541" y="1385"/>
                    <a:pt x="4370" y="1601"/>
                    <a:pt x="4145" y="1682"/>
                  </a:cubicBezTo>
                  <a:cubicBezTo>
                    <a:pt x="4091" y="1700"/>
                    <a:pt x="4028" y="1709"/>
                    <a:pt x="3965" y="1709"/>
                  </a:cubicBezTo>
                  <a:close/>
                  <a:moveTo>
                    <a:pt x="4109" y="1781"/>
                  </a:moveTo>
                  <a:lnTo>
                    <a:pt x="4109" y="1781"/>
                  </a:lnTo>
                  <a:cubicBezTo>
                    <a:pt x="4109" y="1835"/>
                    <a:pt x="4109" y="1835"/>
                    <a:pt x="4109" y="1835"/>
                  </a:cubicBezTo>
                  <a:cubicBezTo>
                    <a:pt x="4109" y="2006"/>
                    <a:pt x="4109" y="2006"/>
                    <a:pt x="4109" y="2006"/>
                  </a:cubicBezTo>
                  <a:cubicBezTo>
                    <a:pt x="4100" y="2087"/>
                    <a:pt x="4037" y="2150"/>
                    <a:pt x="3965" y="2150"/>
                  </a:cubicBezTo>
                  <a:cubicBezTo>
                    <a:pt x="3884" y="2150"/>
                    <a:pt x="3822" y="2087"/>
                    <a:pt x="3822" y="2006"/>
                  </a:cubicBezTo>
                  <a:cubicBezTo>
                    <a:pt x="3812" y="1826"/>
                    <a:pt x="3812" y="1826"/>
                    <a:pt x="3812" y="1826"/>
                  </a:cubicBezTo>
                  <a:cubicBezTo>
                    <a:pt x="3812" y="1781"/>
                    <a:pt x="3812" y="1781"/>
                    <a:pt x="3812" y="1781"/>
                  </a:cubicBezTo>
                  <a:cubicBezTo>
                    <a:pt x="3866" y="1790"/>
                    <a:pt x="3911" y="1799"/>
                    <a:pt x="3965" y="1799"/>
                  </a:cubicBezTo>
                  <a:cubicBezTo>
                    <a:pt x="4010" y="1799"/>
                    <a:pt x="4055" y="1790"/>
                    <a:pt x="4109" y="1781"/>
                  </a:cubicBezTo>
                  <a:close/>
                  <a:moveTo>
                    <a:pt x="4667" y="990"/>
                  </a:moveTo>
                  <a:lnTo>
                    <a:pt x="4667" y="990"/>
                  </a:lnTo>
                  <a:cubicBezTo>
                    <a:pt x="4667" y="999"/>
                    <a:pt x="4667" y="999"/>
                    <a:pt x="4667" y="1008"/>
                  </a:cubicBezTo>
                  <a:cubicBezTo>
                    <a:pt x="4667" y="1026"/>
                    <a:pt x="4658" y="1053"/>
                    <a:pt x="4640" y="1062"/>
                  </a:cubicBezTo>
                  <a:cubicBezTo>
                    <a:pt x="4640" y="1071"/>
                    <a:pt x="4631" y="1080"/>
                    <a:pt x="4622" y="1080"/>
                  </a:cubicBezTo>
                  <a:cubicBezTo>
                    <a:pt x="4613" y="1089"/>
                    <a:pt x="4613" y="1089"/>
                    <a:pt x="4604" y="1089"/>
                  </a:cubicBezTo>
                  <a:cubicBezTo>
                    <a:pt x="4604" y="990"/>
                    <a:pt x="4604" y="990"/>
                    <a:pt x="4604" y="990"/>
                  </a:cubicBezTo>
                  <a:cubicBezTo>
                    <a:pt x="4604" y="954"/>
                    <a:pt x="4604" y="954"/>
                    <a:pt x="4604" y="954"/>
                  </a:cubicBezTo>
                  <a:cubicBezTo>
                    <a:pt x="4604" y="918"/>
                    <a:pt x="4604" y="918"/>
                    <a:pt x="4604" y="918"/>
                  </a:cubicBezTo>
                  <a:cubicBezTo>
                    <a:pt x="4613" y="927"/>
                    <a:pt x="4613" y="927"/>
                    <a:pt x="4622" y="927"/>
                  </a:cubicBezTo>
                  <a:cubicBezTo>
                    <a:pt x="4631" y="936"/>
                    <a:pt x="4640" y="945"/>
                    <a:pt x="4649" y="954"/>
                  </a:cubicBezTo>
                  <a:cubicBezTo>
                    <a:pt x="4649" y="954"/>
                    <a:pt x="4658" y="954"/>
                    <a:pt x="4658" y="963"/>
                  </a:cubicBezTo>
                  <a:cubicBezTo>
                    <a:pt x="4658" y="972"/>
                    <a:pt x="4667" y="981"/>
                    <a:pt x="4667" y="990"/>
                  </a:cubicBezTo>
                  <a:close/>
                  <a:moveTo>
                    <a:pt x="4622" y="1169"/>
                  </a:moveTo>
                  <a:lnTo>
                    <a:pt x="4622" y="1169"/>
                  </a:lnTo>
                  <a:cubicBezTo>
                    <a:pt x="4631" y="1179"/>
                    <a:pt x="4640" y="1188"/>
                    <a:pt x="4649" y="1205"/>
                  </a:cubicBezTo>
                  <a:cubicBezTo>
                    <a:pt x="4640" y="1224"/>
                    <a:pt x="4622" y="1241"/>
                    <a:pt x="4613" y="1268"/>
                  </a:cubicBezTo>
                  <a:cubicBezTo>
                    <a:pt x="4613" y="1233"/>
                    <a:pt x="4622" y="1197"/>
                    <a:pt x="4622" y="1169"/>
                  </a:cubicBezTo>
                  <a:close/>
                  <a:moveTo>
                    <a:pt x="3291" y="684"/>
                  </a:moveTo>
                  <a:lnTo>
                    <a:pt x="3291" y="684"/>
                  </a:lnTo>
                  <a:cubicBezTo>
                    <a:pt x="3291" y="360"/>
                    <a:pt x="3552" y="90"/>
                    <a:pt x="3875" y="90"/>
                  </a:cubicBezTo>
                  <a:cubicBezTo>
                    <a:pt x="4046" y="90"/>
                    <a:pt x="4046" y="90"/>
                    <a:pt x="4046" y="90"/>
                  </a:cubicBezTo>
                  <a:cubicBezTo>
                    <a:pt x="4370" y="90"/>
                    <a:pt x="4631" y="360"/>
                    <a:pt x="4631" y="684"/>
                  </a:cubicBezTo>
                  <a:cubicBezTo>
                    <a:pt x="4631" y="873"/>
                    <a:pt x="4631" y="873"/>
                    <a:pt x="4631" y="873"/>
                  </a:cubicBezTo>
                  <a:cubicBezTo>
                    <a:pt x="4631" y="873"/>
                    <a:pt x="4631" y="873"/>
                    <a:pt x="4622" y="873"/>
                  </a:cubicBezTo>
                  <a:cubicBezTo>
                    <a:pt x="4622" y="693"/>
                    <a:pt x="4622" y="693"/>
                    <a:pt x="4622" y="693"/>
                  </a:cubicBezTo>
                  <a:cubicBezTo>
                    <a:pt x="4577" y="693"/>
                    <a:pt x="4577" y="693"/>
                    <a:pt x="4577" y="693"/>
                  </a:cubicBezTo>
                  <a:cubicBezTo>
                    <a:pt x="4496" y="693"/>
                    <a:pt x="4433" y="639"/>
                    <a:pt x="4415" y="558"/>
                  </a:cubicBezTo>
                  <a:cubicBezTo>
                    <a:pt x="4397" y="504"/>
                    <a:pt x="4397" y="504"/>
                    <a:pt x="4397" y="504"/>
                  </a:cubicBezTo>
                  <a:cubicBezTo>
                    <a:pt x="4352" y="531"/>
                    <a:pt x="4352" y="531"/>
                    <a:pt x="4352" y="531"/>
                  </a:cubicBezTo>
                  <a:cubicBezTo>
                    <a:pt x="4226" y="585"/>
                    <a:pt x="4091" y="621"/>
                    <a:pt x="3947" y="621"/>
                  </a:cubicBezTo>
                  <a:cubicBezTo>
                    <a:pt x="3812" y="621"/>
                    <a:pt x="3695" y="594"/>
                    <a:pt x="3570" y="540"/>
                  </a:cubicBezTo>
                  <a:cubicBezTo>
                    <a:pt x="3534" y="522"/>
                    <a:pt x="3534" y="522"/>
                    <a:pt x="3534" y="522"/>
                  </a:cubicBezTo>
                  <a:cubicBezTo>
                    <a:pt x="3516" y="567"/>
                    <a:pt x="3516" y="567"/>
                    <a:pt x="3516" y="567"/>
                  </a:cubicBezTo>
                  <a:cubicBezTo>
                    <a:pt x="3489" y="639"/>
                    <a:pt x="3426" y="693"/>
                    <a:pt x="3354" y="693"/>
                  </a:cubicBezTo>
                  <a:cubicBezTo>
                    <a:pt x="3345" y="693"/>
                    <a:pt x="3345" y="693"/>
                    <a:pt x="3345" y="693"/>
                  </a:cubicBezTo>
                  <a:lnTo>
                    <a:pt x="3345" y="693"/>
                  </a:lnTo>
                  <a:cubicBezTo>
                    <a:pt x="3300" y="684"/>
                    <a:pt x="3300" y="684"/>
                    <a:pt x="3300" y="684"/>
                  </a:cubicBezTo>
                  <a:cubicBezTo>
                    <a:pt x="3300" y="855"/>
                    <a:pt x="3300" y="855"/>
                    <a:pt x="3300" y="855"/>
                  </a:cubicBezTo>
                  <a:lnTo>
                    <a:pt x="3291" y="855"/>
                  </a:lnTo>
                  <a:lnTo>
                    <a:pt x="3291" y="684"/>
                  </a:lnTo>
                  <a:close/>
                  <a:moveTo>
                    <a:pt x="3273" y="990"/>
                  </a:moveTo>
                  <a:lnTo>
                    <a:pt x="3273" y="990"/>
                  </a:lnTo>
                  <a:cubicBezTo>
                    <a:pt x="3273" y="981"/>
                    <a:pt x="3282" y="963"/>
                    <a:pt x="3291" y="954"/>
                  </a:cubicBezTo>
                  <a:lnTo>
                    <a:pt x="3300" y="945"/>
                  </a:lnTo>
                  <a:cubicBezTo>
                    <a:pt x="3300" y="954"/>
                    <a:pt x="3300" y="954"/>
                    <a:pt x="3300" y="954"/>
                  </a:cubicBezTo>
                  <a:cubicBezTo>
                    <a:pt x="3300" y="990"/>
                    <a:pt x="3300" y="990"/>
                    <a:pt x="3300" y="990"/>
                  </a:cubicBezTo>
                  <a:cubicBezTo>
                    <a:pt x="3300" y="1062"/>
                    <a:pt x="3300" y="1062"/>
                    <a:pt x="3300" y="1062"/>
                  </a:cubicBezTo>
                  <a:cubicBezTo>
                    <a:pt x="3282" y="1053"/>
                    <a:pt x="3273" y="1026"/>
                    <a:pt x="3273" y="1008"/>
                  </a:cubicBezTo>
                  <a:cubicBezTo>
                    <a:pt x="3273" y="999"/>
                    <a:pt x="3273" y="999"/>
                    <a:pt x="3273" y="990"/>
                  </a:cubicBezTo>
                  <a:close/>
                  <a:moveTo>
                    <a:pt x="3202" y="1080"/>
                  </a:moveTo>
                  <a:lnTo>
                    <a:pt x="3202" y="1080"/>
                  </a:lnTo>
                  <a:cubicBezTo>
                    <a:pt x="3228" y="1116"/>
                    <a:pt x="3255" y="1143"/>
                    <a:pt x="3300" y="1161"/>
                  </a:cubicBezTo>
                  <a:cubicBezTo>
                    <a:pt x="3309" y="1431"/>
                    <a:pt x="3489" y="1664"/>
                    <a:pt x="3731" y="1754"/>
                  </a:cubicBezTo>
                  <a:cubicBezTo>
                    <a:pt x="3731" y="1790"/>
                    <a:pt x="3731" y="1790"/>
                    <a:pt x="3731" y="1790"/>
                  </a:cubicBezTo>
                  <a:cubicBezTo>
                    <a:pt x="3336" y="1871"/>
                    <a:pt x="3336" y="1871"/>
                    <a:pt x="3336" y="1871"/>
                  </a:cubicBezTo>
                  <a:cubicBezTo>
                    <a:pt x="3282" y="1880"/>
                    <a:pt x="3237" y="1916"/>
                    <a:pt x="3219" y="1970"/>
                  </a:cubicBezTo>
                  <a:cubicBezTo>
                    <a:pt x="3121" y="2285"/>
                    <a:pt x="3121" y="2285"/>
                    <a:pt x="3121" y="2285"/>
                  </a:cubicBezTo>
                  <a:cubicBezTo>
                    <a:pt x="3013" y="1979"/>
                    <a:pt x="3013" y="1979"/>
                    <a:pt x="3013" y="1979"/>
                  </a:cubicBezTo>
                  <a:cubicBezTo>
                    <a:pt x="2995" y="1925"/>
                    <a:pt x="2950" y="1889"/>
                    <a:pt x="2905" y="1880"/>
                  </a:cubicBezTo>
                  <a:cubicBezTo>
                    <a:pt x="2581" y="1817"/>
                    <a:pt x="2581" y="1817"/>
                    <a:pt x="2581" y="1817"/>
                  </a:cubicBezTo>
                  <a:lnTo>
                    <a:pt x="2581" y="1817"/>
                  </a:lnTo>
                  <a:cubicBezTo>
                    <a:pt x="2455" y="1790"/>
                    <a:pt x="2455" y="1790"/>
                    <a:pt x="2455" y="1790"/>
                  </a:cubicBezTo>
                  <a:cubicBezTo>
                    <a:pt x="2455" y="1646"/>
                    <a:pt x="2455" y="1646"/>
                    <a:pt x="2455" y="1646"/>
                  </a:cubicBezTo>
                  <a:cubicBezTo>
                    <a:pt x="2491" y="1628"/>
                    <a:pt x="2527" y="1619"/>
                    <a:pt x="2563" y="1601"/>
                  </a:cubicBezTo>
                  <a:cubicBezTo>
                    <a:pt x="2590" y="1682"/>
                    <a:pt x="2644" y="1745"/>
                    <a:pt x="2716" y="1790"/>
                  </a:cubicBezTo>
                  <a:cubicBezTo>
                    <a:pt x="2788" y="1835"/>
                    <a:pt x="2860" y="1862"/>
                    <a:pt x="2932" y="1862"/>
                  </a:cubicBezTo>
                  <a:cubicBezTo>
                    <a:pt x="2968" y="1862"/>
                    <a:pt x="2995" y="1853"/>
                    <a:pt x="3022" y="1844"/>
                  </a:cubicBezTo>
                  <a:cubicBezTo>
                    <a:pt x="3130" y="1826"/>
                    <a:pt x="3219" y="1763"/>
                    <a:pt x="3282" y="1673"/>
                  </a:cubicBezTo>
                  <a:cubicBezTo>
                    <a:pt x="3336" y="1574"/>
                    <a:pt x="3354" y="1466"/>
                    <a:pt x="3336" y="1367"/>
                  </a:cubicBezTo>
                  <a:cubicBezTo>
                    <a:pt x="3309" y="1268"/>
                    <a:pt x="3255" y="1188"/>
                    <a:pt x="3184" y="1125"/>
                  </a:cubicBezTo>
                  <a:cubicBezTo>
                    <a:pt x="3193" y="1116"/>
                    <a:pt x="3202" y="1098"/>
                    <a:pt x="3202" y="1080"/>
                  </a:cubicBezTo>
                  <a:close/>
                  <a:moveTo>
                    <a:pt x="1970" y="1817"/>
                  </a:moveTo>
                  <a:lnTo>
                    <a:pt x="1970" y="1817"/>
                  </a:lnTo>
                  <a:cubicBezTo>
                    <a:pt x="1655" y="1880"/>
                    <a:pt x="1655" y="1880"/>
                    <a:pt x="1655" y="1880"/>
                  </a:cubicBezTo>
                  <a:cubicBezTo>
                    <a:pt x="1601" y="1889"/>
                    <a:pt x="1565" y="1925"/>
                    <a:pt x="1547" y="1979"/>
                  </a:cubicBezTo>
                  <a:cubicBezTo>
                    <a:pt x="1520" y="2042"/>
                    <a:pt x="1520" y="2042"/>
                    <a:pt x="1520" y="2042"/>
                  </a:cubicBezTo>
                  <a:cubicBezTo>
                    <a:pt x="1448" y="1826"/>
                    <a:pt x="1448" y="1826"/>
                    <a:pt x="1448" y="1826"/>
                  </a:cubicBezTo>
                  <a:cubicBezTo>
                    <a:pt x="1448" y="1817"/>
                    <a:pt x="1439" y="1808"/>
                    <a:pt x="1430" y="1799"/>
                  </a:cubicBezTo>
                  <a:cubicBezTo>
                    <a:pt x="1493" y="1835"/>
                    <a:pt x="1565" y="1862"/>
                    <a:pt x="1646" y="1862"/>
                  </a:cubicBezTo>
                  <a:cubicBezTo>
                    <a:pt x="1808" y="1862"/>
                    <a:pt x="1952" y="1763"/>
                    <a:pt x="2014" y="1619"/>
                  </a:cubicBezTo>
                  <a:cubicBezTo>
                    <a:pt x="2042" y="1637"/>
                    <a:pt x="2069" y="1646"/>
                    <a:pt x="2096" y="1655"/>
                  </a:cubicBezTo>
                  <a:cubicBezTo>
                    <a:pt x="2096" y="1790"/>
                    <a:pt x="2096" y="1790"/>
                    <a:pt x="2096" y="1790"/>
                  </a:cubicBezTo>
                  <a:cubicBezTo>
                    <a:pt x="1970" y="1817"/>
                    <a:pt x="1970" y="1817"/>
                    <a:pt x="1970" y="1817"/>
                  </a:cubicBezTo>
                  <a:close/>
                  <a:moveTo>
                    <a:pt x="1241" y="1493"/>
                  </a:moveTo>
                  <a:lnTo>
                    <a:pt x="1241" y="1493"/>
                  </a:lnTo>
                  <a:cubicBezTo>
                    <a:pt x="1259" y="1592"/>
                    <a:pt x="1304" y="1682"/>
                    <a:pt x="1376" y="1754"/>
                  </a:cubicBezTo>
                  <a:cubicBezTo>
                    <a:pt x="1367" y="1745"/>
                    <a:pt x="1358" y="1745"/>
                    <a:pt x="1358" y="1745"/>
                  </a:cubicBezTo>
                  <a:cubicBezTo>
                    <a:pt x="1025" y="1682"/>
                    <a:pt x="1025" y="1682"/>
                    <a:pt x="1025" y="1682"/>
                  </a:cubicBezTo>
                  <a:cubicBezTo>
                    <a:pt x="1025" y="1646"/>
                    <a:pt x="1025" y="1646"/>
                    <a:pt x="1025" y="1646"/>
                  </a:cubicBezTo>
                  <a:cubicBezTo>
                    <a:pt x="1106" y="1619"/>
                    <a:pt x="1187" y="1565"/>
                    <a:pt x="1241" y="1493"/>
                  </a:cubicBezTo>
                  <a:close/>
                  <a:moveTo>
                    <a:pt x="2545" y="567"/>
                  </a:moveTo>
                  <a:lnTo>
                    <a:pt x="2545" y="567"/>
                  </a:lnTo>
                  <a:cubicBezTo>
                    <a:pt x="2545" y="576"/>
                    <a:pt x="2545" y="576"/>
                    <a:pt x="2545" y="576"/>
                  </a:cubicBezTo>
                  <a:cubicBezTo>
                    <a:pt x="2554" y="585"/>
                    <a:pt x="2554" y="594"/>
                    <a:pt x="2563" y="594"/>
                  </a:cubicBezTo>
                  <a:lnTo>
                    <a:pt x="2563" y="594"/>
                  </a:lnTo>
                  <a:cubicBezTo>
                    <a:pt x="2563" y="603"/>
                    <a:pt x="2572" y="612"/>
                    <a:pt x="2572" y="612"/>
                  </a:cubicBezTo>
                  <a:cubicBezTo>
                    <a:pt x="2572" y="621"/>
                    <a:pt x="2572" y="621"/>
                    <a:pt x="2581" y="621"/>
                  </a:cubicBezTo>
                  <a:cubicBezTo>
                    <a:pt x="2581" y="630"/>
                    <a:pt x="2581" y="630"/>
                    <a:pt x="2590" y="639"/>
                  </a:cubicBezTo>
                  <a:lnTo>
                    <a:pt x="2590" y="639"/>
                  </a:lnTo>
                  <a:cubicBezTo>
                    <a:pt x="2599" y="648"/>
                    <a:pt x="2599" y="648"/>
                    <a:pt x="2608" y="657"/>
                  </a:cubicBezTo>
                  <a:cubicBezTo>
                    <a:pt x="2608" y="657"/>
                    <a:pt x="2608" y="657"/>
                    <a:pt x="2608" y="666"/>
                  </a:cubicBezTo>
                  <a:cubicBezTo>
                    <a:pt x="2617" y="666"/>
                    <a:pt x="2617" y="675"/>
                    <a:pt x="2626" y="675"/>
                  </a:cubicBezTo>
                  <a:lnTo>
                    <a:pt x="2626" y="675"/>
                  </a:lnTo>
                  <a:cubicBezTo>
                    <a:pt x="2635" y="684"/>
                    <a:pt x="2635" y="693"/>
                    <a:pt x="2644" y="693"/>
                  </a:cubicBezTo>
                  <a:cubicBezTo>
                    <a:pt x="2644" y="693"/>
                    <a:pt x="2644" y="693"/>
                    <a:pt x="2653" y="693"/>
                  </a:cubicBezTo>
                  <a:cubicBezTo>
                    <a:pt x="2653" y="702"/>
                    <a:pt x="2662" y="702"/>
                    <a:pt x="2662" y="711"/>
                  </a:cubicBezTo>
                  <a:lnTo>
                    <a:pt x="2671" y="711"/>
                  </a:lnTo>
                  <a:cubicBezTo>
                    <a:pt x="2671" y="720"/>
                    <a:pt x="2680" y="720"/>
                    <a:pt x="2689" y="720"/>
                  </a:cubicBezTo>
                  <a:cubicBezTo>
                    <a:pt x="2689" y="729"/>
                    <a:pt x="2689" y="729"/>
                    <a:pt x="2689" y="729"/>
                  </a:cubicBezTo>
                  <a:cubicBezTo>
                    <a:pt x="2698" y="729"/>
                    <a:pt x="2707" y="729"/>
                    <a:pt x="2707" y="738"/>
                  </a:cubicBezTo>
                  <a:cubicBezTo>
                    <a:pt x="2716" y="738"/>
                    <a:pt x="2716" y="738"/>
                    <a:pt x="2716" y="738"/>
                  </a:cubicBezTo>
                  <a:cubicBezTo>
                    <a:pt x="2725" y="738"/>
                    <a:pt x="2725" y="747"/>
                    <a:pt x="2734" y="747"/>
                  </a:cubicBezTo>
                  <a:lnTo>
                    <a:pt x="2743" y="747"/>
                  </a:lnTo>
                  <a:cubicBezTo>
                    <a:pt x="2743" y="756"/>
                    <a:pt x="2752" y="756"/>
                    <a:pt x="2761" y="756"/>
                  </a:cubicBezTo>
                  <a:lnTo>
                    <a:pt x="2761" y="756"/>
                  </a:lnTo>
                  <a:cubicBezTo>
                    <a:pt x="2770" y="765"/>
                    <a:pt x="2779" y="765"/>
                    <a:pt x="2788" y="765"/>
                  </a:cubicBezTo>
                  <a:lnTo>
                    <a:pt x="2788" y="765"/>
                  </a:lnTo>
                  <a:cubicBezTo>
                    <a:pt x="2797" y="765"/>
                    <a:pt x="2806" y="765"/>
                    <a:pt x="2815" y="774"/>
                  </a:cubicBezTo>
                  <a:lnTo>
                    <a:pt x="2815" y="774"/>
                  </a:lnTo>
                  <a:cubicBezTo>
                    <a:pt x="2824" y="774"/>
                    <a:pt x="2824" y="774"/>
                    <a:pt x="2824" y="774"/>
                  </a:cubicBezTo>
                  <a:cubicBezTo>
                    <a:pt x="2833" y="774"/>
                    <a:pt x="2833" y="774"/>
                    <a:pt x="2842" y="774"/>
                  </a:cubicBezTo>
                  <a:lnTo>
                    <a:pt x="2842" y="774"/>
                  </a:lnTo>
                  <a:lnTo>
                    <a:pt x="2842" y="774"/>
                  </a:lnTo>
                  <a:cubicBezTo>
                    <a:pt x="2842" y="1008"/>
                    <a:pt x="2842" y="1008"/>
                    <a:pt x="2842" y="1008"/>
                  </a:cubicBezTo>
                  <a:cubicBezTo>
                    <a:pt x="2842" y="1017"/>
                    <a:pt x="2842" y="1017"/>
                    <a:pt x="2842" y="1017"/>
                  </a:cubicBezTo>
                  <a:cubicBezTo>
                    <a:pt x="2842" y="1062"/>
                    <a:pt x="2842" y="1098"/>
                    <a:pt x="2833" y="1134"/>
                  </a:cubicBezTo>
                  <a:cubicBezTo>
                    <a:pt x="2806" y="1277"/>
                    <a:pt x="2716" y="1403"/>
                    <a:pt x="2608" y="1484"/>
                  </a:cubicBezTo>
                  <a:cubicBezTo>
                    <a:pt x="2599" y="1493"/>
                    <a:pt x="2581" y="1502"/>
                    <a:pt x="2572" y="1511"/>
                  </a:cubicBezTo>
                  <a:cubicBezTo>
                    <a:pt x="2563" y="1520"/>
                    <a:pt x="2545" y="1520"/>
                    <a:pt x="2536" y="1529"/>
                  </a:cubicBezTo>
                  <a:cubicBezTo>
                    <a:pt x="2509" y="1547"/>
                    <a:pt x="2482" y="1556"/>
                    <a:pt x="2455" y="1565"/>
                  </a:cubicBezTo>
                  <a:cubicBezTo>
                    <a:pt x="2446" y="1565"/>
                    <a:pt x="2428" y="1574"/>
                    <a:pt x="2419" y="1574"/>
                  </a:cubicBezTo>
                  <a:cubicBezTo>
                    <a:pt x="2374" y="1592"/>
                    <a:pt x="2320" y="1601"/>
                    <a:pt x="2266" y="1601"/>
                  </a:cubicBezTo>
                  <a:cubicBezTo>
                    <a:pt x="2221" y="1601"/>
                    <a:pt x="2177" y="1592"/>
                    <a:pt x="2141" y="1583"/>
                  </a:cubicBezTo>
                  <a:cubicBezTo>
                    <a:pt x="2122" y="1583"/>
                    <a:pt x="2113" y="1574"/>
                    <a:pt x="2096" y="1574"/>
                  </a:cubicBezTo>
                  <a:cubicBezTo>
                    <a:pt x="2077" y="1565"/>
                    <a:pt x="2060" y="1565"/>
                    <a:pt x="2042" y="1556"/>
                  </a:cubicBezTo>
                  <a:cubicBezTo>
                    <a:pt x="2024" y="1547"/>
                    <a:pt x="2014" y="1547"/>
                    <a:pt x="2006" y="1538"/>
                  </a:cubicBezTo>
                  <a:cubicBezTo>
                    <a:pt x="1997" y="1529"/>
                    <a:pt x="1978" y="1529"/>
                    <a:pt x="1970" y="1520"/>
                  </a:cubicBezTo>
                  <a:cubicBezTo>
                    <a:pt x="1799" y="1421"/>
                    <a:pt x="1682" y="1233"/>
                    <a:pt x="1682" y="1017"/>
                  </a:cubicBezTo>
                  <a:cubicBezTo>
                    <a:pt x="1682" y="945"/>
                    <a:pt x="1682" y="945"/>
                    <a:pt x="1682" y="945"/>
                  </a:cubicBezTo>
                  <a:cubicBezTo>
                    <a:pt x="1700" y="945"/>
                    <a:pt x="1709" y="945"/>
                    <a:pt x="1718" y="945"/>
                  </a:cubicBezTo>
                  <a:cubicBezTo>
                    <a:pt x="1727" y="945"/>
                    <a:pt x="1727" y="945"/>
                    <a:pt x="1736" y="945"/>
                  </a:cubicBezTo>
                  <a:cubicBezTo>
                    <a:pt x="1745" y="945"/>
                    <a:pt x="1754" y="945"/>
                    <a:pt x="1763" y="945"/>
                  </a:cubicBezTo>
                  <a:cubicBezTo>
                    <a:pt x="1763" y="954"/>
                    <a:pt x="1772" y="954"/>
                    <a:pt x="1772" y="954"/>
                  </a:cubicBezTo>
                  <a:cubicBezTo>
                    <a:pt x="1790" y="954"/>
                    <a:pt x="1799" y="954"/>
                    <a:pt x="1808" y="954"/>
                  </a:cubicBezTo>
                  <a:cubicBezTo>
                    <a:pt x="1826" y="954"/>
                    <a:pt x="1835" y="954"/>
                    <a:pt x="1844" y="954"/>
                  </a:cubicBezTo>
                  <a:cubicBezTo>
                    <a:pt x="1844" y="954"/>
                    <a:pt x="1844" y="954"/>
                    <a:pt x="1853" y="954"/>
                  </a:cubicBezTo>
                  <a:cubicBezTo>
                    <a:pt x="1862" y="954"/>
                    <a:pt x="1862" y="945"/>
                    <a:pt x="1871" y="945"/>
                  </a:cubicBezTo>
                  <a:lnTo>
                    <a:pt x="1880" y="945"/>
                  </a:lnTo>
                  <a:cubicBezTo>
                    <a:pt x="1889" y="945"/>
                    <a:pt x="1898" y="945"/>
                    <a:pt x="1898" y="945"/>
                  </a:cubicBezTo>
                  <a:cubicBezTo>
                    <a:pt x="1907" y="945"/>
                    <a:pt x="1907" y="945"/>
                    <a:pt x="1916" y="945"/>
                  </a:cubicBezTo>
                  <a:cubicBezTo>
                    <a:pt x="1916" y="945"/>
                    <a:pt x="1925" y="945"/>
                    <a:pt x="1934" y="945"/>
                  </a:cubicBezTo>
                  <a:cubicBezTo>
                    <a:pt x="1934" y="945"/>
                    <a:pt x="1943" y="945"/>
                    <a:pt x="1943" y="936"/>
                  </a:cubicBezTo>
                  <a:cubicBezTo>
                    <a:pt x="1952" y="936"/>
                    <a:pt x="1952" y="936"/>
                    <a:pt x="1961" y="936"/>
                  </a:cubicBezTo>
                  <a:lnTo>
                    <a:pt x="1970" y="936"/>
                  </a:lnTo>
                  <a:cubicBezTo>
                    <a:pt x="1978" y="936"/>
                    <a:pt x="1988" y="936"/>
                    <a:pt x="1988" y="927"/>
                  </a:cubicBezTo>
                  <a:cubicBezTo>
                    <a:pt x="1997" y="927"/>
                    <a:pt x="1997" y="927"/>
                    <a:pt x="1997" y="927"/>
                  </a:cubicBezTo>
                  <a:cubicBezTo>
                    <a:pt x="2006" y="927"/>
                    <a:pt x="2014" y="927"/>
                    <a:pt x="2024" y="927"/>
                  </a:cubicBezTo>
                  <a:cubicBezTo>
                    <a:pt x="2024" y="918"/>
                    <a:pt x="2024" y="918"/>
                    <a:pt x="2033" y="918"/>
                  </a:cubicBezTo>
                  <a:cubicBezTo>
                    <a:pt x="2042" y="918"/>
                    <a:pt x="2050" y="918"/>
                    <a:pt x="2060" y="909"/>
                  </a:cubicBezTo>
                  <a:cubicBezTo>
                    <a:pt x="2060" y="909"/>
                    <a:pt x="2060" y="909"/>
                    <a:pt x="2069" y="909"/>
                  </a:cubicBezTo>
                  <a:cubicBezTo>
                    <a:pt x="2069" y="909"/>
                    <a:pt x="2077" y="909"/>
                    <a:pt x="2086" y="900"/>
                  </a:cubicBezTo>
                  <a:lnTo>
                    <a:pt x="2096" y="900"/>
                  </a:lnTo>
                  <a:cubicBezTo>
                    <a:pt x="2105" y="900"/>
                    <a:pt x="2105" y="891"/>
                    <a:pt x="2113" y="891"/>
                  </a:cubicBezTo>
                  <a:lnTo>
                    <a:pt x="2122" y="891"/>
                  </a:lnTo>
                  <a:cubicBezTo>
                    <a:pt x="2132" y="882"/>
                    <a:pt x="2132" y="882"/>
                    <a:pt x="2141" y="882"/>
                  </a:cubicBezTo>
                  <a:cubicBezTo>
                    <a:pt x="2141" y="882"/>
                    <a:pt x="2149" y="882"/>
                    <a:pt x="2149" y="873"/>
                  </a:cubicBezTo>
                  <a:cubicBezTo>
                    <a:pt x="2158" y="873"/>
                    <a:pt x="2158" y="873"/>
                    <a:pt x="2168" y="873"/>
                  </a:cubicBezTo>
                  <a:cubicBezTo>
                    <a:pt x="2168" y="864"/>
                    <a:pt x="2177" y="864"/>
                    <a:pt x="2177" y="864"/>
                  </a:cubicBezTo>
                  <a:cubicBezTo>
                    <a:pt x="2185" y="864"/>
                    <a:pt x="2185" y="855"/>
                    <a:pt x="2194" y="855"/>
                  </a:cubicBezTo>
                  <a:cubicBezTo>
                    <a:pt x="2194" y="855"/>
                    <a:pt x="2194" y="855"/>
                    <a:pt x="2204" y="846"/>
                  </a:cubicBezTo>
                  <a:cubicBezTo>
                    <a:pt x="2204" y="846"/>
                    <a:pt x="2212" y="846"/>
                    <a:pt x="2221" y="837"/>
                  </a:cubicBezTo>
                  <a:cubicBezTo>
                    <a:pt x="2221" y="837"/>
                    <a:pt x="2221" y="837"/>
                    <a:pt x="2230" y="837"/>
                  </a:cubicBezTo>
                  <a:cubicBezTo>
                    <a:pt x="2240" y="828"/>
                    <a:pt x="2240" y="828"/>
                    <a:pt x="2248" y="819"/>
                  </a:cubicBezTo>
                  <a:lnTo>
                    <a:pt x="2248" y="819"/>
                  </a:lnTo>
                  <a:cubicBezTo>
                    <a:pt x="2257" y="819"/>
                    <a:pt x="2266" y="810"/>
                    <a:pt x="2276" y="801"/>
                  </a:cubicBezTo>
                  <a:lnTo>
                    <a:pt x="2284" y="801"/>
                  </a:lnTo>
                  <a:cubicBezTo>
                    <a:pt x="2293" y="792"/>
                    <a:pt x="2293" y="792"/>
                    <a:pt x="2302" y="792"/>
                  </a:cubicBezTo>
                  <a:cubicBezTo>
                    <a:pt x="2302" y="783"/>
                    <a:pt x="2302" y="783"/>
                    <a:pt x="2311" y="783"/>
                  </a:cubicBezTo>
                  <a:cubicBezTo>
                    <a:pt x="2311" y="774"/>
                    <a:pt x="2320" y="774"/>
                    <a:pt x="2320" y="774"/>
                  </a:cubicBezTo>
                  <a:cubicBezTo>
                    <a:pt x="2329" y="765"/>
                    <a:pt x="2329" y="765"/>
                    <a:pt x="2329" y="765"/>
                  </a:cubicBezTo>
                  <a:cubicBezTo>
                    <a:pt x="2338" y="756"/>
                    <a:pt x="2338" y="756"/>
                    <a:pt x="2347" y="747"/>
                  </a:cubicBezTo>
                  <a:cubicBezTo>
                    <a:pt x="2347" y="747"/>
                    <a:pt x="2347" y="747"/>
                    <a:pt x="2356" y="747"/>
                  </a:cubicBezTo>
                  <a:cubicBezTo>
                    <a:pt x="2356" y="738"/>
                    <a:pt x="2365" y="738"/>
                    <a:pt x="2365" y="729"/>
                  </a:cubicBezTo>
                  <a:cubicBezTo>
                    <a:pt x="2365" y="729"/>
                    <a:pt x="2374" y="729"/>
                    <a:pt x="2374" y="720"/>
                  </a:cubicBezTo>
                  <a:cubicBezTo>
                    <a:pt x="2383" y="720"/>
                    <a:pt x="2383" y="711"/>
                    <a:pt x="2392" y="711"/>
                  </a:cubicBezTo>
                  <a:lnTo>
                    <a:pt x="2392" y="702"/>
                  </a:lnTo>
                  <a:cubicBezTo>
                    <a:pt x="2401" y="702"/>
                    <a:pt x="2410" y="693"/>
                    <a:pt x="2410" y="684"/>
                  </a:cubicBezTo>
                  <a:cubicBezTo>
                    <a:pt x="2410" y="684"/>
                    <a:pt x="2410" y="684"/>
                    <a:pt x="2419" y="684"/>
                  </a:cubicBezTo>
                  <a:cubicBezTo>
                    <a:pt x="2419" y="675"/>
                    <a:pt x="2428" y="666"/>
                    <a:pt x="2437" y="657"/>
                  </a:cubicBezTo>
                  <a:lnTo>
                    <a:pt x="2437" y="657"/>
                  </a:lnTo>
                  <a:cubicBezTo>
                    <a:pt x="2446" y="648"/>
                    <a:pt x="2446" y="639"/>
                    <a:pt x="2455" y="639"/>
                  </a:cubicBezTo>
                  <a:cubicBezTo>
                    <a:pt x="2455" y="630"/>
                    <a:pt x="2455" y="630"/>
                    <a:pt x="2455" y="630"/>
                  </a:cubicBezTo>
                  <a:cubicBezTo>
                    <a:pt x="2464" y="621"/>
                    <a:pt x="2464" y="621"/>
                    <a:pt x="2473" y="612"/>
                  </a:cubicBezTo>
                  <a:lnTo>
                    <a:pt x="2473" y="603"/>
                  </a:lnTo>
                  <a:cubicBezTo>
                    <a:pt x="2482" y="603"/>
                    <a:pt x="2482" y="594"/>
                    <a:pt x="2491" y="585"/>
                  </a:cubicBezTo>
                  <a:cubicBezTo>
                    <a:pt x="2491" y="585"/>
                    <a:pt x="2491" y="585"/>
                    <a:pt x="2491" y="576"/>
                  </a:cubicBezTo>
                  <a:cubicBezTo>
                    <a:pt x="2500" y="576"/>
                    <a:pt x="2500" y="567"/>
                    <a:pt x="2500" y="567"/>
                  </a:cubicBezTo>
                  <a:cubicBezTo>
                    <a:pt x="2509" y="558"/>
                    <a:pt x="2509" y="558"/>
                    <a:pt x="2509" y="558"/>
                  </a:cubicBezTo>
                  <a:cubicBezTo>
                    <a:pt x="2509" y="549"/>
                    <a:pt x="2518" y="540"/>
                    <a:pt x="2518" y="540"/>
                  </a:cubicBezTo>
                  <a:cubicBezTo>
                    <a:pt x="2518" y="531"/>
                    <a:pt x="2527" y="531"/>
                    <a:pt x="2527" y="531"/>
                  </a:cubicBezTo>
                  <a:lnTo>
                    <a:pt x="2527" y="522"/>
                  </a:lnTo>
                  <a:lnTo>
                    <a:pt x="2527" y="531"/>
                  </a:lnTo>
                  <a:cubicBezTo>
                    <a:pt x="2527" y="531"/>
                    <a:pt x="2536" y="540"/>
                    <a:pt x="2536" y="549"/>
                  </a:cubicBezTo>
                  <a:lnTo>
                    <a:pt x="2536" y="549"/>
                  </a:lnTo>
                  <a:cubicBezTo>
                    <a:pt x="2536" y="558"/>
                    <a:pt x="2545" y="567"/>
                    <a:pt x="2545" y="567"/>
                  </a:cubicBezTo>
                  <a:close/>
                  <a:moveTo>
                    <a:pt x="2545" y="405"/>
                  </a:moveTo>
                  <a:lnTo>
                    <a:pt x="2545" y="405"/>
                  </a:lnTo>
                  <a:close/>
                  <a:moveTo>
                    <a:pt x="2086" y="1871"/>
                  </a:moveTo>
                  <a:lnTo>
                    <a:pt x="2086" y="1871"/>
                  </a:lnTo>
                  <a:cubicBezTo>
                    <a:pt x="2177" y="1853"/>
                    <a:pt x="2177" y="1853"/>
                    <a:pt x="2177" y="1853"/>
                  </a:cubicBezTo>
                  <a:cubicBezTo>
                    <a:pt x="2177" y="1664"/>
                    <a:pt x="2177" y="1664"/>
                    <a:pt x="2177" y="1664"/>
                  </a:cubicBezTo>
                  <a:cubicBezTo>
                    <a:pt x="2204" y="1673"/>
                    <a:pt x="2230" y="1673"/>
                    <a:pt x="2266" y="1673"/>
                  </a:cubicBezTo>
                  <a:cubicBezTo>
                    <a:pt x="2302" y="1673"/>
                    <a:pt x="2347" y="1673"/>
                    <a:pt x="2383" y="1664"/>
                  </a:cubicBezTo>
                  <a:cubicBezTo>
                    <a:pt x="2383" y="1853"/>
                    <a:pt x="2383" y="1853"/>
                    <a:pt x="2383" y="1853"/>
                  </a:cubicBezTo>
                  <a:cubicBezTo>
                    <a:pt x="2464" y="1871"/>
                    <a:pt x="2464" y="1871"/>
                    <a:pt x="2464" y="1871"/>
                  </a:cubicBezTo>
                  <a:lnTo>
                    <a:pt x="2464" y="1871"/>
                  </a:lnTo>
                  <a:cubicBezTo>
                    <a:pt x="2311" y="2141"/>
                    <a:pt x="2311" y="2141"/>
                    <a:pt x="2311" y="2141"/>
                  </a:cubicBezTo>
                  <a:cubicBezTo>
                    <a:pt x="2302" y="2159"/>
                    <a:pt x="2284" y="2159"/>
                    <a:pt x="2276" y="2159"/>
                  </a:cubicBezTo>
                  <a:cubicBezTo>
                    <a:pt x="2276" y="2159"/>
                    <a:pt x="2257" y="2159"/>
                    <a:pt x="2248" y="2141"/>
                  </a:cubicBezTo>
                  <a:cubicBezTo>
                    <a:pt x="2086" y="1871"/>
                    <a:pt x="2086" y="1871"/>
                    <a:pt x="2086" y="1871"/>
                  </a:cubicBezTo>
                  <a:close/>
                  <a:moveTo>
                    <a:pt x="1484" y="738"/>
                  </a:moveTo>
                  <a:lnTo>
                    <a:pt x="1484" y="738"/>
                  </a:lnTo>
                  <a:cubicBezTo>
                    <a:pt x="1475" y="693"/>
                    <a:pt x="1466" y="648"/>
                    <a:pt x="1466" y="603"/>
                  </a:cubicBezTo>
                  <a:cubicBezTo>
                    <a:pt x="1466" y="315"/>
                    <a:pt x="1709" y="72"/>
                    <a:pt x="1997" y="72"/>
                  </a:cubicBezTo>
                  <a:cubicBezTo>
                    <a:pt x="2149" y="72"/>
                    <a:pt x="2284" y="126"/>
                    <a:pt x="2383" y="234"/>
                  </a:cubicBezTo>
                  <a:cubicBezTo>
                    <a:pt x="2410" y="261"/>
                    <a:pt x="2410" y="261"/>
                    <a:pt x="2410" y="261"/>
                  </a:cubicBezTo>
                  <a:cubicBezTo>
                    <a:pt x="2437" y="243"/>
                    <a:pt x="2437" y="243"/>
                    <a:pt x="2437" y="243"/>
                  </a:cubicBezTo>
                  <a:cubicBezTo>
                    <a:pt x="2509" y="189"/>
                    <a:pt x="2590" y="162"/>
                    <a:pt x="2680" y="162"/>
                  </a:cubicBezTo>
                  <a:cubicBezTo>
                    <a:pt x="2923" y="162"/>
                    <a:pt x="3121" y="360"/>
                    <a:pt x="3121" y="603"/>
                  </a:cubicBezTo>
                  <a:cubicBezTo>
                    <a:pt x="3121" y="657"/>
                    <a:pt x="3103" y="711"/>
                    <a:pt x="3085" y="765"/>
                  </a:cubicBezTo>
                  <a:cubicBezTo>
                    <a:pt x="3076" y="792"/>
                    <a:pt x="3076" y="792"/>
                    <a:pt x="3076" y="792"/>
                  </a:cubicBezTo>
                  <a:cubicBezTo>
                    <a:pt x="3094" y="810"/>
                    <a:pt x="3094" y="810"/>
                    <a:pt x="3094" y="810"/>
                  </a:cubicBezTo>
                  <a:cubicBezTo>
                    <a:pt x="3121" y="837"/>
                    <a:pt x="3139" y="873"/>
                    <a:pt x="3148" y="918"/>
                  </a:cubicBezTo>
                  <a:cubicBezTo>
                    <a:pt x="3166" y="990"/>
                    <a:pt x="3148" y="1053"/>
                    <a:pt x="3103" y="1107"/>
                  </a:cubicBezTo>
                  <a:cubicBezTo>
                    <a:pt x="3067" y="1143"/>
                    <a:pt x="3067" y="1143"/>
                    <a:pt x="3067" y="1143"/>
                  </a:cubicBezTo>
                  <a:cubicBezTo>
                    <a:pt x="3112" y="1169"/>
                    <a:pt x="3112" y="1169"/>
                    <a:pt x="3112" y="1169"/>
                  </a:cubicBezTo>
                  <a:cubicBezTo>
                    <a:pt x="3184" y="1215"/>
                    <a:pt x="3237" y="1287"/>
                    <a:pt x="3264" y="1376"/>
                  </a:cubicBezTo>
                  <a:cubicBezTo>
                    <a:pt x="3282" y="1466"/>
                    <a:pt x="3264" y="1556"/>
                    <a:pt x="3219" y="1628"/>
                  </a:cubicBezTo>
                  <a:cubicBezTo>
                    <a:pt x="3166" y="1709"/>
                    <a:pt x="3094" y="1754"/>
                    <a:pt x="3013" y="1772"/>
                  </a:cubicBezTo>
                  <a:cubicBezTo>
                    <a:pt x="2923" y="1799"/>
                    <a:pt x="2833" y="1781"/>
                    <a:pt x="2761" y="1727"/>
                  </a:cubicBezTo>
                  <a:cubicBezTo>
                    <a:pt x="2698" y="1691"/>
                    <a:pt x="2653" y="1628"/>
                    <a:pt x="2626" y="1565"/>
                  </a:cubicBezTo>
                  <a:cubicBezTo>
                    <a:pt x="2770" y="1466"/>
                    <a:pt x="2878" y="1313"/>
                    <a:pt x="2905" y="1125"/>
                  </a:cubicBezTo>
                  <a:cubicBezTo>
                    <a:pt x="2986" y="1107"/>
                    <a:pt x="3049" y="1035"/>
                    <a:pt x="3049" y="954"/>
                  </a:cubicBezTo>
                  <a:cubicBezTo>
                    <a:pt x="3049" y="873"/>
                    <a:pt x="2995" y="801"/>
                    <a:pt x="2914" y="783"/>
                  </a:cubicBezTo>
                  <a:cubicBezTo>
                    <a:pt x="2914" y="774"/>
                    <a:pt x="2914" y="774"/>
                    <a:pt x="2914" y="774"/>
                  </a:cubicBezTo>
                  <a:cubicBezTo>
                    <a:pt x="2914" y="702"/>
                    <a:pt x="2914" y="702"/>
                    <a:pt x="2914" y="702"/>
                  </a:cubicBezTo>
                  <a:cubicBezTo>
                    <a:pt x="2878" y="702"/>
                    <a:pt x="2878" y="702"/>
                    <a:pt x="2878" y="702"/>
                  </a:cubicBezTo>
                  <a:cubicBezTo>
                    <a:pt x="2869" y="702"/>
                    <a:pt x="2851" y="702"/>
                    <a:pt x="2842" y="702"/>
                  </a:cubicBezTo>
                  <a:cubicBezTo>
                    <a:pt x="2707" y="684"/>
                    <a:pt x="2599" y="576"/>
                    <a:pt x="2581" y="441"/>
                  </a:cubicBezTo>
                  <a:cubicBezTo>
                    <a:pt x="2581" y="432"/>
                    <a:pt x="2581" y="414"/>
                    <a:pt x="2581" y="405"/>
                  </a:cubicBezTo>
                  <a:cubicBezTo>
                    <a:pt x="2581" y="369"/>
                    <a:pt x="2581" y="369"/>
                    <a:pt x="2581" y="369"/>
                  </a:cubicBezTo>
                  <a:cubicBezTo>
                    <a:pt x="2518" y="369"/>
                    <a:pt x="2518" y="369"/>
                    <a:pt x="2518" y="369"/>
                  </a:cubicBezTo>
                  <a:cubicBezTo>
                    <a:pt x="2509" y="387"/>
                    <a:pt x="2509" y="387"/>
                    <a:pt x="2509" y="387"/>
                  </a:cubicBezTo>
                  <a:cubicBezTo>
                    <a:pt x="2500" y="405"/>
                    <a:pt x="2491" y="423"/>
                    <a:pt x="2491" y="432"/>
                  </a:cubicBezTo>
                  <a:cubicBezTo>
                    <a:pt x="2374" y="702"/>
                    <a:pt x="2105" y="873"/>
                    <a:pt x="1808" y="873"/>
                  </a:cubicBezTo>
                  <a:cubicBezTo>
                    <a:pt x="1772" y="873"/>
                    <a:pt x="1736" y="873"/>
                    <a:pt x="1700" y="864"/>
                  </a:cubicBezTo>
                  <a:cubicBezTo>
                    <a:pt x="1682" y="864"/>
                    <a:pt x="1673" y="864"/>
                    <a:pt x="1655" y="864"/>
                  </a:cubicBezTo>
                  <a:cubicBezTo>
                    <a:pt x="1610" y="846"/>
                    <a:pt x="1610" y="846"/>
                    <a:pt x="1610" y="846"/>
                  </a:cubicBezTo>
                  <a:cubicBezTo>
                    <a:pt x="1610" y="1017"/>
                    <a:pt x="1610" y="1017"/>
                    <a:pt x="1610" y="1017"/>
                  </a:cubicBezTo>
                  <a:cubicBezTo>
                    <a:pt x="1610" y="1268"/>
                    <a:pt x="1745" y="1475"/>
                    <a:pt x="1952" y="1592"/>
                  </a:cubicBezTo>
                  <a:cubicBezTo>
                    <a:pt x="1898" y="1700"/>
                    <a:pt x="1781" y="1781"/>
                    <a:pt x="1646" y="1781"/>
                  </a:cubicBezTo>
                  <a:cubicBezTo>
                    <a:pt x="1466" y="1781"/>
                    <a:pt x="1313" y="1637"/>
                    <a:pt x="1313" y="1457"/>
                  </a:cubicBezTo>
                  <a:cubicBezTo>
                    <a:pt x="1313" y="1421"/>
                    <a:pt x="1322" y="1395"/>
                    <a:pt x="1331" y="1367"/>
                  </a:cubicBezTo>
                  <a:cubicBezTo>
                    <a:pt x="1340" y="1349"/>
                    <a:pt x="1349" y="1323"/>
                    <a:pt x="1358" y="1304"/>
                  </a:cubicBezTo>
                  <a:cubicBezTo>
                    <a:pt x="1367" y="1268"/>
                    <a:pt x="1394" y="1241"/>
                    <a:pt x="1421" y="1215"/>
                  </a:cubicBezTo>
                  <a:cubicBezTo>
                    <a:pt x="1457" y="1179"/>
                    <a:pt x="1457" y="1179"/>
                    <a:pt x="1457" y="1179"/>
                  </a:cubicBezTo>
                  <a:cubicBezTo>
                    <a:pt x="1412" y="1152"/>
                    <a:pt x="1412" y="1152"/>
                    <a:pt x="1412" y="1152"/>
                  </a:cubicBezTo>
                  <a:cubicBezTo>
                    <a:pt x="1412" y="1152"/>
                    <a:pt x="1403" y="1143"/>
                    <a:pt x="1394" y="1134"/>
                  </a:cubicBezTo>
                  <a:cubicBezTo>
                    <a:pt x="1349" y="1098"/>
                    <a:pt x="1322" y="1044"/>
                    <a:pt x="1322" y="981"/>
                  </a:cubicBezTo>
                  <a:cubicBezTo>
                    <a:pt x="1322" y="927"/>
                    <a:pt x="1349" y="882"/>
                    <a:pt x="1376" y="837"/>
                  </a:cubicBezTo>
                  <a:cubicBezTo>
                    <a:pt x="1385" y="837"/>
                    <a:pt x="1385" y="837"/>
                    <a:pt x="1385" y="828"/>
                  </a:cubicBezTo>
                  <a:cubicBezTo>
                    <a:pt x="1412" y="810"/>
                    <a:pt x="1430" y="792"/>
                    <a:pt x="1457" y="783"/>
                  </a:cubicBezTo>
                  <a:lnTo>
                    <a:pt x="1457" y="783"/>
                  </a:lnTo>
                  <a:cubicBezTo>
                    <a:pt x="1493" y="774"/>
                    <a:pt x="1493" y="774"/>
                    <a:pt x="1493" y="774"/>
                  </a:cubicBezTo>
                  <a:lnTo>
                    <a:pt x="1484" y="738"/>
                  </a:lnTo>
                  <a:close/>
                  <a:moveTo>
                    <a:pt x="2914" y="1044"/>
                  </a:moveTo>
                  <a:lnTo>
                    <a:pt x="2914" y="1044"/>
                  </a:lnTo>
                  <a:cubicBezTo>
                    <a:pt x="2914" y="1035"/>
                    <a:pt x="2914" y="1026"/>
                    <a:pt x="2914" y="1017"/>
                  </a:cubicBezTo>
                  <a:cubicBezTo>
                    <a:pt x="2914" y="1008"/>
                    <a:pt x="2914" y="1008"/>
                    <a:pt x="2914" y="1008"/>
                  </a:cubicBezTo>
                  <a:cubicBezTo>
                    <a:pt x="2914" y="855"/>
                    <a:pt x="2914" y="855"/>
                    <a:pt x="2914" y="855"/>
                  </a:cubicBezTo>
                  <a:cubicBezTo>
                    <a:pt x="2950" y="882"/>
                    <a:pt x="2968" y="909"/>
                    <a:pt x="2968" y="954"/>
                  </a:cubicBezTo>
                  <a:cubicBezTo>
                    <a:pt x="2968" y="990"/>
                    <a:pt x="2950" y="1026"/>
                    <a:pt x="2914" y="1044"/>
                  </a:cubicBezTo>
                  <a:close/>
                  <a:moveTo>
                    <a:pt x="288" y="990"/>
                  </a:moveTo>
                  <a:lnTo>
                    <a:pt x="288" y="990"/>
                  </a:lnTo>
                  <a:cubicBezTo>
                    <a:pt x="288" y="1017"/>
                    <a:pt x="288" y="1017"/>
                    <a:pt x="288" y="1017"/>
                  </a:cubicBezTo>
                  <a:cubicBezTo>
                    <a:pt x="288" y="1080"/>
                    <a:pt x="288" y="1080"/>
                    <a:pt x="288" y="1080"/>
                  </a:cubicBezTo>
                  <a:cubicBezTo>
                    <a:pt x="270" y="1071"/>
                    <a:pt x="261" y="1053"/>
                    <a:pt x="261" y="1035"/>
                  </a:cubicBezTo>
                  <a:cubicBezTo>
                    <a:pt x="261" y="1026"/>
                    <a:pt x="261" y="1026"/>
                    <a:pt x="261" y="1017"/>
                  </a:cubicBezTo>
                  <a:cubicBezTo>
                    <a:pt x="270" y="1008"/>
                    <a:pt x="270" y="999"/>
                    <a:pt x="279" y="990"/>
                  </a:cubicBezTo>
                  <a:cubicBezTo>
                    <a:pt x="288" y="981"/>
                    <a:pt x="288" y="981"/>
                    <a:pt x="288" y="981"/>
                  </a:cubicBezTo>
                  <a:lnTo>
                    <a:pt x="288" y="990"/>
                  </a:lnTo>
                  <a:close/>
                  <a:moveTo>
                    <a:pt x="333" y="774"/>
                  </a:moveTo>
                  <a:lnTo>
                    <a:pt x="333" y="774"/>
                  </a:lnTo>
                  <a:cubicBezTo>
                    <a:pt x="324" y="774"/>
                    <a:pt x="324" y="774"/>
                    <a:pt x="324" y="774"/>
                  </a:cubicBezTo>
                  <a:cubicBezTo>
                    <a:pt x="288" y="765"/>
                    <a:pt x="288" y="765"/>
                    <a:pt x="288" y="765"/>
                  </a:cubicBezTo>
                  <a:cubicBezTo>
                    <a:pt x="288" y="909"/>
                    <a:pt x="288" y="909"/>
                    <a:pt x="288" y="909"/>
                  </a:cubicBezTo>
                  <a:lnTo>
                    <a:pt x="279" y="909"/>
                  </a:lnTo>
                  <a:cubicBezTo>
                    <a:pt x="279" y="765"/>
                    <a:pt x="279" y="765"/>
                    <a:pt x="279" y="765"/>
                  </a:cubicBezTo>
                  <a:cubicBezTo>
                    <a:pt x="279" y="495"/>
                    <a:pt x="495" y="279"/>
                    <a:pt x="764" y="279"/>
                  </a:cubicBezTo>
                  <a:cubicBezTo>
                    <a:pt x="899" y="279"/>
                    <a:pt x="899" y="279"/>
                    <a:pt x="899" y="279"/>
                  </a:cubicBezTo>
                  <a:cubicBezTo>
                    <a:pt x="1160" y="279"/>
                    <a:pt x="1376" y="486"/>
                    <a:pt x="1385" y="738"/>
                  </a:cubicBezTo>
                  <a:cubicBezTo>
                    <a:pt x="1376" y="747"/>
                    <a:pt x="1358" y="756"/>
                    <a:pt x="1340" y="774"/>
                  </a:cubicBezTo>
                  <a:lnTo>
                    <a:pt x="1340" y="774"/>
                  </a:lnTo>
                  <a:cubicBezTo>
                    <a:pt x="1277" y="774"/>
                    <a:pt x="1223" y="729"/>
                    <a:pt x="1205" y="657"/>
                  </a:cubicBezTo>
                  <a:cubicBezTo>
                    <a:pt x="1196" y="621"/>
                    <a:pt x="1196" y="621"/>
                    <a:pt x="1196" y="621"/>
                  </a:cubicBezTo>
                  <a:cubicBezTo>
                    <a:pt x="1160" y="639"/>
                    <a:pt x="1160" y="639"/>
                    <a:pt x="1160" y="639"/>
                  </a:cubicBezTo>
                  <a:cubicBezTo>
                    <a:pt x="1052" y="684"/>
                    <a:pt x="935" y="711"/>
                    <a:pt x="818" y="711"/>
                  </a:cubicBezTo>
                  <a:cubicBezTo>
                    <a:pt x="710" y="711"/>
                    <a:pt x="611" y="693"/>
                    <a:pt x="513" y="648"/>
                  </a:cubicBezTo>
                  <a:cubicBezTo>
                    <a:pt x="477" y="639"/>
                    <a:pt x="477" y="639"/>
                    <a:pt x="477" y="639"/>
                  </a:cubicBezTo>
                  <a:cubicBezTo>
                    <a:pt x="467" y="675"/>
                    <a:pt x="467" y="675"/>
                    <a:pt x="467" y="675"/>
                  </a:cubicBezTo>
                  <a:cubicBezTo>
                    <a:pt x="450" y="729"/>
                    <a:pt x="395" y="774"/>
                    <a:pt x="333" y="774"/>
                  </a:cubicBezTo>
                  <a:close/>
                  <a:moveTo>
                    <a:pt x="360" y="1134"/>
                  </a:moveTo>
                  <a:lnTo>
                    <a:pt x="360" y="1134"/>
                  </a:lnTo>
                  <a:cubicBezTo>
                    <a:pt x="360" y="1017"/>
                    <a:pt x="360" y="1017"/>
                    <a:pt x="360" y="1017"/>
                  </a:cubicBezTo>
                  <a:cubicBezTo>
                    <a:pt x="360" y="990"/>
                    <a:pt x="360" y="990"/>
                    <a:pt x="360" y="990"/>
                  </a:cubicBezTo>
                  <a:cubicBezTo>
                    <a:pt x="360" y="954"/>
                    <a:pt x="360" y="954"/>
                    <a:pt x="360" y="954"/>
                  </a:cubicBezTo>
                  <a:cubicBezTo>
                    <a:pt x="360" y="837"/>
                    <a:pt x="360" y="837"/>
                    <a:pt x="360" y="837"/>
                  </a:cubicBezTo>
                  <a:cubicBezTo>
                    <a:pt x="431" y="828"/>
                    <a:pt x="486" y="792"/>
                    <a:pt x="522" y="729"/>
                  </a:cubicBezTo>
                  <a:cubicBezTo>
                    <a:pt x="611" y="765"/>
                    <a:pt x="719" y="783"/>
                    <a:pt x="818" y="783"/>
                  </a:cubicBezTo>
                  <a:cubicBezTo>
                    <a:pt x="935" y="783"/>
                    <a:pt x="1043" y="756"/>
                    <a:pt x="1151" y="720"/>
                  </a:cubicBezTo>
                  <a:cubicBezTo>
                    <a:pt x="1178" y="774"/>
                    <a:pt x="1232" y="819"/>
                    <a:pt x="1295" y="837"/>
                  </a:cubicBezTo>
                  <a:cubicBezTo>
                    <a:pt x="1268" y="882"/>
                    <a:pt x="1250" y="927"/>
                    <a:pt x="1250" y="981"/>
                  </a:cubicBezTo>
                  <a:cubicBezTo>
                    <a:pt x="1250" y="1044"/>
                    <a:pt x="1268" y="1107"/>
                    <a:pt x="1313" y="1152"/>
                  </a:cubicBezTo>
                  <a:cubicBezTo>
                    <a:pt x="1304" y="1188"/>
                    <a:pt x="1304" y="1224"/>
                    <a:pt x="1295" y="1260"/>
                  </a:cubicBezTo>
                  <a:cubicBezTo>
                    <a:pt x="1277" y="1287"/>
                    <a:pt x="1259" y="1323"/>
                    <a:pt x="1250" y="1359"/>
                  </a:cubicBezTo>
                  <a:cubicBezTo>
                    <a:pt x="1196" y="1466"/>
                    <a:pt x="1106" y="1547"/>
                    <a:pt x="989" y="1583"/>
                  </a:cubicBezTo>
                  <a:cubicBezTo>
                    <a:pt x="944" y="1601"/>
                    <a:pt x="890" y="1610"/>
                    <a:pt x="836" y="1610"/>
                  </a:cubicBezTo>
                  <a:cubicBezTo>
                    <a:pt x="782" y="1610"/>
                    <a:pt x="728" y="1601"/>
                    <a:pt x="683" y="1583"/>
                  </a:cubicBezTo>
                  <a:cubicBezTo>
                    <a:pt x="495" y="1520"/>
                    <a:pt x="360" y="1340"/>
                    <a:pt x="360" y="1134"/>
                  </a:cubicBezTo>
                  <a:close/>
                  <a:moveTo>
                    <a:pt x="953" y="1673"/>
                  </a:moveTo>
                  <a:lnTo>
                    <a:pt x="953" y="1673"/>
                  </a:lnTo>
                  <a:cubicBezTo>
                    <a:pt x="953" y="1718"/>
                    <a:pt x="953" y="1718"/>
                    <a:pt x="953" y="1718"/>
                  </a:cubicBezTo>
                  <a:cubicBezTo>
                    <a:pt x="953" y="1862"/>
                    <a:pt x="953" y="1862"/>
                    <a:pt x="953" y="1862"/>
                  </a:cubicBezTo>
                  <a:cubicBezTo>
                    <a:pt x="953" y="1925"/>
                    <a:pt x="899" y="1970"/>
                    <a:pt x="836" y="1970"/>
                  </a:cubicBezTo>
                  <a:cubicBezTo>
                    <a:pt x="773" y="1970"/>
                    <a:pt x="719" y="1925"/>
                    <a:pt x="719" y="1862"/>
                  </a:cubicBezTo>
                  <a:cubicBezTo>
                    <a:pt x="710" y="1709"/>
                    <a:pt x="710" y="1709"/>
                    <a:pt x="710" y="1709"/>
                  </a:cubicBezTo>
                  <a:cubicBezTo>
                    <a:pt x="710" y="1673"/>
                    <a:pt x="710" y="1673"/>
                    <a:pt x="710" y="1673"/>
                  </a:cubicBezTo>
                  <a:cubicBezTo>
                    <a:pt x="755" y="1673"/>
                    <a:pt x="791" y="1682"/>
                    <a:pt x="836" y="1682"/>
                  </a:cubicBezTo>
                  <a:cubicBezTo>
                    <a:pt x="872" y="1682"/>
                    <a:pt x="917" y="1673"/>
                    <a:pt x="953" y="1673"/>
                  </a:cubicBezTo>
                  <a:close/>
                  <a:moveTo>
                    <a:pt x="135" y="2546"/>
                  </a:moveTo>
                  <a:lnTo>
                    <a:pt x="135" y="2546"/>
                  </a:lnTo>
                  <a:cubicBezTo>
                    <a:pt x="117" y="2546"/>
                    <a:pt x="99" y="2537"/>
                    <a:pt x="90" y="2519"/>
                  </a:cubicBezTo>
                  <a:cubicBezTo>
                    <a:pt x="81" y="2510"/>
                    <a:pt x="81" y="2492"/>
                    <a:pt x="81" y="2474"/>
                  </a:cubicBezTo>
                  <a:cubicBezTo>
                    <a:pt x="288" y="1853"/>
                    <a:pt x="288" y="1853"/>
                    <a:pt x="288" y="1853"/>
                  </a:cubicBezTo>
                  <a:cubicBezTo>
                    <a:pt x="297" y="1835"/>
                    <a:pt x="315" y="1817"/>
                    <a:pt x="333" y="1817"/>
                  </a:cubicBezTo>
                  <a:cubicBezTo>
                    <a:pt x="647" y="1754"/>
                    <a:pt x="647" y="1754"/>
                    <a:pt x="647" y="1754"/>
                  </a:cubicBezTo>
                  <a:cubicBezTo>
                    <a:pt x="647" y="1862"/>
                    <a:pt x="647" y="1862"/>
                    <a:pt x="647" y="1862"/>
                  </a:cubicBezTo>
                  <a:lnTo>
                    <a:pt x="647" y="1862"/>
                  </a:lnTo>
                  <a:cubicBezTo>
                    <a:pt x="647" y="1961"/>
                    <a:pt x="728" y="2042"/>
                    <a:pt x="836" y="2042"/>
                  </a:cubicBezTo>
                  <a:cubicBezTo>
                    <a:pt x="935" y="2042"/>
                    <a:pt x="1016" y="1961"/>
                    <a:pt x="1025" y="1862"/>
                  </a:cubicBezTo>
                  <a:cubicBezTo>
                    <a:pt x="1025" y="1754"/>
                    <a:pt x="1025" y="1754"/>
                    <a:pt x="1025" y="1754"/>
                  </a:cubicBezTo>
                  <a:cubicBezTo>
                    <a:pt x="1340" y="1817"/>
                    <a:pt x="1340" y="1817"/>
                    <a:pt x="1340" y="1817"/>
                  </a:cubicBezTo>
                  <a:cubicBezTo>
                    <a:pt x="1358" y="1817"/>
                    <a:pt x="1376" y="1835"/>
                    <a:pt x="1385" y="1853"/>
                  </a:cubicBezTo>
                  <a:cubicBezTo>
                    <a:pt x="1484" y="2159"/>
                    <a:pt x="1484" y="2159"/>
                    <a:pt x="1484" y="2159"/>
                  </a:cubicBezTo>
                  <a:cubicBezTo>
                    <a:pt x="1358" y="2546"/>
                    <a:pt x="1358" y="2546"/>
                    <a:pt x="1358" y="2546"/>
                  </a:cubicBezTo>
                  <a:lnTo>
                    <a:pt x="135" y="2546"/>
                  </a:lnTo>
                  <a:close/>
                  <a:moveTo>
                    <a:pt x="1430" y="2842"/>
                  </a:moveTo>
                  <a:lnTo>
                    <a:pt x="1430" y="2842"/>
                  </a:lnTo>
                  <a:cubicBezTo>
                    <a:pt x="1412" y="2842"/>
                    <a:pt x="1385" y="2834"/>
                    <a:pt x="1376" y="2815"/>
                  </a:cubicBezTo>
                  <a:cubicBezTo>
                    <a:pt x="1358" y="2798"/>
                    <a:pt x="1358" y="2771"/>
                    <a:pt x="1367" y="2752"/>
                  </a:cubicBezTo>
                  <a:cubicBezTo>
                    <a:pt x="1412" y="2618"/>
                    <a:pt x="1412" y="2618"/>
                    <a:pt x="1412" y="2618"/>
                  </a:cubicBezTo>
                  <a:cubicBezTo>
                    <a:pt x="1430" y="2546"/>
                    <a:pt x="1430" y="2546"/>
                    <a:pt x="1430" y="2546"/>
                  </a:cubicBezTo>
                  <a:cubicBezTo>
                    <a:pt x="1520" y="2276"/>
                    <a:pt x="1520" y="2276"/>
                    <a:pt x="1520" y="2276"/>
                  </a:cubicBezTo>
                  <a:cubicBezTo>
                    <a:pt x="1556" y="2159"/>
                    <a:pt x="1556" y="2159"/>
                    <a:pt x="1556" y="2159"/>
                  </a:cubicBezTo>
                  <a:cubicBezTo>
                    <a:pt x="1619" y="1997"/>
                    <a:pt x="1619" y="1997"/>
                    <a:pt x="1619" y="1997"/>
                  </a:cubicBezTo>
                  <a:cubicBezTo>
                    <a:pt x="1619" y="1970"/>
                    <a:pt x="1646" y="1952"/>
                    <a:pt x="1664" y="1952"/>
                  </a:cubicBezTo>
                  <a:cubicBezTo>
                    <a:pt x="2014" y="1880"/>
                    <a:pt x="2014" y="1880"/>
                    <a:pt x="2014" y="1880"/>
                  </a:cubicBezTo>
                  <a:cubicBezTo>
                    <a:pt x="2177" y="2177"/>
                    <a:pt x="2177" y="2177"/>
                    <a:pt x="2177" y="2177"/>
                  </a:cubicBezTo>
                  <a:cubicBezTo>
                    <a:pt x="2204" y="2213"/>
                    <a:pt x="2240" y="2231"/>
                    <a:pt x="2276" y="2231"/>
                  </a:cubicBezTo>
                  <a:cubicBezTo>
                    <a:pt x="2320" y="2231"/>
                    <a:pt x="2356" y="2213"/>
                    <a:pt x="2374" y="2177"/>
                  </a:cubicBezTo>
                  <a:cubicBezTo>
                    <a:pt x="2545" y="1880"/>
                    <a:pt x="2545" y="1880"/>
                    <a:pt x="2545" y="1880"/>
                  </a:cubicBezTo>
                  <a:cubicBezTo>
                    <a:pt x="2887" y="1952"/>
                    <a:pt x="2887" y="1952"/>
                    <a:pt x="2887" y="1952"/>
                  </a:cubicBezTo>
                  <a:cubicBezTo>
                    <a:pt x="2914" y="1952"/>
                    <a:pt x="2932" y="1970"/>
                    <a:pt x="2941" y="1997"/>
                  </a:cubicBezTo>
                  <a:cubicBezTo>
                    <a:pt x="3076" y="2402"/>
                    <a:pt x="3076" y="2402"/>
                    <a:pt x="3076" y="2402"/>
                  </a:cubicBezTo>
                  <a:cubicBezTo>
                    <a:pt x="2968" y="2726"/>
                    <a:pt x="2968" y="2726"/>
                    <a:pt x="2968" y="2726"/>
                  </a:cubicBezTo>
                  <a:cubicBezTo>
                    <a:pt x="2959" y="2771"/>
                    <a:pt x="2959" y="2806"/>
                    <a:pt x="2977" y="2842"/>
                  </a:cubicBezTo>
                  <a:lnTo>
                    <a:pt x="1430" y="2842"/>
                  </a:lnTo>
                  <a:close/>
                  <a:moveTo>
                    <a:pt x="4874" y="2752"/>
                  </a:moveTo>
                  <a:lnTo>
                    <a:pt x="4874" y="2752"/>
                  </a:lnTo>
                  <a:cubicBezTo>
                    <a:pt x="4883" y="2779"/>
                    <a:pt x="4883" y="2798"/>
                    <a:pt x="4865" y="2815"/>
                  </a:cubicBezTo>
                  <a:cubicBezTo>
                    <a:pt x="4856" y="2834"/>
                    <a:pt x="4838" y="2842"/>
                    <a:pt x="4811" y="2842"/>
                  </a:cubicBezTo>
                  <a:cubicBezTo>
                    <a:pt x="3255" y="2842"/>
                    <a:pt x="3255" y="2842"/>
                    <a:pt x="3255" y="2842"/>
                  </a:cubicBezTo>
                  <a:cubicBezTo>
                    <a:pt x="3148" y="2842"/>
                    <a:pt x="3148" y="2842"/>
                    <a:pt x="3148" y="2842"/>
                  </a:cubicBezTo>
                  <a:cubicBezTo>
                    <a:pt x="3112" y="2842"/>
                    <a:pt x="3112" y="2842"/>
                    <a:pt x="3112" y="2842"/>
                  </a:cubicBezTo>
                  <a:cubicBezTo>
                    <a:pt x="3094" y="2842"/>
                    <a:pt x="3076" y="2834"/>
                    <a:pt x="3058" y="2815"/>
                  </a:cubicBezTo>
                  <a:cubicBezTo>
                    <a:pt x="3049" y="2798"/>
                    <a:pt x="3049" y="2779"/>
                    <a:pt x="3049" y="2752"/>
                  </a:cubicBezTo>
                  <a:cubicBezTo>
                    <a:pt x="3121" y="2537"/>
                    <a:pt x="3121" y="2537"/>
                    <a:pt x="3121" y="2537"/>
                  </a:cubicBezTo>
                  <a:cubicBezTo>
                    <a:pt x="3166" y="2420"/>
                    <a:pt x="3166" y="2420"/>
                    <a:pt x="3166" y="2420"/>
                  </a:cubicBezTo>
                  <a:cubicBezTo>
                    <a:pt x="3300" y="1997"/>
                    <a:pt x="3300" y="1997"/>
                    <a:pt x="3300" y="1997"/>
                  </a:cubicBezTo>
                  <a:cubicBezTo>
                    <a:pt x="3309" y="1979"/>
                    <a:pt x="3327" y="1961"/>
                    <a:pt x="3354" y="1952"/>
                  </a:cubicBezTo>
                  <a:cubicBezTo>
                    <a:pt x="3731" y="1880"/>
                    <a:pt x="3731" y="1880"/>
                    <a:pt x="3731" y="1880"/>
                  </a:cubicBezTo>
                  <a:cubicBezTo>
                    <a:pt x="3731" y="2015"/>
                    <a:pt x="3731" y="2015"/>
                    <a:pt x="3731" y="2015"/>
                  </a:cubicBezTo>
                  <a:lnTo>
                    <a:pt x="3731" y="2015"/>
                  </a:lnTo>
                  <a:cubicBezTo>
                    <a:pt x="3740" y="2141"/>
                    <a:pt x="3839" y="2231"/>
                    <a:pt x="3965" y="2231"/>
                  </a:cubicBezTo>
                  <a:cubicBezTo>
                    <a:pt x="4082" y="2231"/>
                    <a:pt x="4190" y="2141"/>
                    <a:pt x="4190" y="2015"/>
                  </a:cubicBezTo>
                  <a:cubicBezTo>
                    <a:pt x="4190" y="1880"/>
                    <a:pt x="4190" y="1880"/>
                    <a:pt x="4190" y="1880"/>
                  </a:cubicBezTo>
                  <a:cubicBezTo>
                    <a:pt x="4577" y="1952"/>
                    <a:pt x="4577" y="1952"/>
                    <a:pt x="4577" y="1952"/>
                  </a:cubicBezTo>
                  <a:cubicBezTo>
                    <a:pt x="4595" y="1961"/>
                    <a:pt x="4622" y="1979"/>
                    <a:pt x="4622" y="1997"/>
                  </a:cubicBezTo>
                  <a:cubicBezTo>
                    <a:pt x="4694" y="2213"/>
                    <a:pt x="4694" y="2213"/>
                    <a:pt x="4694" y="2213"/>
                  </a:cubicBezTo>
                  <a:cubicBezTo>
                    <a:pt x="4730" y="2312"/>
                    <a:pt x="4730" y="2312"/>
                    <a:pt x="4730" y="2312"/>
                  </a:cubicBezTo>
                  <a:cubicBezTo>
                    <a:pt x="4811" y="2564"/>
                    <a:pt x="4811" y="2564"/>
                    <a:pt x="4811" y="2564"/>
                  </a:cubicBezTo>
                  <a:cubicBezTo>
                    <a:pt x="4838" y="2627"/>
                    <a:pt x="4838" y="2627"/>
                    <a:pt x="4838" y="2627"/>
                  </a:cubicBezTo>
                  <a:lnTo>
                    <a:pt x="4874" y="2752"/>
                  </a:lnTo>
                  <a:close/>
                  <a:moveTo>
                    <a:pt x="5926" y="1826"/>
                  </a:moveTo>
                  <a:lnTo>
                    <a:pt x="5926" y="1826"/>
                  </a:lnTo>
                  <a:cubicBezTo>
                    <a:pt x="5944" y="1835"/>
                    <a:pt x="5962" y="1853"/>
                    <a:pt x="5971" y="1871"/>
                  </a:cubicBezTo>
                  <a:cubicBezTo>
                    <a:pt x="6178" y="2492"/>
                    <a:pt x="6178" y="2492"/>
                    <a:pt x="6178" y="2492"/>
                  </a:cubicBezTo>
                  <a:cubicBezTo>
                    <a:pt x="6187" y="2510"/>
                    <a:pt x="6178" y="2528"/>
                    <a:pt x="6169" y="2546"/>
                  </a:cubicBezTo>
                  <a:cubicBezTo>
                    <a:pt x="6160" y="2555"/>
                    <a:pt x="6142" y="2564"/>
                    <a:pt x="6124" y="2564"/>
                  </a:cubicBezTo>
                  <a:cubicBezTo>
                    <a:pt x="4901" y="2564"/>
                    <a:pt x="4901" y="2564"/>
                    <a:pt x="4901" y="2564"/>
                  </a:cubicBezTo>
                  <a:cubicBezTo>
                    <a:pt x="4775" y="2177"/>
                    <a:pt x="4775" y="2177"/>
                    <a:pt x="4775" y="2177"/>
                  </a:cubicBezTo>
                  <a:cubicBezTo>
                    <a:pt x="4883" y="1871"/>
                    <a:pt x="4883" y="1871"/>
                    <a:pt x="4883" y="1871"/>
                  </a:cubicBezTo>
                  <a:cubicBezTo>
                    <a:pt x="4883" y="1853"/>
                    <a:pt x="4901" y="1835"/>
                    <a:pt x="4919" y="1826"/>
                  </a:cubicBezTo>
                  <a:cubicBezTo>
                    <a:pt x="5207" y="1772"/>
                    <a:pt x="5207" y="1772"/>
                    <a:pt x="5207" y="1772"/>
                  </a:cubicBezTo>
                  <a:cubicBezTo>
                    <a:pt x="5341" y="2015"/>
                    <a:pt x="5341" y="2015"/>
                    <a:pt x="5341" y="2015"/>
                  </a:cubicBezTo>
                  <a:cubicBezTo>
                    <a:pt x="5359" y="2042"/>
                    <a:pt x="5395" y="2060"/>
                    <a:pt x="5422" y="2060"/>
                  </a:cubicBezTo>
                  <a:cubicBezTo>
                    <a:pt x="5458" y="2060"/>
                    <a:pt x="5485" y="2042"/>
                    <a:pt x="5503" y="2015"/>
                  </a:cubicBezTo>
                  <a:cubicBezTo>
                    <a:pt x="5647" y="1772"/>
                    <a:pt x="5647" y="1772"/>
                    <a:pt x="5647" y="1772"/>
                  </a:cubicBezTo>
                  <a:lnTo>
                    <a:pt x="5926" y="1826"/>
                  </a:lnTo>
                  <a:close/>
                  <a:moveTo>
                    <a:pt x="5584" y="1763"/>
                  </a:moveTo>
                  <a:lnTo>
                    <a:pt x="5584" y="1763"/>
                  </a:lnTo>
                  <a:lnTo>
                    <a:pt x="5584" y="1763"/>
                  </a:lnTo>
                  <a:cubicBezTo>
                    <a:pt x="5449" y="1979"/>
                    <a:pt x="5449" y="1979"/>
                    <a:pt x="5449" y="1979"/>
                  </a:cubicBezTo>
                  <a:cubicBezTo>
                    <a:pt x="5449" y="1997"/>
                    <a:pt x="5431" y="1997"/>
                    <a:pt x="5422" y="1997"/>
                  </a:cubicBezTo>
                  <a:cubicBezTo>
                    <a:pt x="5422" y="1997"/>
                    <a:pt x="5405" y="1997"/>
                    <a:pt x="5395" y="1979"/>
                  </a:cubicBezTo>
                  <a:cubicBezTo>
                    <a:pt x="5270" y="1763"/>
                    <a:pt x="5270" y="1763"/>
                    <a:pt x="5270" y="1763"/>
                  </a:cubicBezTo>
                  <a:cubicBezTo>
                    <a:pt x="5341" y="1745"/>
                    <a:pt x="5341" y="1745"/>
                    <a:pt x="5341" y="1745"/>
                  </a:cubicBezTo>
                  <a:cubicBezTo>
                    <a:pt x="5341" y="1592"/>
                    <a:pt x="5341" y="1592"/>
                    <a:pt x="5341" y="1592"/>
                  </a:cubicBezTo>
                  <a:cubicBezTo>
                    <a:pt x="5359" y="1601"/>
                    <a:pt x="5386" y="1601"/>
                    <a:pt x="5413" y="1601"/>
                  </a:cubicBezTo>
                  <a:cubicBezTo>
                    <a:pt x="5449" y="1601"/>
                    <a:pt x="5476" y="1601"/>
                    <a:pt x="5512" y="1592"/>
                  </a:cubicBezTo>
                  <a:cubicBezTo>
                    <a:pt x="5512" y="1745"/>
                    <a:pt x="5512" y="1745"/>
                    <a:pt x="5512" y="1745"/>
                  </a:cubicBezTo>
                  <a:lnTo>
                    <a:pt x="5584" y="1763"/>
                  </a:lnTo>
                  <a:close/>
                  <a:moveTo>
                    <a:pt x="5539" y="1520"/>
                  </a:moveTo>
                  <a:lnTo>
                    <a:pt x="5539" y="1520"/>
                  </a:lnTo>
                  <a:cubicBezTo>
                    <a:pt x="5503" y="1529"/>
                    <a:pt x="5458" y="1538"/>
                    <a:pt x="5413" y="1538"/>
                  </a:cubicBezTo>
                  <a:cubicBezTo>
                    <a:pt x="5377" y="1538"/>
                    <a:pt x="5341" y="1538"/>
                    <a:pt x="5306" y="1529"/>
                  </a:cubicBezTo>
                  <a:cubicBezTo>
                    <a:pt x="5297" y="1529"/>
                    <a:pt x="5287" y="1520"/>
                    <a:pt x="5278" y="1520"/>
                  </a:cubicBezTo>
                  <a:cubicBezTo>
                    <a:pt x="5261" y="1511"/>
                    <a:pt x="5242" y="1511"/>
                    <a:pt x="5225" y="1502"/>
                  </a:cubicBezTo>
                  <a:cubicBezTo>
                    <a:pt x="5215" y="1502"/>
                    <a:pt x="5207" y="1493"/>
                    <a:pt x="5198" y="1493"/>
                  </a:cubicBezTo>
                  <a:cubicBezTo>
                    <a:pt x="5189" y="1484"/>
                    <a:pt x="5179" y="1475"/>
                    <a:pt x="5171" y="1475"/>
                  </a:cubicBezTo>
                  <a:cubicBezTo>
                    <a:pt x="5036" y="1395"/>
                    <a:pt x="4937" y="1241"/>
                    <a:pt x="4937" y="1062"/>
                  </a:cubicBezTo>
                  <a:cubicBezTo>
                    <a:pt x="4937" y="999"/>
                    <a:pt x="4937" y="999"/>
                    <a:pt x="4937" y="999"/>
                  </a:cubicBezTo>
                  <a:cubicBezTo>
                    <a:pt x="4946" y="999"/>
                    <a:pt x="4955" y="999"/>
                    <a:pt x="4964" y="999"/>
                  </a:cubicBezTo>
                  <a:cubicBezTo>
                    <a:pt x="4973" y="999"/>
                    <a:pt x="4973" y="999"/>
                    <a:pt x="4973" y="999"/>
                  </a:cubicBezTo>
                  <a:cubicBezTo>
                    <a:pt x="4982" y="1008"/>
                    <a:pt x="4991" y="1008"/>
                    <a:pt x="5000" y="1008"/>
                  </a:cubicBezTo>
                  <a:lnTo>
                    <a:pt x="5009" y="1008"/>
                  </a:lnTo>
                  <a:cubicBezTo>
                    <a:pt x="5018" y="1008"/>
                    <a:pt x="5027" y="1008"/>
                    <a:pt x="5045" y="1008"/>
                  </a:cubicBezTo>
                  <a:cubicBezTo>
                    <a:pt x="5045" y="1008"/>
                    <a:pt x="5054" y="1008"/>
                    <a:pt x="5063" y="1008"/>
                  </a:cubicBezTo>
                  <a:cubicBezTo>
                    <a:pt x="5072" y="1008"/>
                    <a:pt x="5072" y="1008"/>
                    <a:pt x="5072" y="1008"/>
                  </a:cubicBezTo>
                  <a:cubicBezTo>
                    <a:pt x="5081" y="1008"/>
                    <a:pt x="5081" y="1008"/>
                    <a:pt x="5090" y="1008"/>
                  </a:cubicBezTo>
                  <a:cubicBezTo>
                    <a:pt x="5090" y="1008"/>
                    <a:pt x="5099" y="1008"/>
                    <a:pt x="5099" y="999"/>
                  </a:cubicBezTo>
                  <a:cubicBezTo>
                    <a:pt x="5108" y="999"/>
                    <a:pt x="5108" y="999"/>
                    <a:pt x="5117" y="999"/>
                  </a:cubicBezTo>
                  <a:lnTo>
                    <a:pt x="5126" y="999"/>
                  </a:lnTo>
                  <a:lnTo>
                    <a:pt x="5135" y="999"/>
                  </a:lnTo>
                  <a:cubicBezTo>
                    <a:pt x="5143" y="999"/>
                    <a:pt x="5143" y="999"/>
                    <a:pt x="5153" y="999"/>
                  </a:cubicBezTo>
                  <a:lnTo>
                    <a:pt x="5162" y="999"/>
                  </a:lnTo>
                  <a:cubicBezTo>
                    <a:pt x="5171" y="990"/>
                    <a:pt x="5171" y="990"/>
                    <a:pt x="5171" y="990"/>
                  </a:cubicBezTo>
                  <a:cubicBezTo>
                    <a:pt x="5179" y="990"/>
                    <a:pt x="5179" y="990"/>
                    <a:pt x="5189" y="990"/>
                  </a:cubicBezTo>
                  <a:lnTo>
                    <a:pt x="5198" y="990"/>
                  </a:lnTo>
                  <a:cubicBezTo>
                    <a:pt x="5207" y="990"/>
                    <a:pt x="5207" y="981"/>
                    <a:pt x="5215" y="981"/>
                  </a:cubicBezTo>
                  <a:lnTo>
                    <a:pt x="5215" y="981"/>
                  </a:lnTo>
                  <a:cubicBezTo>
                    <a:pt x="5225" y="981"/>
                    <a:pt x="5234" y="981"/>
                    <a:pt x="5242" y="972"/>
                  </a:cubicBezTo>
                  <a:cubicBezTo>
                    <a:pt x="5242" y="972"/>
                    <a:pt x="5242" y="972"/>
                    <a:pt x="5251" y="972"/>
                  </a:cubicBezTo>
                  <a:cubicBezTo>
                    <a:pt x="5251" y="972"/>
                    <a:pt x="5261" y="972"/>
                    <a:pt x="5270" y="963"/>
                  </a:cubicBezTo>
                  <a:cubicBezTo>
                    <a:pt x="5270" y="963"/>
                    <a:pt x="5270" y="963"/>
                    <a:pt x="5278" y="963"/>
                  </a:cubicBezTo>
                  <a:cubicBezTo>
                    <a:pt x="5278" y="963"/>
                    <a:pt x="5287" y="963"/>
                    <a:pt x="5287" y="954"/>
                  </a:cubicBezTo>
                  <a:lnTo>
                    <a:pt x="5297" y="954"/>
                  </a:lnTo>
                  <a:cubicBezTo>
                    <a:pt x="5306" y="954"/>
                    <a:pt x="5306" y="954"/>
                    <a:pt x="5314" y="945"/>
                  </a:cubicBezTo>
                  <a:cubicBezTo>
                    <a:pt x="5314" y="945"/>
                    <a:pt x="5314" y="945"/>
                    <a:pt x="5323" y="945"/>
                  </a:cubicBezTo>
                  <a:cubicBezTo>
                    <a:pt x="5323" y="945"/>
                    <a:pt x="5333" y="945"/>
                    <a:pt x="5333" y="936"/>
                  </a:cubicBezTo>
                  <a:lnTo>
                    <a:pt x="5341" y="936"/>
                  </a:lnTo>
                  <a:lnTo>
                    <a:pt x="5350" y="927"/>
                  </a:lnTo>
                  <a:cubicBezTo>
                    <a:pt x="5359" y="927"/>
                    <a:pt x="5359" y="927"/>
                    <a:pt x="5359" y="927"/>
                  </a:cubicBezTo>
                  <a:cubicBezTo>
                    <a:pt x="5369" y="918"/>
                    <a:pt x="5369" y="918"/>
                    <a:pt x="5377" y="918"/>
                  </a:cubicBezTo>
                  <a:cubicBezTo>
                    <a:pt x="5377" y="918"/>
                    <a:pt x="5377" y="909"/>
                    <a:pt x="5386" y="909"/>
                  </a:cubicBezTo>
                  <a:cubicBezTo>
                    <a:pt x="5386" y="909"/>
                    <a:pt x="5395" y="900"/>
                    <a:pt x="5405" y="900"/>
                  </a:cubicBezTo>
                  <a:lnTo>
                    <a:pt x="5405" y="900"/>
                  </a:lnTo>
                  <a:cubicBezTo>
                    <a:pt x="5413" y="891"/>
                    <a:pt x="5413" y="891"/>
                    <a:pt x="5422" y="882"/>
                  </a:cubicBezTo>
                  <a:lnTo>
                    <a:pt x="5431" y="882"/>
                  </a:lnTo>
                  <a:lnTo>
                    <a:pt x="5441" y="873"/>
                  </a:lnTo>
                  <a:cubicBezTo>
                    <a:pt x="5449" y="873"/>
                    <a:pt x="5449" y="864"/>
                    <a:pt x="5449" y="864"/>
                  </a:cubicBezTo>
                  <a:cubicBezTo>
                    <a:pt x="5458" y="864"/>
                    <a:pt x="5458" y="864"/>
                    <a:pt x="5458" y="855"/>
                  </a:cubicBezTo>
                  <a:cubicBezTo>
                    <a:pt x="5467" y="855"/>
                    <a:pt x="5467" y="855"/>
                    <a:pt x="5467" y="846"/>
                  </a:cubicBezTo>
                  <a:cubicBezTo>
                    <a:pt x="5476" y="846"/>
                    <a:pt x="5476" y="846"/>
                    <a:pt x="5476" y="837"/>
                  </a:cubicBezTo>
                  <a:cubicBezTo>
                    <a:pt x="5485" y="837"/>
                    <a:pt x="5485" y="837"/>
                    <a:pt x="5485" y="837"/>
                  </a:cubicBezTo>
                  <a:cubicBezTo>
                    <a:pt x="5494" y="828"/>
                    <a:pt x="5494" y="828"/>
                    <a:pt x="5494" y="828"/>
                  </a:cubicBezTo>
                  <a:cubicBezTo>
                    <a:pt x="5503" y="819"/>
                    <a:pt x="5503" y="819"/>
                    <a:pt x="5503" y="819"/>
                  </a:cubicBezTo>
                  <a:cubicBezTo>
                    <a:pt x="5512" y="819"/>
                    <a:pt x="5512" y="810"/>
                    <a:pt x="5512" y="810"/>
                  </a:cubicBezTo>
                  <a:cubicBezTo>
                    <a:pt x="5521" y="810"/>
                    <a:pt x="5521" y="801"/>
                    <a:pt x="5521" y="801"/>
                  </a:cubicBezTo>
                  <a:cubicBezTo>
                    <a:pt x="5530" y="801"/>
                    <a:pt x="5530" y="792"/>
                    <a:pt x="5530" y="792"/>
                  </a:cubicBezTo>
                  <a:cubicBezTo>
                    <a:pt x="5539" y="783"/>
                    <a:pt x="5539" y="783"/>
                    <a:pt x="5539" y="783"/>
                  </a:cubicBezTo>
                  <a:cubicBezTo>
                    <a:pt x="5548" y="774"/>
                    <a:pt x="5548" y="774"/>
                    <a:pt x="5557" y="765"/>
                  </a:cubicBezTo>
                  <a:lnTo>
                    <a:pt x="5557" y="765"/>
                  </a:lnTo>
                  <a:cubicBezTo>
                    <a:pt x="5566" y="756"/>
                    <a:pt x="5566" y="756"/>
                    <a:pt x="5566" y="747"/>
                  </a:cubicBezTo>
                  <a:cubicBezTo>
                    <a:pt x="5575" y="747"/>
                    <a:pt x="5575" y="747"/>
                    <a:pt x="5575" y="738"/>
                  </a:cubicBezTo>
                  <a:lnTo>
                    <a:pt x="5584" y="729"/>
                  </a:lnTo>
                  <a:cubicBezTo>
                    <a:pt x="5584" y="729"/>
                    <a:pt x="5584" y="720"/>
                    <a:pt x="5593" y="720"/>
                  </a:cubicBezTo>
                  <a:cubicBezTo>
                    <a:pt x="5593" y="720"/>
                    <a:pt x="5593" y="711"/>
                    <a:pt x="5602" y="711"/>
                  </a:cubicBezTo>
                  <a:cubicBezTo>
                    <a:pt x="5602" y="702"/>
                    <a:pt x="5602" y="702"/>
                    <a:pt x="5602" y="702"/>
                  </a:cubicBezTo>
                  <a:cubicBezTo>
                    <a:pt x="5602" y="693"/>
                    <a:pt x="5611" y="693"/>
                    <a:pt x="5611" y="684"/>
                  </a:cubicBezTo>
                  <a:cubicBezTo>
                    <a:pt x="5611" y="684"/>
                    <a:pt x="5611" y="684"/>
                    <a:pt x="5620" y="675"/>
                  </a:cubicBezTo>
                  <a:lnTo>
                    <a:pt x="5620" y="666"/>
                  </a:lnTo>
                  <a:cubicBezTo>
                    <a:pt x="5629" y="666"/>
                    <a:pt x="5629" y="657"/>
                    <a:pt x="5629" y="657"/>
                  </a:cubicBezTo>
                  <a:lnTo>
                    <a:pt x="5629" y="657"/>
                  </a:lnTo>
                  <a:lnTo>
                    <a:pt x="5629" y="657"/>
                  </a:lnTo>
                  <a:cubicBezTo>
                    <a:pt x="5629" y="666"/>
                    <a:pt x="5638" y="666"/>
                    <a:pt x="5638" y="675"/>
                  </a:cubicBezTo>
                  <a:lnTo>
                    <a:pt x="5638" y="675"/>
                  </a:lnTo>
                  <a:cubicBezTo>
                    <a:pt x="5638" y="684"/>
                    <a:pt x="5647" y="684"/>
                    <a:pt x="5647" y="693"/>
                  </a:cubicBezTo>
                  <a:cubicBezTo>
                    <a:pt x="5647" y="693"/>
                    <a:pt x="5647" y="693"/>
                    <a:pt x="5647" y="702"/>
                  </a:cubicBezTo>
                  <a:lnTo>
                    <a:pt x="5656" y="711"/>
                  </a:lnTo>
                  <a:lnTo>
                    <a:pt x="5656" y="711"/>
                  </a:lnTo>
                  <a:cubicBezTo>
                    <a:pt x="5665" y="720"/>
                    <a:pt x="5665" y="729"/>
                    <a:pt x="5665" y="729"/>
                  </a:cubicBezTo>
                  <a:cubicBezTo>
                    <a:pt x="5665" y="729"/>
                    <a:pt x="5674" y="729"/>
                    <a:pt x="5674" y="738"/>
                  </a:cubicBezTo>
                  <a:cubicBezTo>
                    <a:pt x="5674" y="738"/>
                    <a:pt x="5674" y="747"/>
                    <a:pt x="5683" y="747"/>
                  </a:cubicBezTo>
                  <a:lnTo>
                    <a:pt x="5683" y="747"/>
                  </a:lnTo>
                  <a:cubicBezTo>
                    <a:pt x="5683" y="756"/>
                    <a:pt x="5692" y="756"/>
                    <a:pt x="5692" y="765"/>
                  </a:cubicBezTo>
                  <a:cubicBezTo>
                    <a:pt x="5701" y="765"/>
                    <a:pt x="5701" y="765"/>
                    <a:pt x="5701" y="765"/>
                  </a:cubicBezTo>
                  <a:cubicBezTo>
                    <a:pt x="5701" y="774"/>
                    <a:pt x="5710" y="774"/>
                    <a:pt x="5710" y="783"/>
                  </a:cubicBezTo>
                  <a:lnTo>
                    <a:pt x="5710" y="783"/>
                  </a:lnTo>
                  <a:cubicBezTo>
                    <a:pt x="5719" y="783"/>
                    <a:pt x="5719" y="792"/>
                    <a:pt x="5728" y="792"/>
                  </a:cubicBezTo>
                  <a:cubicBezTo>
                    <a:pt x="5728" y="792"/>
                    <a:pt x="5728" y="792"/>
                    <a:pt x="5728" y="801"/>
                  </a:cubicBezTo>
                  <a:cubicBezTo>
                    <a:pt x="5737" y="801"/>
                    <a:pt x="5737" y="801"/>
                    <a:pt x="5746" y="810"/>
                  </a:cubicBezTo>
                  <a:lnTo>
                    <a:pt x="5746" y="810"/>
                  </a:lnTo>
                  <a:cubicBezTo>
                    <a:pt x="5755" y="810"/>
                    <a:pt x="5755" y="819"/>
                    <a:pt x="5764" y="819"/>
                  </a:cubicBezTo>
                  <a:lnTo>
                    <a:pt x="5764" y="819"/>
                  </a:lnTo>
                  <a:cubicBezTo>
                    <a:pt x="5773" y="828"/>
                    <a:pt x="5773" y="828"/>
                    <a:pt x="5782" y="828"/>
                  </a:cubicBezTo>
                  <a:lnTo>
                    <a:pt x="5782" y="828"/>
                  </a:lnTo>
                  <a:cubicBezTo>
                    <a:pt x="5791" y="837"/>
                    <a:pt x="5800" y="837"/>
                    <a:pt x="5800" y="837"/>
                  </a:cubicBezTo>
                  <a:lnTo>
                    <a:pt x="5809" y="837"/>
                  </a:lnTo>
                  <a:cubicBezTo>
                    <a:pt x="5809" y="846"/>
                    <a:pt x="5818" y="846"/>
                    <a:pt x="5818" y="846"/>
                  </a:cubicBezTo>
                  <a:cubicBezTo>
                    <a:pt x="5827" y="846"/>
                    <a:pt x="5827" y="846"/>
                    <a:pt x="5827" y="846"/>
                  </a:cubicBezTo>
                  <a:cubicBezTo>
                    <a:pt x="5836" y="846"/>
                    <a:pt x="5836" y="855"/>
                    <a:pt x="5845" y="855"/>
                  </a:cubicBezTo>
                  <a:lnTo>
                    <a:pt x="5845" y="855"/>
                  </a:lnTo>
                  <a:cubicBezTo>
                    <a:pt x="5854" y="855"/>
                    <a:pt x="5863" y="855"/>
                    <a:pt x="5863" y="855"/>
                  </a:cubicBezTo>
                  <a:lnTo>
                    <a:pt x="5872" y="855"/>
                  </a:lnTo>
                  <a:cubicBezTo>
                    <a:pt x="5872" y="855"/>
                    <a:pt x="5872" y="855"/>
                    <a:pt x="5881" y="864"/>
                  </a:cubicBezTo>
                  <a:lnTo>
                    <a:pt x="5890" y="864"/>
                  </a:lnTo>
                  <a:lnTo>
                    <a:pt x="5890" y="864"/>
                  </a:lnTo>
                  <a:lnTo>
                    <a:pt x="5890" y="864"/>
                  </a:lnTo>
                  <a:cubicBezTo>
                    <a:pt x="5890" y="1053"/>
                    <a:pt x="5890" y="1053"/>
                    <a:pt x="5890" y="1053"/>
                  </a:cubicBezTo>
                  <a:cubicBezTo>
                    <a:pt x="5890" y="1062"/>
                    <a:pt x="5890" y="1062"/>
                    <a:pt x="5890" y="1062"/>
                  </a:cubicBezTo>
                  <a:cubicBezTo>
                    <a:pt x="5890" y="1098"/>
                    <a:pt x="5890" y="1125"/>
                    <a:pt x="5881" y="1152"/>
                  </a:cubicBezTo>
                  <a:cubicBezTo>
                    <a:pt x="5854" y="1277"/>
                    <a:pt x="5791" y="1376"/>
                    <a:pt x="5692" y="1448"/>
                  </a:cubicBezTo>
                  <a:cubicBezTo>
                    <a:pt x="5683" y="1457"/>
                    <a:pt x="5674" y="1457"/>
                    <a:pt x="5665" y="1466"/>
                  </a:cubicBezTo>
                  <a:cubicBezTo>
                    <a:pt x="5656" y="1475"/>
                    <a:pt x="5647" y="1475"/>
                    <a:pt x="5638" y="1484"/>
                  </a:cubicBezTo>
                  <a:cubicBezTo>
                    <a:pt x="5620" y="1493"/>
                    <a:pt x="5593" y="1502"/>
                    <a:pt x="5575" y="1511"/>
                  </a:cubicBezTo>
                  <a:cubicBezTo>
                    <a:pt x="5566" y="1511"/>
                    <a:pt x="5548" y="1520"/>
                    <a:pt x="5539" y="152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E1586C2-8F56-854D-97F5-7BD12B845B09}"/>
              </a:ext>
            </a:extLst>
          </p:cNvPr>
          <p:cNvGrpSpPr/>
          <p:nvPr/>
        </p:nvGrpSpPr>
        <p:grpSpPr>
          <a:xfrm>
            <a:off x="1437716" y="4502143"/>
            <a:ext cx="6361037" cy="4716592"/>
            <a:chOff x="2232442" y="3643574"/>
            <a:chExt cx="6361037" cy="4716592"/>
          </a:xfrm>
        </p:grpSpPr>
        <p:sp>
          <p:nvSpPr>
            <p:cNvPr id="37" name="CuadroTexto 598">
              <a:extLst>
                <a:ext uri="{FF2B5EF4-FFF2-40B4-BE49-F238E27FC236}">
                  <a16:creationId xmlns:a16="http://schemas.microsoft.com/office/drawing/2014/main" id="{0181963D-C330-4143-B900-14C2F23BF395}"/>
                </a:ext>
              </a:extLst>
            </p:cNvPr>
            <p:cNvSpPr txBox="1"/>
            <p:nvPr/>
          </p:nvSpPr>
          <p:spPr>
            <a:xfrm>
              <a:off x="2232442" y="3643574"/>
              <a:ext cx="63610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</a:t>
              </a:r>
            </a:p>
          </p:txBody>
        </p:sp>
        <p:sp>
          <p:nvSpPr>
            <p:cNvPr id="38" name="CuadroTexto 599">
              <a:extLst>
                <a:ext uri="{FF2B5EF4-FFF2-40B4-BE49-F238E27FC236}">
                  <a16:creationId xmlns:a16="http://schemas.microsoft.com/office/drawing/2014/main" id="{0B561CCA-988E-BD48-9025-915DE6A4D510}"/>
                </a:ext>
              </a:extLst>
            </p:cNvPr>
            <p:cNvSpPr txBox="1"/>
            <p:nvPr/>
          </p:nvSpPr>
          <p:spPr>
            <a:xfrm>
              <a:off x="2236244" y="4943846"/>
              <a:ext cx="63572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00" name="Freeform 389">
            <a:extLst>
              <a:ext uri="{FF2B5EF4-FFF2-40B4-BE49-F238E27FC236}">
                <a16:creationId xmlns:a16="http://schemas.microsoft.com/office/drawing/2014/main" id="{4180F51B-0B88-D246-BFA2-1AE133917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5022" y="4547832"/>
            <a:ext cx="1515080" cy="1505521"/>
          </a:xfrm>
          <a:custGeom>
            <a:avLst/>
            <a:gdLst>
              <a:gd name="T0" fmla="*/ 1397 w 1398"/>
              <a:gd name="T1" fmla="*/ 695 h 1390"/>
              <a:gd name="T2" fmla="*/ 1397 w 1398"/>
              <a:gd name="T3" fmla="*/ 695 h 1390"/>
              <a:gd name="T4" fmla="*/ 702 w 1398"/>
              <a:gd name="T5" fmla="*/ 1389 h 1390"/>
              <a:gd name="T6" fmla="*/ 0 w 1398"/>
              <a:gd name="T7" fmla="*/ 695 h 1390"/>
              <a:gd name="T8" fmla="*/ 702 w 1398"/>
              <a:gd name="T9" fmla="*/ 0 h 1390"/>
              <a:gd name="T10" fmla="*/ 1397 w 1398"/>
              <a:gd name="T11" fmla="*/ 695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8" h="1390">
                <a:moveTo>
                  <a:pt x="1397" y="695"/>
                </a:moveTo>
                <a:lnTo>
                  <a:pt x="1397" y="695"/>
                </a:lnTo>
                <a:cubicBezTo>
                  <a:pt x="1397" y="1079"/>
                  <a:pt x="1087" y="1389"/>
                  <a:pt x="702" y="1389"/>
                </a:cubicBezTo>
                <a:cubicBezTo>
                  <a:pt x="318" y="1389"/>
                  <a:pt x="0" y="1079"/>
                  <a:pt x="0" y="695"/>
                </a:cubicBezTo>
                <a:cubicBezTo>
                  <a:pt x="0" y="310"/>
                  <a:pt x="318" y="0"/>
                  <a:pt x="702" y="0"/>
                </a:cubicBezTo>
                <a:cubicBezTo>
                  <a:pt x="1087" y="0"/>
                  <a:pt x="1397" y="310"/>
                  <a:pt x="1397" y="69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390">
            <a:extLst>
              <a:ext uri="{FF2B5EF4-FFF2-40B4-BE49-F238E27FC236}">
                <a16:creationId xmlns:a16="http://schemas.microsoft.com/office/drawing/2014/main" id="{CC3ACDB0-6D71-634F-9E3B-A153B1BCB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5019" y="7694205"/>
            <a:ext cx="1515083" cy="1505521"/>
          </a:xfrm>
          <a:custGeom>
            <a:avLst/>
            <a:gdLst>
              <a:gd name="T0" fmla="*/ 1397 w 1398"/>
              <a:gd name="T1" fmla="*/ 695 h 1390"/>
              <a:gd name="T2" fmla="*/ 1397 w 1398"/>
              <a:gd name="T3" fmla="*/ 695 h 1390"/>
              <a:gd name="T4" fmla="*/ 694 w 1398"/>
              <a:gd name="T5" fmla="*/ 1389 h 1390"/>
              <a:gd name="T6" fmla="*/ 0 w 1398"/>
              <a:gd name="T7" fmla="*/ 695 h 1390"/>
              <a:gd name="T8" fmla="*/ 694 w 1398"/>
              <a:gd name="T9" fmla="*/ 0 h 1390"/>
              <a:gd name="T10" fmla="*/ 1397 w 1398"/>
              <a:gd name="T11" fmla="*/ 695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8" h="1390">
                <a:moveTo>
                  <a:pt x="1397" y="695"/>
                </a:moveTo>
                <a:lnTo>
                  <a:pt x="1397" y="695"/>
                </a:lnTo>
                <a:cubicBezTo>
                  <a:pt x="1397" y="1079"/>
                  <a:pt x="1079" y="1389"/>
                  <a:pt x="694" y="1389"/>
                </a:cubicBezTo>
                <a:cubicBezTo>
                  <a:pt x="309" y="1389"/>
                  <a:pt x="0" y="1079"/>
                  <a:pt x="0" y="695"/>
                </a:cubicBezTo>
                <a:cubicBezTo>
                  <a:pt x="0" y="310"/>
                  <a:pt x="309" y="0"/>
                  <a:pt x="694" y="0"/>
                </a:cubicBezTo>
                <a:cubicBezTo>
                  <a:pt x="1079" y="0"/>
                  <a:pt x="1397" y="310"/>
                  <a:pt x="1397" y="69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391">
            <a:extLst>
              <a:ext uri="{FF2B5EF4-FFF2-40B4-BE49-F238E27FC236}">
                <a16:creationId xmlns:a16="http://schemas.microsoft.com/office/drawing/2014/main" id="{CE3A1208-389B-9F48-A6E9-F075A73BB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7448" y="8033544"/>
            <a:ext cx="970224" cy="836403"/>
          </a:xfrm>
          <a:custGeom>
            <a:avLst/>
            <a:gdLst>
              <a:gd name="T0" fmla="*/ 443 w 896"/>
              <a:gd name="T1" fmla="*/ 769 h 770"/>
              <a:gd name="T2" fmla="*/ 443 w 896"/>
              <a:gd name="T3" fmla="*/ 769 h 770"/>
              <a:gd name="T4" fmla="*/ 426 w 896"/>
              <a:gd name="T5" fmla="*/ 761 h 770"/>
              <a:gd name="T6" fmla="*/ 125 w 896"/>
              <a:gd name="T7" fmla="*/ 468 h 770"/>
              <a:gd name="T8" fmla="*/ 125 w 896"/>
              <a:gd name="T9" fmla="*/ 460 h 770"/>
              <a:gd name="T10" fmla="*/ 66 w 896"/>
              <a:gd name="T11" fmla="*/ 410 h 770"/>
              <a:gd name="T12" fmla="*/ 0 w 896"/>
              <a:gd name="T13" fmla="*/ 234 h 770"/>
              <a:gd name="T14" fmla="*/ 66 w 896"/>
              <a:gd name="T15" fmla="*/ 67 h 770"/>
              <a:gd name="T16" fmla="*/ 234 w 896"/>
              <a:gd name="T17" fmla="*/ 0 h 770"/>
              <a:gd name="T18" fmla="*/ 410 w 896"/>
              <a:gd name="T19" fmla="*/ 67 h 770"/>
              <a:gd name="T20" fmla="*/ 443 w 896"/>
              <a:gd name="T21" fmla="*/ 109 h 770"/>
              <a:gd name="T22" fmla="*/ 485 w 896"/>
              <a:gd name="T23" fmla="*/ 67 h 770"/>
              <a:gd name="T24" fmla="*/ 652 w 896"/>
              <a:gd name="T25" fmla="*/ 0 h 770"/>
              <a:gd name="T26" fmla="*/ 819 w 896"/>
              <a:gd name="T27" fmla="*/ 67 h 770"/>
              <a:gd name="T28" fmla="*/ 895 w 896"/>
              <a:gd name="T29" fmla="*/ 234 h 770"/>
              <a:gd name="T30" fmla="*/ 819 w 896"/>
              <a:gd name="T31" fmla="*/ 410 h 770"/>
              <a:gd name="T32" fmla="*/ 819 w 896"/>
              <a:gd name="T33" fmla="*/ 410 h 770"/>
              <a:gd name="T34" fmla="*/ 761 w 896"/>
              <a:gd name="T35" fmla="*/ 460 h 770"/>
              <a:gd name="T36" fmla="*/ 761 w 896"/>
              <a:gd name="T37" fmla="*/ 468 h 770"/>
              <a:gd name="T38" fmla="*/ 468 w 896"/>
              <a:gd name="T39" fmla="*/ 761 h 770"/>
              <a:gd name="T40" fmla="*/ 443 w 896"/>
              <a:gd name="T41" fmla="*/ 769 h 770"/>
              <a:gd name="T42" fmla="*/ 167 w 896"/>
              <a:gd name="T43" fmla="*/ 426 h 770"/>
              <a:gd name="T44" fmla="*/ 167 w 896"/>
              <a:gd name="T45" fmla="*/ 426 h 770"/>
              <a:gd name="T46" fmla="*/ 443 w 896"/>
              <a:gd name="T47" fmla="*/ 702 h 770"/>
              <a:gd name="T48" fmla="*/ 719 w 896"/>
              <a:gd name="T49" fmla="*/ 426 h 770"/>
              <a:gd name="T50" fmla="*/ 719 w 896"/>
              <a:gd name="T51" fmla="*/ 426 h 770"/>
              <a:gd name="T52" fmla="*/ 778 w 896"/>
              <a:gd name="T53" fmla="*/ 368 h 770"/>
              <a:gd name="T54" fmla="*/ 836 w 896"/>
              <a:gd name="T55" fmla="*/ 234 h 770"/>
              <a:gd name="T56" fmla="*/ 778 w 896"/>
              <a:gd name="T57" fmla="*/ 109 h 770"/>
              <a:gd name="T58" fmla="*/ 652 w 896"/>
              <a:gd name="T59" fmla="*/ 58 h 770"/>
              <a:gd name="T60" fmla="*/ 527 w 896"/>
              <a:gd name="T61" fmla="*/ 109 h 770"/>
              <a:gd name="T62" fmla="*/ 468 w 896"/>
              <a:gd name="T63" fmla="*/ 167 h 770"/>
              <a:gd name="T64" fmla="*/ 443 w 896"/>
              <a:gd name="T65" fmla="*/ 175 h 770"/>
              <a:gd name="T66" fmla="*/ 426 w 896"/>
              <a:gd name="T67" fmla="*/ 167 h 770"/>
              <a:gd name="T68" fmla="*/ 368 w 896"/>
              <a:gd name="T69" fmla="*/ 109 h 770"/>
              <a:gd name="T70" fmla="*/ 234 w 896"/>
              <a:gd name="T71" fmla="*/ 58 h 770"/>
              <a:gd name="T72" fmla="*/ 109 w 896"/>
              <a:gd name="T73" fmla="*/ 109 h 770"/>
              <a:gd name="T74" fmla="*/ 58 w 896"/>
              <a:gd name="T75" fmla="*/ 234 h 770"/>
              <a:gd name="T76" fmla="*/ 109 w 896"/>
              <a:gd name="T77" fmla="*/ 368 h 770"/>
              <a:gd name="T78" fmla="*/ 167 w 896"/>
              <a:gd name="T79" fmla="*/ 426 h 770"/>
              <a:gd name="T80" fmla="*/ 803 w 896"/>
              <a:gd name="T81" fmla="*/ 385 h 770"/>
              <a:gd name="T82" fmla="*/ 803 w 896"/>
              <a:gd name="T83" fmla="*/ 385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96" h="770">
                <a:moveTo>
                  <a:pt x="443" y="769"/>
                </a:moveTo>
                <a:lnTo>
                  <a:pt x="443" y="769"/>
                </a:lnTo>
                <a:cubicBezTo>
                  <a:pt x="435" y="769"/>
                  <a:pt x="435" y="769"/>
                  <a:pt x="426" y="761"/>
                </a:cubicBezTo>
                <a:cubicBezTo>
                  <a:pt x="125" y="468"/>
                  <a:pt x="125" y="468"/>
                  <a:pt x="125" y="468"/>
                </a:cubicBezTo>
                <a:cubicBezTo>
                  <a:pt x="125" y="468"/>
                  <a:pt x="125" y="468"/>
                  <a:pt x="125" y="460"/>
                </a:cubicBezTo>
                <a:cubicBezTo>
                  <a:pt x="66" y="410"/>
                  <a:pt x="66" y="410"/>
                  <a:pt x="66" y="410"/>
                </a:cubicBezTo>
                <a:cubicBezTo>
                  <a:pt x="25" y="360"/>
                  <a:pt x="0" y="301"/>
                  <a:pt x="0" y="234"/>
                </a:cubicBezTo>
                <a:cubicBezTo>
                  <a:pt x="0" y="175"/>
                  <a:pt x="25" y="117"/>
                  <a:pt x="66" y="67"/>
                </a:cubicBezTo>
                <a:cubicBezTo>
                  <a:pt x="117" y="25"/>
                  <a:pt x="175" y="0"/>
                  <a:pt x="234" y="0"/>
                </a:cubicBezTo>
                <a:cubicBezTo>
                  <a:pt x="301" y="0"/>
                  <a:pt x="359" y="25"/>
                  <a:pt x="410" y="67"/>
                </a:cubicBezTo>
                <a:cubicBezTo>
                  <a:pt x="443" y="109"/>
                  <a:pt x="443" y="109"/>
                  <a:pt x="443" y="109"/>
                </a:cubicBezTo>
                <a:cubicBezTo>
                  <a:pt x="485" y="67"/>
                  <a:pt x="485" y="67"/>
                  <a:pt x="485" y="67"/>
                </a:cubicBezTo>
                <a:cubicBezTo>
                  <a:pt x="527" y="25"/>
                  <a:pt x="585" y="0"/>
                  <a:pt x="652" y="0"/>
                </a:cubicBezTo>
                <a:cubicBezTo>
                  <a:pt x="719" y="0"/>
                  <a:pt x="778" y="25"/>
                  <a:pt x="819" y="67"/>
                </a:cubicBezTo>
                <a:cubicBezTo>
                  <a:pt x="869" y="117"/>
                  <a:pt x="895" y="175"/>
                  <a:pt x="895" y="234"/>
                </a:cubicBezTo>
                <a:cubicBezTo>
                  <a:pt x="895" y="301"/>
                  <a:pt x="869" y="360"/>
                  <a:pt x="819" y="410"/>
                </a:cubicBezTo>
                <a:lnTo>
                  <a:pt x="819" y="410"/>
                </a:lnTo>
                <a:cubicBezTo>
                  <a:pt x="761" y="460"/>
                  <a:pt x="761" y="460"/>
                  <a:pt x="761" y="460"/>
                </a:cubicBezTo>
                <a:cubicBezTo>
                  <a:pt x="761" y="468"/>
                  <a:pt x="761" y="468"/>
                  <a:pt x="761" y="468"/>
                </a:cubicBezTo>
                <a:cubicBezTo>
                  <a:pt x="468" y="761"/>
                  <a:pt x="468" y="761"/>
                  <a:pt x="468" y="761"/>
                </a:cubicBezTo>
                <a:cubicBezTo>
                  <a:pt x="460" y="769"/>
                  <a:pt x="451" y="769"/>
                  <a:pt x="443" y="769"/>
                </a:cubicBezTo>
                <a:close/>
                <a:moveTo>
                  <a:pt x="167" y="426"/>
                </a:moveTo>
                <a:lnTo>
                  <a:pt x="167" y="426"/>
                </a:lnTo>
                <a:cubicBezTo>
                  <a:pt x="443" y="702"/>
                  <a:pt x="443" y="702"/>
                  <a:pt x="443" y="702"/>
                </a:cubicBezTo>
                <a:cubicBezTo>
                  <a:pt x="719" y="426"/>
                  <a:pt x="719" y="426"/>
                  <a:pt x="719" y="426"/>
                </a:cubicBezTo>
                <a:lnTo>
                  <a:pt x="719" y="426"/>
                </a:lnTo>
                <a:cubicBezTo>
                  <a:pt x="778" y="368"/>
                  <a:pt x="778" y="368"/>
                  <a:pt x="778" y="368"/>
                </a:cubicBezTo>
                <a:cubicBezTo>
                  <a:pt x="819" y="334"/>
                  <a:pt x="836" y="284"/>
                  <a:pt x="836" y="234"/>
                </a:cubicBezTo>
                <a:cubicBezTo>
                  <a:pt x="836" y="192"/>
                  <a:pt x="819" y="142"/>
                  <a:pt x="778" y="109"/>
                </a:cubicBezTo>
                <a:cubicBezTo>
                  <a:pt x="744" y="75"/>
                  <a:pt x="702" y="58"/>
                  <a:pt x="652" y="58"/>
                </a:cubicBezTo>
                <a:cubicBezTo>
                  <a:pt x="602" y="58"/>
                  <a:pt x="560" y="75"/>
                  <a:pt x="527" y="109"/>
                </a:cubicBezTo>
                <a:cubicBezTo>
                  <a:pt x="468" y="167"/>
                  <a:pt x="468" y="167"/>
                  <a:pt x="468" y="167"/>
                </a:cubicBezTo>
                <a:cubicBezTo>
                  <a:pt x="460" y="175"/>
                  <a:pt x="451" y="175"/>
                  <a:pt x="443" y="175"/>
                </a:cubicBezTo>
                <a:cubicBezTo>
                  <a:pt x="435" y="175"/>
                  <a:pt x="435" y="175"/>
                  <a:pt x="426" y="167"/>
                </a:cubicBezTo>
                <a:cubicBezTo>
                  <a:pt x="368" y="109"/>
                  <a:pt x="368" y="109"/>
                  <a:pt x="368" y="109"/>
                </a:cubicBezTo>
                <a:cubicBezTo>
                  <a:pt x="334" y="75"/>
                  <a:pt x="284" y="58"/>
                  <a:pt x="234" y="58"/>
                </a:cubicBezTo>
                <a:cubicBezTo>
                  <a:pt x="192" y="58"/>
                  <a:pt x="142" y="75"/>
                  <a:pt x="109" y="109"/>
                </a:cubicBezTo>
                <a:cubicBezTo>
                  <a:pt x="75" y="142"/>
                  <a:pt x="58" y="192"/>
                  <a:pt x="58" y="234"/>
                </a:cubicBezTo>
                <a:cubicBezTo>
                  <a:pt x="58" y="284"/>
                  <a:pt x="75" y="334"/>
                  <a:pt x="109" y="368"/>
                </a:cubicBezTo>
                <a:cubicBezTo>
                  <a:pt x="167" y="426"/>
                  <a:pt x="167" y="426"/>
                  <a:pt x="167" y="426"/>
                </a:cubicBezTo>
                <a:close/>
                <a:moveTo>
                  <a:pt x="803" y="385"/>
                </a:moveTo>
                <a:lnTo>
                  <a:pt x="803" y="3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2D199D-4479-6546-970D-418DBF010BEE}"/>
              </a:ext>
            </a:extLst>
          </p:cNvPr>
          <p:cNvGrpSpPr/>
          <p:nvPr/>
        </p:nvGrpSpPr>
        <p:grpSpPr>
          <a:xfrm>
            <a:off x="16945019" y="1401459"/>
            <a:ext cx="1515083" cy="1505521"/>
            <a:chOff x="18064561" y="1322477"/>
            <a:chExt cx="1515083" cy="1505521"/>
          </a:xfrm>
        </p:grpSpPr>
        <p:sp>
          <p:nvSpPr>
            <p:cNvPr id="99" name="Freeform 388">
              <a:extLst>
                <a:ext uri="{FF2B5EF4-FFF2-40B4-BE49-F238E27FC236}">
                  <a16:creationId xmlns:a16="http://schemas.microsoft.com/office/drawing/2014/main" id="{84E6E69A-9EA8-ED43-83AD-D9B57D86D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4561" y="1322477"/>
              <a:ext cx="1515083" cy="1505521"/>
            </a:xfrm>
            <a:custGeom>
              <a:avLst/>
              <a:gdLst>
                <a:gd name="T0" fmla="*/ 1397 w 1398"/>
                <a:gd name="T1" fmla="*/ 695 h 1390"/>
                <a:gd name="T2" fmla="*/ 1397 w 1398"/>
                <a:gd name="T3" fmla="*/ 695 h 1390"/>
                <a:gd name="T4" fmla="*/ 694 w 1398"/>
                <a:gd name="T5" fmla="*/ 1389 h 1390"/>
                <a:gd name="T6" fmla="*/ 0 w 1398"/>
                <a:gd name="T7" fmla="*/ 695 h 1390"/>
                <a:gd name="T8" fmla="*/ 694 w 1398"/>
                <a:gd name="T9" fmla="*/ 0 h 1390"/>
                <a:gd name="T10" fmla="*/ 1397 w 1398"/>
                <a:gd name="T11" fmla="*/ 695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8" h="1390">
                  <a:moveTo>
                    <a:pt x="1397" y="695"/>
                  </a:moveTo>
                  <a:lnTo>
                    <a:pt x="1397" y="695"/>
                  </a:lnTo>
                  <a:cubicBezTo>
                    <a:pt x="1397" y="1079"/>
                    <a:pt x="1079" y="1389"/>
                    <a:pt x="694" y="1389"/>
                  </a:cubicBezTo>
                  <a:cubicBezTo>
                    <a:pt x="310" y="1389"/>
                    <a:pt x="0" y="1079"/>
                    <a:pt x="0" y="695"/>
                  </a:cubicBezTo>
                  <a:cubicBezTo>
                    <a:pt x="0" y="310"/>
                    <a:pt x="310" y="0"/>
                    <a:pt x="694" y="0"/>
                  </a:cubicBezTo>
                  <a:cubicBezTo>
                    <a:pt x="1079" y="0"/>
                    <a:pt x="1397" y="310"/>
                    <a:pt x="1397" y="69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accent3"/>
                </a:solidFill>
              </a:endParaRPr>
            </a:p>
          </p:txBody>
        </p:sp>
        <p:sp>
          <p:nvSpPr>
            <p:cNvPr id="103" name="Freeform 392">
              <a:extLst>
                <a:ext uri="{FF2B5EF4-FFF2-40B4-BE49-F238E27FC236}">
                  <a16:creationId xmlns:a16="http://schemas.microsoft.com/office/drawing/2014/main" id="{45443B97-A68C-D344-BC1E-2FFEF62E3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5667" y="1680933"/>
              <a:ext cx="908093" cy="798167"/>
            </a:xfrm>
            <a:custGeom>
              <a:avLst/>
              <a:gdLst>
                <a:gd name="T0" fmla="*/ 837 w 838"/>
                <a:gd name="T1" fmla="*/ 175 h 737"/>
                <a:gd name="T2" fmla="*/ 837 w 838"/>
                <a:gd name="T3" fmla="*/ 175 h 737"/>
                <a:gd name="T4" fmla="*/ 837 w 838"/>
                <a:gd name="T5" fmla="*/ 158 h 737"/>
                <a:gd name="T6" fmla="*/ 828 w 838"/>
                <a:gd name="T7" fmla="*/ 150 h 737"/>
                <a:gd name="T8" fmla="*/ 703 w 838"/>
                <a:gd name="T9" fmla="*/ 8 h 737"/>
                <a:gd name="T10" fmla="*/ 678 w 838"/>
                <a:gd name="T11" fmla="*/ 0 h 737"/>
                <a:gd name="T12" fmla="*/ 159 w 838"/>
                <a:gd name="T13" fmla="*/ 0 h 737"/>
                <a:gd name="T14" fmla="*/ 142 w 838"/>
                <a:gd name="T15" fmla="*/ 8 h 737"/>
                <a:gd name="T16" fmla="*/ 8 w 838"/>
                <a:gd name="T17" fmla="*/ 150 h 737"/>
                <a:gd name="T18" fmla="*/ 8 w 838"/>
                <a:gd name="T19" fmla="*/ 158 h 737"/>
                <a:gd name="T20" fmla="*/ 0 w 838"/>
                <a:gd name="T21" fmla="*/ 175 h 737"/>
                <a:gd name="T22" fmla="*/ 84 w 838"/>
                <a:gd name="T23" fmla="*/ 292 h 737"/>
                <a:gd name="T24" fmla="*/ 84 w 838"/>
                <a:gd name="T25" fmla="*/ 694 h 737"/>
                <a:gd name="T26" fmla="*/ 126 w 838"/>
                <a:gd name="T27" fmla="*/ 736 h 737"/>
                <a:gd name="T28" fmla="*/ 293 w 838"/>
                <a:gd name="T29" fmla="*/ 736 h 737"/>
                <a:gd name="T30" fmla="*/ 544 w 838"/>
                <a:gd name="T31" fmla="*/ 736 h 737"/>
                <a:gd name="T32" fmla="*/ 711 w 838"/>
                <a:gd name="T33" fmla="*/ 736 h 737"/>
                <a:gd name="T34" fmla="*/ 753 w 838"/>
                <a:gd name="T35" fmla="*/ 694 h 737"/>
                <a:gd name="T36" fmla="*/ 753 w 838"/>
                <a:gd name="T37" fmla="*/ 292 h 737"/>
                <a:gd name="T38" fmla="*/ 837 w 838"/>
                <a:gd name="T39" fmla="*/ 175 h 737"/>
                <a:gd name="T40" fmla="*/ 318 w 838"/>
                <a:gd name="T41" fmla="*/ 677 h 737"/>
                <a:gd name="T42" fmla="*/ 318 w 838"/>
                <a:gd name="T43" fmla="*/ 677 h 737"/>
                <a:gd name="T44" fmla="*/ 318 w 838"/>
                <a:gd name="T45" fmla="*/ 502 h 737"/>
                <a:gd name="T46" fmla="*/ 519 w 838"/>
                <a:gd name="T47" fmla="*/ 502 h 737"/>
                <a:gd name="T48" fmla="*/ 519 w 838"/>
                <a:gd name="T49" fmla="*/ 677 h 737"/>
                <a:gd name="T50" fmla="*/ 318 w 838"/>
                <a:gd name="T51" fmla="*/ 677 h 737"/>
                <a:gd name="T52" fmla="*/ 577 w 838"/>
                <a:gd name="T53" fmla="*/ 677 h 737"/>
                <a:gd name="T54" fmla="*/ 577 w 838"/>
                <a:gd name="T55" fmla="*/ 677 h 737"/>
                <a:gd name="T56" fmla="*/ 577 w 838"/>
                <a:gd name="T57" fmla="*/ 485 h 737"/>
                <a:gd name="T58" fmla="*/ 544 w 838"/>
                <a:gd name="T59" fmla="*/ 443 h 737"/>
                <a:gd name="T60" fmla="*/ 293 w 838"/>
                <a:gd name="T61" fmla="*/ 443 h 737"/>
                <a:gd name="T62" fmla="*/ 260 w 838"/>
                <a:gd name="T63" fmla="*/ 485 h 737"/>
                <a:gd name="T64" fmla="*/ 260 w 838"/>
                <a:gd name="T65" fmla="*/ 677 h 737"/>
                <a:gd name="T66" fmla="*/ 142 w 838"/>
                <a:gd name="T67" fmla="*/ 677 h 737"/>
                <a:gd name="T68" fmla="*/ 142 w 838"/>
                <a:gd name="T69" fmla="*/ 301 h 737"/>
                <a:gd name="T70" fmla="*/ 226 w 838"/>
                <a:gd name="T71" fmla="*/ 259 h 737"/>
                <a:gd name="T72" fmla="*/ 326 w 838"/>
                <a:gd name="T73" fmla="*/ 301 h 737"/>
                <a:gd name="T74" fmla="*/ 418 w 838"/>
                <a:gd name="T75" fmla="*/ 259 h 737"/>
                <a:gd name="T76" fmla="*/ 519 w 838"/>
                <a:gd name="T77" fmla="*/ 301 h 737"/>
                <a:gd name="T78" fmla="*/ 619 w 838"/>
                <a:gd name="T79" fmla="*/ 259 h 737"/>
                <a:gd name="T80" fmla="*/ 695 w 838"/>
                <a:gd name="T81" fmla="*/ 301 h 737"/>
                <a:gd name="T82" fmla="*/ 695 w 838"/>
                <a:gd name="T83" fmla="*/ 677 h 737"/>
                <a:gd name="T84" fmla="*/ 577 w 838"/>
                <a:gd name="T85" fmla="*/ 677 h 737"/>
                <a:gd name="T86" fmla="*/ 711 w 838"/>
                <a:gd name="T87" fmla="*/ 242 h 737"/>
                <a:gd name="T88" fmla="*/ 711 w 838"/>
                <a:gd name="T89" fmla="*/ 242 h 737"/>
                <a:gd name="T90" fmla="*/ 644 w 838"/>
                <a:gd name="T91" fmla="*/ 175 h 737"/>
                <a:gd name="T92" fmla="*/ 619 w 838"/>
                <a:gd name="T93" fmla="*/ 150 h 737"/>
                <a:gd name="T94" fmla="*/ 586 w 838"/>
                <a:gd name="T95" fmla="*/ 175 h 737"/>
                <a:gd name="T96" fmla="*/ 519 w 838"/>
                <a:gd name="T97" fmla="*/ 242 h 737"/>
                <a:gd name="T98" fmla="*/ 452 w 838"/>
                <a:gd name="T99" fmla="*/ 175 h 737"/>
                <a:gd name="T100" fmla="*/ 418 w 838"/>
                <a:gd name="T101" fmla="*/ 150 h 737"/>
                <a:gd name="T102" fmla="*/ 393 w 838"/>
                <a:gd name="T103" fmla="*/ 175 h 737"/>
                <a:gd name="T104" fmla="*/ 326 w 838"/>
                <a:gd name="T105" fmla="*/ 242 h 737"/>
                <a:gd name="T106" fmla="*/ 251 w 838"/>
                <a:gd name="T107" fmla="*/ 175 h 737"/>
                <a:gd name="T108" fmla="*/ 226 w 838"/>
                <a:gd name="T109" fmla="*/ 150 h 737"/>
                <a:gd name="T110" fmla="*/ 201 w 838"/>
                <a:gd name="T111" fmla="*/ 175 h 737"/>
                <a:gd name="T112" fmla="*/ 126 w 838"/>
                <a:gd name="T113" fmla="*/ 242 h 737"/>
                <a:gd name="T114" fmla="*/ 59 w 838"/>
                <a:gd name="T115" fmla="*/ 184 h 737"/>
                <a:gd name="T116" fmla="*/ 176 w 838"/>
                <a:gd name="T117" fmla="*/ 58 h 737"/>
                <a:gd name="T118" fmla="*/ 669 w 838"/>
                <a:gd name="T119" fmla="*/ 58 h 737"/>
                <a:gd name="T120" fmla="*/ 778 w 838"/>
                <a:gd name="T121" fmla="*/ 184 h 737"/>
                <a:gd name="T122" fmla="*/ 711 w 838"/>
                <a:gd name="T123" fmla="*/ 242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38" h="737">
                  <a:moveTo>
                    <a:pt x="837" y="175"/>
                  </a:moveTo>
                  <a:lnTo>
                    <a:pt x="837" y="175"/>
                  </a:lnTo>
                  <a:cubicBezTo>
                    <a:pt x="837" y="175"/>
                    <a:pt x="837" y="167"/>
                    <a:pt x="837" y="158"/>
                  </a:cubicBezTo>
                  <a:cubicBezTo>
                    <a:pt x="837" y="158"/>
                    <a:pt x="828" y="158"/>
                    <a:pt x="828" y="150"/>
                  </a:cubicBezTo>
                  <a:cubicBezTo>
                    <a:pt x="703" y="8"/>
                    <a:pt x="703" y="8"/>
                    <a:pt x="703" y="8"/>
                  </a:cubicBezTo>
                  <a:cubicBezTo>
                    <a:pt x="695" y="0"/>
                    <a:pt x="686" y="0"/>
                    <a:pt x="678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1" y="0"/>
                    <a:pt x="142" y="0"/>
                    <a:pt x="142" y="8"/>
                  </a:cubicBezTo>
                  <a:cubicBezTo>
                    <a:pt x="8" y="150"/>
                    <a:pt x="8" y="150"/>
                    <a:pt x="8" y="150"/>
                  </a:cubicBezTo>
                  <a:cubicBezTo>
                    <a:pt x="8" y="158"/>
                    <a:pt x="8" y="158"/>
                    <a:pt x="8" y="158"/>
                  </a:cubicBezTo>
                  <a:cubicBezTo>
                    <a:pt x="8" y="167"/>
                    <a:pt x="0" y="167"/>
                    <a:pt x="0" y="175"/>
                  </a:cubicBezTo>
                  <a:cubicBezTo>
                    <a:pt x="0" y="234"/>
                    <a:pt x="42" y="276"/>
                    <a:pt x="84" y="292"/>
                  </a:cubicBezTo>
                  <a:cubicBezTo>
                    <a:pt x="84" y="694"/>
                    <a:pt x="84" y="694"/>
                    <a:pt x="84" y="694"/>
                  </a:cubicBezTo>
                  <a:cubicBezTo>
                    <a:pt x="84" y="719"/>
                    <a:pt x="101" y="736"/>
                    <a:pt x="126" y="736"/>
                  </a:cubicBezTo>
                  <a:cubicBezTo>
                    <a:pt x="293" y="736"/>
                    <a:pt x="293" y="736"/>
                    <a:pt x="293" y="736"/>
                  </a:cubicBezTo>
                  <a:cubicBezTo>
                    <a:pt x="544" y="736"/>
                    <a:pt x="544" y="736"/>
                    <a:pt x="544" y="736"/>
                  </a:cubicBezTo>
                  <a:cubicBezTo>
                    <a:pt x="711" y="736"/>
                    <a:pt x="711" y="736"/>
                    <a:pt x="711" y="736"/>
                  </a:cubicBezTo>
                  <a:cubicBezTo>
                    <a:pt x="736" y="736"/>
                    <a:pt x="753" y="719"/>
                    <a:pt x="753" y="694"/>
                  </a:cubicBezTo>
                  <a:cubicBezTo>
                    <a:pt x="753" y="292"/>
                    <a:pt x="753" y="292"/>
                    <a:pt x="753" y="292"/>
                  </a:cubicBezTo>
                  <a:cubicBezTo>
                    <a:pt x="803" y="276"/>
                    <a:pt x="837" y="234"/>
                    <a:pt x="837" y="175"/>
                  </a:cubicBezTo>
                  <a:close/>
                  <a:moveTo>
                    <a:pt x="318" y="677"/>
                  </a:moveTo>
                  <a:lnTo>
                    <a:pt x="318" y="677"/>
                  </a:lnTo>
                  <a:cubicBezTo>
                    <a:pt x="318" y="502"/>
                    <a:pt x="318" y="502"/>
                    <a:pt x="318" y="502"/>
                  </a:cubicBezTo>
                  <a:cubicBezTo>
                    <a:pt x="519" y="502"/>
                    <a:pt x="519" y="502"/>
                    <a:pt x="519" y="502"/>
                  </a:cubicBezTo>
                  <a:cubicBezTo>
                    <a:pt x="519" y="677"/>
                    <a:pt x="519" y="677"/>
                    <a:pt x="519" y="677"/>
                  </a:cubicBezTo>
                  <a:lnTo>
                    <a:pt x="318" y="677"/>
                  </a:lnTo>
                  <a:close/>
                  <a:moveTo>
                    <a:pt x="577" y="677"/>
                  </a:moveTo>
                  <a:lnTo>
                    <a:pt x="577" y="677"/>
                  </a:lnTo>
                  <a:cubicBezTo>
                    <a:pt x="577" y="485"/>
                    <a:pt x="577" y="485"/>
                    <a:pt x="577" y="485"/>
                  </a:cubicBezTo>
                  <a:cubicBezTo>
                    <a:pt x="577" y="460"/>
                    <a:pt x="569" y="443"/>
                    <a:pt x="544" y="443"/>
                  </a:cubicBezTo>
                  <a:cubicBezTo>
                    <a:pt x="293" y="443"/>
                    <a:pt x="293" y="443"/>
                    <a:pt x="293" y="443"/>
                  </a:cubicBezTo>
                  <a:cubicBezTo>
                    <a:pt x="276" y="443"/>
                    <a:pt x="260" y="460"/>
                    <a:pt x="260" y="485"/>
                  </a:cubicBezTo>
                  <a:cubicBezTo>
                    <a:pt x="260" y="677"/>
                    <a:pt x="260" y="677"/>
                    <a:pt x="260" y="677"/>
                  </a:cubicBezTo>
                  <a:cubicBezTo>
                    <a:pt x="142" y="677"/>
                    <a:pt x="142" y="677"/>
                    <a:pt x="142" y="677"/>
                  </a:cubicBezTo>
                  <a:cubicBezTo>
                    <a:pt x="142" y="301"/>
                    <a:pt x="142" y="301"/>
                    <a:pt x="142" y="301"/>
                  </a:cubicBezTo>
                  <a:cubicBezTo>
                    <a:pt x="176" y="301"/>
                    <a:pt x="209" y="284"/>
                    <a:pt x="226" y="259"/>
                  </a:cubicBezTo>
                  <a:cubicBezTo>
                    <a:pt x="251" y="284"/>
                    <a:pt x="284" y="301"/>
                    <a:pt x="326" y="301"/>
                  </a:cubicBezTo>
                  <a:cubicBezTo>
                    <a:pt x="360" y="301"/>
                    <a:pt x="393" y="284"/>
                    <a:pt x="418" y="259"/>
                  </a:cubicBezTo>
                  <a:cubicBezTo>
                    <a:pt x="443" y="284"/>
                    <a:pt x="477" y="301"/>
                    <a:pt x="519" y="301"/>
                  </a:cubicBezTo>
                  <a:cubicBezTo>
                    <a:pt x="561" y="301"/>
                    <a:pt x="594" y="284"/>
                    <a:pt x="619" y="259"/>
                  </a:cubicBezTo>
                  <a:cubicBezTo>
                    <a:pt x="636" y="284"/>
                    <a:pt x="661" y="301"/>
                    <a:pt x="695" y="301"/>
                  </a:cubicBezTo>
                  <a:cubicBezTo>
                    <a:pt x="695" y="677"/>
                    <a:pt x="695" y="677"/>
                    <a:pt x="695" y="677"/>
                  </a:cubicBezTo>
                  <a:lnTo>
                    <a:pt x="577" y="677"/>
                  </a:lnTo>
                  <a:close/>
                  <a:moveTo>
                    <a:pt x="711" y="242"/>
                  </a:moveTo>
                  <a:lnTo>
                    <a:pt x="711" y="242"/>
                  </a:lnTo>
                  <a:cubicBezTo>
                    <a:pt x="678" y="242"/>
                    <a:pt x="644" y="217"/>
                    <a:pt x="644" y="175"/>
                  </a:cubicBezTo>
                  <a:cubicBezTo>
                    <a:pt x="644" y="158"/>
                    <a:pt x="628" y="150"/>
                    <a:pt x="619" y="150"/>
                  </a:cubicBezTo>
                  <a:cubicBezTo>
                    <a:pt x="602" y="150"/>
                    <a:pt x="586" y="158"/>
                    <a:pt x="586" y="175"/>
                  </a:cubicBezTo>
                  <a:cubicBezTo>
                    <a:pt x="586" y="217"/>
                    <a:pt x="552" y="242"/>
                    <a:pt x="519" y="242"/>
                  </a:cubicBezTo>
                  <a:cubicBezTo>
                    <a:pt x="477" y="242"/>
                    <a:pt x="452" y="217"/>
                    <a:pt x="452" y="175"/>
                  </a:cubicBezTo>
                  <a:cubicBezTo>
                    <a:pt x="452" y="158"/>
                    <a:pt x="435" y="150"/>
                    <a:pt x="418" y="150"/>
                  </a:cubicBezTo>
                  <a:cubicBezTo>
                    <a:pt x="402" y="150"/>
                    <a:pt x="393" y="158"/>
                    <a:pt x="393" y="175"/>
                  </a:cubicBezTo>
                  <a:cubicBezTo>
                    <a:pt x="393" y="217"/>
                    <a:pt x="360" y="242"/>
                    <a:pt x="326" y="242"/>
                  </a:cubicBezTo>
                  <a:cubicBezTo>
                    <a:pt x="284" y="242"/>
                    <a:pt x="251" y="217"/>
                    <a:pt x="251" y="175"/>
                  </a:cubicBezTo>
                  <a:cubicBezTo>
                    <a:pt x="251" y="158"/>
                    <a:pt x="243" y="150"/>
                    <a:pt x="226" y="150"/>
                  </a:cubicBezTo>
                  <a:cubicBezTo>
                    <a:pt x="209" y="150"/>
                    <a:pt x="201" y="158"/>
                    <a:pt x="201" y="175"/>
                  </a:cubicBezTo>
                  <a:cubicBezTo>
                    <a:pt x="201" y="217"/>
                    <a:pt x="167" y="242"/>
                    <a:pt x="126" y="242"/>
                  </a:cubicBezTo>
                  <a:cubicBezTo>
                    <a:pt x="92" y="242"/>
                    <a:pt x="67" y="217"/>
                    <a:pt x="59" y="184"/>
                  </a:cubicBezTo>
                  <a:cubicBezTo>
                    <a:pt x="176" y="58"/>
                    <a:pt x="176" y="58"/>
                    <a:pt x="176" y="58"/>
                  </a:cubicBezTo>
                  <a:cubicBezTo>
                    <a:pt x="669" y="58"/>
                    <a:pt x="669" y="58"/>
                    <a:pt x="669" y="58"/>
                  </a:cubicBezTo>
                  <a:cubicBezTo>
                    <a:pt x="778" y="184"/>
                    <a:pt x="778" y="184"/>
                    <a:pt x="778" y="184"/>
                  </a:cubicBezTo>
                  <a:cubicBezTo>
                    <a:pt x="778" y="217"/>
                    <a:pt x="745" y="242"/>
                    <a:pt x="711" y="24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04" name="Freeform 393">
            <a:extLst>
              <a:ext uri="{FF2B5EF4-FFF2-40B4-BE49-F238E27FC236}">
                <a16:creationId xmlns:a16="http://schemas.microsoft.com/office/drawing/2014/main" id="{14F8CF77-E633-D245-90D0-E4AD11D42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7008" y="4896729"/>
            <a:ext cx="960668" cy="807726"/>
          </a:xfrm>
          <a:custGeom>
            <a:avLst/>
            <a:gdLst>
              <a:gd name="T0" fmla="*/ 870 w 888"/>
              <a:gd name="T1" fmla="*/ 318 h 746"/>
              <a:gd name="T2" fmla="*/ 870 w 888"/>
              <a:gd name="T3" fmla="*/ 318 h 746"/>
              <a:gd name="T4" fmla="*/ 460 w 888"/>
              <a:gd name="T5" fmla="*/ 9 h 746"/>
              <a:gd name="T6" fmla="*/ 427 w 888"/>
              <a:gd name="T7" fmla="*/ 9 h 746"/>
              <a:gd name="T8" fmla="*/ 17 w 888"/>
              <a:gd name="T9" fmla="*/ 318 h 746"/>
              <a:gd name="T10" fmla="*/ 8 w 888"/>
              <a:gd name="T11" fmla="*/ 352 h 746"/>
              <a:gd name="T12" fmla="*/ 50 w 888"/>
              <a:gd name="T13" fmla="*/ 360 h 746"/>
              <a:gd name="T14" fmla="*/ 109 w 888"/>
              <a:gd name="T15" fmla="*/ 318 h 746"/>
              <a:gd name="T16" fmla="*/ 109 w 888"/>
              <a:gd name="T17" fmla="*/ 711 h 746"/>
              <a:gd name="T18" fmla="*/ 151 w 888"/>
              <a:gd name="T19" fmla="*/ 745 h 746"/>
              <a:gd name="T20" fmla="*/ 318 w 888"/>
              <a:gd name="T21" fmla="*/ 745 h 746"/>
              <a:gd name="T22" fmla="*/ 569 w 888"/>
              <a:gd name="T23" fmla="*/ 745 h 746"/>
              <a:gd name="T24" fmla="*/ 736 w 888"/>
              <a:gd name="T25" fmla="*/ 745 h 746"/>
              <a:gd name="T26" fmla="*/ 778 w 888"/>
              <a:gd name="T27" fmla="*/ 711 h 746"/>
              <a:gd name="T28" fmla="*/ 778 w 888"/>
              <a:gd name="T29" fmla="*/ 318 h 746"/>
              <a:gd name="T30" fmla="*/ 837 w 888"/>
              <a:gd name="T31" fmla="*/ 360 h 746"/>
              <a:gd name="T32" fmla="*/ 853 w 888"/>
              <a:gd name="T33" fmla="*/ 368 h 746"/>
              <a:gd name="T34" fmla="*/ 870 w 888"/>
              <a:gd name="T35" fmla="*/ 352 h 746"/>
              <a:gd name="T36" fmla="*/ 870 w 888"/>
              <a:gd name="T37" fmla="*/ 318 h 746"/>
              <a:gd name="T38" fmla="*/ 544 w 888"/>
              <a:gd name="T39" fmla="*/ 694 h 746"/>
              <a:gd name="T40" fmla="*/ 544 w 888"/>
              <a:gd name="T41" fmla="*/ 694 h 746"/>
              <a:gd name="T42" fmla="*/ 335 w 888"/>
              <a:gd name="T43" fmla="*/ 694 h 746"/>
              <a:gd name="T44" fmla="*/ 335 w 888"/>
              <a:gd name="T45" fmla="*/ 519 h 746"/>
              <a:gd name="T46" fmla="*/ 544 w 888"/>
              <a:gd name="T47" fmla="*/ 519 h 746"/>
              <a:gd name="T48" fmla="*/ 544 w 888"/>
              <a:gd name="T49" fmla="*/ 694 h 746"/>
              <a:gd name="T50" fmla="*/ 719 w 888"/>
              <a:gd name="T51" fmla="*/ 694 h 746"/>
              <a:gd name="T52" fmla="*/ 719 w 888"/>
              <a:gd name="T53" fmla="*/ 694 h 746"/>
              <a:gd name="T54" fmla="*/ 602 w 888"/>
              <a:gd name="T55" fmla="*/ 694 h 746"/>
              <a:gd name="T56" fmla="*/ 602 w 888"/>
              <a:gd name="T57" fmla="*/ 494 h 746"/>
              <a:gd name="T58" fmla="*/ 569 w 888"/>
              <a:gd name="T59" fmla="*/ 460 h 746"/>
              <a:gd name="T60" fmla="*/ 318 w 888"/>
              <a:gd name="T61" fmla="*/ 460 h 746"/>
              <a:gd name="T62" fmla="*/ 284 w 888"/>
              <a:gd name="T63" fmla="*/ 494 h 746"/>
              <a:gd name="T64" fmla="*/ 284 w 888"/>
              <a:gd name="T65" fmla="*/ 694 h 746"/>
              <a:gd name="T66" fmla="*/ 167 w 888"/>
              <a:gd name="T67" fmla="*/ 694 h 746"/>
              <a:gd name="T68" fmla="*/ 167 w 888"/>
              <a:gd name="T69" fmla="*/ 276 h 746"/>
              <a:gd name="T70" fmla="*/ 443 w 888"/>
              <a:gd name="T71" fmla="*/ 67 h 746"/>
              <a:gd name="T72" fmla="*/ 719 w 888"/>
              <a:gd name="T73" fmla="*/ 276 h 746"/>
              <a:gd name="T74" fmla="*/ 719 w 888"/>
              <a:gd name="T75" fmla="*/ 694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88" h="746">
                <a:moveTo>
                  <a:pt x="870" y="318"/>
                </a:moveTo>
                <a:lnTo>
                  <a:pt x="870" y="318"/>
                </a:lnTo>
                <a:cubicBezTo>
                  <a:pt x="460" y="9"/>
                  <a:pt x="460" y="9"/>
                  <a:pt x="460" y="9"/>
                </a:cubicBezTo>
                <a:cubicBezTo>
                  <a:pt x="452" y="0"/>
                  <a:pt x="435" y="0"/>
                  <a:pt x="427" y="9"/>
                </a:cubicBezTo>
                <a:cubicBezTo>
                  <a:pt x="17" y="318"/>
                  <a:pt x="17" y="318"/>
                  <a:pt x="17" y="318"/>
                </a:cubicBezTo>
                <a:cubicBezTo>
                  <a:pt x="0" y="326"/>
                  <a:pt x="0" y="343"/>
                  <a:pt x="8" y="352"/>
                </a:cubicBezTo>
                <a:cubicBezTo>
                  <a:pt x="17" y="368"/>
                  <a:pt x="34" y="368"/>
                  <a:pt x="50" y="360"/>
                </a:cubicBezTo>
                <a:cubicBezTo>
                  <a:pt x="109" y="318"/>
                  <a:pt x="109" y="318"/>
                  <a:pt x="109" y="318"/>
                </a:cubicBezTo>
                <a:cubicBezTo>
                  <a:pt x="109" y="711"/>
                  <a:pt x="109" y="711"/>
                  <a:pt x="109" y="711"/>
                </a:cubicBezTo>
                <a:cubicBezTo>
                  <a:pt x="109" y="728"/>
                  <a:pt x="126" y="745"/>
                  <a:pt x="151" y="745"/>
                </a:cubicBezTo>
                <a:cubicBezTo>
                  <a:pt x="318" y="745"/>
                  <a:pt x="318" y="745"/>
                  <a:pt x="318" y="745"/>
                </a:cubicBezTo>
                <a:cubicBezTo>
                  <a:pt x="569" y="745"/>
                  <a:pt x="569" y="745"/>
                  <a:pt x="569" y="745"/>
                </a:cubicBezTo>
                <a:cubicBezTo>
                  <a:pt x="736" y="745"/>
                  <a:pt x="736" y="745"/>
                  <a:pt x="736" y="745"/>
                </a:cubicBezTo>
                <a:cubicBezTo>
                  <a:pt x="761" y="745"/>
                  <a:pt x="778" y="728"/>
                  <a:pt x="778" y="711"/>
                </a:cubicBezTo>
                <a:cubicBezTo>
                  <a:pt x="778" y="318"/>
                  <a:pt x="778" y="318"/>
                  <a:pt x="778" y="318"/>
                </a:cubicBezTo>
                <a:cubicBezTo>
                  <a:pt x="837" y="360"/>
                  <a:pt x="837" y="360"/>
                  <a:pt x="837" y="360"/>
                </a:cubicBezTo>
                <a:cubicBezTo>
                  <a:pt x="837" y="368"/>
                  <a:pt x="845" y="368"/>
                  <a:pt x="853" y="368"/>
                </a:cubicBezTo>
                <a:cubicBezTo>
                  <a:pt x="862" y="368"/>
                  <a:pt x="870" y="360"/>
                  <a:pt x="870" y="352"/>
                </a:cubicBezTo>
                <a:cubicBezTo>
                  <a:pt x="887" y="343"/>
                  <a:pt x="878" y="326"/>
                  <a:pt x="870" y="318"/>
                </a:cubicBezTo>
                <a:close/>
                <a:moveTo>
                  <a:pt x="544" y="694"/>
                </a:moveTo>
                <a:lnTo>
                  <a:pt x="544" y="694"/>
                </a:lnTo>
                <a:cubicBezTo>
                  <a:pt x="335" y="694"/>
                  <a:pt x="335" y="694"/>
                  <a:pt x="335" y="694"/>
                </a:cubicBezTo>
                <a:cubicBezTo>
                  <a:pt x="335" y="519"/>
                  <a:pt x="335" y="519"/>
                  <a:pt x="335" y="519"/>
                </a:cubicBezTo>
                <a:cubicBezTo>
                  <a:pt x="544" y="519"/>
                  <a:pt x="544" y="519"/>
                  <a:pt x="544" y="519"/>
                </a:cubicBezTo>
                <a:lnTo>
                  <a:pt x="544" y="694"/>
                </a:lnTo>
                <a:close/>
                <a:moveTo>
                  <a:pt x="719" y="694"/>
                </a:moveTo>
                <a:lnTo>
                  <a:pt x="719" y="694"/>
                </a:lnTo>
                <a:cubicBezTo>
                  <a:pt x="602" y="694"/>
                  <a:pt x="602" y="694"/>
                  <a:pt x="602" y="694"/>
                </a:cubicBezTo>
                <a:cubicBezTo>
                  <a:pt x="602" y="494"/>
                  <a:pt x="602" y="494"/>
                  <a:pt x="602" y="494"/>
                </a:cubicBezTo>
                <a:cubicBezTo>
                  <a:pt x="602" y="477"/>
                  <a:pt x="585" y="460"/>
                  <a:pt x="569" y="460"/>
                </a:cubicBezTo>
                <a:cubicBezTo>
                  <a:pt x="318" y="460"/>
                  <a:pt x="318" y="460"/>
                  <a:pt x="318" y="460"/>
                </a:cubicBezTo>
                <a:cubicBezTo>
                  <a:pt x="293" y="460"/>
                  <a:pt x="284" y="477"/>
                  <a:pt x="284" y="494"/>
                </a:cubicBezTo>
                <a:cubicBezTo>
                  <a:pt x="284" y="694"/>
                  <a:pt x="284" y="694"/>
                  <a:pt x="284" y="694"/>
                </a:cubicBezTo>
                <a:cubicBezTo>
                  <a:pt x="167" y="694"/>
                  <a:pt x="167" y="694"/>
                  <a:pt x="167" y="694"/>
                </a:cubicBezTo>
                <a:cubicBezTo>
                  <a:pt x="167" y="276"/>
                  <a:pt x="167" y="276"/>
                  <a:pt x="167" y="276"/>
                </a:cubicBezTo>
                <a:cubicBezTo>
                  <a:pt x="443" y="67"/>
                  <a:pt x="443" y="67"/>
                  <a:pt x="443" y="67"/>
                </a:cubicBezTo>
                <a:cubicBezTo>
                  <a:pt x="719" y="276"/>
                  <a:pt x="719" y="276"/>
                  <a:pt x="719" y="276"/>
                </a:cubicBezTo>
                <a:lnTo>
                  <a:pt x="719" y="69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62CF4D-A6AB-B646-81A1-E751203AD7D8}"/>
              </a:ext>
            </a:extLst>
          </p:cNvPr>
          <p:cNvGrpSpPr/>
          <p:nvPr/>
        </p:nvGrpSpPr>
        <p:grpSpPr>
          <a:xfrm>
            <a:off x="16945019" y="10840578"/>
            <a:ext cx="1515083" cy="1505521"/>
            <a:chOff x="18064561" y="10888002"/>
            <a:chExt cx="1515083" cy="1505521"/>
          </a:xfrm>
        </p:grpSpPr>
        <p:sp>
          <p:nvSpPr>
            <p:cNvPr id="111" name="Freeform 390">
              <a:extLst>
                <a:ext uri="{FF2B5EF4-FFF2-40B4-BE49-F238E27FC236}">
                  <a16:creationId xmlns:a16="http://schemas.microsoft.com/office/drawing/2014/main" id="{BFA104E8-7E8F-E24D-A43C-BAC02123D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4561" y="10888002"/>
              <a:ext cx="1515083" cy="1505521"/>
            </a:xfrm>
            <a:custGeom>
              <a:avLst/>
              <a:gdLst>
                <a:gd name="T0" fmla="*/ 1397 w 1398"/>
                <a:gd name="T1" fmla="*/ 695 h 1390"/>
                <a:gd name="T2" fmla="*/ 1397 w 1398"/>
                <a:gd name="T3" fmla="*/ 695 h 1390"/>
                <a:gd name="T4" fmla="*/ 694 w 1398"/>
                <a:gd name="T5" fmla="*/ 1389 h 1390"/>
                <a:gd name="T6" fmla="*/ 0 w 1398"/>
                <a:gd name="T7" fmla="*/ 695 h 1390"/>
                <a:gd name="T8" fmla="*/ 694 w 1398"/>
                <a:gd name="T9" fmla="*/ 0 h 1390"/>
                <a:gd name="T10" fmla="*/ 1397 w 1398"/>
                <a:gd name="T11" fmla="*/ 695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8" h="1390">
                  <a:moveTo>
                    <a:pt x="1397" y="695"/>
                  </a:moveTo>
                  <a:lnTo>
                    <a:pt x="1397" y="695"/>
                  </a:lnTo>
                  <a:cubicBezTo>
                    <a:pt x="1397" y="1079"/>
                    <a:pt x="1079" y="1389"/>
                    <a:pt x="694" y="1389"/>
                  </a:cubicBezTo>
                  <a:cubicBezTo>
                    <a:pt x="309" y="1389"/>
                    <a:pt x="0" y="1079"/>
                    <a:pt x="0" y="695"/>
                  </a:cubicBezTo>
                  <a:cubicBezTo>
                    <a:pt x="0" y="310"/>
                    <a:pt x="309" y="0"/>
                    <a:pt x="694" y="0"/>
                  </a:cubicBezTo>
                  <a:cubicBezTo>
                    <a:pt x="1079" y="0"/>
                    <a:pt x="1397" y="310"/>
                    <a:pt x="1397" y="69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" name="Freeform 542">
              <a:extLst>
                <a:ext uri="{FF2B5EF4-FFF2-40B4-BE49-F238E27FC236}">
                  <a16:creationId xmlns:a16="http://schemas.microsoft.com/office/drawing/2014/main" id="{22C0511D-ADCF-C24A-AC7E-F8857EBD3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2963" y="11202503"/>
              <a:ext cx="753498" cy="876517"/>
            </a:xfrm>
            <a:custGeom>
              <a:avLst/>
              <a:gdLst>
                <a:gd name="T0" fmla="*/ 647 w 648"/>
                <a:gd name="T1" fmla="*/ 746 h 756"/>
                <a:gd name="T2" fmla="*/ 647 w 648"/>
                <a:gd name="T3" fmla="*/ 737 h 756"/>
                <a:gd name="T4" fmla="*/ 647 w 648"/>
                <a:gd name="T5" fmla="*/ 728 h 756"/>
                <a:gd name="T6" fmla="*/ 647 w 648"/>
                <a:gd name="T7" fmla="*/ 728 h 756"/>
                <a:gd name="T8" fmla="*/ 647 w 648"/>
                <a:gd name="T9" fmla="*/ 719 h 756"/>
                <a:gd name="T10" fmla="*/ 647 w 648"/>
                <a:gd name="T11" fmla="*/ 719 h 756"/>
                <a:gd name="T12" fmla="*/ 351 w 648"/>
                <a:gd name="T13" fmla="*/ 18 h 756"/>
                <a:gd name="T14" fmla="*/ 351 w 648"/>
                <a:gd name="T15" fmla="*/ 9 h 756"/>
                <a:gd name="T16" fmla="*/ 342 w 648"/>
                <a:gd name="T17" fmla="*/ 9 h 756"/>
                <a:gd name="T18" fmla="*/ 342 w 648"/>
                <a:gd name="T19" fmla="*/ 9 h 756"/>
                <a:gd name="T20" fmla="*/ 342 w 648"/>
                <a:gd name="T21" fmla="*/ 0 h 756"/>
                <a:gd name="T22" fmla="*/ 333 w 648"/>
                <a:gd name="T23" fmla="*/ 0 h 756"/>
                <a:gd name="T24" fmla="*/ 333 w 648"/>
                <a:gd name="T25" fmla="*/ 0 h 756"/>
                <a:gd name="T26" fmla="*/ 324 w 648"/>
                <a:gd name="T27" fmla="*/ 0 h 756"/>
                <a:gd name="T28" fmla="*/ 324 w 648"/>
                <a:gd name="T29" fmla="*/ 0 h 756"/>
                <a:gd name="T30" fmla="*/ 315 w 648"/>
                <a:gd name="T31" fmla="*/ 0 h 756"/>
                <a:gd name="T32" fmla="*/ 315 w 648"/>
                <a:gd name="T33" fmla="*/ 0 h 756"/>
                <a:gd name="T34" fmla="*/ 315 w 648"/>
                <a:gd name="T35" fmla="*/ 0 h 756"/>
                <a:gd name="T36" fmla="*/ 306 w 648"/>
                <a:gd name="T37" fmla="*/ 0 h 756"/>
                <a:gd name="T38" fmla="*/ 306 w 648"/>
                <a:gd name="T39" fmla="*/ 9 h 756"/>
                <a:gd name="T40" fmla="*/ 306 w 648"/>
                <a:gd name="T41" fmla="*/ 9 h 756"/>
                <a:gd name="T42" fmla="*/ 297 w 648"/>
                <a:gd name="T43" fmla="*/ 9 h 756"/>
                <a:gd name="T44" fmla="*/ 297 w 648"/>
                <a:gd name="T45" fmla="*/ 18 h 756"/>
                <a:gd name="T46" fmla="*/ 0 w 648"/>
                <a:gd name="T47" fmla="*/ 719 h 756"/>
                <a:gd name="T48" fmla="*/ 0 w 648"/>
                <a:gd name="T49" fmla="*/ 719 h 756"/>
                <a:gd name="T50" fmla="*/ 0 w 648"/>
                <a:gd name="T51" fmla="*/ 728 h 756"/>
                <a:gd name="T52" fmla="*/ 0 w 648"/>
                <a:gd name="T53" fmla="*/ 728 h 756"/>
                <a:gd name="T54" fmla="*/ 0 w 648"/>
                <a:gd name="T55" fmla="*/ 737 h 756"/>
                <a:gd name="T56" fmla="*/ 0 w 648"/>
                <a:gd name="T57" fmla="*/ 737 h 756"/>
                <a:gd name="T58" fmla="*/ 0 w 648"/>
                <a:gd name="T59" fmla="*/ 746 h 756"/>
                <a:gd name="T60" fmla="*/ 0 w 648"/>
                <a:gd name="T61" fmla="*/ 746 h 756"/>
                <a:gd name="T62" fmla="*/ 9 w 648"/>
                <a:gd name="T63" fmla="*/ 746 h 756"/>
                <a:gd name="T64" fmla="*/ 9 w 648"/>
                <a:gd name="T65" fmla="*/ 755 h 756"/>
                <a:gd name="T66" fmla="*/ 9 w 648"/>
                <a:gd name="T67" fmla="*/ 755 h 756"/>
                <a:gd name="T68" fmla="*/ 18 w 648"/>
                <a:gd name="T69" fmla="*/ 755 h 756"/>
                <a:gd name="T70" fmla="*/ 18 w 648"/>
                <a:gd name="T71" fmla="*/ 755 h 756"/>
                <a:gd name="T72" fmla="*/ 27 w 648"/>
                <a:gd name="T73" fmla="*/ 755 h 756"/>
                <a:gd name="T74" fmla="*/ 36 w 648"/>
                <a:gd name="T75" fmla="*/ 755 h 756"/>
                <a:gd name="T76" fmla="*/ 324 w 648"/>
                <a:gd name="T77" fmla="*/ 566 h 756"/>
                <a:gd name="T78" fmla="*/ 611 w 648"/>
                <a:gd name="T79" fmla="*/ 755 h 756"/>
                <a:gd name="T80" fmla="*/ 621 w 648"/>
                <a:gd name="T81" fmla="*/ 755 h 756"/>
                <a:gd name="T82" fmla="*/ 621 w 648"/>
                <a:gd name="T83" fmla="*/ 755 h 756"/>
                <a:gd name="T84" fmla="*/ 629 w 648"/>
                <a:gd name="T85" fmla="*/ 755 h 756"/>
                <a:gd name="T86" fmla="*/ 629 w 648"/>
                <a:gd name="T87" fmla="*/ 755 h 756"/>
                <a:gd name="T88" fmla="*/ 638 w 648"/>
                <a:gd name="T89" fmla="*/ 755 h 756"/>
                <a:gd name="T90" fmla="*/ 638 w 648"/>
                <a:gd name="T91" fmla="*/ 746 h 756"/>
                <a:gd name="T92" fmla="*/ 647 w 648"/>
                <a:gd name="T93" fmla="*/ 746 h 756"/>
                <a:gd name="T94" fmla="*/ 342 w 648"/>
                <a:gd name="T95" fmla="*/ 504 h 756"/>
                <a:gd name="T96" fmla="*/ 333 w 648"/>
                <a:gd name="T97" fmla="*/ 504 h 756"/>
                <a:gd name="T98" fmla="*/ 333 w 648"/>
                <a:gd name="T99" fmla="*/ 504 h 756"/>
                <a:gd name="T100" fmla="*/ 333 w 648"/>
                <a:gd name="T101" fmla="*/ 504 h 756"/>
                <a:gd name="T102" fmla="*/ 324 w 648"/>
                <a:gd name="T103" fmla="*/ 504 h 756"/>
                <a:gd name="T104" fmla="*/ 324 w 648"/>
                <a:gd name="T105" fmla="*/ 504 h 756"/>
                <a:gd name="T106" fmla="*/ 315 w 648"/>
                <a:gd name="T107" fmla="*/ 504 h 756"/>
                <a:gd name="T108" fmla="*/ 315 w 648"/>
                <a:gd name="T109" fmla="*/ 504 h 756"/>
                <a:gd name="T110" fmla="*/ 306 w 648"/>
                <a:gd name="T111" fmla="*/ 504 h 756"/>
                <a:gd name="T112" fmla="*/ 306 w 648"/>
                <a:gd name="T113" fmla="*/ 504 h 756"/>
                <a:gd name="T114" fmla="*/ 558 w 648"/>
                <a:gd name="T115" fmla="*/ 6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8" h="756">
                  <a:moveTo>
                    <a:pt x="647" y="746"/>
                  </a:moveTo>
                  <a:lnTo>
                    <a:pt x="647" y="746"/>
                  </a:lnTo>
                  <a:lnTo>
                    <a:pt x="647" y="746"/>
                  </a:lnTo>
                  <a:lnTo>
                    <a:pt x="647" y="746"/>
                  </a:lnTo>
                  <a:lnTo>
                    <a:pt x="647" y="737"/>
                  </a:lnTo>
                  <a:lnTo>
                    <a:pt x="647" y="737"/>
                  </a:lnTo>
                  <a:lnTo>
                    <a:pt x="647" y="737"/>
                  </a:lnTo>
                  <a:lnTo>
                    <a:pt x="647" y="737"/>
                  </a:lnTo>
                  <a:cubicBezTo>
                    <a:pt x="647" y="728"/>
                    <a:pt x="647" y="728"/>
                    <a:pt x="647" y="728"/>
                  </a:cubicBezTo>
                  <a:lnTo>
                    <a:pt x="647" y="728"/>
                  </a:lnTo>
                  <a:lnTo>
                    <a:pt x="647" y="728"/>
                  </a:lnTo>
                  <a:lnTo>
                    <a:pt x="647" y="728"/>
                  </a:lnTo>
                  <a:lnTo>
                    <a:pt x="647" y="728"/>
                  </a:lnTo>
                  <a:lnTo>
                    <a:pt x="647" y="728"/>
                  </a:lnTo>
                  <a:lnTo>
                    <a:pt x="647" y="719"/>
                  </a:lnTo>
                  <a:lnTo>
                    <a:pt x="647" y="719"/>
                  </a:lnTo>
                  <a:lnTo>
                    <a:pt x="647" y="719"/>
                  </a:lnTo>
                  <a:lnTo>
                    <a:pt x="647" y="719"/>
                  </a:lnTo>
                  <a:lnTo>
                    <a:pt x="647" y="719"/>
                  </a:lnTo>
                  <a:cubicBezTo>
                    <a:pt x="351" y="18"/>
                    <a:pt x="351" y="18"/>
                    <a:pt x="351" y="18"/>
                  </a:cubicBezTo>
                  <a:lnTo>
                    <a:pt x="351" y="18"/>
                  </a:lnTo>
                  <a:lnTo>
                    <a:pt x="351" y="18"/>
                  </a:lnTo>
                  <a:lnTo>
                    <a:pt x="351" y="18"/>
                  </a:lnTo>
                  <a:cubicBezTo>
                    <a:pt x="351" y="9"/>
                    <a:pt x="351" y="9"/>
                    <a:pt x="351" y="9"/>
                  </a:cubicBezTo>
                  <a:cubicBezTo>
                    <a:pt x="342" y="9"/>
                    <a:pt x="342" y="9"/>
                    <a:pt x="342" y="9"/>
                  </a:cubicBezTo>
                  <a:lnTo>
                    <a:pt x="342" y="9"/>
                  </a:lnTo>
                  <a:lnTo>
                    <a:pt x="342" y="9"/>
                  </a:lnTo>
                  <a:lnTo>
                    <a:pt x="342" y="9"/>
                  </a:lnTo>
                  <a:lnTo>
                    <a:pt x="342" y="9"/>
                  </a:lnTo>
                  <a:lnTo>
                    <a:pt x="342" y="9"/>
                  </a:lnTo>
                  <a:lnTo>
                    <a:pt x="342" y="9"/>
                  </a:lnTo>
                  <a:lnTo>
                    <a:pt x="342" y="9"/>
                  </a:lnTo>
                  <a:cubicBezTo>
                    <a:pt x="342" y="0"/>
                    <a:pt x="342" y="0"/>
                    <a:pt x="342" y="0"/>
                  </a:cubicBezTo>
                  <a:cubicBezTo>
                    <a:pt x="333" y="0"/>
                    <a:pt x="333" y="0"/>
                    <a:pt x="333" y="0"/>
                  </a:cubicBezTo>
                  <a:lnTo>
                    <a:pt x="333" y="0"/>
                  </a:lnTo>
                  <a:lnTo>
                    <a:pt x="333" y="0"/>
                  </a:lnTo>
                  <a:lnTo>
                    <a:pt x="333" y="0"/>
                  </a:lnTo>
                  <a:lnTo>
                    <a:pt x="333" y="0"/>
                  </a:lnTo>
                  <a:lnTo>
                    <a:pt x="333" y="0"/>
                  </a:lnTo>
                  <a:lnTo>
                    <a:pt x="333" y="0"/>
                  </a:lnTo>
                  <a:lnTo>
                    <a:pt x="333" y="0"/>
                  </a:lnTo>
                  <a:cubicBezTo>
                    <a:pt x="324" y="0"/>
                    <a:pt x="324" y="0"/>
                    <a:pt x="324" y="0"/>
                  </a:cubicBezTo>
                  <a:lnTo>
                    <a:pt x="324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24" y="0"/>
                  </a:lnTo>
                  <a:cubicBezTo>
                    <a:pt x="324" y="0"/>
                    <a:pt x="324" y="0"/>
                    <a:pt x="315" y="0"/>
                  </a:cubicBezTo>
                  <a:lnTo>
                    <a:pt x="315" y="0"/>
                  </a:lnTo>
                  <a:lnTo>
                    <a:pt x="315" y="0"/>
                  </a:lnTo>
                  <a:lnTo>
                    <a:pt x="315" y="0"/>
                  </a:lnTo>
                  <a:lnTo>
                    <a:pt x="315" y="0"/>
                  </a:lnTo>
                  <a:lnTo>
                    <a:pt x="315" y="0"/>
                  </a:lnTo>
                  <a:lnTo>
                    <a:pt x="315" y="0"/>
                  </a:lnTo>
                  <a:lnTo>
                    <a:pt x="315" y="0"/>
                  </a:lnTo>
                  <a:cubicBezTo>
                    <a:pt x="315" y="0"/>
                    <a:pt x="315" y="0"/>
                    <a:pt x="306" y="0"/>
                  </a:cubicBezTo>
                  <a:lnTo>
                    <a:pt x="306" y="0"/>
                  </a:lnTo>
                  <a:cubicBezTo>
                    <a:pt x="306" y="0"/>
                    <a:pt x="306" y="0"/>
                    <a:pt x="306" y="9"/>
                  </a:cubicBezTo>
                  <a:lnTo>
                    <a:pt x="306" y="9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297" y="9"/>
                  </a:lnTo>
                  <a:lnTo>
                    <a:pt x="297" y="9"/>
                  </a:lnTo>
                  <a:cubicBezTo>
                    <a:pt x="297" y="9"/>
                    <a:pt x="297" y="9"/>
                    <a:pt x="297" y="18"/>
                  </a:cubicBezTo>
                  <a:lnTo>
                    <a:pt x="297" y="18"/>
                  </a:lnTo>
                  <a:lnTo>
                    <a:pt x="297" y="18"/>
                  </a:lnTo>
                  <a:lnTo>
                    <a:pt x="297" y="18"/>
                  </a:lnTo>
                  <a:cubicBezTo>
                    <a:pt x="0" y="719"/>
                    <a:pt x="0" y="719"/>
                    <a:pt x="0" y="719"/>
                  </a:cubicBezTo>
                  <a:lnTo>
                    <a:pt x="0" y="719"/>
                  </a:lnTo>
                  <a:lnTo>
                    <a:pt x="0" y="719"/>
                  </a:lnTo>
                  <a:lnTo>
                    <a:pt x="0" y="719"/>
                  </a:lnTo>
                  <a:lnTo>
                    <a:pt x="0" y="719"/>
                  </a:lnTo>
                  <a:cubicBezTo>
                    <a:pt x="0" y="719"/>
                    <a:pt x="0" y="719"/>
                    <a:pt x="0" y="728"/>
                  </a:cubicBezTo>
                  <a:lnTo>
                    <a:pt x="0" y="728"/>
                  </a:lnTo>
                  <a:lnTo>
                    <a:pt x="0" y="728"/>
                  </a:lnTo>
                  <a:lnTo>
                    <a:pt x="0" y="728"/>
                  </a:lnTo>
                  <a:lnTo>
                    <a:pt x="0" y="728"/>
                  </a:lnTo>
                  <a:lnTo>
                    <a:pt x="0" y="728"/>
                  </a:lnTo>
                  <a:lnTo>
                    <a:pt x="0" y="728"/>
                  </a:lnTo>
                  <a:lnTo>
                    <a:pt x="0" y="728"/>
                  </a:lnTo>
                  <a:cubicBezTo>
                    <a:pt x="0" y="728"/>
                    <a:pt x="0" y="728"/>
                    <a:pt x="0" y="737"/>
                  </a:cubicBezTo>
                  <a:lnTo>
                    <a:pt x="0" y="737"/>
                  </a:lnTo>
                  <a:lnTo>
                    <a:pt x="0" y="737"/>
                  </a:lnTo>
                  <a:lnTo>
                    <a:pt x="0" y="737"/>
                  </a:lnTo>
                  <a:lnTo>
                    <a:pt x="0" y="737"/>
                  </a:lnTo>
                  <a:lnTo>
                    <a:pt x="0" y="737"/>
                  </a:lnTo>
                  <a:cubicBezTo>
                    <a:pt x="0" y="737"/>
                    <a:pt x="0" y="737"/>
                    <a:pt x="0" y="746"/>
                  </a:cubicBezTo>
                  <a:lnTo>
                    <a:pt x="0" y="746"/>
                  </a:lnTo>
                  <a:lnTo>
                    <a:pt x="0" y="746"/>
                  </a:lnTo>
                  <a:lnTo>
                    <a:pt x="0" y="746"/>
                  </a:lnTo>
                  <a:lnTo>
                    <a:pt x="0" y="746"/>
                  </a:lnTo>
                  <a:lnTo>
                    <a:pt x="0" y="746"/>
                  </a:lnTo>
                  <a:lnTo>
                    <a:pt x="9" y="746"/>
                  </a:lnTo>
                  <a:lnTo>
                    <a:pt x="9" y="746"/>
                  </a:lnTo>
                  <a:cubicBezTo>
                    <a:pt x="9" y="746"/>
                    <a:pt x="9" y="746"/>
                    <a:pt x="9" y="755"/>
                  </a:cubicBezTo>
                  <a:lnTo>
                    <a:pt x="9" y="755"/>
                  </a:lnTo>
                  <a:lnTo>
                    <a:pt x="9" y="755"/>
                  </a:lnTo>
                  <a:lnTo>
                    <a:pt x="9" y="755"/>
                  </a:lnTo>
                  <a:lnTo>
                    <a:pt x="9" y="755"/>
                  </a:lnTo>
                  <a:cubicBezTo>
                    <a:pt x="18" y="755"/>
                    <a:pt x="18" y="755"/>
                    <a:pt x="18" y="755"/>
                  </a:cubicBezTo>
                  <a:lnTo>
                    <a:pt x="18" y="755"/>
                  </a:lnTo>
                  <a:lnTo>
                    <a:pt x="18" y="755"/>
                  </a:lnTo>
                  <a:lnTo>
                    <a:pt x="18" y="755"/>
                  </a:lnTo>
                  <a:lnTo>
                    <a:pt x="18" y="755"/>
                  </a:lnTo>
                  <a:lnTo>
                    <a:pt x="18" y="755"/>
                  </a:lnTo>
                  <a:lnTo>
                    <a:pt x="27" y="755"/>
                  </a:lnTo>
                  <a:lnTo>
                    <a:pt x="27" y="755"/>
                  </a:lnTo>
                  <a:lnTo>
                    <a:pt x="27" y="755"/>
                  </a:lnTo>
                  <a:lnTo>
                    <a:pt x="36" y="755"/>
                  </a:lnTo>
                  <a:lnTo>
                    <a:pt x="36" y="755"/>
                  </a:lnTo>
                  <a:lnTo>
                    <a:pt x="36" y="755"/>
                  </a:lnTo>
                  <a:lnTo>
                    <a:pt x="36" y="746"/>
                  </a:lnTo>
                  <a:lnTo>
                    <a:pt x="36" y="746"/>
                  </a:lnTo>
                  <a:cubicBezTo>
                    <a:pt x="324" y="566"/>
                    <a:pt x="324" y="566"/>
                    <a:pt x="324" y="566"/>
                  </a:cubicBezTo>
                  <a:cubicBezTo>
                    <a:pt x="602" y="746"/>
                    <a:pt x="602" y="746"/>
                    <a:pt x="602" y="746"/>
                  </a:cubicBezTo>
                  <a:lnTo>
                    <a:pt x="602" y="746"/>
                  </a:lnTo>
                  <a:cubicBezTo>
                    <a:pt x="611" y="746"/>
                    <a:pt x="611" y="755"/>
                    <a:pt x="611" y="755"/>
                  </a:cubicBezTo>
                  <a:lnTo>
                    <a:pt x="611" y="755"/>
                  </a:lnTo>
                  <a:lnTo>
                    <a:pt x="611" y="755"/>
                  </a:lnTo>
                  <a:cubicBezTo>
                    <a:pt x="611" y="755"/>
                    <a:pt x="611" y="755"/>
                    <a:pt x="621" y="755"/>
                  </a:cubicBezTo>
                  <a:lnTo>
                    <a:pt x="621" y="755"/>
                  </a:lnTo>
                  <a:lnTo>
                    <a:pt x="621" y="755"/>
                  </a:lnTo>
                  <a:lnTo>
                    <a:pt x="621" y="755"/>
                  </a:lnTo>
                  <a:lnTo>
                    <a:pt x="621" y="755"/>
                  </a:lnTo>
                  <a:cubicBezTo>
                    <a:pt x="629" y="755"/>
                    <a:pt x="629" y="755"/>
                    <a:pt x="629" y="755"/>
                  </a:cubicBezTo>
                  <a:lnTo>
                    <a:pt x="629" y="755"/>
                  </a:lnTo>
                  <a:lnTo>
                    <a:pt x="629" y="755"/>
                  </a:lnTo>
                  <a:lnTo>
                    <a:pt x="629" y="755"/>
                  </a:lnTo>
                  <a:lnTo>
                    <a:pt x="629" y="755"/>
                  </a:lnTo>
                  <a:lnTo>
                    <a:pt x="629" y="755"/>
                  </a:lnTo>
                  <a:lnTo>
                    <a:pt x="629" y="755"/>
                  </a:lnTo>
                  <a:lnTo>
                    <a:pt x="638" y="755"/>
                  </a:lnTo>
                  <a:lnTo>
                    <a:pt x="638" y="755"/>
                  </a:lnTo>
                  <a:cubicBezTo>
                    <a:pt x="638" y="746"/>
                    <a:pt x="638" y="746"/>
                    <a:pt x="638" y="746"/>
                  </a:cubicBezTo>
                  <a:lnTo>
                    <a:pt x="638" y="746"/>
                  </a:lnTo>
                  <a:lnTo>
                    <a:pt x="638" y="746"/>
                  </a:lnTo>
                  <a:lnTo>
                    <a:pt x="638" y="746"/>
                  </a:lnTo>
                  <a:lnTo>
                    <a:pt x="647" y="746"/>
                  </a:lnTo>
                  <a:close/>
                  <a:moveTo>
                    <a:pt x="342" y="504"/>
                  </a:moveTo>
                  <a:lnTo>
                    <a:pt x="342" y="504"/>
                  </a:lnTo>
                  <a:lnTo>
                    <a:pt x="342" y="504"/>
                  </a:lnTo>
                  <a:lnTo>
                    <a:pt x="342" y="504"/>
                  </a:lnTo>
                  <a:lnTo>
                    <a:pt x="342" y="504"/>
                  </a:lnTo>
                  <a:cubicBezTo>
                    <a:pt x="342" y="504"/>
                    <a:pt x="342" y="504"/>
                    <a:pt x="333" y="504"/>
                  </a:cubicBezTo>
                  <a:lnTo>
                    <a:pt x="333" y="504"/>
                  </a:lnTo>
                  <a:lnTo>
                    <a:pt x="333" y="504"/>
                  </a:lnTo>
                  <a:lnTo>
                    <a:pt x="333" y="504"/>
                  </a:lnTo>
                  <a:lnTo>
                    <a:pt x="333" y="504"/>
                  </a:lnTo>
                  <a:lnTo>
                    <a:pt x="333" y="504"/>
                  </a:lnTo>
                  <a:lnTo>
                    <a:pt x="333" y="504"/>
                  </a:lnTo>
                  <a:lnTo>
                    <a:pt x="324" y="504"/>
                  </a:lnTo>
                  <a:lnTo>
                    <a:pt x="324" y="504"/>
                  </a:lnTo>
                  <a:lnTo>
                    <a:pt x="324" y="504"/>
                  </a:lnTo>
                  <a:lnTo>
                    <a:pt x="324" y="504"/>
                  </a:lnTo>
                  <a:lnTo>
                    <a:pt x="324" y="504"/>
                  </a:lnTo>
                  <a:lnTo>
                    <a:pt x="324" y="504"/>
                  </a:lnTo>
                  <a:lnTo>
                    <a:pt x="324" y="504"/>
                  </a:lnTo>
                  <a:lnTo>
                    <a:pt x="315" y="504"/>
                  </a:lnTo>
                  <a:lnTo>
                    <a:pt x="315" y="504"/>
                  </a:lnTo>
                  <a:lnTo>
                    <a:pt x="315" y="504"/>
                  </a:lnTo>
                  <a:lnTo>
                    <a:pt x="315" y="504"/>
                  </a:lnTo>
                  <a:lnTo>
                    <a:pt x="315" y="504"/>
                  </a:lnTo>
                  <a:lnTo>
                    <a:pt x="315" y="504"/>
                  </a:lnTo>
                  <a:lnTo>
                    <a:pt x="315" y="504"/>
                  </a:lnTo>
                  <a:cubicBezTo>
                    <a:pt x="306" y="504"/>
                    <a:pt x="306" y="504"/>
                    <a:pt x="306" y="504"/>
                  </a:cubicBezTo>
                  <a:lnTo>
                    <a:pt x="306" y="504"/>
                  </a:lnTo>
                  <a:lnTo>
                    <a:pt x="306" y="504"/>
                  </a:lnTo>
                  <a:lnTo>
                    <a:pt x="306" y="504"/>
                  </a:lnTo>
                  <a:cubicBezTo>
                    <a:pt x="90" y="656"/>
                    <a:pt x="90" y="656"/>
                    <a:pt x="90" y="656"/>
                  </a:cubicBezTo>
                  <a:cubicBezTo>
                    <a:pt x="324" y="99"/>
                    <a:pt x="324" y="99"/>
                    <a:pt x="324" y="99"/>
                  </a:cubicBezTo>
                  <a:cubicBezTo>
                    <a:pt x="558" y="656"/>
                    <a:pt x="558" y="656"/>
                    <a:pt x="558" y="656"/>
                  </a:cubicBezTo>
                  <a:lnTo>
                    <a:pt x="342" y="50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B7CF978-E967-564B-AEA2-8DB415DA83A8}"/>
              </a:ext>
            </a:extLst>
          </p:cNvPr>
          <p:cNvGrpSpPr/>
          <p:nvPr/>
        </p:nvGrpSpPr>
        <p:grpSpPr>
          <a:xfrm>
            <a:off x="18821632" y="4535697"/>
            <a:ext cx="4436476" cy="1592908"/>
            <a:chOff x="19941174" y="1256376"/>
            <a:chExt cx="4436476" cy="1592908"/>
          </a:xfrm>
        </p:grpSpPr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F1494709-50DD-D647-9977-37DE57BBC49B}"/>
                </a:ext>
              </a:extLst>
            </p:cNvPr>
            <p:cNvSpPr txBox="1"/>
            <p:nvPr/>
          </p:nvSpPr>
          <p:spPr>
            <a:xfrm>
              <a:off x="19969743" y="125637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id="{A05F001E-DE82-FA46-BEA6-F01C8386B761}"/>
                </a:ext>
              </a:extLst>
            </p:cNvPr>
            <p:cNvSpPr/>
            <p:nvPr/>
          </p:nvSpPr>
          <p:spPr>
            <a:xfrm>
              <a:off x="19941174" y="1895177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402DD06-1751-6A4C-8570-5D4B55522AD3}"/>
              </a:ext>
            </a:extLst>
          </p:cNvPr>
          <p:cNvGrpSpPr/>
          <p:nvPr/>
        </p:nvGrpSpPr>
        <p:grpSpPr>
          <a:xfrm>
            <a:off x="18809626" y="10765325"/>
            <a:ext cx="4436476" cy="1592908"/>
            <a:chOff x="19929168" y="5668534"/>
            <a:chExt cx="4436476" cy="1592908"/>
          </a:xfrm>
        </p:grpSpPr>
        <p:sp>
          <p:nvSpPr>
            <p:cNvPr id="56" name="CuadroTexto 395">
              <a:extLst>
                <a:ext uri="{FF2B5EF4-FFF2-40B4-BE49-F238E27FC236}">
                  <a16:creationId xmlns:a16="http://schemas.microsoft.com/office/drawing/2014/main" id="{CEE08C52-03EA-0D4C-8967-EE6D54E433DF}"/>
                </a:ext>
              </a:extLst>
            </p:cNvPr>
            <p:cNvSpPr txBox="1"/>
            <p:nvPr/>
          </p:nvSpPr>
          <p:spPr>
            <a:xfrm>
              <a:off x="19957737" y="566853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4669DA1-9A39-0342-88A8-68A6185AE802}"/>
                </a:ext>
              </a:extLst>
            </p:cNvPr>
            <p:cNvSpPr/>
            <p:nvPr/>
          </p:nvSpPr>
          <p:spPr>
            <a:xfrm>
              <a:off x="19929168" y="6307335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40CF845-8A65-BD45-A82A-50402B647AFF}"/>
              </a:ext>
            </a:extLst>
          </p:cNvPr>
          <p:cNvGrpSpPr/>
          <p:nvPr/>
        </p:nvGrpSpPr>
        <p:grpSpPr>
          <a:xfrm>
            <a:off x="18781057" y="7650511"/>
            <a:ext cx="4436476" cy="1592908"/>
            <a:chOff x="19900599" y="3496183"/>
            <a:chExt cx="4436476" cy="1592908"/>
          </a:xfrm>
        </p:grpSpPr>
        <p:sp>
          <p:nvSpPr>
            <p:cNvPr id="59" name="CuadroTexto 395">
              <a:extLst>
                <a:ext uri="{FF2B5EF4-FFF2-40B4-BE49-F238E27FC236}">
                  <a16:creationId xmlns:a16="http://schemas.microsoft.com/office/drawing/2014/main" id="{18BAD8DF-DA4F-6B45-87B6-7AC60E4AE41C}"/>
                </a:ext>
              </a:extLst>
            </p:cNvPr>
            <p:cNvSpPr txBox="1"/>
            <p:nvPr/>
          </p:nvSpPr>
          <p:spPr>
            <a:xfrm>
              <a:off x="19929168" y="349618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60" name="Rectangle 56">
              <a:extLst>
                <a:ext uri="{FF2B5EF4-FFF2-40B4-BE49-F238E27FC236}">
                  <a16:creationId xmlns:a16="http://schemas.microsoft.com/office/drawing/2014/main" id="{F10547CB-3E1B-434F-A87A-EEB47ACA5D3E}"/>
                </a:ext>
              </a:extLst>
            </p:cNvPr>
            <p:cNvSpPr/>
            <p:nvPr/>
          </p:nvSpPr>
          <p:spPr>
            <a:xfrm>
              <a:off x="19900599" y="4134984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9B23DF3-A33D-A243-A31D-108EAAB6AE36}"/>
              </a:ext>
            </a:extLst>
          </p:cNvPr>
          <p:cNvGrpSpPr/>
          <p:nvPr/>
        </p:nvGrpSpPr>
        <p:grpSpPr>
          <a:xfrm>
            <a:off x="18821632" y="1357765"/>
            <a:ext cx="4436476" cy="1592908"/>
            <a:chOff x="19941174" y="1256376"/>
            <a:chExt cx="4436476" cy="1592908"/>
          </a:xfrm>
        </p:grpSpPr>
        <p:sp>
          <p:nvSpPr>
            <p:cNvPr id="63" name="CuadroTexto 395">
              <a:extLst>
                <a:ext uri="{FF2B5EF4-FFF2-40B4-BE49-F238E27FC236}">
                  <a16:creationId xmlns:a16="http://schemas.microsoft.com/office/drawing/2014/main" id="{88D425BF-8320-ED40-ABD4-FE18652D584B}"/>
                </a:ext>
              </a:extLst>
            </p:cNvPr>
            <p:cNvSpPr txBox="1"/>
            <p:nvPr/>
          </p:nvSpPr>
          <p:spPr>
            <a:xfrm>
              <a:off x="19969743" y="125637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38323F53-2261-4845-86A5-C5B5E14C13EE}"/>
                </a:ext>
              </a:extLst>
            </p:cNvPr>
            <p:cNvSpPr/>
            <p:nvPr/>
          </p:nvSpPr>
          <p:spPr>
            <a:xfrm>
              <a:off x="19941174" y="1895177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35450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adroTexto 480">
            <a:extLst>
              <a:ext uri="{FF2B5EF4-FFF2-40B4-BE49-F238E27FC236}">
                <a16:creationId xmlns:a16="http://schemas.microsoft.com/office/drawing/2014/main" id="{C303DF81-6A18-584C-A419-D5FE7C122957}"/>
              </a:ext>
            </a:extLst>
          </p:cNvPr>
          <p:cNvSpPr txBox="1"/>
          <p:nvPr/>
        </p:nvSpPr>
        <p:spPr>
          <a:xfrm>
            <a:off x="9008307" y="1329400"/>
            <a:ext cx="6361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Demographic</a:t>
            </a:r>
          </a:p>
        </p:txBody>
      </p:sp>
      <p:sp>
        <p:nvSpPr>
          <p:cNvPr id="59" name="Freeform 1">
            <a:extLst>
              <a:ext uri="{FF2B5EF4-FFF2-40B4-BE49-F238E27FC236}">
                <a16:creationId xmlns:a16="http://schemas.microsoft.com/office/drawing/2014/main" id="{23ADD2DC-80BD-5840-B045-B481D5DBD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053" y="5158296"/>
            <a:ext cx="8771233" cy="2232696"/>
          </a:xfrm>
          <a:custGeom>
            <a:avLst/>
            <a:gdLst>
              <a:gd name="T0" fmla="*/ 6673 w 6674"/>
              <a:gd name="T1" fmla="*/ 1672 h 1673"/>
              <a:gd name="T2" fmla="*/ 0 w 6674"/>
              <a:gd name="T3" fmla="*/ 1672 h 1673"/>
              <a:gd name="T4" fmla="*/ 0 w 6674"/>
              <a:gd name="T5" fmla="*/ 0 h 1673"/>
              <a:gd name="T6" fmla="*/ 6673 w 6674"/>
              <a:gd name="T7" fmla="*/ 0 h 1673"/>
              <a:gd name="T8" fmla="*/ 6673 w 6674"/>
              <a:gd name="T9" fmla="*/ 1672 h 1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74" h="1673">
                <a:moveTo>
                  <a:pt x="6673" y="1672"/>
                </a:moveTo>
                <a:lnTo>
                  <a:pt x="0" y="1672"/>
                </a:lnTo>
                <a:lnTo>
                  <a:pt x="0" y="0"/>
                </a:lnTo>
                <a:lnTo>
                  <a:pt x="6673" y="0"/>
                </a:lnTo>
                <a:lnTo>
                  <a:pt x="6673" y="167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3">
            <a:extLst>
              <a:ext uri="{FF2B5EF4-FFF2-40B4-BE49-F238E27FC236}">
                <a16:creationId xmlns:a16="http://schemas.microsoft.com/office/drawing/2014/main" id="{E89A4D13-14F1-914A-AF96-C39971BD1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054" y="7667571"/>
            <a:ext cx="11706827" cy="2238590"/>
          </a:xfrm>
          <a:custGeom>
            <a:avLst/>
            <a:gdLst>
              <a:gd name="T0" fmla="*/ 9551 w 9552"/>
              <a:gd name="T1" fmla="*/ 1673 h 1674"/>
              <a:gd name="T2" fmla="*/ 0 w 9552"/>
              <a:gd name="T3" fmla="*/ 1673 h 1674"/>
              <a:gd name="T4" fmla="*/ 0 w 9552"/>
              <a:gd name="T5" fmla="*/ 0 h 1674"/>
              <a:gd name="T6" fmla="*/ 9551 w 9552"/>
              <a:gd name="T7" fmla="*/ 0 h 1674"/>
              <a:gd name="T8" fmla="*/ 9551 w 9552"/>
              <a:gd name="T9" fmla="*/ 1673 h 1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52" h="1674">
                <a:moveTo>
                  <a:pt x="9551" y="1673"/>
                </a:moveTo>
                <a:lnTo>
                  <a:pt x="0" y="1673"/>
                </a:lnTo>
                <a:lnTo>
                  <a:pt x="0" y="0"/>
                </a:lnTo>
                <a:lnTo>
                  <a:pt x="9551" y="0"/>
                </a:lnTo>
                <a:lnTo>
                  <a:pt x="9551" y="167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5">
            <a:extLst>
              <a:ext uri="{FF2B5EF4-FFF2-40B4-BE49-F238E27FC236}">
                <a16:creationId xmlns:a16="http://schemas.microsoft.com/office/drawing/2014/main" id="{228AEA81-E595-DA43-9ACD-BF07F8F58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053" y="10182328"/>
            <a:ext cx="14559541" cy="2238590"/>
          </a:xfrm>
          <a:custGeom>
            <a:avLst/>
            <a:gdLst>
              <a:gd name="T0" fmla="*/ 11944 w 11945"/>
              <a:gd name="T1" fmla="*/ 1673 h 1674"/>
              <a:gd name="T2" fmla="*/ 0 w 11945"/>
              <a:gd name="T3" fmla="*/ 1673 h 1674"/>
              <a:gd name="T4" fmla="*/ 0 w 11945"/>
              <a:gd name="T5" fmla="*/ 0 h 1674"/>
              <a:gd name="T6" fmla="*/ 11944 w 11945"/>
              <a:gd name="T7" fmla="*/ 0 h 1674"/>
              <a:gd name="T8" fmla="*/ 11944 w 11945"/>
              <a:gd name="T9" fmla="*/ 1673 h 1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45" h="1674">
                <a:moveTo>
                  <a:pt x="11944" y="1673"/>
                </a:moveTo>
                <a:lnTo>
                  <a:pt x="0" y="1673"/>
                </a:lnTo>
                <a:lnTo>
                  <a:pt x="0" y="0"/>
                </a:lnTo>
                <a:lnTo>
                  <a:pt x="11944" y="0"/>
                </a:lnTo>
                <a:lnTo>
                  <a:pt x="11944" y="167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E24D9ED-8368-FC4D-B5EB-776FBC3A0680}"/>
              </a:ext>
            </a:extLst>
          </p:cNvPr>
          <p:cNvGrpSpPr/>
          <p:nvPr/>
        </p:nvGrpSpPr>
        <p:grpSpPr>
          <a:xfrm>
            <a:off x="9776870" y="5901994"/>
            <a:ext cx="861913" cy="785860"/>
            <a:chOff x="11121575" y="5869337"/>
            <a:chExt cx="861913" cy="785860"/>
          </a:xfrm>
        </p:grpSpPr>
        <p:sp>
          <p:nvSpPr>
            <p:cNvPr id="475" name="Freeform 362">
              <a:extLst>
                <a:ext uri="{FF2B5EF4-FFF2-40B4-BE49-F238E27FC236}">
                  <a16:creationId xmlns:a16="http://schemas.microsoft.com/office/drawing/2014/main" id="{3D9FAB4E-7C46-994C-93A7-4370677D2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1575" y="5869337"/>
              <a:ext cx="861913" cy="785860"/>
            </a:xfrm>
            <a:custGeom>
              <a:avLst/>
              <a:gdLst>
                <a:gd name="T0" fmla="*/ 711 w 748"/>
                <a:gd name="T1" fmla="*/ 90 h 684"/>
                <a:gd name="T2" fmla="*/ 711 w 748"/>
                <a:gd name="T3" fmla="*/ 90 h 684"/>
                <a:gd name="T4" fmla="*/ 684 w 748"/>
                <a:gd name="T5" fmla="*/ 90 h 684"/>
                <a:gd name="T6" fmla="*/ 684 w 748"/>
                <a:gd name="T7" fmla="*/ 36 h 684"/>
                <a:gd name="T8" fmla="*/ 639 w 748"/>
                <a:gd name="T9" fmla="*/ 0 h 684"/>
                <a:gd name="T10" fmla="*/ 45 w 748"/>
                <a:gd name="T11" fmla="*/ 0 h 684"/>
                <a:gd name="T12" fmla="*/ 0 w 748"/>
                <a:gd name="T13" fmla="*/ 36 h 684"/>
                <a:gd name="T14" fmla="*/ 0 w 748"/>
                <a:gd name="T15" fmla="*/ 638 h 684"/>
                <a:gd name="T16" fmla="*/ 45 w 748"/>
                <a:gd name="T17" fmla="*/ 683 h 684"/>
                <a:gd name="T18" fmla="*/ 639 w 748"/>
                <a:gd name="T19" fmla="*/ 683 h 684"/>
                <a:gd name="T20" fmla="*/ 684 w 748"/>
                <a:gd name="T21" fmla="*/ 638 h 684"/>
                <a:gd name="T22" fmla="*/ 684 w 748"/>
                <a:gd name="T23" fmla="*/ 575 h 684"/>
                <a:gd name="T24" fmla="*/ 711 w 748"/>
                <a:gd name="T25" fmla="*/ 575 h 684"/>
                <a:gd name="T26" fmla="*/ 747 w 748"/>
                <a:gd name="T27" fmla="*/ 539 h 684"/>
                <a:gd name="T28" fmla="*/ 747 w 748"/>
                <a:gd name="T29" fmla="*/ 135 h 684"/>
                <a:gd name="T30" fmla="*/ 711 w 748"/>
                <a:gd name="T31" fmla="*/ 90 h 684"/>
                <a:gd name="T32" fmla="*/ 621 w 748"/>
                <a:gd name="T33" fmla="*/ 621 h 684"/>
                <a:gd name="T34" fmla="*/ 621 w 748"/>
                <a:gd name="T35" fmla="*/ 621 h 684"/>
                <a:gd name="T36" fmla="*/ 63 w 748"/>
                <a:gd name="T37" fmla="*/ 621 h 684"/>
                <a:gd name="T38" fmla="*/ 63 w 748"/>
                <a:gd name="T39" fmla="*/ 54 h 684"/>
                <a:gd name="T40" fmla="*/ 621 w 748"/>
                <a:gd name="T41" fmla="*/ 54 h 684"/>
                <a:gd name="T42" fmla="*/ 621 w 748"/>
                <a:gd name="T43" fmla="*/ 90 h 684"/>
                <a:gd name="T44" fmla="*/ 540 w 748"/>
                <a:gd name="T45" fmla="*/ 90 h 684"/>
                <a:gd name="T46" fmla="*/ 504 w 748"/>
                <a:gd name="T47" fmla="*/ 135 h 684"/>
                <a:gd name="T48" fmla="*/ 504 w 748"/>
                <a:gd name="T49" fmla="*/ 539 h 684"/>
                <a:gd name="T50" fmla="*/ 540 w 748"/>
                <a:gd name="T51" fmla="*/ 575 h 684"/>
                <a:gd name="T52" fmla="*/ 621 w 748"/>
                <a:gd name="T53" fmla="*/ 575 h 684"/>
                <a:gd name="T54" fmla="*/ 621 w 748"/>
                <a:gd name="T55" fmla="*/ 621 h 684"/>
                <a:gd name="T56" fmla="*/ 684 w 748"/>
                <a:gd name="T57" fmla="*/ 522 h 684"/>
                <a:gd name="T58" fmla="*/ 684 w 748"/>
                <a:gd name="T59" fmla="*/ 522 h 684"/>
                <a:gd name="T60" fmla="*/ 558 w 748"/>
                <a:gd name="T61" fmla="*/ 522 h 684"/>
                <a:gd name="T62" fmla="*/ 558 w 748"/>
                <a:gd name="T63" fmla="*/ 153 h 684"/>
                <a:gd name="T64" fmla="*/ 684 w 748"/>
                <a:gd name="T65" fmla="*/ 153 h 684"/>
                <a:gd name="T66" fmla="*/ 684 w 748"/>
                <a:gd name="T67" fmla="*/ 522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48" h="684">
                  <a:moveTo>
                    <a:pt x="711" y="90"/>
                  </a:moveTo>
                  <a:lnTo>
                    <a:pt x="711" y="90"/>
                  </a:lnTo>
                  <a:cubicBezTo>
                    <a:pt x="684" y="90"/>
                    <a:pt x="684" y="90"/>
                    <a:pt x="684" y="90"/>
                  </a:cubicBezTo>
                  <a:cubicBezTo>
                    <a:pt x="684" y="36"/>
                    <a:pt x="684" y="36"/>
                    <a:pt x="684" y="36"/>
                  </a:cubicBezTo>
                  <a:cubicBezTo>
                    <a:pt x="684" y="18"/>
                    <a:pt x="666" y="0"/>
                    <a:pt x="639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19" y="0"/>
                    <a:pt x="0" y="18"/>
                    <a:pt x="0" y="36"/>
                  </a:cubicBezTo>
                  <a:cubicBezTo>
                    <a:pt x="0" y="638"/>
                    <a:pt x="0" y="638"/>
                    <a:pt x="0" y="638"/>
                  </a:cubicBezTo>
                  <a:cubicBezTo>
                    <a:pt x="0" y="666"/>
                    <a:pt x="19" y="683"/>
                    <a:pt x="45" y="683"/>
                  </a:cubicBezTo>
                  <a:cubicBezTo>
                    <a:pt x="639" y="683"/>
                    <a:pt x="639" y="683"/>
                    <a:pt x="639" y="683"/>
                  </a:cubicBezTo>
                  <a:cubicBezTo>
                    <a:pt x="666" y="683"/>
                    <a:pt x="684" y="666"/>
                    <a:pt x="684" y="638"/>
                  </a:cubicBezTo>
                  <a:cubicBezTo>
                    <a:pt x="684" y="575"/>
                    <a:pt x="684" y="575"/>
                    <a:pt x="684" y="575"/>
                  </a:cubicBezTo>
                  <a:cubicBezTo>
                    <a:pt x="711" y="575"/>
                    <a:pt x="711" y="575"/>
                    <a:pt x="711" y="575"/>
                  </a:cubicBezTo>
                  <a:cubicBezTo>
                    <a:pt x="729" y="575"/>
                    <a:pt x="747" y="558"/>
                    <a:pt x="747" y="539"/>
                  </a:cubicBezTo>
                  <a:cubicBezTo>
                    <a:pt x="747" y="135"/>
                    <a:pt x="747" y="135"/>
                    <a:pt x="747" y="135"/>
                  </a:cubicBezTo>
                  <a:cubicBezTo>
                    <a:pt x="747" y="108"/>
                    <a:pt x="729" y="90"/>
                    <a:pt x="711" y="90"/>
                  </a:cubicBezTo>
                  <a:close/>
                  <a:moveTo>
                    <a:pt x="621" y="621"/>
                  </a:moveTo>
                  <a:lnTo>
                    <a:pt x="621" y="621"/>
                  </a:lnTo>
                  <a:cubicBezTo>
                    <a:pt x="63" y="621"/>
                    <a:pt x="63" y="621"/>
                    <a:pt x="63" y="621"/>
                  </a:cubicBezTo>
                  <a:cubicBezTo>
                    <a:pt x="63" y="54"/>
                    <a:pt x="63" y="54"/>
                    <a:pt x="63" y="54"/>
                  </a:cubicBezTo>
                  <a:cubicBezTo>
                    <a:pt x="621" y="54"/>
                    <a:pt x="621" y="54"/>
                    <a:pt x="621" y="54"/>
                  </a:cubicBezTo>
                  <a:cubicBezTo>
                    <a:pt x="621" y="90"/>
                    <a:pt x="621" y="90"/>
                    <a:pt x="621" y="90"/>
                  </a:cubicBezTo>
                  <a:cubicBezTo>
                    <a:pt x="540" y="90"/>
                    <a:pt x="540" y="90"/>
                    <a:pt x="540" y="90"/>
                  </a:cubicBezTo>
                  <a:cubicBezTo>
                    <a:pt x="522" y="90"/>
                    <a:pt x="504" y="108"/>
                    <a:pt x="504" y="135"/>
                  </a:cubicBezTo>
                  <a:cubicBezTo>
                    <a:pt x="504" y="539"/>
                    <a:pt x="504" y="539"/>
                    <a:pt x="504" y="539"/>
                  </a:cubicBezTo>
                  <a:cubicBezTo>
                    <a:pt x="504" y="558"/>
                    <a:pt x="522" y="575"/>
                    <a:pt x="540" y="575"/>
                  </a:cubicBezTo>
                  <a:cubicBezTo>
                    <a:pt x="621" y="575"/>
                    <a:pt x="621" y="575"/>
                    <a:pt x="621" y="575"/>
                  </a:cubicBezTo>
                  <a:lnTo>
                    <a:pt x="621" y="621"/>
                  </a:lnTo>
                  <a:close/>
                  <a:moveTo>
                    <a:pt x="684" y="522"/>
                  </a:moveTo>
                  <a:lnTo>
                    <a:pt x="684" y="522"/>
                  </a:lnTo>
                  <a:cubicBezTo>
                    <a:pt x="558" y="522"/>
                    <a:pt x="558" y="522"/>
                    <a:pt x="558" y="522"/>
                  </a:cubicBezTo>
                  <a:cubicBezTo>
                    <a:pt x="558" y="153"/>
                    <a:pt x="558" y="153"/>
                    <a:pt x="558" y="153"/>
                  </a:cubicBezTo>
                  <a:cubicBezTo>
                    <a:pt x="684" y="153"/>
                    <a:pt x="684" y="153"/>
                    <a:pt x="684" y="153"/>
                  </a:cubicBezTo>
                  <a:lnTo>
                    <a:pt x="684" y="52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6" name="Freeform 363">
              <a:extLst>
                <a:ext uri="{FF2B5EF4-FFF2-40B4-BE49-F238E27FC236}">
                  <a16:creationId xmlns:a16="http://schemas.microsoft.com/office/drawing/2014/main" id="{EA813136-3B3D-B74B-AFCB-892BC106B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9167" y="6386485"/>
              <a:ext cx="111542" cy="116610"/>
            </a:xfrm>
            <a:custGeom>
              <a:avLst/>
              <a:gdLst>
                <a:gd name="T0" fmla="*/ 44 w 99"/>
                <a:gd name="T1" fmla="*/ 0 h 100"/>
                <a:gd name="T2" fmla="*/ 44 w 99"/>
                <a:gd name="T3" fmla="*/ 0 h 100"/>
                <a:gd name="T4" fmla="*/ 0 w 99"/>
                <a:gd name="T5" fmla="*/ 53 h 100"/>
                <a:gd name="T6" fmla="*/ 44 w 99"/>
                <a:gd name="T7" fmla="*/ 99 h 100"/>
                <a:gd name="T8" fmla="*/ 98 w 99"/>
                <a:gd name="T9" fmla="*/ 53 h 100"/>
                <a:gd name="T10" fmla="*/ 44 w 9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0">
                  <a:moveTo>
                    <a:pt x="44" y="0"/>
                  </a:moveTo>
                  <a:lnTo>
                    <a:pt x="44" y="0"/>
                  </a:lnTo>
                  <a:cubicBezTo>
                    <a:pt x="26" y="0"/>
                    <a:pt x="0" y="27"/>
                    <a:pt x="0" y="53"/>
                  </a:cubicBezTo>
                  <a:cubicBezTo>
                    <a:pt x="0" y="72"/>
                    <a:pt x="26" y="99"/>
                    <a:pt x="44" y="99"/>
                  </a:cubicBezTo>
                  <a:cubicBezTo>
                    <a:pt x="71" y="99"/>
                    <a:pt x="98" y="72"/>
                    <a:pt x="98" y="53"/>
                  </a:cubicBezTo>
                  <a:cubicBezTo>
                    <a:pt x="98" y="27"/>
                    <a:pt x="71" y="0"/>
                    <a:pt x="44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630D65B-05E7-8841-8249-A1F0DA96C626}"/>
              </a:ext>
            </a:extLst>
          </p:cNvPr>
          <p:cNvGrpSpPr/>
          <p:nvPr/>
        </p:nvGrpSpPr>
        <p:grpSpPr>
          <a:xfrm>
            <a:off x="15047707" y="10896017"/>
            <a:ext cx="1034296" cy="785863"/>
            <a:chOff x="16977511" y="10863360"/>
            <a:chExt cx="1034296" cy="785863"/>
          </a:xfrm>
        </p:grpSpPr>
        <p:sp>
          <p:nvSpPr>
            <p:cNvPr id="477" name="Freeform 364">
              <a:extLst>
                <a:ext uri="{FF2B5EF4-FFF2-40B4-BE49-F238E27FC236}">
                  <a16:creationId xmlns:a16="http://schemas.microsoft.com/office/drawing/2014/main" id="{FDCFF99E-2DEA-B745-983D-33FD7515A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77511" y="10863360"/>
              <a:ext cx="1034295" cy="785863"/>
            </a:xfrm>
            <a:custGeom>
              <a:avLst/>
              <a:gdLst>
                <a:gd name="T0" fmla="*/ 855 w 901"/>
                <a:gd name="T1" fmla="*/ 683 h 684"/>
                <a:gd name="T2" fmla="*/ 855 w 901"/>
                <a:gd name="T3" fmla="*/ 683 h 684"/>
                <a:gd name="T4" fmla="*/ 45 w 901"/>
                <a:gd name="T5" fmla="*/ 683 h 684"/>
                <a:gd name="T6" fmla="*/ 0 w 901"/>
                <a:gd name="T7" fmla="*/ 639 h 684"/>
                <a:gd name="T8" fmla="*/ 0 w 901"/>
                <a:gd name="T9" fmla="*/ 45 h 684"/>
                <a:gd name="T10" fmla="*/ 54 w 901"/>
                <a:gd name="T11" fmla="*/ 0 h 684"/>
                <a:gd name="T12" fmla="*/ 342 w 901"/>
                <a:gd name="T13" fmla="*/ 0 h 684"/>
                <a:gd name="T14" fmla="*/ 369 w 901"/>
                <a:gd name="T15" fmla="*/ 9 h 684"/>
                <a:gd name="T16" fmla="*/ 459 w 901"/>
                <a:gd name="T17" fmla="*/ 99 h 684"/>
                <a:gd name="T18" fmla="*/ 855 w 901"/>
                <a:gd name="T19" fmla="*/ 99 h 684"/>
                <a:gd name="T20" fmla="*/ 900 w 901"/>
                <a:gd name="T21" fmla="*/ 144 h 684"/>
                <a:gd name="T22" fmla="*/ 900 w 901"/>
                <a:gd name="T23" fmla="*/ 639 h 684"/>
                <a:gd name="T24" fmla="*/ 855 w 901"/>
                <a:gd name="T25" fmla="*/ 683 h 684"/>
                <a:gd name="T26" fmla="*/ 63 w 901"/>
                <a:gd name="T27" fmla="*/ 620 h 684"/>
                <a:gd name="T28" fmla="*/ 63 w 901"/>
                <a:gd name="T29" fmla="*/ 620 h 684"/>
                <a:gd name="T30" fmla="*/ 837 w 901"/>
                <a:gd name="T31" fmla="*/ 620 h 684"/>
                <a:gd name="T32" fmla="*/ 837 w 901"/>
                <a:gd name="T33" fmla="*/ 162 h 684"/>
                <a:gd name="T34" fmla="*/ 459 w 901"/>
                <a:gd name="T35" fmla="*/ 162 h 684"/>
                <a:gd name="T36" fmla="*/ 423 w 901"/>
                <a:gd name="T37" fmla="*/ 144 h 684"/>
                <a:gd name="T38" fmla="*/ 333 w 901"/>
                <a:gd name="T39" fmla="*/ 54 h 684"/>
                <a:gd name="T40" fmla="*/ 63 w 901"/>
                <a:gd name="T41" fmla="*/ 54 h 684"/>
                <a:gd name="T42" fmla="*/ 63 w 901"/>
                <a:gd name="T43" fmla="*/ 620 h 684"/>
                <a:gd name="T44" fmla="*/ 468 w 901"/>
                <a:gd name="T45" fmla="*/ 108 h 684"/>
                <a:gd name="T46" fmla="*/ 468 w 901"/>
                <a:gd name="T47" fmla="*/ 108 h 684"/>
                <a:gd name="T48" fmla="*/ 342 w 901"/>
                <a:gd name="T49" fmla="*/ 54 h 684"/>
                <a:gd name="T50" fmla="*/ 342 w 901"/>
                <a:gd name="T51" fmla="*/ 54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01" h="684">
                  <a:moveTo>
                    <a:pt x="855" y="683"/>
                  </a:moveTo>
                  <a:lnTo>
                    <a:pt x="855" y="683"/>
                  </a:lnTo>
                  <a:cubicBezTo>
                    <a:pt x="45" y="683"/>
                    <a:pt x="45" y="683"/>
                    <a:pt x="45" y="683"/>
                  </a:cubicBezTo>
                  <a:cubicBezTo>
                    <a:pt x="27" y="683"/>
                    <a:pt x="0" y="666"/>
                    <a:pt x="0" y="63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8"/>
                    <a:pt x="27" y="0"/>
                    <a:pt x="54" y="0"/>
                  </a:cubicBezTo>
                  <a:cubicBezTo>
                    <a:pt x="342" y="0"/>
                    <a:pt x="342" y="0"/>
                    <a:pt x="342" y="0"/>
                  </a:cubicBezTo>
                  <a:cubicBezTo>
                    <a:pt x="351" y="0"/>
                    <a:pt x="360" y="0"/>
                    <a:pt x="369" y="9"/>
                  </a:cubicBezTo>
                  <a:cubicBezTo>
                    <a:pt x="459" y="99"/>
                    <a:pt x="459" y="99"/>
                    <a:pt x="459" y="99"/>
                  </a:cubicBezTo>
                  <a:cubicBezTo>
                    <a:pt x="855" y="99"/>
                    <a:pt x="855" y="99"/>
                    <a:pt x="855" y="99"/>
                  </a:cubicBezTo>
                  <a:cubicBezTo>
                    <a:pt x="882" y="99"/>
                    <a:pt x="900" y="117"/>
                    <a:pt x="900" y="144"/>
                  </a:cubicBezTo>
                  <a:cubicBezTo>
                    <a:pt x="900" y="639"/>
                    <a:pt x="900" y="639"/>
                    <a:pt x="900" y="639"/>
                  </a:cubicBezTo>
                  <a:cubicBezTo>
                    <a:pt x="900" y="666"/>
                    <a:pt x="882" y="683"/>
                    <a:pt x="855" y="683"/>
                  </a:cubicBezTo>
                  <a:close/>
                  <a:moveTo>
                    <a:pt x="63" y="620"/>
                  </a:moveTo>
                  <a:lnTo>
                    <a:pt x="63" y="620"/>
                  </a:lnTo>
                  <a:cubicBezTo>
                    <a:pt x="837" y="620"/>
                    <a:pt x="837" y="620"/>
                    <a:pt x="837" y="620"/>
                  </a:cubicBezTo>
                  <a:cubicBezTo>
                    <a:pt x="837" y="162"/>
                    <a:pt x="837" y="162"/>
                    <a:pt x="837" y="162"/>
                  </a:cubicBezTo>
                  <a:cubicBezTo>
                    <a:pt x="459" y="162"/>
                    <a:pt x="459" y="162"/>
                    <a:pt x="459" y="162"/>
                  </a:cubicBezTo>
                  <a:cubicBezTo>
                    <a:pt x="441" y="162"/>
                    <a:pt x="432" y="153"/>
                    <a:pt x="423" y="144"/>
                  </a:cubicBezTo>
                  <a:cubicBezTo>
                    <a:pt x="333" y="54"/>
                    <a:pt x="333" y="54"/>
                    <a:pt x="333" y="54"/>
                  </a:cubicBezTo>
                  <a:cubicBezTo>
                    <a:pt x="63" y="54"/>
                    <a:pt x="63" y="54"/>
                    <a:pt x="63" y="54"/>
                  </a:cubicBezTo>
                  <a:lnTo>
                    <a:pt x="63" y="620"/>
                  </a:lnTo>
                  <a:close/>
                  <a:moveTo>
                    <a:pt x="468" y="108"/>
                  </a:moveTo>
                  <a:lnTo>
                    <a:pt x="468" y="108"/>
                  </a:lnTo>
                  <a:close/>
                  <a:moveTo>
                    <a:pt x="342" y="54"/>
                  </a:moveTo>
                  <a:lnTo>
                    <a:pt x="342" y="5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8" name="Freeform 365">
              <a:extLst>
                <a:ext uri="{FF2B5EF4-FFF2-40B4-BE49-F238E27FC236}">
                  <a16:creationId xmlns:a16="http://schemas.microsoft.com/office/drawing/2014/main" id="{85927F01-DDEE-B642-BAEB-BA9849823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4659" y="10863360"/>
              <a:ext cx="517148" cy="60841"/>
            </a:xfrm>
            <a:custGeom>
              <a:avLst/>
              <a:gdLst>
                <a:gd name="T0" fmla="*/ 423 w 451"/>
                <a:gd name="T1" fmla="*/ 54 h 55"/>
                <a:gd name="T2" fmla="*/ 423 w 451"/>
                <a:gd name="T3" fmla="*/ 54 h 55"/>
                <a:gd name="T4" fmla="*/ 27 w 451"/>
                <a:gd name="T5" fmla="*/ 54 h 55"/>
                <a:gd name="T6" fmla="*/ 0 w 451"/>
                <a:gd name="T7" fmla="*/ 27 h 55"/>
                <a:gd name="T8" fmla="*/ 27 w 451"/>
                <a:gd name="T9" fmla="*/ 0 h 55"/>
                <a:gd name="T10" fmla="*/ 423 w 451"/>
                <a:gd name="T11" fmla="*/ 0 h 55"/>
                <a:gd name="T12" fmla="*/ 450 w 451"/>
                <a:gd name="T13" fmla="*/ 27 h 55"/>
                <a:gd name="T14" fmla="*/ 423 w 451"/>
                <a:gd name="T15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1" h="55">
                  <a:moveTo>
                    <a:pt x="423" y="54"/>
                  </a:moveTo>
                  <a:lnTo>
                    <a:pt x="423" y="54"/>
                  </a:lnTo>
                  <a:cubicBezTo>
                    <a:pt x="27" y="54"/>
                    <a:pt x="27" y="54"/>
                    <a:pt x="27" y="54"/>
                  </a:cubicBezTo>
                  <a:cubicBezTo>
                    <a:pt x="18" y="54"/>
                    <a:pt x="0" y="45"/>
                    <a:pt x="0" y="27"/>
                  </a:cubicBezTo>
                  <a:cubicBezTo>
                    <a:pt x="0" y="9"/>
                    <a:pt x="18" y="0"/>
                    <a:pt x="27" y="0"/>
                  </a:cubicBezTo>
                  <a:cubicBezTo>
                    <a:pt x="423" y="0"/>
                    <a:pt x="423" y="0"/>
                    <a:pt x="423" y="0"/>
                  </a:cubicBezTo>
                  <a:cubicBezTo>
                    <a:pt x="432" y="0"/>
                    <a:pt x="450" y="9"/>
                    <a:pt x="450" y="27"/>
                  </a:cubicBezTo>
                  <a:cubicBezTo>
                    <a:pt x="450" y="45"/>
                    <a:pt x="432" y="54"/>
                    <a:pt x="423" y="5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31F3E0E-7694-B648-B59B-645088FEF586}"/>
              </a:ext>
            </a:extLst>
          </p:cNvPr>
          <p:cNvGrpSpPr/>
          <p:nvPr/>
        </p:nvGrpSpPr>
        <p:grpSpPr>
          <a:xfrm>
            <a:off x="12534274" y="8355910"/>
            <a:ext cx="892333" cy="877121"/>
            <a:chOff x="14351212" y="8323253"/>
            <a:chExt cx="892333" cy="877121"/>
          </a:xfrm>
        </p:grpSpPr>
        <p:sp>
          <p:nvSpPr>
            <p:cNvPr id="479" name="Freeform 366">
              <a:extLst>
                <a:ext uri="{FF2B5EF4-FFF2-40B4-BE49-F238E27FC236}">
                  <a16:creationId xmlns:a16="http://schemas.microsoft.com/office/drawing/2014/main" id="{B1818422-F906-3B4B-B9B4-D8AD09C3C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1212" y="8323253"/>
              <a:ext cx="892333" cy="877121"/>
            </a:xfrm>
            <a:custGeom>
              <a:avLst/>
              <a:gdLst>
                <a:gd name="T0" fmla="*/ 728 w 774"/>
                <a:gd name="T1" fmla="*/ 0 h 765"/>
                <a:gd name="T2" fmla="*/ 728 w 774"/>
                <a:gd name="T3" fmla="*/ 0 h 765"/>
                <a:gd name="T4" fmla="*/ 45 w 774"/>
                <a:gd name="T5" fmla="*/ 0 h 765"/>
                <a:gd name="T6" fmla="*/ 0 w 774"/>
                <a:gd name="T7" fmla="*/ 26 h 765"/>
                <a:gd name="T8" fmla="*/ 0 w 774"/>
                <a:gd name="T9" fmla="*/ 188 h 765"/>
                <a:gd name="T10" fmla="*/ 45 w 774"/>
                <a:gd name="T11" fmla="*/ 215 h 765"/>
                <a:gd name="T12" fmla="*/ 45 w 774"/>
                <a:gd name="T13" fmla="*/ 215 h 765"/>
                <a:gd name="T14" fmla="*/ 45 w 774"/>
                <a:gd name="T15" fmla="*/ 719 h 765"/>
                <a:gd name="T16" fmla="*/ 90 w 774"/>
                <a:gd name="T17" fmla="*/ 764 h 765"/>
                <a:gd name="T18" fmla="*/ 692 w 774"/>
                <a:gd name="T19" fmla="*/ 764 h 765"/>
                <a:gd name="T20" fmla="*/ 728 w 774"/>
                <a:gd name="T21" fmla="*/ 719 h 765"/>
                <a:gd name="T22" fmla="*/ 728 w 774"/>
                <a:gd name="T23" fmla="*/ 215 h 765"/>
                <a:gd name="T24" fmla="*/ 728 w 774"/>
                <a:gd name="T25" fmla="*/ 215 h 765"/>
                <a:gd name="T26" fmla="*/ 773 w 774"/>
                <a:gd name="T27" fmla="*/ 188 h 765"/>
                <a:gd name="T28" fmla="*/ 773 w 774"/>
                <a:gd name="T29" fmla="*/ 26 h 765"/>
                <a:gd name="T30" fmla="*/ 728 w 774"/>
                <a:gd name="T31" fmla="*/ 0 h 765"/>
                <a:gd name="T32" fmla="*/ 63 w 774"/>
                <a:gd name="T33" fmla="*/ 53 h 765"/>
                <a:gd name="T34" fmla="*/ 63 w 774"/>
                <a:gd name="T35" fmla="*/ 53 h 765"/>
                <a:gd name="T36" fmla="*/ 719 w 774"/>
                <a:gd name="T37" fmla="*/ 53 h 765"/>
                <a:gd name="T38" fmla="*/ 719 w 774"/>
                <a:gd name="T39" fmla="*/ 161 h 765"/>
                <a:gd name="T40" fmla="*/ 692 w 774"/>
                <a:gd name="T41" fmla="*/ 161 h 765"/>
                <a:gd name="T42" fmla="*/ 620 w 774"/>
                <a:gd name="T43" fmla="*/ 161 h 765"/>
                <a:gd name="T44" fmla="*/ 144 w 774"/>
                <a:gd name="T45" fmla="*/ 161 h 765"/>
                <a:gd name="T46" fmla="*/ 90 w 774"/>
                <a:gd name="T47" fmla="*/ 161 h 765"/>
                <a:gd name="T48" fmla="*/ 63 w 774"/>
                <a:gd name="T49" fmla="*/ 161 h 765"/>
                <a:gd name="T50" fmla="*/ 63 w 774"/>
                <a:gd name="T51" fmla="*/ 53 h 765"/>
                <a:gd name="T52" fmla="*/ 674 w 774"/>
                <a:gd name="T53" fmla="*/ 701 h 765"/>
                <a:gd name="T54" fmla="*/ 674 w 774"/>
                <a:gd name="T55" fmla="*/ 701 h 765"/>
                <a:gd name="T56" fmla="*/ 108 w 774"/>
                <a:gd name="T57" fmla="*/ 701 h 765"/>
                <a:gd name="T58" fmla="*/ 108 w 774"/>
                <a:gd name="T59" fmla="*/ 215 h 765"/>
                <a:gd name="T60" fmla="*/ 144 w 774"/>
                <a:gd name="T61" fmla="*/ 215 h 765"/>
                <a:gd name="T62" fmla="*/ 620 w 774"/>
                <a:gd name="T63" fmla="*/ 215 h 765"/>
                <a:gd name="T64" fmla="*/ 674 w 774"/>
                <a:gd name="T65" fmla="*/ 215 h 765"/>
                <a:gd name="T66" fmla="*/ 674 w 774"/>
                <a:gd name="T67" fmla="*/ 701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74" h="765">
                  <a:moveTo>
                    <a:pt x="728" y="0"/>
                  </a:moveTo>
                  <a:lnTo>
                    <a:pt x="728" y="0"/>
                  </a:lnTo>
                  <a:cubicBezTo>
                    <a:pt x="45" y="0"/>
                    <a:pt x="45" y="0"/>
                    <a:pt x="45" y="0"/>
                  </a:cubicBezTo>
                  <a:cubicBezTo>
                    <a:pt x="18" y="0"/>
                    <a:pt x="0" y="8"/>
                    <a:pt x="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206"/>
                    <a:pt x="18" y="215"/>
                    <a:pt x="45" y="215"/>
                  </a:cubicBezTo>
                  <a:lnTo>
                    <a:pt x="45" y="215"/>
                  </a:lnTo>
                  <a:cubicBezTo>
                    <a:pt x="45" y="719"/>
                    <a:pt x="45" y="719"/>
                    <a:pt x="45" y="719"/>
                  </a:cubicBezTo>
                  <a:cubicBezTo>
                    <a:pt x="45" y="746"/>
                    <a:pt x="63" y="764"/>
                    <a:pt x="90" y="764"/>
                  </a:cubicBezTo>
                  <a:cubicBezTo>
                    <a:pt x="692" y="764"/>
                    <a:pt x="692" y="764"/>
                    <a:pt x="692" y="764"/>
                  </a:cubicBezTo>
                  <a:cubicBezTo>
                    <a:pt x="710" y="764"/>
                    <a:pt x="728" y="746"/>
                    <a:pt x="728" y="719"/>
                  </a:cubicBezTo>
                  <a:cubicBezTo>
                    <a:pt x="728" y="215"/>
                    <a:pt x="728" y="215"/>
                    <a:pt x="728" y="215"/>
                  </a:cubicBezTo>
                  <a:lnTo>
                    <a:pt x="728" y="215"/>
                  </a:lnTo>
                  <a:cubicBezTo>
                    <a:pt x="764" y="215"/>
                    <a:pt x="773" y="206"/>
                    <a:pt x="773" y="188"/>
                  </a:cubicBezTo>
                  <a:cubicBezTo>
                    <a:pt x="773" y="26"/>
                    <a:pt x="773" y="26"/>
                    <a:pt x="773" y="26"/>
                  </a:cubicBezTo>
                  <a:cubicBezTo>
                    <a:pt x="773" y="8"/>
                    <a:pt x="764" y="0"/>
                    <a:pt x="728" y="0"/>
                  </a:cubicBezTo>
                  <a:close/>
                  <a:moveTo>
                    <a:pt x="63" y="53"/>
                  </a:moveTo>
                  <a:lnTo>
                    <a:pt x="63" y="53"/>
                  </a:lnTo>
                  <a:cubicBezTo>
                    <a:pt x="719" y="53"/>
                    <a:pt x="719" y="53"/>
                    <a:pt x="719" y="53"/>
                  </a:cubicBezTo>
                  <a:cubicBezTo>
                    <a:pt x="719" y="161"/>
                    <a:pt x="719" y="161"/>
                    <a:pt x="719" y="161"/>
                  </a:cubicBezTo>
                  <a:cubicBezTo>
                    <a:pt x="692" y="161"/>
                    <a:pt x="692" y="161"/>
                    <a:pt x="692" y="161"/>
                  </a:cubicBezTo>
                  <a:cubicBezTo>
                    <a:pt x="620" y="161"/>
                    <a:pt x="620" y="161"/>
                    <a:pt x="620" y="161"/>
                  </a:cubicBezTo>
                  <a:cubicBezTo>
                    <a:pt x="144" y="161"/>
                    <a:pt x="144" y="161"/>
                    <a:pt x="144" y="161"/>
                  </a:cubicBezTo>
                  <a:cubicBezTo>
                    <a:pt x="90" y="161"/>
                    <a:pt x="90" y="161"/>
                    <a:pt x="90" y="161"/>
                  </a:cubicBezTo>
                  <a:cubicBezTo>
                    <a:pt x="63" y="161"/>
                    <a:pt x="63" y="161"/>
                    <a:pt x="63" y="161"/>
                  </a:cubicBezTo>
                  <a:lnTo>
                    <a:pt x="63" y="53"/>
                  </a:lnTo>
                  <a:close/>
                  <a:moveTo>
                    <a:pt x="674" y="701"/>
                  </a:moveTo>
                  <a:lnTo>
                    <a:pt x="674" y="701"/>
                  </a:lnTo>
                  <a:cubicBezTo>
                    <a:pt x="108" y="701"/>
                    <a:pt x="108" y="701"/>
                    <a:pt x="108" y="701"/>
                  </a:cubicBezTo>
                  <a:cubicBezTo>
                    <a:pt x="108" y="215"/>
                    <a:pt x="108" y="215"/>
                    <a:pt x="108" y="215"/>
                  </a:cubicBezTo>
                  <a:cubicBezTo>
                    <a:pt x="144" y="215"/>
                    <a:pt x="144" y="215"/>
                    <a:pt x="144" y="215"/>
                  </a:cubicBezTo>
                  <a:cubicBezTo>
                    <a:pt x="620" y="215"/>
                    <a:pt x="620" y="215"/>
                    <a:pt x="620" y="215"/>
                  </a:cubicBezTo>
                  <a:cubicBezTo>
                    <a:pt x="674" y="215"/>
                    <a:pt x="674" y="215"/>
                    <a:pt x="674" y="215"/>
                  </a:cubicBezTo>
                  <a:lnTo>
                    <a:pt x="674" y="70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0" name="Freeform 367">
              <a:extLst>
                <a:ext uri="{FF2B5EF4-FFF2-40B4-BE49-F238E27FC236}">
                  <a16:creationId xmlns:a16="http://schemas.microsoft.com/office/drawing/2014/main" id="{FEA263E7-DAB2-4D47-8252-33D526968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01049" y="8673087"/>
              <a:ext cx="187591" cy="60841"/>
            </a:xfrm>
            <a:custGeom>
              <a:avLst/>
              <a:gdLst>
                <a:gd name="T0" fmla="*/ 134 w 162"/>
                <a:gd name="T1" fmla="*/ 0 h 55"/>
                <a:gd name="T2" fmla="*/ 134 w 162"/>
                <a:gd name="T3" fmla="*/ 0 h 55"/>
                <a:gd name="T4" fmla="*/ 26 w 162"/>
                <a:gd name="T5" fmla="*/ 0 h 55"/>
                <a:gd name="T6" fmla="*/ 0 w 162"/>
                <a:gd name="T7" fmla="*/ 27 h 55"/>
                <a:gd name="T8" fmla="*/ 26 w 162"/>
                <a:gd name="T9" fmla="*/ 54 h 55"/>
                <a:gd name="T10" fmla="*/ 134 w 162"/>
                <a:gd name="T11" fmla="*/ 54 h 55"/>
                <a:gd name="T12" fmla="*/ 161 w 162"/>
                <a:gd name="T13" fmla="*/ 27 h 55"/>
                <a:gd name="T14" fmla="*/ 134 w 162"/>
                <a:gd name="T1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2" h="55">
                  <a:moveTo>
                    <a:pt x="134" y="0"/>
                  </a:moveTo>
                  <a:lnTo>
                    <a:pt x="134" y="0"/>
                  </a:lnTo>
                  <a:cubicBezTo>
                    <a:pt x="26" y="0"/>
                    <a:pt x="26" y="0"/>
                    <a:pt x="26" y="0"/>
                  </a:cubicBezTo>
                  <a:cubicBezTo>
                    <a:pt x="17" y="0"/>
                    <a:pt x="0" y="9"/>
                    <a:pt x="0" y="27"/>
                  </a:cubicBezTo>
                  <a:cubicBezTo>
                    <a:pt x="0" y="45"/>
                    <a:pt x="17" y="54"/>
                    <a:pt x="26" y="54"/>
                  </a:cubicBezTo>
                  <a:cubicBezTo>
                    <a:pt x="134" y="54"/>
                    <a:pt x="134" y="54"/>
                    <a:pt x="134" y="54"/>
                  </a:cubicBezTo>
                  <a:cubicBezTo>
                    <a:pt x="152" y="54"/>
                    <a:pt x="161" y="45"/>
                    <a:pt x="161" y="27"/>
                  </a:cubicBezTo>
                  <a:cubicBezTo>
                    <a:pt x="161" y="9"/>
                    <a:pt x="152" y="0"/>
                    <a:pt x="134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54AB1C4-0A38-DD43-A3B3-B892FD516EDD}"/>
              </a:ext>
            </a:extLst>
          </p:cNvPr>
          <p:cNvGrpSpPr/>
          <p:nvPr/>
        </p:nvGrpSpPr>
        <p:grpSpPr>
          <a:xfrm>
            <a:off x="2137399" y="5132980"/>
            <a:ext cx="10084382" cy="7701446"/>
            <a:chOff x="2137399" y="5035009"/>
            <a:chExt cx="10084382" cy="7701446"/>
          </a:xfrm>
        </p:grpSpPr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463888BD-2F8F-A54B-9C02-FCAC1180A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3452" y="6708134"/>
              <a:ext cx="9937348" cy="5957340"/>
            </a:xfrm>
            <a:custGeom>
              <a:avLst/>
              <a:gdLst>
                <a:gd name="T0" fmla="*/ 8643 w 8644"/>
                <a:gd name="T1" fmla="*/ 4380 h 5181"/>
                <a:gd name="T2" fmla="*/ 8643 w 8644"/>
                <a:gd name="T3" fmla="*/ 4380 h 5181"/>
                <a:gd name="T4" fmla="*/ 8355 w 8644"/>
                <a:gd name="T5" fmla="*/ 3831 h 5181"/>
                <a:gd name="T6" fmla="*/ 7259 w 8644"/>
                <a:gd name="T7" fmla="*/ 3453 h 5181"/>
                <a:gd name="T8" fmla="*/ 7259 w 8644"/>
                <a:gd name="T9" fmla="*/ 3264 h 5181"/>
                <a:gd name="T10" fmla="*/ 8005 w 8644"/>
                <a:gd name="T11" fmla="*/ 2365 h 5181"/>
                <a:gd name="T12" fmla="*/ 7097 w 8644"/>
                <a:gd name="T13" fmla="*/ 1447 h 5181"/>
                <a:gd name="T14" fmla="*/ 6233 w 8644"/>
                <a:gd name="T15" fmla="*/ 2059 h 5181"/>
                <a:gd name="T16" fmla="*/ 5981 w 8644"/>
                <a:gd name="T17" fmla="*/ 2014 h 5181"/>
                <a:gd name="T18" fmla="*/ 5972 w 8644"/>
                <a:gd name="T19" fmla="*/ 1789 h 5181"/>
                <a:gd name="T20" fmla="*/ 6620 w 8644"/>
                <a:gd name="T21" fmla="*/ 917 h 5181"/>
                <a:gd name="T22" fmla="*/ 5712 w 8644"/>
                <a:gd name="T23" fmla="*/ 0 h 5181"/>
                <a:gd name="T24" fmla="*/ 4839 w 8644"/>
                <a:gd name="T25" fmla="*/ 638 h 5181"/>
                <a:gd name="T26" fmla="*/ 4425 w 8644"/>
                <a:gd name="T27" fmla="*/ 602 h 5181"/>
                <a:gd name="T28" fmla="*/ 3823 w 8644"/>
                <a:gd name="T29" fmla="*/ 683 h 5181"/>
                <a:gd name="T30" fmla="*/ 2932 w 8644"/>
                <a:gd name="T31" fmla="*/ 0 h 5181"/>
                <a:gd name="T32" fmla="*/ 2024 w 8644"/>
                <a:gd name="T33" fmla="*/ 917 h 5181"/>
                <a:gd name="T34" fmla="*/ 2878 w 8644"/>
                <a:gd name="T35" fmla="*/ 1825 h 5181"/>
                <a:gd name="T36" fmla="*/ 2878 w 8644"/>
                <a:gd name="T37" fmla="*/ 1996 h 5181"/>
                <a:gd name="T38" fmla="*/ 2411 w 8644"/>
                <a:gd name="T39" fmla="*/ 2059 h 5181"/>
                <a:gd name="T40" fmla="*/ 1547 w 8644"/>
                <a:gd name="T41" fmla="*/ 1447 h 5181"/>
                <a:gd name="T42" fmla="*/ 630 w 8644"/>
                <a:gd name="T43" fmla="*/ 2365 h 5181"/>
                <a:gd name="T44" fmla="*/ 1385 w 8644"/>
                <a:gd name="T45" fmla="*/ 3264 h 5181"/>
                <a:gd name="T46" fmla="*/ 1385 w 8644"/>
                <a:gd name="T47" fmla="*/ 3453 h 5181"/>
                <a:gd name="T48" fmla="*/ 288 w 8644"/>
                <a:gd name="T49" fmla="*/ 3831 h 5181"/>
                <a:gd name="T50" fmla="*/ 0 w 8644"/>
                <a:gd name="T51" fmla="*/ 4380 h 5181"/>
                <a:gd name="T52" fmla="*/ 0 w 8644"/>
                <a:gd name="T53" fmla="*/ 5018 h 5181"/>
                <a:gd name="T54" fmla="*/ 162 w 8644"/>
                <a:gd name="T55" fmla="*/ 5180 h 5181"/>
                <a:gd name="T56" fmla="*/ 2932 w 8644"/>
                <a:gd name="T57" fmla="*/ 5180 h 5181"/>
                <a:gd name="T58" fmla="*/ 2932 w 8644"/>
                <a:gd name="T59" fmla="*/ 5180 h 5181"/>
                <a:gd name="T60" fmla="*/ 5712 w 8644"/>
                <a:gd name="T61" fmla="*/ 5180 h 5181"/>
                <a:gd name="T62" fmla="*/ 5712 w 8644"/>
                <a:gd name="T63" fmla="*/ 5180 h 5181"/>
                <a:gd name="T64" fmla="*/ 8481 w 8644"/>
                <a:gd name="T65" fmla="*/ 5180 h 5181"/>
                <a:gd name="T66" fmla="*/ 8643 w 8644"/>
                <a:gd name="T67" fmla="*/ 5018 h 5181"/>
                <a:gd name="T68" fmla="*/ 8643 w 8644"/>
                <a:gd name="T69" fmla="*/ 4380 h 5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44" h="5181">
                  <a:moveTo>
                    <a:pt x="8643" y="4380"/>
                  </a:moveTo>
                  <a:lnTo>
                    <a:pt x="8643" y="4380"/>
                  </a:lnTo>
                  <a:cubicBezTo>
                    <a:pt x="8643" y="4164"/>
                    <a:pt x="8535" y="3957"/>
                    <a:pt x="8355" y="3831"/>
                  </a:cubicBezTo>
                  <a:cubicBezTo>
                    <a:pt x="8050" y="3615"/>
                    <a:pt x="7663" y="3480"/>
                    <a:pt x="7259" y="3453"/>
                  </a:cubicBezTo>
                  <a:cubicBezTo>
                    <a:pt x="7259" y="3390"/>
                    <a:pt x="7259" y="3327"/>
                    <a:pt x="7259" y="3264"/>
                  </a:cubicBezTo>
                  <a:cubicBezTo>
                    <a:pt x="7681" y="3192"/>
                    <a:pt x="8005" y="2814"/>
                    <a:pt x="8005" y="2365"/>
                  </a:cubicBezTo>
                  <a:cubicBezTo>
                    <a:pt x="8005" y="1861"/>
                    <a:pt x="7600" y="1447"/>
                    <a:pt x="7097" y="1447"/>
                  </a:cubicBezTo>
                  <a:cubicBezTo>
                    <a:pt x="6701" y="1447"/>
                    <a:pt x="6359" y="1708"/>
                    <a:pt x="6233" y="2059"/>
                  </a:cubicBezTo>
                  <a:cubicBezTo>
                    <a:pt x="6152" y="2041"/>
                    <a:pt x="6062" y="2023"/>
                    <a:pt x="5981" y="2014"/>
                  </a:cubicBezTo>
                  <a:cubicBezTo>
                    <a:pt x="5981" y="1942"/>
                    <a:pt x="5972" y="1861"/>
                    <a:pt x="5972" y="1789"/>
                  </a:cubicBezTo>
                  <a:cubicBezTo>
                    <a:pt x="6350" y="1672"/>
                    <a:pt x="6620" y="1322"/>
                    <a:pt x="6620" y="917"/>
                  </a:cubicBezTo>
                  <a:cubicBezTo>
                    <a:pt x="6620" y="413"/>
                    <a:pt x="6215" y="0"/>
                    <a:pt x="5712" y="0"/>
                  </a:cubicBezTo>
                  <a:cubicBezTo>
                    <a:pt x="5298" y="0"/>
                    <a:pt x="4956" y="269"/>
                    <a:pt x="4839" y="638"/>
                  </a:cubicBezTo>
                  <a:cubicBezTo>
                    <a:pt x="4704" y="611"/>
                    <a:pt x="4569" y="602"/>
                    <a:pt x="4425" y="602"/>
                  </a:cubicBezTo>
                  <a:cubicBezTo>
                    <a:pt x="4218" y="602"/>
                    <a:pt x="4012" y="629"/>
                    <a:pt x="3823" y="683"/>
                  </a:cubicBezTo>
                  <a:cubicBezTo>
                    <a:pt x="3715" y="287"/>
                    <a:pt x="3355" y="0"/>
                    <a:pt x="2932" y="0"/>
                  </a:cubicBezTo>
                  <a:cubicBezTo>
                    <a:pt x="2429" y="0"/>
                    <a:pt x="2024" y="413"/>
                    <a:pt x="2024" y="917"/>
                  </a:cubicBezTo>
                  <a:cubicBezTo>
                    <a:pt x="2024" y="1403"/>
                    <a:pt x="2402" y="1798"/>
                    <a:pt x="2878" y="1825"/>
                  </a:cubicBezTo>
                  <a:cubicBezTo>
                    <a:pt x="2878" y="1996"/>
                    <a:pt x="2878" y="1996"/>
                    <a:pt x="2878" y="1996"/>
                  </a:cubicBezTo>
                  <a:cubicBezTo>
                    <a:pt x="2716" y="2005"/>
                    <a:pt x="2564" y="2023"/>
                    <a:pt x="2411" y="2059"/>
                  </a:cubicBezTo>
                  <a:cubicBezTo>
                    <a:pt x="2285" y="1708"/>
                    <a:pt x="1943" y="1447"/>
                    <a:pt x="1547" y="1447"/>
                  </a:cubicBezTo>
                  <a:cubicBezTo>
                    <a:pt x="1044" y="1447"/>
                    <a:pt x="630" y="1861"/>
                    <a:pt x="630" y="2365"/>
                  </a:cubicBezTo>
                  <a:cubicBezTo>
                    <a:pt x="630" y="2814"/>
                    <a:pt x="963" y="3192"/>
                    <a:pt x="1385" y="3264"/>
                  </a:cubicBezTo>
                  <a:cubicBezTo>
                    <a:pt x="1385" y="3453"/>
                    <a:pt x="1385" y="3453"/>
                    <a:pt x="1385" y="3453"/>
                  </a:cubicBezTo>
                  <a:cubicBezTo>
                    <a:pt x="989" y="3480"/>
                    <a:pt x="603" y="3615"/>
                    <a:pt x="288" y="3831"/>
                  </a:cubicBezTo>
                  <a:cubicBezTo>
                    <a:pt x="108" y="3957"/>
                    <a:pt x="0" y="4164"/>
                    <a:pt x="0" y="4380"/>
                  </a:cubicBezTo>
                  <a:cubicBezTo>
                    <a:pt x="0" y="5018"/>
                    <a:pt x="0" y="5018"/>
                    <a:pt x="0" y="5018"/>
                  </a:cubicBezTo>
                  <a:cubicBezTo>
                    <a:pt x="0" y="5108"/>
                    <a:pt x="72" y="5180"/>
                    <a:pt x="162" y="5180"/>
                  </a:cubicBezTo>
                  <a:cubicBezTo>
                    <a:pt x="2932" y="5180"/>
                    <a:pt x="2932" y="5180"/>
                    <a:pt x="2932" y="5180"/>
                  </a:cubicBezTo>
                  <a:lnTo>
                    <a:pt x="2932" y="5180"/>
                  </a:lnTo>
                  <a:cubicBezTo>
                    <a:pt x="5712" y="5180"/>
                    <a:pt x="5712" y="5180"/>
                    <a:pt x="5712" y="5180"/>
                  </a:cubicBezTo>
                  <a:lnTo>
                    <a:pt x="5712" y="5180"/>
                  </a:lnTo>
                  <a:cubicBezTo>
                    <a:pt x="8481" y="5180"/>
                    <a:pt x="8481" y="5180"/>
                    <a:pt x="8481" y="5180"/>
                  </a:cubicBezTo>
                  <a:cubicBezTo>
                    <a:pt x="8571" y="5180"/>
                    <a:pt x="8643" y="5108"/>
                    <a:pt x="8643" y="5018"/>
                  </a:cubicBezTo>
                  <a:cubicBezTo>
                    <a:pt x="8643" y="4811"/>
                    <a:pt x="8643" y="4559"/>
                    <a:pt x="8643" y="438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2" name="Freeform 174">
              <a:extLst>
                <a:ext uri="{FF2B5EF4-FFF2-40B4-BE49-F238E27FC236}">
                  <a16:creationId xmlns:a16="http://schemas.microsoft.com/office/drawing/2014/main" id="{5CD582A0-02F8-C349-8976-31274B299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7399" y="6637153"/>
              <a:ext cx="10084382" cy="6099302"/>
            </a:xfrm>
            <a:custGeom>
              <a:avLst/>
              <a:gdLst>
                <a:gd name="T0" fmla="*/ 0 w 8770"/>
                <a:gd name="T1" fmla="*/ 5081 h 5307"/>
                <a:gd name="T2" fmla="*/ 1394 w 8770"/>
                <a:gd name="T3" fmla="*/ 3462 h 5307"/>
                <a:gd name="T4" fmla="*/ 1610 w 8770"/>
                <a:gd name="T5" fmla="*/ 1457 h 5307"/>
                <a:gd name="T6" fmla="*/ 2887 w 8770"/>
                <a:gd name="T7" fmla="*/ 1942 h 5307"/>
                <a:gd name="T8" fmla="*/ 3922 w 8770"/>
                <a:gd name="T9" fmla="*/ 674 h 5307"/>
                <a:gd name="T10" fmla="*/ 5775 w 8770"/>
                <a:gd name="T11" fmla="*/ 0 h 5307"/>
                <a:gd name="T12" fmla="*/ 6098 w 8770"/>
                <a:gd name="T13" fmla="*/ 1897 h 5307"/>
                <a:gd name="T14" fmla="*/ 7160 w 8770"/>
                <a:gd name="T15" fmla="*/ 1457 h 5307"/>
                <a:gd name="T16" fmla="*/ 7384 w 8770"/>
                <a:gd name="T17" fmla="*/ 3462 h 5307"/>
                <a:gd name="T18" fmla="*/ 8769 w 8770"/>
                <a:gd name="T19" fmla="*/ 5081 h 5307"/>
                <a:gd name="T20" fmla="*/ 8329 w 8770"/>
                <a:gd name="T21" fmla="*/ 4865 h 5307"/>
                <a:gd name="T22" fmla="*/ 8203 w 8770"/>
                <a:gd name="T23" fmla="*/ 4209 h 5307"/>
                <a:gd name="T24" fmla="*/ 5991 w 8770"/>
                <a:gd name="T25" fmla="*/ 4443 h 5307"/>
                <a:gd name="T26" fmla="*/ 5550 w 8770"/>
                <a:gd name="T27" fmla="*/ 4865 h 5307"/>
                <a:gd name="T28" fmla="*/ 5433 w 8770"/>
                <a:gd name="T29" fmla="*/ 4209 h 5307"/>
                <a:gd name="T30" fmla="*/ 3220 w 8770"/>
                <a:gd name="T31" fmla="*/ 4443 h 5307"/>
                <a:gd name="T32" fmla="*/ 2779 w 8770"/>
                <a:gd name="T33" fmla="*/ 4865 h 5307"/>
                <a:gd name="T34" fmla="*/ 2654 w 8770"/>
                <a:gd name="T35" fmla="*/ 4209 h 5307"/>
                <a:gd name="T36" fmla="*/ 441 w 8770"/>
                <a:gd name="T37" fmla="*/ 4443 h 5307"/>
                <a:gd name="T38" fmla="*/ 1835 w 8770"/>
                <a:gd name="T39" fmla="*/ 3462 h 5307"/>
                <a:gd name="T40" fmla="*/ 2905 w 8770"/>
                <a:gd name="T41" fmla="*/ 3849 h 5307"/>
                <a:gd name="T42" fmla="*/ 3256 w 8770"/>
                <a:gd name="T43" fmla="*/ 3741 h 5307"/>
                <a:gd name="T44" fmla="*/ 3409 w 8770"/>
                <a:gd name="T45" fmla="*/ 2482 h 5307"/>
                <a:gd name="T46" fmla="*/ 2995 w 8770"/>
                <a:gd name="T47" fmla="*/ 2437 h 5307"/>
                <a:gd name="T48" fmla="*/ 1835 w 8770"/>
                <a:gd name="T49" fmla="*/ 3417 h 5307"/>
                <a:gd name="T50" fmla="*/ 4605 w 8770"/>
                <a:gd name="T51" fmla="*/ 3462 h 5307"/>
                <a:gd name="T52" fmla="*/ 5685 w 8770"/>
                <a:gd name="T53" fmla="*/ 3849 h 5307"/>
                <a:gd name="T54" fmla="*/ 6027 w 8770"/>
                <a:gd name="T55" fmla="*/ 3741 h 5307"/>
                <a:gd name="T56" fmla="*/ 6188 w 8770"/>
                <a:gd name="T57" fmla="*/ 2482 h 5307"/>
                <a:gd name="T58" fmla="*/ 5496 w 8770"/>
                <a:gd name="T59" fmla="*/ 2464 h 5307"/>
                <a:gd name="T60" fmla="*/ 4605 w 8770"/>
                <a:gd name="T61" fmla="*/ 3462 h 5307"/>
                <a:gd name="T62" fmla="*/ 6656 w 8770"/>
                <a:gd name="T63" fmla="*/ 2239 h 5307"/>
                <a:gd name="T64" fmla="*/ 7016 w 8770"/>
                <a:gd name="T65" fmla="*/ 2941 h 5307"/>
                <a:gd name="T66" fmla="*/ 7690 w 8770"/>
                <a:gd name="T67" fmla="*/ 2428 h 5307"/>
                <a:gd name="T68" fmla="*/ 4380 w 8770"/>
                <a:gd name="T69" fmla="*/ 1897 h 5307"/>
                <a:gd name="T70" fmla="*/ 3850 w 8770"/>
                <a:gd name="T71" fmla="*/ 2401 h 5307"/>
                <a:gd name="T72" fmla="*/ 4237 w 8770"/>
                <a:gd name="T73" fmla="*/ 2941 h 5307"/>
                <a:gd name="T74" fmla="*/ 4524 w 8770"/>
                <a:gd name="T75" fmla="*/ 2941 h 5307"/>
                <a:gd name="T76" fmla="*/ 4920 w 8770"/>
                <a:gd name="T77" fmla="*/ 2428 h 5307"/>
                <a:gd name="T78" fmla="*/ 4812 w 8770"/>
                <a:gd name="T79" fmla="*/ 2113 h 5307"/>
                <a:gd name="T80" fmla="*/ 1610 w 8770"/>
                <a:gd name="T81" fmla="*/ 1897 h 5307"/>
                <a:gd name="T82" fmla="*/ 1610 w 8770"/>
                <a:gd name="T83" fmla="*/ 2958 h 5307"/>
                <a:gd name="T84" fmla="*/ 2141 w 8770"/>
                <a:gd name="T85" fmla="*/ 2428 h 5307"/>
                <a:gd name="T86" fmla="*/ 5460 w 8770"/>
                <a:gd name="T87" fmla="*/ 2023 h 5307"/>
                <a:gd name="T88" fmla="*/ 5658 w 8770"/>
                <a:gd name="T89" fmla="*/ 1942 h 5307"/>
                <a:gd name="T90" fmla="*/ 4488 w 8770"/>
                <a:gd name="T91" fmla="*/ 1043 h 5307"/>
                <a:gd name="T92" fmla="*/ 3328 w 8770"/>
                <a:gd name="T93" fmla="*/ 2023 h 5307"/>
                <a:gd name="T94" fmla="*/ 5271 w 8770"/>
                <a:gd name="T95" fmla="*/ 2023 h 5307"/>
                <a:gd name="T96" fmla="*/ 5775 w 8770"/>
                <a:gd name="T97" fmla="*/ 440 h 5307"/>
                <a:gd name="T98" fmla="*/ 5253 w 8770"/>
                <a:gd name="T99" fmla="*/ 1097 h 5307"/>
                <a:gd name="T100" fmla="*/ 6008 w 8770"/>
                <a:gd name="T101" fmla="*/ 1457 h 5307"/>
                <a:gd name="T102" fmla="*/ 2995 w 8770"/>
                <a:gd name="T103" fmla="*/ 440 h 5307"/>
                <a:gd name="T104" fmla="*/ 2950 w 8770"/>
                <a:gd name="T105" fmla="*/ 1510 h 5307"/>
                <a:gd name="T106" fmla="*/ 3481 w 8770"/>
                <a:gd name="T107" fmla="*/ 1214 h 5307"/>
                <a:gd name="T108" fmla="*/ 2995 w 8770"/>
                <a:gd name="T109" fmla="*/ 440 h 5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770" h="5307">
                  <a:moveTo>
                    <a:pt x="225" y="5306"/>
                  </a:moveTo>
                  <a:lnTo>
                    <a:pt x="225" y="5306"/>
                  </a:lnTo>
                  <a:cubicBezTo>
                    <a:pt x="99" y="5306"/>
                    <a:pt x="0" y="5207"/>
                    <a:pt x="0" y="5081"/>
                  </a:cubicBezTo>
                  <a:cubicBezTo>
                    <a:pt x="0" y="4443"/>
                    <a:pt x="0" y="4443"/>
                    <a:pt x="0" y="4443"/>
                  </a:cubicBezTo>
                  <a:cubicBezTo>
                    <a:pt x="0" y="4200"/>
                    <a:pt x="126" y="3975"/>
                    <a:pt x="315" y="3840"/>
                  </a:cubicBezTo>
                  <a:cubicBezTo>
                    <a:pt x="630" y="3624"/>
                    <a:pt x="999" y="3498"/>
                    <a:pt x="1394" y="3462"/>
                  </a:cubicBezTo>
                  <a:cubicBezTo>
                    <a:pt x="1394" y="3381"/>
                    <a:pt x="1394" y="3381"/>
                    <a:pt x="1394" y="3381"/>
                  </a:cubicBezTo>
                  <a:cubicBezTo>
                    <a:pt x="954" y="3273"/>
                    <a:pt x="639" y="2886"/>
                    <a:pt x="639" y="2428"/>
                  </a:cubicBezTo>
                  <a:cubicBezTo>
                    <a:pt x="639" y="1888"/>
                    <a:pt x="1071" y="1457"/>
                    <a:pt x="1610" y="1457"/>
                  </a:cubicBezTo>
                  <a:cubicBezTo>
                    <a:pt x="2006" y="1457"/>
                    <a:pt x="2357" y="1690"/>
                    <a:pt x="2510" y="2050"/>
                  </a:cubicBezTo>
                  <a:cubicBezTo>
                    <a:pt x="2635" y="2023"/>
                    <a:pt x="2762" y="2005"/>
                    <a:pt x="2887" y="2005"/>
                  </a:cubicBezTo>
                  <a:cubicBezTo>
                    <a:pt x="2887" y="1942"/>
                    <a:pt x="2887" y="1942"/>
                    <a:pt x="2887" y="1942"/>
                  </a:cubicBezTo>
                  <a:cubicBezTo>
                    <a:pt x="2402" y="1888"/>
                    <a:pt x="2024" y="1474"/>
                    <a:pt x="2024" y="980"/>
                  </a:cubicBezTo>
                  <a:cubicBezTo>
                    <a:pt x="2024" y="440"/>
                    <a:pt x="2456" y="0"/>
                    <a:pt x="2995" y="0"/>
                  </a:cubicBezTo>
                  <a:cubicBezTo>
                    <a:pt x="3418" y="0"/>
                    <a:pt x="3796" y="278"/>
                    <a:pt x="3922" y="674"/>
                  </a:cubicBezTo>
                  <a:cubicBezTo>
                    <a:pt x="4111" y="629"/>
                    <a:pt x="4300" y="602"/>
                    <a:pt x="4488" y="602"/>
                  </a:cubicBezTo>
                  <a:cubicBezTo>
                    <a:pt x="4614" y="602"/>
                    <a:pt x="4740" y="611"/>
                    <a:pt x="4857" y="638"/>
                  </a:cubicBezTo>
                  <a:cubicBezTo>
                    <a:pt x="5001" y="251"/>
                    <a:pt x="5361" y="0"/>
                    <a:pt x="5775" y="0"/>
                  </a:cubicBezTo>
                  <a:cubicBezTo>
                    <a:pt x="6305" y="0"/>
                    <a:pt x="6746" y="440"/>
                    <a:pt x="6746" y="980"/>
                  </a:cubicBezTo>
                  <a:cubicBezTo>
                    <a:pt x="6746" y="1187"/>
                    <a:pt x="6674" y="1394"/>
                    <a:pt x="6548" y="1564"/>
                  </a:cubicBezTo>
                  <a:cubicBezTo>
                    <a:pt x="6440" y="1717"/>
                    <a:pt x="6278" y="1834"/>
                    <a:pt x="6098" y="1897"/>
                  </a:cubicBezTo>
                  <a:cubicBezTo>
                    <a:pt x="6098" y="1933"/>
                    <a:pt x="6098" y="1978"/>
                    <a:pt x="6098" y="2023"/>
                  </a:cubicBezTo>
                  <a:cubicBezTo>
                    <a:pt x="6152" y="2032"/>
                    <a:pt x="6206" y="2041"/>
                    <a:pt x="6260" y="2050"/>
                  </a:cubicBezTo>
                  <a:cubicBezTo>
                    <a:pt x="6413" y="1690"/>
                    <a:pt x="6764" y="1457"/>
                    <a:pt x="7160" y="1457"/>
                  </a:cubicBezTo>
                  <a:cubicBezTo>
                    <a:pt x="7699" y="1457"/>
                    <a:pt x="8131" y="1888"/>
                    <a:pt x="8131" y="2428"/>
                  </a:cubicBezTo>
                  <a:cubicBezTo>
                    <a:pt x="8131" y="2886"/>
                    <a:pt x="7816" y="3273"/>
                    <a:pt x="7384" y="3372"/>
                  </a:cubicBezTo>
                  <a:cubicBezTo>
                    <a:pt x="7384" y="3408"/>
                    <a:pt x="7384" y="3435"/>
                    <a:pt x="7384" y="3462"/>
                  </a:cubicBezTo>
                  <a:cubicBezTo>
                    <a:pt x="7780" y="3498"/>
                    <a:pt x="8149" y="3633"/>
                    <a:pt x="8454" y="3849"/>
                  </a:cubicBezTo>
                  <a:cubicBezTo>
                    <a:pt x="8652" y="3984"/>
                    <a:pt x="8760" y="4200"/>
                    <a:pt x="8769" y="4443"/>
                  </a:cubicBezTo>
                  <a:cubicBezTo>
                    <a:pt x="8769" y="4622"/>
                    <a:pt x="8769" y="4874"/>
                    <a:pt x="8769" y="5081"/>
                  </a:cubicBezTo>
                  <a:cubicBezTo>
                    <a:pt x="8769" y="5207"/>
                    <a:pt x="8670" y="5306"/>
                    <a:pt x="8544" y="5306"/>
                  </a:cubicBezTo>
                  <a:lnTo>
                    <a:pt x="225" y="5306"/>
                  </a:lnTo>
                  <a:close/>
                  <a:moveTo>
                    <a:pt x="8329" y="4865"/>
                  </a:moveTo>
                  <a:lnTo>
                    <a:pt x="8329" y="4865"/>
                  </a:lnTo>
                  <a:cubicBezTo>
                    <a:pt x="8329" y="4739"/>
                    <a:pt x="8329" y="4595"/>
                    <a:pt x="8329" y="4443"/>
                  </a:cubicBezTo>
                  <a:cubicBezTo>
                    <a:pt x="8320" y="4352"/>
                    <a:pt x="8275" y="4263"/>
                    <a:pt x="8203" y="4209"/>
                  </a:cubicBezTo>
                  <a:cubicBezTo>
                    <a:pt x="7915" y="4002"/>
                    <a:pt x="7546" y="3894"/>
                    <a:pt x="7160" y="3894"/>
                  </a:cubicBezTo>
                  <a:cubicBezTo>
                    <a:pt x="6773" y="3894"/>
                    <a:pt x="6404" y="4002"/>
                    <a:pt x="6116" y="4200"/>
                  </a:cubicBezTo>
                  <a:cubicBezTo>
                    <a:pt x="6044" y="4253"/>
                    <a:pt x="5991" y="4344"/>
                    <a:pt x="5991" y="4443"/>
                  </a:cubicBezTo>
                  <a:cubicBezTo>
                    <a:pt x="5991" y="4865"/>
                    <a:pt x="5991" y="4865"/>
                    <a:pt x="5991" y="4865"/>
                  </a:cubicBezTo>
                  <a:lnTo>
                    <a:pt x="8329" y="4865"/>
                  </a:lnTo>
                  <a:close/>
                  <a:moveTo>
                    <a:pt x="5550" y="4865"/>
                  </a:moveTo>
                  <a:lnTo>
                    <a:pt x="5550" y="4865"/>
                  </a:lnTo>
                  <a:cubicBezTo>
                    <a:pt x="5550" y="4739"/>
                    <a:pt x="5550" y="4595"/>
                    <a:pt x="5550" y="4443"/>
                  </a:cubicBezTo>
                  <a:cubicBezTo>
                    <a:pt x="5550" y="4352"/>
                    <a:pt x="5505" y="4263"/>
                    <a:pt x="5433" y="4209"/>
                  </a:cubicBezTo>
                  <a:cubicBezTo>
                    <a:pt x="5136" y="4002"/>
                    <a:pt x="4767" y="3894"/>
                    <a:pt x="4380" y="3894"/>
                  </a:cubicBezTo>
                  <a:cubicBezTo>
                    <a:pt x="4003" y="3894"/>
                    <a:pt x="3634" y="4002"/>
                    <a:pt x="3346" y="4200"/>
                  </a:cubicBezTo>
                  <a:cubicBezTo>
                    <a:pt x="3265" y="4253"/>
                    <a:pt x="3220" y="4344"/>
                    <a:pt x="3220" y="4443"/>
                  </a:cubicBezTo>
                  <a:cubicBezTo>
                    <a:pt x="3220" y="4865"/>
                    <a:pt x="3220" y="4865"/>
                    <a:pt x="3220" y="4865"/>
                  </a:cubicBezTo>
                  <a:lnTo>
                    <a:pt x="5550" y="4865"/>
                  </a:lnTo>
                  <a:close/>
                  <a:moveTo>
                    <a:pt x="2779" y="4865"/>
                  </a:moveTo>
                  <a:lnTo>
                    <a:pt x="2779" y="4865"/>
                  </a:lnTo>
                  <a:cubicBezTo>
                    <a:pt x="2779" y="4739"/>
                    <a:pt x="2779" y="4595"/>
                    <a:pt x="2779" y="4443"/>
                  </a:cubicBezTo>
                  <a:cubicBezTo>
                    <a:pt x="2779" y="4352"/>
                    <a:pt x="2734" y="4263"/>
                    <a:pt x="2654" y="4209"/>
                  </a:cubicBezTo>
                  <a:cubicBezTo>
                    <a:pt x="2366" y="4002"/>
                    <a:pt x="1997" y="3894"/>
                    <a:pt x="1610" y="3894"/>
                  </a:cubicBezTo>
                  <a:cubicBezTo>
                    <a:pt x="1232" y="3894"/>
                    <a:pt x="864" y="4002"/>
                    <a:pt x="567" y="4200"/>
                  </a:cubicBezTo>
                  <a:cubicBezTo>
                    <a:pt x="495" y="4253"/>
                    <a:pt x="441" y="4344"/>
                    <a:pt x="441" y="4443"/>
                  </a:cubicBezTo>
                  <a:cubicBezTo>
                    <a:pt x="441" y="4865"/>
                    <a:pt x="441" y="4865"/>
                    <a:pt x="441" y="4865"/>
                  </a:cubicBezTo>
                  <a:lnTo>
                    <a:pt x="2779" y="4865"/>
                  </a:lnTo>
                  <a:close/>
                  <a:moveTo>
                    <a:pt x="1835" y="3462"/>
                  </a:moveTo>
                  <a:lnTo>
                    <a:pt x="1835" y="3462"/>
                  </a:lnTo>
                  <a:cubicBezTo>
                    <a:pt x="2159" y="3489"/>
                    <a:pt x="2474" y="3588"/>
                    <a:pt x="2743" y="3741"/>
                  </a:cubicBezTo>
                  <a:cubicBezTo>
                    <a:pt x="2797" y="3777"/>
                    <a:pt x="2861" y="3813"/>
                    <a:pt x="2905" y="3849"/>
                  </a:cubicBezTo>
                  <a:cubicBezTo>
                    <a:pt x="2941" y="3867"/>
                    <a:pt x="2968" y="3894"/>
                    <a:pt x="2995" y="3921"/>
                  </a:cubicBezTo>
                  <a:cubicBezTo>
                    <a:pt x="3031" y="3894"/>
                    <a:pt x="3058" y="3867"/>
                    <a:pt x="3094" y="3840"/>
                  </a:cubicBezTo>
                  <a:cubicBezTo>
                    <a:pt x="3139" y="3804"/>
                    <a:pt x="3193" y="3777"/>
                    <a:pt x="3256" y="3741"/>
                  </a:cubicBezTo>
                  <a:cubicBezTo>
                    <a:pt x="3526" y="3588"/>
                    <a:pt x="3841" y="3489"/>
                    <a:pt x="4165" y="3462"/>
                  </a:cubicBezTo>
                  <a:cubicBezTo>
                    <a:pt x="4165" y="3435"/>
                    <a:pt x="4165" y="3408"/>
                    <a:pt x="4165" y="3381"/>
                  </a:cubicBezTo>
                  <a:cubicBezTo>
                    <a:pt x="3742" y="3282"/>
                    <a:pt x="3436" y="2913"/>
                    <a:pt x="3409" y="2482"/>
                  </a:cubicBezTo>
                  <a:cubicBezTo>
                    <a:pt x="3364" y="2473"/>
                    <a:pt x="3319" y="2464"/>
                    <a:pt x="3274" y="2464"/>
                  </a:cubicBezTo>
                  <a:cubicBezTo>
                    <a:pt x="3193" y="2446"/>
                    <a:pt x="3112" y="2437"/>
                    <a:pt x="3022" y="2437"/>
                  </a:cubicBezTo>
                  <a:cubicBezTo>
                    <a:pt x="3013" y="2437"/>
                    <a:pt x="3004" y="2437"/>
                    <a:pt x="2995" y="2437"/>
                  </a:cubicBezTo>
                  <a:cubicBezTo>
                    <a:pt x="2861" y="2437"/>
                    <a:pt x="2717" y="2455"/>
                    <a:pt x="2582" y="2482"/>
                  </a:cubicBezTo>
                  <a:cubicBezTo>
                    <a:pt x="2555" y="2913"/>
                    <a:pt x="2249" y="3282"/>
                    <a:pt x="1835" y="3372"/>
                  </a:cubicBezTo>
                  <a:cubicBezTo>
                    <a:pt x="1835" y="3417"/>
                    <a:pt x="1835" y="3417"/>
                    <a:pt x="1835" y="3417"/>
                  </a:cubicBezTo>
                  <a:lnTo>
                    <a:pt x="1835" y="3417"/>
                  </a:lnTo>
                  <a:lnTo>
                    <a:pt x="1835" y="3462"/>
                  </a:lnTo>
                  <a:close/>
                  <a:moveTo>
                    <a:pt x="4605" y="3462"/>
                  </a:moveTo>
                  <a:lnTo>
                    <a:pt x="4605" y="3462"/>
                  </a:lnTo>
                  <a:cubicBezTo>
                    <a:pt x="4929" y="3489"/>
                    <a:pt x="5244" y="3588"/>
                    <a:pt x="5514" y="3741"/>
                  </a:cubicBezTo>
                  <a:cubicBezTo>
                    <a:pt x="5577" y="3777"/>
                    <a:pt x="5631" y="3813"/>
                    <a:pt x="5685" y="3849"/>
                  </a:cubicBezTo>
                  <a:cubicBezTo>
                    <a:pt x="5712" y="3867"/>
                    <a:pt x="5748" y="3894"/>
                    <a:pt x="5775" y="3921"/>
                  </a:cubicBezTo>
                  <a:cubicBezTo>
                    <a:pt x="5801" y="3894"/>
                    <a:pt x="5837" y="3867"/>
                    <a:pt x="5864" y="3840"/>
                  </a:cubicBezTo>
                  <a:cubicBezTo>
                    <a:pt x="5919" y="3804"/>
                    <a:pt x="5972" y="3777"/>
                    <a:pt x="6027" y="3741"/>
                  </a:cubicBezTo>
                  <a:cubicBezTo>
                    <a:pt x="6296" y="3588"/>
                    <a:pt x="6611" y="3489"/>
                    <a:pt x="6944" y="3462"/>
                  </a:cubicBezTo>
                  <a:cubicBezTo>
                    <a:pt x="6944" y="3435"/>
                    <a:pt x="6944" y="3408"/>
                    <a:pt x="6944" y="3381"/>
                  </a:cubicBezTo>
                  <a:cubicBezTo>
                    <a:pt x="6521" y="3282"/>
                    <a:pt x="6206" y="2913"/>
                    <a:pt x="6188" y="2482"/>
                  </a:cubicBezTo>
                  <a:cubicBezTo>
                    <a:pt x="6107" y="2464"/>
                    <a:pt x="6027" y="2455"/>
                    <a:pt x="5936" y="2446"/>
                  </a:cubicBezTo>
                  <a:cubicBezTo>
                    <a:pt x="5883" y="2446"/>
                    <a:pt x="5828" y="2437"/>
                    <a:pt x="5775" y="2437"/>
                  </a:cubicBezTo>
                  <a:cubicBezTo>
                    <a:pt x="5676" y="2437"/>
                    <a:pt x="5586" y="2446"/>
                    <a:pt x="5496" y="2464"/>
                  </a:cubicBezTo>
                  <a:cubicBezTo>
                    <a:pt x="5451" y="2464"/>
                    <a:pt x="5397" y="2473"/>
                    <a:pt x="5352" y="2482"/>
                  </a:cubicBezTo>
                  <a:cubicBezTo>
                    <a:pt x="5334" y="2913"/>
                    <a:pt x="5028" y="3282"/>
                    <a:pt x="4605" y="3372"/>
                  </a:cubicBezTo>
                  <a:lnTo>
                    <a:pt x="4605" y="3462"/>
                  </a:lnTo>
                  <a:close/>
                  <a:moveTo>
                    <a:pt x="7160" y="1897"/>
                  </a:moveTo>
                  <a:lnTo>
                    <a:pt x="7160" y="1897"/>
                  </a:lnTo>
                  <a:cubicBezTo>
                    <a:pt x="6944" y="1897"/>
                    <a:pt x="6737" y="2032"/>
                    <a:pt x="6656" y="2239"/>
                  </a:cubicBezTo>
                  <a:cubicBezTo>
                    <a:pt x="6638" y="2302"/>
                    <a:pt x="6620" y="2365"/>
                    <a:pt x="6620" y="2428"/>
                  </a:cubicBezTo>
                  <a:cubicBezTo>
                    <a:pt x="6620" y="2464"/>
                    <a:pt x="6629" y="2500"/>
                    <a:pt x="6638" y="2536"/>
                  </a:cubicBezTo>
                  <a:cubicBezTo>
                    <a:pt x="6674" y="2734"/>
                    <a:pt x="6818" y="2886"/>
                    <a:pt x="7016" y="2941"/>
                  </a:cubicBezTo>
                  <a:cubicBezTo>
                    <a:pt x="7061" y="2958"/>
                    <a:pt x="7106" y="2958"/>
                    <a:pt x="7160" y="2958"/>
                  </a:cubicBezTo>
                  <a:cubicBezTo>
                    <a:pt x="7205" y="2958"/>
                    <a:pt x="7259" y="2958"/>
                    <a:pt x="7304" y="2941"/>
                  </a:cubicBezTo>
                  <a:cubicBezTo>
                    <a:pt x="7528" y="2877"/>
                    <a:pt x="7690" y="2671"/>
                    <a:pt x="7690" y="2428"/>
                  </a:cubicBezTo>
                  <a:cubicBezTo>
                    <a:pt x="7690" y="2131"/>
                    <a:pt x="7456" y="1897"/>
                    <a:pt x="7160" y="1897"/>
                  </a:cubicBezTo>
                  <a:close/>
                  <a:moveTo>
                    <a:pt x="4380" y="1897"/>
                  </a:moveTo>
                  <a:lnTo>
                    <a:pt x="4380" y="1897"/>
                  </a:lnTo>
                  <a:cubicBezTo>
                    <a:pt x="4210" y="1897"/>
                    <a:pt x="4057" y="1978"/>
                    <a:pt x="3949" y="2113"/>
                  </a:cubicBezTo>
                  <a:cubicBezTo>
                    <a:pt x="3922" y="2149"/>
                    <a:pt x="3904" y="2194"/>
                    <a:pt x="3886" y="2239"/>
                  </a:cubicBezTo>
                  <a:cubicBezTo>
                    <a:pt x="3868" y="2293"/>
                    <a:pt x="3850" y="2347"/>
                    <a:pt x="3850" y="2401"/>
                  </a:cubicBezTo>
                  <a:cubicBezTo>
                    <a:pt x="3850" y="2410"/>
                    <a:pt x="3850" y="2419"/>
                    <a:pt x="3850" y="2428"/>
                  </a:cubicBezTo>
                  <a:cubicBezTo>
                    <a:pt x="3850" y="2464"/>
                    <a:pt x="3850" y="2500"/>
                    <a:pt x="3859" y="2536"/>
                  </a:cubicBezTo>
                  <a:cubicBezTo>
                    <a:pt x="3904" y="2734"/>
                    <a:pt x="4048" y="2886"/>
                    <a:pt x="4237" y="2941"/>
                  </a:cubicBezTo>
                  <a:cubicBezTo>
                    <a:pt x="4245" y="2941"/>
                    <a:pt x="4245" y="2941"/>
                    <a:pt x="4245" y="2941"/>
                  </a:cubicBezTo>
                  <a:cubicBezTo>
                    <a:pt x="4290" y="2958"/>
                    <a:pt x="4336" y="2958"/>
                    <a:pt x="4380" y="2958"/>
                  </a:cubicBezTo>
                  <a:cubicBezTo>
                    <a:pt x="4434" y="2958"/>
                    <a:pt x="4479" y="2958"/>
                    <a:pt x="4524" y="2941"/>
                  </a:cubicBezTo>
                  <a:cubicBezTo>
                    <a:pt x="4533" y="2941"/>
                    <a:pt x="4533" y="2941"/>
                    <a:pt x="4533" y="2941"/>
                  </a:cubicBezTo>
                  <a:cubicBezTo>
                    <a:pt x="4722" y="2886"/>
                    <a:pt x="4866" y="2734"/>
                    <a:pt x="4902" y="2536"/>
                  </a:cubicBezTo>
                  <a:cubicBezTo>
                    <a:pt x="4911" y="2500"/>
                    <a:pt x="4920" y="2464"/>
                    <a:pt x="4920" y="2428"/>
                  </a:cubicBezTo>
                  <a:cubicBezTo>
                    <a:pt x="4920" y="2419"/>
                    <a:pt x="4920" y="2410"/>
                    <a:pt x="4920" y="2401"/>
                  </a:cubicBezTo>
                  <a:cubicBezTo>
                    <a:pt x="4911" y="2347"/>
                    <a:pt x="4902" y="2293"/>
                    <a:pt x="4884" y="2239"/>
                  </a:cubicBezTo>
                  <a:cubicBezTo>
                    <a:pt x="4866" y="2194"/>
                    <a:pt x="4839" y="2149"/>
                    <a:pt x="4812" y="2113"/>
                  </a:cubicBezTo>
                  <a:cubicBezTo>
                    <a:pt x="4713" y="1978"/>
                    <a:pt x="4551" y="1897"/>
                    <a:pt x="4380" y="1897"/>
                  </a:cubicBezTo>
                  <a:close/>
                  <a:moveTo>
                    <a:pt x="1610" y="1897"/>
                  </a:moveTo>
                  <a:lnTo>
                    <a:pt x="1610" y="1897"/>
                  </a:lnTo>
                  <a:cubicBezTo>
                    <a:pt x="1313" y="1897"/>
                    <a:pt x="1080" y="2131"/>
                    <a:pt x="1080" y="2428"/>
                  </a:cubicBezTo>
                  <a:cubicBezTo>
                    <a:pt x="1080" y="2671"/>
                    <a:pt x="1232" y="2877"/>
                    <a:pt x="1466" y="2941"/>
                  </a:cubicBezTo>
                  <a:cubicBezTo>
                    <a:pt x="1511" y="2958"/>
                    <a:pt x="1565" y="2958"/>
                    <a:pt x="1610" y="2958"/>
                  </a:cubicBezTo>
                  <a:cubicBezTo>
                    <a:pt x="1655" y="2958"/>
                    <a:pt x="1709" y="2958"/>
                    <a:pt x="1754" y="2941"/>
                  </a:cubicBezTo>
                  <a:cubicBezTo>
                    <a:pt x="1943" y="2886"/>
                    <a:pt x="2087" y="2734"/>
                    <a:pt x="2132" y="2536"/>
                  </a:cubicBezTo>
                  <a:cubicBezTo>
                    <a:pt x="2141" y="2500"/>
                    <a:pt x="2141" y="2464"/>
                    <a:pt x="2141" y="2428"/>
                  </a:cubicBezTo>
                  <a:cubicBezTo>
                    <a:pt x="2141" y="2365"/>
                    <a:pt x="2132" y="2302"/>
                    <a:pt x="2105" y="2239"/>
                  </a:cubicBezTo>
                  <a:cubicBezTo>
                    <a:pt x="2033" y="2032"/>
                    <a:pt x="1826" y="1897"/>
                    <a:pt x="1610" y="1897"/>
                  </a:cubicBezTo>
                  <a:close/>
                  <a:moveTo>
                    <a:pt x="5460" y="2023"/>
                  </a:moveTo>
                  <a:lnTo>
                    <a:pt x="5460" y="2023"/>
                  </a:lnTo>
                  <a:cubicBezTo>
                    <a:pt x="5523" y="2014"/>
                    <a:pt x="5595" y="2005"/>
                    <a:pt x="5658" y="2005"/>
                  </a:cubicBezTo>
                  <a:cubicBezTo>
                    <a:pt x="5658" y="1987"/>
                    <a:pt x="5658" y="1960"/>
                    <a:pt x="5658" y="1942"/>
                  </a:cubicBezTo>
                  <a:cubicBezTo>
                    <a:pt x="5442" y="1915"/>
                    <a:pt x="5235" y="1816"/>
                    <a:pt x="5082" y="1663"/>
                  </a:cubicBezTo>
                  <a:cubicBezTo>
                    <a:pt x="4920" y="1501"/>
                    <a:pt x="4821" y="1295"/>
                    <a:pt x="4803" y="1070"/>
                  </a:cubicBezTo>
                  <a:cubicBezTo>
                    <a:pt x="4695" y="1052"/>
                    <a:pt x="4596" y="1043"/>
                    <a:pt x="4488" y="1043"/>
                  </a:cubicBezTo>
                  <a:cubicBezTo>
                    <a:pt x="4309" y="1043"/>
                    <a:pt x="4129" y="1070"/>
                    <a:pt x="3958" y="1124"/>
                  </a:cubicBezTo>
                  <a:cubicBezTo>
                    <a:pt x="3904" y="1474"/>
                    <a:pt x="3661" y="1771"/>
                    <a:pt x="3328" y="1897"/>
                  </a:cubicBezTo>
                  <a:cubicBezTo>
                    <a:pt x="3328" y="2023"/>
                    <a:pt x="3328" y="2023"/>
                    <a:pt x="3328" y="2023"/>
                  </a:cubicBezTo>
                  <a:cubicBezTo>
                    <a:pt x="3499" y="2023"/>
                    <a:pt x="3499" y="2023"/>
                    <a:pt x="3499" y="2023"/>
                  </a:cubicBezTo>
                  <a:cubicBezTo>
                    <a:pt x="3661" y="1672"/>
                    <a:pt x="4003" y="1457"/>
                    <a:pt x="4380" y="1457"/>
                  </a:cubicBezTo>
                  <a:cubicBezTo>
                    <a:pt x="4767" y="1457"/>
                    <a:pt x="5109" y="1672"/>
                    <a:pt x="5271" y="2023"/>
                  </a:cubicBezTo>
                  <a:lnTo>
                    <a:pt x="5460" y="2023"/>
                  </a:lnTo>
                  <a:close/>
                  <a:moveTo>
                    <a:pt x="5775" y="440"/>
                  </a:moveTo>
                  <a:lnTo>
                    <a:pt x="5775" y="440"/>
                  </a:lnTo>
                  <a:cubicBezTo>
                    <a:pt x="5541" y="440"/>
                    <a:pt x="5343" y="584"/>
                    <a:pt x="5271" y="800"/>
                  </a:cubicBezTo>
                  <a:cubicBezTo>
                    <a:pt x="5244" y="854"/>
                    <a:pt x="5235" y="917"/>
                    <a:pt x="5235" y="980"/>
                  </a:cubicBezTo>
                  <a:cubicBezTo>
                    <a:pt x="5235" y="1016"/>
                    <a:pt x="5244" y="1061"/>
                    <a:pt x="5253" y="1097"/>
                  </a:cubicBezTo>
                  <a:cubicBezTo>
                    <a:pt x="5307" y="1322"/>
                    <a:pt x="5496" y="1483"/>
                    <a:pt x="5721" y="1510"/>
                  </a:cubicBezTo>
                  <a:cubicBezTo>
                    <a:pt x="5739" y="1510"/>
                    <a:pt x="5757" y="1510"/>
                    <a:pt x="5775" y="1510"/>
                  </a:cubicBezTo>
                  <a:cubicBezTo>
                    <a:pt x="5856" y="1510"/>
                    <a:pt x="5936" y="1493"/>
                    <a:pt x="6008" y="1457"/>
                  </a:cubicBezTo>
                  <a:cubicBezTo>
                    <a:pt x="6188" y="1367"/>
                    <a:pt x="6305" y="1187"/>
                    <a:pt x="6305" y="980"/>
                  </a:cubicBezTo>
                  <a:cubicBezTo>
                    <a:pt x="6305" y="683"/>
                    <a:pt x="6062" y="440"/>
                    <a:pt x="5775" y="440"/>
                  </a:cubicBezTo>
                  <a:close/>
                  <a:moveTo>
                    <a:pt x="2995" y="440"/>
                  </a:moveTo>
                  <a:lnTo>
                    <a:pt x="2995" y="440"/>
                  </a:lnTo>
                  <a:cubicBezTo>
                    <a:pt x="2698" y="440"/>
                    <a:pt x="2465" y="683"/>
                    <a:pt x="2465" y="980"/>
                  </a:cubicBezTo>
                  <a:cubicBezTo>
                    <a:pt x="2465" y="1250"/>
                    <a:pt x="2681" y="1483"/>
                    <a:pt x="2950" y="1510"/>
                  </a:cubicBezTo>
                  <a:cubicBezTo>
                    <a:pt x="2968" y="1510"/>
                    <a:pt x="2986" y="1510"/>
                    <a:pt x="2995" y="1510"/>
                  </a:cubicBezTo>
                  <a:cubicBezTo>
                    <a:pt x="3085" y="1510"/>
                    <a:pt x="3175" y="1493"/>
                    <a:pt x="3256" y="1447"/>
                  </a:cubicBezTo>
                  <a:cubicBezTo>
                    <a:pt x="3346" y="1394"/>
                    <a:pt x="3427" y="1313"/>
                    <a:pt x="3481" y="1214"/>
                  </a:cubicBezTo>
                  <a:cubicBezTo>
                    <a:pt x="3517" y="1142"/>
                    <a:pt x="3535" y="1061"/>
                    <a:pt x="3535" y="980"/>
                  </a:cubicBezTo>
                  <a:cubicBezTo>
                    <a:pt x="3535" y="944"/>
                    <a:pt x="3526" y="899"/>
                    <a:pt x="3517" y="863"/>
                  </a:cubicBezTo>
                  <a:cubicBezTo>
                    <a:pt x="3463" y="620"/>
                    <a:pt x="3247" y="440"/>
                    <a:pt x="2995" y="44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4" name="Freeform 176">
              <a:extLst>
                <a:ext uri="{FF2B5EF4-FFF2-40B4-BE49-F238E27FC236}">
                  <a16:creationId xmlns:a16="http://schemas.microsoft.com/office/drawing/2014/main" id="{32F1AC80-56BA-1C45-8F5B-2DBB8CB12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3320" y="5035009"/>
              <a:ext cx="2246045" cy="2246045"/>
            </a:xfrm>
            <a:custGeom>
              <a:avLst/>
              <a:gdLst>
                <a:gd name="T0" fmla="*/ 971 w 1953"/>
                <a:gd name="T1" fmla="*/ 1951 h 1952"/>
                <a:gd name="T2" fmla="*/ 971 w 1953"/>
                <a:gd name="T3" fmla="*/ 1951 h 1952"/>
                <a:gd name="T4" fmla="*/ 0 w 1953"/>
                <a:gd name="T5" fmla="*/ 981 h 1952"/>
                <a:gd name="T6" fmla="*/ 971 w 1953"/>
                <a:gd name="T7" fmla="*/ 0 h 1952"/>
                <a:gd name="T8" fmla="*/ 1952 w 1953"/>
                <a:gd name="T9" fmla="*/ 981 h 1952"/>
                <a:gd name="T10" fmla="*/ 971 w 1953"/>
                <a:gd name="T11" fmla="*/ 1951 h 1952"/>
                <a:gd name="T12" fmla="*/ 971 w 1953"/>
                <a:gd name="T13" fmla="*/ 441 h 1952"/>
                <a:gd name="T14" fmla="*/ 971 w 1953"/>
                <a:gd name="T15" fmla="*/ 441 h 1952"/>
                <a:gd name="T16" fmla="*/ 441 w 1953"/>
                <a:gd name="T17" fmla="*/ 981 h 1952"/>
                <a:gd name="T18" fmla="*/ 971 w 1953"/>
                <a:gd name="T19" fmla="*/ 1511 h 1952"/>
                <a:gd name="T20" fmla="*/ 1511 w 1953"/>
                <a:gd name="T21" fmla="*/ 981 h 1952"/>
                <a:gd name="T22" fmla="*/ 971 w 1953"/>
                <a:gd name="T23" fmla="*/ 441 h 1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53" h="1952">
                  <a:moveTo>
                    <a:pt x="971" y="1951"/>
                  </a:moveTo>
                  <a:lnTo>
                    <a:pt x="971" y="1951"/>
                  </a:lnTo>
                  <a:cubicBezTo>
                    <a:pt x="441" y="1951"/>
                    <a:pt x="0" y="1511"/>
                    <a:pt x="0" y="981"/>
                  </a:cubicBezTo>
                  <a:cubicBezTo>
                    <a:pt x="0" y="441"/>
                    <a:pt x="441" y="0"/>
                    <a:pt x="971" y="0"/>
                  </a:cubicBezTo>
                  <a:cubicBezTo>
                    <a:pt x="1511" y="0"/>
                    <a:pt x="1952" y="441"/>
                    <a:pt x="1952" y="981"/>
                  </a:cubicBezTo>
                  <a:cubicBezTo>
                    <a:pt x="1952" y="1511"/>
                    <a:pt x="1511" y="1951"/>
                    <a:pt x="971" y="1951"/>
                  </a:cubicBezTo>
                  <a:close/>
                  <a:moveTo>
                    <a:pt x="971" y="441"/>
                  </a:moveTo>
                  <a:lnTo>
                    <a:pt x="971" y="441"/>
                  </a:lnTo>
                  <a:cubicBezTo>
                    <a:pt x="684" y="441"/>
                    <a:pt x="441" y="684"/>
                    <a:pt x="441" y="981"/>
                  </a:cubicBezTo>
                  <a:cubicBezTo>
                    <a:pt x="441" y="1269"/>
                    <a:pt x="684" y="1511"/>
                    <a:pt x="971" y="1511"/>
                  </a:cubicBezTo>
                  <a:cubicBezTo>
                    <a:pt x="1268" y="1511"/>
                    <a:pt x="1511" y="1269"/>
                    <a:pt x="1511" y="981"/>
                  </a:cubicBezTo>
                  <a:cubicBezTo>
                    <a:pt x="1511" y="684"/>
                    <a:pt x="1268" y="441"/>
                    <a:pt x="971" y="44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38CF24C4-4BBF-6947-AEE5-EA3C2C90AB24}"/>
                </a:ext>
              </a:extLst>
            </p:cNvPr>
            <p:cNvSpPr/>
            <p:nvPr/>
          </p:nvSpPr>
          <p:spPr>
            <a:xfrm>
              <a:off x="6632767" y="5430326"/>
              <a:ext cx="1360570" cy="136057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482" name="CuadroTexto 481">
            <a:extLst>
              <a:ext uri="{FF2B5EF4-FFF2-40B4-BE49-F238E27FC236}">
                <a16:creationId xmlns:a16="http://schemas.microsoft.com/office/drawing/2014/main" id="{8C09DB01-C56D-3045-A4CE-04D730951A40}"/>
              </a:ext>
            </a:extLst>
          </p:cNvPr>
          <p:cNvSpPr txBox="1"/>
          <p:nvPr/>
        </p:nvSpPr>
        <p:spPr>
          <a:xfrm>
            <a:off x="2451398" y="2844825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5C6FF18-C0F4-EB4A-B503-2A5EC9324309}"/>
              </a:ext>
            </a:extLst>
          </p:cNvPr>
          <p:cNvGrpSpPr/>
          <p:nvPr/>
        </p:nvGrpSpPr>
        <p:grpSpPr>
          <a:xfrm>
            <a:off x="14062935" y="8006046"/>
            <a:ext cx="4436476" cy="1592908"/>
            <a:chOff x="19941174" y="1256376"/>
            <a:chExt cx="4436476" cy="1592908"/>
          </a:xfrm>
        </p:grpSpPr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15D8F94F-58C6-184A-9DC8-2F4ADBEFC075}"/>
                </a:ext>
              </a:extLst>
            </p:cNvPr>
            <p:cNvSpPr txBox="1"/>
            <p:nvPr/>
          </p:nvSpPr>
          <p:spPr>
            <a:xfrm>
              <a:off x="19969743" y="125637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6" name="Rectangle 56">
              <a:extLst>
                <a:ext uri="{FF2B5EF4-FFF2-40B4-BE49-F238E27FC236}">
                  <a16:creationId xmlns:a16="http://schemas.microsoft.com/office/drawing/2014/main" id="{D85023F1-67BE-7243-8527-FF2D4C9F4885}"/>
                </a:ext>
              </a:extLst>
            </p:cNvPr>
            <p:cNvSpPr/>
            <p:nvPr/>
          </p:nvSpPr>
          <p:spPr>
            <a:xfrm>
              <a:off x="19941174" y="1895177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B56CDD9-8387-8E42-9F5E-EEECEA31BB47}"/>
              </a:ext>
            </a:extLst>
          </p:cNvPr>
          <p:cNvGrpSpPr/>
          <p:nvPr/>
        </p:nvGrpSpPr>
        <p:grpSpPr>
          <a:xfrm>
            <a:off x="16763848" y="10492494"/>
            <a:ext cx="4436476" cy="1592908"/>
            <a:chOff x="19900599" y="3496183"/>
            <a:chExt cx="4436476" cy="1592908"/>
          </a:xfrm>
        </p:grpSpPr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736655D9-58DF-E145-B3FA-8E69572B5B67}"/>
                </a:ext>
              </a:extLst>
            </p:cNvPr>
            <p:cNvSpPr txBox="1"/>
            <p:nvPr/>
          </p:nvSpPr>
          <p:spPr>
            <a:xfrm>
              <a:off x="19929168" y="349618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9" name="Rectangle 56">
              <a:extLst>
                <a:ext uri="{FF2B5EF4-FFF2-40B4-BE49-F238E27FC236}">
                  <a16:creationId xmlns:a16="http://schemas.microsoft.com/office/drawing/2014/main" id="{6120769F-B04F-B641-BA1A-A3ED3AFE034D}"/>
                </a:ext>
              </a:extLst>
            </p:cNvPr>
            <p:cNvSpPr/>
            <p:nvPr/>
          </p:nvSpPr>
          <p:spPr>
            <a:xfrm>
              <a:off x="19900599" y="4134984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40D8FDE-7151-BF40-90F3-74126F20B355}"/>
              </a:ext>
            </a:extLst>
          </p:cNvPr>
          <p:cNvGrpSpPr/>
          <p:nvPr/>
        </p:nvGrpSpPr>
        <p:grpSpPr>
          <a:xfrm>
            <a:off x="11258213" y="5475654"/>
            <a:ext cx="4436476" cy="1592908"/>
            <a:chOff x="19941174" y="1256376"/>
            <a:chExt cx="4436476" cy="1592908"/>
          </a:xfrm>
        </p:grpSpPr>
        <p:sp>
          <p:nvSpPr>
            <p:cNvPr id="41" name="CuadroTexto 395">
              <a:extLst>
                <a:ext uri="{FF2B5EF4-FFF2-40B4-BE49-F238E27FC236}">
                  <a16:creationId xmlns:a16="http://schemas.microsoft.com/office/drawing/2014/main" id="{56EDF985-5643-624A-935A-6308F896603B}"/>
                </a:ext>
              </a:extLst>
            </p:cNvPr>
            <p:cNvSpPr txBox="1"/>
            <p:nvPr/>
          </p:nvSpPr>
          <p:spPr>
            <a:xfrm>
              <a:off x="19969743" y="125637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2" name="Rectangle 56">
              <a:extLst>
                <a:ext uri="{FF2B5EF4-FFF2-40B4-BE49-F238E27FC236}">
                  <a16:creationId xmlns:a16="http://schemas.microsoft.com/office/drawing/2014/main" id="{4D6299DF-C1D3-AB48-8050-0A96786D4D18}"/>
                </a:ext>
              </a:extLst>
            </p:cNvPr>
            <p:cNvSpPr/>
            <p:nvPr/>
          </p:nvSpPr>
          <p:spPr>
            <a:xfrm>
              <a:off x="19941174" y="1895177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1420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Freeform 412">
            <a:extLst>
              <a:ext uri="{FF2B5EF4-FFF2-40B4-BE49-F238E27FC236}">
                <a16:creationId xmlns:a16="http://schemas.microsoft.com/office/drawing/2014/main" id="{CA8817A9-D4D6-7E43-9B52-EC2D8AA6A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976" y="9111212"/>
            <a:ext cx="9835966" cy="4600"/>
          </a:xfrm>
          <a:custGeom>
            <a:avLst/>
            <a:gdLst>
              <a:gd name="T0" fmla="*/ 0 w 9432"/>
              <a:gd name="T1" fmla="*/ 0 h 1"/>
              <a:gd name="T2" fmla="*/ 9431 w 9432"/>
              <a:gd name="T3" fmla="*/ 0 h 1"/>
              <a:gd name="T4" fmla="*/ 0 w 943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432" h="1">
                <a:moveTo>
                  <a:pt x="0" y="0"/>
                </a:moveTo>
                <a:lnTo>
                  <a:pt x="9431" y="0"/>
                </a:lnTo>
                <a:lnTo>
                  <a:pt x="0" y="0"/>
                </a:lnTo>
              </a:path>
            </a:pathLst>
          </a:custGeom>
          <a:solidFill>
            <a:srgbClr val="E5E5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Line 413">
            <a:extLst>
              <a:ext uri="{FF2B5EF4-FFF2-40B4-BE49-F238E27FC236}">
                <a16:creationId xmlns:a16="http://schemas.microsoft.com/office/drawing/2014/main" id="{0878A887-C148-9946-9AD4-FEEA70B9E4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98976" y="9111212"/>
            <a:ext cx="9835966" cy="46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9" name="Freeform 414">
            <a:extLst>
              <a:ext uri="{FF2B5EF4-FFF2-40B4-BE49-F238E27FC236}">
                <a16:creationId xmlns:a16="http://schemas.microsoft.com/office/drawing/2014/main" id="{0DEA6FDD-25FC-9846-96C4-386B99D33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976" y="9042238"/>
            <a:ext cx="9835966" cy="124155"/>
          </a:xfrm>
          <a:custGeom>
            <a:avLst/>
            <a:gdLst>
              <a:gd name="T0" fmla="*/ 9431 w 9432"/>
              <a:gd name="T1" fmla="*/ 120 h 121"/>
              <a:gd name="T2" fmla="*/ 0 w 9432"/>
              <a:gd name="T3" fmla="*/ 120 h 121"/>
              <a:gd name="T4" fmla="*/ 0 w 9432"/>
              <a:gd name="T5" fmla="*/ 0 h 121"/>
              <a:gd name="T6" fmla="*/ 9431 w 9432"/>
              <a:gd name="T7" fmla="*/ 0 h 121"/>
              <a:gd name="T8" fmla="*/ 9431 w 9432"/>
              <a:gd name="T9" fmla="*/ 12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32" h="121">
                <a:moveTo>
                  <a:pt x="9431" y="120"/>
                </a:moveTo>
                <a:lnTo>
                  <a:pt x="0" y="120"/>
                </a:lnTo>
                <a:lnTo>
                  <a:pt x="0" y="0"/>
                </a:lnTo>
                <a:lnTo>
                  <a:pt x="9431" y="0"/>
                </a:lnTo>
                <a:lnTo>
                  <a:pt x="9431" y="120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15">
            <a:extLst>
              <a:ext uri="{FF2B5EF4-FFF2-40B4-BE49-F238E27FC236}">
                <a16:creationId xmlns:a16="http://schemas.microsoft.com/office/drawing/2014/main" id="{DFB04FF7-AB05-D746-A9D3-941A47AAD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4520" y="4641572"/>
            <a:ext cx="4597" cy="4524821"/>
          </a:xfrm>
          <a:custGeom>
            <a:avLst/>
            <a:gdLst>
              <a:gd name="T0" fmla="*/ 0 w 1"/>
              <a:gd name="T1" fmla="*/ 4338 h 4339"/>
              <a:gd name="T2" fmla="*/ 0 w 1"/>
              <a:gd name="T3" fmla="*/ 0 h 4339"/>
              <a:gd name="T4" fmla="*/ 0 w 1"/>
              <a:gd name="T5" fmla="*/ 4338 h 4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4339">
                <a:moveTo>
                  <a:pt x="0" y="4338"/>
                </a:moveTo>
                <a:lnTo>
                  <a:pt x="0" y="0"/>
                </a:lnTo>
                <a:lnTo>
                  <a:pt x="0" y="4338"/>
                </a:lnTo>
              </a:path>
            </a:pathLst>
          </a:custGeom>
          <a:solidFill>
            <a:srgbClr val="E5E5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Line 416">
            <a:extLst>
              <a:ext uri="{FF2B5EF4-FFF2-40B4-BE49-F238E27FC236}">
                <a16:creationId xmlns:a16="http://schemas.microsoft.com/office/drawing/2014/main" id="{4FA3A845-0A45-ED4E-BA11-44C4C31E13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644520" y="4636975"/>
            <a:ext cx="4597" cy="453401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2" name="Freeform 417">
            <a:extLst>
              <a:ext uri="{FF2B5EF4-FFF2-40B4-BE49-F238E27FC236}">
                <a16:creationId xmlns:a16="http://schemas.microsoft.com/office/drawing/2014/main" id="{D2A5D891-7EB4-E848-8118-52A738AF0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4740" y="4641572"/>
            <a:ext cx="124158" cy="4524821"/>
          </a:xfrm>
          <a:custGeom>
            <a:avLst/>
            <a:gdLst>
              <a:gd name="T0" fmla="*/ 119 w 120"/>
              <a:gd name="T1" fmla="*/ 4338 h 4339"/>
              <a:gd name="T2" fmla="*/ 0 w 120"/>
              <a:gd name="T3" fmla="*/ 4338 h 4339"/>
              <a:gd name="T4" fmla="*/ 0 w 120"/>
              <a:gd name="T5" fmla="*/ 0 h 4339"/>
              <a:gd name="T6" fmla="*/ 119 w 120"/>
              <a:gd name="T7" fmla="*/ 0 h 4339"/>
              <a:gd name="T8" fmla="*/ 119 w 120"/>
              <a:gd name="T9" fmla="*/ 4338 h 4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" h="4339">
                <a:moveTo>
                  <a:pt x="119" y="4338"/>
                </a:moveTo>
                <a:lnTo>
                  <a:pt x="0" y="4338"/>
                </a:lnTo>
                <a:lnTo>
                  <a:pt x="0" y="0"/>
                </a:lnTo>
                <a:lnTo>
                  <a:pt x="119" y="0"/>
                </a:lnTo>
                <a:lnTo>
                  <a:pt x="119" y="4338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18">
            <a:extLst>
              <a:ext uri="{FF2B5EF4-FFF2-40B4-BE49-F238E27FC236}">
                <a16:creationId xmlns:a16="http://schemas.microsoft.com/office/drawing/2014/main" id="{E63F34A9-A47E-8A4C-BD13-82F071D8D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4498" y="7441996"/>
            <a:ext cx="3329238" cy="3329238"/>
          </a:xfrm>
          <a:custGeom>
            <a:avLst/>
            <a:gdLst>
              <a:gd name="T0" fmla="*/ 3190 w 3191"/>
              <a:gd name="T1" fmla="*/ 1600 h 3191"/>
              <a:gd name="T2" fmla="*/ 3190 w 3191"/>
              <a:gd name="T3" fmla="*/ 1600 h 3191"/>
              <a:gd name="T4" fmla="*/ 1591 w 3191"/>
              <a:gd name="T5" fmla="*/ 3190 h 3191"/>
              <a:gd name="T6" fmla="*/ 0 w 3191"/>
              <a:gd name="T7" fmla="*/ 1600 h 3191"/>
              <a:gd name="T8" fmla="*/ 1591 w 3191"/>
              <a:gd name="T9" fmla="*/ 0 h 3191"/>
              <a:gd name="T10" fmla="*/ 3190 w 3191"/>
              <a:gd name="T11" fmla="*/ 1600 h 3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1" h="3191">
                <a:moveTo>
                  <a:pt x="3190" y="1600"/>
                </a:moveTo>
                <a:lnTo>
                  <a:pt x="3190" y="1600"/>
                </a:lnTo>
                <a:cubicBezTo>
                  <a:pt x="3190" y="2482"/>
                  <a:pt x="2473" y="3190"/>
                  <a:pt x="1591" y="3190"/>
                </a:cubicBezTo>
                <a:cubicBezTo>
                  <a:pt x="708" y="3190"/>
                  <a:pt x="0" y="2482"/>
                  <a:pt x="0" y="1600"/>
                </a:cubicBezTo>
                <a:cubicBezTo>
                  <a:pt x="0" y="717"/>
                  <a:pt x="708" y="0"/>
                  <a:pt x="1591" y="0"/>
                </a:cubicBezTo>
                <a:cubicBezTo>
                  <a:pt x="2473" y="0"/>
                  <a:pt x="3190" y="717"/>
                  <a:pt x="3190" y="160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19">
            <a:extLst>
              <a:ext uri="{FF2B5EF4-FFF2-40B4-BE49-F238E27FC236}">
                <a16:creationId xmlns:a16="http://schemas.microsoft.com/office/drawing/2014/main" id="{4A8C83FA-8D49-C24B-911F-9806D3D05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8954" y="7441996"/>
            <a:ext cx="3324641" cy="3329238"/>
          </a:xfrm>
          <a:custGeom>
            <a:avLst/>
            <a:gdLst>
              <a:gd name="T0" fmla="*/ 3189 w 3190"/>
              <a:gd name="T1" fmla="*/ 1600 h 3191"/>
              <a:gd name="T2" fmla="*/ 3189 w 3190"/>
              <a:gd name="T3" fmla="*/ 1600 h 3191"/>
              <a:gd name="T4" fmla="*/ 1590 w 3190"/>
              <a:gd name="T5" fmla="*/ 3190 h 3191"/>
              <a:gd name="T6" fmla="*/ 0 w 3190"/>
              <a:gd name="T7" fmla="*/ 1600 h 3191"/>
              <a:gd name="T8" fmla="*/ 1590 w 3190"/>
              <a:gd name="T9" fmla="*/ 0 h 3191"/>
              <a:gd name="T10" fmla="*/ 3189 w 3190"/>
              <a:gd name="T11" fmla="*/ 1600 h 3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0" h="3191">
                <a:moveTo>
                  <a:pt x="3189" y="1600"/>
                </a:moveTo>
                <a:lnTo>
                  <a:pt x="3189" y="1600"/>
                </a:lnTo>
                <a:cubicBezTo>
                  <a:pt x="3189" y="2482"/>
                  <a:pt x="2473" y="3190"/>
                  <a:pt x="1590" y="3190"/>
                </a:cubicBezTo>
                <a:cubicBezTo>
                  <a:pt x="708" y="3190"/>
                  <a:pt x="0" y="2482"/>
                  <a:pt x="0" y="1600"/>
                </a:cubicBezTo>
                <a:cubicBezTo>
                  <a:pt x="0" y="717"/>
                  <a:pt x="708" y="0"/>
                  <a:pt x="1590" y="0"/>
                </a:cubicBezTo>
                <a:cubicBezTo>
                  <a:pt x="2473" y="0"/>
                  <a:pt x="3189" y="717"/>
                  <a:pt x="3189" y="160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20">
            <a:extLst>
              <a:ext uri="{FF2B5EF4-FFF2-40B4-BE49-F238E27FC236}">
                <a16:creationId xmlns:a16="http://schemas.microsoft.com/office/drawing/2014/main" id="{3D39143B-6786-2B4E-A128-77C233500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726" y="7441996"/>
            <a:ext cx="3338435" cy="3329238"/>
          </a:xfrm>
          <a:custGeom>
            <a:avLst/>
            <a:gdLst>
              <a:gd name="T0" fmla="*/ 3199 w 3200"/>
              <a:gd name="T1" fmla="*/ 1600 h 3191"/>
              <a:gd name="T2" fmla="*/ 3199 w 3200"/>
              <a:gd name="T3" fmla="*/ 1600 h 3191"/>
              <a:gd name="T4" fmla="*/ 1599 w 3200"/>
              <a:gd name="T5" fmla="*/ 3190 h 3191"/>
              <a:gd name="T6" fmla="*/ 0 w 3200"/>
              <a:gd name="T7" fmla="*/ 1600 h 3191"/>
              <a:gd name="T8" fmla="*/ 1599 w 3200"/>
              <a:gd name="T9" fmla="*/ 0 h 3191"/>
              <a:gd name="T10" fmla="*/ 3199 w 3200"/>
              <a:gd name="T11" fmla="*/ 1600 h 3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00" h="3191">
                <a:moveTo>
                  <a:pt x="3199" y="1600"/>
                </a:moveTo>
                <a:lnTo>
                  <a:pt x="3199" y="1600"/>
                </a:lnTo>
                <a:cubicBezTo>
                  <a:pt x="3199" y="2482"/>
                  <a:pt x="2482" y="3190"/>
                  <a:pt x="1599" y="3190"/>
                </a:cubicBezTo>
                <a:cubicBezTo>
                  <a:pt x="717" y="3190"/>
                  <a:pt x="0" y="2482"/>
                  <a:pt x="0" y="1600"/>
                </a:cubicBezTo>
                <a:cubicBezTo>
                  <a:pt x="0" y="717"/>
                  <a:pt x="717" y="0"/>
                  <a:pt x="1599" y="0"/>
                </a:cubicBezTo>
                <a:cubicBezTo>
                  <a:pt x="2482" y="0"/>
                  <a:pt x="3199" y="717"/>
                  <a:pt x="3199" y="160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21">
            <a:extLst>
              <a:ext uri="{FF2B5EF4-FFF2-40B4-BE49-F238E27FC236}">
                <a16:creationId xmlns:a16="http://schemas.microsoft.com/office/drawing/2014/main" id="{CA368460-D417-6842-ABF8-233E15312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4498" y="2976953"/>
            <a:ext cx="3329238" cy="3329238"/>
          </a:xfrm>
          <a:custGeom>
            <a:avLst/>
            <a:gdLst>
              <a:gd name="T0" fmla="*/ 3190 w 3191"/>
              <a:gd name="T1" fmla="*/ 1600 h 3191"/>
              <a:gd name="T2" fmla="*/ 3190 w 3191"/>
              <a:gd name="T3" fmla="*/ 1600 h 3191"/>
              <a:gd name="T4" fmla="*/ 1591 w 3191"/>
              <a:gd name="T5" fmla="*/ 3190 h 3191"/>
              <a:gd name="T6" fmla="*/ 0 w 3191"/>
              <a:gd name="T7" fmla="*/ 1600 h 3191"/>
              <a:gd name="T8" fmla="*/ 1591 w 3191"/>
              <a:gd name="T9" fmla="*/ 0 h 3191"/>
              <a:gd name="T10" fmla="*/ 3190 w 3191"/>
              <a:gd name="T11" fmla="*/ 1600 h 3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1" h="3191">
                <a:moveTo>
                  <a:pt x="3190" y="1600"/>
                </a:moveTo>
                <a:lnTo>
                  <a:pt x="3190" y="1600"/>
                </a:lnTo>
                <a:cubicBezTo>
                  <a:pt x="3190" y="2473"/>
                  <a:pt x="2473" y="3190"/>
                  <a:pt x="1591" y="3190"/>
                </a:cubicBezTo>
                <a:cubicBezTo>
                  <a:pt x="708" y="3190"/>
                  <a:pt x="0" y="2473"/>
                  <a:pt x="0" y="1600"/>
                </a:cubicBezTo>
                <a:cubicBezTo>
                  <a:pt x="0" y="718"/>
                  <a:pt x="708" y="0"/>
                  <a:pt x="1591" y="0"/>
                </a:cubicBezTo>
                <a:cubicBezTo>
                  <a:pt x="2473" y="0"/>
                  <a:pt x="3190" y="718"/>
                  <a:pt x="3190" y="160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22">
            <a:extLst>
              <a:ext uri="{FF2B5EF4-FFF2-40B4-BE49-F238E27FC236}">
                <a16:creationId xmlns:a16="http://schemas.microsoft.com/office/drawing/2014/main" id="{8C70D4BA-CEDD-A244-840C-DCEA0AFBE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2811" y="3225266"/>
            <a:ext cx="2828014" cy="2828014"/>
          </a:xfrm>
          <a:custGeom>
            <a:avLst/>
            <a:gdLst>
              <a:gd name="T0" fmla="*/ 2711 w 2712"/>
              <a:gd name="T1" fmla="*/ 1360 h 2712"/>
              <a:gd name="T2" fmla="*/ 2711 w 2712"/>
              <a:gd name="T3" fmla="*/ 1360 h 2712"/>
              <a:gd name="T4" fmla="*/ 1351 w 2712"/>
              <a:gd name="T5" fmla="*/ 2711 h 2712"/>
              <a:gd name="T6" fmla="*/ 0 w 2712"/>
              <a:gd name="T7" fmla="*/ 1360 h 2712"/>
              <a:gd name="T8" fmla="*/ 1351 w 2712"/>
              <a:gd name="T9" fmla="*/ 0 h 2712"/>
              <a:gd name="T10" fmla="*/ 2711 w 2712"/>
              <a:gd name="T11" fmla="*/ 1360 h 2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12" h="2712">
                <a:moveTo>
                  <a:pt x="2711" y="1360"/>
                </a:moveTo>
                <a:lnTo>
                  <a:pt x="2711" y="1360"/>
                </a:lnTo>
                <a:cubicBezTo>
                  <a:pt x="2711" y="2105"/>
                  <a:pt x="2105" y="2711"/>
                  <a:pt x="1351" y="2711"/>
                </a:cubicBezTo>
                <a:cubicBezTo>
                  <a:pt x="606" y="2711"/>
                  <a:pt x="0" y="2105"/>
                  <a:pt x="0" y="1360"/>
                </a:cubicBezTo>
                <a:cubicBezTo>
                  <a:pt x="0" y="606"/>
                  <a:pt x="606" y="0"/>
                  <a:pt x="1351" y="0"/>
                </a:cubicBezTo>
                <a:cubicBezTo>
                  <a:pt x="2105" y="0"/>
                  <a:pt x="2711" y="606"/>
                  <a:pt x="2711" y="13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23">
            <a:extLst>
              <a:ext uri="{FF2B5EF4-FFF2-40B4-BE49-F238E27FC236}">
                <a16:creationId xmlns:a16="http://schemas.microsoft.com/office/drawing/2014/main" id="{53E8D670-8BBF-6C47-8D89-715BB4D2F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4039" y="7699506"/>
            <a:ext cx="2828012" cy="2818815"/>
          </a:xfrm>
          <a:custGeom>
            <a:avLst/>
            <a:gdLst>
              <a:gd name="T0" fmla="*/ 2711 w 2712"/>
              <a:gd name="T1" fmla="*/ 1352 h 2704"/>
              <a:gd name="T2" fmla="*/ 2711 w 2712"/>
              <a:gd name="T3" fmla="*/ 1352 h 2704"/>
              <a:gd name="T4" fmla="*/ 1351 w 2712"/>
              <a:gd name="T5" fmla="*/ 2703 h 2704"/>
              <a:gd name="T6" fmla="*/ 0 w 2712"/>
              <a:gd name="T7" fmla="*/ 1352 h 2704"/>
              <a:gd name="T8" fmla="*/ 1351 w 2712"/>
              <a:gd name="T9" fmla="*/ 0 h 2704"/>
              <a:gd name="T10" fmla="*/ 2711 w 2712"/>
              <a:gd name="T11" fmla="*/ 1352 h 2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12" h="2704">
                <a:moveTo>
                  <a:pt x="2711" y="1352"/>
                </a:moveTo>
                <a:lnTo>
                  <a:pt x="2711" y="1352"/>
                </a:lnTo>
                <a:cubicBezTo>
                  <a:pt x="2711" y="2096"/>
                  <a:pt x="2105" y="2703"/>
                  <a:pt x="1351" y="2703"/>
                </a:cubicBezTo>
                <a:cubicBezTo>
                  <a:pt x="606" y="2703"/>
                  <a:pt x="0" y="2096"/>
                  <a:pt x="0" y="1352"/>
                </a:cubicBezTo>
                <a:cubicBezTo>
                  <a:pt x="0" y="607"/>
                  <a:pt x="606" y="0"/>
                  <a:pt x="1351" y="0"/>
                </a:cubicBezTo>
                <a:cubicBezTo>
                  <a:pt x="2105" y="0"/>
                  <a:pt x="2711" y="607"/>
                  <a:pt x="2711" y="13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24">
            <a:extLst>
              <a:ext uri="{FF2B5EF4-FFF2-40B4-BE49-F238E27FC236}">
                <a16:creationId xmlns:a16="http://schemas.microsoft.com/office/drawing/2014/main" id="{AA5FB5B3-F192-1241-A69B-B412F5D27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867" y="7699506"/>
            <a:ext cx="2828012" cy="2818815"/>
          </a:xfrm>
          <a:custGeom>
            <a:avLst/>
            <a:gdLst>
              <a:gd name="T0" fmla="*/ 2711 w 2712"/>
              <a:gd name="T1" fmla="*/ 1352 h 2704"/>
              <a:gd name="T2" fmla="*/ 2711 w 2712"/>
              <a:gd name="T3" fmla="*/ 1352 h 2704"/>
              <a:gd name="T4" fmla="*/ 1351 w 2712"/>
              <a:gd name="T5" fmla="*/ 2703 h 2704"/>
              <a:gd name="T6" fmla="*/ 0 w 2712"/>
              <a:gd name="T7" fmla="*/ 1352 h 2704"/>
              <a:gd name="T8" fmla="*/ 1351 w 2712"/>
              <a:gd name="T9" fmla="*/ 0 h 2704"/>
              <a:gd name="T10" fmla="*/ 2711 w 2712"/>
              <a:gd name="T11" fmla="*/ 1352 h 2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12" h="2704">
                <a:moveTo>
                  <a:pt x="2711" y="1352"/>
                </a:moveTo>
                <a:lnTo>
                  <a:pt x="2711" y="1352"/>
                </a:lnTo>
                <a:cubicBezTo>
                  <a:pt x="2711" y="2096"/>
                  <a:pt x="2105" y="2703"/>
                  <a:pt x="1351" y="2703"/>
                </a:cubicBezTo>
                <a:cubicBezTo>
                  <a:pt x="607" y="2703"/>
                  <a:pt x="0" y="2096"/>
                  <a:pt x="0" y="1352"/>
                </a:cubicBezTo>
                <a:cubicBezTo>
                  <a:pt x="0" y="607"/>
                  <a:pt x="607" y="0"/>
                  <a:pt x="1351" y="0"/>
                </a:cubicBezTo>
                <a:cubicBezTo>
                  <a:pt x="2105" y="0"/>
                  <a:pt x="2711" y="607"/>
                  <a:pt x="2711" y="13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25">
            <a:extLst>
              <a:ext uri="{FF2B5EF4-FFF2-40B4-BE49-F238E27FC236}">
                <a16:creationId xmlns:a16="http://schemas.microsoft.com/office/drawing/2014/main" id="{01949741-7754-2641-A56B-7EF03BD06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1628" y="8513421"/>
            <a:ext cx="1774981" cy="1053034"/>
          </a:xfrm>
          <a:custGeom>
            <a:avLst/>
            <a:gdLst>
              <a:gd name="T0" fmla="*/ 1425 w 1702"/>
              <a:gd name="T1" fmla="*/ 671 h 1012"/>
              <a:gd name="T2" fmla="*/ 1223 w 1702"/>
              <a:gd name="T3" fmla="*/ 404 h 1012"/>
              <a:gd name="T4" fmla="*/ 1122 w 1702"/>
              <a:gd name="T5" fmla="*/ 0 h 1012"/>
              <a:gd name="T6" fmla="*/ 579 w 1702"/>
              <a:gd name="T7" fmla="*/ 0 h 1012"/>
              <a:gd name="T8" fmla="*/ 469 w 1702"/>
              <a:gd name="T9" fmla="*/ 404 h 1012"/>
              <a:gd name="T10" fmla="*/ 276 w 1702"/>
              <a:gd name="T11" fmla="*/ 671 h 1012"/>
              <a:gd name="T12" fmla="*/ 28 w 1702"/>
              <a:gd name="T13" fmla="*/ 1011 h 1012"/>
              <a:gd name="T14" fmla="*/ 1122 w 1702"/>
              <a:gd name="T15" fmla="*/ 1011 h 1012"/>
              <a:gd name="T16" fmla="*/ 1149 w 1702"/>
              <a:gd name="T17" fmla="*/ 744 h 1012"/>
              <a:gd name="T18" fmla="*/ 1066 w 1702"/>
              <a:gd name="T19" fmla="*/ 726 h 1012"/>
              <a:gd name="T20" fmla="*/ 882 w 1702"/>
              <a:gd name="T21" fmla="*/ 634 h 1012"/>
              <a:gd name="T22" fmla="*/ 1158 w 1702"/>
              <a:gd name="T23" fmla="*/ 450 h 1012"/>
              <a:gd name="T24" fmla="*/ 1360 w 1702"/>
              <a:gd name="T25" fmla="*/ 671 h 1012"/>
              <a:gd name="T26" fmla="*/ 1149 w 1702"/>
              <a:gd name="T27" fmla="*/ 744 h 1012"/>
              <a:gd name="T28" fmla="*/ 331 w 1702"/>
              <a:gd name="T29" fmla="*/ 671 h 1012"/>
              <a:gd name="T30" fmla="*/ 331 w 1702"/>
              <a:gd name="T31" fmla="*/ 671 h 1012"/>
              <a:gd name="T32" fmla="*/ 579 w 1702"/>
              <a:gd name="T33" fmla="*/ 450 h 1012"/>
              <a:gd name="T34" fmla="*/ 818 w 1702"/>
              <a:gd name="T35" fmla="*/ 671 h 1012"/>
              <a:gd name="T36" fmla="*/ 579 w 1702"/>
              <a:gd name="T37" fmla="*/ 772 h 1012"/>
              <a:gd name="T38" fmla="*/ 846 w 1702"/>
              <a:gd name="T39" fmla="*/ 340 h 1012"/>
              <a:gd name="T40" fmla="*/ 965 w 1702"/>
              <a:gd name="T41" fmla="*/ 459 h 1012"/>
              <a:gd name="T42" fmla="*/ 846 w 1702"/>
              <a:gd name="T43" fmla="*/ 579 h 1012"/>
              <a:gd name="T44" fmla="*/ 735 w 1702"/>
              <a:gd name="T45" fmla="*/ 459 h 1012"/>
              <a:gd name="T46" fmla="*/ 607 w 1702"/>
              <a:gd name="T47" fmla="*/ 956 h 1012"/>
              <a:gd name="T48" fmla="*/ 846 w 1702"/>
              <a:gd name="T49" fmla="*/ 735 h 1012"/>
              <a:gd name="T50" fmla="*/ 607 w 1702"/>
              <a:gd name="T51" fmla="*/ 956 h 1012"/>
              <a:gd name="T52" fmla="*/ 1379 w 1702"/>
              <a:gd name="T53" fmla="*/ 671 h 1012"/>
              <a:gd name="T54" fmla="*/ 1370 w 1702"/>
              <a:gd name="T55" fmla="*/ 671 h 1012"/>
              <a:gd name="T56" fmla="*/ 1425 w 1702"/>
              <a:gd name="T57" fmla="*/ 570 h 1012"/>
              <a:gd name="T58" fmla="*/ 1278 w 1702"/>
              <a:gd name="T59" fmla="*/ 459 h 1012"/>
              <a:gd name="T60" fmla="*/ 1122 w 1702"/>
              <a:gd name="T61" fmla="*/ 55 h 1012"/>
              <a:gd name="T62" fmla="*/ 1112 w 1702"/>
              <a:gd name="T63" fmla="*/ 294 h 1012"/>
              <a:gd name="T64" fmla="*/ 1122 w 1702"/>
              <a:gd name="T65" fmla="*/ 55 h 1012"/>
              <a:gd name="T66" fmla="*/ 1112 w 1702"/>
              <a:gd name="T67" fmla="*/ 386 h 1012"/>
              <a:gd name="T68" fmla="*/ 680 w 1702"/>
              <a:gd name="T69" fmla="*/ 395 h 1012"/>
              <a:gd name="T70" fmla="*/ 754 w 1702"/>
              <a:gd name="T71" fmla="*/ 193 h 1012"/>
              <a:gd name="T72" fmla="*/ 460 w 1702"/>
              <a:gd name="T73" fmla="*/ 174 h 1012"/>
              <a:gd name="T74" fmla="*/ 680 w 1702"/>
              <a:gd name="T75" fmla="*/ 230 h 1012"/>
              <a:gd name="T76" fmla="*/ 460 w 1702"/>
              <a:gd name="T77" fmla="*/ 174 h 1012"/>
              <a:gd name="T78" fmla="*/ 414 w 1702"/>
              <a:gd name="T79" fmla="*/ 423 h 1012"/>
              <a:gd name="T80" fmla="*/ 303 w 1702"/>
              <a:gd name="T81" fmla="*/ 579 h 1012"/>
              <a:gd name="T82" fmla="*/ 313 w 1702"/>
              <a:gd name="T83" fmla="*/ 671 h 1012"/>
              <a:gd name="T84" fmla="*/ 331 w 1702"/>
              <a:gd name="T85" fmla="*/ 671 h 1012"/>
              <a:gd name="T86" fmla="*/ 64 w 1702"/>
              <a:gd name="T87" fmla="*/ 855 h 1012"/>
              <a:gd name="T88" fmla="*/ 542 w 1702"/>
              <a:gd name="T89" fmla="*/ 855 h 1012"/>
              <a:gd name="T90" fmla="*/ 1149 w 1702"/>
              <a:gd name="T91" fmla="*/ 956 h 1012"/>
              <a:gd name="T92" fmla="*/ 1186 w 1702"/>
              <a:gd name="T93" fmla="*/ 799 h 1012"/>
              <a:gd name="T94" fmla="*/ 1636 w 1702"/>
              <a:gd name="T95" fmla="*/ 956 h 1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02" h="1012">
                <a:moveTo>
                  <a:pt x="1701" y="855"/>
                </a:moveTo>
                <a:lnTo>
                  <a:pt x="1701" y="855"/>
                </a:lnTo>
                <a:cubicBezTo>
                  <a:pt x="1701" y="818"/>
                  <a:pt x="1682" y="772"/>
                  <a:pt x="1645" y="753"/>
                </a:cubicBezTo>
                <a:cubicBezTo>
                  <a:pt x="1581" y="708"/>
                  <a:pt x="1508" y="680"/>
                  <a:pt x="1425" y="671"/>
                </a:cubicBezTo>
                <a:cubicBezTo>
                  <a:pt x="1425" y="662"/>
                  <a:pt x="1425" y="652"/>
                  <a:pt x="1425" y="634"/>
                </a:cubicBezTo>
                <a:cubicBezTo>
                  <a:pt x="1508" y="625"/>
                  <a:pt x="1572" y="551"/>
                  <a:pt x="1572" y="459"/>
                </a:cubicBezTo>
                <a:cubicBezTo>
                  <a:pt x="1572" y="358"/>
                  <a:pt x="1498" y="285"/>
                  <a:pt x="1397" y="285"/>
                </a:cubicBezTo>
                <a:cubicBezTo>
                  <a:pt x="1315" y="285"/>
                  <a:pt x="1250" y="330"/>
                  <a:pt x="1223" y="404"/>
                </a:cubicBezTo>
                <a:cubicBezTo>
                  <a:pt x="1204" y="395"/>
                  <a:pt x="1195" y="395"/>
                  <a:pt x="1177" y="395"/>
                </a:cubicBezTo>
                <a:cubicBezTo>
                  <a:pt x="1177" y="377"/>
                  <a:pt x="1177" y="358"/>
                  <a:pt x="1177" y="349"/>
                </a:cubicBezTo>
                <a:cubicBezTo>
                  <a:pt x="1250" y="321"/>
                  <a:pt x="1305" y="257"/>
                  <a:pt x="1305" y="174"/>
                </a:cubicBezTo>
                <a:cubicBezTo>
                  <a:pt x="1305" y="73"/>
                  <a:pt x="1223" y="0"/>
                  <a:pt x="1122" y="0"/>
                </a:cubicBezTo>
                <a:cubicBezTo>
                  <a:pt x="1039" y="0"/>
                  <a:pt x="974" y="46"/>
                  <a:pt x="947" y="119"/>
                </a:cubicBezTo>
                <a:cubicBezTo>
                  <a:pt x="919" y="119"/>
                  <a:pt x="901" y="110"/>
                  <a:pt x="873" y="110"/>
                </a:cubicBezTo>
                <a:cubicBezTo>
                  <a:pt x="827" y="110"/>
                  <a:pt x="791" y="119"/>
                  <a:pt x="754" y="128"/>
                </a:cubicBezTo>
                <a:cubicBezTo>
                  <a:pt x="726" y="55"/>
                  <a:pt x="662" y="0"/>
                  <a:pt x="579" y="0"/>
                </a:cubicBezTo>
                <a:cubicBezTo>
                  <a:pt x="478" y="0"/>
                  <a:pt x="395" y="73"/>
                  <a:pt x="395" y="174"/>
                </a:cubicBezTo>
                <a:cubicBezTo>
                  <a:pt x="395" y="275"/>
                  <a:pt x="469" y="349"/>
                  <a:pt x="570" y="358"/>
                </a:cubicBezTo>
                <a:cubicBezTo>
                  <a:pt x="570" y="386"/>
                  <a:pt x="570" y="386"/>
                  <a:pt x="570" y="386"/>
                </a:cubicBezTo>
                <a:cubicBezTo>
                  <a:pt x="533" y="386"/>
                  <a:pt x="506" y="395"/>
                  <a:pt x="469" y="404"/>
                </a:cubicBezTo>
                <a:cubicBezTo>
                  <a:pt x="451" y="330"/>
                  <a:pt x="377" y="285"/>
                  <a:pt x="303" y="285"/>
                </a:cubicBezTo>
                <a:cubicBezTo>
                  <a:pt x="202" y="285"/>
                  <a:pt x="120" y="358"/>
                  <a:pt x="120" y="459"/>
                </a:cubicBezTo>
                <a:cubicBezTo>
                  <a:pt x="120" y="551"/>
                  <a:pt x="184" y="625"/>
                  <a:pt x="276" y="634"/>
                </a:cubicBezTo>
                <a:cubicBezTo>
                  <a:pt x="276" y="671"/>
                  <a:pt x="276" y="671"/>
                  <a:pt x="276" y="671"/>
                </a:cubicBezTo>
                <a:cubicBezTo>
                  <a:pt x="193" y="680"/>
                  <a:pt x="120" y="708"/>
                  <a:pt x="55" y="744"/>
                </a:cubicBezTo>
                <a:cubicBezTo>
                  <a:pt x="18" y="772"/>
                  <a:pt x="0" y="818"/>
                  <a:pt x="0" y="855"/>
                </a:cubicBezTo>
                <a:cubicBezTo>
                  <a:pt x="0" y="983"/>
                  <a:pt x="0" y="983"/>
                  <a:pt x="0" y="983"/>
                </a:cubicBezTo>
                <a:cubicBezTo>
                  <a:pt x="0" y="1002"/>
                  <a:pt x="9" y="1011"/>
                  <a:pt x="28" y="1011"/>
                </a:cubicBezTo>
                <a:cubicBezTo>
                  <a:pt x="579" y="1011"/>
                  <a:pt x="579" y="1011"/>
                  <a:pt x="579" y="1011"/>
                </a:cubicBezTo>
                <a:lnTo>
                  <a:pt x="579" y="1011"/>
                </a:lnTo>
                <a:cubicBezTo>
                  <a:pt x="1122" y="1011"/>
                  <a:pt x="1122" y="1011"/>
                  <a:pt x="1122" y="1011"/>
                </a:cubicBezTo>
                <a:lnTo>
                  <a:pt x="1122" y="1011"/>
                </a:lnTo>
                <a:cubicBezTo>
                  <a:pt x="1664" y="1011"/>
                  <a:pt x="1664" y="1011"/>
                  <a:pt x="1664" y="1011"/>
                </a:cubicBezTo>
                <a:cubicBezTo>
                  <a:pt x="1682" y="1011"/>
                  <a:pt x="1701" y="1002"/>
                  <a:pt x="1701" y="983"/>
                </a:cubicBezTo>
                <a:cubicBezTo>
                  <a:pt x="1701" y="946"/>
                  <a:pt x="1701" y="891"/>
                  <a:pt x="1701" y="855"/>
                </a:cubicBezTo>
                <a:close/>
                <a:moveTo>
                  <a:pt x="1149" y="744"/>
                </a:moveTo>
                <a:lnTo>
                  <a:pt x="1149" y="744"/>
                </a:lnTo>
                <a:cubicBezTo>
                  <a:pt x="1140" y="753"/>
                  <a:pt x="1131" y="763"/>
                  <a:pt x="1122" y="772"/>
                </a:cubicBezTo>
                <a:cubicBezTo>
                  <a:pt x="1112" y="763"/>
                  <a:pt x="1103" y="753"/>
                  <a:pt x="1094" y="753"/>
                </a:cubicBezTo>
                <a:cubicBezTo>
                  <a:pt x="1085" y="744"/>
                  <a:pt x="1076" y="735"/>
                  <a:pt x="1066" y="726"/>
                </a:cubicBezTo>
                <a:cubicBezTo>
                  <a:pt x="1011" y="698"/>
                  <a:pt x="947" y="680"/>
                  <a:pt x="882" y="671"/>
                </a:cubicBezTo>
                <a:lnTo>
                  <a:pt x="882" y="671"/>
                </a:lnTo>
                <a:lnTo>
                  <a:pt x="882" y="671"/>
                </a:lnTo>
                <a:cubicBezTo>
                  <a:pt x="882" y="634"/>
                  <a:pt x="882" y="634"/>
                  <a:pt x="882" y="634"/>
                </a:cubicBezTo>
                <a:cubicBezTo>
                  <a:pt x="965" y="625"/>
                  <a:pt x="1029" y="551"/>
                  <a:pt x="1029" y="459"/>
                </a:cubicBezTo>
                <a:cubicBezTo>
                  <a:pt x="1039" y="459"/>
                  <a:pt x="1057" y="459"/>
                  <a:pt x="1066" y="459"/>
                </a:cubicBezTo>
                <a:cubicBezTo>
                  <a:pt x="1085" y="450"/>
                  <a:pt x="1103" y="450"/>
                  <a:pt x="1122" y="450"/>
                </a:cubicBezTo>
                <a:cubicBezTo>
                  <a:pt x="1131" y="450"/>
                  <a:pt x="1149" y="450"/>
                  <a:pt x="1158" y="450"/>
                </a:cubicBezTo>
                <a:cubicBezTo>
                  <a:pt x="1177" y="450"/>
                  <a:pt x="1195" y="459"/>
                  <a:pt x="1213" y="459"/>
                </a:cubicBezTo>
                <a:cubicBezTo>
                  <a:pt x="1213" y="551"/>
                  <a:pt x="1278" y="625"/>
                  <a:pt x="1360" y="634"/>
                </a:cubicBezTo>
                <a:cubicBezTo>
                  <a:pt x="1360" y="643"/>
                  <a:pt x="1360" y="652"/>
                  <a:pt x="1360" y="662"/>
                </a:cubicBezTo>
                <a:cubicBezTo>
                  <a:pt x="1360" y="671"/>
                  <a:pt x="1360" y="671"/>
                  <a:pt x="1360" y="671"/>
                </a:cubicBezTo>
                <a:lnTo>
                  <a:pt x="1360" y="671"/>
                </a:lnTo>
                <a:lnTo>
                  <a:pt x="1360" y="671"/>
                </a:lnTo>
                <a:cubicBezTo>
                  <a:pt x="1296" y="680"/>
                  <a:pt x="1232" y="698"/>
                  <a:pt x="1177" y="726"/>
                </a:cubicBezTo>
                <a:cubicBezTo>
                  <a:pt x="1167" y="735"/>
                  <a:pt x="1158" y="744"/>
                  <a:pt x="1149" y="744"/>
                </a:cubicBezTo>
                <a:close/>
                <a:moveTo>
                  <a:pt x="551" y="753"/>
                </a:moveTo>
                <a:lnTo>
                  <a:pt x="551" y="753"/>
                </a:lnTo>
                <a:cubicBezTo>
                  <a:pt x="542" y="744"/>
                  <a:pt x="533" y="735"/>
                  <a:pt x="524" y="726"/>
                </a:cubicBezTo>
                <a:cubicBezTo>
                  <a:pt x="469" y="698"/>
                  <a:pt x="404" y="680"/>
                  <a:pt x="331" y="671"/>
                </a:cubicBezTo>
                <a:lnTo>
                  <a:pt x="331" y="671"/>
                </a:lnTo>
                <a:lnTo>
                  <a:pt x="331" y="671"/>
                </a:lnTo>
                <a:lnTo>
                  <a:pt x="331" y="671"/>
                </a:lnTo>
                <a:lnTo>
                  <a:pt x="331" y="671"/>
                </a:lnTo>
                <a:cubicBezTo>
                  <a:pt x="331" y="634"/>
                  <a:pt x="331" y="634"/>
                  <a:pt x="331" y="634"/>
                </a:cubicBezTo>
                <a:cubicBezTo>
                  <a:pt x="414" y="625"/>
                  <a:pt x="478" y="551"/>
                  <a:pt x="478" y="459"/>
                </a:cubicBezTo>
                <a:cubicBezTo>
                  <a:pt x="515" y="459"/>
                  <a:pt x="542" y="450"/>
                  <a:pt x="579" y="450"/>
                </a:cubicBezTo>
                <a:lnTo>
                  <a:pt x="579" y="450"/>
                </a:lnTo>
                <a:cubicBezTo>
                  <a:pt x="598" y="450"/>
                  <a:pt x="616" y="450"/>
                  <a:pt x="634" y="459"/>
                </a:cubicBezTo>
                <a:cubicBezTo>
                  <a:pt x="644" y="459"/>
                  <a:pt x="653" y="459"/>
                  <a:pt x="671" y="459"/>
                </a:cubicBezTo>
                <a:cubicBezTo>
                  <a:pt x="671" y="551"/>
                  <a:pt x="735" y="625"/>
                  <a:pt x="818" y="634"/>
                </a:cubicBezTo>
                <a:cubicBezTo>
                  <a:pt x="818" y="643"/>
                  <a:pt x="818" y="662"/>
                  <a:pt x="818" y="671"/>
                </a:cubicBezTo>
                <a:lnTo>
                  <a:pt x="818" y="671"/>
                </a:lnTo>
                <a:cubicBezTo>
                  <a:pt x="754" y="680"/>
                  <a:pt x="689" y="698"/>
                  <a:pt x="634" y="726"/>
                </a:cubicBezTo>
                <a:cubicBezTo>
                  <a:pt x="625" y="735"/>
                  <a:pt x="607" y="744"/>
                  <a:pt x="598" y="744"/>
                </a:cubicBezTo>
                <a:cubicBezTo>
                  <a:pt x="588" y="753"/>
                  <a:pt x="579" y="763"/>
                  <a:pt x="579" y="772"/>
                </a:cubicBezTo>
                <a:cubicBezTo>
                  <a:pt x="570" y="763"/>
                  <a:pt x="561" y="753"/>
                  <a:pt x="551" y="753"/>
                </a:cubicBezTo>
                <a:close/>
                <a:moveTo>
                  <a:pt x="754" y="395"/>
                </a:moveTo>
                <a:lnTo>
                  <a:pt x="754" y="395"/>
                </a:lnTo>
                <a:cubicBezTo>
                  <a:pt x="772" y="368"/>
                  <a:pt x="809" y="340"/>
                  <a:pt x="846" y="340"/>
                </a:cubicBezTo>
                <a:cubicBezTo>
                  <a:pt x="892" y="340"/>
                  <a:pt x="919" y="368"/>
                  <a:pt x="947" y="395"/>
                </a:cubicBezTo>
                <a:cubicBezTo>
                  <a:pt x="947" y="404"/>
                  <a:pt x="956" y="413"/>
                  <a:pt x="956" y="423"/>
                </a:cubicBezTo>
                <a:cubicBezTo>
                  <a:pt x="965" y="432"/>
                  <a:pt x="965" y="441"/>
                  <a:pt x="965" y="459"/>
                </a:cubicBezTo>
                <a:lnTo>
                  <a:pt x="965" y="459"/>
                </a:lnTo>
                <a:cubicBezTo>
                  <a:pt x="965" y="468"/>
                  <a:pt x="965" y="478"/>
                  <a:pt x="965" y="487"/>
                </a:cubicBezTo>
                <a:cubicBezTo>
                  <a:pt x="956" y="524"/>
                  <a:pt x="919" y="560"/>
                  <a:pt x="882" y="570"/>
                </a:cubicBezTo>
                <a:lnTo>
                  <a:pt x="882" y="570"/>
                </a:lnTo>
                <a:cubicBezTo>
                  <a:pt x="873" y="579"/>
                  <a:pt x="864" y="579"/>
                  <a:pt x="846" y="579"/>
                </a:cubicBezTo>
                <a:cubicBezTo>
                  <a:pt x="837" y="579"/>
                  <a:pt x="827" y="579"/>
                  <a:pt x="818" y="570"/>
                </a:cubicBezTo>
                <a:lnTo>
                  <a:pt x="818" y="570"/>
                </a:lnTo>
                <a:cubicBezTo>
                  <a:pt x="772" y="560"/>
                  <a:pt x="745" y="524"/>
                  <a:pt x="735" y="487"/>
                </a:cubicBezTo>
                <a:cubicBezTo>
                  <a:pt x="735" y="478"/>
                  <a:pt x="735" y="468"/>
                  <a:pt x="735" y="459"/>
                </a:cubicBezTo>
                <a:lnTo>
                  <a:pt x="735" y="459"/>
                </a:lnTo>
                <a:cubicBezTo>
                  <a:pt x="735" y="441"/>
                  <a:pt x="735" y="432"/>
                  <a:pt x="735" y="423"/>
                </a:cubicBezTo>
                <a:cubicBezTo>
                  <a:pt x="745" y="413"/>
                  <a:pt x="745" y="404"/>
                  <a:pt x="754" y="395"/>
                </a:cubicBezTo>
                <a:close/>
                <a:moveTo>
                  <a:pt x="607" y="956"/>
                </a:moveTo>
                <a:lnTo>
                  <a:pt x="607" y="956"/>
                </a:lnTo>
                <a:cubicBezTo>
                  <a:pt x="607" y="855"/>
                  <a:pt x="607" y="855"/>
                  <a:pt x="607" y="855"/>
                </a:cubicBezTo>
                <a:cubicBezTo>
                  <a:pt x="607" y="836"/>
                  <a:pt x="616" y="818"/>
                  <a:pt x="634" y="799"/>
                </a:cubicBezTo>
                <a:cubicBezTo>
                  <a:pt x="699" y="763"/>
                  <a:pt x="772" y="735"/>
                  <a:pt x="846" y="735"/>
                </a:cubicBezTo>
                <a:cubicBezTo>
                  <a:pt x="929" y="735"/>
                  <a:pt x="1002" y="763"/>
                  <a:pt x="1057" y="799"/>
                </a:cubicBezTo>
                <a:cubicBezTo>
                  <a:pt x="1076" y="818"/>
                  <a:pt x="1094" y="836"/>
                  <a:pt x="1094" y="855"/>
                </a:cubicBezTo>
                <a:cubicBezTo>
                  <a:pt x="1094" y="882"/>
                  <a:pt x="1094" y="919"/>
                  <a:pt x="1094" y="956"/>
                </a:cubicBezTo>
                <a:cubicBezTo>
                  <a:pt x="607" y="956"/>
                  <a:pt x="607" y="956"/>
                  <a:pt x="607" y="956"/>
                </a:cubicBezTo>
                <a:close/>
                <a:moveTo>
                  <a:pt x="1379" y="671"/>
                </a:moveTo>
                <a:lnTo>
                  <a:pt x="1379" y="671"/>
                </a:lnTo>
                <a:cubicBezTo>
                  <a:pt x="1388" y="671"/>
                  <a:pt x="1388" y="671"/>
                  <a:pt x="1397" y="671"/>
                </a:cubicBezTo>
                <a:cubicBezTo>
                  <a:pt x="1388" y="671"/>
                  <a:pt x="1388" y="671"/>
                  <a:pt x="1379" y="671"/>
                </a:cubicBezTo>
                <a:close/>
                <a:moveTo>
                  <a:pt x="1370" y="671"/>
                </a:moveTo>
                <a:lnTo>
                  <a:pt x="1370" y="671"/>
                </a:lnTo>
                <a:lnTo>
                  <a:pt x="1379" y="671"/>
                </a:lnTo>
                <a:lnTo>
                  <a:pt x="1370" y="671"/>
                </a:lnTo>
                <a:close/>
                <a:moveTo>
                  <a:pt x="1397" y="340"/>
                </a:moveTo>
                <a:lnTo>
                  <a:pt x="1397" y="340"/>
                </a:lnTo>
                <a:cubicBezTo>
                  <a:pt x="1462" y="340"/>
                  <a:pt x="1508" y="395"/>
                  <a:pt x="1508" y="459"/>
                </a:cubicBezTo>
                <a:cubicBezTo>
                  <a:pt x="1508" y="515"/>
                  <a:pt x="1480" y="560"/>
                  <a:pt x="1425" y="570"/>
                </a:cubicBezTo>
                <a:cubicBezTo>
                  <a:pt x="1416" y="579"/>
                  <a:pt x="1407" y="579"/>
                  <a:pt x="1397" y="579"/>
                </a:cubicBezTo>
                <a:cubicBezTo>
                  <a:pt x="1388" y="579"/>
                  <a:pt x="1370" y="579"/>
                  <a:pt x="1360" y="570"/>
                </a:cubicBezTo>
                <a:cubicBezTo>
                  <a:pt x="1324" y="560"/>
                  <a:pt x="1287" y="524"/>
                  <a:pt x="1278" y="487"/>
                </a:cubicBezTo>
                <a:cubicBezTo>
                  <a:pt x="1278" y="478"/>
                  <a:pt x="1278" y="468"/>
                  <a:pt x="1278" y="459"/>
                </a:cubicBezTo>
                <a:cubicBezTo>
                  <a:pt x="1278" y="450"/>
                  <a:pt x="1278" y="432"/>
                  <a:pt x="1287" y="423"/>
                </a:cubicBezTo>
                <a:cubicBezTo>
                  <a:pt x="1305" y="377"/>
                  <a:pt x="1342" y="340"/>
                  <a:pt x="1397" y="340"/>
                </a:cubicBezTo>
                <a:close/>
                <a:moveTo>
                  <a:pt x="1122" y="55"/>
                </a:moveTo>
                <a:lnTo>
                  <a:pt x="1122" y="55"/>
                </a:lnTo>
                <a:cubicBezTo>
                  <a:pt x="1186" y="55"/>
                  <a:pt x="1241" y="110"/>
                  <a:pt x="1241" y="174"/>
                </a:cubicBezTo>
                <a:cubicBezTo>
                  <a:pt x="1241" y="220"/>
                  <a:pt x="1213" y="257"/>
                  <a:pt x="1177" y="285"/>
                </a:cubicBezTo>
                <a:cubicBezTo>
                  <a:pt x="1158" y="285"/>
                  <a:pt x="1140" y="294"/>
                  <a:pt x="1122" y="294"/>
                </a:cubicBezTo>
                <a:lnTo>
                  <a:pt x="1112" y="294"/>
                </a:lnTo>
                <a:cubicBezTo>
                  <a:pt x="1057" y="285"/>
                  <a:pt x="1020" y="248"/>
                  <a:pt x="1011" y="202"/>
                </a:cubicBezTo>
                <a:cubicBezTo>
                  <a:pt x="1002" y="193"/>
                  <a:pt x="1002" y="184"/>
                  <a:pt x="1002" y="174"/>
                </a:cubicBezTo>
                <a:cubicBezTo>
                  <a:pt x="1002" y="165"/>
                  <a:pt x="1011" y="147"/>
                  <a:pt x="1011" y="137"/>
                </a:cubicBezTo>
                <a:cubicBezTo>
                  <a:pt x="1029" y="92"/>
                  <a:pt x="1066" y="55"/>
                  <a:pt x="1122" y="55"/>
                </a:cubicBezTo>
                <a:close/>
                <a:moveTo>
                  <a:pt x="938" y="184"/>
                </a:moveTo>
                <a:lnTo>
                  <a:pt x="938" y="184"/>
                </a:lnTo>
                <a:cubicBezTo>
                  <a:pt x="947" y="275"/>
                  <a:pt x="1020" y="349"/>
                  <a:pt x="1112" y="358"/>
                </a:cubicBezTo>
                <a:cubicBezTo>
                  <a:pt x="1112" y="368"/>
                  <a:pt x="1112" y="377"/>
                  <a:pt x="1112" y="386"/>
                </a:cubicBezTo>
                <a:cubicBezTo>
                  <a:pt x="1094" y="386"/>
                  <a:pt x="1076" y="386"/>
                  <a:pt x="1057" y="395"/>
                </a:cubicBezTo>
                <a:cubicBezTo>
                  <a:pt x="1011" y="395"/>
                  <a:pt x="1011" y="395"/>
                  <a:pt x="1011" y="395"/>
                </a:cubicBezTo>
                <a:cubicBezTo>
                  <a:pt x="984" y="330"/>
                  <a:pt x="919" y="285"/>
                  <a:pt x="846" y="285"/>
                </a:cubicBezTo>
                <a:cubicBezTo>
                  <a:pt x="772" y="285"/>
                  <a:pt x="708" y="330"/>
                  <a:pt x="680" y="395"/>
                </a:cubicBezTo>
                <a:cubicBezTo>
                  <a:pt x="634" y="395"/>
                  <a:pt x="634" y="395"/>
                  <a:pt x="634" y="395"/>
                </a:cubicBezTo>
                <a:cubicBezTo>
                  <a:pt x="634" y="395"/>
                  <a:pt x="634" y="395"/>
                  <a:pt x="625" y="395"/>
                </a:cubicBezTo>
                <a:cubicBezTo>
                  <a:pt x="625" y="349"/>
                  <a:pt x="625" y="349"/>
                  <a:pt x="625" y="349"/>
                </a:cubicBezTo>
                <a:cubicBezTo>
                  <a:pt x="699" y="330"/>
                  <a:pt x="745" y="266"/>
                  <a:pt x="754" y="193"/>
                </a:cubicBezTo>
                <a:cubicBezTo>
                  <a:pt x="791" y="184"/>
                  <a:pt x="827" y="174"/>
                  <a:pt x="873" y="174"/>
                </a:cubicBezTo>
                <a:cubicBezTo>
                  <a:pt x="892" y="174"/>
                  <a:pt x="919" y="184"/>
                  <a:pt x="938" y="184"/>
                </a:cubicBezTo>
                <a:close/>
                <a:moveTo>
                  <a:pt x="460" y="174"/>
                </a:moveTo>
                <a:lnTo>
                  <a:pt x="460" y="174"/>
                </a:lnTo>
                <a:cubicBezTo>
                  <a:pt x="460" y="110"/>
                  <a:pt x="515" y="55"/>
                  <a:pt x="579" y="55"/>
                </a:cubicBezTo>
                <a:cubicBezTo>
                  <a:pt x="634" y="55"/>
                  <a:pt x="680" y="101"/>
                  <a:pt x="689" y="147"/>
                </a:cubicBezTo>
                <a:cubicBezTo>
                  <a:pt x="689" y="156"/>
                  <a:pt x="689" y="165"/>
                  <a:pt x="689" y="174"/>
                </a:cubicBezTo>
                <a:cubicBezTo>
                  <a:pt x="689" y="193"/>
                  <a:pt x="689" y="211"/>
                  <a:pt x="680" y="230"/>
                </a:cubicBezTo>
                <a:cubicBezTo>
                  <a:pt x="671" y="248"/>
                  <a:pt x="653" y="266"/>
                  <a:pt x="634" y="275"/>
                </a:cubicBezTo>
                <a:cubicBezTo>
                  <a:pt x="616" y="285"/>
                  <a:pt x="598" y="294"/>
                  <a:pt x="579" y="294"/>
                </a:cubicBezTo>
                <a:cubicBezTo>
                  <a:pt x="570" y="294"/>
                  <a:pt x="570" y="294"/>
                  <a:pt x="570" y="294"/>
                </a:cubicBezTo>
                <a:cubicBezTo>
                  <a:pt x="506" y="285"/>
                  <a:pt x="460" y="239"/>
                  <a:pt x="460" y="174"/>
                </a:cubicBezTo>
                <a:close/>
                <a:moveTo>
                  <a:pt x="184" y="459"/>
                </a:moveTo>
                <a:lnTo>
                  <a:pt x="184" y="459"/>
                </a:lnTo>
                <a:cubicBezTo>
                  <a:pt x="184" y="395"/>
                  <a:pt x="239" y="340"/>
                  <a:pt x="303" y="340"/>
                </a:cubicBezTo>
                <a:cubicBezTo>
                  <a:pt x="349" y="340"/>
                  <a:pt x="395" y="377"/>
                  <a:pt x="414" y="423"/>
                </a:cubicBezTo>
                <a:cubicBezTo>
                  <a:pt x="414" y="432"/>
                  <a:pt x="423" y="450"/>
                  <a:pt x="423" y="459"/>
                </a:cubicBezTo>
                <a:cubicBezTo>
                  <a:pt x="423" y="468"/>
                  <a:pt x="423" y="478"/>
                  <a:pt x="414" y="487"/>
                </a:cubicBezTo>
                <a:cubicBezTo>
                  <a:pt x="404" y="524"/>
                  <a:pt x="377" y="560"/>
                  <a:pt x="331" y="570"/>
                </a:cubicBezTo>
                <a:cubicBezTo>
                  <a:pt x="322" y="579"/>
                  <a:pt x="313" y="579"/>
                  <a:pt x="303" y="579"/>
                </a:cubicBezTo>
                <a:cubicBezTo>
                  <a:pt x="294" y="579"/>
                  <a:pt x="285" y="579"/>
                  <a:pt x="276" y="570"/>
                </a:cubicBezTo>
                <a:cubicBezTo>
                  <a:pt x="221" y="560"/>
                  <a:pt x="184" y="515"/>
                  <a:pt x="184" y="459"/>
                </a:cubicBezTo>
                <a:close/>
                <a:moveTo>
                  <a:pt x="313" y="671"/>
                </a:moveTo>
                <a:lnTo>
                  <a:pt x="313" y="671"/>
                </a:lnTo>
                <a:lnTo>
                  <a:pt x="303" y="671"/>
                </a:lnTo>
                <a:lnTo>
                  <a:pt x="313" y="671"/>
                </a:lnTo>
                <a:close/>
                <a:moveTo>
                  <a:pt x="331" y="671"/>
                </a:moveTo>
                <a:lnTo>
                  <a:pt x="331" y="671"/>
                </a:lnTo>
                <a:cubicBezTo>
                  <a:pt x="322" y="671"/>
                  <a:pt x="322" y="671"/>
                  <a:pt x="322" y="671"/>
                </a:cubicBezTo>
                <a:cubicBezTo>
                  <a:pt x="322" y="671"/>
                  <a:pt x="322" y="671"/>
                  <a:pt x="331" y="671"/>
                </a:cubicBezTo>
                <a:close/>
                <a:moveTo>
                  <a:pt x="64" y="855"/>
                </a:moveTo>
                <a:lnTo>
                  <a:pt x="64" y="855"/>
                </a:lnTo>
                <a:cubicBezTo>
                  <a:pt x="64" y="836"/>
                  <a:pt x="73" y="818"/>
                  <a:pt x="92" y="799"/>
                </a:cubicBezTo>
                <a:cubicBezTo>
                  <a:pt x="147" y="763"/>
                  <a:pt x="221" y="735"/>
                  <a:pt x="303" y="735"/>
                </a:cubicBezTo>
                <a:cubicBezTo>
                  <a:pt x="377" y="735"/>
                  <a:pt x="460" y="763"/>
                  <a:pt x="515" y="799"/>
                </a:cubicBezTo>
                <a:cubicBezTo>
                  <a:pt x="533" y="818"/>
                  <a:pt x="542" y="836"/>
                  <a:pt x="542" y="855"/>
                </a:cubicBezTo>
                <a:cubicBezTo>
                  <a:pt x="542" y="882"/>
                  <a:pt x="542" y="919"/>
                  <a:pt x="542" y="956"/>
                </a:cubicBezTo>
                <a:cubicBezTo>
                  <a:pt x="64" y="956"/>
                  <a:pt x="64" y="956"/>
                  <a:pt x="64" y="956"/>
                </a:cubicBezTo>
                <a:lnTo>
                  <a:pt x="64" y="855"/>
                </a:lnTo>
                <a:close/>
                <a:moveTo>
                  <a:pt x="1149" y="956"/>
                </a:moveTo>
                <a:lnTo>
                  <a:pt x="1149" y="956"/>
                </a:lnTo>
                <a:lnTo>
                  <a:pt x="1149" y="956"/>
                </a:lnTo>
                <a:cubicBezTo>
                  <a:pt x="1149" y="855"/>
                  <a:pt x="1149" y="855"/>
                  <a:pt x="1149" y="855"/>
                </a:cubicBezTo>
                <a:cubicBezTo>
                  <a:pt x="1149" y="836"/>
                  <a:pt x="1167" y="818"/>
                  <a:pt x="1186" y="799"/>
                </a:cubicBezTo>
                <a:cubicBezTo>
                  <a:pt x="1241" y="763"/>
                  <a:pt x="1315" y="735"/>
                  <a:pt x="1397" y="735"/>
                </a:cubicBezTo>
                <a:cubicBezTo>
                  <a:pt x="1471" y="735"/>
                  <a:pt x="1544" y="763"/>
                  <a:pt x="1609" y="799"/>
                </a:cubicBezTo>
                <a:cubicBezTo>
                  <a:pt x="1627" y="818"/>
                  <a:pt x="1636" y="836"/>
                  <a:pt x="1636" y="855"/>
                </a:cubicBezTo>
                <a:cubicBezTo>
                  <a:pt x="1636" y="882"/>
                  <a:pt x="1636" y="919"/>
                  <a:pt x="1636" y="956"/>
                </a:cubicBezTo>
                <a:lnTo>
                  <a:pt x="1149" y="9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26">
            <a:extLst>
              <a:ext uri="{FF2B5EF4-FFF2-40B4-BE49-F238E27FC236}">
                <a16:creationId xmlns:a16="http://schemas.microsoft.com/office/drawing/2014/main" id="{2E76E0B8-FDDD-8D4D-AD86-EEDD01A9D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978" y="8228320"/>
            <a:ext cx="377068" cy="372471"/>
          </a:xfrm>
          <a:custGeom>
            <a:avLst/>
            <a:gdLst>
              <a:gd name="T0" fmla="*/ 184 w 360"/>
              <a:gd name="T1" fmla="*/ 358 h 359"/>
              <a:gd name="T2" fmla="*/ 184 w 360"/>
              <a:gd name="T3" fmla="*/ 358 h 359"/>
              <a:gd name="T4" fmla="*/ 359 w 360"/>
              <a:gd name="T5" fmla="*/ 175 h 359"/>
              <a:gd name="T6" fmla="*/ 184 w 360"/>
              <a:gd name="T7" fmla="*/ 0 h 359"/>
              <a:gd name="T8" fmla="*/ 0 w 360"/>
              <a:gd name="T9" fmla="*/ 175 h 359"/>
              <a:gd name="T10" fmla="*/ 184 w 360"/>
              <a:gd name="T11" fmla="*/ 358 h 359"/>
              <a:gd name="T12" fmla="*/ 184 w 360"/>
              <a:gd name="T13" fmla="*/ 64 h 359"/>
              <a:gd name="T14" fmla="*/ 184 w 360"/>
              <a:gd name="T15" fmla="*/ 64 h 359"/>
              <a:gd name="T16" fmla="*/ 295 w 360"/>
              <a:gd name="T17" fmla="*/ 175 h 359"/>
              <a:gd name="T18" fmla="*/ 184 w 360"/>
              <a:gd name="T19" fmla="*/ 294 h 359"/>
              <a:gd name="T20" fmla="*/ 65 w 360"/>
              <a:gd name="T21" fmla="*/ 175 h 359"/>
              <a:gd name="T22" fmla="*/ 184 w 360"/>
              <a:gd name="T23" fmla="*/ 64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0" h="359">
                <a:moveTo>
                  <a:pt x="184" y="358"/>
                </a:moveTo>
                <a:lnTo>
                  <a:pt x="184" y="358"/>
                </a:lnTo>
                <a:cubicBezTo>
                  <a:pt x="276" y="358"/>
                  <a:pt x="359" y="276"/>
                  <a:pt x="359" y="175"/>
                </a:cubicBezTo>
                <a:cubicBezTo>
                  <a:pt x="359" y="73"/>
                  <a:pt x="276" y="0"/>
                  <a:pt x="184" y="0"/>
                </a:cubicBezTo>
                <a:cubicBezTo>
                  <a:pt x="83" y="0"/>
                  <a:pt x="0" y="73"/>
                  <a:pt x="0" y="175"/>
                </a:cubicBezTo>
                <a:cubicBezTo>
                  <a:pt x="0" y="276"/>
                  <a:pt x="83" y="358"/>
                  <a:pt x="184" y="358"/>
                </a:cubicBezTo>
                <a:close/>
                <a:moveTo>
                  <a:pt x="184" y="64"/>
                </a:moveTo>
                <a:lnTo>
                  <a:pt x="184" y="64"/>
                </a:lnTo>
                <a:cubicBezTo>
                  <a:pt x="249" y="64"/>
                  <a:pt x="295" y="110"/>
                  <a:pt x="295" y="175"/>
                </a:cubicBezTo>
                <a:cubicBezTo>
                  <a:pt x="295" y="239"/>
                  <a:pt x="249" y="294"/>
                  <a:pt x="184" y="294"/>
                </a:cubicBezTo>
                <a:cubicBezTo>
                  <a:pt x="120" y="294"/>
                  <a:pt x="65" y="239"/>
                  <a:pt x="65" y="175"/>
                </a:cubicBezTo>
                <a:cubicBezTo>
                  <a:pt x="65" y="110"/>
                  <a:pt x="120" y="64"/>
                  <a:pt x="184" y="6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27">
            <a:extLst>
              <a:ext uri="{FF2B5EF4-FFF2-40B4-BE49-F238E27FC236}">
                <a16:creationId xmlns:a16="http://schemas.microsoft.com/office/drawing/2014/main" id="{37FDC3A0-73DF-2C41-A53C-45CBF07CA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0160" y="7980007"/>
            <a:ext cx="1076024" cy="1485283"/>
          </a:xfrm>
          <a:custGeom>
            <a:avLst/>
            <a:gdLst>
              <a:gd name="T0" fmla="*/ 818 w 1030"/>
              <a:gd name="T1" fmla="*/ 910 h 1426"/>
              <a:gd name="T2" fmla="*/ 937 w 1030"/>
              <a:gd name="T3" fmla="*/ 552 h 1426"/>
              <a:gd name="T4" fmla="*/ 698 w 1030"/>
              <a:gd name="T5" fmla="*/ 46 h 1426"/>
              <a:gd name="T6" fmla="*/ 73 w 1030"/>
              <a:gd name="T7" fmla="*/ 358 h 1426"/>
              <a:gd name="T8" fmla="*/ 193 w 1030"/>
              <a:gd name="T9" fmla="*/ 910 h 1426"/>
              <a:gd name="T10" fmla="*/ 349 w 1030"/>
              <a:gd name="T11" fmla="*/ 892 h 1426"/>
              <a:gd name="T12" fmla="*/ 18 w 1030"/>
              <a:gd name="T13" fmla="*/ 1333 h 1426"/>
              <a:gd name="T14" fmla="*/ 974 w 1030"/>
              <a:gd name="T15" fmla="*/ 1397 h 1426"/>
              <a:gd name="T16" fmla="*/ 653 w 1030"/>
              <a:gd name="T17" fmla="*/ 892 h 1426"/>
              <a:gd name="T18" fmla="*/ 634 w 1030"/>
              <a:gd name="T19" fmla="*/ 781 h 1426"/>
              <a:gd name="T20" fmla="*/ 515 w 1030"/>
              <a:gd name="T21" fmla="*/ 1048 h 1426"/>
              <a:gd name="T22" fmla="*/ 404 w 1030"/>
              <a:gd name="T23" fmla="*/ 919 h 1426"/>
              <a:gd name="T24" fmla="*/ 551 w 1030"/>
              <a:gd name="T25" fmla="*/ 818 h 1426"/>
              <a:gd name="T26" fmla="*/ 634 w 1030"/>
              <a:gd name="T27" fmla="*/ 919 h 1426"/>
              <a:gd name="T28" fmla="*/ 947 w 1030"/>
              <a:gd name="T29" fmla="*/ 1379 h 1426"/>
              <a:gd name="T30" fmla="*/ 55 w 1030"/>
              <a:gd name="T31" fmla="*/ 1342 h 1426"/>
              <a:gd name="T32" fmla="*/ 450 w 1030"/>
              <a:gd name="T33" fmla="*/ 1066 h 1426"/>
              <a:gd name="T34" fmla="*/ 27 w 1030"/>
              <a:gd name="T35" fmla="*/ 717 h 1426"/>
              <a:gd name="T36" fmla="*/ 82 w 1030"/>
              <a:gd name="T37" fmla="*/ 570 h 1426"/>
              <a:gd name="T38" fmla="*/ 110 w 1030"/>
              <a:gd name="T39" fmla="*/ 368 h 1426"/>
              <a:gd name="T40" fmla="*/ 560 w 1030"/>
              <a:gd name="T41" fmla="*/ 129 h 1426"/>
              <a:gd name="T42" fmla="*/ 891 w 1030"/>
              <a:gd name="T43" fmla="*/ 377 h 1426"/>
              <a:gd name="T44" fmla="*/ 901 w 1030"/>
              <a:gd name="T45" fmla="*/ 542 h 1426"/>
              <a:gd name="T46" fmla="*/ 956 w 1030"/>
              <a:gd name="T47" fmla="*/ 800 h 1426"/>
              <a:gd name="T48" fmla="*/ 809 w 1030"/>
              <a:gd name="T49" fmla="*/ 552 h 1426"/>
              <a:gd name="T50" fmla="*/ 809 w 1030"/>
              <a:gd name="T51" fmla="*/ 349 h 1426"/>
              <a:gd name="T52" fmla="*/ 653 w 1030"/>
              <a:gd name="T53" fmla="*/ 202 h 1426"/>
              <a:gd name="T54" fmla="*/ 606 w 1030"/>
              <a:gd name="T55" fmla="*/ 211 h 1426"/>
              <a:gd name="T56" fmla="*/ 175 w 1030"/>
              <a:gd name="T57" fmla="*/ 423 h 1426"/>
              <a:gd name="T58" fmla="*/ 27 w 1030"/>
              <a:gd name="T59" fmla="*/ 717 h 1426"/>
              <a:gd name="T60" fmla="*/ 625 w 1030"/>
              <a:gd name="T61" fmla="*/ 202 h 1426"/>
              <a:gd name="T62" fmla="*/ 809 w 1030"/>
              <a:gd name="T63" fmla="*/ 423 h 1426"/>
              <a:gd name="T64" fmla="*/ 349 w 1030"/>
              <a:gd name="T65" fmla="*/ 745 h 1426"/>
              <a:gd name="T66" fmla="*/ 230 w 1030"/>
              <a:gd name="T67" fmla="*/ 469 h 1426"/>
              <a:gd name="T68" fmla="*/ 275 w 1030"/>
              <a:gd name="T69" fmla="*/ 469 h 1426"/>
              <a:gd name="T70" fmla="*/ 312 w 1030"/>
              <a:gd name="T71" fmla="*/ 469 h 1426"/>
              <a:gd name="T72" fmla="*/ 340 w 1030"/>
              <a:gd name="T73" fmla="*/ 460 h 1426"/>
              <a:gd name="T74" fmla="*/ 368 w 1030"/>
              <a:gd name="T75" fmla="*/ 460 h 1426"/>
              <a:gd name="T76" fmla="*/ 395 w 1030"/>
              <a:gd name="T77" fmla="*/ 450 h 1426"/>
              <a:gd name="T78" fmla="*/ 423 w 1030"/>
              <a:gd name="T79" fmla="*/ 441 h 1426"/>
              <a:gd name="T80" fmla="*/ 450 w 1030"/>
              <a:gd name="T81" fmla="*/ 423 h 1426"/>
              <a:gd name="T82" fmla="*/ 478 w 1030"/>
              <a:gd name="T83" fmla="*/ 414 h 1426"/>
              <a:gd name="T84" fmla="*/ 505 w 1030"/>
              <a:gd name="T85" fmla="*/ 395 h 1426"/>
              <a:gd name="T86" fmla="*/ 524 w 1030"/>
              <a:gd name="T87" fmla="*/ 377 h 1426"/>
              <a:gd name="T88" fmla="*/ 551 w 1030"/>
              <a:gd name="T89" fmla="*/ 358 h 1426"/>
              <a:gd name="T90" fmla="*/ 570 w 1030"/>
              <a:gd name="T91" fmla="*/ 340 h 1426"/>
              <a:gd name="T92" fmla="*/ 588 w 1030"/>
              <a:gd name="T93" fmla="*/ 312 h 1426"/>
              <a:gd name="T94" fmla="*/ 606 w 1030"/>
              <a:gd name="T95" fmla="*/ 285 h 1426"/>
              <a:gd name="T96" fmla="*/ 625 w 1030"/>
              <a:gd name="T97" fmla="*/ 257 h 1426"/>
              <a:gd name="T98" fmla="*/ 625 w 1030"/>
              <a:gd name="T99" fmla="*/ 276 h 1426"/>
              <a:gd name="T100" fmla="*/ 643 w 1030"/>
              <a:gd name="T101" fmla="*/ 294 h 1426"/>
              <a:gd name="T102" fmla="*/ 653 w 1030"/>
              <a:gd name="T103" fmla="*/ 312 h 1426"/>
              <a:gd name="T104" fmla="*/ 671 w 1030"/>
              <a:gd name="T105" fmla="*/ 331 h 1426"/>
              <a:gd name="T106" fmla="*/ 689 w 1030"/>
              <a:gd name="T107" fmla="*/ 349 h 1426"/>
              <a:gd name="T108" fmla="*/ 717 w 1030"/>
              <a:gd name="T109" fmla="*/ 368 h 1426"/>
              <a:gd name="T110" fmla="*/ 735 w 1030"/>
              <a:gd name="T111" fmla="*/ 377 h 1426"/>
              <a:gd name="T112" fmla="*/ 763 w 1030"/>
              <a:gd name="T113" fmla="*/ 377 h 1426"/>
              <a:gd name="T114" fmla="*/ 772 w 1030"/>
              <a:gd name="T115" fmla="*/ 386 h 1426"/>
              <a:gd name="T116" fmla="*/ 662 w 1030"/>
              <a:gd name="T117" fmla="*/ 726 h 1426"/>
              <a:gd name="T118" fmla="*/ 570 w 1030"/>
              <a:gd name="T119" fmla="*/ 772 h 1426"/>
              <a:gd name="T120" fmla="*/ 386 w 1030"/>
              <a:gd name="T121" fmla="*/ 763 h 1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30" h="1426">
                <a:moveTo>
                  <a:pt x="634" y="781"/>
                </a:moveTo>
                <a:lnTo>
                  <a:pt x="634" y="781"/>
                </a:lnTo>
                <a:cubicBezTo>
                  <a:pt x="653" y="827"/>
                  <a:pt x="680" y="855"/>
                  <a:pt x="717" y="883"/>
                </a:cubicBezTo>
                <a:cubicBezTo>
                  <a:pt x="744" y="901"/>
                  <a:pt x="781" y="910"/>
                  <a:pt x="818" y="910"/>
                </a:cubicBezTo>
                <a:cubicBezTo>
                  <a:pt x="836" y="910"/>
                  <a:pt x="855" y="910"/>
                  <a:pt x="864" y="910"/>
                </a:cubicBezTo>
                <a:cubicBezTo>
                  <a:pt x="919" y="892"/>
                  <a:pt x="965" y="864"/>
                  <a:pt x="993" y="818"/>
                </a:cubicBezTo>
                <a:cubicBezTo>
                  <a:pt x="1020" y="772"/>
                  <a:pt x="1029" y="717"/>
                  <a:pt x="1020" y="671"/>
                </a:cubicBezTo>
                <a:cubicBezTo>
                  <a:pt x="1002" y="625"/>
                  <a:pt x="983" y="579"/>
                  <a:pt x="937" y="552"/>
                </a:cubicBezTo>
                <a:cubicBezTo>
                  <a:pt x="965" y="524"/>
                  <a:pt x="974" y="478"/>
                  <a:pt x="965" y="441"/>
                </a:cubicBezTo>
                <a:cubicBezTo>
                  <a:pt x="956" y="423"/>
                  <a:pt x="947" y="395"/>
                  <a:pt x="928" y="386"/>
                </a:cubicBezTo>
                <a:cubicBezTo>
                  <a:pt x="937" y="358"/>
                  <a:pt x="947" y="322"/>
                  <a:pt x="947" y="294"/>
                </a:cubicBezTo>
                <a:cubicBezTo>
                  <a:pt x="947" y="156"/>
                  <a:pt x="836" y="46"/>
                  <a:pt x="698" y="46"/>
                </a:cubicBezTo>
                <a:cubicBezTo>
                  <a:pt x="653" y="46"/>
                  <a:pt x="606" y="64"/>
                  <a:pt x="570" y="83"/>
                </a:cubicBezTo>
                <a:cubicBezTo>
                  <a:pt x="515" y="27"/>
                  <a:pt x="441" y="0"/>
                  <a:pt x="368" y="0"/>
                </a:cubicBezTo>
                <a:cubicBezTo>
                  <a:pt x="202" y="0"/>
                  <a:pt x="64" y="138"/>
                  <a:pt x="64" y="303"/>
                </a:cubicBezTo>
                <a:cubicBezTo>
                  <a:pt x="64" y="322"/>
                  <a:pt x="73" y="340"/>
                  <a:pt x="73" y="358"/>
                </a:cubicBezTo>
                <a:cubicBezTo>
                  <a:pt x="27" y="386"/>
                  <a:pt x="0" y="432"/>
                  <a:pt x="0" y="487"/>
                </a:cubicBezTo>
                <a:cubicBezTo>
                  <a:pt x="0" y="524"/>
                  <a:pt x="18" y="561"/>
                  <a:pt x="46" y="588"/>
                </a:cubicBezTo>
                <a:cubicBezTo>
                  <a:pt x="9" y="616"/>
                  <a:pt x="0" y="662"/>
                  <a:pt x="0" y="717"/>
                </a:cubicBezTo>
                <a:cubicBezTo>
                  <a:pt x="0" y="818"/>
                  <a:pt x="82" y="910"/>
                  <a:pt x="193" y="910"/>
                </a:cubicBezTo>
                <a:cubicBezTo>
                  <a:pt x="275" y="910"/>
                  <a:pt x="340" y="864"/>
                  <a:pt x="368" y="800"/>
                </a:cubicBezTo>
                <a:cubicBezTo>
                  <a:pt x="386" y="800"/>
                  <a:pt x="395" y="809"/>
                  <a:pt x="413" y="809"/>
                </a:cubicBezTo>
                <a:cubicBezTo>
                  <a:pt x="413" y="873"/>
                  <a:pt x="413" y="873"/>
                  <a:pt x="413" y="873"/>
                </a:cubicBezTo>
                <a:cubicBezTo>
                  <a:pt x="349" y="892"/>
                  <a:pt x="349" y="892"/>
                  <a:pt x="349" y="892"/>
                </a:cubicBezTo>
                <a:lnTo>
                  <a:pt x="349" y="892"/>
                </a:lnTo>
                <a:cubicBezTo>
                  <a:pt x="193" y="919"/>
                  <a:pt x="193" y="919"/>
                  <a:pt x="193" y="919"/>
                </a:cubicBezTo>
                <a:cubicBezTo>
                  <a:pt x="175" y="928"/>
                  <a:pt x="147" y="947"/>
                  <a:pt x="147" y="965"/>
                </a:cubicBezTo>
                <a:cubicBezTo>
                  <a:pt x="18" y="1333"/>
                  <a:pt x="18" y="1333"/>
                  <a:pt x="18" y="1333"/>
                </a:cubicBezTo>
                <a:cubicBezTo>
                  <a:pt x="9" y="1361"/>
                  <a:pt x="18" y="1379"/>
                  <a:pt x="27" y="1397"/>
                </a:cubicBezTo>
                <a:cubicBezTo>
                  <a:pt x="46" y="1416"/>
                  <a:pt x="64" y="1425"/>
                  <a:pt x="92" y="1425"/>
                </a:cubicBezTo>
                <a:cubicBezTo>
                  <a:pt x="919" y="1425"/>
                  <a:pt x="919" y="1425"/>
                  <a:pt x="919" y="1425"/>
                </a:cubicBezTo>
                <a:cubicBezTo>
                  <a:pt x="937" y="1425"/>
                  <a:pt x="956" y="1416"/>
                  <a:pt x="974" y="1397"/>
                </a:cubicBezTo>
                <a:cubicBezTo>
                  <a:pt x="983" y="1379"/>
                  <a:pt x="993" y="1361"/>
                  <a:pt x="983" y="1333"/>
                </a:cubicBezTo>
                <a:cubicBezTo>
                  <a:pt x="855" y="965"/>
                  <a:pt x="855" y="965"/>
                  <a:pt x="855" y="965"/>
                </a:cubicBezTo>
                <a:cubicBezTo>
                  <a:pt x="855" y="947"/>
                  <a:pt x="827" y="928"/>
                  <a:pt x="809" y="919"/>
                </a:cubicBezTo>
                <a:cubicBezTo>
                  <a:pt x="653" y="892"/>
                  <a:pt x="653" y="892"/>
                  <a:pt x="653" y="892"/>
                </a:cubicBezTo>
                <a:lnTo>
                  <a:pt x="653" y="892"/>
                </a:lnTo>
                <a:cubicBezTo>
                  <a:pt x="588" y="873"/>
                  <a:pt x="588" y="873"/>
                  <a:pt x="588" y="873"/>
                </a:cubicBezTo>
                <a:cubicBezTo>
                  <a:pt x="588" y="809"/>
                  <a:pt x="588" y="809"/>
                  <a:pt x="588" y="809"/>
                </a:cubicBezTo>
                <a:cubicBezTo>
                  <a:pt x="606" y="800"/>
                  <a:pt x="625" y="790"/>
                  <a:pt x="634" y="781"/>
                </a:cubicBezTo>
                <a:close/>
                <a:moveTo>
                  <a:pt x="597" y="919"/>
                </a:moveTo>
                <a:lnTo>
                  <a:pt x="597" y="919"/>
                </a:lnTo>
                <a:lnTo>
                  <a:pt x="597" y="919"/>
                </a:lnTo>
                <a:cubicBezTo>
                  <a:pt x="515" y="1048"/>
                  <a:pt x="515" y="1048"/>
                  <a:pt x="515" y="1048"/>
                </a:cubicBezTo>
                <a:cubicBezTo>
                  <a:pt x="515" y="1057"/>
                  <a:pt x="505" y="1057"/>
                  <a:pt x="505" y="1057"/>
                </a:cubicBezTo>
                <a:cubicBezTo>
                  <a:pt x="496" y="1057"/>
                  <a:pt x="487" y="1057"/>
                  <a:pt x="487" y="1048"/>
                </a:cubicBezTo>
                <a:cubicBezTo>
                  <a:pt x="404" y="919"/>
                  <a:pt x="404" y="919"/>
                  <a:pt x="404" y="919"/>
                </a:cubicBezTo>
                <a:lnTo>
                  <a:pt x="404" y="919"/>
                </a:lnTo>
                <a:cubicBezTo>
                  <a:pt x="450" y="910"/>
                  <a:pt x="450" y="910"/>
                  <a:pt x="450" y="910"/>
                </a:cubicBezTo>
                <a:cubicBezTo>
                  <a:pt x="450" y="818"/>
                  <a:pt x="450" y="818"/>
                  <a:pt x="450" y="818"/>
                </a:cubicBezTo>
                <a:cubicBezTo>
                  <a:pt x="469" y="818"/>
                  <a:pt x="478" y="818"/>
                  <a:pt x="496" y="818"/>
                </a:cubicBezTo>
                <a:cubicBezTo>
                  <a:pt x="515" y="818"/>
                  <a:pt x="533" y="818"/>
                  <a:pt x="551" y="818"/>
                </a:cubicBezTo>
                <a:cubicBezTo>
                  <a:pt x="551" y="910"/>
                  <a:pt x="551" y="910"/>
                  <a:pt x="551" y="910"/>
                </a:cubicBezTo>
                <a:lnTo>
                  <a:pt x="597" y="919"/>
                </a:lnTo>
                <a:close/>
                <a:moveTo>
                  <a:pt x="634" y="919"/>
                </a:moveTo>
                <a:lnTo>
                  <a:pt x="634" y="919"/>
                </a:lnTo>
                <a:cubicBezTo>
                  <a:pt x="800" y="956"/>
                  <a:pt x="800" y="956"/>
                  <a:pt x="800" y="956"/>
                </a:cubicBezTo>
                <a:cubicBezTo>
                  <a:pt x="809" y="956"/>
                  <a:pt x="818" y="965"/>
                  <a:pt x="827" y="983"/>
                </a:cubicBezTo>
                <a:cubicBezTo>
                  <a:pt x="947" y="1342"/>
                  <a:pt x="947" y="1342"/>
                  <a:pt x="947" y="1342"/>
                </a:cubicBezTo>
                <a:cubicBezTo>
                  <a:pt x="947" y="1361"/>
                  <a:pt x="947" y="1370"/>
                  <a:pt x="947" y="1379"/>
                </a:cubicBezTo>
                <a:cubicBezTo>
                  <a:pt x="937" y="1388"/>
                  <a:pt x="928" y="1388"/>
                  <a:pt x="919" y="1388"/>
                </a:cubicBezTo>
                <a:cubicBezTo>
                  <a:pt x="92" y="1388"/>
                  <a:pt x="92" y="1388"/>
                  <a:pt x="92" y="1388"/>
                </a:cubicBezTo>
                <a:cubicBezTo>
                  <a:pt x="73" y="1388"/>
                  <a:pt x="64" y="1388"/>
                  <a:pt x="55" y="1379"/>
                </a:cubicBezTo>
                <a:cubicBezTo>
                  <a:pt x="55" y="1370"/>
                  <a:pt x="55" y="1361"/>
                  <a:pt x="55" y="1342"/>
                </a:cubicBezTo>
                <a:cubicBezTo>
                  <a:pt x="175" y="983"/>
                  <a:pt x="175" y="983"/>
                  <a:pt x="175" y="983"/>
                </a:cubicBezTo>
                <a:cubicBezTo>
                  <a:pt x="184" y="965"/>
                  <a:pt x="193" y="956"/>
                  <a:pt x="202" y="956"/>
                </a:cubicBezTo>
                <a:cubicBezTo>
                  <a:pt x="368" y="919"/>
                  <a:pt x="368" y="919"/>
                  <a:pt x="368" y="919"/>
                </a:cubicBezTo>
                <a:cubicBezTo>
                  <a:pt x="450" y="1066"/>
                  <a:pt x="450" y="1066"/>
                  <a:pt x="450" y="1066"/>
                </a:cubicBezTo>
                <a:cubicBezTo>
                  <a:pt x="459" y="1085"/>
                  <a:pt x="478" y="1094"/>
                  <a:pt x="505" y="1094"/>
                </a:cubicBezTo>
                <a:cubicBezTo>
                  <a:pt x="524" y="1094"/>
                  <a:pt x="542" y="1085"/>
                  <a:pt x="551" y="1066"/>
                </a:cubicBezTo>
                <a:lnTo>
                  <a:pt x="634" y="919"/>
                </a:lnTo>
                <a:close/>
                <a:moveTo>
                  <a:pt x="27" y="717"/>
                </a:moveTo>
                <a:lnTo>
                  <a:pt x="27" y="717"/>
                </a:lnTo>
                <a:cubicBezTo>
                  <a:pt x="27" y="671"/>
                  <a:pt x="46" y="625"/>
                  <a:pt x="82" y="597"/>
                </a:cubicBezTo>
                <a:cubicBezTo>
                  <a:pt x="101" y="579"/>
                  <a:pt x="101" y="579"/>
                  <a:pt x="101" y="579"/>
                </a:cubicBezTo>
                <a:cubicBezTo>
                  <a:pt x="82" y="570"/>
                  <a:pt x="82" y="570"/>
                  <a:pt x="82" y="570"/>
                </a:cubicBezTo>
                <a:cubicBezTo>
                  <a:pt x="55" y="552"/>
                  <a:pt x="37" y="515"/>
                  <a:pt x="37" y="487"/>
                </a:cubicBezTo>
                <a:cubicBezTo>
                  <a:pt x="37" y="441"/>
                  <a:pt x="64" y="405"/>
                  <a:pt x="101" y="386"/>
                </a:cubicBezTo>
                <a:cubicBezTo>
                  <a:pt x="119" y="377"/>
                  <a:pt x="119" y="377"/>
                  <a:pt x="119" y="377"/>
                </a:cubicBezTo>
                <a:cubicBezTo>
                  <a:pt x="110" y="368"/>
                  <a:pt x="110" y="368"/>
                  <a:pt x="110" y="368"/>
                </a:cubicBezTo>
                <a:cubicBezTo>
                  <a:pt x="110" y="340"/>
                  <a:pt x="101" y="322"/>
                  <a:pt x="101" y="303"/>
                </a:cubicBezTo>
                <a:cubicBezTo>
                  <a:pt x="101" y="156"/>
                  <a:pt x="220" y="37"/>
                  <a:pt x="368" y="37"/>
                </a:cubicBezTo>
                <a:cubicBezTo>
                  <a:pt x="441" y="37"/>
                  <a:pt x="505" y="64"/>
                  <a:pt x="551" y="119"/>
                </a:cubicBezTo>
                <a:cubicBezTo>
                  <a:pt x="560" y="129"/>
                  <a:pt x="560" y="129"/>
                  <a:pt x="560" y="129"/>
                </a:cubicBezTo>
                <a:cubicBezTo>
                  <a:pt x="579" y="119"/>
                  <a:pt x="579" y="119"/>
                  <a:pt x="579" y="119"/>
                </a:cubicBezTo>
                <a:cubicBezTo>
                  <a:pt x="616" y="101"/>
                  <a:pt x="653" y="83"/>
                  <a:pt x="698" y="83"/>
                </a:cubicBezTo>
                <a:cubicBezTo>
                  <a:pt x="818" y="83"/>
                  <a:pt x="910" y="174"/>
                  <a:pt x="910" y="294"/>
                </a:cubicBezTo>
                <a:cubicBezTo>
                  <a:pt x="910" y="322"/>
                  <a:pt x="901" y="349"/>
                  <a:pt x="891" y="377"/>
                </a:cubicBezTo>
                <a:cubicBezTo>
                  <a:pt x="891" y="386"/>
                  <a:pt x="891" y="386"/>
                  <a:pt x="891" y="386"/>
                </a:cubicBezTo>
                <a:cubicBezTo>
                  <a:pt x="901" y="395"/>
                  <a:pt x="901" y="395"/>
                  <a:pt x="901" y="395"/>
                </a:cubicBezTo>
                <a:cubicBezTo>
                  <a:pt x="910" y="414"/>
                  <a:pt x="919" y="432"/>
                  <a:pt x="928" y="450"/>
                </a:cubicBezTo>
                <a:cubicBezTo>
                  <a:pt x="937" y="487"/>
                  <a:pt x="928" y="524"/>
                  <a:pt x="901" y="542"/>
                </a:cubicBezTo>
                <a:cubicBezTo>
                  <a:pt x="882" y="561"/>
                  <a:pt x="882" y="561"/>
                  <a:pt x="882" y="561"/>
                </a:cubicBezTo>
                <a:cubicBezTo>
                  <a:pt x="910" y="570"/>
                  <a:pt x="910" y="570"/>
                  <a:pt x="910" y="570"/>
                </a:cubicBezTo>
                <a:cubicBezTo>
                  <a:pt x="947" y="597"/>
                  <a:pt x="974" y="634"/>
                  <a:pt x="983" y="680"/>
                </a:cubicBezTo>
                <a:cubicBezTo>
                  <a:pt x="993" y="717"/>
                  <a:pt x="983" y="763"/>
                  <a:pt x="956" y="800"/>
                </a:cubicBezTo>
                <a:cubicBezTo>
                  <a:pt x="937" y="836"/>
                  <a:pt x="901" y="864"/>
                  <a:pt x="855" y="873"/>
                </a:cubicBezTo>
                <a:cubicBezTo>
                  <a:pt x="818" y="883"/>
                  <a:pt x="772" y="873"/>
                  <a:pt x="735" y="845"/>
                </a:cubicBezTo>
                <a:cubicBezTo>
                  <a:pt x="708" y="827"/>
                  <a:pt x="680" y="800"/>
                  <a:pt x="671" y="763"/>
                </a:cubicBezTo>
                <a:cubicBezTo>
                  <a:pt x="744" y="717"/>
                  <a:pt x="790" y="643"/>
                  <a:pt x="809" y="552"/>
                </a:cubicBezTo>
                <a:cubicBezTo>
                  <a:pt x="846" y="542"/>
                  <a:pt x="873" y="505"/>
                  <a:pt x="873" y="469"/>
                </a:cubicBezTo>
                <a:cubicBezTo>
                  <a:pt x="873" y="432"/>
                  <a:pt x="846" y="395"/>
                  <a:pt x="809" y="386"/>
                </a:cubicBezTo>
                <a:lnTo>
                  <a:pt x="809" y="386"/>
                </a:lnTo>
                <a:cubicBezTo>
                  <a:pt x="809" y="349"/>
                  <a:pt x="809" y="349"/>
                  <a:pt x="809" y="349"/>
                </a:cubicBezTo>
                <a:cubicBezTo>
                  <a:pt x="790" y="349"/>
                  <a:pt x="790" y="349"/>
                  <a:pt x="790" y="349"/>
                </a:cubicBezTo>
                <a:cubicBezTo>
                  <a:pt x="790" y="349"/>
                  <a:pt x="781" y="349"/>
                  <a:pt x="772" y="349"/>
                </a:cubicBezTo>
                <a:cubicBezTo>
                  <a:pt x="708" y="340"/>
                  <a:pt x="662" y="285"/>
                  <a:pt x="653" y="221"/>
                </a:cubicBezTo>
                <a:cubicBezTo>
                  <a:pt x="653" y="211"/>
                  <a:pt x="653" y="211"/>
                  <a:pt x="653" y="202"/>
                </a:cubicBezTo>
                <a:cubicBezTo>
                  <a:pt x="653" y="184"/>
                  <a:pt x="653" y="184"/>
                  <a:pt x="653" y="184"/>
                </a:cubicBezTo>
                <a:cubicBezTo>
                  <a:pt x="616" y="184"/>
                  <a:pt x="616" y="184"/>
                  <a:pt x="616" y="184"/>
                </a:cubicBezTo>
                <a:cubicBezTo>
                  <a:pt x="616" y="193"/>
                  <a:pt x="616" y="193"/>
                  <a:pt x="616" y="193"/>
                </a:cubicBezTo>
                <a:cubicBezTo>
                  <a:pt x="606" y="202"/>
                  <a:pt x="606" y="211"/>
                  <a:pt x="606" y="211"/>
                </a:cubicBezTo>
                <a:cubicBezTo>
                  <a:pt x="551" y="349"/>
                  <a:pt x="413" y="432"/>
                  <a:pt x="275" y="432"/>
                </a:cubicBezTo>
                <a:cubicBezTo>
                  <a:pt x="257" y="432"/>
                  <a:pt x="239" y="432"/>
                  <a:pt x="220" y="423"/>
                </a:cubicBezTo>
                <a:cubicBezTo>
                  <a:pt x="211" y="423"/>
                  <a:pt x="202" y="423"/>
                  <a:pt x="193" y="423"/>
                </a:cubicBezTo>
                <a:cubicBezTo>
                  <a:pt x="175" y="423"/>
                  <a:pt x="175" y="423"/>
                  <a:pt x="175" y="423"/>
                </a:cubicBezTo>
                <a:cubicBezTo>
                  <a:pt x="175" y="505"/>
                  <a:pt x="175" y="505"/>
                  <a:pt x="175" y="505"/>
                </a:cubicBezTo>
                <a:cubicBezTo>
                  <a:pt x="175" y="625"/>
                  <a:pt x="239" y="726"/>
                  <a:pt x="340" y="781"/>
                </a:cubicBezTo>
                <a:cubicBezTo>
                  <a:pt x="312" y="836"/>
                  <a:pt x="257" y="873"/>
                  <a:pt x="193" y="873"/>
                </a:cubicBezTo>
                <a:cubicBezTo>
                  <a:pt x="101" y="873"/>
                  <a:pt x="27" y="800"/>
                  <a:pt x="27" y="717"/>
                </a:cubicBezTo>
                <a:close/>
                <a:moveTo>
                  <a:pt x="634" y="202"/>
                </a:moveTo>
                <a:lnTo>
                  <a:pt x="634" y="202"/>
                </a:lnTo>
                <a:close/>
                <a:moveTo>
                  <a:pt x="625" y="202"/>
                </a:moveTo>
                <a:lnTo>
                  <a:pt x="625" y="202"/>
                </a:lnTo>
                <a:close/>
                <a:moveTo>
                  <a:pt x="809" y="505"/>
                </a:moveTo>
                <a:lnTo>
                  <a:pt x="809" y="505"/>
                </a:lnTo>
                <a:cubicBezTo>
                  <a:pt x="809" y="496"/>
                  <a:pt x="809" y="496"/>
                  <a:pt x="809" y="496"/>
                </a:cubicBezTo>
                <a:cubicBezTo>
                  <a:pt x="809" y="423"/>
                  <a:pt x="809" y="423"/>
                  <a:pt x="809" y="423"/>
                </a:cubicBezTo>
                <a:cubicBezTo>
                  <a:pt x="827" y="432"/>
                  <a:pt x="836" y="450"/>
                  <a:pt x="836" y="469"/>
                </a:cubicBezTo>
                <a:cubicBezTo>
                  <a:pt x="836" y="487"/>
                  <a:pt x="827" y="505"/>
                  <a:pt x="809" y="515"/>
                </a:cubicBezTo>
                <a:cubicBezTo>
                  <a:pt x="809" y="505"/>
                  <a:pt x="809" y="505"/>
                  <a:pt x="809" y="505"/>
                </a:cubicBezTo>
                <a:close/>
                <a:moveTo>
                  <a:pt x="349" y="745"/>
                </a:moveTo>
                <a:lnTo>
                  <a:pt x="349" y="745"/>
                </a:lnTo>
                <a:cubicBezTo>
                  <a:pt x="266" y="699"/>
                  <a:pt x="211" y="607"/>
                  <a:pt x="211" y="505"/>
                </a:cubicBezTo>
                <a:cubicBezTo>
                  <a:pt x="211" y="460"/>
                  <a:pt x="211" y="460"/>
                  <a:pt x="211" y="460"/>
                </a:cubicBezTo>
                <a:cubicBezTo>
                  <a:pt x="220" y="460"/>
                  <a:pt x="220" y="469"/>
                  <a:pt x="230" y="469"/>
                </a:cubicBezTo>
                <a:cubicBezTo>
                  <a:pt x="230" y="469"/>
                  <a:pt x="230" y="469"/>
                  <a:pt x="239" y="469"/>
                </a:cubicBezTo>
                <a:lnTo>
                  <a:pt x="248" y="469"/>
                </a:lnTo>
                <a:cubicBezTo>
                  <a:pt x="248" y="469"/>
                  <a:pt x="248" y="469"/>
                  <a:pt x="257" y="469"/>
                </a:cubicBezTo>
                <a:cubicBezTo>
                  <a:pt x="257" y="469"/>
                  <a:pt x="266" y="469"/>
                  <a:pt x="275" y="469"/>
                </a:cubicBezTo>
                <a:lnTo>
                  <a:pt x="285" y="469"/>
                </a:lnTo>
                <a:lnTo>
                  <a:pt x="294" y="469"/>
                </a:lnTo>
                <a:lnTo>
                  <a:pt x="303" y="469"/>
                </a:lnTo>
                <a:cubicBezTo>
                  <a:pt x="303" y="469"/>
                  <a:pt x="303" y="469"/>
                  <a:pt x="312" y="469"/>
                </a:cubicBezTo>
                <a:lnTo>
                  <a:pt x="312" y="469"/>
                </a:lnTo>
                <a:cubicBezTo>
                  <a:pt x="322" y="469"/>
                  <a:pt x="322" y="469"/>
                  <a:pt x="322" y="469"/>
                </a:cubicBezTo>
                <a:lnTo>
                  <a:pt x="331" y="460"/>
                </a:lnTo>
                <a:cubicBezTo>
                  <a:pt x="331" y="460"/>
                  <a:pt x="331" y="460"/>
                  <a:pt x="340" y="460"/>
                </a:cubicBezTo>
                <a:cubicBezTo>
                  <a:pt x="340" y="460"/>
                  <a:pt x="340" y="460"/>
                  <a:pt x="349" y="460"/>
                </a:cubicBezTo>
                <a:lnTo>
                  <a:pt x="349" y="460"/>
                </a:lnTo>
                <a:cubicBezTo>
                  <a:pt x="358" y="460"/>
                  <a:pt x="358" y="460"/>
                  <a:pt x="358" y="460"/>
                </a:cubicBezTo>
                <a:lnTo>
                  <a:pt x="368" y="460"/>
                </a:lnTo>
                <a:cubicBezTo>
                  <a:pt x="368" y="460"/>
                  <a:pt x="377" y="460"/>
                  <a:pt x="377" y="450"/>
                </a:cubicBezTo>
                <a:lnTo>
                  <a:pt x="377" y="450"/>
                </a:lnTo>
                <a:cubicBezTo>
                  <a:pt x="386" y="450"/>
                  <a:pt x="386" y="450"/>
                  <a:pt x="395" y="450"/>
                </a:cubicBezTo>
                <a:lnTo>
                  <a:pt x="395" y="450"/>
                </a:lnTo>
                <a:cubicBezTo>
                  <a:pt x="404" y="450"/>
                  <a:pt x="404" y="441"/>
                  <a:pt x="404" y="441"/>
                </a:cubicBezTo>
                <a:lnTo>
                  <a:pt x="413" y="441"/>
                </a:lnTo>
                <a:cubicBezTo>
                  <a:pt x="413" y="441"/>
                  <a:pt x="413" y="441"/>
                  <a:pt x="423" y="441"/>
                </a:cubicBezTo>
                <a:lnTo>
                  <a:pt x="423" y="441"/>
                </a:lnTo>
                <a:cubicBezTo>
                  <a:pt x="432" y="432"/>
                  <a:pt x="432" y="432"/>
                  <a:pt x="432" y="432"/>
                </a:cubicBezTo>
                <a:lnTo>
                  <a:pt x="441" y="432"/>
                </a:lnTo>
                <a:cubicBezTo>
                  <a:pt x="441" y="432"/>
                  <a:pt x="441" y="432"/>
                  <a:pt x="450" y="432"/>
                </a:cubicBezTo>
                <a:cubicBezTo>
                  <a:pt x="450" y="423"/>
                  <a:pt x="450" y="423"/>
                  <a:pt x="450" y="423"/>
                </a:cubicBezTo>
                <a:lnTo>
                  <a:pt x="459" y="423"/>
                </a:lnTo>
                <a:lnTo>
                  <a:pt x="459" y="423"/>
                </a:lnTo>
                <a:cubicBezTo>
                  <a:pt x="469" y="414"/>
                  <a:pt x="469" y="414"/>
                  <a:pt x="469" y="414"/>
                </a:cubicBezTo>
                <a:cubicBezTo>
                  <a:pt x="478" y="414"/>
                  <a:pt x="478" y="414"/>
                  <a:pt x="478" y="414"/>
                </a:cubicBezTo>
                <a:lnTo>
                  <a:pt x="487" y="405"/>
                </a:lnTo>
                <a:lnTo>
                  <a:pt x="487" y="405"/>
                </a:lnTo>
                <a:cubicBezTo>
                  <a:pt x="496" y="405"/>
                  <a:pt x="496" y="395"/>
                  <a:pt x="496" y="395"/>
                </a:cubicBezTo>
                <a:cubicBezTo>
                  <a:pt x="505" y="395"/>
                  <a:pt x="505" y="395"/>
                  <a:pt x="505" y="395"/>
                </a:cubicBezTo>
                <a:cubicBezTo>
                  <a:pt x="505" y="395"/>
                  <a:pt x="505" y="386"/>
                  <a:pt x="515" y="386"/>
                </a:cubicBezTo>
                <a:lnTo>
                  <a:pt x="515" y="386"/>
                </a:lnTo>
                <a:lnTo>
                  <a:pt x="524" y="377"/>
                </a:lnTo>
                <a:lnTo>
                  <a:pt x="524" y="377"/>
                </a:lnTo>
                <a:cubicBezTo>
                  <a:pt x="533" y="377"/>
                  <a:pt x="533" y="368"/>
                  <a:pt x="533" y="368"/>
                </a:cubicBezTo>
                <a:cubicBezTo>
                  <a:pt x="533" y="368"/>
                  <a:pt x="533" y="368"/>
                  <a:pt x="542" y="368"/>
                </a:cubicBezTo>
                <a:lnTo>
                  <a:pt x="542" y="358"/>
                </a:lnTo>
                <a:lnTo>
                  <a:pt x="551" y="358"/>
                </a:lnTo>
                <a:lnTo>
                  <a:pt x="551" y="349"/>
                </a:lnTo>
                <a:lnTo>
                  <a:pt x="560" y="349"/>
                </a:lnTo>
                <a:cubicBezTo>
                  <a:pt x="560" y="340"/>
                  <a:pt x="560" y="340"/>
                  <a:pt x="570" y="340"/>
                </a:cubicBezTo>
                <a:lnTo>
                  <a:pt x="570" y="340"/>
                </a:lnTo>
                <a:cubicBezTo>
                  <a:pt x="570" y="331"/>
                  <a:pt x="570" y="331"/>
                  <a:pt x="579" y="322"/>
                </a:cubicBezTo>
                <a:lnTo>
                  <a:pt x="579" y="322"/>
                </a:lnTo>
                <a:cubicBezTo>
                  <a:pt x="579" y="322"/>
                  <a:pt x="588" y="322"/>
                  <a:pt x="588" y="312"/>
                </a:cubicBezTo>
                <a:lnTo>
                  <a:pt x="588" y="312"/>
                </a:lnTo>
                <a:lnTo>
                  <a:pt x="597" y="303"/>
                </a:lnTo>
                <a:cubicBezTo>
                  <a:pt x="597" y="303"/>
                  <a:pt x="597" y="303"/>
                  <a:pt x="597" y="294"/>
                </a:cubicBezTo>
                <a:cubicBezTo>
                  <a:pt x="597" y="294"/>
                  <a:pt x="597" y="294"/>
                  <a:pt x="606" y="294"/>
                </a:cubicBezTo>
                <a:lnTo>
                  <a:pt x="606" y="285"/>
                </a:lnTo>
                <a:cubicBezTo>
                  <a:pt x="606" y="285"/>
                  <a:pt x="606" y="285"/>
                  <a:pt x="606" y="276"/>
                </a:cubicBezTo>
                <a:cubicBezTo>
                  <a:pt x="616" y="276"/>
                  <a:pt x="616" y="276"/>
                  <a:pt x="616" y="276"/>
                </a:cubicBezTo>
                <a:lnTo>
                  <a:pt x="616" y="267"/>
                </a:lnTo>
                <a:cubicBezTo>
                  <a:pt x="616" y="267"/>
                  <a:pt x="625" y="267"/>
                  <a:pt x="625" y="257"/>
                </a:cubicBezTo>
                <a:lnTo>
                  <a:pt x="625" y="257"/>
                </a:lnTo>
                <a:lnTo>
                  <a:pt x="625" y="257"/>
                </a:lnTo>
                <a:cubicBezTo>
                  <a:pt x="625" y="267"/>
                  <a:pt x="625" y="267"/>
                  <a:pt x="625" y="276"/>
                </a:cubicBezTo>
                <a:lnTo>
                  <a:pt x="625" y="276"/>
                </a:lnTo>
                <a:cubicBezTo>
                  <a:pt x="625" y="276"/>
                  <a:pt x="634" y="276"/>
                  <a:pt x="634" y="285"/>
                </a:cubicBezTo>
                <a:lnTo>
                  <a:pt x="634" y="285"/>
                </a:lnTo>
                <a:lnTo>
                  <a:pt x="634" y="294"/>
                </a:lnTo>
                <a:cubicBezTo>
                  <a:pt x="634" y="294"/>
                  <a:pt x="634" y="294"/>
                  <a:pt x="643" y="294"/>
                </a:cubicBezTo>
                <a:lnTo>
                  <a:pt x="643" y="303"/>
                </a:lnTo>
                <a:lnTo>
                  <a:pt x="643" y="303"/>
                </a:lnTo>
                <a:cubicBezTo>
                  <a:pt x="653" y="312"/>
                  <a:pt x="653" y="312"/>
                  <a:pt x="653" y="312"/>
                </a:cubicBezTo>
                <a:lnTo>
                  <a:pt x="653" y="312"/>
                </a:lnTo>
                <a:cubicBezTo>
                  <a:pt x="653" y="322"/>
                  <a:pt x="662" y="322"/>
                  <a:pt x="662" y="322"/>
                </a:cubicBezTo>
                <a:cubicBezTo>
                  <a:pt x="662" y="322"/>
                  <a:pt x="662" y="322"/>
                  <a:pt x="662" y="331"/>
                </a:cubicBezTo>
                <a:lnTo>
                  <a:pt x="671" y="331"/>
                </a:lnTo>
                <a:lnTo>
                  <a:pt x="671" y="331"/>
                </a:lnTo>
                <a:cubicBezTo>
                  <a:pt x="671" y="340"/>
                  <a:pt x="680" y="340"/>
                  <a:pt x="680" y="340"/>
                </a:cubicBezTo>
                <a:lnTo>
                  <a:pt x="680" y="340"/>
                </a:lnTo>
                <a:cubicBezTo>
                  <a:pt x="689" y="349"/>
                  <a:pt x="689" y="349"/>
                  <a:pt x="689" y="349"/>
                </a:cubicBezTo>
                <a:lnTo>
                  <a:pt x="689" y="349"/>
                </a:lnTo>
                <a:cubicBezTo>
                  <a:pt x="698" y="349"/>
                  <a:pt x="698" y="358"/>
                  <a:pt x="698" y="358"/>
                </a:cubicBezTo>
                <a:cubicBezTo>
                  <a:pt x="698" y="358"/>
                  <a:pt x="698" y="358"/>
                  <a:pt x="708" y="358"/>
                </a:cubicBezTo>
                <a:lnTo>
                  <a:pt x="708" y="358"/>
                </a:lnTo>
                <a:cubicBezTo>
                  <a:pt x="717" y="368"/>
                  <a:pt x="717" y="368"/>
                  <a:pt x="717" y="368"/>
                </a:cubicBezTo>
                <a:cubicBezTo>
                  <a:pt x="717" y="368"/>
                  <a:pt x="717" y="368"/>
                  <a:pt x="726" y="368"/>
                </a:cubicBezTo>
                <a:lnTo>
                  <a:pt x="726" y="368"/>
                </a:lnTo>
                <a:cubicBezTo>
                  <a:pt x="726" y="368"/>
                  <a:pt x="735" y="368"/>
                  <a:pt x="735" y="377"/>
                </a:cubicBezTo>
                <a:lnTo>
                  <a:pt x="735" y="377"/>
                </a:lnTo>
                <a:cubicBezTo>
                  <a:pt x="744" y="377"/>
                  <a:pt x="744" y="377"/>
                  <a:pt x="753" y="377"/>
                </a:cubicBezTo>
                <a:lnTo>
                  <a:pt x="753" y="377"/>
                </a:lnTo>
                <a:cubicBezTo>
                  <a:pt x="753" y="377"/>
                  <a:pt x="753" y="377"/>
                  <a:pt x="763" y="377"/>
                </a:cubicBezTo>
                <a:lnTo>
                  <a:pt x="763" y="377"/>
                </a:lnTo>
                <a:lnTo>
                  <a:pt x="772" y="377"/>
                </a:lnTo>
                <a:lnTo>
                  <a:pt x="772" y="386"/>
                </a:lnTo>
                <a:lnTo>
                  <a:pt x="772" y="386"/>
                </a:lnTo>
                <a:lnTo>
                  <a:pt x="772" y="386"/>
                </a:lnTo>
                <a:cubicBezTo>
                  <a:pt x="772" y="496"/>
                  <a:pt x="772" y="496"/>
                  <a:pt x="772" y="496"/>
                </a:cubicBezTo>
                <a:cubicBezTo>
                  <a:pt x="772" y="505"/>
                  <a:pt x="772" y="505"/>
                  <a:pt x="772" y="505"/>
                </a:cubicBezTo>
                <a:cubicBezTo>
                  <a:pt x="772" y="524"/>
                  <a:pt x="772" y="542"/>
                  <a:pt x="772" y="561"/>
                </a:cubicBezTo>
                <a:cubicBezTo>
                  <a:pt x="753" y="625"/>
                  <a:pt x="717" y="689"/>
                  <a:pt x="662" y="726"/>
                </a:cubicBezTo>
                <a:cubicBezTo>
                  <a:pt x="653" y="735"/>
                  <a:pt x="653" y="735"/>
                  <a:pt x="643" y="745"/>
                </a:cubicBezTo>
                <a:cubicBezTo>
                  <a:pt x="643" y="745"/>
                  <a:pt x="634" y="745"/>
                  <a:pt x="625" y="754"/>
                </a:cubicBezTo>
                <a:cubicBezTo>
                  <a:pt x="616" y="754"/>
                  <a:pt x="597" y="763"/>
                  <a:pt x="588" y="772"/>
                </a:cubicBezTo>
                <a:cubicBezTo>
                  <a:pt x="579" y="772"/>
                  <a:pt x="579" y="772"/>
                  <a:pt x="570" y="772"/>
                </a:cubicBezTo>
                <a:cubicBezTo>
                  <a:pt x="542" y="781"/>
                  <a:pt x="524" y="781"/>
                  <a:pt x="496" y="781"/>
                </a:cubicBezTo>
                <a:cubicBezTo>
                  <a:pt x="469" y="781"/>
                  <a:pt x="450" y="781"/>
                  <a:pt x="432" y="781"/>
                </a:cubicBezTo>
                <a:cubicBezTo>
                  <a:pt x="423" y="772"/>
                  <a:pt x="423" y="772"/>
                  <a:pt x="413" y="772"/>
                </a:cubicBezTo>
                <a:cubicBezTo>
                  <a:pt x="404" y="772"/>
                  <a:pt x="395" y="763"/>
                  <a:pt x="386" y="763"/>
                </a:cubicBezTo>
                <a:cubicBezTo>
                  <a:pt x="377" y="763"/>
                  <a:pt x="377" y="754"/>
                  <a:pt x="368" y="754"/>
                </a:cubicBezTo>
                <a:cubicBezTo>
                  <a:pt x="358" y="754"/>
                  <a:pt x="358" y="745"/>
                  <a:pt x="349" y="7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28">
            <a:extLst>
              <a:ext uri="{FF2B5EF4-FFF2-40B4-BE49-F238E27FC236}">
                <a16:creationId xmlns:a16="http://schemas.microsoft.com/office/drawing/2014/main" id="{6C73B003-4491-7D4C-94BB-CEB676022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5325" y="7989204"/>
            <a:ext cx="1025441" cy="1476086"/>
          </a:xfrm>
          <a:custGeom>
            <a:avLst/>
            <a:gdLst>
              <a:gd name="T0" fmla="*/ 974 w 984"/>
              <a:gd name="T1" fmla="*/ 1324 h 1417"/>
              <a:gd name="T2" fmla="*/ 790 w 984"/>
              <a:gd name="T3" fmla="*/ 901 h 1417"/>
              <a:gd name="T4" fmla="*/ 597 w 984"/>
              <a:gd name="T5" fmla="*/ 846 h 1417"/>
              <a:gd name="T6" fmla="*/ 855 w 984"/>
              <a:gd name="T7" fmla="*/ 478 h 1417"/>
              <a:gd name="T8" fmla="*/ 855 w 984"/>
              <a:gd name="T9" fmla="*/ 322 h 1417"/>
              <a:gd name="T10" fmla="*/ 450 w 984"/>
              <a:gd name="T11" fmla="*/ 0 h 1417"/>
              <a:gd name="T12" fmla="*/ 119 w 984"/>
              <a:gd name="T13" fmla="*/ 441 h 1417"/>
              <a:gd name="T14" fmla="*/ 165 w 984"/>
              <a:gd name="T15" fmla="*/ 552 h 1417"/>
              <a:gd name="T16" fmla="*/ 377 w 984"/>
              <a:gd name="T17" fmla="*/ 864 h 1417"/>
              <a:gd name="T18" fmla="*/ 128 w 984"/>
              <a:gd name="T19" fmla="*/ 947 h 1417"/>
              <a:gd name="T20" fmla="*/ 18 w 984"/>
              <a:gd name="T21" fmla="*/ 1388 h 1417"/>
              <a:gd name="T22" fmla="*/ 901 w 984"/>
              <a:gd name="T23" fmla="*/ 1416 h 1417"/>
              <a:gd name="T24" fmla="*/ 974 w 984"/>
              <a:gd name="T25" fmla="*/ 1324 h 1417"/>
              <a:gd name="T26" fmla="*/ 928 w 984"/>
              <a:gd name="T27" fmla="*/ 1361 h 1417"/>
              <a:gd name="T28" fmla="*/ 73 w 984"/>
              <a:gd name="T29" fmla="*/ 1379 h 1417"/>
              <a:gd name="T30" fmla="*/ 46 w 984"/>
              <a:gd name="T31" fmla="*/ 1333 h 1417"/>
              <a:gd name="T32" fmla="*/ 193 w 984"/>
              <a:gd name="T33" fmla="*/ 947 h 1417"/>
              <a:gd name="T34" fmla="*/ 377 w 984"/>
              <a:gd name="T35" fmla="*/ 974 h 1417"/>
              <a:gd name="T36" fmla="*/ 487 w 984"/>
              <a:gd name="T37" fmla="*/ 1076 h 1417"/>
              <a:gd name="T38" fmla="*/ 597 w 984"/>
              <a:gd name="T39" fmla="*/ 910 h 1417"/>
              <a:gd name="T40" fmla="*/ 809 w 984"/>
              <a:gd name="T41" fmla="*/ 965 h 1417"/>
              <a:gd name="T42" fmla="*/ 928 w 984"/>
              <a:gd name="T43" fmla="*/ 1361 h 1417"/>
              <a:gd name="T44" fmla="*/ 211 w 984"/>
              <a:gd name="T45" fmla="*/ 543 h 1417"/>
              <a:gd name="T46" fmla="*/ 211 w 984"/>
              <a:gd name="T47" fmla="*/ 451 h 1417"/>
              <a:gd name="T48" fmla="*/ 211 w 984"/>
              <a:gd name="T49" fmla="*/ 368 h 1417"/>
              <a:gd name="T50" fmla="*/ 478 w 984"/>
              <a:gd name="T51" fmla="*/ 331 h 1417"/>
              <a:gd name="T52" fmla="*/ 772 w 984"/>
              <a:gd name="T53" fmla="*/ 368 h 1417"/>
              <a:gd name="T54" fmla="*/ 772 w 984"/>
              <a:gd name="T55" fmla="*/ 451 h 1417"/>
              <a:gd name="T56" fmla="*/ 772 w 984"/>
              <a:gd name="T57" fmla="*/ 543 h 1417"/>
              <a:gd name="T58" fmla="*/ 487 w 984"/>
              <a:gd name="T59" fmla="*/ 827 h 1417"/>
              <a:gd name="T60" fmla="*/ 211 w 984"/>
              <a:gd name="T61" fmla="*/ 543 h 1417"/>
              <a:gd name="T62" fmla="*/ 156 w 984"/>
              <a:gd name="T63" fmla="*/ 322 h 1417"/>
              <a:gd name="T64" fmla="*/ 533 w 984"/>
              <a:gd name="T65" fmla="*/ 37 h 1417"/>
              <a:gd name="T66" fmla="*/ 818 w 984"/>
              <a:gd name="T67" fmla="*/ 414 h 1417"/>
              <a:gd name="T68" fmla="*/ 809 w 984"/>
              <a:gd name="T69" fmla="*/ 331 h 1417"/>
              <a:gd name="T70" fmla="*/ 708 w 984"/>
              <a:gd name="T71" fmla="*/ 267 h 1417"/>
              <a:gd name="T72" fmla="*/ 680 w 984"/>
              <a:gd name="T73" fmla="*/ 248 h 1417"/>
              <a:gd name="T74" fmla="*/ 303 w 984"/>
              <a:gd name="T75" fmla="*/ 258 h 1417"/>
              <a:gd name="T76" fmla="*/ 275 w 984"/>
              <a:gd name="T77" fmla="*/ 267 h 1417"/>
              <a:gd name="T78" fmla="*/ 193 w 984"/>
              <a:gd name="T79" fmla="*/ 331 h 1417"/>
              <a:gd name="T80" fmla="*/ 165 w 984"/>
              <a:gd name="T81" fmla="*/ 331 h 1417"/>
              <a:gd name="T82" fmla="*/ 156 w 984"/>
              <a:gd name="T83" fmla="*/ 405 h 1417"/>
              <a:gd name="T84" fmla="*/ 809 w 984"/>
              <a:gd name="T85" fmla="*/ 515 h 1417"/>
              <a:gd name="T86" fmla="*/ 799 w 984"/>
              <a:gd name="T87" fmla="*/ 524 h 1417"/>
              <a:gd name="T88" fmla="*/ 799 w 984"/>
              <a:gd name="T89" fmla="*/ 451 h 1417"/>
              <a:gd name="T90" fmla="*/ 809 w 984"/>
              <a:gd name="T91" fmla="*/ 441 h 1417"/>
              <a:gd name="T92" fmla="*/ 827 w 984"/>
              <a:gd name="T93" fmla="*/ 478 h 1417"/>
              <a:gd name="T94" fmla="*/ 809 w 984"/>
              <a:gd name="T95" fmla="*/ 515 h 1417"/>
              <a:gd name="T96" fmla="*/ 156 w 984"/>
              <a:gd name="T97" fmla="*/ 478 h 1417"/>
              <a:gd name="T98" fmla="*/ 165 w 984"/>
              <a:gd name="T99" fmla="*/ 451 h 1417"/>
              <a:gd name="T100" fmla="*/ 165 w 984"/>
              <a:gd name="T101" fmla="*/ 478 h 1417"/>
              <a:gd name="T102" fmla="*/ 147 w 984"/>
              <a:gd name="T103" fmla="*/ 478 h 1417"/>
              <a:gd name="T104" fmla="*/ 487 w 984"/>
              <a:gd name="T105" fmla="*/ 864 h 1417"/>
              <a:gd name="T106" fmla="*/ 560 w 984"/>
              <a:gd name="T107" fmla="*/ 855 h 1417"/>
              <a:gd name="T108" fmla="*/ 560 w 984"/>
              <a:gd name="T109" fmla="*/ 974 h 1417"/>
              <a:gd name="T110" fmla="*/ 422 w 984"/>
              <a:gd name="T111" fmla="*/ 965 h 1417"/>
              <a:gd name="T112" fmla="*/ 413 w 984"/>
              <a:gd name="T113" fmla="*/ 855 h 1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84" h="1417">
                <a:moveTo>
                  <a:pt x="974" y="1324"/>
                </a:moveTo>
                <a:lnTo>
                  <a:pt x="974" y="1324"/>
                </a:lnTo>
                <a:cubicBezTo>
                  <a:pt x="855" y="947"/>
                  <a:pt x="855" y="947"/>
                  <a:pt x="855" y="947"/>
                </a:cubicBezTo>
                <a:cubicBezTo>
                  <a:pt x="845" y="929"/>
                  <a:pt x="818" y="910"/>
                  <a:pt x="790" y="901"/>
                </a:cubicBezTo>
                <a:cubicBezTo>
                  <a:pt x="597" y="864"/>
                  <a:pt x="597" y="864"/>
                  <a:pt x="597" y="864"/>
                </a:cubicBezTo>
                <a:cubicBezTo>
                  <a:pt x="597" y="846"/>
                  <a:pt x="597" y="846"/>
                  <a:pt x="597" y="846"/>
                </a:cubicBezTo>
                <a:cubicBezTo>
                  <a:pt x="717" y="800"/>
                  <a:pt x="809" y="680"/>
                  <a:pt x="809" y="543"/>
                </a:cubicBezTo>
                <a:cubicBezTo>
                  <a:pt x="836" y="543"/>
                  <a:pt x="855" y="515"/>
                  <a:pt x="855" y="478"/>
                </a:cubicBezTo>
                <a:cubicBezTo>
                  <a:pt x="855" y="478"/>
                  <a:pt x="855" y="478"/>
                  <a:pt x="855" y="469"/>
                </a:cubicBezTo>
                <a:cubicBezTo>
                  <a:pt x="855" y="322"/>
                  <a:pt x="855" y="322"/>
                  <a:pt x="855" y="322"/>
                </a:cubicBezTo>
                <a:cubicBezTo>
                  <a:pt x="855" y="147"/>
                  <a:pt x="708" y="0"/>
                  <a:pt x="533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266" y="0"/>
                  <a:pt x="119" y="147"/>
                  <a:pt x="119" y="322"/>
                </a:cubicBezTo>
                <a:cubicBezTo>
                  <a:pt x="119" y="441"/>
                  <a:pt x="119" y="441"/>
                  <a:pt x="119" y="441"/>
                </a:cubicBezTo>
                <a:cubicBezTo>
                  <a:pt x="110" y="460"/>
                  <a:pt x="110" y="469"/>
                  <a:pt x="110" y="478"/>
                </a:cubicBezTo>
                <a:cubicBezTo>
                  <a:pt x="110" y="515"/>
                  <a:pt x="137" y="543"/>
                  <a:pt x="165" y="552"/>
                </a:cubicBezTo>
                <a:cubicBezTo>
                  <a:pt x="174" y="690"/>
                  <a:pt x="257" y="800"/>
                  <a:pt x="377" y="846"/>
                </a:cubicBezTo>
                <a:cubicBezTo>
                  <a:pt x="377" y="864"/>
                  <a:pt x="377" y="864"/>
                  <a:pt x="377" y="864"/>
                </a:cubicBezTo>
                <a:cubicBezTo>
                  <a:pt x="184" y="901"/>
                  <a:pt x="184" y="901"/>
                  <a:pt x="184" y="901"/>
                </a:cubicBezTo>
                <a:cubicBezTo>
                  <a:pt x="156" y="910"/>
                  <a:pt x="137" y="929"/>
                  <a:pt x="128" y="947"/>
                </a:cubicBezTo>
                <a:cubicBezTo>
                  <a:pt x="9" y="1324"/>
                  <a:pt x="9" y="1324"/>
                  <a:pt x="9" y="1324"/>
                </a:cubicBezTo>
                <a:cubicBezTo>
                  <a:pt x="0" y="1342"/>
                  <a:pt x="0" y="1370"/>
                  <a:pt x="18" y="1388"/>
                </a:cubicBezTo>
                <a:cubicBezTo>
                  <a:pt x="27" y="1407"/>
                  <a:pt x="55" y="1416"/>
                  <a:pt x="73" y="1416"/>
                </a:cubicBezTo>
                <a:cubicBezTo>
                  <a:pt x="901" y="1416"/>
                  <a:pt x="901" y="1416"/>
                  <a:pt x="901" y="1416"/>
                </a:cubicBezTo>
                <a:cubicBezTo>
                  <a:pt x="928" y="1416"/>
                  <a:pt x="946" y="1407"/>
                  <a:pt x="965" y="1388"/>
                </a:cubicBezTo>
                <a:cubicBezTo>
                  <a:pt x="974" y="1370"/>
                  <a:pt x="983" y="1342"/>
                  <a:pt x="974" y="1324"/>
                </a:cubicBezTo>
                <a:close/>
                <a:moveTo>
                  <a:pt x="928" y="1361"/>
                </a:moveTo>
                <a:lnTo>
                  <a:pt x="928" y="1361"/>
                </a:lnTo>
                <a:cubicBezTo>
                  <a:pt x="919" y="1370"/>
                  <a:pt x="910" y="1379"/>
                  <a:pt x="901" y="1379"/>
                </a:cubicBezTo>
                <a:cubicBezTo>
                  <a:pt x="73" y="1379"/>
                  <a:pt x="73" y="1379"/>
                  <a:pt x="73" y="1379"/>
                </a:cubicBezTo>
                <a:cubicBezTo>
                  <a:pt x="64" y="1379"/>
                  <a:pt x="55" y="1370"/>
                  <a:pt x="46" y="1361"/>
                </a:cubicBezTo>
                <a:cubicBezTo>
                  <a:pt x="46" y="1352"/>
                  <a:pt x="46" y="1342"/>
                  <a:pt x="46" y="1333"/>
                </a:cubicBezTo>
                <a:cubicBezTo>
                  <a:pt x="165" y="965"/>
                  <a:pt x="165" y="965"/>
                  <a:pt x="165" y="965"/>
                </a:cubicBezTo>
                <a:cubicBezTo>
                  <a:pt x="174" y="956"/>
                  <a:pt x="184" y="947"/>
                  <a:pt x="193" y="947"/>
                </a:cubicBezTo>
                <a:cubicBezTo>
                  <a:pt x="377" y="910"/>
                  <a:pt x="377" y="910"/>
                  <a:pt x="377" y="910"/>
                </a:cubicBezTo>
                <a:cubicBezTo>
                  <a:pt x="377" y="974"/>
                  <a:pt x="377" y="974"/>
                  <a:pt x="377" y="974"/>
                </a:cubicBezTo>
                <a:lnTo>
                  <a:pt x="377" y="974"/>
                </a:lnTo>
                <a:cubicBezTo>
                  <a:pt x="377" y="1030"/>
                  <a:pt x="432" y="1076"/>
                  <a:pt x="487" y="1076"/>
                </a:cubicBezTo>
                <a:cubicBezTo>
                  <a:pt x="551" y="1076"/>
                  <a:pt x="597" y="1030"/>
                  <a:pt x="597" y="974"/>
                </a:cubicBezTo>
                <a:cubicBezTo>
                  <a:pt x="597" y="910"/>
                  <a:pt x="597" y="910"/>
                  <a:pt x="597" y="910"/>
                </a:cubicBezTo>
                <a:cubicBezTo>
                  <a:pt x="790" y="947"/>
                  <a:pt x="790" y="947"/>
                  <a:pt x="790" y="947"/>
                </a:cubicBezTo>
                <a:cubicBezTo>
                  <a:pt x="799" y="947"/>
                  <a:pt x="809" y="956"/>
                  <a:pt x="809" y="965"/>
                </a:cubicBezTo>
                <a:cubicBezTo>
                  <a:pt x="937" y="1333"/>
                  <a:pt x="937" y="1333"/>
                  <a:pt x="937" y="1333"/>
                </a:cubicBezTo>
                <a:cubicBezTo>
                  <a:pt x="937" y="1342"/>
                  <a:pt x="937" y="1352"/>
                  <a:pt x="928" y="1361"/>
                </a:cubicBezTo>
                <a:close/>
                <a:moveTo>
                  <a:pt x="211" y="543"/>
                </a:moveTo>
                <a:lnTo>
                  <a:pt x="211" y="543"/>
                </a:lnTo>
                <a:cubicBezTo>
                  <a:pt x="211" y="478"/>
                  <a:pt x="211" y="478"/>
                  <a:pt x="211" y="478"/>
                </a:cubicBezTo>
                <a:cubicBezTo>
                  <a:pt x="211" y="451"/>
                  <a:pt x="211" y="451"/>
                  <a:pt x="211" y="451"/>
                </a:cubicBezTo>
                <a:cubicBezTo>
                  <a:pt x="211" y="432"/>
                  <a:pt x="211" y="432"/>
                  <a:pt x="211" y="432"/>
                </a:cubicBezTo>
                <a:cubicBezTo>
                  <a:pt x="211" y="368"/>
                  <a:pt x="211" y="368"/>
                  <a:pt x="211" y="368"/>
                </a:cubicBezTo>
                <a:cubicBezTo>
                  <a:pt x="248" y="359"/>
                  <a:pt x="285" y="340"/>
                  <a:pt x="303" y="303"/>
                </a:cubicBezTo>
                <a:cubicBezTo>
                  <a:pt x="358" y="322"/>
                  <a:pt x="422" y="331"/>
                  <a:pt x="478" y="331"/>
                </a:cubicBezTo>
                <a:cubicBezTo>
                  <a:pt x="551" y="331"/>
                  <a:pt x="615" y="322"/>
                  <a:pt x="671" y="294"/>
                </a:cubicBezTo>
                <a:cubicBezTo>
                  <a:pt x="689" y="331"/>
                  <a:pt x="726" y="359"/>
                  <a:pt x="772" y="368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2" y="451"/>
                  <a:pt x="772" y="451"/>
                  <a:pt x="772" y="451"/>
                </a:cubicBezTo>
                <a:cubicBezTo>
                  <a:pt x="772" y="478"/>
                  <a:pt x="772" y="478"/>
                  <a:pt x="772" y="478"/>
                </a:cubicBezTo>
                <a:cubicBezTo>
                  <a:pt x="772" y="543"/>
                  <a:pt x="772" y="543"/>
                  <a:pt x="772" y="543"/>
                </a:cubicBezTo>
                <a:cubicBezTo>
                  <a:pt x="772" y="662"/>
                  <a:pt x="689" y="772"/>
                  <a:pt x="579" y="809"/>
                </a:cubicBezTo>
                <a:cubicBezTo>
                  <a:pt x="551" y="818"/>
                  <a:pt x="524" y="827"/>
                  <a:pt x="487" y="827"/>
                </a:cubicBezTo>
                <a:cubicBezTo>
                  <a:pt x="459" y="827"/>
                  <a:pt x="422" y="818"/>
                  <a:pt x="395" y="809"/>
                </a:cubicBezTo>
                <a:cubicBezTo>
                  <a:pt x="285" y="772"/>
                  <a:pt x="211" y="662"/>
                  <a:pt x="211" y="543"/>
                </a:cubicBezTo>
                <a:close/>
                <a:moveTo>
                  <a:pt x="156" y="322"/>
                </a:moveTo>
                <a:lnTo>
                  <a:pt x="156" y="322"/>
                </a:lnTo>
                <a:cubicBezTo>
                  <a:pt x="156" y="165"/>
                  <a:pt x="285" y="37"/>
                  <a:pt x="450" y="37"/>
                </a:cubicBezTo>
                <a:cubicBezTo>
                  <a:pt x="533" y="37"/>
                  <a:pt x="533" y="37"/>
                  <a:pt x="533" y="37"/>
                </a:cubicBezTo>
                <a:cubicBezTo>
                  <a:pt x="689" y="37"/>
                  <a:pt x="818" y="165"/>
                  <a:pt x="818" y="322"/>
                </a:cubicBezTo>
                <a:cubicBezTo>
                  <a:pt x="818" y="414"/>
                  <a:pt x="818" y="414"/>
                  <a:pt x="818" y="414"/>
                </a:cubicBezTo>
                <a:lnTo>
                  <a:pt x="809" y="414"/>
                </a:lnTo>
                <a:cubicBezTo>
                  <a:pt x="809" y="331"/>
                  <a:pt x="809" y="331"/>
                  <a:pt x="809" y="331"/>
                </a:cubicBezTo>
                <a:cubicBezTo>
                  <a:pt x="790" y="331"/>
                  <a:pt x="790" y="331"/>
                  <a:pt x="790" y="331"/>
                </a:cubicBezTo>
                <a:cubicBezTo>
                  <a:pt x="753" y="331"/>
                  <a:pt x="717" y="303"/>
                  <a:pt x="708" y="267"/>
                </a:cubicBezTo>
                <a:cubicBezTo>
                  <a:pt x="698" y="239"/>
                  <a:pt x="698" y="239"/>
                  <a:pt x="698" y="239"/>
                </a:cubicBezTo>
                <a:cubicBezTo>
                  <a:pt x="680" y="248"/>
                  <a:pt x="680" y="248"/>
                  <a:pt x="680" y="248"/>
                </a:cubicBezTo>
                <a:cubicBezTo>
                  <a:pt x="615" y="276"/>
                  <a:pt x="551" y="294"/>
                  <a:pt x="478" y="294"/>
                </a:cubicBezTo>
                <a:cubicBezTo>
                  <a:pt x="413" y="294"/>
                  <a:pt x="358" y="276"/>
                  <a:pt x="303" y="258"/>
                </a:cubicBezTo>
                <a:cubicBezTo>
                  <a:pt x="275" y="248"/>
                  <a:pt x="275" y="248"/>
                  <a:pt x="275" y="248"/>
                </a:cubicBezTo>
                <a:cubicBezTo>
                  <a:pt x="275" y="267"/>
                  <a:pt x="275" y="267"/>
                  <a:pt x="275" y="267"/>
                </a:cubicBezTo>
                <a:cubicBezTo>
                  <a:pt x="257" y="303"/>
                  <a:pt x="230" y="331"/>
                  <a:pt x="193" y="331"/>
                </a:cubicBezTo>
                <a:lnTo>
                  <a:pt x="193" y="331"/>
                </a:lnTo>
                <a:cubicBezTo>
                  <a:pt x="193" y="331"/>
                  <a:pt x="193" y="331"/>
                  <a:pt x="184" y="331"/>
                </a:cubicBezTo>
                <a:cubicBezTo>
                  <a:pt x="165" y="331"/>
                  <a:pt x="165" y="331"/>
                  <a:pt x="165" y="331"/>
                </a:cubicBezTo>
                <a:cubicBezTo>
                  <a:pt x="165" y="405"/>
                  <a:pt x="165" y="405"/>
                  <a:pt x="165" y="405"/>
                </a:cubicBezTo>
                <a:cubicBezTo>
                  <a:pt x="165" y="405"/>
                  <a:pt x="165" y="405"/>
                  <a:pt x="156" y="405"/>
                </a:cubicBezTo>
                <a:lnTo>
                  <a:pt x="156" y="322"/>
                </a:lnTo>
                <a:close/>
                <a:moveTo>
                  <a:pt x="809" y="515"/>
                </a:moveTo>
                <a:lnTo>
                  <a:pt x="809" y="515"/>
                </a:lnTo>
                <a:cubicBezTo>
                  <a:pt x="809" y="524"/>
                  <a:pt x="809" y="524"/>
                  <a:pt x="799" y="524"/>
                </a:cubicBezTo>
                <a:cubicBezTo>
                  <a:pt x="799" y="478"/>
                  <a:pt x="799" y="478"/>
                  <a:pt x="799" y="478"/>
                </a:cubicBezTo>
                <a:cubicBezTo>
                  <a:pt x="799" y="451"/>
                  <a:pt x="799" y="451"/>
                  <a:pt x="799" y="451"/>
                </a:cubicBezTo>
                <a:cubicBezTo>
                  <a:pt x="799" y="441"/>
                  <a:pt x="799" y="441"/>
                  <a:pt x="799" y="441"/>
                </a:cubicBezTo>
                <a:cubicBezTo>
                  <a:pt x="809" y="441"/>
                  <a:pt x="809" y="441"/>
                  <a:pt x="809" y="441"/>
                </a:cubicBezTo>
                <a:cubicBezTo>
                  <a:pt x="818" y="451"/>
                  <a:pt x="818" y="451"/>
                  <a:pt x="827" y="451"/>
                </a:cubicBezTo>
                <a:cubicBezTo>
                  <a:pt x="827" y="460"/>
                  <a:pt x="827" y="469"/>
                  <a:pt x="827" y="478"/>
                </a:cubicBezTo>
                <a:cubicBezTo>
                  <a:pt x="836" y="478"/>
                  <a:pt x="836" y="478"/>
                  <a:pt x="836" y="478"/>
                </a:cubicBezTo>
                <a:cubicBezTo>
                  <a:pt x="836" y="496"/>
                  <a:pt x="827" y="515"/>
                  <a:pt x="809" y="515"/>
                </a:cubicBezTo>
                <a:close/>
                <a:moveTo>
                  <a:pt x="156" y="478"/>
                </a:moveTo>
                <a:lnTo>
                  <a:pt x="156" y="478"/>
                </a:lnTo>
                <a:cubicBezTo>
                  <a:pt x="156" y="469"/>
                  <a:pt x="156" y="460"/>
                  <a:pt x="165" y="451"/>
                </a:cubicBezTo>
                <a:lnTo>
                  <a:pt x="165" y="451"/>
                </a:lnTo>
                <a:lnTo>
                  <a:pt x="165" y="451"/>
                </a:lnTo>
                <a:cubicBezTo>
                  <a:pt x="165" y="478"/>
                  <a:pt x="165" y="478"/>
                  <a:pt x="165" y="478"/>
                </a:cubicBezTo>
                <a:cubicBezTo>
                  <a:pt x="165" y="506"/>
                  <a:pt x="165" y="506"/>
                  <a:pt x="165" y="506"/>
                </a:cubicBezTo>
                <a:cubicBezTo>
                  <a:pt x="156" y="506"/>
                  <a:pt x="147" y="496"/>
                  <a:pt x="147" y="478"/>
                </a:cubicBezTo>
                <a:cubicBezTo>
                  <a:pt x="147" y="478"/>
                  <a:pt x="147" y="478"/>
                  <a:pt x="156" y="478"/>
                </a:cubicBezTo>
                <a:close/>
                <a:moveTo>
                  <a:pt x="487" y="864"/>
                </a:moveTo>
                <a:lnTo>
                  <a:pt x="487" y="864"/>
                </a:lnTo>
                <a:cubicBezTo>
                  <a:pt x="515" y="864"/>
                  <a:pt x="533" y="864"/>
                  <a:pt x="560" y="855"/>
                </a:cubicBezTo>
                <a:cubicBezTo>
                  <a:pt x="560" y="883"/>
                  <a:pt x="560" y="883"/>
                  <a:pt x="560" y="883"/>
                </a:cubicBezTo>
                <a:cubicBezTo>
                  <a:pt x="560" y="974"/>
                  <a:pt x="560" y="974"/>
                  <a:pt x="560" y="974"/>
                </a:cubicBezTo>
                <a:cubicBezTo>
                  <a:pt x="560" y="1011"/>
                  <a:pt x="524" y="1039"/>
                  <a:pt x="487" y="1039"/>
                </a:cubicBezTo>
                <a:cubicBezTo>
                  <a:pt x="450" y="1039"/>
                  <a:pt x="422" y="1011"/>
                  <a:pt x="422" y="965"/>
                </a:cubicBezTo>
                <a:cubicBezTo>
                  <a:pt x="413" y="883"/>
                  <a:pt x="413" y="883"/>
                  <a:pt x="413" y="883"/>
                </a:cubicBezTo>
                <a:cubicBezTo>
                  <a:pt x="413" y="855"/>
                  <a:pt x="413" y="855"/>
                  <a:pt x="413" y="855"/>
                </a:cubicBezTo>
                <a:cubicBezTo>
                  <a:pt x="441" y="864"/>
                  <a:pt x="459" y="864"/>
                  <a:pt x="487" y="86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29">
            <a:extLst>
              <a:ext uri="{FF2B5EF4-FFF2-40B4-BE49-F238E27FC236}">
                <a16:creationId xmlns:a16="http://schemas.microsoft.com/office/drawing/2014/main" id="{94DB131D-35F7-4D4A-B227-CCE241DB9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5703" y="3712696"/>
            <a:ext cx="1066828" cy="1342731"/>
          </a:xfrm>
          <a:custGeom>
            <a:avLst/>
            <a:gdLst>
              <a:gd name="T0" fmla="*/ 929 w 1021"/>
              <a:gd name="T1" fmla="*/ 579 h 1288"/>
              <a:gd name="T2" fmla="*/ 929 w 1021"/>
              <a:gd name="T3" fmla="*/ 386 h 1288"/>
              <a:gd name="T4" fmla="*/ 515 w 1021"/>
              <a:gd name="T5" fmla="*/ 0 h 1288"/>
              <a:gd name="T6" fmla="*/ 74 w 1021"/>
              <a:gd name="T7" fmla="*/ 386 h 1288"/>
              <a:gd name="T8" fmla="*/ 74 w 1021"/>
              <a:gd name="T9" fmla="*/ 579 h 1288"/>
              <a:gd name="T10" fmla="*/ 147 w 1021"/>
              <a:gd name="T11" fmla="*/ 782 h 1288"/>
              <a:gd name="T12" fmla="*/ 55 w 1021"/>
              <a:gd name="T13" fmla="*/ 1030 h 1288"/>
              <a:gd name="T14" fmla="*/ 248 w 1021"/>
              <a:gd name="T15" fmla="*/ 1287 h 1288"/>
              <a:gd name="T16" fmla="*/ 920 w 1021"/>
              <a:gd name="T17" fmla="*/ 1204 h 1288"/>
              <a:gd name="T18" fmla="*/ 873 w 1021"/>
              <a:gd name="T19" fmla="*/ 809 h 1288"/>
              <a:gd name="T20" fmla="*/ 929 w 1021"/>
              <a:gd name="T21" fmla="*/ 607 h 1288"/>
              <a:gd name="T22" fmla="*/ 938 w 1021"/>
              <a:gd name="T23" fmla="*/ 432 h 1288"/>
              <a:gd name="T24" fmla="*/ 975 w 1021"/>
              <a:gd name="T25" fmla="*/ 478 h 1288"/>
              <a:gd name="T26" fmla="*/ 938 w 1021"/>
              <a:gd name="T27" fmla="*/ 432 h 1288"/>
              <a:gd name="T28" fmla="*/ 74 w 1021"/>
              <a:gd name="T29" fmla="*/ 534 h 1288"/>
              <a:gd name="T30" fmla="*/ 74 w 1021"/>
              <a:gd name="T31" fmla="*/ 432 h 1288"/>
              <a:gd name="T32" fmla="*/ 910 w 1021"/>
              <a:gd name="T33" fmla="*/ 1039 h 1288"/>
              <a:gd name="T34" fmla="*/ 892 w 1021"/>
              <a:gd name="T35" fmla="*/ 1186 h 1288"/>
              <a:gd name="T36" fmla="*/ 248 w 1021"/>
              <a:gd name="T37" fmla="*/ 1250 h 1288"/>
              <a:gd name="T38" fmla="*/ 101 w 1021"/>
              <a:gd name="T39" fmla="*/ 1039 h 1288"/>
              <a:gd name="T40" fmla="*/ 184 w 1021"/>
              <a:gd name="T41" fmla="*/ 809 h 1288"/>
              <a:gd name="T42" fmla="*/ 386 w 1021"/>
              <a:gd name="T43" fmla="*/ 846 h 1288"/>
              <a:gd name="T44" fmla="*/ 616 w 1021"/>
              <a:gd name="T45" fmla="*/ 846 h 1288"/>
              <a:gd name="T46" fmla="*/ 818 w 1021"/>
              <a:gd name="T47" fmla="*/ 809 h 1288"/>
              <a:gd name="T48" fmla="*/ 910 w 1021"/>
              <a:gd name="T49" fmla="*/ 1039 h 1288"/>
              <a:gd name="T50" fmla="*/ 432 w 1021"/>
              <a:gd name="T51" fmla="*/ 846 h 1288"/>
              <a:gd name="T52" fmla="*/ 506 w 1021"/>
              <a:gd name="T53" fmla="*/ 901 h 1288"/>
              <a:gd name="T54" fmla="*/ 883 w 1021"/>
              <a:gd name="T55" fmla="*/ 607 h 1288"/>
              <a:gd name="T56" fmla="*/ 809 w 1021"/>
              <a:gd name="T57" fmla="*/ 754 h 1288"/>
              <a:gd name="T58" fmla="*/ 754 w 1021"/>
              <a:gd name="T59" fmla="*/ 791 h 1288"/>
              <a:gd name="T60" fmla="*/ 616 w 1021"/>
              <a:gd name="T61" fmla="*/ 809 h 1288"/>
              <a:gd name="T62" fmla="*/ 570 w 1021"/>
              <a:gd name="T63" fmla="*/ 809 h 1288"/>
              <a:gd name="T64" fmla="*/ 405 w 1021"/>
              <a:gd name="T65" fmla="*/ 809 h 1288"/>
              <a:gd name="T66" fmla="*/ 322 w 1021"/>
              <a:gd name="T67" fmla="*/ 809 h 1288"/>
              <a:gd name="T68" fmla="*/ 221 w 1021"/>
              <a:gd name="T69" fmla="*/ 772 h 1288"/>
              <a:gd name="T70" fmla="*/ 120 w 1021"/>
              <a:gd name="T71" fmla="*/ 607 h 1288"/>
              <a:gd name="T72" fmla="*/ 120 w 1021"/>
              <a:gd name="T73" fmla="*/ 396 h 1288"/>
              <a:gd name="T74" fmla="*/ 515 w 1021"/>
              <a:gd name="T75" fmla="*/ 37 h 1288"/>
              <a:gd name="T76" fmla="*/ 542 w 1021"/>
              <a:gd name="T77" fmla="*/ 267 h 1288"/>
              <a:gd name="T78" fmla="*/ 524 w 1021"/>
              <a:gd name="T79" fmla="*/ 138 h 1288"/>
              <a:gd name="T80" fmla="*/ 524 w 1021"/>
              <a:gd name="T81" fmla="*/ 92 h 1288"/>
              <a:gd name="T82" fmla="*/ 542 w 1021"/>
              <a:gd name="T83" fmla="*/ 313 h 1288"/>
              <a:gd name="T84" fmla="*/ 644 w 1021"/>
              <a:gd name="T85" fmla="*/ 56 h 1288"/>
              <a:gd name="T86" fmla="*/ 883 w 1021"/>
              <a:gd name="T87" fmla="*/ 607 h 1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021" h="1288">
                <a:moveTo>
                  <a:pt x="929" y="579"/>
                </a:moveTo>
                <a:lnTo>
                  <a:pt x="929" y="579"/>
                </a:lnTo>
                <a:cubicBezTo>
                  <a:pt x="975" y="570"/>
                  <a:pt x="1020" y="534"/>
                  <a:pt x="1020" y="478"/>
                </a:cubicBezTo>
                <a:cubicBezTo>
                  <a:pt x="1020" y="432"/>
                  <a:pt x="975" y="386"/>
                  <a:pt x="929" y="386"/>
                </a:cubicBezTo>
                <a:cubicBezTo>
                  <a:pt x="929" y="166"/>
                  <a:pt x="745" y="0"/>
                  <a:pt x="533" y="0"/>
                </a:cubicBezTo>
                <a:cubicBezTo>
                  <a:pt x="515" y="0"/>
                  <a:pt x="515" y="0"/>
                  <a:pt x="515" y="0"/>
                </a:cubicBezTo>
                <a:cubicBezTo>
                  <a:pt x="469" y="0"/>
                  <a:pt x="469" y="0"/>
                  <a:pt x="469" y="0"/>
                </a:cubicBezTo>
                <a:cubicBezTo>
                  <a:pt x="258" y="0"/>
                  <a:pt x="83" y="175"/>
                  <a:pt x="74" y="386"/>
                </a:cubicBezTo>
                <a:cubicBezTo>
                  <a:pt x="37" y="396"/>
                  <a:pt x="0" y="432"/>
                  <a:pt x="0" y="478"/>
                </a:cubicBezTo>
                <a:cubicBezTo>
                  <a:pt x="0" y="524"/>
                  <a:pt x="37" y="561"/>
                  <a:pt x="74" y="579"/>
                </a:cubicBezTo>
                <a:cubicBezTo>
                  <a:pt x="74" y="607"/>
                  <a:pt x="74" y="607"/>
                  <a:pt x="74" y="607"/>
                </a:cubicBezTo>
                <a:cubicBezTo>
                  <a:pt x="74" y="671"/>
                  <a:pt x="111" y="736"/>
                  <a:pt x="147" y="782"/>
                </a:cubicBezTo>
                <a:cubicBezTo>
                  <a:pt x="138" y="782"/>
                  <a:pt x="138" y="800"/>
                  <a:pt x="129" y="809"/>
                </a:cubicBezTo>
                <a:cubicBezTo>
                  <a:pt x="55" y="1030"/>
                  <a:pt x="55" y="1030"/>
                  <a:pt x="55" y="1030"/>
                </a:cubicBezTo>
                <a:cubicBezTo>
                  <a:pt x="37" y="1094"/>
                  <a:pt x="46" y="1159"/>
                  <a:pt x="83" y="1204"/>
                </a:cubicBezTo>
                <a:cubicBezTo>
                  <a:pt x="120" y="1260"/>
                  <a:pt x="184" y="1287"/>
                  <a:pt x="248" y="1287"/>
                </a:cubicBezTo>
                <a:cubicBezTo>
                  <a:pt x="763" y="1287"/>
                  <a:pt x="763" y="1287"/>
                  <a:pt x="763" y="1287"/>
                </a:cubicBezTo>
                <a:cubicBezTo>
                  <a:pt x="827" y="1287"/>
                  <a:pt x="883" y="1260"/>
                  <a:pt x="920" y="1204"/>
                </a:cubicBezTo>
                <a:cubicBezTo>
                  <a:pt x="956" y="1159"/>
                  <a:pt x="965" y="1094"/>
                  <a:pt x="947" y="1030"/>
                </a:cubicBezTo>
                <a:cubicBezTo>
                  <a:pt x="873" y="809"/>
                  <a:pt x="873" y="809"/>
                  <a:pt x="873" y="809"/>
                </a:cubicBezTo>
                <a:cubicBezTo>
                  <a:pt x="873" y="800"/>
                  <a:pt x="864" y="782"/>
                  <a:pt x="855" y="782"/>
                </a:cubicBezTo>
                <a:cubicBezTo>
                  <a:pt x="901" y="736"/>
                  <a:pt x="929" y="671"/>
                  <a:pt x="929" y="607"/>
                </a:cubicBezTo>
                <a:lnTo>
                  <a:pt x="929" y="579"/>
                </a:lnTo>
                <a:close/>
                <a:moveTo>
                  <a:pt x="938" y="432"/>
                </a:moveTo>
                <a:lnTo>
                  <a:pt x="938" y="432"/>
                </a:lnTo>
                <a:cubicBezTo>
                  <a:pt x="956" y="441"/>
                  <a:pt x="975" y="460"/>
                  <a:pt x="975" y="478"/>
                </a:cubicBezTo>
                <a:cubicBezTo>
                  <a:pt x="975" y="506"/>
                  <a:pt x="956" y="524"/>
                  <a:pt x="938" y="534"/>
                </a:cubicBezTo>
                <a:lnTo>
                  <a:pt x="938" y="432"/>
                </a:lnTo>
                <a:close/>
                <a:moveTo>
                  <a:pt x="74" y="534"/>
                </a:moveTo>
                <a:lnTo>
                  <a:pt x="74" y="534"/>
                </a:lnTo>
                <a:cubicBezTo>
                  <a:pt x="55" y="524"/>
                  <a:pt x="46" y="506"/>
                  <a:pt x="46" y="478"/>
                </a:cubicBezTo>
                <a:cubicBezTo>
                  <a:pt x="46" y="460"/>
                  <a:pt x="55" y="441"/>
                  <a:pt x="74" y="432"/>
                </a:cubicBezTo>
                <a:lnTo>
                  <a:pt x="74" y="534"/>
                </a:lnTo>
                <a:close/>
                <a:moveTo>
                  <a:pt x="910" y="1039"/>
                </a:moveTo>
                <a:lnTo>
                  <a:pt x="910" y="1039"/>
                </a:lnTo>
                <a:cubicBezTo>
                  <a:pt x="929" y="1094"/>
                  <a:pt x="920" y="1140"/>
                  <a:pt x="892" y="1186"/>
                </a:cubicBezTo>
                <a:cubicBezTo>
                  <a:pt x="855" y="1223"/>
                  <a:pt x="809" y="1250"/>
                  <a:pt x="763" y="1250"/>
                </a:cubicBezTo>
                <a:cubicBezTo>
                  <a:pt x="248" y="1250"/>
                  <a:pt x="248" y="1250"/>
                  <a:pt x="248" y="1250"/>
                </a:cubicBezTo>
                <a:cubicBezTo>
                  <a:pt x="193" y="1250"/>
                  <a:pt x="147" y="1223"/>
                  <a:pt x="120" y="1186"/>
                </a:cubicBezTo>
                <a:cubicBezTo>
                  <a:pt x="92" y="1140"/>
                  <a:pt x="83" y="1094"/>
                  <a:pt x="101" y="1039"/>
                </a:cubicBezTo>
                <a:cubicBezTo>
                  <a:pt x="175" y="819"/>
                  <a:pt x="175" y="819"/>
                  <a:pt x="175" y="819"/>
                </a:cubicBezTo>
                <a:cubicBezTo>
                  <a:pt x="175" y="819"/>
                  <a:pt x="175" y="809"/>
                  <a:pt x="184" y="809"/>
                </a:cubicBezTo>
                <a:cubicBezTo>
                  <a:pt x="221" y="828"/>
                  <a:pt x="276" y="846"/>
                  <a:pt x="322" y="846"/>
                </a:cubicBezTo>
                <a:cubicBezTo>
                  <a:pt x="386" y="846"/>
                  <a:pt x="386" y="846"/>
                  <a:pt x="386" y="846"/>
                </a:cubicBezTo>
                <a:cubicBezTo>
                  <a:pt x="395" y="901"/>
                  <a:pt x="451" y="938"/>
                  <a:pt x="506" y="938"/>
                </a:cubicBezTo>
                <a:cubicBezTo>
                  <a:pt x="561" y="938"/>
                  <a:pt x="607" y="901"/>
                  <a:pt x="616" y="846"/>
                </a:cubicBezTo>
                <a:cubicBezTo>
                  <a:pt x="680" y="846"/>
                  <a:pt x="680" y="846"/>
                  <a:pt x="680" y="846"/>
                </a:cubicBezTo>
                <a:cubicBezTo>
                  <a:pt x="736" y="846"/>
                  <a:pt x="782" y="828"/>
                  <a:pt x="818" y="809"/>
                </a:cubicBezTo>
                <a:cubicBezTo>
                  <a:pt x="827" y="809"/>
                  <a:pt x="837" y="819"/>
                  <a:pt x="837" y="819"/>
                </a:cubicBezTo>
                <a:lnTo>
                  <a:pt x="910" y="1039"/>
                </a:lnTo>
                <a:close/>
                <a:moveTo>
                  <a:pt x="432" y="846"/>
                </a:moveTo>
                <a:lnTo>
                  <a:pt x="432" y="846"/>
                </a:lnTo>
                <a:cubicBezTo>
                  <a:pt x="570" y="846"/>
                  <a:pt x="570" y="846"/>
                  <a:pt x="570" y="846"/>
                </a:cubicBezTo>
                <a:cubicBezTo>
                  <a:pt x="561" y="874"/>
                  <a:pt x="533" y="901"/>
                  <a:pt x="506" y="901"/>
                </a:cubicBezTo>
                <a:cubicBezTo>
                  <a:pt x="469" y="901"/>
                  <a:pt x="442" y="874"/>
                  <a:pt x="432" y="846"/>
                </a:cubicBezTo>
                <a:close/>
                <a:moveTo>
                  <a:pt x="883" y="607"/>
                </a:moveTo>
                <a:lnTo>
                  <a:pt x="883" y="607"/>
                </a:lnTo>
                <a:cubicBezTo>
                  <a:pt x="883" y="662"/>
                  <a:pt x="855" y="717"/>
                  <a:pt x="809" y="754"/>
                </a:cubicBezTo>
                <a:cubicBezTo>
                  <a:pt x="809" y="763"/>
                  <a:pt x="800" y="772"/>
                  <a:pt x="791" y="772"/>
                </a:cubicBezTo>
                <a:cubicBezTo>
                  <a:pt x="782" y="782"/>
                  <a:pt x="772" y="791"/>
                  <a:pt x="754" y="791"/>
                </a:cubicBezTo>
                <a:cubicBezTo>
                  <a:pt x="736" y="800"/>
                  <a:pt x="708" y="809"/>
                  <a:pt x="680" y="809"/>
                </a:cubicBezTo>
                <a:cubicBezTo>
                  <a:pt x="616" y="809"/>
                  <a:pt x="616" y="809"/>
                  <a:pt x="616" y="809"/>
                </a:cubicBezTo>
                <a:cubicBezTo>
                  <a:pt x="598" y="809"/>
                  <a:pt x="598" y="809"/>
                  <a:pt x="598" y="809"/>
                </a:cubicBezTo>
                <a:cubicBezTo>
                  <a:pt x="570" y="809"/>
                  <a:pt x="570" y="809"/>
                  <a:pt x="570" y="809"/>
                </a:cubicBezTo>
                <a:cubicBezTo>
                  <a:pt x="432" y="809"/>
                  <a:pt x="432" y="809"/>
                  <a:pt x="432" y="809"/>
                </a:cubicBezTo>
                <a:cubicBezTo>
                  <a:pt x="405" y="809"/>
                  <a:pt x="405" y="809"/>
                  <a:pt x="405" y="809"/>
                </a:cubicBezTo>
                <a:cubicBezTo>
                  <a:pt x="386" y="809"/>
                  <a:pt x="386" y="809"/>
                  <a:pt x="386" y="809"/>
                </a:cubicBezTo>
                <a:cubicBezTo>
                  <a:pt x="322" y="809"/>
                  <a:pt x="322" y="809"/>
                  <a:pt x="322" y="809"/>
                </a:cubicBezTo>
                <a:cubicBezTo>
                  <a:pt x="294" y="809"/>
                  <a:pt x="276" y="800"/>
                  <a:pt x="248" y="791"/>
                </a:cubicBezTo>
                <a:cubicBezTo>
                  <a:pt x="239" y="782"/>
                  <a:pt x="230" y="782"/>
                  <a:pt x="221" y="772"/>
                </a:cubicBezTo>
                <a:cubicBezTo>
                  <a:pt x="211" y="772"/>
                  <a:pt x="202" y="763"/>
                  <a:pt x="193" y="754"/>
                </a:cubicBezTo>
                <a:cubicBezTo>
                  <a:pt x="147" y="717"/>
                  <a:pt x="120" y="662"/>
                  <a:pt x="120" y="607"/>
                </a:cubicBezTo>
                <a:cubicBezTo>
                  <a:pt x="120" y="579"/>
                  <a:pt x="120" y="579"/>
                  <a:pt x="120" y="579"/>
                </a:cubicBezTo>
                <a:cubicBezTo>
                  <a:pt x="120" y="396"/>
                  <a:pt x="120" y="396"/>
                  <a:pt x="120" y="396"/>
                </a:cubicBezTo>
                <a:cubicBezTo>
                  <a:pt x="120" y="193"/>
                  <a:pt x="276" y="37"/>
                  <a:pt x="469" y="37"/>
                </a:cubicBezTo>
                <a:cubicBezTo>
                  <a:pt x="515" y="37"/>
                  <a:pt x="515" y="37"/>
                  <a:pt x="515" y="37"/>
                </a:cubicBezTo>
                <a:cubicBezTo>
                  <a:pt x="579" y="37"/>
                  <a:pt x="634" y="101"/>
                  <a:pt x="634" y="166"/>
                </a:cubicBezTo>
                <a:cubicBezTo>
                  <a:pt x="634" y="221"/>
                  <a:pt x="598" y="267"/>
                  <a:pt x="542" y="267"/>
                </a:cubicBezTo>
                <a:cubicBezTo>
                  <a:pt x="497" y="267"/>
                  <a:pt x="469" y="230"/>
                  <a:pt x="469" y="193"/>
                </a:cubicBezTo>
                <a:cubicBezTo>
                  <a:pt x="469" y="157"/>
                  <a:pt x="487" y="138"/>
                  <a:pt x="524" y="138"/>
                </a:cubicBezTo>
                <a:cubicBezTo>
                  <a:pt x="533" y="138"/>
                  <a:pt x="542" y="129"/>
                  <a:pt x="542" y="111"/>
                </a:cubicBezTo>
                <a:cubicBezTo>
                  <a:pt x="542" y="101"/>
                  <a:pt x="533" y="92"/>
                  <a:pt x="524" y="92"/>
                </a:cubicBezTo>
                <a:cubicBezTo>
                  <a:pt x="469" y="92"/>
                  <a:pt x="423" y="138"/>
                  <a:pt x="423" y="193"/>
                </a:cubicBezTo>
                <a:cubicBezTo>
                  <a:pt x="423" y="258"/>
                  <a:pt x="478" y="313"/>
                  <a:pt x="542" y="313"/>
                </a:cubicBezTo>
                <a:cubicBezTo>
                  <a:pt x="616" y="313"/>
                  <a:pt x="680" y="248"/>
                  <a:pt x="680" y="166"/>
                </a:cubicBezTo>
                <a:cubicBezTo>
                  <a:pt x="680" y="129"/>
                  <a:pt x="662" y="83"/>
                  <a:pt x="644" y="56"/>
                </a:cubicBezTo>
                <a:cubicBezTo>
                  <a:pt x="782" y="101"/>
                  <a:pt x="883" y="230"/>
                  <a:pt x="883" y="396"/>
                </a:cubicBezTo>
                <a:lnTo>
                  <a:pt x="883" y="60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CuadroTexto 395">
            <a:extLst>
              <a:ext uri="{FF2B5EF4-FFF2-40B4-BE49-F238E27FC236}">
                <a16:creationId xmlns:a16="http://schemas.microsoft.com/office/drawing/2014/main" id="{8E5B809C-DB63-5743-B58D-C7B81ABD8B45}"/>
              </a:ext>
            </a:extLst>
          </p:cNvPr>
          <p:cNvSpPr txBox="1"/>
          <p:nvPr/>
        </p:nvSpPr>
        <p:spPr>
          <a:xfrm>
            <a:off x="14453181" y="5122663"/>
            <a:ext cx="2382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2 M</a:t>
            </a:r>
          </a:p>
        </p:txBody>
      </p:sp>
      <p:sp>
        <p:nvSpPr>
          <p:cNvPr id="571" name="CuadroTexto 395">
            <a:extLst>
              <a:ext uri="{FF2B5EF4-FFF2-40B4-BE49-F238E27FC236}">
                <a16:creationId xmlns:a16="http://schemas.microsoft.com/office/drawing/2014/main" id="{8D425D78-EA91-6C43-B42D-6B22B2E16A8E}"/>
              </a:ext>
            </a:extLst>
          </p:cNvPr>
          <p:cNvSpPr txBox="1"/>
          <p:nvPr/>
        </p:nvSpPr>
        <p:spPr>
          <a:xfrm>
            <a:off x="9714535" y="9534264"/>
            <a:ext cx="2382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1.3 M</a:t>
            </a:r>
          </a:p>
        </p:txBody>
      </p:sp>
      <p:sp>
        <p:nvSpPr>
          <p:cNvPr id="572" name="CuadroTexto 395">
            <a:extLst>
              <a:ext uri="{FF2B5EF4-FFF2-40B4-BE49-F238E27FC236}">
                <a16:creationId xmlns:a16="http://schemas.microsoft.com/office/drawing/2014/main" id="{B3784C67-79B6-4843-8EF5-1D6876D32D4F}"/>
              </a:ext>
            </a:extLst>
          </p:cNvPr>
          <p:cNvSpPr txBox="1"/>
          <p:nvPr/>
        </p:nvSpPr>
        <p:spPr>
          <a:xfrm>
            <a:off x="19543603" y="9489602"/>
            <a:ext cx="2382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2.2 M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9619C4-3537-274D-9EA0-1A80D84D8B51}"/>
              </a:ext>
            </a:extLst>
          </p:cNvPr>
          <p:cNvGrpSpPr/>
          <p:nvPr/>
        </p:nvGrpSpPr>
        <p:grpSpPr>
          <a:xfrm>
            <a:off x="1437716" y="1972529"/>
            <a:ext cx="6361037" cy="4716592"/>
            <a:chOff x="2232442" y="3643574"/>
            <a:chExt cx="6361037" cy="4716592"/>
          </a:xfrm>
        </p:grpSpPr>
        <p:sp>
          <p:nvSpPr>
            <p:cNvPr id="39" name="CuadroTexto 598">
              <a:extLst>
                <a:ext uri="{FF2B5EF4-FFF2-40B4-BE49-F238E27FC236}">
                  <a16:creationId xmlns:a16="http://schemas.microsoft.com/office/drawing/2014/main" id="{56860481-7D54-A542-AB44-4F05F14976CA}"/>
                </a:ext>
              </a:extLst>
            </p:cNvPr>
            <p:cNvSpPr txBox="1"/>
            <p:nvPr/>
          </p:nvSpPr>
          <p:spPr>
            <a:xfrm>
              <a:off x="2232442" y="3643574"/>
              <a:ext cx="63610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</a:t>
              </a:r>
            </a:p>
          </p:txBody>
        </p:sp>
        <p:sp>
          <p:nvSpPr>
            <p:cNvPr id="40" name="CuadroTexto 599">
              <a:extLst>
                <a:ext uri="{FF2B5EF4-FFF2-40B4-BE49-F238E27FC236}">
                  <a16:creationId xmlns:a16="http://schemas.microsoft.com/office/drawing/2014/main" id="{3F1EF9E2-A2B9-C940-A05D-25056A239FA4}"/>
                </a:ext>
              </a:extLst>
            </p:cNvPr>
            <p:cNvSpPr txBox="1"/>
            <p:nvPr/>
          </p:nvSpPr>
          <p:spPr>
            <a:xfrm>
              <a:off x="2236244" y="4943846"/>
              <a:ext cx="63572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D949684-296F-7B47-BEBF-E97B2217C662}"/>
              </a:ext>
            </a:extLst>
          </p:cNvPr>
          <p:cNvGrpSpPr/>
          <p:nvPr/>
        </p:nvGrpSpPr>
        <p:grpSpPr>
          <a:xfrm>
            <a:off x="18516702" y="11063790"/>
            <a:ext cx="4436476" cy="1592908"/>
            <a:chOff x="9850546" y="11350030"/>
            <a:chExt cx="4436476" cy="1592908"/>
          </a:xfrm>
        </p:grpSpPr>
        <p:sp>
          <p:nvSpPr>
            <p:cNvPr id="42" name="CuadroTexto 395">
              <a:extLst>
                <a:ext uri="{FF2B5EF4-FFF2-40B4-BE49-F238E27FC236}">
                  <a16:creationId xmlns:a16="http://schemas.microsoft.com/office/drawing/2014/main" id="{F7EB866C-10DE-8944-AB24-BDA0237D9920}"/>
                </a:ext>
              </a:extLst>
            </p:cNvPr>
            <p:cNvSpPr txBox="1"/>
            <p:nvPr/>
          </p:nvSpPr>
          <p:spPr>
            <a:xfrm>
              <a:off x="10834230" y="1135003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3" name="Rectangle 56">
              <a:extLst>
                <a:ext uri="{FF2B5EF4-FFF2-40B4-BE49-F238E27FC236}">
                  <a16:creationId xmlns:a16="http://schemas.microsoft.com/office/drawing/2014/main" id="{B92AA2E8-C50C-0443-B316-58D98C3BC735}"/>
                </a:ext>
              </a:extLst>
            </p:cNvPr>
            <p:cNvSpPr/>
            <p:nvPr/>
          </p:nvSpPr>
          <p:spPr>
            <a:xfrm>
              <a:off x="9850546" y="11988831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8307F16-B4EE-A045-BC38-38997271C0FD}"/>
              </a:ext>
            </a:extLst>
          </p:cNvPr>
          <p:cNvGrpSpPr/>
          <p:nvPr/>
        </p:nvGrpSpPr>
        <p:grpSpPr>
          <a:xfrm>
            <a:off x="8680738" y="10959768"/>
            <a:ext cx="4436476" cy="1592908"/>
            <a:chOff x="9850546" y="11350030"/>
            <a:chExt cx="4436476" cy="1592908"/>
          </a:xfrm>
        </p:grpSpPr>
        <p:sp>
          <p:nvSpPr>
            <p:cNvPr id="45" name="CuadroTexto 395">
              <a:extLst>
                <a:ext uri="{FF2B5EF4-FFF2-40B4-BE49-F238E27FC236}">
                  <a16:creationId xmlns:a16="http://schemas.microsoft.com/office/drawing/2014/main" id="{C9801900-94C5-934B-9986-99161B1C5D19}"/>
                </a:ext>
              </a:extLst>
            </p:cNvPr>
            <p:cNvSpPr txBox="1"/>
            <p:nvPr/>
          </p:nvSpPr>
          <p:spPr>
            <a:xfrm>
              <a:off x="10834230" y="1135003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6" name="Rectangle 56">
              <a:extLst>
                <a:ext uri="{FF2B5EF4-FFF2-40B4-BE49-F238E27FC236}">
                  <a16:creationId xmlns:a16="http://schemas.microsoft.com/office/drawing/2014/main" id="{D8039F62-68B1-5B4C-95DB-99CD720E3E9C}"/>
                </a:ext>
              </a:extLst>
            </p:cNvPr>
            <p:cNvSpPr/>
            <p:nvPr/>
          </p:nvSpPr>
          <p:spPr>
            <a:xfrm>
              <a:off x="9850546" y="11988831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317B77B-9894-AA49-BE2A-70A4BEEC6AFA}"/>
              </a:ext>
            </a:extLst>
          </p:cNvPr>
          <p:cNvGrpSpPr/>
          <p:nvPr/>
        </p:nvGrpSpPr>
        <p:grpSpPr>
          <a:xfrm>
            <a:off x="13449274" y="1041340"/>
            <a:ext cx="4436476" cy="1592908"/>
            <a:chOff x="9850546" y="11350030"/>
            <a:chExt cx="4436476" cy="1592908"/>
          </a:xfrm>
        </p:grpSpPr>
        <p:sp>
          <p:nvSpPr>
            <p:cNvPr id="48" name="CuadroTexto 395">
              <a:extLst>
                <a:ext uri="{FF2B5EF4-FFF2-40B4-BE49-F238E27FC236}">
                  <a16:creationId xmlns:a16="http://schemas.microsoft.com/office/drawing/2014/main" id="{3D356822-5428-F84D-91D7-EA177D185002}"/>
                </a:ext>
              </a:extLst>
            </p:cNvPr>
            <p:cNvSpPr txBox="1"/>
            <p:nvPr/>
          </p:nvSpPr>
          <p:spPr>
            <a:xfrm>
              <a:off x="10834230" y="1135003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9" name="Rectangle 56">
              <a:extLst>
                <a:ext uri="{FF2B5EF4-FFF2-40B4-BE49-F238E27FC236}">
                  <a16:creationId xmlns:a16="http://schemas.microsoft.com/office/drawing/2014/main" id="{3DEC2C51-DA91-FD4A-A0F2-5A685D9C30A0}"/>
                </a:ext>
              </a:extLst>
            </p:cNvPr>
            <p:cNvSpPr/>
            <p:nvPr/>
          </p:nvSpPr>
          <p:spPr>
            <a:xfrm>
              <a:off x="9850546" y="11988831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83265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Freeform 166">
            <a:extLst>
              <a:ext uri="{FF2B5EF4-FFF2-40B4-BE49-F238E27FC236}">
                <a16:creationId xmlns:a16="http://schemas.microsoft.com/office/drawing/2014/main" id="{4E463B9D-9A2E-6F49-83F6-617857098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4435" y="10612360"/>
            <a:ext cx="2201932" cy="2227489"/>
          </a:xfrm>
          <a:custGeom>
            <a:avLst/>
            <a:gdLst>
              <a:gd name="T0" fmla="*/ 0 w 2278"/>
              <a:gd name="T1" fmla="*/ 2305 h 2306"/>
              <a:gd name="T2" fmla="*/ 0 w 2278"/>
              <a:gd name="T3" fmla="*/ 2305 h 2306"/>
              <a:gd name="T4" fmla="*/ 2277 w 2278"/>
              <a:gd name="T5" fmla="*/ 2305 h 2306"/>
              <a:gd name="T6" fmla="*/ 2277 w 2278"/>
              <a:gd name="T7" fmla="*/ 19 h 2306"/>
              <a:gd name="T8" fmla="*/ 2250 w 2278"/>
              <a:gd name="T9" fmla="*/ 0 h 2306"/>
              <a:gd name="T10" fmla="*/ 28 w 2278"/>
              <a:gd name="T11" fmla="*/ 0 h 2306"/>
              <a:gd name="T12" fmla="*/ 0 w 2278"/>
              <a:gd name="T13" fmla="*/ 19 h 2306"/>
              <a:gd name="T14" fmla="*/ 0 w 2278"/>
              <a:gd name="T15" fmla="*/ 2305 h 2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78" h="2306">
                <a:moveTo>
                  <a:pt x="0" y="2305"/>
                </a:moveTo>
                <a:lnTo>
                  <a:pt x="0" y="2305"/>
                </a:lnTo>
                <a:cubicBezTo>
                  <a:pt x="2277" y="2305"/>
                  <a:pt x="2277" y="2305"/>
                  <a:pt x="2277" y="2305"/>
                </a:cubicBezTo>
                <a:cubicBezTo>
                  <a:pt x="2277" y="19"/>
                  <a:pt x="2277" y="19"/>
                  <a:pt x="2277" y="19"/>
                </a:cubicBezTo>
                <a:cubicBezTo>
                  <a:pt x="2277" y="10"/>
                  <a:pt x="2259" y="0"/>
                  <a:pt x="225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10" y="0"/>
                  <a:pt x="0" y="10"/>
                  <a:pt x="0" y="19"/>
                </a:cubicBezTo>
                <a:lnTo>
                  <a:pt x="0" y="230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67">
            <a:extLst>
              <a:ext uri="{FF2B5EF4-FFF2-40B4-BE49-F238E27FC236}">
                <a16:creationId xmlns:a16="http://schemas.microsoft.com/office/drawing/2014/main" id="{F3633400-9E24-A14D-9C1E-107DFEB21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497" y="5935913"/>
            <a:ext cx="3177258" cy="4604044"/>
          </a:xfrm>
          <a:custGeom>
            <a:avLst/>
            <a:gdLst>
              <a:gd name="T0" fmla="*/ 3076 w 3291"/>
              <a:gd name="T1" fmla="*/ 697 h 4767"/>
              <a:gd name="T2" fmla="*/ 3030 w 3291"/>
              <a:gd name="T3" fmla="*/ 688 h 4767"/>
              <a:gd name="T4" fmla="*/ 2993 w 3291"/>
              <a:gd name="T5" fmla="*/ 688 h 4767"/>
              <a:gd name="T6" fmla="*/ 2946 w 3291"/>
              <a:gd name="T7" fmla="*/ 688 h 4767"/>
              <a:gd name="T8" fmla="*/ 2844 w 3291"/>
              <a:gd name="T9" fmla="*/ 725 h 4767"/>
              <a:gd name="T10" fmla="*/ 2798 w 3291"/>
              <a:gd name="T11" fmla="*/ 753 h 4767"/>
              <a:gd name="T12" fmla="*/ 2770 w 3291"/>
              <a:gd name="T13" fmla="*/ 790 h 4767"/>
              <a:gd name="T14" fmla="*/ 2742 w 3291"/>
              <a:gd name="T15" fmla="*/ 818 h 4767"/>
              <a:gd name="T16" fmla="*/ 2723 w 3291"/>
              <a:gd name="T17" fmla="*/ 855 h 4767"/>
              <a:gd name="T18" fmla="*/ 2714 w 3291"/>
              <a:gd name="T19" fmla="*/ 892 h 4767"/>
              <a:gd name="T20" fmla="*/ 2704 w 3291"/>
              <a:gd name="T21" fmla="*/ 938 h 4767"/>
              <a:gd name="T22" fmla="*/ 2695 w 3291"/>
              <a:gd name="T23" fmla="*/ 1923 h 4767"/>
              <a:gd name="T24" fmla="*/ 2472 w 3291"/>
              <a:gd name="T25" fmla="*/ 297 h 4767"/>
              <a:gd name="T26" fmla="*/ 2417 w 3291"/>
              <a:gd name="T27" fmla="*/ 279 h 4767"/>
              <a:gd name="T28" fmla="*/ 2370 w 3291"/>
              <a:gd name="T29" fmla="*/ 269 h 4767"/>
              <a:gd name="T30" fmla="*/ 2333 w 3291"/>
              <a:gd name="T31" fmla="*/ 269 h 4767"/>
              <a:gd name="T32" fmla="*/ 2296 w 3291"/>
              <a:gd name="T33" fmla="*/ 279 h 4767"/>
              <a:gd name="T34" fmla="*/ 2184 w 3291"/>
              <a:gd name="T35" fmla="*/ 316 h 4767"/>
              <a:gd name="T36" fmla="*/ 2147 w 3291"/>
              <a:gd name="T37" fmla="*/ 353 h 4767"/>
              <a:gd name="T38" fmla="*/ 2119 w 3291"/>
              <a:gd name="T39" fmla="*/ 381 h 4767"/>
              <a:gd name="T40" fmla="*/ 2100 w 3291"/>
              <a:gd name="T41" fmla="*/ 418 h 4767"/>
              <a:gd name="T42" fmla="*/ 2082 w 3291"/>
              <a:gd name="T43" fmla="*/ 455 h 4767"/>
              <a:gd name="T44" fmla="*/ 2063 w 3291"/>
              <a:gd name="T45" fmla="*/ 492 h 4767"/>
              <a:gd name="T46" fmla="*/ 2063 w 3291"/>
              <a:gd name="T47" fmla="*/ 530 h 4767"/>
              <a:gd name="T48" fmla="*/ 2008 w 3291"/>
              <a:gd name="T49" fmla="*/ 1923 h 4767"/>
              <a:gd name="T50" fmla="*/ 1812 w 3291"/>
              <a:gd name="T51" fmla="*/ 18 h 4767"/>
              <a:gd name="T52" fmla="*/ 1757 w 3291"/>
              <a:gd name="T53" fmla="*/ 0 h 4767"/>
              <a:gd name="T54" fmla="*/ 1720 w 3291"/>
              <a:gd name="T55" fmla="*/ 0 h 4767"/>
              <a:gd name="T56" fmla="*/ 1682 w 3291"/>
              <a:gd name="T57" fmla="*/ 0 h 4767"/>
              <a:gd name="T58" fmla="*/ 1636 w 3291"/>
              <a:gd name="T59" fmla="*/ 9 h 4767"/>
              <a:gd name="T60" fmla="*/ 1534 w 3291"/>
              <a:gd name="T61" fmla="*/ 65 h 4767"/>
              <a:gd name="T62" fmla="*/ 1497 w 3291"/>
              <a:gd name="T63" fmla="*/ 93 h 4767"/>
              <a:gd name="T64" fmla="*/ 1478 w 3291"/>
              <a:gd name="T65" fmla="*/ 121 h 4767"/>
              <a:gd name="T66" fmla="*/ 1450 w 3291"/>
              <a:gd name="T67" fmla="*/ 158 h 4767"/>
              <a:gd name="T68" fmla="*/ 1431 w 3291"/>
              <a:gd name="T69" fmla="*/ 195 h 4767"/>
              <a:gd name="T70" fmla="*/ 1422 w 3291"/>
              <a:gd name="T71" fmla="*/ 242 h 4767"/>
              <a:gd name="T72" fmla="*/ 1422 w 3291"/>
              <a:gd name="T73" fmla="*/ 279 h 4767"/>
              <a:gd name="T74" fmla="*/ 1394 w 3291"/>
              <a:gd name="T75" fmla="*/ 1941 h 4767"/>
              <a:gd name="T76" fmla="*/ 1366 w 3291"/>
              <a:gd name="T77" fmla="*/ 595 h 4767"/>
              <a:gd name="T78" fmla="*/ 1357 w 3291"/>
              <a:gd name="T79" fmla="*/ 548 h 4767"/>
              <a:gd name="T80" fmla="*/ 1339 w 3291"/>
              <a:gd name="T81" fmla="*/ 511 h 4767"/>
              <a:gd name="T82" fmla="*/ 1320 w 3291"/>
              <a:gd name="T83" fmla="*/ 474 h 4767"/>
              <a:gd name="T84" fmla="*/ 1301 w 3291"/>
              <a:gd name="T85" fmla="*/ 437 h 4767"/>
              <a:gd name="T86" fmla="*/ 1273 w 3291"/>
              <a:gd name="T87" fmla="*/ 409 h 4767"/>
              <a:gd name="T88" fmla="*/ 1236 w 3291"/>
              <a:gd name="T89" fmla="*/ 390 h 4767"/>
              <a:gd name="T90" fmla="*/ 1116 w 3291"/>
              <a:gd name="T91" fmla="*/ 344 h 4767"/>
              <a:gd name="T92" fmla="*/ 1069 w 3291"/>
              <a:gd name="T93" fmla="*/ 334 h 4767"/>
              <a:gd name="T94" fmla="*/ 1032 w 3291"/>
              <a:gd name="T95" fmla="*/ 344 h 4767"/>
              <a:gd name="T96" fmla="*/ 985 w 3291"/>
              <a:gd name="T97" fmla="*/ 353 h 4767"/>
              <a:gd name="T98" fmla="*/ 781 w 3291"/>
              <a:gd name="T99" fmla="*/ 1923 h 4767"/>
              <a:gd name="T100" fmla="*/ 28 w 3291"/>
              <a:gd name="T101" fmla="*/ 2080 h 4767"/>
              <a:gd name="T102" fmla="*/ 781 w 3291"/>
              <a:gd name="T103" fmla="*/ 4078 h 4767"/>
              <a:gd name="T104" fmla="*/ 2649 w 3291"/>
              <a:gd name="T105" fmla="*/ 4738 h 4767"/>
              <a:gd name="T106" fmla="*/ 3290 w 3291"/>
              <a:gd name="T107" fmla="*/ 984 h 4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291" h="4767">
                <a:moveTo>
                  <a:pt x="3113" y="715"/>
                </a:moveTo>
                <a:lnTo>
                  <a:pt x="3113" y="715"/>
                </a:lnTo>
                <a:cubicBezTo>
                  <a:pt x="3113" y="706"/>
                  <a:pt x="3104" y="706"/>
                  <a:pt x="3104" y="706"/>
                </a:cubicBezTo>
                <a:cubicBezTo>
                  <a:pt x="3104" y="706"/>
                  <a:pt x="3104" y="706"/>
                  <a:pt x="3095" y="706"/>
                </a:cubicBezTo>
                <a:cubicBezTo>
                  <a:pt x="3095" y="706"/>
                  <a:pt x="3086" y="697"/>
                  <a:pt x="3076" y="697"/>
                </a:cubicBezTo>
                <a:lnTo>
                  <a:pt x="3076" y="697"/>
                </a:lnTo>
                <a:cubicBezTo>
                  <a:pt x="3067" y="697"/>
                  <a:pt x="3067" y="697"/>
                  <a:pt x="3067" y="697"/>
                </a:cubicBezTo>
                <a:cubicBezTo>
                  <a:pt x="3058" y="697"/>
                  <a:pt x="3058" y="697"/>
                  <a:pt x="3058" y="697"/>
                </a:cubicBezTo>
                <a:cubicBezTo>
                  <a:pt x="3058" y="697"/>
                  <a:pt x="3049" y="697"/>
                  <a:pt x="3049" y="688"/>
                </a:cubicBezTo>
                <a:cubicBezTo>
                  <a:pt x="3049" y="688"/>
                  <a:pt x="3049" y="688"/>
                  <a:pt x="3039" y="688"/>
                </a:cubicBezTo>
                <a:lnTo>
                  <a:pt x="3039" y="688"/>
                </a:lnTo>
                <a:cubicBezTo>
                  <a:pt x="3030" y="688"/>
                  <a:pt x="3030" y="688"/>
                  <a:pt x="3030" y="688"/>
                </a:cubicBezTo>
                <a:cubicBezTo>
                  <a:pt x="3021" y="688"/>
                  <a:pt x="3021" y="688"/>
                  <a:pt x="3021" y="688"/>
                </a:cubicBezTo>
                <a:lnTo>
                  <a:pt x="3011" y="688"/>
                </a:lnTo>
                <a:lnTo>
                  <a:pt x="3011" y="688"/>
                </a:lnTo>
                <a:cubicBezTo>
                  <a:pt x="3002" y="688"/>
                  <a:pt x="3002" y="688"/>
                  <a:pt x="2993" y="688"/>
                </a:cubicBezTo>
                <a:lnTo>
                  <a:pt x="2993" y="688"/>
                </a:lnTo>
                <a:lnTo>
                  <a:pt x="2993" y="688"/>
                </a:lnTo>
                <a:lnTo>
                  <a:pt x="2983" y="688"/>
                </a:lnTo>
                <a:lnTo>
                  <a:pt x="2974" y="688"/>
                </a:lnTo>
                <a:cubicBezTo>
                  <a:pt x="2974" y="688"/>
                  <a:pt x="2974" y="688"/>
                  <a:pt x="2965" y="688"/>
                </a:cubicBezTo>
                <a:lnTo>
                  <a:pt x="2965" y="688"/>
                </a:lnTo>
                <a:cubicBezTo>
                  <a:pt x="2955" y="688"/>
                  <a:pt x="2955" y="688"/>
                  <a:pt x="2955" y="688"/>
                </a:cubicBezTo>
                <a:cubicBezTo>
                  <a:pt x="2946" y="688"/>
                  <a:pt x="2946" y="688"/>
                  <a:pt x="2946" y="688"/>
                </a:cubicBezTo>
                <a:lnTo>
                  <a:pt x="2937" y="688"/>
                </a:lnTo>
                <a:cubicBezTo>
                  <a:pt x="2937" y="688"/>
                  <a:pt x="2937" y="688"/>
                  <a:pt x="2937" y="697"/>
                </a:cubicBezTo>
                <a:cubicBezTo>
                  <a:pt x="2928" y="697"/>
                  <a:pt x="2928" y="697"/>
                  <a:pt x="2918" y="697"/>
                </a:cubicBezTo>
                <a:lnTo>
                  <a:pt x="2918" y="697"/>
                </a:lnTo>
                <a:cubicBezTo>
                  <a:pt x="2890" y="706"/>
                  <a:pt x="2863" y="715"/>
                  <a:pt x="2844" y="725"/>
                </a:cubicBezTo>
                <a:lnTo>
                  <a:pt x="2844" y="725"/>
                </a:lnTo>
                <a:cubicBezTo>
                  <a:pt x="2835" y="734"/>
                  <a:pt x="2835" y="734"/>
                  <a:pt x="2826" y="734"/>
                </a:cubicBezTo>
                <a:lnTo>
                  <a:pt x="2826" y="734"/>
                </a:lnTo>
                <a:cubicBezTo>
                  <a:pt x="2826" y="743"/>
                  <a:pt x="2816" y="743"/>
                  <a:pt x="2816" y="743"/>
                </a:cubicBezTo>
                <a:lnTo>
                  <a:pt x="2816" y="743"/>
                </a:lnTo>
                <a:cubicBezTo>
                  <a:pt x="2807" y="753"/>
                  <a:pt x="2807" y="753"/>
                  <a:pt x="2807" y="753"/>
                </a:cubicBezTo>
                <a:cubicBezTo>
                  <a:pt x="2807" y="753"/>
                  <a:pt x="2807" y="753"/>
                  <a:pt x="2798" y="753"/>
                </a:cubicBezTo>
                <a:cubicBezTo>
                  <a:pt x="2798" y="762"/>
                  <a:pt x="2798" y="762"/>
                  <a:pt x="2798" y="762"/>
                </a:cubicBezTo>
                <a:lnTo>
                  <a:pt x="2788" y="762"/>
                </a:lnTo>
                <a:cubicBezTo>
                  <a:pt x="2788" y="771"/>
                  <a:pt x="2788" y="771"/>
                  <a:pt x="2788" y="771"/>
                </a:cubicBezTo>
                <a:cubicBezTo>
                  <a:pt x="2788" y="771"/>
                  <a:pt x="2779" y="771"/>
                  <a:pt x="2779" y="780"/>
                </a:cubicBezTo>
                <a:lnTo>
                  <a:pt x="2779" y="780"/>
                </a:lnTo>
                <a:cubicBezTo>
                  <a:pt x="2779" y="780"/>
                  <a:pt x="2770" y="780"/>
                  <a:pt x="2770" y="790"/>
                </a:cubicBezTo>
                <a:lnTo>
                  <a:pt x="2770" y="790"/>
                </a:lnTo>
                <a:lnTo>
                  <a:pt x="2760" y="799"/>
                </a:lnTo>
                <a:lnTo>
                  <a:pt x="2760" y="799"/>
                </a:lnTo>
                <a:cubicBezTo>
                  <a:pt x="2760" y="808"/>
                  <a:pt x="2751" y="808"/>
                  <a:pt x="2751" y="808"/>
                </a:cubicBezTo>
                <a:lnTo>
                  <a:pt x="2751" y="808"/>
                </a:lnTo>
                <a:cubicBezTo>
                  <a:pt x="2751" y="818"/>
                  <a:pt x="2751" y="818"/>
                  <a:pt x="2742" y="818"/>
                </a:cubicBezTo>
                <a:lnTo>
                  <a:pt x="2742" y="827"/>
                </a:lnTo>
                <a:cubicBezTo>
                  <a:pt x="2742" y="827"/>
                  <a:pt x="2742" y="827"/>
                  <a:pt x="2742" y="836"/>
                </a:cubicBezTo>
                <a:lnTo>
                  <a:pt x="2732" y="836"/>
                </a:lnTo>
                <a:lnTo>
                  <a:pt x="2732" y="846"/>
                </a:lnTo>
                <a:lnTo>
                  <a:pt x="2732" y="846"/>
                </a:lnTo>
                <a:cubicBezTo>
                  <a:pt x="2732" y="855"/>
                  <a:pt x="2723" y="855"/>
                  <a:pt x="2723" y="855"/>
                </a:cubicBezTo>
                <a:cubicBezTo>
                  <a:pt x="2723" y="855"/>
                  <a:pt x="2723" y="855"/>
                  <a:pt x="2723" y="864"/>
                </a:cubicBezTo>
                <a:cubicBezTo>
                  <a:pt x="2723" y="864"/>
                  <a:pt x="2723" y="864"/>
                  <a:pt x="2723" y="874"/>
                </a:cubicBezTo>
                <a:cubicBezTo>
                  <a:pt x="2723" y="874"/>
                  <a:pt x="2723" y="874"/>
                  <a:pt x="2714" y="874"/>
                </a:cubicBezTo>
                <a:lnTo>
                  <a:pt x="2714" y="883"/>
                </a:lnTo>
                <a:lnTo>
                  <a:pt x="2714" y="883"/>
                </a:lnTo>
                <a:cubicBezTo>
                  <a:pt x="2714" y="892"/>
                  <a:pt x="2714" y="892"/>
                  <a:pt x="2714" y="892"/>
                </a:cubicBezTo>
                <a:cubicBezTo>
                  <a:pt x="2714" y="901"/>
                  <a:pt x="2714" y="901"/>
                  <a:pt x="2704" y="901"/>
                </a:cubicBezTo>
                <a:lnTo>
                  <a:pt x="2704" y="910"/>
                </a:lnTo>
                <a:lnTo>
                  <a:pt x="2704" y="910"/>
                </a:lnTo>
                <a:cubicBezTo>
                  <a:pt x="2704" y="920"/>
                  <a:pt x="2704" y="920"/>
                  <a:pt x="2704" y="920"/>
                </a:cubicBezTo>
                <a:cubicBezTo>
                  <a:pt x="2704" y="929"/>
                  <a:pt x="2704" y="929"/>
                  <a:pt x="2704" y="929"/>
                </a:cubicBezTo>
                <a:lnTo>
                  <a:pt x="2704" y="938"/>
                </a:lnTo>
                <a:cubicBezTo>
                  <a:pt x="2704" y="938"/>
                  <a:pt x="2704" y="938"/>
                  <a:pt x="2704" y="948"/>
                </a:cubicBezTo>
                <a:cubicBezTo>
                  <a:pt x="2695" y="948"/>
                  <a:pt x="2695" y="948"/>
                  <a:pt x="2695" y="948"/>
                </a:cubicBezTo>
                <a:cubicBezTo>
                  <a:pt x="2695" y="956"/>
                  <a:pt x="2695" y="956"/>
                  <a:pt x="2695" y="956"/>
                </a:cubicBezTo>
                <a:cubicBezTo>
                  <a:pt x="2695" y="965"/>
                  <a:pt x="2695" y="965"/>
                  <a:pt x="2695" y="965"/>
                </a:cubicBezTo>
                <a:cubicBezTo>
                  <a:pt x="2695" y="975"/>
                  <a:pt x="2695" y="975"/>
                  <a:pt x="2695" y="984"/>
                </a:cubicBezTo>
                <a:cubicBezTo>
                  <a:pt x="2695" y="1923"/>
                  <a:pt x="2695" y="1923"/>
                  <a:pt x="2695" y="1923"/>
                </a:cubicBezTo>
                <a:cubicBezTo>
                  <a:pt x="2695" y="1932"/>
                  <a:pt x="2686" y="1941"/>
                  <a:pt x="2677" y="1941"/>
                </a:cubicBezTo>
                <a:cubicBezTo>
                  <a:pt x="2658" y="1950"/>
                  <a:pt x="2649" y="1932"/>
                  <a:pt x="2649" y="1923"/>
                </a:cubicBezTo>
                <a:cubicBezTo>
                  <a:pt x="2649" y="984"/>
                  <a:pt x="2649" y="984"/>
                  <a:pt x="2649" y="984"/>
                </a:cubicBezTo>
                <a:cubicBezTo>
                  <a:pt x="2649" y="567"/>
                  <a:pt x="2649" y="567"/>
                  <a:pt x="2649" y="567"/>
                </a:cubicBezTo>
                <a:lnTo>
                  <a:pt x="2649" y="567"/>
                </a:lnTo>
                <a:cubicBezTo>
                  <a:pt x="2649" y="446"/>
                  <a:pt x="2575" y="344"/>
                  <a:pt x="2472" y="297"/>
                </a:cubicBezTo>
                <a:cubicBezTo>
                  <a:pt x="2472" y="297"/>
                  <a:pt x="2472" y="288"/>
                  <a:pt x="2463" y="288"/>
                </a:cubicBezTo>
                <a:cubicBezTo>
                  <a:pt x="2463" y="288"/>
                  <a:pt x="2463" y="288"/>
                  <a:pt x="2454" y="288"/>
                </a:cubicBezTo>
                <a:cubicBezTo>
                  <a:pt x="2454" y="288"/>
                  <a:pt x="2444" y="279"/>
                  <a:pt x="2435" y="279"/>
                </a:cubicBezTo>
                <a:lnTo>
                  <a:pt x="2435" y="279"/>
                </a:lnTo>
                <a:lnTo>
                  <a:pt x="2426" y="279"/>
                </a:lnTo>
                <a:lnTo>
                  <a:pt x="2417" y="279"/>
                </a:lnTo>
                <a:cubicBezTo>
                  <a:pt x="2417" y="279"/>
                  <a:pt x="2417" y="279"/>
                  <a:pt x="2407" y="279"/>
                </a:cubicBezTo>
                <a:cubicBezTo>
                  <a:pt x="2407" y="269"/>
                  <a:pt x="2407" y="269"/>
                  <a:pt x="2398" y="269"/>
                </a:cubicBezTo>
                <a:lnTo>
                  <a:pt x="2398" y="269"/>
                </a:lnTo>
                <a:cubicBezTo>
                  <a:pt x="2389" y="269"/>
                  <a:pt x="2389" y="269"/>
                  <a:pt x="2389" y="269"/>
                </a:cubicBezTo>
                <a:lnTo>
                  <a:pt x="2379" y="269"/>
                </a:lnTo>
                <a:lnTo>
                  <a:pt x="2370" y="269"/>
                </a:lnTo>
                <a:lnTo>
                  <a:pt x="2370" y="269"/>
                </a:lnTo>
                <a:cubicBezTo>
                  <a:pt x="2361" y="269"/>
                  <a:pt x="2361" y="269"/>
                  <a:pt x="2361" y="269"/>
                </a:cubicBezTo>
                <a:cubicBezTo>
                  <a:pt x="2351" y="269"/>
                  <a:pt x="2351" y="269"/>
                  <a:pt x="2351" y="269"/>
                </a:cubicBezTo>
                <a:lnTo>
                  <a:pt x="2351" y="269"/>
                </a:lnTo>
                <a:lnTo>
                  <a:pt x="2342" y="269"/>
                </a:lnTo>
                <a:cubicBezTo>
                  <a:pt x="2342" y="269"/>
                  <a:pt x="2342" y="269"/>
                  <a:pt x="2333" y="269"/>
                </a:cubicBezTo>
                <a:cubicBezTo>
                  <a:pt x="2333" y="269"/>
                  <a:pt x="2333" y="269"/>
                  <a:pt x="2324" y="269"/>
                </a:cubicBezTo>
                <a:lnTo>
                  <a:pt x="2324" y="269"/>
                </a:lnTo>
                <a:cubicBezTo>
                  <a:pt x="2314" y="269"/>
                  <a:pt x="2314" y="269"/>
                  <a:pt x="2314" y="269"/>
                </a:cubicBezTo>
                <a:lnTo>
                  <a:pt x="2305" y="269"/>
                </a:lnTo>
                <a:lnTo>
                  <a:pt x="2296" y="269"/>
                </a:lnTo>
                <a:cubicBezTo>
                  <a:pt x="2296" y="279"/>
                  <a:pt x="2296" y="279"/>
                  <a:pt x="2296" y="279"/>
                </a:cubicBezTo>
                <a:cubicBezTo>
                  <a:pt x="2286" y="279"/>
                  <a:pt x="2286" y="279"/>
                  <a:pt x="2277" y="279"/>
                </a:cubicBezTo>
                <a:lnTo>
                  <a:pt x="2277" y="279"/>
                </a:lnTo>
                <a:cubicBezTo>
                  <a:pt x="2249" y="288"/>
                  <a:pt x="2221" y="297"/>
                  <a:pt x="2203" y="306"/>
                </a:cubicBezTo>
                <a:cubicBezTo>
                  <a:pt x="2203" y="316"/>
                  <a:pt x="2203" y="316"/>
                  <a:pt x="2203" y="316"/>
                </a:cubicBezTo>
                <a:cubicBezTo>
                  <a:pt x="2194" y="316"/>
                  <a:pt x="2194" y="316"/>
                  <a:pt x="2184" y="316"/>
                </a:cubicBezTo>
                <a:lnTo>
                  <a:pt x="2184" y="316"/>
                </a:lnTo>
                <a:cubicBezTo>
                  <a:pt x="2184" y="325"/>
                  <a:pt x="2184" y="325"/>
                  <a:pt x="2175" y="325"/>
                </a:cubicBezTo>
                <a:lnTo>
                  <a:pt x="2175" y="325"/>
                </a:lnTo>
                <a:cubicBezTo>
                  <a:pt x="2175" y="334"/>
                  <a:pt x="2166" y="334"/>
                  <a:pt x="2166" y="334"/>
                </a:cubicBezTo>
                <a:lnTo>
                  <a:pt x="2166" y="334"/>
                </a:lnTo>
                <a:cubicBezTo>
                  <a:pt x="2156" y="344"/>
                  <a:pt x="2156" y="344"/>
                  <a:pt x="2156" y="344"/>
                </a:cubicBezTo>
                <a:cubicBezTo>
                  <a:pt x="2156" y="344"/>
                  <a:pt x="2156" y="344"/>
                  <a:pt x="2147" y="353"/>
                </a:cubicBezTo>
                <a:lnTo>
                  <a:pt x="2147" y="353"/>
                </a:lnTo>
                <a:cubicBezTo>
                  <a:pt x="2147" y="353"/>
                  <a:pt x="2147" y="353"/>
                  <a:pt x="2138" y="362"/>
                </a:cubicBezTo>
                <a:lnTo>
                  <a:pt x="2138" y="362"/>
                </a:lnTo>
                <a:lnTo>
                  <a:pt x="2128" y="372"/>
                </a:lnTo>
                <a:lnTo>
                  <a:pt x="2128" y="372"/>
                </a:lnTo>
                <a:lnTo>
                  <a:pt x="2119" y="381"/>
                </a:lnTo>
                <a:lnTo>
                  <a:pt x="2119" y="381"/>
                </a:lnTo>
                <a:cubicBezTo>
                  <a:pt x="2119" y="390"/>
                  <a:pt x="2119" y="390"/>
                  <a:pt x="2110" y="390"/>
                </a:cubicBezTo>
                <a:lnTo>
                  <a:pt x="2110" y="390"/>
                </a:lnTo>
                <a:cubicBezTo>
                  <a:pt x="2110" y="400"/>
                  <a:pt x="2110" y="400"/>
                  <a:pt x="2110" y="400"/>
                </a:cubicBezTo>
                <a:cubicBezTo>
                  <a:pt x="2100" y="409"/>
                  <a:pt x="2100" y="409"/>
                  <a:pt x="2100" y="409"/>
                </a:cubicBezTo>
                <a:cubicBezTo>
                  <a:pt x="2100" y="409"/>
                  <a:pt x="2100" y="409"/>
                  <a:pt x="2100" y="418"/>
                </a:cubicBezTo>
                <a:lnTo>
                  <a:pt x="2100" y="418"/>
                </a:lnTo>
                <a:cubicBezTo>
                  <a:pt x="2091" y="418"/>
                  <a:pt x="2091" y="428"/>
                  <a:pt x="2091" y="428"/>
                </a:cubicBezTo>
                <a:lnTo>
                  <a:pt x="2091" y="428"/>
                </a:lnTo>
                <a:cubicBezTo>
                  <a:pt x="2091" y="437"/>
                  <a:pt x="2091" y="437"/>
                  <a:pt x="2082" y="437"/>
                </a:cubicBezTo>
                <a:lnTo>
                  <a:pt x="2082" y="446"/>
                </a:lnTo>
                <a:cubicBezTo>
                  <a:pt x="2082" y="446"/>
                  <a:pt x="2082" y="446"/>
                  <a:pt x="2082" y="455"/>
                </a:cubicBezTo>
                <a:lnTo>
                  <a:pt x="2082" y="455"/>
                </a:lnTo>
                <a:lnTo>
                  <a:pt x="2073" y="465"/>
                </a:lnTo>
                <a:lnTo>
                  <a:pt x="2073" y="465"/>
                </a:lnTo>
                <a:cubicBezTo>
                  <a:pt x="2073" y="474"/>
                  <a:pt x="2073" y="474"/>
                  <a:pt x="2073" y="483"/>
                </a:cubicBezTo>
                <a:lnTo>
                  <a:pt x="2073" y="483"/>
                </a:lnTo>
                <a:lnTo>
                  <a:pt x="2063" y="492"/>
                </a:lnTo>
                <a:lnTo>
                  <a:pt x="2063" y="492"/>
                </a:lnTo>
                <a:cubicBezTo>
                  <a:pt x="2063" y="502"/>
                  <a:pt x="2063" y="502"/>
                  <a:pt x="2063" y="502"/>
                </a:cubicBezTo>
                <a:cubicBezTo>
                  <a:pt x="2063" y="511"/>
                  <a:pt x="2063" y="511"/>
                  <a:pt x="2063" y="511"/>
                </a:cubicBezTo>
                <a:lnTo>
                  <a:pt x="2063" y="520"/>
                </a:lnTo>
                <a:cubicBezTo>
                  <a:pt x="2063" y="520"/>
                  <a:pt x="2063" y="520"/>
                  <a:pt x="2063" y="530"/>
                </a:cubicBezTo>
                <a:lnTo>
                  <a:pt x="2063" y="530"/>
                </a:lnTo>
                <a:cubicBezTo>
                  <a:pt x="2063" y="539"/>
                  <a:pt x="2063" y="539"/>
                  <a:pt x="2063" y="539"/>
                </a:cubicBezTo>
                <a:cubicBezTo>
                  <a:pt x="2054" y="548"/>
                  <a:pt x="2054" y="548"/>
                  <a:pt x="2054" y="548"/>
                </a:cubicBezTo>
                <a:cubicBezTo>
                  <a:pt x="2054" y="557"/>
                  <a:pt x="2054" y="557"/>
                  <a:pt x="2054" y="567"/>
                </a:cubicBezTo>
                <a:cubicBezTo>
                  <a:pt x="2054" y="1923"/>
                  <a:pt x="2054" y="1923"/>
                  <a:pt x="2054" y="1923"/>
                </a:cubicBezTo>
                <a:cubicBezTo>
                  <a:pt x="2054" y="1932"/>
                  <a:pt x="2054" y="1941"/>
                  <a:pt x="2035" y="1941"/>
                </a:cubicBezTo>
                <a:cubicBezTo>
                  <a:pt x="2026" y="1950"/>
                  <a:pt x="2008" y="1932"/>
                  <a:pt x="2008" y="1923"/>
                </a:cubicBezTo>
                <a:cubicBezTo>
                  <a:pt x="2008" y="567"/>
                  <a:pt x="2008" y="567"/>
                  <a:pt x="2008" y="567"/>
                </a:cubicBezTo>
                <a:cubicBezTo>
                  <a:pt x="2008" y="306"/>
                  <a:pt x="2008" y="306"/>
                  <a:pt x="2008" y="306"/>
                </a:cubicBezTo>
                <a:cubicBezTo>
                  <a:pt x="2008" y="297"/>
                  <a:pt x="2008" y="297"/>
                  <a:pt x="2008" y="297"/>
                </a:cubicBezTo>
                <a:cubicBezTo>
                  <a:pt x="2008" y="177"/>
                  <a:pt x="1933" y="74"/>
                  <a:pt x="1831" y="28"/>
                </a:cubicBezTo>
                <a:lnTo>
                  <a:pt x="1831" y="28"/>
                </a:lnTo>
                <a:cubicBezTo>
                  <a:pt x="1822" y="18"/>
                  <a:pt x="1822" y="18"/>
                  <a:pt x="1812" y="18"/>
                </a:cubicBezTo>
                <a:cubicBezTo>
                  <a:pt x="1812" y="18"/>
                  <a:pt x="1803" y="18"/>
                  <a:pt x="1803" y="9"/>
                </a:cubicBezTo>
                <a:cubicBezTo>
                  <a:pt x="1794" y="9"/>
                  <a:pt x="1794" y="9"/>
                  <a:pt x="1794" y="9"/>
                </a:cubicBezTo>
                <a:lnTo>
                  <a:pt x="1785" y="9"/>
                </a:lnTo>
                <a:lnTo>
                  <a:pt x="1775" y="9"/>
                </a:lnTo>
                <a:lnTo>
                  <a:pt x="1775" y="9"/>
                </a:lnTo>
                <a:cubicBezTo>
                  <a:pt x="1766" y="9"/>
                  <a:pt x="1766" y="9"/>
                  <a:pt x="1757" y="0"/>
                </a:cubicBezTo>
                <a:lnTo>
                  <a:pt x="1757" y="0"/>
                </a:lnTo>
                <a:lnTo>
                  <a:pt x="1748" y="0"/>
                </a:lnTo>
                <a:cubicBezTo>
                  <a:pt x="1748" y="0"/>
                  <a:pt x="1748" y="0"/>
                  <a:pt x="1738" y="0"/>
                </a:cubicBezTo>
                <a:cubicBezTo>
                  <a:pt x="1738" y="0"/>
                  <a:pt x="1738" y="0"/>
                  <a:pt x="1729" y="0"/>
                </a:cubicBezTo>
                <a:lnTo>
                  <a:pt x="1729" y="0"/>
                </a:lnTo>
                <a:cubicBezTo>
                  <a:pt x="1720" y="0"/>
                  <a:pt x="1720" y="0"/>
                  <a:pt x="1720" y="0"/>
                </a:cubicBezTo>
                <a:lnTo>
                  <a:pt x="1710" y="0"/>
                </a:lnTo>
                <a:lnTo>
                  <a:pt x="1710" y="0"/>
                </a:lnTo>
                <a:cubicBezTo>
                  <a:pt x="1710" y="0"/>
                  <a:pt x="1710" y="0"/>
                  <a:pt x="1701" y="0"/>
                </a:cubicBezTo>
                <a:cubicBezTo>
                  <a:pt x="1701" y="0"/>
                  <a:pt x="1701" y="0"/>
                  <a:pt x="1692" y="0"/>
                </a:cubicBezTo>
                <a:lnTo>
                  <a:pt x="1692" y="0"/>
                </a:lnTo>
                <a:cubicBezTo>
                  <a:pt x="1682" y="0"/>
                  <a:pt x="1682" y="0"/>
                  <a:pt x="1682" y="0"/>
                </a:cubicBezTo>
                <a:lnTo>
                  <a:pt x="1673" y="0"/>
                </a:lnTo>
                <a:cubicBezTo>
                  <a:pt x="1673" y="0"/>
                  <a:pt x="1673" y="0"/>
                  <a:pt x="1664" y="0"/>
                </a:cubicBezTo>
                <a:cubicBezTo>
                  <a:pt x="1664" y="0"/>
                  <a:pt x="1664" y="9"/>
                  <a:pt x="1654" y="9"/>
                </a:cubicBezTo>
                <a:lnTo>
                  <a:pt x="1654" y="9"/>
                </a:lnTo>
                <a:cubicBezTo>
                  <a:pt x="1645" y="9"/>
                  <a:pt x="1645" y="9"/>
                  <a:pt x="1645" y="9"/>
                </a:cubicBezTo>
                <a:lnTo>
                  <a:pt x="1636" y="9"/>
                </a:lnTo>
                <a:cubicBezTo>
                  <a:pt x="1608" y="18"/>
                  <a:pt x="1580" y="28"/>
                  <a:pt x="1562" y="46"/>
                </a:cubicBezTo>
                <a:lnTo>
                  <a:pt x="1562" y="46"/>
                </a:lnTo>
                <a:cubicBezTo>
                  <a:pt x="1552" y="46"/>
                  <a:pt x="1552" y="46"/>
                  <a:pt x="1552" y="46"/>
                </a:cubicBezTo>
                <a:cubicBezTo>
                  <a:pt x="1552" y="56"/>
                  <a:pt x="1543" y="56"/>
                  <a:pt x="1543" y="56"/>
                </a:cubicBezTo>
                <a:cubicBezTo>
                  <a:pt x="1543" y="56"/>
                  <a:pt x="1543" y="56"/>
                  <a:pt x="1534" y="56"/>
                </a:cubicBezTo>
                <a:lnTo>
                  <a:pt x="1534" y="65"/>
                </a:lnTo>
                <a:cubicBezTo>
                  <a:pt x="1534" y="65"/>
                  <a:pt x="1534" y="65"/>
                  <a:pt x="1524" y="65"/>
                </a:cubicBezTo>
                <a:lnTo>
                  <a:pt x="1524" y="74"/>
                </a:lnTo>
                <a:lnTo>
                  <a:pt x="1515" y="74"/>
                </a:lnTo>
                <a:lnTo>
                  <a:pt x="1515" y="83"/>
                </a:lnTo>
                <a:cubicBezTo>
                  <a:pt x="1506" y="83"/>
                  <a:pt x="1506" y="83"/>
                  <a:pt x="1506" y="83"/>
                </a:cubicBezTo>
                <a:cubicBezTo>
                  <a:pt x="1506" y="83"/>
                  <a:pt x="1506" y="93"/>
                  <a:pt x="1497" y="93"/>
                </a:cubicBezTo>
                <a:lnTo>
                  <a:pt x="1497" y="93"/>
                </a:lnTo>
                <a:cubicBezTo>
                  <a:pt x="1497" y="93"/>
                  <a:pt x="1497" y="102"/>
                  <a:pt x="1487" y="102"/>
                </a:cubicBezTo>
                <a:lnTo>
                  <a:pt x="1487" y="102"/>
                </a:lnTo>
                <a:cubicBezTo>
                  <a:pt x="1487" y="111"/>
                  <a:pt x="1487" y="111"/>
                  <a:pt x="1478" y="111"/>
                </a:cubicBezTo>
                <a:lnTo>
                  <a:pt x="1478" y="111"/>
                </a:lnTo>
                <a:cubicBezTo>
                  <a:pt x="1478" y="121"/>
                  <a:pt x="1478" y="121"/>
                  <a:pt x="1478" y="121"/>
                </a:cubicBezTo>
                <a:cubicBezTo>
                  <a:pt x="1469" y="121"/>
                  <a:pt x="1469" y="130"/>
                  <a:pt x="1469" y="130"/>
                </a:cubicBezTo>
                <a:cubicBezTo>
                  <a:pt x="1469" y="130"/>
                  <a:pt x="1469" y="130"/>
                  <a:pt x="1469" y="139"/>
                </a:cubicBezTo>
                <a:cubicBezTo>
                  <a:pt x="1469" y="139"/>
                  <a:pt x="1469" y="139"/>
                  <a:pt x="1459" y="139"/>
                </a:cubicBezTo>
                <a:lnTo>
                  <a:pt x="1459" y="149"/>
                </a:lnTo>
                <a:lnTo>
                  <a:pt x="1459" y="149"/>
                </a:lnTo>
                <a:lnTo>
                  <a:pt x="1450" y="158"/>
                </a:lnTo>
                <a:lnTo>
                  <a:pt x="1450" y="158"/>
                </a:lnTo>
                <a:cubicBezTo>
                  <a:pt x="1450" y="167"/>
                  <a:pt x="1450" y="167"/>
                  <a:pt x="1450" y="167"/>
                </a:cubicBezTo>
                <a:cubicBezTo>
                  <a:pt x="1441" y="177"/>
                  <a:pt x="1441" y="177"/>
                  <a:pt x="1441" y="177"/>
                </a:cubicBezTo>
                <a:cubicBezTo>
                  <a:pt x="1441" y="177"/>
                  <a:pt x="1441" y="177"/>
                  <a:pt x="1441" y="186"/>
                </a:cubicBezTo>
                <a:lnTo>
                  <a:pt x="1441" y="186"/>
                </a:lnTo>
                <a:cubicBezTo>
                  <a:pt x="1441" y="195"/>
                  <a:pt x="1441" y="195"/>
                  <a:pt x="1431" y="195"/>
                </a:cubicBezTo>
                <a:cubicBezTo>
                  <a:pt x="1431" y="195"/>
                  <a:pt x="1431" y="195"/>
                  <a:pt x="1431" y="204"/>
                </a:cubicBezTo>
                <a:cubicBezTo>
                  <a:pt x="1431" y="204"/>
                  <a:pt x="1431" y="204"/>
                  <a:pt x="1431" y="214"/>
                </a:cubicBezTo>
                <a:lnTo>
                  <a:pt x="1431" y="214"/>
                </a:lnTo>
                <a:lnTo>
                  <a:pt x="1431" y="223"/>
                </a:lnTo>
                <a:cubicBezTo>
                  <a:pt x="1422" y="223"/>
                  <a:pt x="1422" y="223"/>
                  <a:pt x="1422" y="232"/>
                </a:cubicBezTo>
                <a:cubicBezTo>
                  <a:pt x="1422" y="232"/>
                  <a:pt x="1422" y="232"/>
                  <a:pt x="1422" y="242"/>
                </a:cubicBezTo>
                <a:lnTo>
                  <a:pt x="1422" y="242"/>
                </a:lnTo>
                <a:lnTo>
                  <a:pt x="1422" y="251"/>
                </a:lnTo>
                <a:lnTo>
                  <a:pt x="1422" y="260"/>
                </a:lnTo>
                <a:cubicBezTo>
                  <a:pt x="1422" y="260"/>
                  <a:pt x="1422" y="260"/>
                  <a:pt x="1422" y="269"/>
                </a:cubicBezTo>
                <a:cubicBezTo>
                  <a:pt x="1422" y="269"/>
                  <a:pt x="1422" y="269"/>
                  <a:pt x="1422" y="279"/>
                </a:cubicBezTo>
                <a:lnTo>
                  <a:pt x="1422" y="279"/>
                </a:lnTo>
                <a:cubicBezTo>
                  <a:pt x="1422" y="288"/>
                  <a:pt x="1422" y="288"/>
                  <a:pt x="1422" y="297"/>
                </a:cubicBezTo>
                <a:lnTo>
                  <a:pt x="1422" y="297"/>
                </a:lnTo>
                <a:lnTo>
                  <a:pt x="1422" y="297"/>
                </a:lnTo>
                <a:cubicBezTo>
                  <a:pt x="1422" y="632"/>
                  <a:pt x="1422" y="632"/>
                  <a:pt x="1422" y="632"/>
                </a:cubicBezTo>
                <a:cubicBezTo>
                  <a:pt x="1422" y="1923"/>
                  <a:pt x="1422" y="1923"/>
                  <a:pt x="1422" y="1923"/>
                </a:cubicBezTo>
                <a:cubicBezTo>
                  <a:pt x="1422" y="1932"/>
                  <a:pt x="1413" y="1941"/>
                  <a:pt x="1394" y="1941"/>
                </a:cubicBezTo>
                <a:cubicBezTo>
                  <a:pt x="1385" y="1950"/>
                  <a:pt x="1366" y="1932"/>
                  <a:pt x="1366" y="1923"/>
                </a:cubicBezTo>
                <a:cubicBezTo>
                  <a:pt x="1366" y="632"/>
                  <a:pt x="1366" y="632"/>
                  <a:pt x="1366" y="632"/>
                </a:cubicBezTo>
                <a:cubicBezTo>
                  <a:pt x="1366" y="623"/>
                  <a:pt x="1366" y="623"/>
                  <a:pt x="1366" y="613"/>
                </a:cubicBezTo>
                <a:lnTo>
                  <a:pt x="1366" y="613"/>
                </a:lnTo>
                <a:cubicBezTo>
                  <a:pt x="1366" y="604"/>
                  <a:pt x="1366" y="604"/>
                  <a:pt x="1366" y="604"/>
                </a:cubicBezTo>
                <a:cubicBezTo>
                  <a:pt x="1366" y="595"/>
                  <a:pt x="1366" y="595"/>
                  <a:pt x="1366" y="595"/>
                </a:cubicBezTo>
                <a:lnTo>
                  <a:pt x="1366" y="585"/>
                </a:lnTo>
                <a:cubicBezTo>
                  <a:pt x="1366" y="585"/>
                  <a:pt x="1366" y="585"/>
                  <a:pt x="1366" y="576"/>
                </a:cubicBezTo>
                <a:lnTo>
                  <a:pt x="1366" y="576"/>
                </a:lnTo>
                <a:cubicBezTo>
                  <a:pt x="1366" y="567"/>
                  <a:pt x="1357" y="567"/>
                  <a:pt x="1357" y="567"/>
                </a:cubicBezTo>
                <a:lnTo>
                  <a:pt x="1357" y="557"/>
                </a:lnTo>
                <a:cubicBezTo>
                  <a:pt x="1357" y="557"/>
                  <a:pt x="1357" y="557"/>
                  <a:pt x="1357" y="548"/>
                </a:cubicBezTo>
                <a:lnTo>
                  <a:pt x="1357" y="548"/>
                </a:lnTo>
                <a:cubicBezTo>
                  <a:pt x="1357" y="539"/>
                  <a:pt x="1357" y="539"/>
                  <a:pt x="1357" y="539"/>
                </a:cubicBezTo>
                <a:cubicBezTo>
                  <a:pt x="1348" y="539"/>
                  <a:pt x="1348" y="530"/>
                  <a:pt x="1348" y="530"/>
                </a:cubicBezTo>
                <a:cubicBezTo>
                  <a:pt x="1348" y="530"/>
                  <a:pt x="1348" y="530"/>
                  <a:pt x="1348" y="520"/>
                </a:cubicBezTo>
                <a:lnTo>
                  <a:pt x="1348" y="520"/>
                </a:lnTo>
                <a:cubicBezTo>
                  <a:pt x="1348" y="520"/>
                  <a:pt x="1348" y="511"/>
                  <a:pt x="1339" y="511"/>
                </a:cubicBezTo>
                <a:lnTo>
                  <a:pt x="1339" y="511"/>
                </a:lnTo>
                <a:cubicBezTo>
                  <a:pt x="1339" y="502"/>
                  <a:pt x="1339" y="502"/>
                  <a:pt x="1339" y="502"/>
                </a:cubicBezTo>
                <a:cubicBezTo>
                  <a:pt x="1339" y="492"/>
                  <a:pt x="1339" y="492"/>
                  <a:pt x="1339" y="492"/>
                </a:cubicBezTo>
                <a:cubicBezTo>
                  <a:pt x="1329" y="492"/>
                  <a:pt x="1329" y="492"/>
                  <a:pt x="1329" y="483"/>
                </a:cubicBezTo>
                <a:lnTo>
                  <a:pt x="1329" y="483"/>
                </a:lnTo>
                <a:cubicBezTo>
                  <a:pt x="1329" y="483"/>
                  <a:pt x="1329" y="474"/>
                  <a:pt x="1320" y="474"/>
                </a:cubicBezTo>
                <a:lnTo>
                  <a:pt x="1320" y="474"/>
                </a:lnTo>
                <a:cubicBezTo>
                  <a:pt x="1320" y="465"/>
                  <a:pt x="1320" y="465"/>
                  <a:pt x="1320" y="465"/>
                </a:cubicBezTo>
                <a:cubicBezTo>
                  <a:pt x="1311" y="465"/>
                  <a:pt x="1311" y="465"/>
                  <a:pt x="1311" y="455"/>
                </a:cubicBezTo>
                <a:lnTo>
                  <a:pt x="1311" y="455"/>
                </a:lnTo>
                <a:cubicBezTo>
                  <a:pt x="1311" y="446"/>
                  <a:pt x="1301" y="446"/>
                  <a:pt x="1301" y="446"/>
                </a:cubicBezTo>
                <a:cubicBezTo>
                  <a:pt x="1301" y="446"/>
                  <a:pt x="1301" y="446"/>
                  <a:pt x="1301" y="437"/>
                </a:cubicBezTo>
                <a:lnTo>
                  <a:pt x="1292" y="437"/>
                </a:lnTo>
                <a:cubicBezTo>
                  <a:pt x="1292" y="437"/>
                  <a:pt x="1292" y="437"/>
                  <a:pt x="1292" y="428"/>
                </a:cubicBezTo>
                <a:lnTo>
                  <a:pt x="1283" y="428"/>
                </a:lnTo>
                <a:cubicBezTo>
                  <a:pt x="1283" y="428"/>
                  <a:pt x="1283" y="428"/>
                  <a:pt x="1283" y="418"/>
                </a:cubicBezTo>
                <a:lnTo>
                  <a:pt x="1273" y="418"/>
                </a:lnTo>
                <a:lnTo>
                  <a:pt x="1273" y="409"/>
                </a:lnTo>
                <a:cubicBezTo>
                  <a:pt x="1264" y="409"/>
                  <a:pt x="1264" y="409"/>
                  <a:pt x="1264" y="409"/>
                </a:cubicBezTo>
                <a:lnTo>
                  <a:pt x="1264" y="400"/>
                </a:lnTo>
                <a:cubicBezTo>
                  <a:pt x="1255" y="400"/>
                  <a:pt x="1255" y="400"/>
                  <a:pt x="1255" y="400"/>
                </a:cubicBezTo>
                <a:cubicBezTo>
                  <a:pt x="1255" y="400"/>
                  <a:pt x="1255" y="400"/>
                  <a:pt x="1246" y="390"/>
                </a:cubicBezTo>
                <a:cubicBezTo>
                  <a:pt x="1246" y="390"/>
                  <a:pt x="1246" y="390"/>
                  <a:pt x="1236" y="390"/>
                </a:cubicBezTo>
                <a:lnTo>
                  <a:pt x="1236" y="390"/>
                </a:lnTo>
                <a:cubicBezTo>
                  <a:pt x="1208" y="372"/>
                  <a:pt x="1180" y="353"/>
                  <a:pt x="1143" y="344"/>
                </a:cubicBezTo>
                <a:lnTo>
                  <a:pt x="1143" y="344"/>
                </a:lnTo>
                <a:lnTo>
                  <a:pt x="1134" y="344"/>
                </a:lnTo>
                <a:lnTo>
                  <a:pt x="1134" y="344"/>
                </a:lnTo>
                <a:cubicBezTo>
                  <a:pt x="1125" y="344"/>
                  <a:pt x="1125" y="344"/>
                  <a:pt x="1116" y="344"/>
                </a:cubicBezTo>
                <a:lnTo>
                  <a:pt x="1116" y="344"/>
                </a:lnTo>
                <a:cubicBezTo>
                  <a:pt x="1116" y="334"/>
                  <a:pt x="1106" y="334"/>
                  <a:pt x="1106" y="334"/>
                </a:cubicBezTo>
                <a:lnTo>
                  <a:pt x="1097" y="334"/>
                </a:lnTo>
                <a:cubicBezTo>
                  <a:pt x="1097" y="334"/>
                  <a:pt x="1097" y="334"/>
                  <a:pt x="1088" y="334"/>
                </a:cubicBezTo>
                <a:lnTo>
                  <a:pt x="1088" y="334"/>
                </a:lnTo>
                <a:cubicBezTo>
                  <a:pt x="1078" y="334"/>
                  <a:pt x="1078" y="334"/>
                  <a:pt x="1078" y="334"/>
                </a:cubicBezTo>
                <a:cubicBezTo>
                  <a:pt x="1078" y="334"/>
                  <a:pt x="1078" y="334"/>
                  <a:pt x="1069" y="334"/>
                </a:cubicBezTo>
                <a:lnTo>
                  <a:pt x="1069" y="334"/>
                </a:lnTo>
                <a:lnTo>
                  <a:pt x="1060" y="334"/>
                </a:lnTo>
                <a:lnTo>
                  <a:pt x="1060" y="334"/>
                </a:lnTo>
                <a:cubicBezTo>
                  <a:pt x="1050" y="334"/>
                  <a:pt x="1050" y="334"/>
                  <a:pt x="1041" y="334"/>
                </a:cubicBezTo>
                <a:lnTo>
                  <a:pt x="1041" y="334"/>
                </a:lnTo>
                <a:cubicBezTo>
                  <a:pt x="1041" y="334"/>
                  <a:pt x="1032" y="334"/>
                  <a:pt x="1032" y="344"/>
                </a:cubicBezTo>
                <a:cubicBezTo>
                  <a:pt x="1032" y="344"/>
                  <a:pt x="1032" y="344"/>
                  <a:pt x="1023" y="344"/>
                </a:cubicBezTo>
                <a:cubicBezTo>
                  <a:pt x="1023" y="344"/>
                  <a:pt x="1023" y="344"/>
                  <a:pt x="1013" y="344"/>
                </a:cubicBezTo>
                <a:lnTo>
                  <a:pt x="1013" y="344"/>
                </a:lnTo>
                <a:cubicBezTo>
                  <a:pt x="1004" y="344"/>
                  <a:pt x="1004" y="344"/>
                  <a:pt x="1004" y="344"/>
                </a:cubicBezTo>
                <a:cubicBezTo>
                  <a:pt x="995" y="344"/>
                  <a:pt x="995" y="344"/>
                  <a:pt x="995" y="344"/>
                </a:cubicBezTo>
                <a:cubicBezTo>
                  <a:pt x="995" y="344"/>
                  <a:pt x="985" y="344"/>
                  <a:pt x="985" y="353"/>
                </a:cubicBezTo>
                <a:cubicBezTo>
                  <a:pt x="985" y="353"/>
                  <a:pt x="976" y="353"/>
                  <a:pt x="967" y="353"/>
                </a:cubicBezTo>
                <a:cubicBezTo>
                  <a:pt x="967" y="353"/>
                  <a:pt x="967" y="362"/>
                  <a:pt x="957" y="362"/>
                </a:cubicBezTo>
                <a:lnTo>
                  <a:pt x="957" y="362"/>
                </a:lnTo>
                <a:cubicBezTo>
                  <a:pt x="855" y="409"/>
                  <a:pt x="781" y="511"/>
                  <a:pt x="781" y="632"/>
                </a:cubicBezTo>
                <a:cubicBezTo>
                  <a:pt x="781" y="641"/>
                  <a:pt x="781" y="641"/>
                  <a:pt x="781" y="641"/>
                </a:cubicBezTo>
                <a:cubicBezTo>
                  <a:pt x="781" y="1923"/>
                  <a:pt x="781" y="1923"/>
                  <a:pt x="781" y="1923"/>
                </a:cubicBezTo>
                <a:cubicBezTo>
                  <a:pt x="781" y="2397"/>
                  <a:pt x="781" y="2397"/>
                  <a:pt x="781" y="2397"/>
                </a:cubicBezTo>
                <a:cubicBezTo>
                  <a:pt x="781" y="2434"/>
                  <a:pt x="753" y="2461"/>
                  <a:pt x="716" y="2461"/>
                </a:cubicBezTo>
                <a:cubicBezTo>
                  <a:pt x="679" y="2471"/>
                  <a:pt x="651" y="2443"/>
                  <a:pt x="642" y="2406"/>
                </a:cubicBezTo>
                <a:cubicBezTo>
                  <a:pt x="604" y="2006"/>
                  <a:pt x="604" y="2006"/>
                  <a:pt x="604" y="2006"/>
                </a:cubicBezTo>
                <a:cubicBezTo>
                  <a:pt x="586" y="1848"/>
                  <a:pt x="437" y="1727"/>
                  <a:pt x="279" y="1755"/>
                </a:cubicBezTo>
                <a:cubicBezTo>
                  <a:pt x="112" y="1774"/>
                  <a:pt x="0" y="1923"/>
                  <a:pt x="28" y="2080"/>
                </a:cubicBezTo>
                <a:cubicBezTo>
                  <a:pt x="168" y="3158"/>
                  <a:pt x="168" y="3158"/>
                  <a:pt x="168" y="3158"/>
                </a:cubicBezTo>
                <a:cubicBezTo>
                  <a:pt x="205" y="3289"/>
                  <a:pt x="205" y="3289"/>
                  <a:pt x="205" y="3289"/>
                </a:cubicBezTo>
                <a:cubicBezTo>
                  <a:pt x="261" y="3409"/>
                  <a:pt x="325" y="3521"/>
                  <a:pt x="391" y="3623"/>
                </a:cubicBezTo>
                <a:cubicBezTo>
                  <a:pt x="502" y="3781"/>
                  <a:pt x="623" y="3930"/>
                  <a:pt x="772" y="4060"/>
                </a:cubicBezTo>
                <a:cubicBezTo>
                  <a:pt x="781" y="4069"/>
                  <a:pt x="781" y="4069"/>
                  <a:pt x="781" y="4069"/>
                </a:cubicBezTo>
                <a:cubicBezTo>
                  <a:pt x="781" y="4078"/>
                  <a:pt x="781" y="4078"/>
                  <a:pt x="781" y="4078"/>
                </a:cubicBezTo>
                <a:cubicBezTo>
                  <a:pt x="781" y="4738"/>
                  <a:pt x="781" y="4738"/>
                  <a:pt x="781" y="4738"/>
                </a:cubicBezTo>
                <a:lnTo>
                  <a:pt x="781" y="4738"/>
                </a:lnTo>
                <a:cubicBezTo>
                  <a:pt x="781" y="4747"/>
                  <a:pt x="790" y="4766"/>
                  <a:pt x="799" y="4766"/>
                </a:cubicBezTo>
                <a:cubicBezTo>
                  <a:pt x="2621" y="4766"/>
                  <a:pt x="2621" y="4766"/>
                  <a:pt x="2621" y="4766"/>
                </a:cubicBezTo>
                <a:cubicBezTo>
                  <a:pt x="2640" y="4766"/>
                  <a:pt x="2649" y="4747"/>
                  <a:pt x="2649" y="4738"/>
                </a:cubicBezTo>
                <a:lnTo>
                  <a:pt x="2649" y="4738"/>
                </a:lnTo>
                <a:cubicBezTo>
                  <a:pt x="2649" y="3827"/>
                  <a:pt x="2649" y="3827"/>
                  <a:pt x="2649" y="3827"/>
                </a:cubicBezTo>
                <a:cubicBezTo>
                  <a:pt x="2658" y="3818"/>
                  <a:pt x="2658" y="3818"/>
                  <a:pt x="2658" y="3818"/>
                </a:cubicBezTo>
                <a:cubicBezTo>
                  <a:pt x="3049" y="3558"/>
                  <a:pt x="3290" y="3121"/>
                  <a:pt x="3290" y="2647"/>
                </a:cubicBezTo>
                <a:cubicBezTo>
                  <a:pt x="3290" y="1923"/>
                  <a:pt x="3290" y="1923"/>
                  <a:pt x="3290" y="1923"/>
                </a:cubicBezTo>
                <a:cubicBezTo>
                  <a:pt x="3290" y="984"/>
                  <a:pt x="3290" y="984"/>
                  <a:pt x="3290" y="984"/>
                </a:cubicBezTo>
                <a:lnTo>
                  <a:pt x="3290" y="984"/>
                </a:lnTo>
                <a:cubicBezTo>
                  <a:pt x="3290" y="864"/>
                  <a:pt x="3216" y="762"/>
                  <a:pt x="3113" y="71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68">
            <a:extLst>
              <a:ext uri="{FF2B5EF4-FFF2-40B4-BE49-F238E27FC236}">
                <a16:creationId xmlns:a16="http://schemas.microsoft.com/office/drawing/2014/main" id="{192B3B55-F1EE-B149-A890-7D269B4D0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8313" y="4475057"/>
            <a:ext cx="4472012" cy="3598903"/>
          </a:xfrm>
          <a:custGeom>
            <a:avLst/>
            <a:gdLst>
              <a:gd name="T0" fmla="*/ 0 w 4629"/>
              <a:gd name="T1" fmla="*/ 3726 h 3727"/>
              <a:gd name="T2" fmla="*/ 0 w 4629"/>
              <a:gd name="T3" fmla="*/ 3726 h 3727"/>
              <a:gd name="T4" fmla="*/ 632 w 4629"/>
              <a:gd name="T5" fmla="*/ 3447 h 3727"/>
              <a:gd name="T6" fmla="*/ 4051 w 4629"/>
              <a:gd name="T7" fmla="*/ 3354 h 3727"/>
              <a:gd name="T8" fmla="*/ 4628 w 4629"/>
              <a:gd name="T9" fmla="*/ 2787 h 3727"/>
              <a:gd name="T10" fmla="*/ 4628 w 4629"/>
              <a:gd name="T11" fmla="*/ 576 h 3727"/>
              <a:gd name="T12" fmla="*/ 4051 w 4629"/>
              <a:gd name="T13" fmla="*/ 0 h 3727"/>
              <a:gd name="T14" fmla="*/ 567 w 4629"/>
              <a:gd name="T15" fmla="*/ 0 h 3727"/>
              <a:gd name="T16" fmla="*/ 0 w 4629"/>
              <a:gd name="T17" fmla="*/ 576 h 3727"/>
              <a:gd name="T18" fmla="*/ 0 w 4629"/>
              <a:gd name="T19" fmla="*/ 3726 h 3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29" h="3727">
                <a:moveTo>
                  <a:pt x="0" y="3726"/>
                </a:moveTo>
                <a:lnTo>
                  <a:pt x="0" y="3726"/>
                </a:lnTo>
                <a:cubicBezTo>
                  <a:pt x="632" y="3447"/>
                  <a:pt x="632" y="3447"/>
                  <a:pt x="632" y="3447"/>
                </a:cubicBezTo>
                <a:cubicBezTo>
                  <a:pt x="4051" y="3354"/>
                  <a:pt x="4051" y="3354"/>
                  <a:pt x="4051" y="3354"/>
                </a:cubicBezTo>
                <a:cubicBezTo>
                  <a:pt x="4367" y="3354"/>
                  <a:pt x="4628" y="3103"/>
                  <a:pt x="4628" y="2787"/>
                </a:cubicBezTo>
                <a:cubicBezTo>
                  <a:pt x="4628" y="576"/>
                  <a:pt x="4628" y="576"/>
                  <a:pt x="4628" y="576"/>
                </a:cubicBezTo>
                <a:cubicBezTo>
                  <a:pt x="4628" y="260"/>
                  <a:pt x="4367" y="0"/>
                  <a:pt x="4051" y="0"/>
                </a:cubicBezTo>
                <a:cubicBezTo>
                  <a:pt x="567" y="0"/>
                  <a:pt x="567" y="0"/>
                  <a:pt x="567" y="0"/>
                </a:cubicBezTo>
                <a:cubicBezTo>
                  <a:pt x="251" y="0"/>
                  <a:pt x="0" y="260"/>
                  <a:pt x="0" y="576"/>
                </a:cubicBezTo>
                <a:lnTo>
                  <a:pt x="0" y="372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69">
            <a:extLst>
              <a:ext uri="{FF2B5EF4-FFF2-40B4-BE49-F238E27FC236}">
                <a16:creationId xmlns:a16="http://schemas.microsoft.com/office/drawing/2014/main" id="{B95BAF56-FA35-1A42-8EBC-118548CEA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1866" y="876151"/>
            <a:ext cx="4472012" cy="3598906"/>
          </a:xfrm>
          <a:custGeom>
            <a:avLst/>
            <a:gdLst>
              <a:gd name="T0" fmla="*/ 0 w 4629"/>
              <a:gd name="T1" fmla="*/ 3726 h 3727"/>
              <a:gd name="T2" fmla="*/ 0 w 4629"/>
              <a:gd name="T3" fmla="*/ 3726 h 3727"/>
              <a:gd name="T4" fmla="*/ 632 w 4629"/>
              <a:gd name="T5" fmla="*/ 3438 h 3727"/>
              <a:gd name="T6" fmla="*/ 4061 w 4629"/>
              <a:gd name="T7" fmla="*/ 3354 h 3727"/>
              <a:gd name="T8" fmla="*/ 4628 w 4629"/>
              <a:gd name="T9" fmla="*/ 2788 h 3727"/>
              <a:gd name="T10" fmla="*/ 4628 w 4629"/>
              <a:gd name="T11" fmla="*/ 576 h 3727"/>
              <a:gd name="T12" fmla="*/ 4061 w 4629"/>
              <a:gd name="T13" fmla="*/ 0 h 3727"/>
              <a:gd name="T14" fmla="*/ 576 w 4629"/>
              <a:gd name="T15" fmla="*/ 0 h 3727"/>
              <a:gd name="T16" fmla="*/ 0 w 4629"/>
              <a:gd name="T17" fmla="*/ 576 h 3727"/>
              <a:gd name="T18" fmla="*/ 0 w 4629"/>
              <a:gd name="T19" fmla="*/ 3726 h 3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29" h="3727">
                <a:moveTo>
                  <a:pt x="0" y="3726"/>
                </a:moveTo>
                <a:lnTo>
                  <a:pt x="0" y="3726"/>
                </a:lnTo>
                <a:cubicBezTo>
                  <a:pt x="632" y="3438"/>
                  <a:pt x="632" y="3438"/>
                  <a:pt x="632" y="3438"/>
                </a:cubicBezTo>
                <a:cubicBezTo>
                  <a:pt x="4061" y="3354"/>
                  <a:pt x="4061" y="3354"/>
                  <a:pt x="4061" y="3354"/>
                </a:cubicBezTo>
                <a:cubicBezTo>
                  <a:pt x="4377" y="3354"/>
                  <a:pt x="4628" y="3104"/>
                  <a:pt x="4628" y="2788"/>
                </a:cubicBezTo>
                <a:cubicBezTo>
                  <a:pt x="4628" y="576"/>
                  <a:pt x="4628" y="576"/>
                  <a:pt x="4628" y="576"/>
                </a:cubicBezTo>
                <a:cubicBezTo>
                  <a:pt x="4628" y="260"/>
                  <a:pt x="4377" y="0"/>
                  <a:pt x="4061" y="0"/>
                </a:cubicBezTo>
                <a:cubicBezTo>
                  <a:pt x="576" y="0"/>
                  <a:pt x="576" y="0"/>
                  <a:pt x="576" y="0"/>
                </a:cubicBezTo>
                <a:cubicBezTo>
                  <a:pt x="260" y="0"/>
                  <a:pt x="0" y="260"/>
                  <a:pt x="0" y="576"/>
                </a:cubicBezTo>
                <a:lnTo>
                  <a:pt x="0" y="372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70">
            <a:extLst>
              <a:ext uri="{FF2B5EF4-FFF2-40B4-BE49-F238E27FC236}">
                <a16:creationId xmlns:a16="http://schemas.microsoft.com/office/drawing/2014/main" id="{356DEDCF-000B-F644-9ABC-F6226F118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855" y="3163267"/>
            <a:ext cx="4472012" cy="3598903"/>
          </a:xfrm>
          <a:custGeom>
            <a:avLst/>
            <a:gdLst>
              <a:gd name="T0" fmla="*/ 4628 w 4629"/>
              <a:gd name="T1" fmla="*/ 3726 h 3727"/>
              <a:gd name="T2" fmla="*/ 4628 w 4629"/>
              <a:gd name="T3" fmla="*/ 3726 h 3727"/>
              <a:gd name="T4" fmla="*/ 3996 w 4629"/>
              <a:gd name="T5" fmla="*/ 3438 h 3727"/>
              <a:gd name="T6" fmla="*/ 567 w 4629"/>
              <a:gd name="T7" fmla="*/ 3354 h 3727"/>
              <a:gd name="T8" fmla="*/ 0 w 4629"/>
              <a:gd name="T9" fmla="*/ 2778 h 3727"/>
              <a:gd name="T10" fmla="*/ 0 w 4629"/>
              <a:gd name="T11" fmla="*/ 566 h 3727"/>
              <a:gd name="T12" fmla="*/ 567 w 4629"/>
              <a:gd name="T13" fmla="*/ 0 h 3727"/>
              <a:gd name="T14" fmla="*/ 4052 w 4629"/>
              <a:gd name="T15" fmla="*/ 0 h 3727"/>
              <a:gd name="T16" fmla="*/ 4628 w 4629"/>
              <a:gd name="T17" fmla="*/ 566 h 3727"/>
              <a:gd name="T18" fmla="*/ 4628 w 4629"/>
              <a:gd name="T19" fmla="*/ 3726 h 3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29" h="3727">
                <a:moveTo>
                  <a:pt x="4628" y="3726"/>
                </a:moveTo>
                <a:lnTo>
                  <a:pt x="4628" y="3726"/>
                </a:lnTo>
                <a:cubicBezTo>
                  <a:pt x="3996" y="3438"/>
                  <a:pt x="3996" y="3438"/>
                  <a:pt x="3996" y="3438"/>
                </a:cubicBezTo>
                <a:cubicBezTo>
                  <a:pt x="567" y="3354"/>
                  <a:pt x="567" y="3354"/>
                  <a:pt x="567" y="3354"/>
                </a:cubicBezTo>
                <a:cubicBezTo>
                  <a:pt x="251" y="3354"/>
                  <a:pt x="0" y="3094"/>
                  <a:pt x="0" y="2778"/>
                </a:cubicBezTo>
                <a:cubicBezTo>
                  <a:pt x="0" y="566"/>
                  <a:pt x="0" y="566"/>
                  <a:pt x="0" y="566"/>
                </a:cubicBezTo>
                <a:cubicBezTo>
                  <a:pt x="0" y="251"/>
                  <a:pt x="251" y="0"/>
                  <a:pt x="567" y="0"/>
                </a:cubicBezTo>
                <a:cubicBezTo>
                  <a:pt x="4052" y="0"/>
                  <a:pt x="4052" y="0"/>
                  <a:pt x="4052" y="0"/>
                </a:cubicBezTo>
                <a:cubicBezTo>
                  <a:pt x="4368" y="0"/>
                  <a:pt x="4628" y="251"/>
                  <a:pt x="4628" y="566"/>
                </a:cubicBezTo>
                <a:lnTo>
                  <a:pt x="4628" y="372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55">
            <a:extLst>
              <a:ext uri="{FF2B5EF4-FFF2-40B4-BE49-F238E27FC236}">
                <a16:creationId xmlns:a16="http://schemas.microsoft.com/office/drawing/2014/main" id="{899AAD45-0542-C548-9636-1CA1C3A17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7551" y="3772311"/>
            <a:ext cx="736816" cy="698486"/>
          </a:xfrm>
          <a:custGeom>
            <a:avLst/>
            <a:gdLst>
              <a:gd name="T0" fmla="*/ 724 w 763"/>
              <a:gd name="T1" fmla="*/ 0 h 725"/>
              <a:gd name="T2" fmla="*/ 724 w 763"/>
              <a:gd name="T3" fmla="*/ 0 h 725"/>
              <a:gd name="T4" fmla="*/ 724 w 763"/>
              <a:gd name="T5" fmla="*/ 0 h 725"/>
              <a:gd name="T6" fmla="*/ 390 w 763"/>
              <a:gd name="T7" fmla="*/ 46 h 725"/>
              <a:gd name="T8" fmla="*/ 381 w 763"/>
              <a:gd name="T9" fmla="*/ 46 h 725"/>
              <a:gd name="T10" fmla="*/ 371 w 763"/>
              <a:gd name="T11" fmla="*/ 46 h 725"/>
              <a:gd name="T12" fmla="*/ 37 w 763"/>
              <a:gd name="T13" fmla="*/ 0 h 725"/>
              <a:gd name="T14" fmla="*/ 37 w 763"/>
              <a:gd name="T15" fmla="*/ 0 h 725"/>
              <a:gd name="T16" fmla="*/ 0 w 763"/>
              <a:gd name="T17" fmla="*/ 46 h 725"/>
              <a:gd name="T18" fmla="*/ 0 w 763"/>
              <a:gd name="T19" fmla="*/ 120 h 725"/>
              <a:gd name="T20" fmla="*/ 0 w 763"/>
              <a:gd name="T21" fmla="*/ 548 h 725"/>
              <a:gd name="T22" fmla="*/ 0 w 763"/>
              <a:gd name="T23" fmla="*/ 603 h 725"/>
              <a:gd name="T24" fmla="*/ 28 w 763"/>
              <a:gd name="T25" fmla="*/ 650 h 725"/>
              <a:gd name="T26" fmla="*/ 362 w 763"/>
              <a:gd name="T27" fmla="*/ 724 h 725"/>
              <a:gd name="T28" fmla="*/ 371 w 763"/>
              <a:gd name="T29" fmla="*/ 724 h 725"/>
              <a:gd name="T30" fmla="*/ 381 w 763"/>
              <a:gd name="T31" fmla="*/ 724 h 725"/>
              <a:gd name="T32" fmla="*/ 390 w 763"/>
              <a:gd name="T33" fmla="*/ 724 h 725"/>
              <a:gd name="T34" fmla="*/ 399 w 763"/>
              <a:gd name="T35" fmla="*/ 724 h 725"/>
              <a:gd name="T36" fmla="*/ 724 w 763"/>
              <a:gd name="T37" fmla="*/ 650 h 725"/>
              <a:gd name="T38" fmla="*/ 762 w 763"/>
              <a:gd name="T39" fmla="*/ 613 h 725"/>
              <a:gd name="T40" fmla="*/ 762 w 763"/>
              <a:gd name="T41" fmla="*/ 474 h 725"/>
              <a:gd name="T42" fmla="*/ 762 w 763"/>
              <a:gd name="T43" fmla="*/ 474 h 725"/>
              <a:gd name="T44" fmla="*/ 762 w 763"/>
              <a:gd name="T45" fmla="*/ 46 h 725"/>
              <a:gd name="T46" fmla="*/ 724 w 763"/>
              <a:gd name="T47" fmla="*/ 0 h 725"/>
              <a:gd name="T48" fmla="*/ 55 w 763"/>
              <a:gd name="T49" fmla="*/ 548 h 725"/>
              <a:gd name="T50" fmla="*/ 55 w 763"/>
              <a:gd name="T51" fmla="*/ 548 h 725"/>
              <a:gd name="T52" fmla="*/ 55 w 763"/>
              <a:gd name="T53" fmla="*/ 120 h 725"/>
              <a:gd name="T54" fmla="*/ 55 w 763"/>
              <a:gd name="T55" fmla="*/ 120 h 725"/>
              <a:gd name="T56" fmla="*/ 55 w 763"/>
              <a:gd name="T57" fmla="*/ 65 h 725"/>
              <a:gd name="T58" fmla="*/ 353 w 763"/>
              <a:gd name="T59" fmla="*/ 102 h 725"/>
              <a:gd name="T60" fmla="*/ 353 w 763"/>
              <a:gd name="T61" fmla="*/ 250 h 725"/>
              <a:gd name="T62" fmla="*/ 353 w 763"/>
              <a:gd name="T63" fmla="*/ 659 h 725"/>
              <a:gd name="T64" fmla="*/ 55 w 763"/>
              <a:gd name="T65" fmla="*/ 594 h 725"/>
              <a:gd name="T66" fmla="*/ 55 w 763"/>
              <a:gd name="T67" fmla="*/ 548 h 725"/>
              <a:gd name="T68" fmla="*/ 706 w 763"/>
              <a:gd name="T69" fmla="*/ 474 h 725"/>
              <a:gd name="T70" fmla="*/ 706 w 763"/>
              <a:gd name="T71" fmla="*/ 474 h 725"/>
              <a:gd name="T72" fmla="*/ 706 w 763"/>
              <a:gd name="T73" fmla="*/ 594 h 725"/>
              <a:gd name="T74" fmla="*/ 409 w 763"/>
              <a:gd name="T75" fmla="*/ 659 h 725"/>
              <a:gd name="T76" fmla="*/ 409 w 763"/>
              <a:gd name="T77" fmla="*/ 250 h 725"/>
              <a:gd name="T78" fmla="*/ 409 w 763"/>
              <a:gd name="T79" fmla="*/ 120 h 725"/>
              <a:gd name="T80" fmla="*/ 409 w 763"/>
              <a:gd name="T81" fmla="*/ 120 h 725"/>
              <a:gd name="T82" fmla="*/ 409 w 763"/>
              <a:gd name="T83" fmla="*/ 102 h 725"/>
              <a:gd name="T84" fmla="*/ 706 w 763"/>
              <a:gd name="T85" fmla="*/ 65 h 725"/>
              <a:gd name="T86" fmla="*/ 706 w 763"/>
              <a:gd name="T87" fmla="*/ 474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63" h="725">
                <a:moveTo>
                  <a:pt x="724" y="0"/>
                </a:moveTo>
                <a:lnTo>
                  <a:pt x="724" y="0"/>
                </a:lnTo>
                <a:lnTo>
                  <a:pt x="724" y="0"/>
                </a:lnTo>
                <a:cubicBezTo>
                  <a:pt x="390" y="46"/>
                  <a:pt x="390" y="46"/>
                  <a:pt x="390" y="46"/>
                </a:cubicBezTo>
                <a:cubicBezTo>
                  <a:pt x="381" y="46"/>
                  <a:pt x="381" y="46"/>
                  <a:pt x="381" y="46"/>
                </a:cubicBezTo>
                <a:lnTo>
                  <a:pt x="371" y="46"/>
                </a:lnTo>
                <a:cubicBezTo>
                  <a:pt x="37" y="0"/>
                  <a:pt x="37" y="0"/>
                  <a:pt x="37" y="0"/>
                </a:cubicBezTo>
                <a:lnTo>
                  <a:pt x="37" y="0"/>
                </a:lnTo>
                <a:cubicBezTo>
                  <a:pt x="18" y="0"/>
                  <a:pt x="0" y="18"/>
                  <a:pt x="0" y="46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8"/>
                  <a:pt x="0" y="548"/>
                  <a:pt x="0" y="548"/>
                </a:cubicBezTo>
                <a:cubicBezTo>
                  <a:pt x="0" y="603"/>
                  <a:pt x="0" y="603"/>
                  <a:pt x="0" y="603"/>
                </a:cubicBezTo>
                <a:cubicBezTo>
                  <a:pt x="0" y="631"/>
                  <a:pt x="9" y="650"/>
                  <a:pt x="28" y="650"/>
                </a:cubicBezTo>
                <a:cubicBezTo>
                  <a:pt x="362" y="724"/>
                  <a:pt x="362" y="724"/>
                  <a:pt x="362" y="724"/>
                </a:cubicBezTo>
                <a:lnTo>
                  <a:pt x="371" y="724"/>
                </a:lnTo>
                <a:cubicBezTo>
                  <a:pt x="371" y="724"/>
                  <a:pt x="371" y="724"/>
                  <a:pt x="381" y="724"/>
                </a:cubicBezTo>
                <a:lnTo>
                  <a:pt x="390" y="724"/>
                </a:lnTo>
                <a:cubicBezTo>
                  <a:pt x="390" y="724"/>
                  <a:pt x="390" y="724"/>
                  <a:pt x="399" y="724"/>
                </a:cubicBezTo>
                <a:cubicBezTo>
                  <a:pt x="724" y="650"/>
                  <a:pt x="724" y="650"/>
                  <a:pt x="724" y="650"/>
                </a:cubicBezTo>
                <a:cubicBezTo>
                  <a:pt x="743" y="650"/>
                  <a:pt x="762" y="631"/>
                  <a:pt x="762" y="613"/>
                </a:cubicBezTo>
                <a:cubicBezTo>
                  <a:pt x="762" y="474"/>
                  <a:pt x="762" y="474"/>
                  <a:pt x="762" y="474"/>
                </a:cubicBezTo>
                <a:lnTo>
                  <a:pt x="762" y="474"/>
                </a:lnTo>
                <a:cubicBezTo>
                  <a:pt x="762" y="46"/>
                  <a:pt x="762" y="46"/>
                  <a:pt x="762" y="46"/>
                </a:cubicBezTo>
                <a:cubicBezTo>
                  <a:pt x="762" y="18"/>
                  <a:pt x="743" y="0"/>
                  <a:pt x="724" y="0"/>
                </a:cubicBezTo>
                <a:close/>
                <a:moveTo>
                  <a:pt x="55" y="548"/>
                </a:moveTo>
                <a:lnTo>
                  <a:pt x="55" y="548"/>
                </a:lnTo>
                <a:cubicBezTo>
                  <a:pt x="55" y="120"/>
                  <a:pt x="55" y="120"/>
                  <a:pt x="55" y="120"/>
                </a:cubicBezTo>
                <a:lnTo>
                  <a:pt x="55" y="120"/>
                </a:lnTo>
                <a:cubicBezTo>
                  <a:pt x="55" y="65"/>
                  <a:pt x="55" y="65"/>
                  <a:pt x="55" y="65"/>
                </a:cubicBezTo>
                <a:cubicBezTo>
                  <a:pt x="353" y="102"/>
                  <a:pt x="353" y="102"/>
                  <a:pt x="353" y="102"/>
                </a:cubicBezTo>
                <a:cubicBezTo>
                  <a:pt x="353" y="250"/>
                  <a:pt x="353" y="250"/>
                  <a:pt x="353" y="250"/>
                </a:cubicBezTo>
                <a:cubicBezTo>
                  <a:pt x="353" y="659"/>
                  <a:pt x="353" y="659"/>
                  <a:pt x="353" y="659"/>
                </a:cubicBezTo>
                <a:cubicBezTo>
                  <a:pt x="55" y="594"/>
                  <a:pt x="55" y="594"/>
                  <a:pt x="55" y="594"/>
                </a:cubicBezTo>
                <a:lnTo>
                  <a:pt x="55" y="548"/>
                </a:lnTo>
                <a:close/>
                <a:moveTo>
                  <a:pt x="706" y="474"/>
                </a:moveTo>
                <a:lnTo>
                  <a:pt x="706" y="474"/>
                </a:lnTo>
                <a:cubicBezTo>
                  <a:pt x="706" y="594"/>
                  <a:pt x="706" y="594"/>
                  <a:pt x="706" y="594"/>
                </a:cubicBezTo>
                <a:cubicBezTo>
                  <a:pt x="409" y="659"/>
                  <a:pt x="409" y="659"/>
                  <a:pt x="409" y="659"/>
                </a:cubicBezTo>
                <a:cubicBezTo>
                  <a:pt x="409" y="250"/>
                  <a:pt x="409" y="250"/>
                  <a:pt x="409" y="250"/>
                </a:cubicBezTo>
                <a:cubicBezTo>
                  <a:pt x="409" y="120"/>
                  <a:pt x="409" y="120"/>
                  <a:pt x="409" y="120"/>
                </a:cubicBezTo>
                <a:lnTo>
                  <a:pt x="409" y="120"/>
                </a:lnTo>
                <a:cubicBezTo>
                  <a:pt x="409" y="102"/>
                  <a:pt x="409" y="102"/>
                  <a:pt x="409" y="102"/>
                </a:cubicBezTo>
                <a:cubicBezTo>
                  <a:pt x="706" y="65"/>
                  <a:pt x="706" y="65"/>
                  <a:pt x="706" y="65"/>
                </a:cubicBezTo>
                <a:lnTo>
                  <a:pt x="706" y="4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56">
            <a:extLst>
              <a:ext uri="{FF2B5EF4-FFF2-40B4-BE49-F238E27FC236}">
                <a16:creationId xmlns:a16="http://schemas.microsoft.com/office/drawing/2014/main" id="{3994F838-62E7-8241-96FF-D63D3F089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3294" y="1314835"/>
            <a:ext cx="809221" cy="851812"/>
          </a:xfrm>
          <a:custGeom>
            <a:avLst/>
            <a:gdLst>
              <a:gd name="T0" fmla="*/ 837 w 838"/>
              <a:gd name="T1" fmla="*/ 93 h 884"/>
              <a:gd name="T2" fmla="*/ 837 w 838"/>
              <a:gd name="T3" fmla="*/ 93 h 884"/>
              <a:gd name="T4" fmla="*/ 790 w 838"/>
              <a:gd name="T5" fmla="*/ 56 h 884"/>
              <a:gd name="T6" fmla="*/ 707 w 838"/>
              <a:gd name="T7" fmla="*/ 56 h 884"/>
              <a:gd name="T8" fmla="*/ 707 w 838"/>
              <a:gd name="T9" fmla="*/ 28 h 884"/>
              <a:gd name="T10" fmla="*/ 679 w 838"/>
              <a:gd name="T11" fmla="*/ 0 h 884"/>
              <a:gd name="T12" fmla="*/ 651 w 838"/>
              <a:gd name="T13" fmla="*/ 28 h 884"/>
              <a:gd name="T14" fmla="*/ 651 w 838"/>
              <a:gd name="T15" fmla="*/ 56 h 884"/>
              <a:gd name="T16" fmla="*/ 186 w 838"/>
              <a:gd name="T17" fmla="*/ 56 h 884"/>
              <a:gd name="T18" fmla="*/ 186 w 838"/>
              <a:gd name="T19" fmla="*/ 28 h 884"/>
              <a:gd name="T20" fmla="*/ 158 w 838"/>
              <a:gd name="T21" fmla="*/ 0 h 884"/>
              <a:gd name="T22" fmla="*/ 130 w 838"/>
              <a:gd name="T23" fmla="*/ 28 h 884"/>
              <a:gd name="T24" fmla="*/ 130 w 838"/>
              <a:gd name="T25" fmla="*/ 56 h 884"/>
              <a:gd name="T26" fmla="*/ 47 w 838"/>
              <a:gd name="T27" fmla="*/ 56 h 884"/>
              <a:gd name="T28" fmla="*/ 0 w 838"/>
              <a:gd name="T29" fmla="*/ 93 h 884"/>
              <a:gd name="T30" fmla="*/ 0 w 838"/>
              <a:gd name="T31" fmla="*/ 316 h 884"/>
              <a:gd name="T32" fmla="*/ 0 w 838"/>
              <a:gd name="T33" fmla="*/ 326 h 884"/>
              <a:gd name="T34" fmla="*/ 0 w 838"/>
              <a:gd name="T35" fmla="*/ 335 h 884"/>
              <a:gd name="T36" fmla="*/ 0 w 838"/>
              <a:gd name="T37" fmla="*/ 846 h 884"/>
              <a:gd name="T38" fmla="*/ 47 w 838"/>
              <a:gd name="T39" fmla="*/ 883 h 884"/>
              <a:gd name="T40" fmla="*/ 790 w 838"/>
              <a:gd name="T41" fmla="*/ 883 h 884"/>
              <a:gd name="T42" fmla="*/ 837 w 838"/>
              <a:gd name="T43" fmla="*/ 846 h 884"/>
              <a:gd name="T44" fmla="*/ 837 w 838"/>
              <a:gd name="T45" fmla="*/ 335 h 884"/>
              <a:gd name="T46" fmla="*/ 837 w 838"/>
              <a:gd name="T47" fmla="*/ 326 h 884"/>
              <a:gd name="T48" fmla="*/ 837 w 838"/>
              <a:gd name="T49" fmla="*/ 316 h 884"/>
              <a:gd name="T50" fmla="*/ 837 w 838"/>
              <a:gd name="T51" fmla="*/ 93 h 884"/>
              <a:gd name="T52" fmla="*/ 65 w 838"/>
              <a:gd name="T53" fmla="*/ 121 h 884"/>
              <a:gd name="T54" fmla="*/ 65 w 838"/>
              <a:gd name="T55" fmla="*/ 121 h 884"/>
              <a:gd name="T56" fmla="*/ 130 w 838"/>
              <a:gd name="T57" fmla="*/ 121 h 884"/>
              <a:gd name="T58" fmla="*/ 130 w 838"/>
              <a:gd name="T59" fmla="*/ 149 h 884"/>
              <a:gd name="T60" fmla="*/ 158 w 838"/>
              <a:gd name="T61" fmla="*/ 177 h 884"/>
              <a:gd name="T62" fmla="*/ 186 w 838"/>
              <a:gd name="T63" fmla="*/ 149 h 884"/>
              <a:gd name="T64" fmla="*/ 186 w 838"/>
              <a:gd name="T65" fmla="*/ 121 h 884"/>
              <a:gd name="T66" fmla="*/ 651 w 838"/>
              <a:gd name="T67" fmla="*/ 121 h 884"/>
              <a:gd name="T68" fmla="*/ 651 w 838"/>
              <a:gd name="T69" fmla="*/ 149 h 884"/>
              <a:gd name="T70" fmla="*/ 679 w 838"/>
              <a:gd name="T71" fmla="*/ 177 h 884"/>
              <a:gd name="T72" fmla="*/ 707 w 838"/>
              <a:gd name="T73" fmla="*/ 149 h 884"/>
              <a:gd name="T74" fmla="*/ 707 w 838"/>
              <a:gd name="T75" fmla="*/ 121 h 884"/>
              <a:gd name="T76" fmla="*/ 772 w 838"/>
              <a:gd name="T77" fmla="*/ 121 h 884"/>
              <a:gd name="T78" fmla="*/ 772 w 838"/>
              <a:gd name="T79" fmla="*/ 288 h 884"/>
              <a:gd name="T80" fmla="*/ 65 w 838"/>
              <a:gd name="T81" fmla="*/ 288 h 884"/>
              <a:gd name="T82" fmla="*/ 65 w 838"/>
              <a:gd name="T83" fmla="*/ 121 h 884"/>
              <a:gd name="T84" fmla="*/ 772 w 838"/>
              <a:gd name="T85" fmla="*/ 828 h 884"/>
              <a:gd name="T86" fmla="*/ 772 w 838"/>
              <a:gd name="T87" fmla="*/ 828 h 884"/>
              <a:gd name="T88" fmla="*/ 65 w 838"/>
              <a:gd name="T89" fmla="*/ 828 h 884"/>
              <a:gd name="T90" fmla="*/ 65 w 838"/>
              <a:gd name="T91" fmla="*/ 344 h 884"/>
              <a:gd name="T92" fmla="*/ 772 w 838"/>
              <a:gd name="T93" fmla="*/ 344 h 884"/>
              <a:gd name="T94" fmla="*/ 772 w 838"/>
              <a:gd name="T95" fmla="*/ 828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38" h="884">
                <a:moveTo>
                  <a:pt x="837" y="93"/>
                </a:moveTo>
                <a:lnTo>
                  <a:pt x="837" y="93"/>
                </a:lnTo>
                <a:cubicBezTo>
                  <a:pt x="837" y="75"/>
                  <a:pt x="809" y="56"/>
                  <a:pt x="790" y="56"/>
                </a:cubicBezTo>
                <a:cubicBezTo>
                  <a:pt x="707" y="56"/>
                  <a:pt x="707" y="56"/>
                  <a:pt x="707" y="56"/>
                </a:cubicBezTo>
                <a:cubicBezTo>
                  <a:pt x="707" y="28"/>
                  <a:pt x="707" y="28"/>
                  <a:pt x="707" y="28"/>
                </a:cubicBezTo>
                <a:cubicBezTo>
                  <a:pt x="707" y="10"/>
                  <a:pt x="688" y="0"/>
                  <a:pt x="679" y="0"/>
                </a:cubicBezTo>
                <a:cubicBezTo>
                  <a:pt x="660" y="0"/>
                  <a:pt x="651" y="10"/>
                  <a:pt x="651" y="28"/>
                </a:cubicBezTo>
                <a:cubicBezTo>
                  <a:pt x="651" y="56"/>
                  <a:pt x="651" y="56"/>
                  <a:pt x="651" y="56"/>
                </a:cubicBezTo>
                <a:cubicBezTo>
                  <a:pt x="186" y="56"/>
                  <a:pt x="186" y="56"/>
                  <a:pt x="186" y="56"/>
                </a:cubicBezTo>
                <a:cubicBezTo>
                  <a:pt x="186" y="28"/>
                  <a:pt x="186" y="28"/>
                  <a:pt x="186" y="28"/>
                </a:cubicBezTo>
                <a:cubicBezTo>
                  <a:pt x="186" y="10"/>
                  <a:pt x="177" y="0"/>
                  <a:pt x="158" y="0"/>
                </a:cubicBezTo>
                <a:cubicBezTo>
                  <a:pt x="140" y="0"/>
                  <a:pt x="130" y="10"/>
                  <a:pt x="130" y="28"/>
                </a:cubicBezTo>
                <a:cubicBezTo>
                  <a:pt x="130" y="56"/>
                  <a:pt x="130" y="56"/>
                  <a:pt x="130" y="56"/>
                </a:cubicBezTo>
                <a:cubicBezTo>
                  <a:pt x="47" y="56"/>
                  <a:pt x="47" y="56"/>
                  <a:pt x="47" y="56"/>
                </a:cubicBezTo>
                <a:cubicBezTo>
                  <a:pt x="19" y="56"/>
                  <a:pt x="0" y="75"/>
                  <a:pt x="0" y="93"/>
                </a:cubicBezTo>
                <a:cubicBezTo>
                  <a:pt x="0" y="316"/>
                  <a:pt x="0" y="316"/>
                  <a:pt x="0" y="316"/>
                </a:cubicBezTo>
                <a:cubicBezTo>
                  <a:pt x="0" y="316"/>
                  <a:pt x="0" y="316"/>
                  <a:pt x="0" y="326"/>
                </a:cubicBezTo>
                <a:cubicBezTo>
                  <a:pt x="0" y="326"/>
                  <a:pt x="0" y="326"/>
                  <a:pt x="0" y="335"/>
                </a:cubicBezTo>
                <a:cubicBezTo>
                  <a:pt x="0" y="846"/>
                  <a:pt x="0" y="846"/>
                  <a:pt x="0" y="846"/>
                </a:cubicBezTo>
                <a:cubicBezTo>
                  <a:pt x="0" y="865"/>
                  <a:pt x="19" y="883"/>
                  <a:pt x="47" y="883"/>
                </a:cubicBezTo>
                <a:cubicBezTo>
                  <a:pt x="790" y="883"/>
                  <a:pt x="790" y="883"/>
                  <a:pt x="790" y="883"/>
                </a:cubicBezTo>
                <a:cubicBezTo>
                  <a:pt x="818" y="883"/>
                  <a:pt x="837" y="865"/>
                  <a:pt x="837" y="846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7" y="326"/>
                  <a:pt x="837" y="326"/>
                  <a:pt x="837" y="326"/>
                </a:cubicBezTo>
                <a:cubicBezTo>
                  <a:pt x="837" y="316"/>
                  <a:pt x="837" y="316"/>
                  <a:pt x="837" y="316"/>
                </a:cubicBezTo>
                <a:lnTo>
                  <a:pt x="837" y="93"/>
                </a:lnTo>
                <a:close/>
                <a:moveTo>
                  <a:pt x="65" y="121"/>
                </a:moveTo>
                <a:lnTo>
                  <a:pt x="65" y="121"/>
                </a:lnTo>
                <a:cubicBezTo>
                  <a:pt x="130" y="121"/>
                  <a:pt x="130" y="121"/>
                  <a:pt x="130" y="121"/>
                </a:cubicBezTo>
                <a:cubicBezTo>
                  <a:pt x="130" y="149"/>
                  <a:pt x="130" y="149"/>
                  <a:pt x="130" y="149"/>
                </a:cubicBezTo>
                <a:cubicBezTo>
                  <a:pt x="130" y="168"/>
                  <a:pt x="140" y="177"/>
                  <a:pt x="158" y="177"/>
                </a:cubicBezTo>
                <a:cubicBezTo>
                  <a:pt x="177" y="177"/>
                  <a:pt x="186" y="168"/>
                  <a:pt x="186" y="149"/>
                </a:cubicBezTo>
                <a:cubicBezTo>
                  <a:pt x="186" y="121"/>
                  <a:pt x="186" y="121"/>
                  <a:pt x="186" y="121"/>
                </a:cubicBezTo>
                <a:cubicBezTo>
                  <a:pt x="651" y="121"/>
                  <a:pt x="651" y="121"/>
                  <a:pt x="651" y="121"/>
                </a:cubicBezTo>
                <a:cubicBezTo>
                  <a:pt x="651" y="149"/>
                  <a:pt x="651" y="149"/>
                  <a:pt x="651" y="149"/>
                </a:cubicBezTo>
                <a:cubicBezTo>
                  <a:pt x="651" y="168"/>
                  <a:pt x="660" y="177"/>
                  <a:pt x="679" y="177"/>
                </a:cubicBezTo>
                <a:cubicBezTo>
                  <a:pt x="688" y="177"/>
                  <a:pt x="707" y="168"/>
                  <a:pt x="707" y="149"/>
                </a:cubicBezTo>
                <a:cubicBezTo>
                  <a:pt x="707" y="121"/>
                  <a:pt x="707" y="121"/>
                  <a:pt x="707" y="121"/>
                </a:cubicBezTo>
                <a:cubicBezTo>
                  <a:pt x="772" y="121"/>
                  <a:pt x="772" y="121"/>
                  <a:pt x="772" y="121"/>
                </a:cubicBezTo>
                <a:cubicBezTo>
                  <a:pt x="772" y="288"/>
                  <a:pt x="772" y="288"/>
                  <a:pt x="772" y="288"/>
                </a:cubicBezTo>
                <a:cubicBezTo>
                  <a:pt x="65" y="288"/>
                  <a:pt x="65" y="288"/>
                  <a:pt x="65" y="288"/>
                </a:cubicBezTo>
                <a:lnTo>
                  <a:pt x="65" y="121"/>
                </a:lnTo>
                <a:close/>
                <a:moveTo>
                  <a:pt x="772" y="828"/>
                </a:moveTo>
                <a:lnTo>
                  <a:pt x="772" y="828"/>
                </a:lnTo>
                <a:cubicBezTo>
                  <a:pt x="65" y="828"/>
                  <a:pt x="65" y="828"/>
                  <a:pt x="65" y="828"/>
                </a:cubicBezTo>
                <a:cubicBezTo>
                  <a:pt x="65" y="344"/>
                  <a:pt x="65" y="344"/>
                  <a:pt x="65" y="344"/>
                </a:cubicBezTo>
                <a:cubicBezTo>
                  <a:pt x="772" y="344"/>
                  <a:pt x="772" y="344"/>
                  <a:pt x="772" y="344"/>
                </a:cubicBezTo>
                <a:lnTo>
                  <a:pt x="772" y="8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357">
            <a:extLst>
              <a:ext uri="{FF2B5EF4-FFF2-40B4-BE49-F238E27FC236}">
                <a16:creationId xmlns:a16="http://schemas.microsoft.com/office/drawing/2014/main" id="{7C2AA54C-0011-454B-BA07-8AB365539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4577" y="1485198"/>
            <a:ext cx="306652" cy="55366"/>
          </a:xfrm>
          <a:custGeom>
            <a:avLst/>
            <a:gdLst>
              <a:gd name="T0" fmla="*/ 288 w 316"/>
              <a:gd name="T1" fmla="*/ 0 h 57"/>
              <a:gd name="T2" fmla="*/ 288 w 316"/>
              <a:gd name="T3" fmla="*/ 0 h 57"/>
              <a:gd name="T4" fmla="*/ 37 w 316"/>
              <a:gd name="T5" fmla="*/ 0 h 57"/>
              <a:gd name="T6" fmla="*/ 0 w 316"/>
              <a:gd name="T7" fmla="*/ 28 h 57"/>
              <a:gd name="T8" fmla="*/ 37 w 316"/>
              <a:gd name="T9" fmla="*/ 56 h 57"/>
              <a:gd name="T10" fmla="*/ 288 w 316"/>
              <a:gd name="T11" fmla="*/ 56 h 57"/>
              <a:gd name="T12" fmla="*/ 315 w 316"/>
              <a:gd name="T13" fmla="*/ 28 h 57"/>
              <a:gd name="T14" fmla="*/ 288 w 316"/>
              <a:gd name="T15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6" h="57">
                <a:moveTo>
                  <a:pt x="288" y="0"/>
                </a:moveTo>
                <a:lnTo>
                  <a:pt x="288" y="0"/>
                </a:lnTo>
                <a:cubicBezTo>
                  <a:pt x="37" y="0"/>
                  <a:pt x="37" y="0"/>
                  <a:pt x="37" y="0"/>
                </a:cubicBezTo>
                <a:cubicBezTo>
                  <a:pt x="18" y="0"/>
                  <a:pt x="0" y="9"/>
                  <a:pt x="0" y="28"/>
                </a:cubicBezTo>
                <a:cubicBezTo>
                  <a:pt x="0" y="46"/>
                  <a:pt x="18" y="56"/>
                  <a:pt x="37" y="56"/>
                </a:cubicBezTo>
                <a:cubicBezTo>
                  <a:pt x="288" y="56"/>
                  <a:pt x="288" y="56"/>
                  <a:pt x="288" y="56"/>
                </a:cubicBezTo>
                <a:cubicBezTo>
                  <a:pt x="306" y="56"/>
                  <a:pt x="315" y="46"/>
                  <a:pt x="315" y="28"/>
                </a:cubicBezTo>
                <a:cubicBezTo>
                  <a:pt x="315" y="9"/>
                  <a:pt x="306" y="0"/>
                  <a:pt x="28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58">
            <a:extLst>
              <a:ext uri="{FF2B5EF4-FFF2-40B4-BE49-F238E27FC236}">
                <a16:creationId xmlns:a16="http://schemas.microsoft.com/office/drawing/2014/main" id="{69557871-B2FE-9345-A069-573D0B6DE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7729" y="1770553"/>
            <a:ext cx="178880" cy="251286"/>
          </a:xfrm>
          <a:custGeom>
            <a:avLst/>
            <a:gdLst>
              <a:gd name="T0" fmla="*/ 84 w 187"/>
              <a:gd name="T1" fmla="*/ 149 h 261"/>
              <a:gd name="T2" fmla="*/ 84 w 187"/>
              <a:gd name="T3" fmla="*/ 149 h 261"/>
              <a:gd name="T4" fmla="*/ 9 w 187"/>
              <a:gd name="T5" fmla="*/ 205 h 261"/>
              <a:gd name="T6" fmla="*/ 0 w 187"/>
              <a:gd name="T7" fmla="*/ 232 h 261"/>
              <a:gd name="T8" fmla="*/ 28 w 187"/>
              <a:gd name="T9" fmla="*/ 260 h 261"/>
              <a:gd name="T10" fmla="*/ 167 w 187"/>
              <a:gd name="T11" fmla="*/ 260 h 261"/>
              <a:gd name="T12" fmla="*/ 186 w 187"/>
              <a:gd name="T13" fmla="*/ 232 h 261"/>
              <a:gd name="T14" fmla="*/ 167 w 187"/>
              <a:gd name="T15" fmla="*/ 214 h 261"/>
              <a:gd name="T16" fmla="*/ 74 w 187"/>
              <a:gd name="T17" fmla="*/ 214 h 261"/>
              <a:gd name="T18" fmla="*/ 121 w 187"/>
              <a:gd name="T19" fmla="*/ 177 h 261"/>
              <a:gd name="T20" fmla="*/ 186 w 187"/>
              <a:gd name="T21" fmla="*/ 84 h 261"/>
              <a:gd name="T22" fmla="*/ 186 w 187"/>
              <a:gd name="T23" fmla="*/ 75 h 261"/>
              <a:gd name="T24" fmla="*/ 93 w 187"/>
              <a:gd name="T25" fmla="*/ 0 h 261"/>
              <a:gd name="T26" fmla="*/ 9 w 187"/>
              <a:gd name="T27" fmla="*/ 37 h 261"/>
              <a:gd name="T28" fmla="*/ 9 w 187"/>
              <a:gd name="T29" fmla="*/ 56 h 261"/>
              <a:gd name="T30" fmla="*/ 28 w 187"/>
              <a:gd name="T31" fmla="*/ 84 h 261"/>
              <a:gd name="T32" fmla="*/ 47 w 187"/>
              <a:gd name="T33" fmla="*/ 75 h 261"/>
              <a:gd name="T34" fmla="*/ 93 w 187"/>
              <a:gd name="T35" fmla="*/ 47 h 261"/>
              <a:gd name="T36" fmla="*/ 130 w 187"/>
              <a:gd name="T37" fmla="*/ 84 h 261"/>
              <a:gd name="T38" fmla="*/ 84 w 187"/>
              <a:gd name="T39" fmla="*/ 149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7" h="261">
                <a:moveTo>
                  <a:pt x="84" y="149"/>
                </a:moveTo>
                <a:lnTo>
                  <a:pt x="84" y="149"/>
                </a:lnTo>
                <a:cubicBezTo>
                  <a:pt x="9" y="205"/>
                  <a:pt x="9" y="205"/>
                  <a:pt x="9" y="205"/>
                </a:cubicBezTo>
                <a:cubicBezTo>
                  <a:pt x="0" y="214"/>
                  <a:pt x="0" y="223"/>
                  <a:pt x="0" y="232"/>
                </a:cubicBezTo>
                <a:cubicBezTo>
                  <a:pt x="0" y="251"/>
                  <a:pt x="9" y="260"/>
                  <a:pt x="28" y="260"/>
                </a:cubicBezTo>
                <a:cubicBezTo>
                  <a:pt x="167" y="260"/>
                  <a:pt x="167" y="260"/>
                  <a:pt x="167" y="260"/>
                </a:cubicBezTo>
                <a:cubicBezTo>
                  <a:pt x="176" y="260"/>
                  <a:pt x="186" y="251"/>
                  <a:pt x="186" y="232"/>
                </a:cubicBezTo>
                <a:cubicBezTo>
                  <a:pt x="186" y="223"/>
                  <a:pt x="176" y="214"/>
                  <a:pt x="167" y="214"/>
                </a:cubicBezTo>
                <a:cubicBezTo>
                  <a:pt x="74" y="214"/>
                  <a:pt x="74" y="214"/>
                  <a:pt x="74" y="214"/>
                </a:cubicBezTo>
                <a:cubicBezTo>
                  <a:pt x="121" y="177"/>
                  <a:pt x="121" y="177"/>
                  <a:pt x="121" y="177"/>
                </a:cubicBezTo>
                <a:cubicBezTo>
                  <a:pt x="158" y="140"/>
                  <a:pt x="186" y="121"/>
                  <a:pt x="186" y="84"/>
                </a:cubicBezTo>
                <a:cubicBezTo>
                  <a:pt x="186" y="75"/>
                  <a:pt x="186" y="75"/>
                  <a:pt x="186" y="75"/>
                </a:cubicBezTo>
                <a:cubicBezTo>
                  <a:pt x="186" y="28"/>
                  <a:pt x="149" y="0"/>
                  <a:pt x="93" y="0"/>
                </a:cubicBezTo>
                <a:cubicBezTo>
                  <a:pt x="56" y="0"/>
                  <a:pt x="37" y="19"/>
                  <a:pt x="9" y="37"/>
                </a:cubicBezTo>
                <a:cubicBezTo>
                  <a:pt x="9" y="47"/>
                  <a:pt x="9" y="47"/>
                  <a:pt x="9" y="56"/>
                </a:cubicBezTo>
                <a:cubicBezTo>
                  <a:pt x="9" y="65"/>
                  <a:pt x="19" y="84"/>
                  <a:pt x="28" y="84"/>
                </a:cubicBezTo>
                <a:cubicBezTo>
                  <a:pt x="37" y="84"/>
                  <a:pt x="47" y="75"/>
                  <a:pt x="47" y="75"/>
                </a:cubicBezTo>
                <a:cubicBezTo>
                  <a:pt x="65" y="56"/>
                  <a:pt x="74" y="47"/>
                  <a:pt x="93" y="47"/>
                </a:cubicBezTo>
                <a:cubicBezTo>
                  <a:pt x="112" y="47"/>
                  <a:pt x="130" y="65"/>
                  <a:pt x="130" y="84"/>
                </a:cubicBezTo>
                <a:cubicBezTo>
                  <a:pt x="130" y="103"/>
                  <a:pt x="112" y="121"/>
                  <a:pt x="84" y="1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59">
            <a:extLst>
              <a:ext uri="{FF2B5EF4-FFF2-40B4-BE49-F238E27FC236}">
                <a16:creationId xmlns:a16="http://schemas.microsoft.com/office/drawing/2014/main" id="{7606A826-A39B-2B4C-8DC6-4C5B9FCC0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4940" y="1770553"/>
            <a:ext cx="178880" cy="251286"/>
          </a:xfrm>
          <a:custGeom>
            <a:avLst/>
            <a:gdLst>
              <a:gd name="T0" fmla="*/ 28 w 187"/>
              <a:gd name="T1" fmla="*/ 56 h 261"/>
              <a:gd name="T2" fmla="*/ 28 w 187"/>
              <a:gd name="T3" fmla="*/ 56 h 261"/>
              <a:gd name="T4" fmla="*/ 121 w 187"/>
              <a:gd name="T5" fmla="*/ 56 h 261"/>
              <a:gd name="T6" fmla="*/ 28 w 187"/>
              <a:gd name="T7" fmla="*/ 214 h 261"/>
              <a:gd name="T8" fmla="*/ 28 w 187"/>
              <a:gd name="T9" fmla="*/ 232 h 261"/>
              <a:gd name="T10" fmla="*/ 56 w 187"/>
              <a:gd name="T11" fmla="*/ 260 h 261"/>
              <a:gd name="T12" fmla="*/ 84 w 187"/>
              <a:gd name="T13" fmla="*/ 242 h 261"/>
              <a:gd name="T14" fmla="*/ 186 w 187"/>
              <a:gd name="T15" fmla="*/ 56 h 261"/>
              <a:gd name="T16" fmla="*/ 186 w 187"/>
              <a:gd name="T17" fmla="*/ 28 h 261"/>
              <a:gd name="T18" fmla="*/ 167 w 187"/>
              <a:gd name="T19" fmla="*/ 0 h 261"/>
              <a:gd name="T20" fmla="*/ 28 w 187"/>
              <a:gd name="T21" fmla="*/ 0 h 261"/>
              <a:gd name="T22" fmla="*/ 0 w 187"/>
              <a:gd name="T23" fmla="*/ 28 h 261"/>
              <a:gd name="T24" fmla="*/ 28 w 187"/>
              <a:gd name="T25" fmla="*/ 56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7" h="261">
                <a:moveTo>
                  <a:pt x="28" y="56"/>
                </a:moveTo>
                <a:lnTo>
                  <a:pt x="28" y="56"/>
                </a:lnTo>
                <a:cubicBezTo>
                  <a:pt x="121" y="56"/>
                  <a:pt x="121" y="56"/>
                  <a:pt x="121" y="56"/>
                </a:cubicBezTo>
                <a:cubicBezTo>
                  <a:pt x="28" y="214"/>
                  <a:pt x="28" y="214"/>
                  <a:pt x="28" y="214"/>
                </a:cubicBezTo>
                <a:cubicBezTo>
                  <a:pt x="28" y="223"/>
                  <a:pt x="28" y="232"/>
                  <a:pt x="28" y="232"/>
                </a:cubicBezTo>
                <a:cubicBezTo>
                  <a:pt x="28" y="251"/>
                  <a:pt x="37" y="260"/>
                  <a:pt x="56" y="260"/>
                </a:cubicBezTo>
                <a:cubicBezTo>
                  <a:pt x="65" y="260"/>
                  <a:pt x="75" y="251"/>
                  <a:pt x="84" y="242"/>
                </a:cubicBezTo>
                <a:cubicBezTo>
                  <a:pt x="186" y="56"/>
                  <a:pt x="186" y="56"/>
                  <a:pt x="186" y="56"/>
                </a:cubicBezTo>
                <a:cubicBezTo>
                  <a:pt x="186" y="47"/>
                  <a:pt x="186" y="37"/>
                  <a:pt x="186" y="28"/>
                </a:cubicBezTo>
                <a:cubicBezTo>
                  <a:pt x="186" y="9"/>
                  <a:pt x="177" y="0"/>
                  <a:pt x="167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19" y="0"/>
                  <a:pt x="0" y="19"/>
                  <a:pt x="0" y="28"/>
                </a:cubicBezTo>
                <a:cubicBezTo>
                  <a:pt x="0" y="37"/>
                  <a:pt x="19" y="56"/>
                  <a:pt x="28" y="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60">
            <a:extLst>
              <a:ext uri="{FF2B5EF4-FFF2-40B4-BE49-F238E27FC236}">
                <a16:creationId xmlns:a16="http://schemas.microsoft.com/office/drawing/2014/main" id="{FBFDDC45-51A0-BC45-B2F8-4E498F406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5593" y="5109656"/>
            <a:ext cx="434424" cy="800703"/>
          </a:xfrm>
          <a:custGeom>
            <a:avLst/>
            <a:gdLst>
              <a:gd name="T0" fmla="*/ 224 w 448"/>
              <a:gd name="T1" fmla="*/ 827 h 828"/>
              <a:gd name="T2" fmla="*/ 224 w 448"/>
              <a:gd name="T3" fmla="*/ 827 h 828"/>
              <a:gd name="T4" fmla="*/ 0 w 448"/>
              <a:gd name="T5" fmla="*/ 604 h 828"/>
              <a:gd name="T6" fmla="*/ 0 w 448"/>
              <a:gd name="T7" fmla="*/ 186 h 828"/>
              <a:gd name="T8" fmla="*/ 28 w 448"/>
              <a:gd name="T9" fmla="*/ 158 h 828"/>
              <a:gd name="T10" fmla="*/ 28 w 448"/>
              <a:gd name="T11" fmla="*/ 158 h 828"/>
              <a:gd name="T12" fmla="*/ 66 w 448"/>
              <a:gd name="T13" fmla="*/ 186 h 828"/>
              <a:gd name="T14" fmla="*/ 66 w 448"/>
              <a:gd name="T15" fmla="*/ 604 h 828"/>
              <a:gd name="T16" fmla="*/ 224 w 448"/>
              <a:gd name="T17" fmla="*/ 771 h 828"/>
              <a:gd name="T18" fmla="*/ 391 w 448"/>
              <a:gd name="T19" fmla="*/ 604 h 828"/>
              <a:gd name="T20" fmla="*/ 391 w 448"/>
              <a:gd name="T21" fmla="*/ 483 h 828"/>
              <a:gd name="T22" fmla="*/ 391 w 448"/>
              <a:gd name="T23" fmla="*/ 483 h 828"/>
              <a:gd name="T24" fmla="*/ 391 w 448"/>
              <a:gd name="T25" fmla="*/ 242 h 828"/>
              <a:gd name="T26" fmla="*/ 391 w 448"/>
              <a:gd name="T27" fmla="*/ 158 h 828"/>
              <a:gd name="T28" fmla="*/ 289 w 448"/>
              <a:gd name="T29" fmla="*/ 56 h 828"/>
              <a:gd name="T30" fmla="*/ 186 w 448"/>
              <a:gd name="T31" fmla="*/ 158 h 828"/>
              <a:gd name="T32" fmla="*/ 186 w 448"/>
              <a:gd name="T33" fmla="*/ 242 h 828"/>
              <a:gd name="T34" fmla="*/ 186 w 448"/>
              <a:gd name="T35" fmla="*/ 558 h 828"/>
              <a:gd name="T36" fmla="*/ 186 w 448"/>
              <a:gd name="T37" fmla="*/ 604 h 828"/>
              <a:gd name="T38" fmla="*/ 224 w 448"/>
              <a:gd name="T39" fmla="*/ 641 h 828"/>
              <a:gd name="T40" fmla="*/ 261 w 448"/>
              <a:gd name="T41" fmla="*/ 604 h 828"/>
              <a:gd name="T42" fmla="*/ 261 w 448"/>
              <a:gd name="T43" fmla="*/ 186 h 828"/>
              <a:gd name="T44" fmla="*/ 289 w 448"/>
              <a:gd name="T45" fmla="*/ 158 h 828"/>
              <a:gd name="T46" fmla="*/ 289 w 448"/>
              <a:gd name="T47" fmla="*/ 158 h 828"/>
              <a:gd name="T48" fmla="*/ 317 w 448"/>
              <a:gd name="T49" fmla="*/ 186 h 828"/>
              <a:gd name="T50" fmla="*/ 317 w 448"/>
              <a:gd name="T51" fmla="*/ 604 h 828"/>
              <a:gd name="T52" fmla="*/ 224 w 448"/>
              <a:gd name="T53" fmla="*/ 697 h 828"/>
              <a:gd name="T54" fmla="*/ 131 w 448"/>
              <a:gd name="T55" fmla="*/ 604 h 828"/>
              <a:gd name="T56" fmla="*/ 131 w 448"/>
              <a:gd name="T57" fmla="*/ 558 h 828"/>
              <a:gd name="T58" fmla="*/ 131 w 448"/>
              <a:gd name="T59" fmla="*/ 242 h 828"/>
              <a:gd name="T60" fmla="*/ 131 w 448"/>
              <a:gd name="T61" fmla="*/ 158 h 828"/>
              <a:gd name="T62" fmla="*/ 289 w 448"/>
              <a:gd name="T63" fmla="*/ 0 h 828"/>
              <a:gd name="T64" fmla="*/ 447 w 448"/>
              <a:gd name="T65" fmla="*/ 158 h 828"/>
              <a:gd name="T66" fmla="*/ 447 w 448"/>
              <a:gd name="T67" fmla="*/ 242 h 828"/>
              <a:gd name="T68" fmla="*/ 447 w 448"/>
              <a:gd name="T69" fmla="*/ 242 h 828"/>
              <a:gd name="T70" fmla="*/ 447 w 448"/>
              <a:gd name="T71" fmla="*/ 483 h 828"/>
              <a:gd name="T72" fmla="*/ 447 w 448"/>
              <a:gd name="T73" fmla="*/ 604 h 828"/>
              <a:gd name="T74" fmla="*/ 224 w 448"/>
              <a:gd name="T75" fmla="*/ 827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48" h="828">
                <a:moveTo>
                  <a:pt x="224" y="827"/>
                </a:moveTo>
                <a:lnTo>
                  <a:pt x="224" y="827"/>
                </a:lnTo>
                <a:cubicBezTo>
                  <a:pt x="103" y="827"/>
                  <a:pt x="0" y="725"/>
                  <a:pt x="0" y="604"/>
                </a:cubicBezTo>
                <a:cubicBezTo>
                  <a:pt x="0" y="186"/>
                  <a:pt x="0" y="186"/>
                  <a:pt x="0" y="186"/>
                </a:cubicBezTo>
                <a:cubicBezTo>
                  <a:pt x="0" y="167"/>
                  <a:pt x="19" y="158"/>
                  <a:pt x="28" y="158"/>
                </a:cubicBezTo>
                <a:lnTo>
                  <a:pt x="28" y="158"/>
                </a:lnTo>
                <a:cubicBezTo>
                  <a:pt x="47" y="158"/>
                  <a:pt x="66" y="167"/>
                  <a:pt x="66" y="186"/>
                </a:cubicBezTo>
                <a:cubicBezTo>
                  <a:pt x="66" y="604"/>
                  <a:pt x="66" y="604"/>
                  <a:pt x="66" y="604"/>
                </a:cubicBezTo>
                <a:cubicBezTo>
                  <a:pt x="66" y="697"/>
                  <a:pt x="140" y="771"/>
                  <a:pt x="224" y="771"/>
                </a:cubicBezTo>
                <a:cubicBezTo>
                  <a:pt x="317" y="771"/>
                  <a:pt x="391" y="697"/>
                  <a:pt x="391" y="604"/>
                </a:cubicBezTo>
                <a:cubicBezTo>
                  <a:pt x="391" y="483"/>
                  <a:pt x="391" y="483"/>
                  <a:pt x="391" y="483"/>
                </a:cubicBezTo>
                <a:lnTo>
                  <a:pt x="391" y="483"/>
                </a:lnTo>
                <a:cubicBezTo>
                  <a:pt x="391" y="242"/>
                  <a:pt x="391" y="242"/>
                  <a:pt x="391" y="242"/>
                </a:cubicBezTo>
                <a:cubicBezTo>
                  <a:pt x="391" y="158"/>
                  <a:pt x="391" y="158"/>
                  <a:pt x="391" y="158"/>
                </a:cubicBezTo>
                <a:cubicBezTo>
                  <a:pt x="391" y="102"/>
                  <a:pt x="344" y="56"/>
                  <a:pt x="289" y="56"/>
                </a:cubicBezTo>
                <a:cubicBezTo>
                  <a:pt x="233" y="56"/>
                  <a:pt x="186" y="102"/>
                  <a:pt x="186" y="158"/>
                </a:cubicBezTo>
                <a:cubicBezTo>
                  <a:pt x="186" y="242"/>
                  <a:pt x="186" y="242"/>
                  <a:pt x="186" y="242"/>
                </a:cubicBezTo>
                <a:cubicBezTo>
                  <a:pt x="186" y="558"/>
                  <a:pt x="186" y="558"/>
                  <a:pt x="186" y="558"/>
                </a:cubicBezTo>
                <a:cubicBezTo>
                  <a:pt x="186" y="604"/>
                  <a:pt x="186" y="604"/>
                  <a:pt x="186" y="604"/>
                </a:cubicBezTo>
                <a:cubicBezTo>
                  <a:pt x="186" y="623"/>
                  <a:pt x="205" y="641"/>
                  <a:pt x="224" y="641"/>
                </a:cubicBezTo>
                <a:cubicBezTo>
                  <a:pt x="242" y="641"/>
                  <a:pt x="261" y="623"/>
                  <a:pt x="261" y="604"/>
                </a:cubicBezTo>
                <a:cubicBezTo>
                  <a:pt x="261" y="186"/>
                  <a:pt x="261" y="186"/>
                  <a:pt x="261" y="186"/>
                </a:cubicBezTo>
                <a:cubicBezTo>
                  <a:pt x="261" y="177"/>
                  <a:pt x="270" y="158"/>
                  <a:pt x="289" y="158"/>
                </a:cubicBezTo>
                <a:lnTo>
                  <a:pt x="289" y="158"/>
                </a:lnTo>
                <a:cubicBezTo>
                  <a:pt x="307" y="158"/>
                  <a:pt x="317" y="177"/>
                  <a:pt x="317" y="186"/>
                </a:cubicBezTo>
                <a:cubicBezTo>
                  <a:pt x="317" y="604"/>
                  <a:pt x="317" y="604"/>
                  <a:pt x="317" y="604"/>
                </a:cubicBezTo>
                <a:cubicBezTo>
                  <a:pt x="317" y="651"/>
                  <a:pt x="279" y="697"/>
                  <a:pt x="224" y="697"/>
                </a:cubicBezTo>
                <a:cubicBezTo>
                  <a:pt x="177" y="697"/>
                  <a:pt x="131" y="651"/>
                  <a:pt x="131" y="604"/>
                </a:cubicBezTo>
                <a:cubicBezTo>
                  <a:pt x="131" y="558"/>
                  <a:pt x="131" y="558"/>
                  <a:pt x="131" y="558"/>
                </a:cubicBezTo>
                <a:cubicBezTo>
                  <a:pt x="131" y="242"/>
                  <a:pt x="131" y="242"/>
                  <a:pt x="131" y="242"/>
                </a:cubicBezTo>
                <a:cubicBezTo>
                  <a:pt x="131" y="158"/>
                  <a:pt x="131" y="158"/>
                  <a:pt x="131" y="158"/>
                </a:cubicBezTo>
                <a:cubicBezTo>
                  <a:pt x="131" y="65"/>
                  <a:pt x="205" y="0"/>
                  <a:pt x="289" y="0"/>
                </a:cubicBezTo>
                <a:cubicBezTo>
                  <a:pt x="372" y="0"/>
                  <a:pt x="447" y="65"/>
                  <a:pt x="447" y="158"/>
                </a:cubicBezTo>
                <a:cubicBezTo>
                  <a:pt x="447" y="242"/>
                  <a:pt x="447" y="242"/>
                  <a:pt x="447" y="242"/>
                </a:cubicBezTo>
                <a:lnTo>
                  <a:pt x="447" y="242"/>
                </a:lnTo>
                <a:cubicBezTo>
                  <a:pt x="447" y="483"/>
                  <a:pt x="447" y="483"/>
                  <a:pt x="447" y="483"/>
                </a:cubicBezTo>
                <a:cubicBezTo>
                  <a:pt x="447" y="604"/>
                  <a:pt x="447" y="604"/>
                  <a:pt x="447" y="604"/>
                </a:cubicBezTo>
                <a:cubicBezTo>
                  <a:pt x="447" y="725"/>
                  <a:pt x="344" y="827"/>
                  <a:pt x="224" y="8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361">
            <a:extLst>
              <a:ext uri="{FF2B5EF4-FFF2-40B4-BE49-F238E27FC236}">
                <a16:creationId xmlns:a16="http://schemas.microsoft.com/office/drawing/2014/main" id="{88C00B69-8F8E-F84B-9EBE-0F0D1B78B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949" y="5522786"/>
            <a:ext cx="1051986" cy="106475"/>
          </a:xfrm>
          <a:custGeom>
            <a:avLst/>
            <a:gdLst>
              <a:gd name="T0" fmla="*/ 1031 w 1088"/>
              <a:gd name="T1" fmla="*/ 111 h 112"/>
              <a:gd name="T2" fmla="*/ 1031 w 1088"/>
              <a:gd name="T3" fmla="*/ 111 h 112"/>
              <a:gd name="T4" fmla="*/ 56 w 1088"/>
              <a:gd name="T5" fmla="*/ 111 h 112"/>
              <a:gd name="T6" fmla="*/ 0 w 1088"/>
              <a:gd name="T7" fmla="*/ 55 h 112"/>
              <a:gd name="T8" fmla="*/ 0 w 1088"/>
              <a:gd name="T9" fmla="*/ 55 h 112"/>
              <a:gd name="T10" fmla="*/ 56 w 1088"/>
              <a:gd name="T11" fmla="*/ 0 h 112"/>
              <a:gd name="T12" fmla="*/ 1031 w 1088"/>
              <a:gd name="T13" fmla="*/ 0 h 112"/>
              <a:gd name="T14" fmla="*/ 1087 w 1088"/>
              <a:gd name="T15" fmla="*/ 55 h 112"/>
              <a:gd name="T16" fmla="*/ 1087 w 1088"/>
              <a:gd name="T17" fmla="*/ 55 h 112"/>
              <a:gd name="T18" fmla="*/ 1031 w 1088"/>
              <a:gd name="T19" fmla="*/ 11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8" h="112">
                <a:moveTo>
                  <a:pt x="1031" y="111"/>
                </a:moveTo>
                <a:lnTo>
                  <a:pt x="1031" y="111"/>
                </a:lnTo>
                <a:cubicBezTo>
                  <a:pt x="56" y="111"/>
                  <a:pt x="56" y="111"/>
                  <a:pt x="56" y="111"/>
                </a:cubicBezTo>
                <a:cubicBezTo>
                  <a:pt x="19" y="111"/>
                  <a:pt x="0" y="92"/>
                  <a:pt x="0" y="55"/>
                </a:cubicBezTo>
                <a:lnTo>
                  <a:pt x="0" y="55"/>
                </a:lnTo>
                <a:cubicBezTo>
                  <a:pt x="0" y="27"/>
                  <a:pt x="19" y="0"/>
                  <a:pt x="56" y="0"/>
                </a:cubicBezTo>
                <a:cubicBezTo>
                  <a:pt x="1031" y="0"/>
                  <a:pt x="1031" y="0"/>
                  <a:pt x="1031" y="0"/>
                </a:cubicBezTo>
                <a:cubicBezTo>
                  <a:pt x="1059" y="0"/>
                  <a:pt x="1087" y="27"/>
                  <a:pt x="1087" y="55"/>
                </a:cubicBezTo>
                <a:lnTo>
                  <a:pt x="1087" y="55"/>
                </a:lnTo>
                <a:cubicBezTo>
                  <a:pt x="1087" y="92"/>
                  <a:pt x="1059" y="111"/>
                  <a:pt x="1031" y="11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362">
            <a:extLst>
              <a:ext uri="{FF2B5EF4-FFF2-40B4-BE49-F238E27FC236}">
                <a16:creationId xmlns:a16="http://schemas.microsoft.com/office/drawing/2014/main" id="{3259DA42-CB1D-164D-9897-32B55CBC7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949" y="5352423"/>
            <a:ext cx="1051986" cy="106475"/>
          </a:xfrm>
          <a:custGeom>
            <a:avLst/>
            <a:gdLst>
              <a:gd name="T0" fmla="*/ 1031 w 1088"/>
              <a:gd name="T1" fmla="*/ 111 h 112"/>
              <a:gd name="T2" fmla="*/ 1031 w 1088"/>
              <a:gd name="T3" fmla="*/ 111 h 112"/>
              <a:gd name="T4" fmla="*/ 56 w 1088"/>
              <a:gd name="T5" fmla="*/ 111 h 112"/>
              <a:gd name="T6" fmla="*/ 0 w 1088"/>
              <a:gd name="T7" fmla="*/ 56 h 112"/>
              <a:gd name="T8" fmla="*/ 0 w 1088"/>
              <a:gd name="T9" fmla="*/ 56 h 112"/>
              <a:gd name="T10" fmla="*/ 56 w 1088"/>
              <a:gd name="T11" fmla="*/ 0 h 112"/>
              <a:gd name="T12" fmla="*/ 1031 w 1088"/>
              <a:gd name="T13" fmla="*/ 0 h 112"/>
              <a:gd name="T14" fmla="*/ 1087 w 1088"/>
              <a:gd name="T15" fmla="*/ 56 h 112"/>
              <a:gd name="T16" fmla="*/ 1087 w 1088"/>
              <a:gd name="T17" fmla="*/ 56 h 112"/>
              <a:gd name="T18" fmla="*/ 1031 w 1088"/>
              <a:gd name="T19" fmla="*/ 11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8" h="112">
                <a:moveTo>
                  <a:pt x="1031" y="111"/>
                </a:moveTo>
                <a:lnTo>
                  <a:pt x="1031" y="111"/>
                </a:lnTo>
                <a:cubicBezTo>
                  <a:pt x="56" y="111"/>
                  <a:pt x="56" y="111"/>
                  <a:pt x="56" y="111"/>
                </a:cubicBezTo>
                <a:cubicBezTo>
                  <a:pt x="19" y="111"/>
                  <a:pt x="0" y="93"/>
                  <a:pt x="0" y="56"/>
                </a:cubicBezTo>
                <a:lnTo>
                  <a:pt x="0" y="56"/>
                </a:lnTo>
                <a:cubicBezTo>
                  <a:pt x="0" y="28"/>
                  <a:pt x="19" y="0"/>
                  <a:pt x="56" y="0"/>
                </a:cubicBezTo>
                <a:cubicBezTo>
                  <a:pt x="1031" y="0"/>
                  <a:pt x="1031" y="0"/>
                  <a:pt x="1031" y="0"/>
                </a:cubicBezTo>
                <a:cubicBezTo>
                  <a:pt x="1059" y="0"/>
                  <a:pt x="1087" y="28"/>
                  <a:pt x="1087" y="56"/>
                </a:cubicBezTo>
                <a:lnTo>
                  <a:pt x="1087" y="56"/>
                </a:lnTo>
                <a:cubicBezTo>
                  <a:pt x="1087" y="93"/>
                  <a:pt x="1059" y="111"/>
                  <a:pt x="1031" y="11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363">
            <a:extLst>
              <a:ext uri="{FF2B5EF4-FFF2-40B4-BE49-F238E27FC236}">
                <a16:creationId xmlns:a16="http://schemas.microsoft.com/office/drawing/2014/main" id="{2BAAD05C-7D11-7047-B6C7-79DF5D3CE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949" y="5182061"/>
            <a:ext cx="1051986" cy="110736"/>
          </a:xfrm>
          <a:custGeom>
            <a:avLst/>
            <a:gdLst>
              <a:gd name="T0" fmla="*/ 1031 w 1088"/>
              <a:gd name="T1" fmla="*/ 112 h 113"/>
              <a:gd name="T2" fmla="*/ 1031 w 1088"/>
              <a:gd name="T3" fmla="*/ 112 h 113"/>
              <a:gd name="T4" fmla="*/ 56 w 1088"/>
              <a:gd name="T5" fmla="*/ 112 h 113"/>
              <a:gd name="T6" fmla="*/ 0 w 1088"/>
              <a:gd name="T7" fmla="*/ 56 h 113"/>
              <a:gd name="T8" fmla="*/ 0 w 1088"/>
              <a:gd name="T9" fmla="*/ 56 h 113"/>
              <a:gd name="T10" fmla="*/ 56 w 1088"/>
              <a:gd name="T11" fmla="*/ 0 h 113"/>
              <a:gd name="T12" fmla="*/ 1031 w 1088"/>
              <a:gd name="T13" fmla="*/ 0 h 113"/>
              <a:gd name="T14" fmla="*/ 1087 w 1088"/>
              <a:gd name="T15" fmla="*/ 56 h 113"/>
              <a:gd name="T16" fmla="*/ 1087 w 1088"/>
              <a:gd name="T17" fmla="*/ 56 h 113"/>
              <a:gd name="T18" fmla="*/ 1031 w 1088"/>
              <a:gd name="T19" fmla="*/ 11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8" h="113">
                <a:moveTo>
                  <a:pt x="1031" y="112"/>
                </a:moveTo>
                <a:lnTo>
                  <a:pt x="1031" y="112"/>
                </a:lnTo>
                <a:cubicBezTo>
                  <a:pt x="56" y="112"/>
                  <a:pt x="56" y="112"/>
                  <a:pt x="56" y="112"/>
                </a:cubicBezTo>
                <a:cubicBezTo>
                  <a:pt x="19" y="112"/>
                  <a:pt x="0" y="93"/>
                  <a:pt x="0" y="56"/>
                </a:cubicBezTo>
                <a:lnTo>
                  <a:pt x="0" y="56"/>
                </a:lnTo>
                <a:cubicBezTo>
                  <a:pt x="0" y="28"/>
                  <a:pt x="19" y="0"/>
                  <a:pt x="56" y="0"/>
                </a:cubicBezTo>
                <a:cubicBezTo>
                  <a:pt x="1031" y="0"/>
                  <a:pt x="1031" y="0"/>
                  <a:pt x="1031" y="0"/>
                </a:cubicBezTo>
                <a:cubicBezTo>
                  <a:pt x="1059" y="0"/>
                  <a:pt x="1087" y="28"/>
                  <a:pt x="1087" y="56"/>
                </a:cubicBezTo>
                <a:lnTo>
                  <a:pt x="1087" y="56"/>
                </a:lnTo>
                <a:cubicBezTo>
                  <a:pt x="1087" y="93"/>
                  <a:pt x="1059" y="112"/>
                  <a:pt x="1031" y="11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364">
            <a:extLst>
              <a:ext uri="{FF2B5EF4-FFF2-40B4-BE49-F238E27FC236}">
                <a16:creationId xmlns:a16="http://schemas.microsoft.com/office/drawing/2014/main" id="{2B8257CD-19F0-3443-A8BB-DA2844B28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949" y="5011699"/>
            <a:ext cx="1051986" cy="106475"/>
          </a:xfrm>
          <a:custGeom>
            <a:avLst/>
            <a:gdLst>
              <a:gd name="T0" fmla="*/ 1031 w 1088"/>
              <a:gd name="T1" fmla="*/ 111 h 112"/>
              <a:gd name="T2" fmla="*/ 1031 w 1088"/>
              <a:gd name="T3" fmla="*/ 111 h 112"/>
              <a:gd name="T4" fmla="*/ 56 w 1088"/>
              <a:gd name="T5" fmla="*/ 111 h 112"/>
              <a:gd name="T6" fmla="*/ 0 w 1088"/>
              <a:gd name="T7" fmla="*/ 56 h 112"/>
              <a:gd name="T8" fmla="*/ 0 w 1088"/>
              <a:gd name="T9" fmla="*/ 56 h 112"/>
              <a:gd name="T10" fmla="*/ 56 w 1088"/>
              <a:gd name="T11" fmla="*/ 0 h 112"/>
              <a:gd name="T12" fmla="*/ 1031 w 1088"/>
              <a:gd name="T13" fmla="*/ 0 h 112"/>
              <a:gd name="T14" fmla="*/ 1087 w 1088"/>
              <a:gd name="T15" fmla="*/ 56 h 112"/>
              <a:gd name="T16" fmla="*/ 1087 w 1088"/>
              <a:gd name="T17" fmla="*/ 56 h 112"/>
              <a:gd name="T18" fmla="*/ 1031 w 1088"/>
              <a:gd name="T19" fmla="*/ 11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8" h="112">
                <a:moveTo>
                  <a:pt x="1031" y="111"/>
                </a:moveTo>
                <a:lnTo>
                  <a:pt x="1031" y="111"/>
                </a:lnTo>
                <a:cubicBezTo>
                  <a:pt x="56" y="111"/>
                  <a:pt x="56" y="111"/>
                  <a:pt x="56" y="111"/>
                </a:cubicBezTo>
                <a:cubicBezTo>
                  <a:pt x="19" y="111"/>
                  <a:pt x="0" y="93"/>
                  <a:pt x="0" y="56"/>
                </a:cubicBezTo>
                <a:lnTo>
                  <a:pt x="0" y="56"/>
                </a:lnTo>
                <a:cubicBezTo>
                  <a:pt x="0" y="28"/>
                  <a:pt x="19" y="0"/>
                  <a:pt x="56" y="0"/>
                </a:cubicBezTo>
                <a:cubicBezTo>
                  <a:pt x="1031" y="0"/>
                  <a:pt x="1031" y="0"/>
                  <a:pt x="1031" y="0"/>
                </a:cubicBezTo>
                <a:cubicBezTo>
                  <a:pt x="1059" y="0"/>
                  <a:pt x="1087" y="28"/>
                  <a:pt x="1087" y="56"/>
                </a:cubicBezTo>
                <a:lnTo>
                  <a:pt x="1087" y="56"/>
                </a:lnTo>
                <a:cubicBezTo>
                  <a:pt x="1087" y="93"/>
                  <a:pt x="1059" y="111"/>
                  <a:pt x="1031" y="11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365">
            <a:extLst>
              <a:ext uri="{FF2B5EF4-FFF2-40B4-BE49-F238E27FC236}">
                <a16:creationId xmlns:a16="http://schemas.microsoft.com/office/drawing/2014/main" id="{5224B4A2-05D0-DD43-80AF-51DB9DA10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949" y="4841336"/>
            <a:ext cx="1051986" cy="110736"/>
          </a:xfrm>
          <a:custGeom>
            <a:avLst/>
            <a:gdLst>
              <a:gd name="T0" fmla="*/ 1031 w 1088"/>
              <a:gd name="T1" fmla="*/ 112 h 113"/>
              <a:gd name="T2" fmla="*/ 1031 w 1088"/>
              <a:gd name="T3" fmla="*/ 112 h 113"/>
              <a:gd name="T4" fmla="*/ 56 w 1088"/>
              <a:gd name="T5" fmla="*/ 112 h 113"/>
              <a:gd name="T6" fmla="*/ 0 w 1088"/>
              <a:gd name="T7" fmla="*/ 56 h 113"/>
              <a:gd name="T8" fmla="*/ 0 w 1088"/>
              <a:gd name="T9" fmla="*/ 56 h 113"/>
              <a:gd name="T10" fmla="*/ 56 w 1088"/>
              <a:gd name="T11" fmla="*/ 0 h 113"/>
              <a:gd name="T12" fmla="*/ 1031 w 1088"/>
              <a:gd name="T13" fmla="*/ 0 h 113"/>
              <a:gd name="T14" fmla="*/ 1087 w 1088"/>
              <a:gd name="T15" fmla="*/ 56 h 113"/>
              <a:gd name="T16" fmla="*/ 1087 w 1088"/>
              <a:gd name="T17" fmla="*/ 56 h 113"/>
              <a:gd name="T18" fmla="*/ 1031 w 1088"/>
              <a:gd name="T19" fmla="*/ 11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8" h="113">
                <a:moveTo>
                  <a:pt x="1031" y="112"/>
                </a:moveTo>
                <a:lnTo>
                  <a:pt x="1031" y="112"/>
                </a:lnTo>
                <a:cubicBezTo>
                  <a:pt x="56" y="112"/>
                  <a:pt x="56" y="112"/>
                  <a:pt x="56" y="112"/>
                </a:cubicBezTo>
                <a:cubicBezTo>
                  <a:pt x="19" y="112"/>
                  <a:pt x="0" y="93"/>
                  <a:pt x="0" y="56"/>
                </a:cubicBezTo>
                <a:lnTo>
                  <a:pt x="0" y="56"/>
                </a:lnTo>
                <a:cubicBezTo>
                  <a:pt x="0" y="28"/>
                  <a:pt x="19" y="0"/>
                  <a:pt x="56" y="0"/>
                </a:cubicBezTo>
                <a:cubicBezTo>
                  <a:pt x="1031" y="0"/>
                  <a:pt x="1031" y="0"/>
                  <a:pt x="1031" y="0"/>
                </a:cubicBezTo>
                <a:cubicBezTo>
                  <a:pt x="1059" y="0"/>
                  <a:pt x="1087" y="28"/>
                  <a:pt x="1087" y="56"/>
                </a:cubicBezTo>
                <a:lnTo>
                  <a:pt x="1087" y="56"/>
                </a:lnTo>
                <a:cubicBezTo>
                  <a:pt x="1087" y="93"/>
                  <a:pt x="1059" y="112"/>
                  <a:pt x="1031" y="11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366">
            <a:extLst>
              <a:ext uri="{FF2B5EF4-FFF2-40B4-BE49-F238E27FC236}">
                <a16:creationId xmlns:a16="http://schemas.microsoft.com/office/drawing/2014/main" id="{9E2D4FC5-1707-D043-A6CB-F44C258AE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949" y="4670974"/>
            <a:ext cx="1051986" cy="106475"/>
          </a:xfrm>
          <a:custGeom>
            <a:avLst/>
            <a:gdLst>
              <a:gd name="T0" fmla="*/ 1031 w 1088"/>
              <a:gd name="T1" fmla="*/ 111 h 112"/>
              <a:gd name="T2" fmla="*/ 1031 w 1088"/>
              <a:gd name="T3" fmla="*/ 111 h 112"/>
              <a:gd name="T4" fmla="*/ 56 w 1088"/>
              <a:gd name="T5" fmla="*/ 111 h 112"/>
              <a:gd name="T6" fmla="*/ 0 w 1088"/>
              <a:gd name="T7" fmla="*/ 55 h 112"/>
              <a:gd name="T8" fmla="*/ 0 w 1088"/>
              <a:gd name="T9" fmla="*/ 55 h 112"/>
              <a:gd name="T10" fmla="*/ 56 w 1088"/>
              <a:gd name="T11" fmla="*/ 0 h 112"/>
              <a:gd name="T12" fmla="*/ 1031 w 1088"/>
              <a:gd name="T13" fmla="*/ 0 h 112"/>
              <a:gd name="T14" fmla="*/ 1087 w 1088"/>
              <a:gd name="T15" fmla="*/ 55 h 112"/>
              <a:gd name="T16" fmla="*/ 1087 w 1088"/>
              <a:gd name="T17" fmla="*/ 55 h 112"/>
              <a:gd name="T18" fmla="*/ 1031 w 1088"/>
              <a:gd name="T19" fmla="*/ 11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8" h="112">
                <a:moveTo>
                  <a:pt x="1031" y="111"/>
                </a:moveTo>
                <a:lnTo>
                  <a:pt x="1031" y="111"/>
                </a:lnTo>
                <a:cubicBezTo>
                  <a:pt x="56" y="111"/>
                  <a:pt x="56" y="111"/>
                  <a:pt x="56" y="111"/>
                </a:cubicBezTo>
                <a:cubicBezTo>
                  <a:pt x="19" y="111"/>
                  <a:pt x="0" y="93"/>
                  <a:pt x="0" y="55"/>
                </a:cubicBezTo>
                <a:lnTo>
                  <a:pt x="0" y="55"/>
                </a:lnTo>
                <a:cubicBezTo>
                  <a:pt x="0" y="28"/>
                  <a:pt x="19" y="0"/>
                  <a:pt x="56" y="0"/>
                </a:cubicBezTo>
                <a:cubicBezTo>
                  <a:pt x="1031" y="0"/>
                  <a:pt x="1031" y="0"/>
                  <a:pt x="1031" y="0"/>
                </a:cubicBezTo>
                <a:cubicBezTo>
                  <a:pt x="1059" y="0"/>
                  <a:pt x="1087" y="28"/>
                  <a:pt x="1087" y="55"/>
                </a:cubicBezTo>
                <a:lnTo>
                  <a:pt x="1087" y="55"/>
                </a:lnTo>
                <a:cubicBezTo>
                  <a:pt x="1087" y="93"/>
                  <a:pt x="1059" y="111"/>
                  <a:pt x="1031" y="111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367">
            <a:extLst>
              <a:ext uri="{FF2B5EF4-FFF2-40B4-BE49-F238E27FC236}">
                <a16:creationId xmlns:a16="http://schemas.microsoft.com/office/drawing/2014/main" id="{5A143544-0E13-844A-8F09-8C8D48FE8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949" y="4500612"/>
            <a:ext cx="1051986" cy="110736"/>
          </a:xfrm>
          <a:custGeom>
            <a:avLst/>
            <a:gdLst>
              <a:gd name="T0" fmla="*/ 1031 w 1088"/>
              <a:gd name="T1" fmla="*/ 112 h 113"/>
              <a:gd name="T2" fmla="*/ 1031 w 1088"/>
              <a:gd name="T3" fmla="*/ 112 h 113"/>
              <a:gd name="T4" fmla="*/ 56 w 1088"/>
              <a:gd name="T5" fmla="*/ 112 h 113"/>
              <a:gd name="T6" fmla="*/ 0 w 1088"/>
              <a:gd name="T7" fmla="*/ 56 h 113"/>
              <a:gd name="T8" fmla="*/ 0 w 1088"/>
              <a:gd name="T9" fmla="*/ 56 h 113"/>
              <a:gd name="T10" fmla="*/ 56 w 1088"/>
              <a:gd name="T11" fmla="*/ 0 h 113"/>
              <a:gd name="T12" fmla="*/ 1031 w 1088"/>
              <a:gd name="T13" fmla="*/ 0 h 113"/>
              <a:gd name="T14" fmla="*/ 1087 w 1088"/>
              <a:gd name="T15" fmla="*/ 56 h 113"/>
              <a:gd name="T16" fmla="*/ 1087 w 1088"/>
              <a:gd name="T17" fmla="*/ 56 h 113"/>
              <a:gd name="T18" fmla="*/ 1031 w 1088"/>
              <a:gd name="T19" fmla="*/ 11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8" h="113">
                <a:moveTo>
                  <a:pt x="1031" y="112"/>
                </a:moveTo>
                <a:lnTo>
                  <a:pt x="1031" y="112"/>
                </a:lnTo>
                <a:cubicBezTo>
                  <a:pt x="56" y="112"/>
                  <a:pt x="56" y="112"/>
                  <a:pt x="56" y="112"/>
                </a:cubicBezTo>
                <a:cubicBezTo>
                  <a:pt x="19" y="112"/>
                  <a:pt x="0" y="93"/>
                  <a:pt x="0" y="56"/>
                </a:cubicBezTo>
                <a:lnTo>
                  <a:pt x="0" y="56"/>
                </a:lnTo>
                <a:cubicBezTo>
                  <a:pt x="0" y="28"/>
                  <a:pt x="19" y="0"/>
                  <a:pt x="56" y="0"/>
                </a:cubicBezTo>
                <a:cubicBezTo>
                  <a:pt x="1031" y="0"/>
                  <a:pt x="1031" y="0"/>
                  <a:pt x="1031" y="0"/>
                </a:cubicBezTo>
                <a:cubicBezTo>
                  <a:pt x="1059" y="0"/>
                  <a:pt x="1087" y="28"/>
                  <a:pt x="1087" y="56"/>
                </a:cubicBezTo>
                <a:lnTo>
                  <a:pt x="1087" y="56"/>
                </a:lnTo>
                <a:cubicBezTo>
                  <a:pt x="1087" y="93"/>
                  <a:pt x="1059" y="112"/>
                  <a:pt x="1031" y="11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368">
            <a:extLst>
              <a:ext uri="{FF2B5EF4-FFF2-40B4-BE49-F238E27FC236}">
                <a16:creationId xmlns:a16="http://schemas.microsoft.com/office/drawing/2014/main" id="{307DF104-4EF5-3441-8782-FD9E51B42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949" y="4338767"/>
            <a:ext cx="1051986" cy="97957"/>
          </a:xfrm>
          <a:custGeom>
            <a:avLst/>
            <a:gdLst>
              <a:gd name="T0" fmla="*/ 1031 w 1088"/>
              <a:gd name="T1" fmla="*/ 102 h 103"/>
              <a:gd name="T2" fmla="*/ 1031 w 1088"/>
              <a:gd name="T3" fmla="*/ 102 h 103"/>
              <a:gd name="T4" fmla="*/ 56 w 1088"/>
              <a:gd name="T5" fmla="*/ 102 h 103"/>
              <a:gd name="T6" fmla="*/ 0 w 1088"/>
              <a:gd name="T7" fmla="*/ 46 h 103"/>
              <a:gd name="T8" fmla="*/ 0 w 1088"/>
              <a:gd name="T9" fmla="*/ 46 h 103"/>
              <a:gd name="T10" fmla="*/ 56 w 1088"/>
              <a:gd name="T11" fmla="*/ 0 h 103"/>
              <a:gd name="T12" fmla="*/ 1031 w 1088"/>
              <a:gd name="T13" fmla="*/ 0 h 103"/>
              <a:gd name="T14" fmla="*/ 1087 w 1088"/>
              <a:gd name="T15" fmla="*/ 46 h 103"/>
              <a:gd name="T16" fmla="*/ 1087 w 1088"/>
              <a:gd name="T17" fmla="*/ 46 h 103"/>
              <a:gd name="T18" fmla="*/ 1031 w 1088"/>
              <a:gd name="T19" fmla="*/ 10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8" h="103">
                <a:moveTo>
                  <a:pt x="1031" y="102"/>
                </a:moveTo>
                <a:lnTo>
                  <a:pt x="1031" y="102"/>
                </a:lnTo>
                <a:cubicBezTo>
                  <a:pt x="56" y="102"/>
                  <a:pt x="56" y="102"/>
                  <a:pt x="56" y="102"/>
                </a:cubicBezTo>
                <a:cubicBezTo>
                  <a:pt x="19" y="102"/>
                  <a:pt x="0" y="84"/>
                  <a:pt x="0" y="46"/>
                </a:cubicBezTo>
                <a:lnTo>
                  <a:pt x="0" y="46"/>
                </a:lnTo>
                <a:cubicBezTo>
                  <a:pt x="0" y="18"/>
                  <a:pt x="19" y="0"/>
                  <a:pt x="56" y="0"/>
                </a:cubicBezTo>
                <a:cubicBezTo>
                  <a:pt x="1031" y="0"/>
                  <a:pt x="1031" y="0"/>
                  <a:pt x="1031" y="0"/>
                </a:cubicBezTo>
                <a:cubicBezTo>
                  <a:pt x="1059" y="0"/>
                  <a:pt x="1087" y="18"/>
                  <a:pt x="1087" y="46"/>
                </a:cubicBezTo>
                <a:lnTo>
                  <a:pt x="1087" y="46"/>
                </a:lnTo>
                <a:cubicBezTo>
                  <a:pt x="1087" y="84"/>
                  <a:pt x="1059" y="102"/>
                  <a:pt x="1031" y="10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369">
            <a:extLst>
              <a:ext uri="{FF2B5EF4-FFF2-40B4-BE49-F238E27FC236}">
                <a16:creationId xmlns:a16="http://schemas.microsoft.com/office/drawing/2014/main" id="{A77E8CA8-BBC9-E549-85E0-7646D9B9B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949" y="4168405"/>
            <a:ext cx="1051986" cy="102217"/>
          </a:xfrm>
          <a:custGeom>
            <a:avLst/>
            <a:gdLst>
              <a:gd name="T0" fmla="*/ 1031 w 1088"/>
              <a:gd name="T1" fmla="*/ 103 h 104"/>
              <a:gd name="T2" fmla="*/ 1031 w 1088"/>
              <a:gd name="T3" fmla="*/ 103 h 104"/>
              <a:gd name="T4" fmla="*/ 56 w 1088"/>
              <a:gd name="T5" fmla="*/ 103 h 104"/>
              <a:gd name="T6" fmla="*/ 0 w 1088"/>
              <a:gd name="T7" fmla="*/ 47 h 104"/>
              <a:gd name="T8" fmla="*/ 0 w 1088"/>
              <a:gd name="T9" fmla="*/ 47 h 104"/>
              <a:gd name="T10" fmla="*/ 56 w 1088"/>
              <a:gd name="T11" fmla="*/ 0 h 104"/>
              <a:gd name="T12" fmla="*/ 1031 w 1088"/>
              <a:gd name="T13" fmla="*/ 0 h 104"/>
              <a:gd name="T14" fmla="*/ 1087 w 1088"/>
              <a:gd name="T15" fmla="*/ 47 h 104"/>
              <a:gd name="T16" fmla="*/ 1087 w 1088"/>
              <a:gd name="T17" fmla="*/ 47 h 104"/>
              <a:gd name="T18" fmla="*/ 1031 w 1088"/>
              <a:gd name="T19" fmla="*/ 10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8" h="104">
                <a:moveTo>
                  <a:pt x="1031" y="103"/>
                </a:moveTo>
                <a:lnTo>
                  <a:pt x="1031" y="103"/>
                </a:lnTo>
                <a:cubicBezTo>
                  <a:pt x="56" y="103"/>
                  <a:pt x="56" y="103"/>
                  <a:pt x="56" y="103"/>
                </a:cubicBezTo>
                <a:cubicBezTo>
                  <a:pt x="19" y="103"/>
                  <a:pt x="0" y="84"/>
                  <a:pt x="0" y="47"/>
                </a:cubicBezTo>
                <a:lnTo>
                  <a:pt x="0" y="47"/>
                </a:lnTo>
                <a:cubicBezTo>
                  <a:pt x="0" y="19"/>
                  <a:pt x="19" y="0"/>
                  <a:pt x="56" y="0"/>
                </a:cubicBezTo>
                <a:cubicBezTo>
                  <a:pt x="1031" y="0"/>
                  <a:pt x="1031" y="0"/>
                  <a:pt x="1031" y="0"/>
                </a:cubicBezTo>
                <a:cubicBezTo>
                  <a:pt x="1059" y="0"/>
                  <a:pt x="1087" y="19"/>
                  <a:pt x="1087" y="47"/>
                </a:cubicBezTo>
                <a:lnTo>
                  <a:pt x="1087" y="47"/>
                </a:lnTo>
                <a:cubicBezTo>
                  <a:pt x="1087" y="84"/>
                  <a:pt x="1059" y="103"/>
                  <a:pt x="1031" y="103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370">
            <a:extLst>
              <a:ext uri="{FF2B5EF4-FFF2-40B4-BE49-F238E27FC236}">
                <a16:creationId xmlns:a16="http://schemas.microsoft.com/office/drawing/2014/main" id="{DA9B59E3-A636-4B4C-BE53-11E630451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949" y="3998043"/>
            <a:ext cx="1051986" cy="97957"/>
          </a:xfrm>
          <a:custGeom>
            <a:avLst/>
            <a:gdLst>
              <a:gd name="T0" fmla="*/ 1031 w 1088"/>
              <a:gd name="T1" fmla="*/ 102 h 103"/>
              <a:gd name="T2" fmla="*/ 1031 w 1088"/>
              <a:gd name="T3" fmla="*/ 102 h 103"/>
              <a:gd name="T4" fmla="*/ 56 w 1088"/>
              <a:gd name="T5" fmla="*/ 102 h 103"/>
              <a:gd name="T6" fmla="*/ 0 w 1088"/>
              <a:gd name="T7" fmla="*/ 46 h 103"/>
              <a:gd name="T8" fmla="*/ 0 w 1088"/>
              <a:gd name="T9" fmla="*/ 46 h 103"/>
              <a:gd name="T10" fmla="*/ 56 w 1088"/>
              <a:gd name="T11" fmla="*/ 0 h 103"/>
              <a:gd name="T12" fmla="*/ 1031 w 1088"/>
              <a:gd name="T13" fmla="*/ 0 h 103"/>
              <a:gd name="T14" fmla="*/ 1087 w 1088"/>
              <a:gd name="T15" fmla="*/ 46 h 103"/>
              <a:gd name="T16" fmla="*/ 1087 w 1088"/>
              <a:gd name="T17" fmla="*/ 46 h 103"/>
              <a:gd name="T18" fmla="*/ 1031 w 1088"/>
              <a:gd name="T19" fmla="*/ 10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8" h="103">
                <a:moveTo>
                  <a:pt x="1031" y="102"/>
                </a:moveTo>
                <a:lnTo>
                  <a:pt x="1031" y="102"/>
                </a:lnTo>
                <a:cubicBezTo>
                  <a:pt x="56" y="102"/>
                  <a:pt x="56" y="102"/>
                  <a:pt x="56" y="102"/>
                </a:cubicBezTo>
                <a:cubicBezTo>
                  <a:pt x="19" y="102"/>
                  <a:pt x="0" y="83"/>
                  <a:pt x="0" y="46"/>
                </a:cubicBezTo>
                <a:lnTo>
                  <a:pt x="0" y="46"/>
                </a:lnTo>
                <a:cubicBezTo>
                  <a:pt x="0" y="18"/>
                  <a:pt x="19" y="0"/>
                  <a:pt x="56" y="0"/>
                </a:cubicBezTo>
                <a:cubicBezTo>
                  <a:pt x="1031" y="0"/>
                  <a:pt x="1031" y="0"/>
                  <a:pt x="1031" y="0"/>
                </a:cubicBezTo>
                <a:cubicBezTo>
                  <a:pt x="1059" y="0"/>
                  <a:pt x="1087" y="18"/>
                  <a:pt x="1087" y="46"/>
                </a:cubicBezTo>
                <a:lnTo>
                  <a:pt x="1087" y="46"/>
                </a:lnTo>
                <a:cubicBezTo>
                  <a:pt x="1087" y="83"/>
                  <a:pt x="1059" y="102"/>
                  <a:pt x="1031" y="10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371">
            <a:extLst>
              <a:ext uri="{FF2B5EF4-FFF2-40B4-BE49-F238E27FC236}">
                <a16:creationId xmlns:a16="http://schemas.microsoft.com/office/drawing/2014/main" id="{D00D8D74-2405-DD4D-85AD-A711B1D4A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4316" y="3137713"/>
            <a:ext cx="1051986" cy="106475"/>
          </a:xfrm>
          <a:custGeom>
            <a:avLst/>
            <a:gdLst>
              <a:gd name="T0" fmla="*/ 1032 w 1088"/>
              <a:gd name="T1" fmla="*/ 111 h 112"/>
              <a:gd name="T2" fmla="*/ 1032 w 1088"/>
              <a:gd name="T3" fmla="*/ 111 h 112"/>
              <a:gd name="T4" fmla="*/ 56 w 1088"/>
              <a:gd name="T5" fmla="*/ 111 h 112"/>
              <a:gd name="T6" fmla="*/ 0 w 1088"/>
              <a:gd name="T7" fmla="*/ 55 h 112"/>
              <a:gd name="T8" fmla="*/ 0 w 1088"/>
              <a:gd name="T9" fmla="*/ 55 h 112"/>
              <a:gd name="T10" fmla="*/ 56 w 1088"/>
              <a:gd name="T11" fmla="*/ 0 h 112"/>
              <a:gd name="T12" fmla="*/ 1032 w 1088"/>
              <a:gd name="T13" fmla="*/ 0 h 112"/>
              <a:gd name="T14" fmla="*/ 1087 w 1088"/>
              <a:gd name="T15" fmla="*/ 55 h 112"/>
              <a:gd name="T16" fmla="*/ 1087 w 1088"/>
              <a:gd name="T17" fmla="*/ 55 h 112"/>
              <a:gd name="T18" fmla="*/ 1032 w 1088"/>
              <a:gd name="T19" fmla="*/ 11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8" h="112">
                <a:moveTo>
                  <a:pt x="1032" y="111"/>
                </a:moveTo>
                <a:lnTo>
                  <a:pt x="1032" y="111"/>
                </a:lnTo>
                <a:cubicBezTo>
                  <a:pt x="56" y="111"/>
                  <a:pt x="56" y="111"/>
                  <a:pt x="56" y="111"/>
                </a:cubicBezTo>
                <a:cubicBezTo>
                  <a:pt x="28" y="111"/>
                  <a:pt x="0" y="83"/>
                  <a:pt x="0" y="55"/>
                </a:cubicBezTo>
                <a:lnTo>
                  <a:pt x="0" y="55"/>
                </a:lnTo>
                <a:cubicBezTo>
                  <a:pt x="0" y="28"/>
                  <a:pt x="28" y="0"/>
                  <a:pt x="56" y="0"/>
                </a:cubicBezTo>
                <a:cubicBezTo>
                  <a:pt x="1032" y="0"/>
                  <a:pt x="1032" y="0"/>
                  <a:pt x="1032" y="0"/>
                </a:cubicBezTo>
                <a:cubicBezTo>
                  <a:pt x="1059" y="0"/>
                  <a:pt x="1087" y="28"/>
                  <a:pt x="1087" y="55"/>
                </a:cubicBezTo>
                <a:lnTo>
                  <a:pt x="1087" y="55"/>
                </a:lnTo>
                <a:cubicBezTo>
                  <a:pt x="1087" y="83"/>
                  <a:pt x="1059" y="111"/>
                  <a:pt x="1032" y="11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372">
            <a:extLst>
              <a:ext uri="{FF2B5EF4-FFF2-40B4-BE49-F238E27FC236}">
                <a16:creationId xmlns:a16="http://schemas.microsoft.com/office/drawing/2014/main" id="{47FC8A3F-EF0D-7447-A989-9E91F5E39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4316" y="2967350"/>
            <a:ext cx="1051986" cy="110736"/>
          </a:xfrm>
          <a:custGeom>
            <a:avLst/>
            <a:gdLst>
              <a:gd name="T0" fmla="*/ 1032 w 1088"/>
              <a:gd name="T1" fmla="*/ 112 h 113"/>
              <a:gd name="T2" fmla="*/ 1032 w 1088"/>
              <a:gd name="T3" fmla="*/ 112 h 113"/>
              <a:gd name="T4" fmla="*/ 56 w 1088"/>
              <a:gd name="T5" fmla="*/ 112 h 113"/>
              <a:gd name="T6" fmla="*/ 0 w 1088"/>
              <a:gd name="T7" fmla="*/ 56 h 113"/>
              <a:gd name="T8" fmla="*/ 0 w 1088"/>
              <a:gd name="T9" fmla="*/ 56 h 113"/>
              <a:gd name="T10" fmla="*/ 56 w 1088"/>
              <a:gd name="T11" fmla="*/ 0 h 113"/>
              <a:gd name="T12" fmla="*/ 1032 w 1088"/>
              <a:gd name="T13" fmla="*/ 0 h 113"/>
              <a:gd name="T14" fmla="*/ 1087 w 1088"/>
              <a:gd name="T15" fmla="*/ 56 h 113"/>
              <a:gd name="T16" fmla="*/ 1087 w 1088"/>
              <a:gd name="T17" fmla="*/ 56 h 113"/>
              <a:gd name="T18" fmla="*/ 1032 w 1088"/>
              <a:gd name="T19" fmla="*/ 11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8" h="113">
                <a:moveTo>
                  <a:pt x="1032" y="112"/>
                </a:moveTo>
                <a:lnTo>
                  <a:pt x="1032" y="112"/>
                </a:lnTo>
                <a:cubicBezTo>
                  <a:pt x="56" y="112"/>
                  <a:pt x="56" y="112"/>
                  <a:pt x="56" y="112"/>
                </a:cubicBezTo>
                <a:cubicBezTo>
                  <a:pt x="28" y="112"/>
                  <a:pt x="0" y="84"/>
                  <a:pt x="0" y="56"/>
                </a:cubicBezTo>
                <a:lnTo>
                  <a:pt x="0" y="56"/>
                </a:lnTo>
                <a:cubicBezTo>
                  <a:pt x="0" y="28"/>
                  <a:pt x="28" y="0"/>
                  <a:pt x="56" y="0"/>
                </a:cubicBezTo>
                <a:cubicBezTo>
                  <a:pt x="1032" y="0"/>
                  <a:pt x="1032" y="0"/>
                  <a:pt x="1032" y="0"/>
                </a:cubicBezTo>
                <a:cubicBezTo>
                  <a:pt x="1059" y="0"/>
                  <a:pt x="1087" y="28"/>
                  <a:pt x="1087" y="56"/>
                </a:cubicBezTo>
                <a:lnTo>
                  <a:pt x="1087" y="56"/>
                </a:lnTo>
                <a:cubicBezTo>
                  <a:pt x="1087" y="84"/>
                  <a:pt x="1059" y="112"/>
                  <a:pt x="1032" y="11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373">
            <a:extLst>
              <a:ext uri="{FF2B5EF4-FFF2-40B4-BE49-F238E27FC236}">
                <a16:creationId xmlns:a16="http://schemas.microsoft.com/office/drawing/2014/main" id="{4DF7951A-D7E5-FA4E-9276-843ECD1A1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4316" y="2796988"/>
            <a:ext cx="1051986" cy="106475"/>
          </a:xfrm>
          <a:custGeom>
            <a:avLst/>
            <a:gdLst>
              <a:gd name="T0" fmla="*/ 1032 w 1088"/>
              <a:gd name="T1" fmla="*/ 111 h 112"/>
              <a:gd name="T2" fmla="*/ 1032 w 1088"/>
              <a:gd name="T3" fmla="*/ 111 h 112"/>
              <a:gd name="T4" fmla="*/ 56 w 1088"/>
              <a:gd name="T5" fmla="*/ 111 h 112"/>
              <a:gd name="T6" fmla="*/ 0 w 1088"/>
              <a:gd name="T7" fmla="*/ 55 h 112"/>
              <a:gd name="T8" fmla="*/ 0 w 1088"/>
              <a:gd name="T9" fmla="*/ 55 h 112"/>
              <a:gd name="T10" fmla="*/ 56 w 1088"/>
              <a:gd name="T11" fmla="*/ 0 h 112"/>
              <a:gd name="T12" fmla="*/ 1032 w 1088"/>
              <a:gd name="T13" fmla="*/ 0 h 112"/>
              <a:gd name="T14" fmla="*/ 1087 w 1088"/>
              <a:gd name="T15" fmla="*/ 55 h 112"/>
              <a:gd name="T16" fmla="*/ 1087 w 1088"/>
              <a:gd name="T17" fmla="*/ 55 h 112"/>
              <a:gd name="T18" fmla="*/ 1032 w 1088"/>
              <a:gd name="T19" fmla="*/ 11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8" h="112">
                <a:moveTo>
                  <a:pt x="1032" y="111"/>
                </a:moveTo>
                <a:lnTo>
                  <a:pt x="1032" y="111"/>
                </a:lnTo>
                <a:cubicBezTo>
                  <a:pt x="56" y="111"/>
                  <a:pt x="56" y="111"/>
                  <a:pt x="56" y="111"/>
                </a:cubicBezTo>
                <a:cubicBezTo>
                  <a:pt x="28" y="111"/>
                  <a:pt x="0" y="92"/>
                  <a:pt x="0" y="55"/>
                </a:cubicBezTo>
                <a:lnTo>
                  <a:pt x="0" y="55"/>
                </a:lnTo>
                <a:cubicBezTo>
                  <a:pt x="0" y="27"/>
                  <a:pt x="28" y="0"/>
                  <a:pt x="56" y="0"/>
                </a:cubicBezTo>
                <a:cubicBezTo>
                  <a:pt x="1032" y="0"/>
                  <a:pt x="1032" y="0"/>
                  <a:pt x="1032" y="0"/>
                </a:cubicBezTo>
                <a:cubicBezTo>
                  <a:pt x="1059" y="0"/>
                  <a:pt x="1087" y="27"/>
                  <a:pt x="1087" y="55"/>
                </a:cubicBezTo>
                <a:lnTo>
                  <a:pt x="1087" y="55"/>
                </a:lnTo>
                <a:cubicBezTo>
                  <a:pt x="1087" y="92"/>
                  <a:pt x="1059" y="111"/>
                  <a:pt x="1032" y="11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374">
            <a:extLst>
              <a:ext uri="{FF2B5EF4-FFF2-40B4-BE49-F238E27FC236}">
                <a16:creationId xmlns:a16="http://schemas.microsoft.com/office/drawing/2014/main" id="{E9F30C16-83F0-3A47-83A6-641FC0C36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4316" y="2626626"/>
            <a:ext cx="1051986" cy="110736"/>
          </a:xfrm>
          <a:custGeom>
            <a:avLst/>
            <a:gdLst>
              <a:gd name="T0" fmla="*/ 1032 w 1088"/>
              <a:gd name="T1" fmla="*/ 112 h 113"/>
              <a:gd name="T2" fmla="*/ 1032 w 1088"/>
              <a:gd name="T3" fmla="*/ 112 h 113"/>
              <a:gd name="T4" fmla="*/ 56 w 1088"/>
              <a:gd name="T5" fmla="*/ 112 h 113"/>
              <a:gd name="T6" fmla="*/ 0 w 1088"/>
              <a:gd name="T7" fmla="*/ 56 h 113"/>
              <a:gd name="T8" fmla="*/ 0 w 1088"/>
              <a:gd name="T9" fmla="*/ 56 h 113"/>
              <a:gd name="T10" fmla="*/ 56 w 1088"/>
              <a:gd name="T11" fmla="*/ 0 h 113"/>
              <a:gd name="T12" fmla="*/ 1032 w 1088"/>
              <a:gd name="T13" fmla="*/ 0 h 113"/>
              <a:gd name="T14" fmla="*/ 1087 w 1088"/>
              <a:gd name="T15" fmla="*/ 56 h 113"/>
              <a:gd name="T16" fmla="*/ 1087 w 1088"/>
              <a:gd name="T17" fmla="*/ 56 h 113"/>
              <a:gd name="T18" fmla="*/ 1032 w 1088"/>
              <a:gd name="T19" fmla="*/ 11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8" h="113">
                <a:moveTo>
                  <a:pt x="1032" y="112"/>
                </a:moveTo>
                <a:lnTo>
                  <a:pt x="1032" y="112"/>
                </a:lnTo>
                <a:cubicBezTo>
                  <a:pt x="56" y="112"/>
                  <a:pt x="56" y="112"/>
                  <a:pt x="56" y="112"/>
                </a:cubicBezTo>
                <a:cubicBezTo>
                  <a:pt x="28" y="112"/>
                  <a:pt x="0" y="93"/>
                  <a:pt x="0" y="56"/>
                </a:cubicBezTo>
                <a:lnTo>
                  <a:pt x="0" y="56"/>
                </a:lnTo>
                <a:cubicBezTo>
                  <a:pt x="0" y="28"/>
                  <a:pt x="28" y="0"/>
                  <a:pt x="56" y="0"/>
                </a:cubicBezTo>
                <a:cubicBezTo>
                  <a:pt x="1032" y="0"/>
                  <a:pt x="1032" y="0"/>
                  <a:pt x="1032" y="0"/>
                </a:cubicBezTo>
                <a:cubicBezTo>
                  <a:pt x="1059" y="0"/>
                  <a:pt x="1087" y="28"/>
                  <a:pt x="1087" y="56"/>
                </a:cubicBezTo>
                <a:lnTo>
                  <a:pt x="1087" y="56"/>
                </a:lnTo>
                <a:cubicBezTo>
                  <a:pt x="1087" y="93"/>
                  <a:pt x="1059" y="112"/>
                  <a:pt x="1032" y="11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375">
            <a:extLst>
              <a:ext uri="{FF2B5EF4-FFF2-40B4-BE49-F238E27FC236}">
                <a16:creationId xmlns:a16="http://schemas.microsoft.com/office/drawing/2014/main" id="{6C19773D-E331-B543-905E-BD0E8763D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4316" y="2452003"/>
            <a:ext cx="1051986" cy="110736"/>
          </a:xfrm>
          <a:custGeom>
            <a:avLst/>
            <a:gdLst>
              <a:gd name="T0" fmla="*/ 1032 w 1088"/>
              <a:gd name="T1" fmla="*/ 112 h 113"/>
              <a:gd name="T2" fmla="*/ 1032 w 1088"/>
              <a:gd name="T3" fmla="*/ 112 h 113"/>
              <a:gd name="T4" fmla="*/ 56 w 1088"/>
              <a:gd name="T5" fmla="*/ 112 h 113"/>
              <a:gd name="T6" fmla="*/ 0 w 1088"/>
              <a:gd name="T7" fmla="*/ 56 h 113"/>
              <a:gd name="T8" fmla="*/ 0 w 1088"/>
              <a:gd name="T9" fmla="*/ 56 h 113"/>
              <a:gd name="T10" fmla="*/ 56 w 1088"/>
              <a:gd name="T11" fmla="*/ 0 h 113"/>
              <a:gd name="T12" fmla="*/ 1032 w 1088"/>
              <a:gd name="T13" fmla="*/ 0 h 113"/>
              <a:gd name="T14" fmla="*/ 1087 w 1088"/>
              <a:gd name="T15" fmla="*/ 56 h 113"/>
              <a:gd name="T16" fmla="*/ 1087 w 1088"/>
              <a:gd name="T17" fmla="*/ 56 h 113"/>
              <a:gd name="T18" fmla="*/ 1032 w 1088"/>
              <a:gd name="T19" fmla="*/ 11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8" h="113">
                <a:moveTo>
                  <a:pt x="1032" y="112"/>
                </a:moveTo>
                <a:lnTo>
                  <a:pt x="1032" y="112"/>
                </a:lnTo>
                <a:cubicBezTo>
                  <a:pt x="56" y="112"/>
                  <a:pt x="56" y="112"/>
                  <a:pt x="56" y="112"/>
                </a:cubicBezTo>
                <a:cubicBezTo>
                  <a:pt x="28" y="112"/>
                  <a:pt x="0" y="94"/>
                  <a:pt x="0" y="56"/>
                </a:cubicBezTo>
                <a:lnTo>
                  <a:pt x="0" y="56"/>
                </a:lnTo>
                <a:cubicBezTo>
                  <a:pt x="0" y="28"/>
                  <a:pt x="28" y="0"/>
                  <a:pt x="56" y="0"/>
                </a:cubicBezTo>
                <a:cubicBezTo>
                  <a:pt x="1032" y="0"/>
                  <a:pt x="1032" y="0"/>
                  <a:pt x="1032" y="0"/>
                </a:cubicBezTo>
                <a:cubicBezTo>
                  <a:pt x="1059" y="0"/>
                  <a:pt x="1087" y="28"/>
                  <a:pt x="1087" y="56"/>
                </a:cubicBezTo>
                <a:lnTo>
                  <a:pt x="1087" y="56"/>
                </a:lnTo>
                <a:cubicBezTo>
                  <a:pt x="1087" y="94"/>
                  <a:pt x="1059" y="112"/>
                  <a:pt x="1032" y="11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376">
            <a:extLst>
              <a:ext uri="{FF2B5EF4-FFF2-40B4-BE49-F238E27FC236}">
                <a16:creationId xmlns:a16="http://schemas.microsoft.com/office/drawing/2014/main" id="{47B96F9F-A903-6C40-95C4-94F9E872F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4316" y="2285901"/>
            <a:ext cx="1051986" cy="106475"/>
          </a:xfrm>
          <a:custGeom>
            <a:avLst/>
            <a:gdLst>
              <a:gd name="T0" fmla="*/ 1032 w 1088"/>
              <a:gd name="T1" fmla="*/ 111 h 112"/>
              <a:gd name="T2" fmla="*/ 1032 w 1088"/>
              <a:gd name="T3" fmla="*/ 111 h 112"/>
              <a:gd name="T4" fmla="*/ 56 w 1088"/>
              <a:gd name="T5" fmla="*/ 111 h 112"/>
              <a:gd name="T6" fmla="*/ 0 w 1088"/>
              <a:gd name="T7" fmla="*/ 56 h 112"/>
              <a:gd name="T8" fmla="*/ 0 w 1088"/>
              <a:gd name="T9" fmla="*/ 56 h 112"/>
              <a:gd name="T10" fmla="*/ 56 w 1088"/>
              <a:gd name="T11" fmla="*/ 0 h 112"/>
              <a:gd name="T12" fmla="*/ 1032 w 1088"/>
              <a:gd name="T13" fmla="*/ 0 h 112"/>
              <a:gd name="T14" fmla="*/ 1087 w 1088"/>
              <a:gd name="T15" fmla="*/ 56 h 112"/>
              <a:gd name="T16" fmla="*/ 1087 w 1088"/>
              <a:gd name="T17" fmla="*/ 56 h 112"/>
              <a:gd name="T18" fmla="*/ 1032 w 1088"/>
              <a:gd name="T19" fmla="*/ 11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8" h="112">
                <a:moveTo>
                  <a:pt x="1032" y="111"/>
                </a:moveTo>
                <a:lnTo>
                  <a:pt x="1032" y="111"/>
                </a:lnTo>
                <a:cubicBezTo>
                  <a:pt x="56" y="111"/>
                  <a:pt x="56" y="111"/>
                  <a:pt x="56" y="111"/>
                </a:cubicBezTo>
                <a:cubicBezTo>
                  <a:pt x="28" y="111"/>
                  <a:pt x="0" y="93"/>
                  <a:pt x="0" y="56"/>
                </a:cubicBezTo>
                <a:lnTo>
                  <a:pt x="0" y="56"/>
                </a:lnTo>
                <a:cubicBezTo>
                  <a:pt x="0" y="28"/>
                  <a:pt x="28" y="0"/>
                  <a:pt x="56" y="0"/>
                </a:cubicBezTo>
                <a:cubicBezTo>
                  <a:pt x="1032" y="0"/>
                  <a:pt x="1032" y="0"/>
                  <a:pt x="1032" y="0"/>
                </a:cubicBezTo>
                <a:cubicBezTo>
                  <a:pt x="1059" y="0"/>
                  <a:pt x="1087" y="28"/>
                  <a:pt x="1087" y="56"/>
                </a:cubicBezTo>
                <a:lnTo>
                  <a:pt x="1087" y="56"/>
                </a:lnTo>
                <a:cubicBezTo>
                  <a:pt x="1087" y="93"/>
                  <a:pt x="1059" y="111"/>
                  <a:pt x="1032" y="11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377">
            <a:extLst>
              <a:ext uri="{FF2B5EF4-FFF2-40B4-BE49-F238E27FC236}">
                <a16:creationId xmlns:a16="http://schemas.microsoft.com/office/drawing/2014/main" id="{74900291-14B9-FB45-AFF7-427A55143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4316" y="2115539"/>
            <a:ext cx="1051986" cy="106475"/>
          </a:xfrm>
          <a:custGeom>
            <a:avLst/>
            <a:gdLst>
              <a:gd name="T0" fmla="*/ 1032 w 1088"/>
              <a:gd name="T1" fmla="*/ 111 h 112"/>
              <a:gd name="T2" fmla="*/ 1032 w 1088"/>
              <a:gd name="T3" fmla="*/ 111 h 112"/>
              <a:gd name="T4" fmla="*/ 56 w 1088"/>
              <a:gd name="T5" fmla="*/ 111 h 112"/>
              <a:gd name="T6" fmla="*/ 0 w 1088"/>
              <a:gd name="T7" fmla="*/ 55 h 112"/>
              <a:gd name="T8" fmla="*/ 0 w 1088"/>
              <a:gd name="T9" fmla="*/ 55 h 112"/>
              <a:gd name="T10" fmla="*/ 56 w 1088"/>
              <a:gd name="T11" fmla="*/ 0 h 112"/>
              <a:gd name="T12" fmla="*/ 1032 w 1088"/>
              <a:gd name="T13" fmla="*/ 0 h 112"/>
              <a:gd name="T14" fmla="*/ 1087 w 1088"/>
              <a:gd name="T15" fmla="*/ 55 h 112"/>
              <a:gd name="T16" fmla="*/ 1087 w 1088"/>
              <a:gd name="T17" fmla="*/ 55 h 112"/>
              <a:gd name="T18" fmla="*/ 1032 w 1088"/>
              <a:gd name="T19" fmla="*/ 11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8" h="112">
                <a:moveTo>
                  <a:pt x="1032" y="111"/>
                </a:moveTo>
                <a:lnTo>
                  <a:pt x="1032" y="111"/>
                </a:lnTo>
                <a:cubicBezTo>
                  <a:pt x="56" y="111"/>
                  <a:pt x="56" y="111"/>
                  <a:pt x="56" y="111"/>
                </a:cubicBezTo>
                <a:cubicBezTo>
                  <a:pt x="28" y="111"/>
                  <a:pt x="0" y="92"/>
                  <a:pt x="0" y="55"/>
                </a:cubicBezTo>
                <a:lnTo>
                  <a:pt x="0" y="55"/>
                </a:lnTo>
                <a:cubicBezTo>
                  <a:pt x="0" y="27"/>
                  <a:pt x="28" y="0"/>
                  <a:pt x="56" y="0"/>
                </a:cubicBezTo>
                <a:cubicBezTo>
                  <a:pt x="1032" y="0"/>
                  <a:pt x="1032" y="0"/>
                  <a:pt x="1032" y="0"/>
                </a:cubicBezTo>
                <a:cubicBezTo>
                  <a:pt x="1059" y="0"/>
                  <a:pt x="1087" y="27"/>
                  <a:pt x="1087" y="55"/>
                </a:cubicBezTo>
                <a:lnTo>
                  <a:pt x="1087" y="55"/>
                </a:lnTo>
                <a:cubicBezTo>
                  <a:pt x="1087" y="92"/>
                  <a:pt x="1059" y="111"/>
                  <a:pt x="1032" y="111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378">
            <a:extLst>
              <a:ext uri="{FF2B5EF4-FFF2-40B4-BE49-F238E27FC236}">
                <a16:creationId xmlns:a16="http://schemas.microsoft.com/office/drawing/2014/main" id="{FF45DB33-0628-024F-9ADB-855D1782C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4316" y="1940916"/>
            <a:ext cx="1051986" cy="106478"/>
          </a:xfrm>
          <a:custGeom>
            <a:avLst/>
            <a:gdLst>
              <a:gd name="T0" fmla="*/ 1032 w 1088"/>
              <a:gd name="T1" fmla="*/ 111 h 112"/>
              <a:gd name="T2" fmla="*/ 1032 w 1088"/>
              <a:gd name="T3" fmla="*/ 111 h 112"/>
              <a:gd name="T4" fmla="*/ 56 w 1088"/>
              <a:gd name="T5" fmla="*/ 111 h 112"/>
              <a:gd name="T6" fmla="*/ 0 w 1088"/>
              <a:gd name="T7" fmla="*/ 55 h 112"/>
              <a:gd name="T8" fmla="*/ 0 w 1088"/>
              <a:gd name="T9" fmla="*/ 55 h 112"/>
              <a:gd name="T10" fmla="*/ 56 w 1088"/>
              <a:gd name="T11" fmla="*/ 0 h 112"/>
              <a:gd name="T12" fmla="*/ 1032 w 1088"/>
              <a:gd name="T13" fmla="*/ 0 h 112"/>
              <a:gd name="T14" fmla="*/ 1087 w 1088"/>
              <a:gd name="T15" fmla="*/ 55 h 112"/>
              <a:gd name="T16" fmla="*/ 1087 w 1088"/>
              <a:gd name="T17" fmla="*/ 55 h 112"/>
              <a:gd name="T18" fmla="*/ 1032 w 1088"/>
              <a:gd name="T19" fmla="*/ 11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8" h="112">
                <a:moveTo>
                  <a:pt x="1032" y="111"/>
                </a:moveTo>
                <a:lnTo>
                  <a:pt x="1032" y="111"/>
                </a:lnTo>
                <a:cubicBezTo>
                  <a:pt x="56" y="111"/>
                  <a:pt x="56" y="111"/>
                  <a:pt x="56" y="111"/>
                </a:cubicBezTo>
                <a:cubicBezTo>
                  <a:pt x="28" y="111"/>
                  <a:pt x="0" y="93"/>
                  <a:pt x="0" y="55"/>
                </a:cubicBezTo>
                <a:lnTo>
                  <a:pt x="0" y="55"/>
                </a:lnTo>
                <a:cubicBezTo>
                  <a:pt x="0" y="28"/>
                  <a:pt x="28" y="0"/>
                  <a:pt x="56" y="0"/>
                </a:cubicBezTo>
                <a:cubicBezTo>
                  <a:pt x="1032" y="0"/>
                  <a:pt x="1032" y="0"/>
                  <a:pt x="1032" y="0"/>
                </a:cubicBezTo>
                <a:cubicBezTo>
                  <a:pt x="1059" y="0"/>
                  <a:pt x="1087" y="28"/>
                  <a:pt x="1087" y="55"/>
                </a:cubicBezTo>
                <a:lnTo>
                  <a:pt x="1087" y="55"/>
                </a:lnTo>
                <a:cubicBezTo>
                  <a:pt x="1087" y="93"/>
                  <a:pt x="1059" y="111"/>
                  <a:pt x="1032" y="111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379">
            <a:extLst>
              <a:ext uri="{FF2B5EF4-FFF2-40B4-BE49-F238E27FC236}">
                <a16:creationId xmlns:a16="http://schemas.microsoft.com/office/drawing/2014/main" id="{348085E0-951C-3A41-AE06-F5FE9ECBF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4316" y="1770553"/>
            <a:ext cx="1051986" cy="110736"/>
          </a:xfrm>
          <a:custGeom>
            <a:avLst/>
            <a:gdLst>
              <a:gd name="T0" fmla="*/ 1032 w 1088"/>
              <a:gd name="T1" fmla="*/ 112 h 113"/>
              <a:gd name="T2" fmla="*/ 1032 w 1088"/>
              <a:gd name="T3" fmla="*/ 112 h 113"/>
              <a:gd name="T4" fmla="*/ 56 w 1088"/>
              <a:gd name="T5" fmla="*/ 112 h 113"/>
              <a:gd name="T6" fmla="*/ 0 w 1088"/>
              <a:gd name="T7" fmla="*/ 56 h 113"/>
              <a:gd name="T8" fmla="*/ 0 w 1088"/>
              <a:gd name="T9" fmla="*/ 56 h 113"/>
              <a:gd name="T10" fmla="*/ 56 w 1088"/>
              <a:gd name="T11" fmla="*/ 0 h 113"/>
              <a:gd name="T12" fmla="*/ 1032 w 1088"/>
              <a:gd name="T13" fmla="*/ 0 h 113"/>
              <a:gd name="T14" fmla="*/ 1087 w 1088"/>
              <a:gd name="T15" fmla="*/ 56 h 113"/>
              <a:gd name="T16" fmla="*/ 1087 w 1088"/>
              <a:gd name="T17" fmla="*/ 56 h 113"/>
              <a:gd name="T18" fmla="*/ 1032 w 1088"/>
              <a:gd name="T19" fmla="*/ 11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8" h="113">
                <a:moveTo>
                  <a:pt x="1032" y="112"/>
                </a:moveTo>
                <a:lnTo>
                  <a:pt x="1032" y="112"/>
                </a:lnTo>
                <a:cubicBezTo>
                  <a:pt x="56" y="112"/>
                  <a:pt x="56" y="112"/>
                  <a:pt x="56" y="112"/>
                </a:cubicBezTo>
                <a:cubicBezTo>
                  <a:pt x="28" y="112"/>
                  <a:pt x="0" y="93"/>
                  <a:pt x="0" y="56"/>
                </a:cubicBezTo>
                <a:lnTo>
                  <a:pt x="0" y="56"/>
                </a:lnTo>
                <a:cubicBezTo>
                  <a:pt x="0" y="28"/>
                  <a:pt x="28" y="0"/>
                  <a:pt x="56" y="0"/>
                </a:cubicBezTo>
                <a:cubicBezTo>
                  <a:pt x="1032" y="0"/>
                  <a:pt x="1032" y="0"/>
                  <a:pt x="1032" y="0"/>
                </a:cubicBezTo>
                <a:cubicBezTo>
                  <a:pt x="1059" y="0"/>
                  <a:pt x="1087" y="28"/>
                  <a:pt x="1087" y="56"/>
                </a:cubicBezTo>
                <a:lnTo>
                  <a:pt x="1087" y="56"/>
                </a:lnTo>
                <a:cubicBezTo>
                  <a:pt x="1087" y="93"/>
                  <a:pt x="1059" y="112"/>
                  <a:pt x="1032" y="11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380">
            <a:extLst>
              <a:ext uri="{FF2B5EF4-FFF2-40B4-BE49-F238E27FC236}">
                <a16:creationId xmlns:a16="http://schemas.microsoft.com/office/drawing/2014/main" id="{5D9EA882-422B-9545-BB75-D2FA85449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4316" y="1600191"/>
            <a:ext cx="1051986" cy="106478"/>
          </a:xfrm>
          <a:custGeom>
            <a:avLst/>
            <a:gdLst>
              <a:gd name="T0" fmla="*/ 1032 w 1088"/>
              <a:gd name="T1" fmla="*/ 111 h 112"/>
              <a:gd name="T2" fmla="*/ 1032 w 1088"/>
              <a:gd name="T3" fmla="*/ 111 h 112"/>
              <a:gd name="T4" fmla="*/ 56 w 1088"/>
              <a:gd name="T5" fmla="*/ 111 h 112"/>
              <a:gd name="T6" fmla="*/ 0 w 1088"/>
              <a:gd name="T7" fmla="*/ 56 h 112"/>
              <a:gd name="T8" fmla="*/ 0 w 1088"/>
              <a:gd name="T9" fmla="*/ 56 h 112"/>
              <a:gd name="T10" fmla="*/ 56 w 1088"/>
              <a:gd name="T11" fmla="*/ 0 h 112"/>
              <a:gd name="T12" fmla="*/ 1032 w 1088"/>
              <a:gd name="T13" fmla="*/ 0 h 112"/>
              <a:gd name="T14" fmla="*/ 1087 w 1088"/>
              <a:gd name="T15" fmla="*/ 56 h 112"/>
              <a:gd name="T16" fmla="*/ 1087 w 1088"/>
              <a:gd name="T17" fmla="*/ 56 h 112"/>
              <a:gd name="T18" fmla="*/ 1032 w 1088"/>
              <a:gd name="T19" fmla="*/ 11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8" h="112">
                <a:moveTo>
                  <a:pt x="1032" y="111"/>
                </a:moveTo>
                <a:lnTo>
                  <a:pt x="1032" y="111"/>
                </a:lnTo>
                <a:cubicBezTo>
                  <a:pt x="56" y="111"/>
                  <a:pt x="56" y="111"/>
                  <a:pt x="56" y="111"/>
                </a:cubicBezTo>
                <a:cubicBezTo>
                  <a:pt x="28" y="111"/>
                  <a:pt x="0" y="93"/>
                  <a:pt x="0" y="56"/>
                </a:cubicBezTo>
                <a:lnTo>
                  <a:pt x="0" y="56"/>
                </a:lnTo>
                <a:cubicBezTo>
                  <a:pt x="0" y="28"/>
                  <a:pt x="28" y="0"/>
                  <a:pt x="56" y="0"/>
                </a:cubicBezTo>
                <a:cubicBezTo>
                  <a:pt x="1032" y="0"/>
                  <a:pt x="1032" y="0"/>
                  <a:pt x="1032" y="0"/>
                </a:cubicBezTo>
                <a:cubicBezTo>
                  <a:pt x="1059" y="0"/>
                  <a:pt x="1087" y="28"/>
                  <a:pt x="1087" y="56"/>
                </a:cubicBezTo>
                <a:lnTo>
                  <a:pt x="1087" y="56"/>
                </a:lnTo>
                <a:cubicBezTo>
                  <a:pt x="1087" y="93"/>
                  <a:pt x="1059" y="111"/>
                  <a:pt x="1032" y="111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381">
            <a:extLst>
              <a:ext uri="{FF2B5EF4-FFF2-40B4-BE49-F238E27FC236}">
                <a16:creationId xmlns:a16="http://schemas.microsoft.com/office/drawing/2014/main" id="{DEFCF520-A81E-2549-ACD6-FAA669976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8292" y="6885685"/>
            <a:ext cx="1051986" cy="106475"/>
          </a:xfrm>
          <a:custGeom>
            <a:avLst/>
            <a:gdLst>
              <a:gd name="T0" fmla="*/ 1031 w 1088"/>
              <a:gd name="T1" fmla="*/ 111 h 112"/>
              <a:gd name="T2" fmla="*/ 1031 w 1088"/>
              <a:gd name="T3" fmla="*/ 111 h 112"/>
              <a:gd name="T4" fmla="*/ 46 w 1088"/>
              <a:gd name="T5" fmla="*/ 111 h 112"/>
              <a:gd name="T6" fmla="*/ 0 w 1088"/>
              <a:gd name="T7" fmla="*/ 56 h 112"/>
              <a:gd name="T8" fmla="*/ 0 w 1088"/>
              <a:gd name="T9" fmla="*/ 56 h 112"/>
              <a:gd name="T10" fmla="*/ 46 w 1088"/>
              <a:gd name="T11" fmla="*/ 0 h 112"/>
              <a:gd name="T12" fmla="*/ 1031 w 1088"/>
              <a:gd name="T13" fmla="*/ 0 h 112"/>
              <a:gd name="T14" fmla="*/ 1087 w 1088"/>
              <a:gd name="T15" fmla="*/ 56 h 112"/>
              <a:gd name="T16" fmla="*/ 1087 w 1088"/>
              <a:gd name="T17" fmla="*/ 56 h 112"/>
              <a:gd name="T18" fmla="*/ 1031 w 1088"/>
              <a:gd name="T19" fmla="*/ 11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8" h="112">
                <a:moveTo>
                  <a:pt x="1031" y="111"/>
                </a:moveTo>
                <a:lnTo>
                  <a:pt x="1031" y="111"/>
                </a:lnTo>
                <a:cubicBezTo>
                  <a:pt x="46" y="111"/>
                  <a:pt x="46" y="111"/>
                  <a:pt x="46" y="111"/>
                </a:cubicBezTo>
                <a:cubicBezTo>
                  <a:pt x="18" y="111"/>
                  <a:pt x="0" y="84"/>
                  <a:pt x="0" y="56"/>
                </a:cubicBezTo>
                <a:lnTo>
                  <a:pt x="0" y="56"/>
                </a:lnTo>
                <a:cubicBezTo>
                  <a:pt x="0" y="18"/>
                  <a:pt x="18" y="0"/>
                  <a:pt x="46" y="0"/>
                </a:cubicBezTo>
                <a:cubicBezTo>
                  <a:pt x="1031" y="0"/>
                  <a:pt x="1031" y="0"/>
                  <a:pt x="1031" y="0"/>
                </a:cubicBezTo>
                <a:cubicBezTo>
                  <a:pt x="1059" y="0"/>
                  <a:pt x="1087" y="18"/>
                  <a:pt x="1087" y="56"/>
                </a:cubicBezTo>
                <a:lnTo>
                  <a:pt x="1087" y="56"/>
                </a:lnTo>
                <a:cubicBezTo>
                  <a:pt x="1087" y="84"/>
                  <a:pt x="1059" y="111"/>
                  <a:pt x="1031" y="11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382">
            <a:extLst>
              <a:ext uri="{FF2B5EF4-FFF2-40B4-BE49-F238E27FC236}">
                <a16:creationId xmlns:a16="http://schemas.microsoft.com/office/drawing/2014/main" id="{0BDC2A2F-8CD6-5642-BCED-6E532FDB7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8292" y="6715322"/>
            <a:ext cx="1051986" cy="110736"/>
          </a:xfrm>
          <a:custGeom>
            <a:avLst/>
            <a:gdLst>
              <a:gd name="T0" fmla="*/ 1031 w 1088"/>
              <a:gd name="T1" fmla="*/ 112 h 113"/>
              <a:gd name="T2" fmla="*/ 1031 w 1088"/>
              <a:gd name="T3" fmla="*/ 112 h 113"/>
              <a:gd name="T4" fmla="*/ 46 w 1088"/>
              <a:gd name="T5" fmla="*/ 112 h 113"/>
              <a:gd name="T6" fmla="*/ 0 w 1088"/>
              <a:gd name="T7" fmla="*/ 56 h 113"/>
              <a:gd name="T8" fmla="*/ 0 w 1088"/>
              <a:gd name="T9" fmla="*/ 56 h 113"/>
              <a:gd name="T10" fmla="*/ 46 w 1088"/>
              <a:gd name="T11" fmla="*/ 0 h 113"/>
              <a:gd name="T12" fmla="*/ 1031 w 1088"/>
              <a:gd name="T13" fmla="*/ 0 h 113"/>
              <a:gd name="T14" fmla="*/ 1087 w 1088"/>
              <a:gd name="T15" fmla="*/ 56 h 113"/>
              <a:gd name="T16" fmla="*/ 1087 w 1088"/>
              <a:gd name="T17" fmla="*/ 56 h 113"/>
              <a:gd name="T18" fmla="*/ 1031 w 1088"/>
              <a:gd name="T19" fmla="*/ 11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8" h="113">
                <a:moveTo>
                  <a:pt x="1031" y="112"/>
                </a:moveTo>
                <a:lnTo>
                  <a:pt x="1031" y="112"/>
                </a:lnTo>
                <a:cubicBezTo>
                  <a:pt x="46" y="112"/>
                  <a:pt x="46" y="112"/>
                  <a:pt x="46" y="112"/>
                </a:cubicBezTo>
                <a:cubicBezTo>
                  <a:pt x="18" y="112"/>
                  <a:pt x="0" y="84"/>
                  <a:pt x="0" y="56"/>
                </a:cubicBezTo>
                <a:lnTo>
                  <a:pt x="0" y="56"/>
                </a:lnTo>
                <a:cubicBezTo>
                  <a:pt x="0" y="19"/>
                  <a:pt x="18" y="0"/>
                  <a:pt x="46" y="0"/>
                </a:cubicBezTo>
                <a:cubicBezTo>
                  <a:pt x="1031" y="0"/>
                  <a:pt x="1031" y="0"/>
                  <a:pt x="1031" y="0"/>
                </a:cubicBezTo>
                <a:cubicBezTo>
                  <a:pt x="1059" y="0"/>
                  <a:pt x="1087" y="19"/>
                  <a:pt x="1087" y="56"/>
                </a:cubicBezTo>
                <a:lnTo>
                  <a:pt x="1087" y="56"/>
                </a:lnTo>
                <a:cubicBezTo>
                  <a:pt x="1087" y="84"/>
                  <a:pt x="1059" y="112"/>
                  <a:pt x="1031" y="11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383">
            <a:extLst>
              <a:ext uri="{FF2B5EF4-FFF2-40B4-BE49-F238E27FC236}">
                <a16:creationId xmlns:a16="http://schemas.microsoft.com/office/drawing/2014/main" id="{2AFAF139-ED39-5942-998C-4516A95DE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8292" y="6544960"/>
            <a:ext cx="1051986" cy="106475"/>
          </a:xfrm>
          <a:custGeom>
            <a:avLst/>
            <a:gdLst>
              <a:gd name="T0" fmla="*/ 1031 w 1088"/>
              <a:gd name="T1" fmla="*/ 111 h 112"/>
              <a:gd name="T2" fmla="*/ 1031 w 1088"/>
              <a:gd name="T3" fmla="*/ 111 h 112"/>
              <a:gd name="T4" fmla="*/ 46 w 1088"/>
              <a:gd name="T5" fmla="*/ 111 h 112"/>
              <a:gd name="T6" fmla="*/ 0 w 1088"/>
              <a:gd name="T7" fmla="*/ 56 h 112"/>
              <a:gd name="T8" fmla="*/ 0 w 1088"/>
              <a:gd name="T9" fmla="*/ 56 h 112"/>
              <a:gd name="T10" fmla="*/ 46 w 1088"/>
              <a:gd name="T11" fmla="*/ 0 h 112"/>
              <a:gd name="T12" fmla="*/ 1031 w 1088"/>
              <a:gd name="T13" fmla="*/ 0 h 112"/>
              <a:gd name="T14" fmla="*/ 1087 w 1088"/>
              <a:gd name="T15" fmla="*/ 56 h 112"/>
              <a:gd name="T16" fmla="*/ 1087 w 1088"/>
              <a:gd name="T17" fmla="*/ 56 h 112"/>
              <a:gd name="T18" fmla="*/ 1031 w 1088"/>
              <a:gd name="T19" fmla="*/ 11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8" h="112">
                <a:moveTo>
                  <a:pt x="1031" y="111"/>
                </a:moveTo>
                <a:lnTo>
                  <a:pt x="1031" y="111"/>
                </a:lnTo>
                <a:cubicBezTo>
                  <a:pt x="46" y="111"/>
                  <a:pt x="46" y="111"/>
                  <a:pt x="46" y="111"/>
                </a:cubicBezTo>
                <a:cubicBezTo>
                  <a:pt x="18" y="111"/>
                  <a:pt x="0" y="83"/>
                  <a:pt x="0" y="56"/>
                </a:cubicBezTo>
                <a:lnTo>
                  <a:pt x="0" y="56"/>
                </a:lnTo>
                <a:cubicBezTo>
                  <a:pt x="0" y="28"/>
                  <a:pt x="18" y="0"/>
                  <a:pt x="46" y="0"/>
                </a:cubicBezTo>
                <a:cubicBezTo>
                  <a:pt x="1031" y="0"/>
                  <a:pt x="1031" y="0"/>
                  <a:pt x="1031" y="0"/>
                </a:cubicBezTo>
                <a:cubicBezTo>
                  <a:pt x="1059" y="0"/>
                  <a:pt x="1087" y="28"/>
                  <a:pt x="1087" y="56"/>
                </a:cubicBezTo>
                <a:lnTo>
                  <a:pt x="1087" y="56"/>
                </a:lnTo>
                <a:cubicBezTo>
                  <a:pt x="1087" y="83"/>
                  <a:pt x="1059" y="111"/>
                  <a:pt x="1031" y="111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384">
            <a:extLst>
              <a:ext uri="{FF2B5EF4-FFF2-40B4-BE49-F238E27FC236}">
                <a16:creationId xmlns:a16="http://schemas.microsoft.com/office/drawing/2014/main" id="{B0302E54-D2AA-0343-A1A9-B845BAA65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8292" y="6374597"/>
            <a:ext cx="1051986" cy="110736"/>
          </a:xfrm>
          <a:custGeom>
            <a:avLst/>
            <a:gdLst>
              <a:gd name="T0" fmla="*/ 1031 w 1088"/>
              <a:gd name="T1" fmla="*/ 112 h 113"/>
              <a:gd name="T2" fmla="*/ 1031 w 1088"/>
              <a:gd name="T3" fmla="*/ 112 h 113"/>
              <a:gd name="T4" fmla="*/ 46 w 1088"/>
              <a:gd name="T5" fmla="*/ 112 h 113"/>
              <a:gd name="T6" fmla="*/ 0 w 1088"/>
              <a:gd name="T7" fmla="*/ 56 h 113"/>
              <a:gd name="T8" fmla="*/ 0 w 1088"/>
              <a:gd name="T9" fmla="*/ 56 h 113"/>
              <a:gd name="T10" fmla="*/ 46 w 1088"/>
              <a:gd name="T11" fmla="*/ 0 h 113"/>
              <a:gd name="T12" fmla="*/ 1031 w 1088"/>
              <a:gd name="T13" fmla="*/ 0 h 113"/>
              <a:gd name="T14" fmla="*/ 1087 w 1088"/>
              <a:gd name="T15" fmla="*/ 56 h 113"/>
              <a:gd name="T16" fmla="*/ 1087 w 1088"/>
              <a:gd name="T17" fmla="*/ 56 h 113"/>
              <a:gd name="T18" fmla="*/ 1031 w 1088"/>
              <a:gd name="T19" fmla="*/ 11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8" h="113">
                <a:moveTo>
                  <a:pt x="1031" y="112"/>
                </a:moveTo>
                <a:lnTo>
                  <a:pt x="1031" y="112"/>
                </a:lnTo>
                <a:cubicBezTo>
                  <a:pt x="46" y="112"/>
                  <a:pt x="46" y="112"/>
                  <a:pt x="46" y="112"/>
                </a:cubicBezTo>
                <a:cubicBezTo>
                  <a:pt x="18" y="112"/>
                  <a:pt x="0" y="84"/>
                  <a:pt x="0" y="56"/>
                </a:cubicBezTo>
                <a:lnTo>
                  <a:pt x="0" y="56"/>
                </a:lnTo>
                <a:cubicBezTo>
                  <a:pt x="0" y="28"/>
                  <a:pt x="18" y="0"/>
                  <a:pt x="46" y="0"/>
                </a:cubicBezTo>
                <a:cubicBezTo>
                  <a:pt x="1031" y="0"/>
                  <a:pt x="1031" y="0"/>
                  <a:pt x="1031" y="0"/>
                </a:cubicBezTo>
                <a:cubicBezTo>
                  <a:pt x="1059" y="0"/>
                  <a:pt x="1087" y="28"/>
                  <a:pt x="1087" y="56"/>
                </a:cubicBezTo>
                <a:lnTo>
                  <a:pt x="1087" y="56"/>
                </a:lnTo>
                <a:cubicBezTo>
                  <a:pt x="1087" y="84"/>
                  <a:pt x="1059" y="112"/>
                  <a:pt x="1031" y="11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385">
            <a:extLst>
              <a:ext uri="{FF2B5EF4-FFF2-40B4-BE49-F238E27FC236}">
                <a16:creationId xmlns:a16="http://schemas.microsoft.com/office/drawing/2014/main" id="{90492107-63A3-D44D-BF28-4E5BCABB8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8292" y="6204235"/>
            <a:ext cx="1051986" cy="106475"/>
          </a:xfrm>
          <a:custGeom>
            <a:avLst/>
            <a:gdLst>
              <a:gd name="T0" fmla="*/ 1031 w 1088"/>
              <a:gd name="T1" fmla="*/ 111 h 112"/>
              <a:gd name="T2" fmla="*/ 1031 w 1088"/>
              <a:gd name="T3" fmla="*/ 111 h 112"/>
              <a:gd name="T4" fmla="*/ 46 w 1088"/>
              <a:gd name="T5" fmla="*/ 111 h 112"/>
              <a:gd name="T6" fmla="*/ 0 w 1088"/>
              <a:gd name="T7" fmla="*/ 55 h 112"/>
              <a:gd name="T8" fmla="*/ 0 w 1088"/>
              <a:gd name="T9" fmla="*/ 55 h 112"/>
              <a:gd name="T10" fmla="*/ 46 w 1088"/>
              <a:gd name="T11" fmla="*/ 0 h 112"/>
              <a:gd name="T12" fmla="*/ 1031 w 1088"/>
              <a:gd name="T13" fmla="*/ 0 h 112"/>
              <a:gd name="T14" fmla="*/ 1087 w 1088"/>
              <a:gd name="T15" fmla="*/ 55 h 112"/>
              <a:gd name="T16" fmla="*/ 1087 w 1088"/>
              <a:gd name="T17" fmla="*/ 55 h 112"/>
              <a:gd name="T18" fmla="*/ 1031 w 1088"/>
              <a:gd name="T19" fmla="*/ 11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8" h="112">
                <a:moveTo>
                  <a:pt x="1031" y="111"/>
                </a:moveTo>
                <a:lnTo>
                  <a:pt x="1031" y="111"/>
                </a:lnTo>
                <a:cubicBezTo>
                  <a:pt x="46" y="111"/>
                  <a:pt x="46" y="111"/>
                  <a:pt x="46" y="111"/>
                </a:cubicBezTo>
                <a:cubicBezTo>
                  <a:pt x="18" y="111"/>
                  <a:pt x="0" y="83"/>
                  <a:pt x="0" y="55"/>
                </a:cubicBezTo>
                <a:lnTo>
                  <a:pt x="0" y="55"/>
                </a:lnTo>
                <a:cubicBezTo>
                  <a:pt x="0" y="27"/>
                  <a:pt x="18" y="0"/>
                  <a:pt x="46" y="0"/>
                </a:cubicBezTo>
                <a:cubicBezTo>
                  <a:pt x="1031" y="0"/>
                  <a:pt x="1031" y="0"/>
                  <a:pt x="1031" y="0"/>
                </a:cubicBezTo>
                <a:cubicBezTo>
                  <a:pt x="1059" y="0"/>
                  <a:pt x="1087" y="27"/>
                  <a:pt x="1087" y="55"/>
                </a:cubicBezTo>
                <a:lnTo>
                  <a:pt x="1087" y="55"/>
                </a:lnTo>
                <a:cubicBezTo>
                  <a:pt x="1087" y="83"/>
                  <a:pt x="1059" y="111"/>
                  <a:pt x="1031" y="111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386">
            <a:extLst>
              <a:ext uri="{FF2B5EF4-FFF2-40B4-BE49-F238E27FC236}">
                <a16:creationId xmlns:a16="http://schemas.microsoft.com/office/drawing/2014/main" id="{2041BCAF-D496-664D-9BEA-4411C7BD9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8292" y="6033873"/>
            <a:ext cx="1051986" cy="110736"/>
          </a:xfrm>
          <a:custGeom>
            <a:avLst/>
            <a:gdLst>
              <a:gd name="T0" fmla="*/ 1031 w 1088"/>
              <a:gd name="T1" fmla="*/ 112 h 113"/>
              <a:gd name="T2" fmla="*/ 1031 w 1088"/>
              <a:gd name="T3" fmla="*/ 112 h 113"/>
              <a:gd name="T4" fmla="*/ 46 w 1088"/>
              <a:gd name="T5" fmla="*/ 112 h 113"/>
              <a:gd name="T6" fmla="*/ 0 w 1088"/>
              <a:gd name="T7" fmla="*/ 56 h 113"/>
              <a:gd name="T8" fmla="*/ 0 w 1088"/>
              <a:gd name="T9" fmla="*/ 56 h 113"/>
              <a:gd name="T10" fmla="*/ 46 w 1088"/>
              <a:gd name="T11" fmla="*/ 0 h 113"/>
              <a:gd name="T12" fmla="*/ 1031 w 1088"/>
              <a:gd name="T13" fmla="*/ 0 h 113"/>
              <a:gd name="T14" fmla="*/ 1087 w 1088"/>
              <a:gd name="T15" fmla="*/ 56 h 113"/>
              <a:gd name="T16" fmla="*/ 1087 w 1088"/>
              <a:gd name="T17" fmla="*/ 56 h 113"/>
              <a:gd name="T18" fmla="*/ 1031 w 1088"/>
              <a:gd name="T19" fmla="*/ 11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8" h="113">
                <a:moveTo>
                  <a:pt x="1031" y="112"/>
                </a:moveTo>
                <a:lnTo>
                  <a:pt x="1031" y="112"/>
                </a:lnTo>
                <a:cubicBezTo>
                  <a:pt x="46" y="112"/>
                  <a:pt x="46" y="112"/>
                  <a:pt x="46" y="112"/>
                </a:cubicBezTo>
                <a:cubicBezTo>
                  <a:pt x="18" y="112"/>
                  <a:pt x="0" y="84"/>
                  <a:pt x="0" y="56"/>
                </a:cubicBezTo>
                <a:lnTo>
                  <a:pt x="0" y="56"/>
                </a:lnTo>
                <a:cubicBezTo>
                  <a:pt x="0" y="28"/>
                  <a:pt x="18" y="0"/>
                  <a:pt x="46" y="0"/>
                </a:cubicBezTo>
                <a:cubicBezTo>
                  <a:pt x="1031" y="0"/>
                  <a:pt x="1031" y="0"/>
                  <a:pt x="1031" y="0"/>
                </a:cubicBezTo>
                <a:cubicBezTo>
                  <a:pt x="1059" y="0"/>
                  <a:pt x="1087" y="28"/>
                  <a:pt x="1087" y="56"/>
                </a:cubicBezTo>
                <a:lnTo>
                  <a:pt x="1087" y="56"/>
                </a:lnTo>
                <a:cubicBezTo>
                  <a:pt x="1087" y="84"/>
                  <a:pt x="1059" y="112"/>
                  <a:pt x="1031" y="11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387">
            <a:extLst>
              <a:ext uri="{FF2B5EF4-FFF2-40B4-BE49-F238E27FC236}">
                <a16:creationId xmlns:a16="http://schemas.microsoft.com/office/drawing/2014/main" id="{5D0341A7-5B72-7B4B-B49E-A9AD37F3E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8292" y="5863510"/>
            <a:ext cx="1051986" cy="106475"/>
          </a:xfrm>
          <a:custGeom>
            <a:avLst/>
            <a:gdLst>
              <a:gd name="T0" fmla="*/ 1031 w 1088"/>
              <a:gd name="T1" fmla="*/ 111 h 112"/>
              <a:gd name="T2" fmla="*/ 1031 w 1088"/>
              <a:gd name="T3" fmla="*/ 111 h 112"/>
              <a:gd name="T4" fmla="*/ 46 w 1088"/>
              <a:gd name="T5" fmla="*/ 111 h 112"/>
              <a:gd name="T6" fmla="*/ 0 w 1088"/>
              <a:gd name="T7" fmla="*/ 55 h 112"/>
              <a:gd name="T8" fmla="*/ 0 w 1088"/>
              <a:gd name="T9" fmla="*/ 55 h 112"/>
              <a:gd name="T10" fmla="*/ 46 w 1088"/>
              <a:gd name="T11" fmla="*/ 0 h 112"/>
              <a:gd name="T12" fmla="*/ 1031 w 1088"/>
              <a:gd name="T13" fmla="*/ 0 h 112"/>
              <a:gd name="T14" fmla="*/ 1087 w 1088"/>
              <a:gd name="T15" fmla="*/ 55 h 112"/>
              <a:gd name="T16" fmla="*/ 1087 w 1088"/>
              <a:gd name="T17" fmla="*/ 55 h 112"/>
              <a:gd name="T18" fmla="*/ 1031 w 1088"/>
              <a:gd name="T19" fmla="*/ 11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8" h="112">
                <a:moveTo>
                  <a:pt x="1031" y="111"/>
                </a:moveTo>
                <a:lnTo>
                  <a:pt x="1031" y="111"/>
                </a:lnTo>
                <a:cubicBezTo>
                  <a:pt x="46" y="111"/>
                  <a:pt x="46" y="111"/>
                  <a:pt x="46" y="111"/>
                </a:cubicBezTo>
                <a:cubicBezTo>
                  <a:pt x="18" y="111"/>
                  <a:pt x="0" y="83"/>
                  <a:pt x="0" y="55"/>
                </a:cubicBezTo>
                <a:lnTo>
                  <a:pt x="0" y="55"/>
                </a:lnTo>
                <a:cubicBezTo>
                  <a:pt x="0" y="28"/>
                  <a:pt x="18" y="0"/>
                  <a:pt x="46" y="0"/>
                </a:cubicBezTo>
                <a:cubicBezTo>
                  <a:pt x="1031" y="0"/>
                  <a:pt x="1031" y="0"/>
                  <a:pt x="1031" y="0"/>
                </a:cubicBezTo>
                <a:cubicBezTo>
                  <a:pt x="1059" y="0"/>
                  <a:pt x="1087" y="28"/>
                  <a:pt x="1087" y="55"/>
                </a:cubicBezTo>
                <a:lnTo>
                  <a:pt x="1087" y="55"/>
                </a:lnTo>
                <a:cubicBezTo>
                  <a:pt x="1087" y="83"/>
                  <a:pt x="1059" y="111"/>
                  <a:pt x="1031" y="111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388">
            <a:extLst>
              <a:ext uri="{FF2B5EF4-FFF2-40B4-BE49-F238E27FC236}">
                <a16:creationId xmlns:a16="http://schemas.microsoft.com/office/drawing/2014/main" id="{BD1E9EFF-79A4-924E-8BA5-8BF8FC310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8292" y="5693148"/>
            <a:ext cx="1051986" cy="106475"/>
          </a:xfrm>
          <a:custGeom>
            <a:avLst/>
            <a:gdLst>
              <a:gd name="T0" fmla="*/ 1031 w 1088"/>
              <a:gd name="T1" fmla="*/ 111 h 112"/>
              <a:gd name="T2" fmla="*/ 1031 w 1088"/>
              <a:gd name="T3" fmla="*/ 111 h 112"/>
              <a:gd name="T4" fmla="*/ 46 w 1088"/>
              <a:gd name="T5" fmla="*/ 111 h 112"/>
              <a:gd name="T6" fmla="*/ 0 w 1088"/>
              <a:gd name="T7" fmla="*/ 56 h 112"/>
              <a:gd name="T8" fmla="*/ 0 w 1088"/>
              <a:gd name="T9" fmla="*/ 56 h 112"/>
              <a:gd name="T10" fmla="*/ 46 w 1088"/>
              <a:gd name="T11" fmla="*/ 0 h 112"/>
              <a:gd name="T12" fmla="*/ 1031 w 1088"/>
              <a:gd name="T13" fmla="*/ 0 h 112"/>
              <a:gd name="T14" fmla="*/ 1087 w 1088"/>
              <a:gd name="T15" fmla="*/ 56 h 112"/>
              <a:gd name="T16" fmla="*/ 1087 w 1088"/>
              <a:gd name="T17" fmla="*/ 56 h 112"/>
              <a:gd name="T18" fmla="*/ 1031 w 1088"/>
              <a:gd name="T19" fmla="*/ 11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8" h="112">
                <a:moveTo>
                  <a:pt x="1031" y="111"/>
                </a:moveTo>
                <a:lnTo>
                  <a:pt x="1031" y="111"/>
                </a:lnTo>
                <a:cubicBezTo>
                  <a:pt x="46" y="111"/>
                  <a:pt x="46" y="111"/>
                  <a:pt x="46" y="111"/>
                </a:cubicBezTo>
                <a:cubicBezTo>
                  <a:pt x="18" y="111"/>
                  <a:pt x="0" y="84"/>
                  <a:pt x="0" y="56"/>
                </a:cubicBezTo>
                <a:lnTo>
                  <a:pt x="0" y="56"/>
                </a:lnTo>
                <a:cubicBezTo>
                  <a:pt x="0" y="28"/>
                  <a:pt x="18" y="0"/>
                  <a:pt x="46" y="0"/>
                </a:cubicBezTo>
                <a:cubicBezTo>
                  <a:pt x="1031" y="0"/>
                  <a:pt x="1031" y="0"/>
                  <a:pt x="1031" y="0"/>
                </a:cubicBezTo>
                <a:cubicBezTo>
                  <a:pt x="1059" y="0"/>
                  <a:pt x="1087" y="28"/>
                  <a:pt x="1087" y="56"/>
                </a:cubicBezTo>
                <a:lnTo>
                  <a:pt x="1087" y="56"/>
                </a:lnTo>
                <a:cubicBezTo>
                  <a:pt x="1087" y="84"/>
                  <a:pt x="1059" y="111"/>
                  <a:pt x="1031" y="111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389">
            <a:extLst>
              <a:ext uri="{FF2B5EF4-FFF2-40B4-BE49-F238E27FC236}">
                <a16:creationId xmlns:a16="http://schemas.microsoft.com/office/drawing/2014/main" id="{F9274AAD-47D1-4248-A118-0BD5A1EA4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8292" y="5522786"/>
            <a:ext cx="1051986" cy="106475"/>
          </a:xfrm>
          <a:custGeom>
            <a:avLst/>
            <a:gdLst>
              <a:gd name="T0" fmla="*/ 1031 w 1088"/>
              <a:gd name="T1" fmla="*/ 111 h 112"/>
              <a:gd name="T2" fmla="*/ 1031 w 1088"/>
              <a:gd name="T3" fmla="*/ 111 h 112"/>
              <a:gd name="T4" fmla="*/ 46 w 1088"/>
              <a:gd name="T5" fmla="*/ 111 h 112"/>
              <a:gd name="T6" fmla="*/ 0 w 1088"/>
              <a:gd name="T7" fmla="*/ 55 h 112"/>
              <a:gd name="T8" fmla="*/ 0 w 1088"/>
              <a:gd name="T9" fmla="*/ 55 h 112"/>
              <a:gd name="T10" fmla="*/ 46 w 1088"/>
              <a:gd name="T11" fmla="*/ 0 h 112"/>
              <a:gd name="T12" fmla="*/ 1031 w 1088"/>
              <a:gd name="T13" fmla="*/ 0 h 112"/>
              <a:gd name="T14" fmla="*/ 1087 w 1088"/>
              <a:gd name="T15" fmla="*/ 55 h 112"/>
              <a:gd name="T16" fmla="*/ 1087 w 1088"/>
              <a:gd name="T17" fmla="*/ 55 h 112"/>
              <a:gd name="T18" fmla="*/ 1031 w 1088"/>
              <a:gd name="T19" fmla="*/ 11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8" h="112">
                <a:moveTo>
                  <a:pt x="1031" y="111"/>
                </a:moveTo>
                <a:lnTo>
                  <a:pt x="1031" y="111"/>
                </a:lnTo>
                <a:cubicBezTo>
                  <a:pt x="46" y="111"/>
                  <a:pt x="46" y="111"/>
                  <a:pt x="46" y="111"/>
                </a:cubicBezTo>
                <a:cubicBezTo>
                  <a:pt x="18" y="111"/>
                  <a:pt x="0" y="83"/>
                  <a:pt x="0" y="55"/>
                </a:cubicBezTo>
                <a:lnTo>
                  <a:pt x="0" y="55"/>
                </a:lnTo>
                <a:cubicBezTo>
                  <a:pt x="0" y="27"/>
                  <a:pt x="18" y="0"/>
                  <a:pt x="46" y="0"/>
                </a:cubicBezTo>
                <a:cubicBezTo>
                  <a:pt x="1031" y="0"/>
                  <a:pt x="1031" y="0"/>
                  <a:pt x="1031" y="0"/>
                </a:cubicBezTo>
                <a:cubicBezTo>
                  <a:pt x="1059" y="0"/>
                  <a:pt x="1087" y="27"/>
                  <a:pt x="1087" y="55"/>
                </a:cubicBezTo>
                <a:lnTo>
                  <a:pt x="1087" y="55"/>
                </a:lnTo>
                <a:cubicBezTo>
                  <a:pt x="1087" y="83"/>
                  <a:pt x="1059" y="111"/>
                  <a:pt x="1031" y="111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390">
            <a:extLst>
              <a:ext uri="{FF2B5EF4-FFF2-40B4-BE49-F238E27FC236}">
                <a16:creationId xmlns:a16="http://schemas.microsoft.com/office/drawing/2014/main" id="{9D439048-B58D-0141-819E-40FD2A134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8292" y="5352423"/>
            <a:ext cx="1051986" cy="106475"/>
          </a:xfrm>
          <a:custGeom>
            <a:avLst/>
            <a:gdLst>
              <a:gd name="T0" fmla="*/ 1031 w 1088"/>
              <a:gd name="T1" fmla="*/ 111 h 112"/>
              <a:gd name="T2" fmla="*/ 1031 w 1088"/>
              <a:gd name="T3" fmla="*/ 111 h 112"/>
              <a:gd name="T4" fmla="*/ 46 w 1088"/>
              <a:gd name="T5" fmla="*/ 111 h 112"/>
              <a:gd name="T6" fmla="*/ 0 w 1088"/>
              <a:gd name="T7" fmla="*/ 56 h 112"/>
              <a:gd name="T8" fmla="*/ 0 w 1088"/>
              <a:gd name="T9" fmla="*/ 56 h 112"/>
              <a:gd name="T10" fmla="*/ 46 w 1088"/>
              <a:gd name="T11" fmla="*/ 0 h 112"/>
              <a:gd name="T12" fmla="*/ 1031 w 1088"/>
              <a:gd name="T13" fmla="*/ 0 h 112"/>
              <a:gd name="T14" fmla="*/ 1087 w 1088"/>
              <a:gd name="T15" fmla="*/ 56 h 112"/>
              <a:gd name="T16" fmla="*/ 1087 w 1088"/>
              <a:gd name="T17" fmla="*/ 56 h 112"/>
              <a:gd name="T18" fmla="*/ 1031 w 1088"/>
              <a:gd name="T19" fmla="*/ 11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8" h="112">
                <a:moveTo>
                  <a:pt x="1031" y="111"/>
                </a:moveTo>
                <a:lnTo>
                  <a:pt x="1031" y="111"/>
                </a:lnTo>
                <a:cubicBezTo>
                  <a:pt x="46" y="111"/>
                  <a:pt x="46" y="111"/>
                  <a:pt x="46" y="111"/>
                </a:cubicBezTo>
                <a:cubicBezTo>
                  <a:pt x="18" y="111"/>
                  <a:pt x="0" y="84"/>
                  <a:pt x="0" y="56"/>
                </a:cubicBezTo>
                <a:lnTo>
                  <a:pt x="0" y="56"/>
                </a:lnTo>
                <a:cubicBezTo>
                  <a:pt x="0" y="28"/>
                  <a:pt x="18" y="0"/>
                  <a:pt x="46" y="0"/>
                </a:cubicBezTo>
                <a:cubicBezTo>
                  <a:pt x="1031" y="0"/>
                  <a:pt x="1031" y="0"/>
                  <a:pt x="1031" y="0"/>
                </a:cubicBezTo>
                <a:cubicBezTo>
                  <a:pt x="1059" y="0"/>
                  <a:pt x="1087" y="28"/>
                  <a:pt x="1087" y="56"/>
                </a:cubicBezTo>
                <a:lnTo>
                  <a:pt x="1087" y="56"/>
                </a:lnTo>
                <a:cubicBezTo>
                  <a:pt x="1087" y="84"/>
                  <a:pt x="1059" y="111"/>
                  <a:pt x="1031" y="111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CuadroTexto 395">
            <a:extLst>
              <a:ext uri="{FF2B5EF4-FFF2-40B4-BE49-F238E27FC236}">
                <a16:creationId xmlns:a16="http://schemas.microsoft.com/office/drawing/2014/main" id="{117DA3B0-14BE-0248-B852-01C6B9972C95}"/>
              </a:ext>
            </a:extLst>
          </p:cNvPr>
          <p:cNvSpPr txBox="1"/>
          <p:nvPr/>
        </p:nvSpPr>
        <p:spPr>
          <a:xfrm>
            <a:off x="9403227" y="4775005"/>
            <a:ext cx="1430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480" name="Rectangle 56">
            <a:extLst>
              <a:ext uri="{FF2B5EF4-FFF2-40B4-BE49-F238E27FC236}">
                <a16:creationId xmlns:a16="http://schemas.microsoft.com/office/drawing/2014/main" id="{64E468C1-CC2B-8F41-A324-7D101697185A}"/>
              </a:ext>
            </a:extLst>
          </p:cNvPr>
          <p:cNvSpPr/>
          <p:nvPr/>
        </p:nvSpPr>
        <p:spPr>
          <a:xfrm>
            <a:off x="8997109" y="5168749"/>
            <a:ext cx="22081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82" name="CuadroTexto 395">
            <a:extLst>
              <a:ext uri="{FF2B5EF4-FFF2-40B4-BE49-F238E27FC236}">
                <a16:creationId xmlns:a16="http://schemas.microsoft.com/office/drawing/2014/main" id="{10FB8E55-734E-9049-A18B-697ED7FC5275}"/>
              </a:ext>
            </a:extLst>
          </p:cNvPr>
          <p:cNvSpPr txBox="1"/>
          <p:nvPr/>
        </p:nvSpPr>
        <p:spPr>
          <a:xfrm>
            <a:off x="13323586" y="2373391"/>
            <a:ext cx="1430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483" name="Rectangle 56">
            <a:extLst>
              <a:ext uri="{FF2B5EF4-FFF2-40B4-BE49-F238E27FC236}">
                <a16:creationId xmlns:a16="http://schemas.microsoft.com/office/drawing/2014/main" id="{9104D2BA-2961-7240-997C-F19CE1BD739A}"/>
              </a:ext>
            </a:extLst>
          </p:cNvPr>
          <p:cNvSpPr/>
          <p:nvPr/>
        </p:nvSpPr>
        <p:spPr>
          <a:xfrm>
            <a:off x="12917468" y="2767135"/>
            <a:ext cx="22081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85" name="CuadroTexto 395">
            <a:extLst>
              <a:ext uri="{FF2B5EF4-FFF2-40B4-BE49-F238E27FC236}">
                <a16:creationId xmlns:a16="http://schemas.microsoft.com/office/drawing/2014/main" id="{A4B5E2A0-CAF5-7745-895B-EE5DB16940DC}"/>
              </a:ext>
            </a:extLst>
          </p:cNvPr>
          <p:cNvSpPr txBox="1"/>
          <p:nvPr/>
        </p:nvSpPr>
        <p:spPr>
          <a:xfrm>
            <a:off x="19419586" y="6104564"/>
            <a:ext cx="1430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486" name="Rectangle 56">
            <a:extLst>
              <a:ext uri="{FF2B5EF4-FFF2-40B4-BE49-F238E27FC236}">
                <a16:creationId xmlns:a16="http://schemas.microsoft.com/office/drawing/2014/main" id="{28A0B0CC-9E1C-B640-8604-0D88C715F1F3}"/>
              </a:ext>
            </a:extLst>
          </p:cNvPr>
          <p:cNvSpPr/>
          <p:nvPr/>
        </p:nvSpPr>
        <p:spPr>
          <a:xfrm>
            <a:off x="19013468" y="6498308"/>
            <a:ext cx="22081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5B7E775-BBA7-F24B-94D8-BEA0B2E5BAA2}"/>
              </a:ext>
            </a:extLst>
          </p:cNvPr>
          <p:cNvGrpSpPr/>
          <p:nvPr/>
        </p:nvGrpSpPr>
        <p:grpSpPr>
          <a:xfrm>
            <a:off x="1437716" y="7596946"/>
            <a:ext cx="6361037" cy="4716592"/>
            <a:chOff x="2232442" y="3643574"/>
            <a:chExt cx="6361037" cy="4716592"/>
          </a:xfrm>
        </p:grpSpPr>
        <p:sp>
          <p:nvSpPr>
            <p:cNvPr id="56" name="CuadroTexto 598">
              <a:extLst>
                <a:ext uri="{FF2B5EF4-FFF2-40B4-BE49-F238E27FC236}">
                  <a16:creationId xmlns:a16="http://schemas.microsoft.com/office/drawing/2014/main" id="{E641D815-6F1E-5A48-8FC1-11F47AC17049}"/>
                </a:ext>
              </a:extLst>
            </p:cNvPr>
            <p:cNvSpPr txBox="1"/>
            <p:nvPr/>
          </p:nvSpPr>
          <p:spPr>
            <a:xfrm>
              <a:off x="2232442" y="3643574"/>
              <a:ext cx="63610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</a:t>
              </a:r>
            </a:p>
          </p:txBody>
        </p:sp>
        <p:sp>
          <p:nvSpPr>
            <p:cNvPr id="57" name="CuadroTexto 599">
              <a:extLst>
                <a:ext uri="{FF2B5EF4-FFF2-40B4-BE49-F238E27FC236}">
                  <a16:creationId xmlns:a16="http://schemas.microsoft.com/office/drawing/2014/main" id="{7807E684-CC11-D144-80C1-AFE5801E4A33}"/>
                </a:ext>
              </a:extLst>
            </p:cNvPr>
            <p:cNvSpPr txBox="1"/>
            <p:nvPr/>
          </p:nvSpPr>
          <p:spPr>
            <a:xfrm>
              <a:off x="2236244" y="4943846"/>
              <a:ext cx="63572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09080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AD523CB3-55E8-A741-8152-7391ABCA44E2}"/>
              </a:ext>
            </a:extLst>
          </p:cNvPr>
          <p:cNvGrpSpPr/>
          <p:nvPr/>
        </p:nvGrpSpPr>
        <p:grpSpPr>
          <a:xfrm>
            <a:off x="1437716" y="1818248"/>
            <a:ext cx="6361037" cy="4716592"/>
            <a:chOff x="2232442" y="3643574"/>
            <a:chExt cx="6361037" cy="4716592"/>
          </a:xfrm>
        </p:grpSpPr>
        <p:sp>
          <p:nvSpPr>
            <p:cNvPr id="68" name="CuadroTexto 598">
              <a:extLst>
                <a:ext uri="{FF2B5EF4-FFF2-40B4-BE49-F238E27FC236}">
                  <a16:creationId xmlns:a16="http://schemas.microsoft.com/office/drawing/2014/main" id="{DE761D3C-30BE-7E4D-BEEF-6C0F902F23B3}"/>
                </a:ext>
              </a:extLst>
            </p:cNvPr>
            <p:cNvSpPr txBox="1"/>
            <p:nvPr/>
          </p:nvSpPr>
          <p:spPr>
            <a:xfrm>
              <a:off x="2232442" y="3643574"/>
              <a:ext cx="63610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</a:t>
              </a:r>
            </a:p>
          </p:txBody>
        </p:sp>
        <p:sp>
          <p:nvSpPr>
            <p:cNvPr id="69" name="CuadroTexto 599">
              <a:extLst>
                <a:ext uri="{FF2B5EF4-FFF2-40B4-BE49-F238E27FC236}">
                  <a16:creationId xmlns:a16="http://schemas.microsoft.com/office/drawing/2014/main" id="{3DFA2D2C-6E6D-BA47-A42F-E4AD3B602ACD}"/>
                </a:ext>
              </a:extLst>
            </p:cNvPr>
            <p:cNvSpPr txBox="1"/>
            <p:nvPr/>
          </p:nvSpPr>
          <p:spPr>
            <a:xfrm>
              <a:off x="2236244" y="4943846"/>
              <a:ext cx="63572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61" name="Freeform 412">
            <a:extLst>
              <a:ext uri="{FF2B5EF4-FFF2-40B4-BE49-F238E27FC236}">
                <a16:creationId xmlns:a16="http://schemas.microsoft.com/office/drawing/2014/main" id="{3CCB36F7-0A83-5348-9B4F-F6CBCCF1D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4090" y="10035782"/>
            <a:ext cx="732770" cy="742541"/>
          </a:xfrm>
          <a:custGeom>
            <a:avLst/>
            <a:gdLst>
              <a:gd name="T0" fmla="*/ 331 w 663"/>
              <a:gd name="T1" fmla="*/ 670 h 671"/>
              <a:gd name="T2" fmla="*/ 331 w 663"/>
              <a:gd name="T3" fmla="*/ 670 h 671"/>
              <a:gd name="T4" fmla="*/ 0 w 663"/>
              <a:gd name="T5" fmla="*/ 331 h 671"/>
              <a:gd name="T6" fmla="*/ 331 w 663"/>
              <a:gd name="T7" fmla="*/ 0 h 671"/>
              <a:gd name="T8" fmla="*/ 662 w 663"/>
              <a:gd name="T9" fmla="*/ 331 h 671"/>
              <a:gd name="T10" fmla="*/ 331 w 663"/>
              <a:gd name="T11" fmla="*/ 670 h 671"/>
              <a:gd name="T12" fmla="*/ 331 w 663"/>
              <a:gd name="T13" fmla="*/ 116 h 671"/>
              <a:gd name="T14" fmla="*/ 331 w 663"/>
              <a:gd name="T15" fmla="*/ 116 h 671"/>
              <a:gd name="T16" fmla="*/ 116 w 663"/>
              <a:gd name="T17" fmla="*/ 331 h 671"/>
              <a:gd name="T18" fmla="*/ 331 w 663"/>
              <a:gd name="T19" fmla="*/ 554 h 671"/>
              <a:gd name="T20" fmla="*/ 546 w 663"/>
              <a:gd name="T21" fmla="*/ 331 h 671"/>
              <a:gd name="T22" fmla="*/ 331 w 663"/>
              <a:gd name="T23" fmla="*/ 11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3" h="671">
                <a:moveTo>
                  <a:pt x="331" y="670"/>
                </a:moveTo>
                <a:lnTo>
                  <a:pt x="331" y="670"/>
                </a:lnTo>
                <a:cubicBezTo>
                  <a:pt x="152" y="670"/>
                  <a:pt x="0" y="518"/>
                  <a:pt x="0" y="331"/>
                </a:cubicBezTo>
                <a:cubicBezTo>
                  <a:pt x="0" y="152"/>
                  <a:pt x="152" y="0"/>
                  <a:pt x="331" y="0"/>
                </a:cubicBezTo>
                <a:cubicBezTo>
                  <a:pt x="519" y="0"/>
                  <a:pt x="662" y="152"/>
                  <a:pt x="662" y="331"/>
                </a:cubicBezTo>
                <a:cubicBezTo>
                  <a:pt x="662" y="518"/>
                  <a:pt x="519" y="670"/>
                  <a:pt x="331" y="670"/>
                </a:cubicBezTo>
                <a:close/>
                <a:moveTo>
                  <a:pt x="331" y="116"/>
                </a:moveTo>
                <a:lnTo>
                  <a:pt x="331" y="116"/>
                </a:lnTo>
                <a:cubicBezTo>
                  <a:pt x="215" y="116"/>
                  <a:pt x="116" y="214"/>
                  <a:pt x="116" y="331"/>
                </a:cubicBezTo>
                <a:cubicBezTo>
                  <a:pt x="116" y="456"/>
                  <a:pt x="215" y="554"/>
                  <a:pt x="331" y="554"/>
                </a:cubicBezTo>
                <a:cubicBezTo>
                  <a:pt x="447" y="554"/>
                  <a:pt x="546" y="456"/>
                  <a:pt x="546" y="331"/>
                </a:cubicBezTo>
                <a:cubicBezTo>
                  <a:pt x="546" y="214"/>
                  <a:pt x="447" y="116"/>
                  <a:pt x="331" y="11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413">
            <a:extLst>
              <a:ext uri="{FF2B5EF4-FFF2-40B4-BE49-F238E27FC236}">
                <a16:creationId xmlns:a16="http://schemas.microsoft.com/office/drawing/2014/main" id="{7174F9A9-2234-D748-81DE-AE83A750F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5177" y="10836944"/>
            <a:ext cx="1250595" cy="703460"/>
          </a:xfrm>
          <a:custGeom>
            <a:avLst/>
            <a:gdLst>
              <a:gd name="T0" fmla="*/ 1074 w 1129"/>
              <a:gd name="T1" fmla="*/ 636 h 637"/>
              <a:gd name="T2" fmla="*/ 1074 w 1129"/>
              <a:gd name="T3" fmla="*/ 636 h 637"/>
              <a:gd name="T4" fmla="*/ 63 w 1129"/>
              <a:gd name="T5" fmla="*/ 636 h 637"/>
              <a:gd name="T6" fmla="*/ 0 w 1129"/>
              <a:gd name="T7" fmla="*/ 573 h 637"/>
              <a:gd name="T8" fmla="*/ 0 w 1129"/>
              <a:gd name="T9" fmla="*/ 340 h 637"/>
              <a:gd name="T10" fmla="*/ 108 w 1129"/>
              <a:gd name="T11" fmla="*/ 143 h 637"/>
              <a:gd name="T12" fmla="*/ 564 w 1129"/>
              <a:gd name="T13" fmla="*/ 0 h 637"/>
              <a:gd name="T14" fmla="*/ 1029 w 1129"/>
              <a:gd name="T15" fmla="*/ 143 h 637"/>
              <a:gd name="T16" fmla="*/ 1128 w 1129"/>
              <a:gd name="T17" fmla="*/ 340 h 637"/>
              <a:gd name="T18" fmla="*/ 1128 w 1129"/>
              <a:gd name="T19" fmla="*/ 573 h 637"/>
              <a:gd name="T20" fmla="*/ 1074 w 1129"/>
              <a:gd name="T21" fmla="*/ 636 h 637"/>
              <a:gd name="T22" fmla="*/ 117 w 1129"/>
              <a:gd name="T23" fmla="*/ 519 h 637"/>
              <a:gd name="T24" fmla="*/ 117 w 1129"/>
              <a:gd name="T25" fmla="*/ 519 h 637"/>
              <a:gd name="T26" fmla="*/ 1012 w 1129"/>
              <a:gd name="T27" fmla="*/ 519 h 637"/>
              <a:gd name="T28" fmla="*/ 1012 w 1129"/>
              <a:gd name="T29" fmla="*/ 340 h 637"/>
              <a:gd name="T30" fmla="*/ 958 w 1129"/>
              <a:gd name="T31" fmla="*/ 242 h 637"/>
              <a:gd name="T32" fmla="*/ 564 w 1129"/>
              <a:gd name="T33" fmla="*/ 117 h 637"/>
              <a:gd name="T34" fmla="*/ 179 w 1129"/>
              <a:gd name="T35" fmla="*/ 242 h 637"/>
              <a:gd name="T36" fmla="*/ 117 w 1129"/>
              <a:gd name="T37" fmla="*/ 340 h 637"/>
              <a:gd name="T38" fmla="*/ 117 w 1129"/>
              <a:gd name="T39" fmla="*/ 519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29" h="637">
                <a:moveTo>
                  <a:pt x="1074" y="636"/>
                </a:moveTo>
                <a:lnTo>
                  <a:pt x="1074" y="636"/>
                </a:lnTo>
                <a:cubicBezTo>
                  <a:pt x="63" y="636"/>
                  <a:pt x="63" y="636"/>
                  <a:pt x="63" y="636"/>
                </a:cubicBezTo>
                <a:cubicBezTo>
                  <a:pt x="27" y="636"/>
                  <a:pt x="0" y="609"/>
                  <a:pt x="0" y="573"/>
                </a:cubicBezTo>
                <a:cubicBezTo>
                  <a:pt x="0" y="340"/>
                  <a:pt x="0" y="340"/>
                  <a:pt x="0" y="340"/>
                </a:cubicBezTo>
                <a:cubicBezTo>
                  <a:pt x="0" y="260"/>
                  <a:pt x="45" y="188"/>
                  <a:pt x="108" y="143"/>
                </a:cubicBezTo>
                <a:cubicBezTo>
                  <a:pt x="233" y="54"/>
                  <a:pt x="403" y="0"/>
                  <a:pt x="564" y="0"/>
                </a:cubicBezTo>
                <a:cubicBezTo>
                  <a:pt x="734" y="0"/>
                  <a:pt x="895" y="54"/>
                  <a:pt x="1029" y="143"/>
                </a:cubicBezTo>
                <a:cubicBezTo>
                  <a:pt x="1092" y="188"/>
                  <a:pt x="1128" y="260"/>
                  <a:pt x="1128" y="340"/>
                </a:cubicBezTo>
                <a:cubicBezTo>
                  <a:pt x="1128" y="403"/>
                  <a:pt x="1128" y="501"/>
                  <a:pt x="1128" y="573"/>
                </a:cubicBezTo>
                <a:cubicBezTo>
                  <a:pt x="1128" y="609"/>
                  <a:pt x="1101" y="636"/>
                  <a:pt x="1074" y="636"/>
                </a:cubicBezTo>
                <a:close/>
                <a:moveTo>
                  <a:pt x="117" y="519"/>
                </a:moveTo>
                <a:lnTo>
                  <a:pt x="117" y="519"/>
                </a:lnTo>
                <a:cubicBezTo>
                  <a:pt x="1012" y="519"/>
                  <a:pt x="1012" y="519"/>
                  <a:pt x="1012" y="519"/>
                </a:cubicBezTo>
                <a:cubicBezTo>
                  <a:pt x="1012" y="457"/>
                  <a:pt x="1012" y="394"/>
                  <a:pt x="1012" y="340"/>
                </a:cubicBezTo>
                <a:cubicBezTo>
                  <a:pt x="1012" y="304"/>
                  <a:pt x="994" y="260"/>
                  <a:pt x="958" y="242"/>
                </a:cubicBezTo>
                <a:cubicBezTo>
                  <a:pt x="850" y="161"/>
                  <a:pt x="707" y="117"/>
                  <a:pt x="564" y="117"/>
                </a:cubicBezTo>
                <a:cubicBezTo>
                  <a:pt x="421" y="117"/>
                  <a:pt x="286" y="161"/>
                  <a:pt x="179" y="242"/>
                </a:cubicBezTo>
                <a:cubicBezTo>
                  <a:pt x="143" y="260"/>
                  <a:pt x="117" y="304"/>
                  <a:pt x="117" y="340"/>
                </a:cubicBezTo>
                <a:lnTo>
                  <a:pt x="117" y="51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414">
            <a:extLst>
              <a:ext uri="{FF2B5EF4-FFF2-40B4-BE49-F238E27FC236}">
                <a16:creationId xmlns:a16="http://schemas.microsoft.com/office/drawing/2014/main" id="{DB6CF634-6D62-FA45-92DA-597A94461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082" y="10035782"/>
            <a:ext cx="732770" cy="742541"/>
          </a:xfrm>
          <a:custGeom>
            <a:avLst/>
            <a:gdLst>
              <a:gd name="T0" fmla="*/ 331 w 663"/>
              <a:gd name="T1" fmla="*/ 670 h 671"/>
              <a:gd name="T2" fmla="*/ 331 w 663"/>
              <a:gd name="T3" fmla="*/ 670 h 671"/>
              <a:gd name="T4" fmla="*/ 0 w 663"/>
              <a:gd name="T5" fmla="*/ 331 h 671"/>
              <a:gd name="T6" fmla="*/ 331 w 663"/>
              <a:gd name="T7" fmla="*/ 0 h 671"/>
              <a:gd name="T8" fmla="*/ 662 w 663"/>
              <a:gd name="T9" fmla="*/ 331 h 671"/>
              <a:gd name="T10" fmla="*/ 331 w 663"/>
              <a:gd name="T11" fmla="*/ 670 h 671"/>
              <a:gd name="T12" fmla="*/ 331 w 663"/>
              <a:gd name="T13" fmla="*/ 116 h 671"/>
              <a:gd name="T14" fmla="*/ 331 w 663"/>
              <a:gd name="T15" fmla="*/ 116 h 671"/>
              <a:gd name="T16" fmla="*/ 116 w 663"/>
              <a:gd name="T17" fmla="*/ 331 h 671"/>
              <a:gd name="T18" fmla="*/ 331 w 663"/>
              <a:gd name="T19" fmla="*/ 554 h 671"/>
              <a:gd name="T20" fmla="*/ 546 w 663"/>
              <a:gd name="T21" fmla="*/ 331 h 671"/>
              <a:gd name="T22" fmla="*/ 331 w 663"/>
              <a:gd name="T23" fmla="*/ 11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3" h="671">
                <a:moveTo>
                  <a:pt x="331" y="670"/>
                </a:moveTo>
                <a:lnTo>
                  <a:pt x="331" y="670"/>
                </a:lnTo>
                <a:cubicBezTo>
                  <a:pt x="143" y="670"/>
                  <a:pt x="0" y="518"/>
                  <a:pt x="0" y="331"/>
                </a:cubicBezTo>
                <a:cubicBezTo>
                  <a:pt x="0" y="152"/>
                  <a:pt x="143" y="0"/>
                  <a:pt x="331" y="0"/>
                </a:cubicBezTo>
                <a:cubicBezTo>
                  <a:pt x="510" y="0"/>
                  <a:pt x="662" y="152"/>
                  <a:pt x="662" y="331"/>
                </a:cubicBezTo>
                <a:cubicBezTo>
                  <a:pt x="662" y="518"/>
                  <a:pt x="510" y="670"/>
                  <a:pt x="331" y="670"/>
                </a:cubicBezTo>
                <a:close/>
                <a:moveTo>
                  <a:pt x="331" y="116"/>
                </a:moveTo>
                <a:lnTo>
                  <a:pt x="331" y="116"/>
                </a:lnTo>
                <a:cubicBezTo>
                  <a:pt x="215" y="116"/>
                  <a:pt x="116" y="214"/>
                  <a:pt x="116" y="331"/>
                </a:cubicBezTo>
                <a:cubicBezTo>
                  <a:pt x="116" y="456"/>
                  <a:pt x="215" y="554"/>
                  <a:pt x="331" y="554"/>
                </a:cubicBezTo>
                <a:cubicBezTo>
                  <a:pt x="447" y="554"/>
                  <a:pt x="546" y="456"/>
                  <a:pt x="546" y="331"/>
                </a:cubicBezTo>
                <a:cubicBezTo>
                  <a:pt x="546" y="214"/>
                  <a:pt x="447" y="116"/>
                  <a:pt x="331" y="11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415">
            <a:extLst>
              <a:ext uri="{FF2B5EF4-FFF2-40B4-BE49-F238E27FC236}">
                <a16:creationId xmlns:a16="http://schemas.microsoft.com/office/drawing/2014/main" id="{255ACE00-CACF-1645-837F-024D7B602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9172" y="10836944"/>
            <a:ext cx="1250595" cy="703460"/>
          </a:xfrm>
          <a:custGeom>
            <a:avLst/>
            <a:gdLst>
              <a:gd name="T0" fmla="*/ 1065 w 1129"/>
              <a:gd name="T1" fmla="*/ 636 h 637"/>
              <a:gd name="T2" fmla="*/ 1065 w 1129"/>
              <a:gd name="T3" fmla="*/ 636 h 637"/>
              <a:gd name="T4" fmla="*/ 63 w 1129"/>
              <a:gd name="T5" fmla="*/ 636 h 637"/>
              <a:gd name="T6" fmla="*/ 0 w 1129"/>
              <a:gd name="T7" fmla="*/ 573 h 637"/>
              <a:gd name="T8" fmla="*/ 0 w 1129"/>
              <a:gd name="T9" fmla="*/ 340 h 637"/>
              <a:gd name="T10" fmla="*/ 108 w 1129"/>
              <a:gd name="T11" fmla="*/ 143 h 637"/>
              <a:gd name="T12" fmla="*/ 564 w 1129"/>
              <a:gd name="T13" fmla="*/ 0 h 637"/>
              <a:gd name="T14" fmla="*/ 1020 w 1129"/>
              <a:gd name="T15" fmla="*/ 143 h 637"/>
              <a:gd name="T16" fmla="*/ 1128 w 1129"/>
              <a:gd name="T17" fmla="*/ 340 h 637"/>
              <a:gd name="T18" fmla="*/ 1128 w 1129"/>
              <a:gd name="T19" fmla="*/ 573 h 637"/>
              <a:gd name="T20" fmla="*/ 1065 w 1129"/>
              <a:gd name="T21" fmla="*/ 636 h 637"/>
              <a:gd name="T22" fmla="*/ 117 w 1129"/>
              <a:gd name="T23" fmla="*/ 519 h 637"/>
              <a:gd name="T24" fmla="*/ 117 w 1129"/>
              <a:gd name="T25" fmla="*/ 519 h 637"/>
              <a:gd name="T26" fmla="*/ 1012 w 1129"/>
              <a:gd name="T27" fmla="*/ 519 h 637"/>
              <a:gd name="T28" fmla="*/ 1012 w 1129"/>
              <a:gd name="T29" fmla="*/ 340 h 637"/>
              <a:gd name="T30" fmla="*/ 958 w 1129"/>
              <a:gd name="T31" fmla="*/ 242 h 637"/>
              <a:gd name="T32" fmla="*/ 564 w 1129"/>
              <a:gd name="T33" fmla="*/ 117 h 637"/>
              <a:gd name="T34" fmla="*/ 170 w 1129"/>
              <a:gd name="T35" fmla="*/ 242 h 637"/>
              <a:gd name="T36" fmla="*/ 117 w 1129"/>
              <a:gd name="T37" fmla="*/ 340 h 637"/>
              <a:gd name="T38" fmla="*/ 117 w 1129"/>
              <a:gd name="T39" fmla="*/ 519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29" h="637">
                <a:moveTo>
                  <a:pt x="1065" y="636"/>
                </a:moveTo>
                <a:lnTo>
                  <a:pt x="1065" y="636"/>
                </a:lnTo>
                <a:cubicBezTo>
                  <a:pt x="63" y="636"/>
                  <a:pt x="63" y="636"/>
                  <a:pt x="63" y="636"/>
                </a:cubicBezTo>
                <a:cubicBezTo>
                  <a:pt x="27" y="636"/>
                  <a:pt x="0" y="609"/>
                  <a:pt x="0" y="573"/>
                </a:cubicBezTo>
                <a:cubicBezTo>
                  <a:pt x="0" y="340"/>
                  <a:pt x="0" y="340"/>
                  <a:pt x="0" y="340"/>
                </a:cubicBezTo>
                <a:cubicBezTo>
                  <a:pt x="0" y="260"/>
                  <a:pt x="45" y="188"/>
                  <a:pt x="108" y="143"/>
                </a:cubicBezTo>
                <a:cubicBezTo>
                  <a:pt x="233" y="54"/>
                  <a:pt x="394" y="0"/>
                  <a:pt x="564" y="0"/>
                </a:cubicBezTo>
                <a:cubicBezTo>
                  <a:pt x="734" y="0"/>
                  <a:pt x="895" y="54"/>
                  <a:pt x="1020" y="143"/>
                </a:cubicBezTo>
                <a:cubicBezTo>
                  <a:pt x="1083" y="188"/>
                  <a:pt x="1128" y="260"/>
                  <a:pt x="1128" y="340"/>
                </a:cubicBezTo>
                <a:cubicBezTo>
                  <a:pt x="1128" y="403"/>
                  <a:pt x="1128" y="501"/>
                  <a:pt x="1128" y="573"/>
                </a:cubicBezTo>
                <a:cubicBezTo>
                  <a:pt x="1128" y="609"/>
                  <a:pt x="1101" y="636"/>
                  <a:pt x="1065" y="636"/>
                </a:cubicBezTo>
                <a:close/>
                <a:moveTo>
                  <a:pt x="117" y="519"/>
                </a:moveTo>
                <a:lnTo>
                  <a:pt x="117" y="519"/>
                </a:lnTo>
                <a:cubicBezTo>
                  <a:pt x="1012" y="519"/>
                  <a:pt x="1012" y="519"/>
                  <a:pt x="1012" y="519"/>
                </a:cubicBezTo>
                <a:cubicBezTo>
                  <a:pt x="1012" y="457"/>
                  <a:pt x="1012" y="394"/>
                  <a:pt x="1012" y="340"/>
                </a:cubicBezTo>
                <a:cubicBezTo>
                  <a:pt x="1012" y="304"/>
                  <a:pt x="985" y="260"/>
                  <a:pt x="958" y="242"/>
                </a:cubicBezTo>
                <a:cubicBezTo>
                  <a:pt x="850" y="161"/>
                  <a:pt x="707" y="117"/>
                  <a:pt x="564" y="117"/>
                </a:cubicBezTo>
                <a:cubicBezTo>
                  <a:pt x="421" y="117"/>
                  <a:pt x="278" y="161"/>
                  <a:pt x="170" y="242"/>
                </a:cubicBezTo>
                <a:cubicBezTo>
                  <a:pt x="134" y="260"/>
                  <a:pt x="117" y="304"/>
                  <a:pt x="117" y="340"/>
                </a:cubicBezTo>
                <a:lnTo>
                  <a:pt x="117" y="51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416">
            <a:extLst>
              <a:ext uri="{FF2B5EF4-FFF2-40B4-BE49-F238E27FC236}">
                <a16:creationId xmlns:a16="http://schemas.microsoft.com/office/drawing/2014/main" id="{D78034BC-EFC2-D24C-BF55-CC535178B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2077" y="10035782"/>
            <a:ext cx="732770" cy="742541"/>
          </a:xfrm>
          <a:custGeom>
            <a:avLst/>
            <a:gdLst>
              <a:gd name="T0" fmla="*/ 331 w 663"/>
              <a:gd name="T1" fmla="*/ 670 h 671"/>
              <a:gd name="T2" fmla="*/ 331 w 663"/>
              <a:gd name="T3" fmla="*/ 670 h 671"/>
              <a:gd name="T4" fmla="*/ 0 w 663"/>
              <a:gd name="T5" fmla="*/ 331 h 671"/>
              <a:gd name="T6" fmla="*/ 331 w 663"/>
              <a:gd name="T7" fmla="*/ 0 h 671"/>
              <a:gd name="T8" fmla="*/ 662 w 663"/>
              <a:gd name="T9" fmla="*/ 331 h 671"/>
              <a:gd name="T10" fmla="*/ 331 w 663"/>
              <a:gd name="T11" fmla="*/ 670 h 671"/>
              <a:gd name="T12" fmla="*/ 331 w 663"/>
              <a:gd name="T13" fmla="*/ 116 h 671"/>
              <a:gd name="T14" fmla="*/ 331 w 663"/>
              <a:gd name="T15" fmla="*/ 116 h 671"/>
              <a:gd name="T16" fmla="*/ 116 w 663"/>
              <a:gd name="T17" fmla="*/ 331 h 671"/>
              <a:gd name="T18" fmla="*/ 331 w 663"/>
              <a:gd name="T19" fmla="*/ 554 h 671"/>
              <a:gd name="T20" fmla="*/ 546 w 663"/>
              <a:gd name="T21" fmla="*/ 331 h 671"/>
              <a:gd name="T22" fmla="*/ 331 w 663"/>
              <a:gd name="T23" fmla="*/ 11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3" h="671">
                <a:moveTo>
                  <a:pt x="331" y="670"/>
                </a:moveTo>
                <a:lnTo>
                  <a:pt x="331" y="670"/>
                </a:lnTo>
                <a:cubicBezTo>
                  <a:pt x="143" y="670"/>
                  <a:pt x="0" y="518"/>
                  <a:pt x="0" y="331"/>
                </a:cubicBezTo>
                <a:cubicBezTo>
                  <a:pt x="0" y="152"/>
                  <a:pt x="143" y="0"/>
                  <a:pt x="331" y="0"/>
                </a:cubicBezTo>
                <a:cubicBezTo>
                  <a:pt x="510" y="0"/>
                  <a:pt x="662" y="152"/>
                  <a:pt x="662" y="331"/>
                </a:cubicBezTo>
                <a:cubicBezTo>
                  <a:pt x="662" y="518"/>
                  <a:pt x="510" y="670"/>
                  <a:pt x="331" y="670"/>
                </a:cubicBezTo>
                <a:close/>
                <a:moveTo>
                  <a:pt x="331" y="116"/>
                </a:moveTo>
                <a:lnTo>
                  <a:pt x="331" y="116"/>
                </a:lnTo>
                <a:cubicBezTo>
                  <a:pt x="206" y="116"/>
                  <a:pt x="116" y="214"/>
                  <a:pt x="116" y="331"/>
                </a:cubicBezTo>
                <a:cubicBezTo>
                  <a:pt x="116" y="456"/>
                  <a:pt x="206" y="554"/>
                  <a:pt x="331" y="554"/>
                </a:cubicBezTo>
                <a:cubicBezTo>
                  <a:pt x="447" y="554"/>
                  <a:pt x="546" y="456"/>
                  <a:pt x="546" y="331"/>
                </a:cubicBezTo>
                <a:cubicBezTo>
                  <a:pt x="546" y="214"/>
                  <a:pt x="447" y="116"/>
                  <a:pt x="331" y="11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417">
            <a:extLst>
              <a:ext uri="{FF2B5EF4-FFF2-40B4-BE49-F238E27FC236}">
                <a16:creationId xmlns:a16="http://schemas.microsoft.com/office/drawing/2014/main" id="{60DC1FB6-93CF-7C4D-AD6F-8786C43CB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164" y="10836944"/>
            <a:ext cx="1250595" cy="703460"/>
          </a:xfrm>
          <a:custGeom>
            <a:avLst/>
            <a:gdLst>
              <a:gd name="T0" fmla="*/ 1065 w 1129"/>
              <a:gd name="T1" fmla="*/ 636 h 637"/>
              <a:gd name="T2" fmla="*/ 1065 w 1129"/>
              <a:gd name="T3" fmla="*/ 636 h 637"/>
              <a:gd name="T4" fmla="*/ 54 w 1129"/>
              <a:gd name="T5" fmla="*/ 636 h 637"/>
              <a:gd name="T6" fmla="*/ 0 w 1129"/>
              <a:gd name="T7" fmla="*/ 573 h 637"/>
              <a:gd name="T8" fmla="*/ 0 w 1129"/>
              <a:gd name="T9" fmla="*/ 340 h 637"/>
              <a:gd name="T10" fmla="*/ 108 w 1129"/>
              <a:gd name="T11" fmla="*/ 143 h 637"/>
              <a:gd name="T12" fmla="*/ 564 w 1129"/>
              <a:gd name="T13" fmla="*/ 0 h 637"/>
              <a:gd name="T14" fmla="*/ 1021 w 1129"/>
              <a:gd name="T15" fmla="*/ 143 h 637"/>
              <a:gd name="T16" fmla="*/ 1119 w 1129"/>
              <a:gd name="T17" fmla="*/ 340 h 637"/>
              <a:gd name="T18" fmla="*/ 1128 w 1129"/>
              <a:gd name="T19" fmla="*/ 573 h 637"/>
              <a:gd name="T20" fmla="*/ 1065 w 1129"/>
              <a:gd name="T21" fmla="*/ 636 h 637"/>
              <a:gd name="T22" fmla="*/ 117 w 1129"/>
              <a:gd name="T23" fmla="*/ 519 h 637"/>
              <a:gd name="T24" fmla="*/ 117 w 1129"/>
              <a:gd name="T25" fmla="*/ 519 h 637"/>
              <a:gd name="T26" fmla="*/ 1012 w 1129"/>
              <a:gd name="T27" fmla="*/ 519 h 637"/>
              <a:gd name="T28" fmla="*/ 1002 w 1129"/>
              <a:gd name="T29" fmla="*/ 340 h 637"/>
              <a:gd name="T30" fmla="*/ 949 w 1129"/>
              <a:gd name="T31" fmla="*/ 242 h 637"/>
              <a:gd name="T32" fmla="*/ 564 w 1129"/>
              <a:gd name="T33" fmla="*/ 117 h 637"/>
              <a:gd name="T34" fmla="*/ 170 w 1129"/>
              <a:gd name="T35" fmla="*/ 242 h 637"/>
              <a:gd name="T36" fmla="*/ 117 w 1129"/>
              <a:gd name="T37" fmla="*/ 340 h 637"/>
              <a:gd name="T38" fmla="*/ 117 w 1129"/>
              <a:gd name="T39" fmla="*/ 519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29" h="637">
                <a:moveTo>
                  <a:pt x="1065" y="636"/>
                </a:moveTo>
                <a:lnTo>
                  <a:pt x="1065" y="636"/>
                </a:lnTo>
                <a:cubicBezTo>
                  <a:pt x="54" y="636"/>
                  <a:pt x="54" y="636"/>
                  <a:pt x="54" y="636"/>
                </a:cubicBezTo>
                <a:cubicBezTo>
                  <a:pt x="27" y="636"/>
                  <a:pt x="0" y="609"/>
                  <a:pt x="0" y="573"/>
                </a:cubicBezTo>
                <a:cubicBezTo>
                  <a:pt x="0" y="340"/>
                  <a:pt x="0" y="340"/>
                  <a:pt x="0" y="340"/>
                </a:cubicBezTo>
                <a:cubicBezTo>
                  <a:pt x="0" y="260"/>
                  <a:pt x="36" y="188"/>
                  <a:pt x="108" y="143"/>
                </a:cubicBezTo>
                <a:cubicBezTo>
                  <a:pt x="233" y="54"/>
                  <a:pt x="394" y="0"/>
                  <a:pt x="564" y="0"/>
                </a:cubicBezTo>
                <a:cubicBezTo>
                  <a:pt x="725" y="0"/>
                  <a:pt x="895" y="54"/>
                  <a:pt x="1021" y="143"/>
                </a:cubicBezTo>
                <a:cubicBezTo>
                  <a:pt x="1083" y="188"/>
                  <a:pt x="1119" y="260"/>
                  <a:pt x="1119" y="340"/>
                </a:cubicBezTo>
                <a:cubicBezTo>
                  <a:pt x="1119" y="403"/>
                  <a:pt x="1128" y="501"/>
                  <a:pt x="1128" y="573"/>
                </a:cubicBezTo>
                <a:cubicBezTo>
                  <a:pt x="1128" y="609"/>
                  <a:pt x="1101" y="636"/>
                  <a:pt x="1065" y="636"/>
                </a:cubicBezTo>
                <a:close/>
                <a:moveTo>
                  <a:pt x="117" y="519"/>
                </a:moveTo>
                <a:lnTo>
                  <a:pt x="117" y="519"/>
                </a:lnTo>
                <a:cubicBezTo>
                  <a:pt x="1012" y="519"/>
                  <a:pt x="1012" y="519"/>
                  <a:pt x="1012" y="519"/>
                </a:cubicBezTo>
                <a:cubicBezTo>
                  <a:pt x="1012" y="457"/>
                  <a:pt x="1002" y="394"/>
                  <a:pt x="1002" y="340"/>
                </a:cubicBezTo>
                <a:cubicBezTo>
                  <a:pt x="1002" y="304"/>
                  <a:pt x="985" y="260"/>
                  <a:pt x="949" y="242"/>
                </a:cubicBezTo>
                <a:cubicBezTo>
                  <a:pt x="842" y="161"/>
                  <a:pt x="707" y="117"/>
                  <a:pt x="564" y="117"/>
                </a:cubicBezTo>
                <a:cubicBezTo>
                  <a:pt x="421" y="117"/>
                  <a:pt x="278" y="161"/>
                  <a:pt x="170" y="242"/>
                </a:cubicBezTo>
                <a:cubicBezTo>
                  <a:pt x="134" y="260"/>
                  <a:pt x="117" y="304"/>
                  <a:pt x="117" y="340"/>
                </a:cubicBezTo>
                <a:lnTo>
                  <a:pt x="117" y="51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418">
            <a:extLst>
              <a:ext uri="{FF2B5EF4-FFF2-40B4-BE49-F238E27FC236}">
                <a16:creationId xmlns:a16="http://schemas.microsoft.com/office/drawing/2014/main" id="{966DECA9-AF51-E54E-BFFA-4FBCF18AA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6299" y="10035782"/>
            <a:ext cx="732770" cy="742541"/>
          </a:xfrm>
          <a:custGeom>
            <a:avLst/>
            <a:gdLst>
              <a:gd name="T0" fmla="*/ 331 w 663"/>
              <a:gd name="T1" fmla="*/ 670 h 671"/>
              <a:gd name="T2" fmla="*/ 331 w 663"/>
              <a:gd name="T3" fmla="*/ 670 h 671"/>
              <a:gd name="T4" fmla="*/ 0 w 663"/>
              <a:gd name="T5" fmla="*/ 331 h 671"/>
              <a:gd name="T6" fmla="*/ 331 w 663"/>
              <a:gd name="T7" fmla="*/ 0 h 671"/>
              <a:gd name="T8" fmla="*/ 662 w 663"/>
              <a:gd name="T9" fmla="*/ 331 h 671"/>
              <a:gd name="T10" fmla="*/ 331 w 663"/>
              <a:gd name="T11" fmla="*/ 670 h 671"/>
              <a:gd name="T12" fmla="*/ 331 w 663"/>
              <a:gd name="T13" fmla="*/ 116 h 671"/>
              <a:gd name="T14" fmla="*/ 331 w 663"/>
              <a:gd name="T15" fmla="*/ 116 h 671"/>
              <a:gd name="T16" fmla="*/ 116 w 663"/>
              <a:gd name="T17" fmla="*/ 331 h 671"/>
              <a:gd name="T18" fmla="*/ 331 w 663"/>
              <a:gd name="T19" fmla="*/ 554 h 671"/>
              <a:gd name="T20" fmla="*/ 546 w 663"/>
              <a:gd name="T21" fmla="*/ 331 h 671"/>
              <a:gd name="T22" fmla="*/ 331 w 663"/>
              <a:gd name="T23" fmla="*/ 11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3" h="671">
                <a:moveTo>
                  <a:pt x="331" y="670"/>
                </a:moveTo>
                <a:lnTo>
                  <a:pt x="331" y="670"/>
                </a:lnTo>
                <a:cubicBezTo>
                  <a:pt x="152" y="670"/>
                  <a:pt x="0" y="518"/>
                  <a:pt x="0" y="331"/>
                </a:cubicBezTo>
                <a:cubicBezTo>
                  <a:pt x="0" y="152"/>
                  <a:pt x="152" y="0"/>
                  <a:pt x="331" y="0"/>
                </a:cubicBezTo>
                <a:cubicBezTo>
                  <a:pt x="519" y="0"/>
                  <a:pt x="662" y="152"/>
                  <a:pt x="662" y="331"/>
                </a:cubicBezTo>
                <a:cubicBezTo>
                  <a:pt x="662" y="518"/>
                  <a:pt x="519" y="670"/>
                  <a:pt x="331" y="670"/>
                </a:cubicBezTo>
                <a:close/>
                <a:moveTo>
                  <a:pt x="331" y="116"/>
                </a:moveTo>
                <a:lnTo>
                  <a:pt x="331" y="116"/>
                </a:lnTo>
                <a:cubicBezTo>
                  <a:pt x="215" y="116"/>
                  <a:pt x="116" y="214"/>
                  <a:pt x="116" y="331"/>
                </a:cubicBezTo>
                <a:cubicBezTo>
                  <a:pt x="116" y="456"/>
                  <a:pt x="215" y="554"/>
                  <a:pt x="331" y="554"/>
                </a:cubicBezTo>
                <a:cubicBezTo>
                  <a:pt x="456" y="554"/>
                  <a:pt x="546" y="456"/>
                  <a:pt x="546" y="331"/>
                </a:cubicBezTo>
                <a:cubicBezTo>
                  <a:pt x="546" y="214"/>
                  <a:pt x="456" y="116"/>
                  <a:pt x="331" y="11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419">
            <a:extLst>
              <a:ext uri="{FF2B5EF4-FFF2-40B4-BE49-F238E27FC236}">
                <a16:creationId xmlns:a16="http://schemas.microsoft.com/office/drawing/2014/main" id="{46B94EBB-CB2F-DF4A-B400-AFAF47EA1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7159" y="10836944"/>
            <a:ext cx="1240824" cy="703460"/>
          </a:xfrm>
          <a:custGeom>
            <a:avLst/>
            <a:gdLst>
              <a:gd name="T0" fmla="*/ 1065 w 1120"/>
              <a:gd name="T1" fmla="*/ 636 h 637"/>
              <a:gd name="T2" fmla="*/ 1065 w 1120"/>
              <a:gd name="T3" fmla="*/ 636 h 637"/>
              <a:gd name="T4" fmla="*/ 54 w 1120"/>
              <a:gd name="T5" fmla="*/ 636 h 637"/>
              <a:gd name="T6" fmla="*/ 0 w 1120"/>
              <a:gd name="T7" fmla="*/ 573 h 637"/>
              <a:gd name="T8" fmla="*/ 0 w 1120"/>
              <a:gd name="T9" fmla="*/ 340 h 637"/>
              <a:gd name="T10" fmla="*/ 99 w 1120"/>
              <a:gd name="T11" fmla="*/ 143 h 637"/>
              <a:gd name="T12" fmla="*/ 555 w 1120"/>
              <a:gd name="T13" fmla="*/ 0 h 637"/>
              <a:gd name="T14" fmla="*/ 1021 w 1120"/>
              <a:gd name="T15" fmla="*/ 143 h 637"/>
              <a:gd name="T16" fmla="*/ 1119 w 1120"/>
              <a:gd name="T17" fmla="*/ 340 h 637"/>
              <a:gd name="T18" fmla="*/ 1119 w 1120"/>
              <a:gd name="T19" fmla="*/ 573 h 637"/>
              <a:gd name="T20" fmla="*/ 1065 w 1120"/>
              <a:gd name="T21" fmla="*/ 636 h 637"/>
              <a:gd name="T22" fmla="*/ 117 w 1120"/>
              <a:gd name="T23" fmla="*/ 519 h 637"/>
              <a:gd name="T24" fmla="*/ 117 w 1120"/>
              <a:gd name="T25" fmla="*/ 519 h 637"/>
              <a:gd name="T26" fmla="*/ 1003 w 1120"/>
              <a:gd name="T27" fmla="*/ 519 h 637"/>
              <a:gd name="T28" fmla="*/ 1003 w 1120"/>
              <a:gd name="T29" fmla="*/ 340 h 637"/>
              <a:gd name="T30" fmla="*/ 949 w 1120"/>
              <a:gd name="T31" fmla="*/ 242 h 637"/>
              <a:gd name="T32" fmla="*/ 555 w 1120"/>
              <a:gd name="T33" fmla="*/ 117 h 637"/>
              <a:gd name="T34" fmla="*/ 170 w 1120"/>
              <a:gd name="T35" fmla="*/ 242 h 637"/>
              <a:gd name="T36" fmla="*/ 117 w 1120"/>
              <a:gd name="T37" fmla="*/ 340 h 637"/>
              <a:gd name="T38" fmla="*/ 117 w 1120"/>
              <a:gd name="T39" fmla="*/ 519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20" h="637">
                <a:moveTo>
                  <a:pt x="1065" y="636"/>
                </a:moveTo>
                <a:lnTo>
                  <a:pt x="1065" y="636"/>
                </a:lnTo>
                <a:cubicBezTo>
                  <a:pt x="54" y="636"/>
                  <a:pt x="54" y="636"/>
                  <a:pt x="54" y="636"/>
                </a:cubicBezTo>
                <a:cubicBezTo>
                  <a:pt x="27" y="636"/>
                  <a:pt x="0" y="609"/>
                  <a:pt x="0" y="573"/>
                </a:cubicBezTo>
                <a:cubicBezTo>
                  <a:pt x="0" y="340"/>
                  <a:pt x="0" y="340"/>
                  <a:pt x="0" y="340"/>
                </a:cubicBezTo>
                <a:cubicBezTo>
                  <a:pt x="0" y="260"/>
                  <a:pt x="36" y="188"/>
                  <a:pt x="99" y="143"/>
                </a:cubicBezTo>
                <a:cubicBezTo>
                  <a:pt x="233" y="54"/>
                  <a:pt x="394" y="0"/>
                  <a:pt x="555" y="0"/>
                </a:cubicBezTo>
                <a:cubicBezTo>
                  <a:pt x="725" y="0"/>
                  <a:pt x="886" y="54"/>
                  <a:pt x="1021" y="143"/>
                </a:cubicBezTo>
                <a:cubicBezTo>
                  <a:pt x="1083" y="188"/>
                  <a:pt x="1119" y="260"/>
                  <a:pt x="1119" y="340"/>
                </a:cubicBezTo>
                <a:cubicBezTo>
                  <a:pt x="1119" y="403"/>
                  <a:pt x="1119" y="501"/>
                  <a:pt x="1119" y="573"/>
                </a:cubicBezTo>
                <a:cubicBezTo>
                  <a:pt x="1119" y="609"/>
                  <a:pt x="1092" y="636"/>
                  <a:pt x="1065" y="636"/>
                </a:cubicBezTo>
                <a:close/>
                <a:moveTo>
                  <a:pt x="117" y="519"/>
                </a:moveTo>
                <a:lnTo>
                  <a:pt x="117" y="519"/>
                </a:lnTo>
                <a:cubicBezTo>
                  <a:pt x="1003" y="519"/>
                  <a:pt x="1003" y="519"/>
                  <a:pt x="1003" y="519"/>
                </a:cubicBezTo>
                <a:cubicBezTo>
                  <a:pt x="1003" y="457"/>
                  <a:pt x="1003" y="394"/>
                  <a:pt x="1003" y="340"/>
                </a:cubicBezTo>
                <a:cubicBezTo>
                  <a:pt x="1003" y="304"/>
                  <a:pt x="985" y="260"/>
                  <a:pt x="949" y="242"/>
                </a:cubicBezTo>
                <a:cubicBezTo>
                  <a:pt x="842" y="161"/>
                  <a:pt x="698" y="117"/>
                  <a:pt x="555" y="117"/>
                </a:cubicBezTo>
                <a:cubicBezTo>
                  <a:pt x="412" y="117"/>
                  <a:pt x="278" y="161"/>
                  <a:pt x="170" y="242"/>
                </a:cubicBezTo>
                <a:cubicBezTo>
                  <a:pt x="135" y="260"/>
                  <a:pt x="117" y="304"/>
                  <a:pt x="117" y="340"/>
                </a:cubicBezTo>
                <a:lnTo>
                  <a:pt x="117" y="51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420">
            <a:extLst>
              <a:ext uri="{FF2B5EF4-FFF2-40B4-BE49-F238E27FC236}">
                <a16:creationId xmlns:a16="http://schemas.microsoft.com/office/drawing/2014/main" id="{13A7857C-EB08-7543-B4E8-CFA380BE7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0294" y="10035782"/>
            <a:ext cx="732770" cy="742541"/>
          </a:xfrm>
          <a:custGeom>
            <a:avLst/>
            <a:gdLst>
              <a:gd name="T0" fmla="*/ 331 w 663"/>
              <a:gd name="T1" fmla="*/ 670 h 671"/>
              <a:gd name="T2" fmla="*/ 331 w 663"/>
              <a:gd name="T3" fmla="*/ 670 h 671"/>
              <a:gd name="T4" fmla="*/ 0 w 663"/>
              <a:gd name="T5" fmla="*/ 331 h 671"/>
              <a:gd name="T6" fmla="*/ 331 w 663"/>
              <a:gd name="T7" fmla="*/ 0 h 671"/>
              <a:gd name="T8" fmla="*/ 662 w 663"/>
              <a:gd name="T9" fmla="*/ 331 h 671"/>
              <a:gd name="T10" fmla="*/ 331 w 663"/>
              <a:gd name="T11" fmla="*/ 670 h 671"/>
              <a:gd name="T12" fmla="*/ 331 w 663"/>
              <a:gd name="T13" fmla="*/ 116 h 671"/>
              <a:gd name="T14" fmla="*/ 331 w 663"/>
              <a:gd name="T15" fmla="*/ 116 h 671"/>
              <a:gd name="T16" fmla="*/ 116 w 663"/>
              <a:gd name="T17" fmla="*/ 331 h 671"/>
              <a:gd name="T18" fmla="*/ 331 w 663"/>
              <a:gd name="T19" fmla="*/ 554 h 671"/>
              <a:gd name="T20" fmla="*/ 546 w 663"/>
              <a:gd name="T21" fmla="*/ 331 h 671"/>
              <a:gd name="T22" fmla="*/ 331 w 663"/>
              <a:gd name="T23" fmla="*/ 11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3" h="671">
                <a:moveTo>
                  <a:pt x="331" y="670"/>
                </a:moveTo>
                <a:lnTo>
                  <a:pt x="331" y="670"/>
                </a:lnTo>
                <a:cubicBezTo>
                  <a:pt x="152" y="670"/>
                  <a:pt x="0" y="518"/>
                  <a:pt x="0" y="331"/>
                </a:cubicBezTo>
                <a:cubicBezTo>
                  <a:pt x="0" y="152"/>
                  <a:pt x="152" y="0"/>
                  <a:pt x="331" y="0"/>
                </a:cubicBezTo>
                <a:cubicBezTo>
                  <a:pt x="519" y="0"/>
                  <a:pt x="662" y="152"/>
                  <a:pt x="662" y="331"/>
                </a:cubicBezTo>
                <a:cubicBezTo>
                  <a:pt x="662" y="518"/>
                  <a:pt x="519" y="670"/>
                  <a:pt x="331" y="670"/>
                </a:cubicBezTo>
                <a:close/>
                <a:moveTo>
                  <a:pt x="331" y="116"/>
                </a:moveTo>
                <a:lnTo>
                  <a:pt x="331" y="116"/>
                </a:lnTo>
                <a:cubicBezTo>
                  <a:pt x="215" y="116"/>
                  <a:pt x="116" y="214"/>
                  <a:pt x="116" y="331"/>
                </a:cubicBezTo>
                <a:cubicBezTo>
                  <a:pt x="116" y="456"/>
                  <a:pt x="215" y="554"/>
                  <a:pt x="331" y="554"/>
                </a:cubicBezTo>
                <a:cubicBezTo>
                  <a:pt x="448" y="554"/>
                  <a:pt x="546" y="456"/>
                  <a:pt x="546" y="331"/>
                </a:cubicBezTo>
                <a:cubicBezTo>
                  <a:pt x="546" y="214"/>
                  <a:pt x="448" y="116"/>
                  <a:pt x="331" y="11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421">
            <a:extLst>
              <a:ext uri="{FF2B5EF4-FFF2-40B4-BE49-F238E27FC236}">
                <a16:creationId xmlns:a16="http://schemas.microsoft.com/office/drawing/2014/main" id="{093AE963-BD04-C74E-A039-E82B50AC0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6267" y="10836944"/>
            <a:ext cx="1250595" cy="703460"/>
          </a:xfrm>
          <a:custGeom>
            <a:avLst/>
            <a:gdLst>
              <a:gd name="T0" fmla="*/ 1074 w 1129"/>
              <a:gd name="T1" fmla="*/ 636 h 637"/>
              <a:gd name="T2" fmla="*/ 1074 w 1129"/>
              <a:gd name="T3" fmla="*/ 636 h 637"/>
              <a:gd name="T4" fmla="*/ 63 w 1129"/>
              <a:gd name="T5" fmla="*/ 636 h 637"/>
              <a:gd name="T6" fmla="*/ 0 w 1129"/>
              <a:gd name="T7" fmla="*/ 573 h 637"/>
              <a:gd name="T8" fmla="*/ 0 w 1129"/>
              <a:gd name="T9" fmla="*/ 340 h 637"/>
              <a:gd name="T10" fmla="*/ 108 w 1129"/>
              <a:gd name="T11" fmla="*/ 143 h 637"/>
              <a:gd name="T12" fmla="*/ 564 w 1129"/>
              <a:gd name="T13" fmla="*/ 0 h 637"/>
              <a:gd name="T14" fmla="*/ 1021 w 1129"/>
              <a:gd name="T15" fmla="*/ 143 h 637"/>
              <a:gd name="T16" fmla="*/ 1128 w 1129"/>
              <a:gd name="T17" fmla="*/ 340 h 637"/>
              <a:gd name="T18" fmla="*/ 1128 w 1129"/>
              <a:gd name="T19" fmla="*/ 573 h 637"/>
              <a:gd name="T20" fmla="*/ 1074 w 1129"/>
              <a:gd name="T21" fmla="*/ 636 h 637"/>
              <a:gd name="T22" fmla="*/ 117 w 1129"/>
              <a:gd name="T23" fmla="*/ 519 h 637"/>
              <a:gd name="T24" fmla="*/ 117 w 1129"/>
              <a:gd name="T25" fmla="*/ 519 h 637"/>
              <a:gd name="T26" fmla="*/ 1012 w 1129"/>
              <a:gd name="T27" fmla="*/ 519 h 637"/>
              <a:gd name="T28" fmla="*/ 1012 w 1129"/>
              <a:gd name="T29" fmla="*/ 340 h 637"/>
              <a:gd name="T30" fmla="*/ 958 w 1129"/>
              <a:gd name="T31" fmla="*/ 242 h 637"/>
              <a:gd name="T32" fmla="*/ 564 w 1129"/>
              <a:gd name="T33" fmla="*/ 117 h 637"/>
              <a:gd name="T34" fmla="*/ 179 w 1129"/>
              <a:gd name="T35" fmla="*/ 242 h 637"/>
              <a:gd name="T36" fmla="*/ 117 w 1129"/>
              <a:gd name="T37" fmla="*/ 340 h 637"/>
              <a:gd name="T38" fmla="*/ 117 w 1129"/>
              <a:gd name="T39" fmla="*/ 519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29" h="637">
                <a:moveTo>
                  <a:pt x="1074" y="636"/>
                </a:moveTo>
                <a:lnTo>
                  <a:pt x="1074" y="636"/>
                </a:lnTo>
                <a:cubicBezTo>
                  <a:pt x="63" y="636"/>
                  <a:pt x="63" y="636"/>
                  <a:pt x="63" y="636"/>
                </a:cubicBezTo>
                <a:cubicBezTo>
                  <a:pt x="27" y="636"/>
                  <a:pt x="0" y="609"/>
                  <a:pt x="0" y="573"/>
                </a:cubicBezTo>
                <a:cubicBezTo>
                  <a:pt x="0" y="340"/>
                  <a:pt x="0" y="340"/>
                  <a:pt x="0" y="340"/>
                </a:cubicBezTo>
                <a:cubicBezTo>
                  <a:pt x="0" y="260"/>
                  <a:pt x="45" y="188"/>
                  <a:pt x="108" y="143"/>
                </a:cubicBezTo>
                <a:cubicBezTo>
                  <a:pt x="233" y="54"/>
                  <a:pt x="394" y="0"/>
                  <a:pt x="564" y="0"/>
                </a:cubicBezTo>
                <a:cubicBezTo>
                  <a:pt x="734" y="0"/>
                  <a:pt x="895" y="54"/>
                  <a:pt x="1021" y="143"/>
                </a:cubicBezTo>
                <a:cubicBezTo>
                  <a:pt x="1092" y="188"/>
                  <a:pt x="1128" y="260"/>
                  <a:pt x="1128" y="340"/>
                </a:cubicBezTo>
                <a:cubicBezTo>
                  <a:pt x="1128" y="403"/>
                  <a:pt x="1128" y="501"/>
                  <a:pt x="1128" y="573"/>
                </a:cubicBezTo>
                <a:cubicBezTo>
                  <a:pt x="1128" y="609"/>
                  <a:pt x="1101" y="636"/>
                  <a:pt x="1074" y="636"/>
                </a:cubicBezTo>
                <a:close/>
                <a:moveTo>
                  <a:pt x="117" y="519"/>
                </a:moveTo>
                <a:lnTo>
                  <a:pt x="117" y="519"/>
                </a:lnTo>
                <a:cubicBezTo>
                  <a:pt x="1012" y="519"/>
                  <a:pt x="1012" y="519"/>
                  <a:pt x="1012" y="519"/>
                </a:cubicBezTo>
                <a:cubicBezTo>
                  <a:pt x="1012" y="457"/>
                  <a:pt x="1012" y="394"/>
                  <a:pt x="1012" y="340"/>
                </a:cubicBezTo>
                <a:cubicBezTo>
                  <a:pt x="1012" y="304"/>
                  <a:pt x="994" y="260"/>
                  <a:pt x="958" y="242"/>
                </a:cubicBezTo>
                <a:cubicBezTo>
                  <a:pt x="851" y="161"/>
                  <a:pt x="707" y="117"/>
                  <a:pt x="564" y="117"/>
                </a:cubicBezTo>
                <a:cubicBezTo>
                  <a:pt x="421" y="117"/>
                  <a:pt x="287" y="161"/>
                  <a:pt x="179" y="242"/>
                </a:cubicBezTo>
                <a:cubicBezTo>
                  <a:pt x="144" y="260"/>
                  <a:pt x="117" y="304"/>
                  <a:pt x="117" y="340"/>
                </a:cubicBezTo>
                <a:lnTo>
                  <a:pt x="117" y="51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422">
            <a:extLst>
              <a:ext uri="{FF2B5EF4-FFF2-40B4-BE49-F238E27FC236}">
                <a16:creationId xmlns:a16="http://schemas.microsoft.com/office/drawing/2014/main" id="{9C45FE1D-25D2-AF4C-98CE-75A816B71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645" y="8071958"/>
            <a:ext cx="737654" cy="732770"/>
          </a:xfrm>
          <a:custGeom>
            <a:avLst/>
            <a:gdLst>
              <a:gd name="T0" fmla="*/ 332 w 664"/>
              <a:gd name="T1" fmla="*/ 662 h 663"/>
              <a:gd name="T2" fmla="*/ 332 w 664"/>
              <a:gd name="T3" fmla="*/ 662 h 663"/>
              <a:gd name="T4" fmla="*/ 0 w 664"/>
              <a:gd name="T5" fmla="*/ 331 h 663"/>
              <a:gd name="T6" fmla="*/ 332 w 664"/>
              <a:gd name="T7" fmla="*/ 0 h 663"/>
              <a:gd name="T8" fmla="*/ 663 w 664"/>
              <a:gd name="T9" fmla="*/ 331 h 663"/>
              <a:gd name="T10" fmla="*/ 332 w 664"/>
              <a:gd name="T11" fmla="*/ 662 h 663"/>
              <a:gd name="T12" fmla="*/ 332 w 664"/>
              <a:gd name="T13" fmla="*/ 116 h 663"/>
              <a:gd name="T14" fmla="*/ 332 w 664"/>
              <a:gd name="T15" fmla="*/ 116 h 663"/>
              <a:gd name="T16" fmla="*/ 117 w 664"/>
              <a:gd name="T17" fmla="*/ 331 h 663"/>
              <a:gd name="T18" fmla="*/ 332 w 664"/>
              <a:gd name="T19" fmla="*/ 545 h 663"/>
              <a:gd name="T20" fmla="*/ 546 w 664"/>
              <a:gd name="T21" fmla="*/ 331 h 663"/>
              <a:gd name="T22" fmla="*/ 332 w 664"/>
              <a:gd name="T23" fmla="*/ 116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4" h="663">
                <a:moveTo>
                  <a:pt x="332" y="662"/>
                </a:moveTo>
                <a:lnTo>
                  <a:pt x="332" y="662"/>
                </a:lnTo>
                <a:cubicBezTo>
                  <a:pt x="153" y="662"/>
                  <a:pt x="0" y="519"/>
                  <a:pt x="0" y="331"/>
                </a:cubicBezTo>
                <a:cubicBezTo>
                  <a:pt x="0" y="152"/>
                  <a:pt x="153" y="0"/>
                  <a:pt x="332" y="0"/>
                </a:cubicBezTo>
                <a:cubicBezTo>
                  <a:pt x="510" y="0"/>
                  <a:pt x="663" y="152"/>
                  <a:pt x="663" y="331"/>
                </a:cubicBezTo>
                <a:cubicBezTo>
                  <a:pt x="663" y="519"/>
                  <a:pt x="510" y="662"/>
                  <a:pt x="332" y="662"/>
                </a:cubicBezTo>
                <a:close/>
                <a:moveTo>
                  <a:pt x="332" y="116"/>
                </a:moveTo>
                <a:lnTo>
                  <a:pt x="332" y="116"/>
                </a:lnTo>
                <a:cubicBezTo>
                  <a:pt x="215" y="116"/>
                  <a:pt x="117" y="214"/>
                  <a:pt x="117" y="331"/>
                </a:cubicBezTo>
                <a:cubicBezTo>
                  <a:pt x="117" y="456"/>
                  <a:pt x="215" y="545"/>
                  <a:pt x="332" y="545"/>
                </a:cubicBezTo>
                <a:cubicBezTo>
                  <a:pt x="448" y="545"/>
                  <a:pt x="546" y="456"/>
                  <a:pt x="546" y="331"/>
                </a:cubicBezTo>
                <a:cubicBezTo>
                  <a:pt x="546" y="214"/>
                  <a:pt x="448" y="116"/>
                  <a:pt x="332" y="11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423">
            <a:extLst>
              <a:ext uri="{FF2B5EF4-FFF2-40B4-BE49-F238E27FC236}">
                <a16:creationId xmlns:a16="http://schemas.microsoft.com/office/drawing/2014/main" id="{03E3F9B9-72B5-3546-A850-C57262977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9618" y="8873120"/>
            <a:ext cx="1250595" cy="703460"/>
          </a:xfrm>
          <a:custGeom>
            <a:avLst/>
            <a:gdLst>
              <a:gd name="T0" fmla="*/ 1065 w 1128"/>
              <a:gd name="T1" fmla="*/ 636 h 637"/>
              <a:gd name="T2" fmla="*/ 1065 w 1128"/>
              <a:gd name="T3" fmla="*/ 636 h 637"/>
              <a:gd name="T4" fmla="*/ 62 w 1128"/>
              <a:gd name="T5" fmla="*/ 636 h 637"/>
              <a:gd name="T6" fmla="*/ 0 w 1128"/>
              <a:gd name="T7" fmla="*/ 573 h 637"/>
              <a:gd name="T8" fmla="*/ 0 w 1128"/>
              <a:gd name="T9" fmla="*/ 340 h 637"/>
              <a:gd name="T10" fmla="*/ 107 w 1128"/>
              <a:gd name="T11" fmla="*/ 143 h 637"/>
              <a:gd name="T12" fmla="*/ 564 w 1128"/>
              <a:gd name="T13" fmla="*/ 0 h 637"/>
              <a:gd name="T14" fmla="*/ 1020 w 1128"/>
              <a:gd name="T15" fmla="*/ 143 h 637"/>
              <a:gd name="T16" fmla="*/ 1127 w 1128"/>
              <a:gd name="T17" fmla="*/ 340 h 637"/>
              <a:gd name="T18" fmla="*/ 1127 w 1128"/>
              <a:gd name="T19" fmla="*/ 573 h 637"/>
              <a:gd name="T20" fmla="*/ 1065 w 1128"/>
              <a:gd name="T21" fmla="*/ 636 h 637"/>
              <a:gd name="T22" fmla="*/ 116 w 1128"/>
              <a:gd name="T23" fmla="*/ 519 h 637"/>
              <a:gd name="T24" fmla="*/ 116 w 1128"/>
              <a:gd name="T25" fmla="*/ 519 h 637"/>
              <a:gd name="T26" fmla="*/ 1011 w 1128"/>
              <a:gd name="T27" fmla="*/ 519 h 637"/>
              <a:gd name="T28" fmla="*/ 1011 w 1128"/>
              <a:gd name="T29" fmla="*/ 340 h 637"/>
              <a:gd name="T30" fmla="*/ 957 w 1128"/>
              <a:gd name="T31" fmla="*/ 242 h 637"/>
              <a:gd name="T32" fmla="*/ 564 w 1128"/>
              <a:gd name="T33" fmla="*/ 117 h 637"/>
              <a:gd name="T34" fmla="*/ 170 w 1128"/>
              <a:gd name="T35" fmla="*/ 233 h 637"/>
              <a:gd name="T36" fmla="*/ 116 w 1128"/>
              <a:gd name="T37" fmla="*/ 340 h 637"/>
              <a:gd name="T38" fmla="*/ 116 w 1128"/>
              <a:gd name="T39" fmla="*/ 519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28" h="637">
                <a:moveTo>
                  <a:pt x="1065" y="636"/>
                </a:moveTo>
                <a:lnTo>
                  <a:pt x="1065" y="636"/>
                </a:lnTo>
                <a:cubicBezTo>
                  <a:pt x="62" y="636"/>
                  <a:pt x="62" y="636"/>
                  <a:pt x="62" y="636"/>
                </a:cubicBezTo>
                <a:cubicBezTo>
                  <a:pt x="27" y="636"/>
                  <a:pt x="0" y="609"/>
                  <a:pt x="0" y="573"/>
                </a:cubicBezTo>
                <a:cubicBezTo>
                  <a:pt x="0" y="340"/>
                  <a:pt x="0" y="340"/>
                  <a:pt x="0" y="340"/>
                </a:cubicBezTo>
                <a:cubicBezTo>
                  <a:pt x="0" y="260"/>
                  <a:pt x="45" y="188"/>
                  <a:pt x="107" y="143"/>
                </a:cubicBezTo>
                <a:cubicBezTo>
                  <a:pt x="232" y="54"/>
                  <a:pt x="393" y="0"/>
                  <a:pt x="564" y="0"/>
                </a:cubicBezTo>
                <a:cubicBezTo>
                  <a:pt x="734" y="0"/>
                  <a:pt x="895" y="54"/>
                  <a:pt x="1020" y="143"/>
                </a:cubicBezTo>
                <a:cubicBezTo>
                  <a:pt x="1092" y="188"/>
                  <a:pt x="1127" y="260"/>
                  <a:pt x="1127" y="340"/>
                </a:cubicBezTo>
                <a:cubicBezTo>
                  <a:pt x="1127" y="403"/>
                  <a:pt x="1127" y="501"/>
                  <a:pt x="1127" y="573"/>
                </a:cubicBezTo>
                <a:cubicBezTo>
                  <a:pt x="1127" y="609"/>
                  <a:pt x="1100" y="636"/>
                  <a:pt x="1065" y="636"/>
                </a:cubicBezTo>
                <a:close/>
                <a:moveTo>
                  <a:pt x="116" y="519"/>
                </a:moveTo>
                <a:lnTo>
                  <a:pt x="116" y="519"/>
                </a:lnTo>
                <a:cubicBezTo>
                  <a:pt x="1011" y="519"/>
                  <a:pt x="1011" y="519"/>
                  <a:pt x="1011" y="519"/>
                </a:cubicBezTo>
                <a:cubicBezTo>
                  <a:pt x="1011" y="457"/>
                  <a:pt x="1011" y="394"/>
                  <a:pt x="1011" y="340"/>
                </a:cubicBezTo>
                <a:cubicBezTo>
                  <a:pt x="1011" y="296"/>
                  <a:pt x="993" y="260"/>
                  <a:pt x="957" y="242"/>
                </a:cubicBezTo>
                <a:cubicBezTo>
                  <a:pt x="850" y="162"/>
                  <a:pt x="707" y="117"/>
                  <a:pt x="564" y="117"/>
                </a:cubicBezTo>
                <a:cubicBezTo>
                  <a:pt x="420" y="117"/>
                  <a:pt x="286" y="162"/>
                  <a:pt x="170" y="233"/>
                </a:cubicBezTo>
                <a:cubicBezTo>
                  <a:pt x="143" y="260"/>
                  <a:pt x="116" y="296"/>
                  <a:pt x="116" y="340"/>
                </a:cubicBezTo>
                <a:lnTo>
                  <a:pt x="116" y="51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424">
            <a:extLst>
              <a:ext uri="{FF2B5EF4-FFF2-40B4-BE49-F238E27FC236}">
                <a16:creationId xmlns:a16="http://schemas.microsoft.com/office/drawing/2014/main" id="{8C104E4A-C1C7-7A48-BEDD-E39B03B13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7637" y="8071958"/>
            <a:ext cx="737657" cy="732770"/>
          </a:xfrm>
          <a:custGeom>
            <a:avLst/>
            <a:gdLst>
              <a:gd name="T0" fmla="*/ 332 w 664"/>
              <a:gd name="T1" fmla="*/ 662 h 663"/>
              <a:gd name="T2" fmla="*/ 332 w 664"/>
              <a:gd name="T3" fmla="*/ 662 h 663"/>
              <a:gd name="T4" fmla="*/ 0 w 664"/>
              <a:gd name="T5" fmla="*/ 331 h 663"/>
              <a:gd name="T6" fmla="*/ 332 w 664"/>
              <a:gd name="T7" fmla="*/ 0 h 663"/>
              <a:gd name="T8" fmla="*/ 663 w 664"/>
              <a:gd name="T9" fmla="*/ 331 h 663"/>
              <a:gd name="T10" fmla="*/ 332 w 664"/>
              <a:gd name="T11" fmla="*/ 662 h 663"/>
              <a:gd name="T12" fmla="*/ 332 w 664"/>
              <a:gd name="T13" fmla="*/ 116 h 663"/>
              <a:gd name="T14" fmla="*/ 332 w 664"/>
              <a:gd name="T15" fmla="*/ 116 h 663"/>
              <a:gd name="T16" fmla="*/ 117 w 664"/>
              <a:gd name="T17" fmla="*/ 331 h 663"/>
              <a:gd name="T18" fmla="*/ 332 w 664"/>
              <a:gd name="T19" fmla="*/ 545 h 663"/>
              <a:gd name="T20" fmla="*/ 546 w 664"/>
              <a:gd name="T21" fmla="*/ 331 h 663"/>
              <a:gd name="T22" fmla="*/ 332 w 664"/>
              <a:gd name="T23" fmla="*/ 116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4" h="663">
                <a:moveTo>
                  <a:pt x="332" y="662"/>
                </a:moveTo>
                <a:lnTo>
                  <a:pt x="332" y="662"/>
                </a:lnTo>
                <a:cubicBezTo>
                  <a:pt x="144" y="662"/>
                  <a:pt x="0" y="519"/>
                  <a:pt x="0" y="331"/>
                </a:cubicBezTo>
                <a:cubicBezTo>
                  <a:pt x="0" y="152"/>
                  <a:pt x="144" y="0"/>
                  <a:pt x="332" y="0"/>
                </a:cubicBezTo>
                <a:cubicBezTo>
                  <a:pt x="511" y="0"/>
                  <a:pt x="663" y="152"/>
                  <a:pt x="663" y="331"/>
                </a:cubicBezTo>
                <a:cubicBezTo>
                  <a:pt x="663" y="519"/>
                  <a:pt x="511" y="662"/>
                  <a:pt x="332" y="662"/>
                </a:cubicBezTo>
                <a:close/>
                <a:moveTo>
                  <a:pt x="332" y="116"/>
                </a:moveTo>
                <a:lnTo>
                  <a:pt x="332" y="116"/>
                </a:lnTo>
                <a:cubicBezTo>
                  <a:pt x="206" y="116"/>
                  <a:pt x="117" y="214"/>
                  <a:pt x="117" y="331"/>
                </a:cubicBezTo>
                <a:cubicBezTo>
                  <a:pt x="117" y="456"/>
                  <a:pt x="206" y="545"/>
                  <a:pt x="332" y="545"/>
                </a:cubicBezTo>
                <a:cubicBezTo>
                  <a:pt x="448" y="545"/>
                  <a:pt x="546" y="456"/>
                  <a:pt x="546" y="331"/>
                </a:cubicBezTo>
                <a:cubicBezTo>
                  <a:pt x="546" y="214"/>
                  <a:pt x="448" y="116"/>
                  <a:pt x="332" y="11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425">
            <a:extLst>
              <a:ext uri="{FF2B5EF4-FFF2-40B4-BE49-F238E27FC236}">
                <a16:creationId xmlns:a16="http://schemas.microsoft.com/office/drawing/2014/main" id="{E13BED9C-4BB7-3843-8432-7237A898D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3609" y="8873120"/>
            <a:ext cx="1250595" cy="703460"/>
          </a:xfrm>
          <a:custGeom>
            <a:avLst/>
            <a:gdLst>
              <a:gd name="T0" fmla="*/ 1065 w 1128"/>
              <a:gd name="T1" fmla="*/ 636 h 637"/>
              <a:gd name="T2" fmla="*/ 1065 w 1128"/>
              <a:gd name="T3" fmla="*/ 636 h 637"/>
              <a:gd name="T4" fmla="*/ 62 w 1128"/>
              <a:gd name="T5" fmla="*/ 636 h 637"/>
              <a:gd name="T6" fmla="*/ 0 w 1128"/>
              <a:gd name="T7" fmla="*/ 573 h 637"/>
              <a:gd name="T8" fmla="*/ 0 w 1128"/>
              <a:gd name="T9" fmla="*/ 340 h 637"/>
              <a:gd name="T10" fmla="*/ 107 w 1128"/>
              <a:gd name="T11" fmla="*/ 143 h 637"/>
              <a:gd name="T12" fmla="*/ 564 w 1128"/>
              <a:gd name="T13" fmla="*/ 0 h 637"/>
              <a:gd name="T14" fmla="*/ 1020 w 1128"/>
              <a:gd name="T15" fmla="*/ 143 h 637"/>
              <a:gd name="T16" fmla="*/ 1127 w 1128"/>
              <a:gd name="T17" fmla="*/ 340 h 637"/>
              <a:gd name="T18" fmla="*/ 1127 w 1128"/>
              <a:gd name="T19" fmla="*/ 573 h 637"/>
              <a:gd name="T20" fmla="*/ 1065 w 1128"/>
              <a:gd name="T21" fmla="*/ 636 h 637"/>
              <a:gd name="T22" fmla="*/ 116 w 1128"/>
              <a:gd name="T23" fmla="*/ 519 h 637"/>
              <a:gd name="T24" fmla="*/ 116 w 1128"/>
              <a:gd name="T25" fmla="*/ 519 h 637"/>
              <a:gd name="T26" fmla="*/ 1011 w 1128"/>
              <a:gd name="T27" fmla="*/ 519 h 637"/>
              <a:gd name="T28" fmla="*/ 1011 w 1128"/>
              <a:gd name="T29" fmla="*/ 340 h 637"/>
              <a:gd name="T30" fmla="*/ 957 w 1128"/>
              <a:gd name="T31" fmla="*/ 242 h 637"/>
              <a:gd name="T32" fmla="*/ 564 w 1128"/>
              <a:gd name="T33" fmla="*/ 117 h 637"/>
              <a:gd name="T34" fmla="*/ 170 w 1128"/>
              <a:gd name="T35" fmla="*/ 233 h 637"/>
              <a:gd name="T36" fmla="*/ 116 w 1128"/>
              <a:gd name="T37" fmla="*/ 340 h 637"/>
              <a:gd name="T38" fmla="*/ 116 w 1128"/>
              <a:gd name="T39" fmla="*/ 519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28" h="637">
                <a:moveTo>
                  <a:pt x="1065" y="636"/>
                </a:moveTo>
                <a:lnTo>
                  <a:pt x="1065" y="636"/>
                </a:lnTo>
                <a:cubicBezTo>
                  <a:pt x="62" y="636"/>
                  <a:pt x="62" y="636"/>
                  <a:pt x="62" y="636"/>
                </a:cubicBezTo>
                <a:cubicBezTo>
                  <a:pt x="27" y="636"/>
                  <a:pt x="0" y="609"/>
                  <a:pt x="0" y="573"/>
                </a:cubicBezTo>
                <a:cubicBezTo>
                  <a:pt x="0" y="340"/>
                  <a:pt x="0" y="340"/>
                  <a:pt x="0" y="340"/>
                </a:cubicBezTo>
                <a:cubicBezTo>
                  <a:pt x="0" y="260"/>
                  <a:pt x="35" y="188"/>
                  <a:pt x="107" y="143"/>
                </a:cubicBezTo>
                <a:cubicBezTo>
                  <a:pt x="232" y="54"/>
                  <a:pt x="393" y="0"/>
                  <a:pt x="564" y="0"/>
                </a:cubicBezTo>
                <a:cubicBezTo>
                  <a:pt x="734" y="0"/>
                  <a:pt x="895" y="54"/>
                  <a:pt x="1020" y="143"/>
                </a:cubicBezTo>
                <a:cubicBezTo>
                  <a:pt x="1083" y="188"/>
                  <a:pt x="1127" y="260"/>
                  <a:pt x="1127" y="340"/>
                </a:cubicBezTo>
                <a:cubicBezTo>
                  <a:pt x="1127" y="403"/>
                  <a:pt x="1127" y="501"/>
                  <a:pt x="1127" y="573"/>
                </a:cubicBezTo>
                <a:cubicBezTo>
                  <a:pt x="1127" y="609"/>
                  <a:pt x="1100" y="636"/>
                  <a:pt x="1065" y="636"/>
                </a:cubicBezTo>
                <a:close/>
                <a:moveTo>
                  <a:pt x="116" y="519"/>
                </a:moveTo>
                <a:lnTo>
                  <a:pt x="116" y="519"/>
                </a:lnTo>
                <a:cubicBezTo>
                  <a:pt x="1011" y="519"/>
                  <a:pt x="1011" y="519"/>
                  <a:pt x="1011" y="519"/>
                </a:cubicBezTo>
                <a:cubicBezTo>
                  <a:pt x="1011" y="457"/>
                  <a:pt x="1011" y="394"/>
                  <a:pt x="1011" y="340"/>
                </a:cubicBezTo>
                <a:cubicBezTo>
                  <a:pt x="1011" y="296"/>
                  <a:pt x="984" y="260"/>
                  <a:pt x="957" y="242"/>
                </a:cubicBezTo>
                <a:cubicBezTo>
                  <a:pt x="841" y="162"/>
                  <a:pt x="707" y="117"/>
                  <a:pt x="564" y="117"/>
                </a:cubicBezTo>
                <a:cubicBezTo>
                  <a:pt x="420" y="117"/>
                  <a:pt x="277" y="162"/>
                  <a:pt x="170" y="233"/>
                </a:cubicBezTo>
                <a:cubicBezTo>
                  <a:pt x="134" y="260"/>
                  <a:pt x="116" y="296"/>
                  <a:pt x="116" y="340"/>
                </a:cubicBezTo>
                <a:lnTo>
                  <a:pt x="116" y="51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426">
            <a:extLst>
              <a:ext uri="{FF2B5EF4-FFF2-40B4-BE49-F238E27FC236}">
                <a16:creationId xmlns:a16="http://schemas.microsoft.com/office/drawing/2014/main" id="{23FF4F10-8DCD-A046-9ADF-66A540451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6745" y="8071958"/>
            <a:ext cx="742541" cy="732770"/>
          </a:xfrm>
          <a:custGeom>
            <a:avLst/>
            <a:gdLst>
              <a:gd name="T0" fmla="*/ 340 w 672"/>
              <a:gd name="T1" fmla="*/ 662 h 663"/>
              <a:gd name="T2" fmla="*/ 340 w 672"/>
              <a:gd name="T3" fmla="*/ 662 h 663"/>
              <a:gd name="T4" fmla="*/ 0 w 672"/>
              <a:gd name="T5" fmla="*/ 331 h 663"/>
              <a:gd name="T6" fmla="*/ 340 w 672"/>
              <a:gd name="T7" fmla="*/ 0 h 663"/>
              <a:gd name="T8" fmla="*/ 671 w 672"/>
              <a:gd name="T9" fmla="*/ 331 h 663"/>
              <a:gd name="T10" fmla="*/ 340 w 672"/>
              <a:gd name="T11" fmla="*/ 662 h 663"/>
              <a:gd name="T12" fmla="*/ 340 w 672"/>
              <a:gd name="T13" fmla="*/ 116 h 663"/>
              <a:gd name="T14" fmla="*/ 340 w 672"/>
              <a:gd name="T15" fmla="*/ 116 h 663"/>
              <a:gd name="T16" fmla="*/ 116 w 672"/>
              <a:gd name="T17" fmla="*/ 331 h 663"/>
              <a:gd name="T18" fmla="*/ 340 w 672"/>
              <a:gd name="T19" fmla="*/ 545 h 663"/>
              <a:gd name="T20" fmla="*/ 554 w 672"/>
              <a:gd name="T21" fmla="*/ 331 h 663"/>
              <a:gd name="T22" fmla="*/ 340 w 672"/>
              <a:gd name="T23" fmla="*/ 116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72" h="663">
                <a:moveTo>
                  <a:pt x="340" y="662"/>
                </a:moveTo>
                <a:lnTo>
                  <a:pt x="340" y="662"/>
                </a:lnTo>
                <a:cubicBezTo>
                  <a:pt x="152" y="662"/>
                  <a:pt x="0" y="519"/>
                  <a:pt x="0" y="331"/>
                </a:cubicBezTo>
                <a:cubicBezTo>
                  <a:pt x="0" y="152"/>
                  <a:pt x="152" y="0"/>
                  <a:pt x="340" y="0"/>
                </a:cubicBezTo>
                <a:cubicBezTo>
                  <a:pt x="519" y="0"/>
                  <a:pt x="671" y="152"/>
                  <a:pt x="671" y="331"/>
                </a:cubicBezTo>
                <a:cubicBezTo>
                  <a:pt x="671" y="519"/>
                  <a:pt x="519" y="662"/>
                  <a:pt x="340" y="662"/>
                </a:cubicBezTo>
                <a:close/>
                <a:moveTo>
                  <a:pt x="340" y="116"/>
                </a:moveTo>
                <a:lnTo>
                  <a:pt x="340" y="116"/>
                </a:lnTo>
                <a:cubicBezTo>
                  <a:pt x="214" y="116"/>
                  <a:pt x="116" y="214"/>
                  <a:pt x="116" y="331"/>
                </a:cubicBezTo>
                <a:cubicBezTo>
                  <a:pt x="116" y="456"/>
                  <a:pt x="214" y="545"/>
                  <a:pt x="340" y="545"/>
                </a:cubicBezTo>
                <a:cubicBezTo>
                  <a:pt x="456" y="545"/>
                  <a:pt x="554" y="456"/>
                  <a:pt x="554" y="331"/>
                </a:cubicBezTo>
                <a:cubicBezTo>
                  <a:pt x="554" y="214"/>
                  <a:pt x="456" y="116"/>
                  <a:pt x="340" y="11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427">
            <a:extLst>
              <a:ext uri="{FF2B5EF4-FFF2-40B4-BE49-F238E27FC236}">
                <a16:creationId xmlns:a16="http://schemas.microsoft.com/office/drawing/2014/main" id="{ED4AC835-ED12-7C48-A692-07D719666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7604" y="8873120"/>
            <a:ext cx="1240824" cy="703460"/>
          </a:xfrm>
          <a:custGeom>
            <a:avLst/>
            <a:gdLst>
              <a:gd name="T0" fmla="*/ 1065 w 1120"/>
              <a:gd name="T1" fmla="*/ 636 h 637"/>
              <a:gd name="T2" fmla="*/ 1065 w 1120"/>
              <a:gd name="T3" fmla="*/ 636 h 637"/>
              <a:gd name="T4" fmla="*/ 54 w 1120"/>
              <a:gd name="T5" fmla="*/ 636 h 637"/>
              <a:gd name="T6" fmla="*/ 0 w 1120"/>
              <a:gd name="T7" fmla="*/ 573 h 637"/>
              <a:gd name="T8" fmla="*/ 0 w 1120"/>
              <a:gd name="T9" fmla="*/ 340 h 637"/>
              <a:gd name="T10" fmla="*/ 98 w 1120"/>
              <a:gd name="T11" fmla="*/ 143 h 637"/>
              <a:gd name="T12" fmla="*/ 564 w 1120"/>
              <a:gd name="T13" fmla="*/ 0 h 637"/>
              <a:gd name="T14" fmla="*/ 1020 w 1120"/>
              <a:gd name="T15" fmla="*/ 143 h 637"/>
              <a:gd name="T16" fmla="*/ 1119 w 1120"/>
              <a:gd name="T17" fmla="*/ 340 h 637"/>
              <a:gd name="T18" fmla="*/ 1119 w 1120"/>
              <a:gd name="T19" fmla="*/ 573 h 637"/>
              <a:gd name="T20" fmla="*/ 1065 w 1120"/>
              <a:gd name="T21" fmla="*/ 636 h 637"/>
              <a:gd name="T22" fmla="*/ 116 w 1120"/>
              <a:gd name="T23" fmla="*/ 519 h 637"/>
              <a:gd name="T24" fmla="*/ 116 w 1120"/>
              <a:gd name="T25" fmla="*/ 519 h 637"/>
              <a:gd name="T26" fmla="*/ 1002 w 1120"/>
              <a:gd name="T27" fmla="*/ 519 h 637"/>
              <a:gd name="T28" fmla="*/ 1002 w 1120"/>
              <a:gd name="T29" fmla="*/ 340 h 637"/>
              <a:gd name="T30" fmla="*/ 948 w 1120"/>
              <a:gd name="T31" fmla="*/ 242 h 637"/>
              <a:gd name="T32" fmla="*/ 564 w 1120"/>
              <a:gd name="T33" fmla="*/ 117 h 637"/>
              <a:gd name="T34" fmla="*/ 170 w 1120"/>
              <a:gd name="T35" fmla="*/ 233 h 637"/>
              <a:gd name="T36" fmla="*/ 116 w 1120"/>
              <a:gd name="T37" fmla="*/ 340 h 637"/>
              <a:gd name="T38" fmla="*/ 116 w 1120"/>
              <a:gd name="T39" fmla="*/ 519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20" h="637">
                <a:moveTo>
                  <a:pt x="1065" y="636"/>
                </a:moveTo>
                <a:lnTo>
                  <a:pt x="1065" y="636"/>
                </a:lnTo>
                <a:cubicBezTo>
                  <a:pt x="54" y="636"/>
                  <a:pt x="54" y="636"/>
                  <a:pt x="54" y="636"/>
                </a:cubicBezTo>
                <a:cubicBezTo>
                  <a:pt x="27" y="636"/>
                  <a:pt x="0" y="609"/>
                  <a:pt x="0" y="573"/>
                </a:cubicBezTo>
                <a:cubicBezTo>
                  <a:pt x="0" y="340"/>
                  <a:pt x="0" y="340"/>
                  <a:pt x="0" y="340"/>
                </a:cubicBezTo>
                <a:cubicBezTo>
                  <a:pt x="0" y="260"/>
                  <a:pt x="36" y="188"/>
                  <a:pt x="98" y="143"/>
                </a:cubicBezTo>
                <a:cubicBezTo>
                  <a:pt x="233" y="54"/>
                  <a:pt x="393" y="0"/>
                  <a:pt x="564" y="0"/>
                </a:cubicBezTo>
                <a:cubicBezTo>
                  <a:pt x="725" y="0"/>
                  <a:pt x="895" y="54"/>
                  <a:pt x="1020" y="143"/>
                </a:cubicBezTo>
                <a:cubicBezTo>
                  <a:pt x="1083" y="188"/>
                  <a:pt x="1119" y="260"/>
                  <a:pt x="1119" y="340"/>
                </a:cubicBezTo>
                <a:cubicBezTo>
                  <a:pt x="1119" y="403"/>
                  <a:pt x="1119" y="501"/>
                  <a:pt x="1119" y="573"/>
                </a:cubicBezTo>
                <a:cubicBezTo>
                  <a:pt x="1119" y="609"/>
                  <a:pt x="1101" y="636"/>
                  <a:pt x="1065" y="636"/>
                </a:cubicBezTo>
                <a:close/>
                <a:moveTo>
                  <a:pt x="116" y="519"/>
                </a:moveTo>
                <a:lnTo>
                  <a:pt x="116" y="519"/>
                </a:lnTo>
                <a:cubicBezTo>
                  <a:pt x="1002" y="519"/>
                  <a:pt x="1002" y="519"/>
                  <a:pt x="1002" y="519"/>
                </a:cubicBezTo>
                <a:cubicBezTo>
                  <a:pt x="1002" y="457"/>
                  <a:pt x="1002" y="394"/>
                  <a:pt x="1002" y="340"/>
                </a:cubicBezTo>
                <a:cubicBezTo>
                  <a:pt x="1002" y="296"/>
                  <a:pt x="984" y="260"/>
                  <a:pt x="948" y="242"/>
                </a:cubicBezTo>
                <a:cubicBezTo>
                  <a:pt x="841" y="162"/>
                  <a:pt x="707" y="117"/>
                  <a:pt x="564" y="117"/>
                </a:cubicBezTo>
                <a:cubicBezTo>
                  <a:pt x="420" y="117"/>
                  <a:pt x="277" y="162"/>
                  <a:pt x="170" y="233"/>
                </a:cubicBezTo>
                <a:cubicBezTo>
                  <a:pt x="134" y="260"/>
                  <a:pt x="116" y="296"/>
                  <a:pt x="116" y="340"/>
                </a:cubicBezTo>
                <a:lnTo>
                  <a:pt x="116" y="51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428">
            <a:extLst>
              <a:ext uri="{FF2B5EF4-FFF2-40B4-BE49-F238E27FC236}">
                <a16:creationId xmlns:a16="http://schemas.microsoft.com/office/drawing/2014/main" id="{4640A0C5-1165-2F46-80D1-FC13F4037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0740" y="8071958"/>
            <a:ext cx="732770" cy="732770"/>
          </a:xfrm>
          <a:custGeom>
            <a:avLst/>
            <a:gdLst>
              <a:gd name="T0" fmla="*/ 331 w 663"/>
              <a:gd name="T1" fmla="*/ 662 h 663"/>
              <a:gd name="T2" fmla="*/ 331 w 663"/>
              <a:gd name="T3" fmla="*/ 662 h 663"/>
              <a:gd name="T4" fmla="*/ 0 w 663"/>
              <a:gd name="T5" fmla="*/ 331 h 663"/>
              <a:gd name="T6" fmla="*/ 331 w 663"/>
              <a:gd name="T7" fmla="*/ 0 h 663"/>
              <a:gd name="T8" fmla="*/ 662 w 663"/>
              <a:gd name="T9" fmla="*/ 331 h 663"/>
              <a:gd name="T10" fmla="*/ 331 w 663"/>
              <a:gd name="T11" fmla="*/ 662 h 663"/>
              <a:gd name="T12" fmla="*/ 331 w 663"/>
              <a:gd name="T13" fmla="*/ 116 h 663"/>
              <a:gd name="T14" fmla="*/ 331 w 663"/>
              <a:gd name="T15" fmla="*/ 116 h 663"/>
              <a:gd name="T16" fmla="*/ 116 w 663"/>
              <a:gd name="T17" fmla="*/ 331 h 663"/>
              <a:gd name="T18" fmla="*/ 331 w 663"/>
              <a:gd name="T19" fmla="*/ 545 h 663"/>
              <a:gd name="T20" fmla="*/ 546 w 663"/>
              <a:gd name="T21" fmla="*/ 331 h 663"/>
              <a:gd name="T22" fmla="*/ 331 w 663"/>
              <a:gd name="T23" fmla="*/ 116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3" h="663">
                <a:moveTo>
                  <a:pt x="331" y="662"/>
                </a:moveTo>
                <a:lnTo>
                  <a:pt x="331" y="662"/>
                </a:lnTo>
                <a:cubicBezTo>
                  <a:pt x="152" y="662"/>
                  <a:pt x="0" y="519"/>
                  <a:pt x="0" y="331"/>
                </a:cubicBezTo>
                <a:cubicBezTo>
                  <a:pt x="0" y="152"/>
                  <a:pt x="152" y="0"/>
                  <a:pt x="331" y="0"/>
                </a:cubicBezTo>
                <a:cubicBezTo>
                  <a:pt x="519" y="0"/>
                  <a:pt x="662" y="152"/>
                  <a:pt x="662" y="331"/>
                </a:cubicBezTo>
                <a:cubicBezTo>
                  <a:pt x="662" y="519"/>
                  <a:pt x="519" y="662"/>
                  <a:pt x="331" y="662"/>
                </a:cubicBezTo>
                <a:close/>
                <a:moveTo>
                  <a:pt x="331" y="116"/>
                </a:moveTo>
                <a:lnTo>
                  <a:pt x="331" y="116"/>
                </a:lnTo>
                <a:cubicBezTo>
                  <a:pt x="214" y="116"/>
                  <a:pt x="116" y="214"/>
                  <a:pt x="116" y="331"/>
                </a:cubicBezTo>
                <a:cubicBezTo>
                  <a:pt x="116" y="456"/>
                  <a:pt x="214" y="545"/>
                  <a:pt x="331" y="545"/>
                </a:cubicBezTo>
                <a:cubicBezTo>
                  <a:pt x="456" y="545"/>
                  <a:pt x="546" y="456"/>
                  <a:pt x="546" y="331"/>
                </a:cubicBezTo>
                <a:cubicBezTo>
                  <a:pt x="546" y="214"/>
                  <a:pt x="456" y="116"/>
                  <a:pt x="331" y="11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429">
            <a:extLst>
              <a:ext uri="{FF2B5EF4-FFF2-40B4-BE49-F238E27FC236}">
                <a16:creationId xmlns:a16="http://schemas.microsoft.com/office/drawing/2014/main" id="{6AAC01AD-93C5-8445-AB22-E7B6657EB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1826" y="8873120"/>
            <a:ext cx="1250595" cy="703460"/>
          </a:xfrm>
          <a:custGeom>
            <a:avLst/>
            <a:gdLst>
              <a:gd name="T0" fmla="*/ 1074 w 1129"/>
              <a:gd name="T1" fmla="*/ 636 h 637"/>
              <a:gd name="T2" fmla="*/ 1074 w 1129"/>
              <a:gd name="T3" fmla="*/ 636 h 637"/>
              <a:gd name="T4" fmla="*/ 63 w 1129"/>
              <a:gd name="T5" fmla="*/ 636 h 637"/>
              <a:gd name="T6" fmla="*/ 0 w 1129"/>
              <a:gd name="T7" fmla="*/ 573 h 637"/>
              <a:gd name="T8" fmla="*/ 0 w 1129"/>
              <a:gd name="T9" fmla="*/ 340 h 637"/>
              <a:gd name="T10" fmla="*/ 107 w 1129"/>
              <a:gd name="T11" fmla="*/ 143 h 637"/>
              <a:gd name="T12" fmla="*/ 564 w 1129"/>
              <a:gd name="T13" fmla="*/ 0 h 637"/>
              <a:gd name="T14" fmla="*/ 1029 w 1129"/>
              <a:gd name="T15" fmla="*/ 143 h 637"/>
              <a:gd name="T16" fmla="*/ 1128 w 1129"/>
              <a:gd name="T17" fmla="*/ 340 h 637"/>
              <a:gd name="T18" fmla="*/ 1128 w 1129"/>
              <a:gd name="T19" fmla="*/ 573 h 637"/>
              <a:gd name="T20" fmla="*/ 1074 w 1129"/>
              <a:gd name="T21" fmla="*/ 636 h 637"/>
              <a:gd name="T22" fmla="*/ 116 w 1129"/>
              <a:gd name="T23" fmla="*/ 519 h 637"/>
              <a:gd name="T24" fmla="*/ 116 w 1129"/>
              <a:gd name="T25" fmla="*/ 519 h 637"/>
              <a:gd name="T26" fmla="*/ 1011 w 1129"/>
              <a:gd name="T27" fmla="*/ 519 h 637"/>
              <a:gd name="T28" fmla="*/ 1011 w 1129"/>
              <a:gd name="T29" fmla="*/ 340 h 637"/>
              <a:gd name="T30" fmla="*/ 957 w 1129"/>
              <a:gd name="T31" fmla="*/ 242 h 637"/>
              <a:gd name="T32" fmla="*/ 564 w 1129"/>
              <a:gd name="T33" fmla="*/ 117 h 637"/>
              <a:gd name="T34" fmla="*/ 179 w 1129"/>
              <a:gd name="T35" fmla="*/ 233 h 637"/>
              <a:gd name="T36" fmla="*/ 116 w 1129"/>
              <a:gd name="T37" fmla="*/ 340 h 637"/>
              <a:gd name="T38" fmla="*/ 116 w 1129"/>
              <a:gd name="T39" fmla="*/ 519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29" h="637">
                <a:moveTo>
                  <a:pt x="1074" y="636"/>
                </a:moveTo>
                <a:lnTo>
                  <a:pt x="1074" y="636"/>
                </a:lnTo>
                <a:cubicBezTo>
                  <a:pt x="63" y="636"/>
                  <a:pt x="63" y="636"/>
                  <a:pt x="63" y="636"/>
                </a:cubicBezTo>
                <a:cubicBezTo>
                  <a:pt x="27" y="636"/>
                  <a:pt x="0" y="609"/>
                  <a:pt x="0" y="573"/>
                </a:cubicBezTo>
                <a:cubicBezTo>
                  <a:pt x="0" y="340"/>
                  <a:pt x="0" y="340"/>
                  <a:pt x="0" y="340"/>
                </a:cubicBezTo>
                <a:cubicBezTo>
                  <a:pt x="0" y="260"/>
                  <a:pt x="45" y="188"/>
                  <a:pt x="107" y="143"/>
                </a:cubicBezTo>
                <a:cubicBezTo>
                  <a:pt x="233" y="54"/>
                  <a:pt x="403" y="0"/>
                  <a:pt x="564" y="0"/>
                </a:cubicBezTo>
                <a:cubicBezTo>
                  <a:pt x="734" y="0"/>
                  <a:pt x="895" y="54"/>
                  <a:pt x="1029" y="143"/>
                </a:cubicBezTo>
                <a:cubicBezTo>
                  <a:pt x="1092" y="188"/>
                  <a:pt x="1128" y="260"/>
                  <a:pt x="1128" y="340"/>
                </a:cubicBezTo>
                <a:cubicBezTo>
                  <a:pt x="1128" y="403"/>
                  <a:pt x="1128" y="501"/>
                  <a:pt x="1128" y="573"/>
                </a:cubicBezTo>
                <a:cubicBezTo>
                  <a:pt x="1128" y="609"/>
                  <a:pt x="1101" y="636"/>
                  <a:pt x="1074" y="636"/>
                </a:cubicBezTo>
                <a:close/>
                <a:moveTo>
                  <a:pt x="116" y="519"/>
                </a:moveTo>
                <a:lnTo>
                  <a:pt x="116" y="519"/>
                </a:lnTo>
                <a:cubicBezTo>
                  <a:pt x="1011" y="519"/>
                  <a:pt x="1011" y="519"/>
                  <a:pt x="1011" y="519"/>
                </a:cubicBezTo>
                <a:cubicBezTo>
                  <a:pt x="1011" y="457"/>
                  <a:pt x="1011" y="394"/>
                  <a:pt x="1011" y="340"/>
                </a:cubicBezTo>
                <a:cubicBezTo>
                  <a:pt x="1011" y="296"/>
                  <a:pt x="993" y="260"/>
                  <a:pt x="957" y="242"/>
                </a:cubicBezTo>
                <a:cubicBezTo>
                  <a:pt x="850" y="162"/>
                  <a:pt x="707" y="117"/>
                  <a:pt x="564" y="117"/>
                </a:cubicBezTo>
                <a:cubicBezTo>
                  <a:pt x="421" y="117"/>
                  <a:pt x="286" y="162"/>
                  <a:pt x="179" y="233"/>
                </a:cubicBezTo>
                <a:cubicBezTo>
                  <a:pt x="143" y="260"/>
                  <a:pt x="116" y="296"/>
                  <a:pt x="116" y="340"/>
                </a:cubicBezTo>
                <a:lnTo>
                  <a:pt x="116" y="51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430">
            <a:extLst>
              <a:ext uri="{FF2B5EF4-FFF2-40B4-BE49-F238E27FC236}">
                <a16:creationId xmlns:a16="http://schemas.microsoft.com/office/drawing/2014/main" id="{3F1126AE-19D7-AD47-B9C7-4F2B74B27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082" y="6108133"/>
            <a:ext cx="732770" cy="732770"/>
          </a:xfrm>
          <a:custGeom>
            <a:avLst/>
            <a:gdLst>
              <a:gd name="T0" fmla="*/ 331 w 663"/>
              <a:gd name="T1" fmla="*/ 662 h 663"/>
              <a:gd name="T2" fmla="*/ 331 w 663"/>
              <a:gd name="T3" fmla="*/ 662 h 663"/>
              <a:gd name="T4" fmla="*/ 0 w 663"/>
              <a:gd name="T5" fmla="*/ 331 h 663"/>
              <a:gd name="T6" fmla="*/ 331 w 663"/>
              <a:gd name="T7" fmla="*/ 0 h 663"/>
              <a:gd name="T8" fmla="*/ 662 w 663"/>
              <a:gd name="T9" fmla="*/ 331 h 663"/>
              <a:gd name="T10" fmla="*/ 331 w 663"/>
              <a:gd name="T11" fmla="*/ 662 h 663"/>
              <a:gd name="T12" fmla="*/ 331 w 663"/>
              <a:gd name="T13" fmla="*/ 116 h 663"/>
              <a:gd name="T14" fmla="*/ 331 w 663"/>
              <a:gd name="T15" fmla="*/ 116 h 663"/>
              <a:gd name="T16" fmla="*/ 116 w 663"/>
              <a:gd name="T17" fmla="*/ 331 h 663"/>
              <a:gd name="T18" fmla="*/ 331 w 663"/>
              <a:gd name="T19" fmla="*/ 546 h 663"/>
              <a:gd name="T20" fmla="*/ 546 w 663"/>
              <a:gd name="T21" fmla="*/ 331 h 663"/>
              <a:gd name="T22" fmla="*/ 331 w 663"/>
              <a:gd name="T23" fmla="*/ 116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3" h="663">
                <a:moveTo>
                  <a:pt x="331" y="662"/>
                </a:moveTo>
                <a:lnTo>
                  <a:pt x="331" y="662"/>
                </a:lnTo>
                <a:cubicBezTo>
                  <a:pt x="143" y="662"/>
                  <a:pt x="0" y="519"/>
                  <a:pt x="0" y="331"/>
                </a:cubicBezTo>
                <a:cubicBezTo>
                  <a:pt x="0" y="152"/>
                  <a:pt x="143" y="0"/>
                  <a:pt x="331" y="0"/>
                </a:cubicBezTo>
                <a:cubicBezTo>
                  <a:pt x="510" y="0"/>
                  <a:pt x="662" y="152"/>
                  <a:pt x="662" y="331"/>
                </a:cubicBezTo>
                <a:cubicBezTo>
                  <a:pt x="662" y="519"/>
                  <a:pt x="510" y="662"/>
                  <a:pt x="331" y="662"/>
                </a:cubicBezTo>
                <a:close/>
                <a:moveTo>
                  <a:pt x="331" y="116"/>
                </a:moveTo>
                <a:lnTo>
                  <a:pt x="331" y="116"/>
                </a:lnTo>
                <a:cubicBezTo>
                  <a:pt x="215" y="116"/>
                  <a:pt x="116" y="215"/>
                  <a:pt x="116" y="331"/>
                </a:cubicBezTo>
                <a:cubicBezTo>
                  <a:pt x="116" y="447"/>
                  <a:pt x="215" y="546"/>
                  <a:pt x="331" y="546"/>
                </a:cubicBezTo>
                <a:cubicBezTo>
                  <a:pt x="447" y="546"/>
                  <a:pt x="546" y="447"/>
                  <a:pt x="546" y="331"/>
                </a:cubicBezTo>
                <a:cubicBezTo>
                  <a:pt x="546" y="215"/>
                  <a:pt x="447" y="116"/>
                  <a:pt x="331" y="11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431">
            <a:extLst>
              <a:ext uri="{FF2B5EF4-FFF2-40B4-BE49-F238E27FC236}">
                <a16:creationId xmlns:a16="http://schemas.microsoft.com/office/drawing/2014/main" id="{D9176EA8-62A0-AA43-B54C-97DAD3BC7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9172" y="6914179"/>
            <a:ext cx="1250595" cy="693689"/>
          </a:xfrm>
          <a:custGeom>
            <a:avLst/>
            <a:gdLst>
              <a:gd name="T0" fmla="*/ 1065 w 1129"/>
              <a:gd name="T1" fmla="*/ 626 h 627"/>
              <a:gd name="T2" fmla="*/ 1065 w 1129"/>
              <a:gd name="T3" fmla="*/ 626 h 627"/>
              <a:gd name="T4" fmla="*/ 63 w 1129"/>
              <a:gd name="T5" fmla="*/ 626 h 627"/>
              <a:gd name="T6" fmla="*/ 0 w 1129"/>
              <a:gd name="T7" fmla="*/ 572 h 627"/>
              <a:gd name="T8" fmla="*/ 0 w 1129"/>
              <a:gd name="T9" fmla="*/ 340 h 627"/>
              <a:gd name="T10" fmla="*/ 108 w 1129"/>
              <a:gd name="T11" fmla="*/ 134 h 627"/>
              <a:gd name="T12" fmla="*/ 564 w 1129"/>
              <a:gd name="T13" fmla="*/ 0 h 627"/>
              <a:gd name="T14" fmla="*/ 1020 w 1129"/>
              <a:gd name="T15" fmla="*/ 143 h 627"/>
              <a:gd name="T16" fmla="*/ 1128 w 1129"/>
              <a:gd name="T17" fmla="*/ 340 h 627"/>
              <a:gd name="T18" fmla="*/ 1128 w 1129"/>
              <a:gd name="T19" fmla="*/ 572 h 627"/>
              <a:gd name="T20" fmla="*/ 1065 w 1129"/>
              <a:gd name="T21" fmla="*/ 626 h 627"/>
              <a:gd name="T22" fmla="*/ 117 w 1129"/>
              <a:gd name="T23" fmla="*/ 510 h 627"/>
              <a:gd name="T24" fmla="*/ 117 w 1129"/>
              <a:gd name="T25" fmla="*/ 510 h 627"/>
              <a:gd name="T26" fmla="*/ 1012 w 1129"/>
              <a:gd name="T27" fmla="*/ 510 h 627"/>
              <a:gd name="T28" fmla="*/ 1012 w 1129"/>
              <a:gd name="T29" fmla="*/ 340 h 627"/>
              <a:gd name="T30" fmla="*/ 958 w 1129"/>
              <a:gd name="T31" fmla="*/ 232 h 627"/>
              <a:gd name="T32" fmla="*/ 564 w 1129"/>
              <a:gd name="T33" fmla="*/ 116 h 627"/>
              <a:gd name="T34" fmla="*/ 170 w 1129"/>
              <a:gd name="T35" fmla="*/ 232 h 627"/>
              <a:gd name="T36" fmla="*/ 117 w 1129"/>
              <a:gd name="T37" fmla="*/ 340 h 627"/>
              <a:gd name="T38" fmla="*/ 117 w 1129"/>
              <a:gd name="T39" fmla="*/ 510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29" h="627">
                <a:moveTo>
                  <a:pt x="1065" y="626"/>
                </a:moveTo>
                <a:lnTo>
                  <a:pt x="1065" y="626"/>
                </a:lnTo>
                <a:cubicBezTo>
                  <a:pt x="63" y="626"/>
                  <a:pt x="63" y="626"/>
                  <a:pt x="63" y="626"/>
                </a:cubicBezTo>
                <a:cubicBezTo>
                  <a:pt x="27" y="626"/>
                  <a:pt x="0" y="608"/>
                  <a:pt x="0" y="572"/>
                </a:cubicBezTo>
                <a:cubicBezTo>
                  <a:pt x="0" y="340"/>
                  <a:pt x="0" y="340"/>
                  <a:pt x="0" y="340"/>
                </a:cubicBezTo>
                <a:cubicBezTo>
                  <a:pt x="0" y="259"/>
                  <a:pt x="45" y="187"/>
                  <a:pt x="108" y="134"/>
                </a:cubicBezTo>
                <a:cubicBezTo>
                  <a:pt x="233" y="44"/>
                  <a:pt x="394" y="0"/>
                  <a:pt x="564" y="0"/>
                </a:cubicBezTo>
                <a:cubicBezTo>
                  <a:pt x="734" y="0"/>
                  <a:pt x="895" y="53"/>
                  <a:pt x="1020" y="143"/>
                </a:cubicBezTo>
                <a:cubicBezTo>
                  <a:pt x="1083" y="187"/>
                  <a:pt x="1128" y="259"/>
                  <a:pt x="1128" y="340"/>
                </a:cubicBezTo>
                <a:cubicBezTo>
                  <a:pt x="1128" y="402"/>
                  <a:pt x="1128" y="492"/>
                  <a:pt x="1128" y="572"/>
                </a:cubicBezTo>
                <a:cubicBezTo>
                  <a:pt x="1128" y="608"/>
                  <a:pt x="1101" y="626"/>
                  <a:pt x="1065" y="626"/>
                </a:cubicBezTo>
                <a:close/>
                <a:moveTo>
                  <a:pt x="117" y="510"/>
                </a:moveTo>
                <a:lnTo>
                  <a:pt x="117" y="510"/>
                </a:lnTo>
                <a:cubicBezTo>
                  <a:pt x="1012" y="510"/>
                  <a:pt x="1012" y="510"/>
                  <a:pt x="1012" y="510"/>
                </a:cubicBezTo>
                <a:cubicBezTo>
                  <a:pt x="1012" y="456"/>
                  <a:pt x="1012" y="384"/>
                  <a:pt x="1012" y="340"/>
                </a:cubicBezTo>
                <a:cubicBezTo>
                  <a:pt x="1012" y="295"/>
                  <a:pt x="985" y="259"/>
                  <a:pt x="958" y="232"/>
                </a:cubicBezTo>
                <a:cubicBezTo>
                  <a:pt x="850" y="161"/>
                  <a:pt x="707" y="116"/>
                  <a:pt x="564" y="116"/>
                </a:cubicBezTo>
                <a:cubicBezTo>
                  <a:pt x="421" y="116"/>
                  <a:pt x="278" y="161"/>
                  <a:pt x="170" y="232"/>
                </a:cubicBezTo>
                <a:cubicBezTo>
                  <a:pt x="134" y="259"/>
                  <a:pt x="117" y="295"/>
                  <a:pt x="117" y="340"/>
                </a:cubicBezTo>
                <a:lnTo>
                  <a:pt x="117" y="51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432">
            <a:extLst>
              <a:ext uri="{FF2B5EF4-FFF2-40B4-BE49-F238E27FC236}">
                <a16:creationId xmlns:a16="http://schemas.microsoft.com/office/drawing/2014/main" id="{10F133C0-D1EC-774A-BEF1-9FD982686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2077" y="6108133"/>
            <a:ext cx="732770" cy="732770"/>
          </a:xfrm>
          <a:custGeom>
            <a:avLst/>
            <a:gdLst>
              <a:gd name="T0" fmla="*/ 331 w 663"/>
              <a:gd name="T1" fmla="*/ 662 h 663"/>
              <a:gd name="T2" fmla="*/ 331 w 663"/>
              <a:gd name="T3" fmla="*/ 662 h 663"/>
              <a:gd name="T4" fmla="*/ 0 w 663"/>
              <a:gd name="T5" fmla="*/ 331 h 663"/>
              <a:gd name="T6" fmla="*/ 331 w 663"/>
              <a:gd name="T7" fmla="*/ 0 h 663"/>
              <a:gd name="T8" fmla="*/ 662 w 663"/>
              <a:gd name="T9" fmla="*/ 331 h 663"/>
              <a:gd name="T10" fmla="*/ 331 w 663"/>
              <a:gd name="T11" fmla="*/ 662 h 663"/>
              <a:gd name="T12" fmla="*/ 331 w 663"/>
              <a:gd name="T13" fmla="*/ 116 h 663"/>
              <a:gd name="T14" fmla="*/ 331 w 663"/>
              <a:gd name="T15" fmla="*/ 116 h 663"/>
              <a:gd name="T16" fmla="*/ 116 w 663"/>
              <a:gd name="T17" fmla="*/ 331 h 663"/>
              <a:gd name="T18" fmla="*/ 331 w 663"/>
              <a:gd name="T19" fmla="*/ 546 h 663"/>
              <a:gd name="T20" fmla="*/ 546 w 663"/>
              <a:gd name="T21" fmla="*/ 331 h 663"/>
              <a:gd name="T22" fmla="*/ 331 w 663"/>
              <a:gd name="T23" fmla="*/ 116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3" h="663">
                <a:moveTo>
                  <a:pt x="331" y="662"/>
                </a:moveTo>
                <a:lnTo>
                  <a:pt x="331" y="662"/>
                </a:lnTo>
                <a:cubicBezTo>
                  <a:pt x="143" y="662"/>
                  <a:pt x="0" y="519"/>
                  <a:pt x="0" y="331"/>
                </a:cubicBezTo>
                <a:cubicBezTo>
                  <a:pt x="0" y="152"/>
                  <a:pt x="143" y="0"/>
                  <a:pt x="331" y="0"/>
                </a:cubicBezTo>
                <a:cubicBezTo>
                  <a:pt x="510" y="0"/>
                  <a:pt x="662" y="152"/>
                  <a:pt x="662" y="331"/>
                </a:cubicBezTo>
                <a:cubicBezTo>
                  <a:pt x="662" y="519"/>
                  <a:pt x="510" y="662"/>
                  <a:pt x="331" y="662"/>
                </a:cubicBezTo>
                <a:close/>
                <a:moveTo>
                  <a:pt x="331" y="116"/>
                </a:moveTo>
                <a:lnTo>
                  <a:pt x="331" y="116"/>
                </a:lnTo>
                <a:cubicBezTo>
                  <a:pt x="206" y="116"/>
                  <a:pt x="116" y="215"/>
                  <a:pt x="116" y="331"/>
                </a:cubicBezTo>
                <a:cubicBezTo>
                  <a:pt x="116" y="447"/>
                  <a:pt x="206" y="546"/>
                  <a:pt x="331" y="546"/>
                </a:cubicBezTo>
                <a:cubicBezTo>
                  <a:pt x="447" y="546"/>
                  <a:pt x="546" y="447"/>
                  <a:pt x="546" y="331"/>
                </a:cubicBezTo>
                <a:cubicBezTo>
                  <a:pt x="546" y="215"/>
                  <a:pt x="447" y="116"/>
                  <a:pt x="331" y="11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33">
            <a:extLst>
              <a:ext uri="{FF2B5EF4-FFF2-40B4-BE49-F238E27FC236}">
                <a16:creationId xmlns:a16="http://schemas.microsoft.com/office/drawing/2014/main" id="{9723DB0D-FA26-CD42-ACA9-E109FEBB6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164" y="6914179"/>
            <a:ext cx="1250595" cy="693689"/>
          </a:xfrm>
          <a:custGeom>
            <a:avLst/>
            <a:gdLst>
              <a:gd name="T0" fmla="*/ 1065 w 1129"/>
              <a:gd name="T1" fmla="*/ 626 h 627"/>
              <a:gd name="T2" fmla="*/ 1065 w 1129"/>
              <a:gd name="T3" fmla="*/ 626 h 627"/>
              <a:gd name="T4" fmla="*/ 54 w 1129"/>
              <a:gd name="T5" fmla="*/ 626 h 627"/>
              <a:gd name="T6" fmla="*/ 0 w 1129"/>
              <a:gd name="T7" fmla="*/ 572 h 627"/>
              <a:gd name="T8" fmla="*/ 0 w 1129"/>
              <a:gd name="T9" fmla="*/ 340 h 627"/>
              <a:gd name="T10" fmla="*/ 108 w 1129"/>
              <a:gd name="T11" fmla="*/ 134 h 627"/>
              <a:gd name="T12" fmla="*/ 564 w 1129"/>
              <a:gd name="T13" fmla="*/ 0 h 627"/>
              <a:gd name="T14" fmla="*/ 1021 w 1129"/>
              <a:gd name="T15" fmla="*/ 143 h 627"/>
              <a:gd name="T16" fmla="*/ 1119 w 1129"/>
              <a:gd name="T17" fmla="*/ 340 h 627"/>
              <a:gd name="T18" fmla="*/ 1128 w 1129"/>
              <a:gd name="T19" fmla="*/ 572 h 627"/>
              <a:gd name="T20" fmla="*/ 1065 w 1129"/>
              <a:gd name="T21" fmla="*/ 626 h 627"/>
              <a:gd name="T22" fmla="*/ 117 w 1129"/>
              <a:gd name="T23" fmla="*/ 510 h 627"/>
              <a:gd name="T24" fmla="*/ 117 w 1129"/>
              <a:gd name="T25" fmla="*/ 510 h 627"/>
              <a:gd name="T26" fmla="*/ 1012 w 1129"/>
              <a:gd name="T27" fmla="*/ 510 h 627"/>
              <a:gd name="T28" fmla="*/ 1002 w 1129"/>
              <a:gd name="T29" fmla="*/ 340 h 627"/>
              <a:gd name="T30" fmla="*/ 949 w 1129"/>
              <a:gd name="T31" fmla="*/ 232 h 627"/>
              <a:gd name="T32" fmla="*/ 564 w 1129"/>
              <a:gd name="T33" fmla="*/ 116 h 627"/>
              <a:gd name="T34" fmla="*/ 170 w 1129"/>
              <a:gd name="T35" fmla="*/ 232 h 627"/>
              <a:gd name="T36" fmla="*/ 117 w 1129"/>
              <a:gd name="T37" fmla="*/ 340 h 627"/>
              <a:gd name="T38" fmla="*/ 117 w 1129"/>
              <a:gd name="T39" fmla="*/ 510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29" h="627">
                <a:moveTo>
                  <a:pt x="1065" y="626"/>
                </a:moveTo>
                <a:lnTo>
                  <a:pt x="1065" y="626"/>
                </a:lnTo>
                <a:cubicBezTo>
                  <a:pt x="54" y="626"/>
                  <a:pt x="54" y="626"/>
                  <a:pt x="54" y="626"/>
                </a:cubicBezTo>
                <a:cubicBezTo>
                  <a:pt x="27" y="626"/>
                  <a:pt x="0" y="608"/>
                  <a:pt x="0" y="572"/>
                </a:cubicBezTo>
                <a:cubicBezTo>
                  <a:pt x="0" y="340"/>
                  <a:pt x="0" y="340"/>
                  <a:pt x="0" y="340"/>
                </a:cubicBezTo>
                <a:cubicBezTo>
                  <a:pt x="0" y="259"/>
                  <a:pt x="36" y="187"/>
                  <a:pt x="108" y="134"/>
                </a:cubicBezTo>
                <a:cubicBezTo>
                  <a:pt x="233" y="44"/>
                  <a:pt x="394" y="0"/>
                  <a:pt x="564" y="0"/>
                </a:cubicBezTo>
                <a:cubicBezTo>
                  <a:pt x="725" y="0"/>
                  <a:pt x="895" y="53"/>
                  <a:pt x="1021" y="143"/>
                </a:cubicBezTo>
                <a:cubicBezTo>
                  <a:pt x="1083" y="187"/>
                  <a:pt x="1119" y="259"/>
                  <a:pt x="1119" y="340"/>
                </a:cubicBezTo>
                <a:cubicBezTo>
                  <a:pt x="1119" y="402"/>
                  <a:pt x="1128" y="492"/>
                  <a:pt x="1128" y="572"/>
                </a:cubicBezTo>
                <a:cubicBezTo>
                  <a:pt x="1128" y="608"/>
                  <a:pt x="1101" y="626"/>
                  <a:pt x="1065" y="626"/>
                </a:cubicBezTo>
                <a:close/>
                <a:moveTo>
                  <a:pt x="117" y="510"/>
                </a:moveTo>
                <a:lnTo>
                  <a:pt x="117" y="510"/>
                </a:lnTo>
                <a:cubicBezTo>
                  <a:pt x="1012" y="510"/>
                  <a:pt x="1012" y="510"/>
                  <a:pt x="1012" y="510"/>
                </a:cubicBezTo>
                <a:cubicBezTo>
                  <a:pt x="1012" y="456"/>
                  <a:pt x="1002" y="384"/>
                  <a:pt x="1002" y="340"/>
                </a:cubicBezTo>
                <a:cubicBezTo>
                  <a:pt x="1002" y="295"/>
                  <a:pt x="985" y="259"/>
                  <a:pt x="949" y="232"/>
                </a:cubicBezTo>
                <a:cubicBezTo>
                  <a:pt x="842" y="161"/>
                  <a:pt x="707" y="116"/>
                  <a:pt x="564" y="116"/>
                </a:cubicBezTo>
                <a:cubicBezTo>
                  <a:pt x="421" y="116"/>
                  <a:pt x="278" y="161"/>
                  <a:pt x="170" y="232"/>
                </a:cubicBezTo>
                <a:cubicBezTo>
                  <a:pt x="134" y="259"/>
                  <a:pt x="117" y="295"/>
                  <a:pt x="117" y="340"/>
                </a:cubicBezTo>
                <a:lnTo>
                  <a:pt x="117" y="51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34">
            <a:extLst>
              <a:ext uri="{FF2B5EF4-FFF2-40B4-BE49-F238E27FC236}">
                <a16:creationId xmlns:a16="http://schemas.microsoft.com/office/drawing/2014/main" id="{A24036A9-FA75-2D4D-A8FA-90E2556CB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6299" y="6108133"/>
            <a:ext cx="732770" cy="732770"/>
          </a:xfrm>
          <a:custGeom>
            <a:avLst/>
            <a:gdLst>
              <a:gd name="T0" fmla="*/ 331 w 663"/>
              <a:gd name="T1" fmla="*/ 662 h 663"/>
              <a:gd name="T2" fmla="*/ 331 w 663"/>
              <a:gd name="T3" fmla="*/ 662 h 663"/>
              <a:gd name="T4" fmla="*/ 0 w 663"/>
              <a:gd name="T5" fmla="*/ 331 h 663"/>
              <a:gd name="T6" fmla="*/ 331 w 663"/>
              <a:gd name="T7" fmla="*/ 0 h 663"/>
              <a:gd name="T8" fmla="*/ 662 w 663"/>
              <a:gd name="T9" fmla="*/ 331 h 663"/>
              <a:gd name="T10" fmla="*/ 331 w 663"/>
              <a:gd name="T11" fmla="*/ 662 h 663"/>
              <a:gd name="T12" fmla="*/ 331 w 663"/>
              <a:gd name="T13" fmla="*/ 116 h 663"/>
              <a:gd name="T14" fmla="*/ 331 w 663"/>
              <a:gd name="T15" fmla="*/ 116 h 663"/>
              <a:gd name="T16" fmla="*/ 116 w 663"/>
              <a:gd name="T17" fmla="*/ 331 h 663"/>
              <a:gd name="T18" fmla="*/ 331 w 663"/>
              <a:gd name="T19" fmla="*/ 546 h 663"/>
              <a:gd name="T20" fmla="*/ 546 w 663"/>
              <a:gd name="T21" fmla="*/ 331 h 663"/>
              <a:gd name="T22" fmla="*/ 331 w 663"/>
              <a:gd name="T23" fmla="*/ 116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3" h="663">
                <a:moveTo>
                  <a:pt x="331" y="662"/>
                </a:moveTo>
                <a:lnTo>
                  <a:pt x="331" y="662"/>
                </a:lnTo>
                <a:cubicBezTo>
                  <a:pt x="152" y="662"/>
                  <a:pt x="0" y="519"/>
                  <a:pt x="0" y="331"/>
                </a:cubicBezTo>
                <a:cubicBezTo>
                  <a:pt x="0" y="152"/>
                  <a:pt x="152" y="0"/>
                  <a:pt x="331" y="0"/>
                </a:cubicBezTo>
                <a:cubicBezTo>
                  <a:pt x="519" y="0"/>
                  <a:pt x="662" y="152"/>
                  <a:pt x="662" y="331"/>
                </a:cubicBezTo>
                <a:cubicBezTo>
                  <a:pt x="662" y="519"/>
                  <a:pt x="519" y="662"/>
                  <a:pt x="331" y="662"/>
                </a:cubicBezTo>
                <a:close/>
                <a:moveTo>
                  <a:pt x="331" y="116"/>
                </a:moveTo>
                <a:lnTo>
                  <a:pt x="331" y="116"/>
                </a:lnTo>
                <a:cubicBezTo>
                  <a:pt x="215" y="116"/>
                  <a:pt x="116" y="215"/>
                  <a:pt x="116" y="331"/>
                </a:cubicBezTo>
                <a:cubicBezTo>
                  <a:pt x="116" y="447"/>
                  <a:pt x="215" y="546"/>
                  <a:pt x="331" y="546"/>
                </a:cubicBezTo>
                <a:cubicBezTo>
                  <a:pt x="456" y="546"/>
                  <a:pt x="546" y="447"/>
                  <a:pt x="546" y="331"/>
                </a:cubicBezTo>
                <a:cubicBezTo>
                  <a:pt x="546" y="215"/>
                  <a:pt x="456" y="116"/>
                  <a:pt x="331" y="11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35">
            <a:extLst>
              <a:ext uri="{FF2B5EF4-FFF2-40B4-BE49-F238E27FC236}">
                <a16:creationId xmlns:a16="http://schemas.microsoft.com/office/drawing/2014/main" id="{91409BAB-523E-8144-B992-E4DDD7881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7159" y="6914179"/>
            <a:ext cx="1240824" cy="693689"/>
          </a:xfrm>
          <a:custGeom>
            <a:avLst/>
            <a:gdLst>
              <a:gd name="T0" fmla="*/ 1065 w 1120"/>
              <a:gd name="T1" fmla="*/ 626 h 627"/>
              <a:gd name="T2" fmla="*/ 1065 w 1120"/>
              <a:gd name="T3" fmla="*/ 626 h 627"/>
              <a:gd name="T4" fmla="*/ 54 w 1120"/>
              <a:gd name="T5" fmla="*/ 626 h 627"/>
              <a:gd name="T6" fmla="*/ 0 w 1120"/>
              <a:gd name="T7" fmla="*/ 572 h 627"/>
              <a:gd name="T8" fmla="*/ 0 w 1120"/>
              <a:gd name="T9" fmla="*/ 340 h 627"/>
              <a:gd name="T10" fmla="*/ 99 w 1120"/>
              <a:gd name="T11" fmla="*/ 134 h 627"/>
              <a:gd name="T12" fmla="*/ 555 w 1120"/>
              <a:gd name="T13" fmla="*/ 0 h 627"/>
              <a:gd name="T14" fmla="*/ 1021 w 1120"/>
              <a:gd name="T15" fmla="*/ 143 h 627"/>
              <a:gd name="T16" fmla="*/ 1119 w 1120"/>
              <a:gd name="T17" fmla="*/ 340 h 627"/>
              <a:gd name="T18" fmla="*/ 1119 w 1120"/>
              <a:gd name="T19" fmla="*/ 572 h 627"/>
              <a:gd name="T20" fmla="*/ 1065 w 1120"/>
              <a:gd name="T21" fmla="*/ 626 h 627"/>
              <a:gd name="T22" fmla="*/ 117 w 1120"/>
              <a:gd name="T23" fmla="*/ 510 h 627"/>
              <a:gd name="T24" fmla="*/ 117 w 1120"/>
              <a:gd name="T25" fmla="*/ 510 h 627"/>
              <a:gd name="T26" fmla="*/ 1003 w 1120"/>
              <a:gd name="T27" fmla="*/ 510 h 627"/>
              <a:gd name="T28" fmla="*/ 1003 w 1120"/>
              <a:gd name="T29" fmla="*/ 340 h 627"/>
              <a:gd name="T30" fmla="*/ 949 w 1120"/>
              <a:gd name="T31" fmla="*/ 232 h 627"/>
              <a:gd name="T32" fmla="*/ 555 w 1120"/>
              <a:gd name="T33" fmla="*/ 116 h 627"/>
              <a:gd name="T34" fmla="*/ 170 w 1120"/>
              <a:gd name="T35" fmla="*/ 232 h 627"/>
              <a:gd name="T36" fmla="*/ 117 w 1120"/>
              <a:gd name="T37" fmla="*/ 340 h 627"/>
              <a:gd name="T38" fmla="*/ 117 w 1120"/>
              <a:gd name="T39" fmla="*/ 510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20" h="627">
                <a:moveTo>
                  <a:pt x="1065" y="626"/>
                </a:moveTo>
                <a:lnTo>
                  <a:pt x="1065" y="626"/>
                </a:lnTo>
                <a:cubicBezTo>
                  <a:pt x="54" y="626"/>
                  <a:pt x="54" y="626"/>
                  <a:pt x="54" y="626"/>
                </a:cubicBezTo>
                <a:cubicBezTo>
                  <a:pt x="27" y="626"/>
                  <a:pt x="0" y="608"/>
                  <a:pt x="0" y="572"/>
                </a:cubicBezTo>
                <a:cubicBezTo>
                  <a:pt x="0" y="340"/>
                  <a:pt x="0" y="340"/>
                  <a:pt x="0" y="340"/>
                </a:cubicBezTo>
                <a:cubicBezTo>
                  <a:pt x="0" y="259"/>
                  <a:pt x="36" y="187"/>
                  <a:pt x="99" y="134"/>
                </a:cubicBezTo>
                <a:cubicBezTo>
                  <a:pt x="233" y="44"/>
                  <a:pt x="394" y="0"/>
                  <a:pt x="555" y="0"/>
                </a:cubicBezTo>
                <a:cubicBezTo>
                  <a:pt x="725" y="0"/>
                  <a:pt x="886" y="53"/>
                  <a:pt x="1021" y="143"/>
                </a:cubicBezTo>
                <a:cubicBezTo>
                  <a:pt x="1083" y="187"/>
                  <a:pt x="1119" y="259"/>
                  <a:pt x="1119" y="340"/>
                </a:cubicBezTo>
                <a:cubicBezTo>
                  <a:pt x="1119" y="402"/>
                  <a:pt x="1119" y="492"/>
                  <a:pt x="1119" y="572"/>
                </a:cubicBezTo>
                <a:cubicBezTo>
                  <a:pt x="1119" y="608"/>
                  <a:pt x="1092" y="626"/>
                  <a:pt x="1065" y="626"/>
                </a:cubicBezTo>
                <a:close/>
                <a:moveTo>
                  <a:pt x="117" y="510"/>
                </a:moveTo>
                <a:lnTo>
                  <a:pt x="117" y="510"/>
                </a:lnTo>
                <a:cubicBezTo>
                  <a:pt x="1003" y="510"/>
                  <a:pt x="1003" y="510"/>
                  <a:pt x="1003" y="510"/>
                </a:cubicBezTo>
                <a:cubicBezTo>
                  <a:pt x="1003" y="456"/>
                  <a:pt x="1003" y="384"/>
                  <a:pt x="1003" y="340"/>
                </a:cubicBezTo>
                <a:cubicBezTo>
                  <a:pt x="1003" y="295"/>
                  <a:pt x="985" y="259"/>
                  <a:pt x="949" y="232"/>
                </a:cubicBezTo>
                <a:cubicBezTo>
                  <a:pt x="842" y="161"/>
                  <a:pt x="698" y="116"/>
                  <a:pt x="555" y="116"/>
                </a:cubicBezTo>
                <a:cubicBezTo>
                  <a:pt x="412" y="116"/>
                  <a:pt x="278" y="161"/>
                  <a:pt x="170" y="232"/>
                </a:cubicBezTo>
                <a:cubicBezTo>
                  <a:pt x="135" y="259"/>
                  <a:pt x="117" y="295"/>
                  <a:pt x="117" y="340"/>
                </a:cubicBezTo>
                <a:lnTo>
                  <a:pt x="117" y="51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36">
            <a:extLst>
              <a:ext uri="{FF2B5EF4-FFF2-40B4-BE49-F238E27FC236}">
                <a16:creationId xmlns:a16="http://schemas.microsoft.com/office/drawing/2014/main" id="{5244F7C6-23E1-AA44-BDDC-8790245E4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7637" y="4144308"/>
            <a:ext cx="737657" cy="732770"/>
          </a:xfrm>
          <a:custGeom>
            <a:avLst/>
            <a:gdLst>
              <a:gd name="T0" fmla="*/ 332 w 664"/>
              <a:gd name="T1" fmla="*/ 662 h 663"/>
              <a:gd name="T2" fmla="*/ 332 w 664"/>
              <a:gd name="T3" fmla="*/ 662 h 663"/>
              <a:gd name="T4" fmla="*/ 0 w 664"/>
              <a:gd name="T5" fmla="*/ 331 h 663"/>
              <a:gd name="T6" fmla="*/ 332 w 664"/>
              <a:gd name="T7" fmla="*/ 0 h 663"/>
              <a:gd name="T8" fmla="*/ 663 w 664"/>
              <a:gd name="T9" fmla="*/ 331 h 663"/>
              <a:gd name="T10" fmla="*/ 332 w 664"/>
              <a:gd name="T11" fmla="*/ 662 h 663"/>
              <a:gd name="T12" fmla="*/ 332 w 664"/>
              <a:gd name="T13" fmla="*/ 116 h 663"/>
              <a:gd name="T14" fmla="*/ 332 w 664"/>
              <a:gd name="T15" fmla="*/ 116 h 663"/>
              <a:gd name="T16" fmla="*/ 117 w 664"/>
              <a:gd name="T17" fmla="*/ 331 h 663"/>
              <a:gd name="T18" fmla="*/ 332 w 664"/>
              <a:gd name="T19" fmla="*/ 546 h 663"/>
              <a:gd name="T20" fmla="*/ 546 w 664"/>
              <a:gd name="T21" fmla="*/ 331 h 663"/>
              <a:gd name="T22" fmla="*/ 332 w 664"/>
              <a:gd name="T23" fmla="*/ 116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4" h="663">
                <a:moveTo>
                  <a:pt x="332" y="662"/>
                </a:moveTo>
                <a:lnTo>
                  <a:pt x="332" y="662"/>
                </a:lnTo>
                <a:cubicBezTo>
                  <a:pt x="144" y="662"/>
                  <a:pt x="0" y="510"/>
                  <a:pt x="0" y="331"/>
                </a:cubicBezTo>
                <a:cubicBezTo>
                  <a:pt x="0" y="143"/>
                  <a:pt x="144" y="0"/>
                  <a:pt x="332" y="0"/>
                </a:cubicBezTo>
                <a:cubicBezTo>
                  <a:pt x="511" y="0"/>
                  <a:pt x="663" y="143"/>
                  <a:pt x="663" y="331"/>
                </a:cubicBezTo>
                <a:cubicBezTo>
                  <a:pt x="663" y="510"/>
                  <a:pt x="511" y="662"/>
                  <a:pt x="332" y="662"/>
                </a:cubicBezTo>
                <a:close/>
                <a:moveTo>
                  <a:pt x="332" y="116"/>
                </a:moveTo>
                <a:lnTo>
                  <a:pt x="332" y="116"/>
                </a:lnTo>
                <a:cubicBezTo>
                  <a:pt x="206" y="116"/>
                  <a:pt x="117" y="215"/>
                  <a:pt x="117" y="331"/>
                </a:cubicBezTo>
                <a:cubicBezTo>
                  <a:pt x="117" y="447"/>
                  <a:pt x="206" y="546"/>
                  <a:pt x="332" y="546"/>
                </a:cubicBezTo>
                <a:cubicBezTo>
                  <a:pt x="448" y="546"/>
                  <a:pt x="546" y="447"/>
                  <a:pt x="546" y="331"/>
                </a:cubicBezTo>
                <a:cubicBezTo>
                  <a:pt x="546" y="215"/>
                  <a:pt x="448" y="116"/>
                  <a:pt x="332" y="1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37">
            <a:extLst>
              <a:ext uri="{FF2B5EF4-FFF2-40B4-BE49-F238E27FC236}">
                <a16:creationId xmlns:a16="http://schemas.microsoft.com/office/drawing/2014/main" id="{627AFEE4-682F-7A4F-BFC1-2BCC76AB1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3609" y="4950354"/>
            <a:ext cx="1250595" cy="693689"/>
          </a:xfrm>
          <a:custGeom>
            <a:avLst/>
            <a:gdLst>
              <a:gd name="T0" fmla="*/ 1065 w 1128"/>
              <a:gd name="T1" fmla="*/ 626 h 627"/>
              <a:gd name="T2" fmla="*/ 1065 w 1128"/>
              <a:gd name="T3" fmla="*/ 626 h 627"/>
              <a:gd name="T4" fmla="*/ 62 w 1128"/>
              <a:gd name="T5" fmla="*/ 626 h 627"/>
              <a:gd name="T6" fmla="*/ 0 w 1128"/>
              <a:gd name="T7" fmla="*/ 572 h 627"/>
              <a:gd name="T8" fmla="*/ 0 w 1128"/>
              <a:gd name="T9" fmla="*/ 340 h 627"/>
              <a:gd name="T10" fmla="*/ 107 w 1128"/>
              <a:gd name="T11" fmla="*/ 134 h 627"/>
              <a:gd name="T12" fmla="*/ 564 w 1128"/>
              <a:gd name="T13" fmla="*/ 0 h 627"/>
              <a:gd name="T14" fmla="*/ 1020 w 1128"/>
              <a:gd name="T15" fmla="*/ 134 h 627"/>
              <a:gd name="T16" fmla="*/ 1127 w 1128"/>
              <a:gd name="T17" fmla="*/ 340 h 627"/>
              <a:gd name="T18" fmla="*/ 1127 w 1128"/>
              <a:gd name="T19" fmla="*/ 572 h 627"/>
              <a:gd name="T20" fmla="*/ 1065 w 1128"/>
              <a:gd name="T21" fmla="*/ 626 h 627"/>
              <a:gd name="T22" fmla="*/ 116 w 1128"/>
              <a:gd name="T23" fmla="*/ 510 h 627"/>
              <a:gd name="T24" fmla="*/ 116 w 1128"/>
              <a:gd name="T25" fmla="*/ 510 h 627"/>
              <a:gd name="T26" fmla="*/ 1011 w 1128"/>
              <a:gd name="T27" fmla="*/ 510 h 627"/>
              <a:gd name="T28" fmla="*/ 1011 w 1128"/>
              <a:gd name="T29" fmla="*/ 340 h 627"/>
              <a:gd name="T30" fmla="*/ 957 w 1128"/>
              <a:gd name="T31" fmla="*/ 232 h 627"/>
              <a:gd name="T32" fmla="*/ 564 w 1128"/>
              <a:gd name="T33" fmla="*/ 116 h 627"/>
              <a:gd name="T34" fmla="*/ 170 w 1128"/>
              <a:gd name="T35" fmla="*/ 232 h 627"/>
              <a:gd name="T36" fmla="*/ 116 w 1128"/>
              <a:gd name="T37" fmla="*/ 340 h 627"/>
              <a:gd name="T38" fmla="*/ 116 w 1128"/>
              <a:gd name="T39" fmla="*/ 510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28" h="627">
                <a:moveTo>
                  <a:pt x="1065" y="626"/>
                </a:moveTo>
                <a:lnTo>
                  <a:pt x="1065" y="626"/>
                </a:lnTo>
                <a:cubicBezTo>
                  <a:pt x="62" y="626"/>
                  <a:pt x="62" y="626"/>
                  <a:pt x="62" y="626"/>
                </a:cubicBezTo>
                <a:cubicBezTo>
                  <a:pt x="27" y="626"/>
                  <a:pt x="0" y="599"/>
                  <a:pt x="0" y="572"/>
                </a:cubicBezTo>
                <a:cubicBezTo>
                  <a:pt x="0" y="340"/>
                  <a:pt x="0" y="340"/>
                  <a:pt x="0" y="340"/>
                </a:cubicBezTo>
                <a:cubicBezTo>
                  <a:pt x="0" y="259"/>
                  <a:pt x="35" y="179"/>
                  <a:pt x="107" y="134"/>
                </a:cubicBezTo>
                <a:cubicBezTo>
                  <a:pt x="232" y="45"/>
                  <a:pt x="393" y="0"/>
                  <a:pt x="564" y="0"/>
                </a:cubicBezTo>
                <a:cubicBezTo>
                  <a:pt x="734" y="0"/>
                  <a:pt x="895" y="45"/>
                  <a:pt x="1020" y="134"/>
                </a:cubicBezTo>
                <a:cubicBezTo>
                  <a:pt x="1083" y="179"/>
                  <a:pt x="1127" y="259"/>
                  <a:pt x="1127" y="340"/>
                </a:cubicBezTo>
                <a:cubicBezTo>
                  <a:pt x="1127" y="403"/>
                  <a:pt x="1127" y="492"/>
                  <a:pt x="1127" y="572"/>
                </a:cubicBezTo>
                <a:cubicBezTo>
                  <a:pt x="1127" y="599"/>
                  <a:pt x="1100" y="626"/>
                  <a:pt x="1065" y="626"/>
                </a:cubicBezTo>
                <a:close/>
                <a:moveTo>
                  <a:pt x="116" y="510"/>
                </a:moveTo>
                <a:lnTo>
                  <a:pt x="116" y="510"/>
                </a:lnTo>
                <a:cubicBezTo>
                  <a:pt x="1011" y="510"/>
                  <a:pt x="1011" y="510"/>
                  <a:pt x="1011" y="510"/>
                </a:cubicBezTo>
                <a:cubicBezTo>
                  <a:pt x="1011" y="447"/>
                  <a:pt x="1011" y="384"/>
                  <a:pt x="1011" y="340"/>
                </a:cubicBezTo>
                <a:cubicBezTo>
                  <a:pt x="1011" y="295"/>
                  <a:pt x="984" y="259"/>
                  <a:pt x="957" y="232"/>
                </a:cubicBezTo>
                <a:cubicBezTo>
                  <a:pt x="841" y="152"/>
                  <a:pt x="707" y="116"/>
                  <a:pt x="564" y="116"/>
                </a:cubicBezTo>
                <a:cubicBezTo>
                  <a:pt x="420" y="116"/>
                  <a:pt x="277" y="152"/>
                  <a:pt x="170" y="232"/>
                </a:cubicBezTo>
                <a:cubicBezTo>
                  <a:pt x="134" y="259"/>
                  <a:pt x="116" y="295"/>
                  <a:pt x="116" y="340"/>
                </a:cubicBezTo>
                <a:lnTo>
                  <a:pt x="116" y="51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38">
            <a:extLst>
              <a:ext uri="{FF2B5EF4-FFF2-40B4-BE49-F238E27FC236}">
                <a16:creationId xmlns:a16="http://schemas.microsoft.com/office/drawing/2014/main" id="{821360A9-7AAB-1944-95D3-F26882EE9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6745" y="4144308"/>
            <a:ext cx="742541" cy="732770"/>
          </a:xfrm>
          <a:custGeom>
            <a:avLst/>
            <a:gdLst>
              <a:gd name="T0" fmla="*/ 340 w 672"/>
              <a:gd name="T1" fmla="*/ 662 h 663"/>
              <a:gd name="T2" fmla="*/ 340 w 672"/>
              <a:gd name="T3" fmla="*/ 662 h 663"/>
              <a:gd name="T4" fmla="*/ 0 w 672"/>
              <a:gd name="T5" fmla="*/ 331 h 663"/>
              <a:gd name="T6" fmla="*/ 340 w 672"/>
              <a:gd name="T7" fmla="*/ 0 h 663"/>
              <a:gd name="T8" fmla="*/ 671 w 672"/>
              <a:gd name="T9" fmla="*/ 331 h 663"/>
              <a:gd name="T10" fmla="*/ 340 w 672"/>
              <a:gd name="T11" fmla="*/ 662 h 663"/>
              <a:gd name="T12" fmla="*/ 340 w 672"/>
              <a:gd name="T13" fmla="*/ 116 h 663"/>
              <a:gd name="T14" fmla="*/ 340 w 672"/>
              <a:gd name="T15" fmla="*/ 116 h 663"/>
              <a:gd name="T16" fmla="*/ 116 w 672"/>
              <a:gd name="T17" fmla="*/ 331 h 663"/>
              <a:gd name="T18" fmla="*/ 340 w 672"/>
              <a:gd name="T19" fmla="*/ 546 h 663"/>
              <a:gd name="T20" fmla="*/ 554 w 672"/>
              <a:gd name="T21" fmla="*/ 331 h 663"/>
              <a:gd name="T22" fmla="*/ 340 w 672"/>
              <a:gd name="T23" fmla="*/ 116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72" h="663">
                <a:moveTo>
                  <a:pt x="340" y="662"/>
                </a:moveTo>
                <a:lnTo>
                  <a:pt x="340" y="662"/>
                </a:lnTo>
                <a:cubicBezTo>
                  <a:pt x="152" y="662"/>
                  <a:pt x="0" y="510"/>
                  <a:pt x="0" y="331"/>
                </a:cubicBezTo>
                <a:cubicBezTo>
                  <a:pt x="0" y="143"/>
                  <a:pt x="152" y="0"/>
                  <a:pt x="340" y="0"/>
                </a:cubicBezTo>
                <a:cubicBezTo>
                  <a:pt x="519" y="0"/>
                  <a:pt x="671" y="143"/>
                  <a:pt x="671" y="331"/>
                </a:cubicBezTo>
                <a:cubicBezTo>
                  <a:pt x="671" y="510"/>
                  <a:pt x="519" y="662"/>
                  <a:pt x="340" y="662"/>
                </a:cubicBezTo>
                <a:close/>
                <a:moveTo>
                  <a:pt x="340" y="116"/>
                </a:moveTo>
                <a:lnTo>
                  <a:pt x="340" y="116"/>
                </a:lnTo>
                <a:cubicBezTo>
                  <a:pt x="214" y="116"/>
                  <a:pt x="116" y="215"/>
                  <a:pt x="116" y="331"/>
                </a:cubicBezTo>
                <a:cubicBezTo>
                  <a:pt x="116" y="447"/>
                  <a:pt x="214" y="546"/>
                  <a:pt x="340" y="546"/>
                </a:cubicBezTo>
                <a:cubicBezTo>
                  <a:pt x="456" y="546"/>
                  <a:pt x="554" y="447"/>
                  <a:pt x="554" y="331"/>
                </a:cubicBezTo>
                <a:cubicBezTo>
                  <a:pt x="554" y="215"/>
                  <a:pt x="456" y="116"/>
                  <a:pt x="340" y="1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39">
            <a:extLst>
              <a:ext uri="{FF2B5EF4-FFF2-40B4-BE49-F238E27FC236}">
                <a16:creationId xmlns:a16="http://schemas.microsoft.com/office/drawing/2014/main" id="{0E72204C-517E-C847-A937-0A151290C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7604" y="4950354"/>
            <a:ext cx="1240824" cy="693689"/>
          </a:xfrm>
          <a:custGeom>
            <a:avLst/>
            <a:gdLst>
              <a:gd name="T0" fmla="*/ 1065 w 1120"/>
              <a:gd name="T1" fmla="*/ 626 h 627"/>
              <a:gd name="T2" fmla="*/ 1065 w 1120"/>
              <a:gd name="T3" fmla="*/ 626 h 627"/>
              <a:gd name="T4" fmla="*/ 54 w 1120"/>
              <a:gd name="T5" fmla="*/ 626 h 627"/>
              <a:gd name="T6" fmla="*/ 0 w 1120"/>
              <a:gd name="T7" fmla="*/ 572 h 627"/>
              <a:gd name="T8" fmla="*/ 0 w 1120"/>
              <a:gd name="T9" fmla="*/ 340 h 627"/>
              <a:gd name="T10" fmla="*/ 98 w 1120"/>
              <a:gd name="T11" fmla="*/ 134 h 627"/>
              <a:gd name="T12" fmla="*/ 564 w 1120"/>
              <a:gd name="T13" fmla="*/ 0 h 627"/>
              <a:gd name="T14" fmla="*/ 1020 w 1120"/>
              <a:gd name="T15" fmla="*/ 134 h 627"/>
              <a:gd name="T16" fmla="*/ 1119 w 1120"/>
              <a:gd name="T17" fmla="*/ 340 h 627"/>
              <a:gd name="T18" fmla="*/ 1119 w 1120"/>
              <a:gd name="T19" fmla="*/ 572 h 627"/>
              <a:gd name="T20" fmla="*/ 1065 w 1120"/>
              <a:gd name="T21" fmla="*/ 626 h 627"/>
              <a:gd name="T22" fmla="*/ 116 w 1120"/>
              <a:gd name="T23" fmla="*/ 510 h 627"/>
              <a:gd name="T24" fmla="*/ 116 w 1120"/>
              <a:gd name="T25" fmla="*/ 510 h 627"/>
              <a:gd name="T26" fmla="*/ 1002 w 1120"/>
              <a:gd name="T27" fmla="*/ 510 h 627"/>
              <a:gd name="T28" fmla="*/ 1002 w 1120"/>
              <a:gd name="T29" fmla="*/ 340 h 627"/>
              <a:gd name="T30" fmla="*/ 948 w 1120"/>
              <a:gd name="T31" fmla="*/ 232 h 627"/>
              <a:gd name="T32" fmla="*/ 564 w 1120"/>
              <a:gd name="T33" fmla="*/ 116 h 627"/>
              <a:gd name="T34" fmla="*/ 170 w 1120"/>
              <a:gd name="T35" fmla="*/ 232 h 627"/>
              <a:gd name="T36" fmla="*/ 116 w 1120"/>
              <a:gd name="T37" fmla="*/ 340 h 627"/>
              <a:gd name="T38" fmla="*/ 116 w 1120"/>
              <a:gd name="T39" fmla="*/ 510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20" h="627">
                <a:moveTo>
                  <a:pt x="1065" y="626"/>
                </a:moveTo>
                <a:lnTo>
                  <a:pt x="1065" y="626"/>
                </a:lnTo>
                <a:cubicBezTo>
                  <a:pt x="54" y="626"/>
                  <a:pt x="54" y="626"/>
                  <a:pt x="54" y="626"/>
                </a:cubicBezTo>
                <a:cubicBezTo>
                  <a:pt x="27" y="626"/>
                  <a:pt x="0" y="599"/>
                  <a:pt x="0" y="572"/>
                </a:cubicBezTo>
                <a:cubicBezTo>
                  <a:pt x="0" y="340"/>
                  <a:pt x="0" y="340"/>
                  <a:pt x="0" y="340"/>
                </a:cubicBezTo>
                <a:cubicBezTo>
                  <a:pt x="0" y="259"/>
                  <a:pt x="36" y="179"/>
                  <a:pt x="98" y="134"/>
                </a:cubicBezTo>
                <a:cubicBezTo>
                  <a:pt x="233" y="45"/>
                  <a:pt x="393" y="0"/>
                  <a:pt x="564" y="0"/>
                </a:cubicBezTo>
                <a:cubicBezTo>
                  <a:pt x="725" y="0"/>
                  <a:pt x="895" y="45"/>
                  <a:pt x="1020" y="134"/>
                </a:cubicBezTo>
                <a:cubicBezTo>
                  <a:pt x="1083" y="179"/>
                  <a:pt x="1119" y="259"/>
                  <a:pt x="1119" y="340"/>
                </a:cubicBezTo>
                <a:cubicBezTo>
                  <a:pt x="1119" y="403"/>
                  <a:pt x="1119" y="492"/>
                  <a:pt x="1119" y="572"/>
                </a:cubicBezTo>
                <a:cubicBezTo>
                  <a:pt x="1119" y="599"/>
                  <a:pt x="1101" y="626"/>
                  <a:pt x="1065" y="626"/>
                </a:cubicBezTo>
                <a:close/>
                <a:moveTo>
                  <a:pt x="116" y="510"/>
                </a:moveTo>
                <a:lnTo>
                  <a:pt x="116" y="510"/>
                </a:lnTo>
                <a:cubicBezTo>
                  <a:pt x="1002" y="510"/>
                  <a:pt x="1002" y="510"/>
                  <a:pt x="1002" y="510"/>
                </a:cubicBezTo>
                <a:cubicBezTo>
                  <a:pt x="1002" y="447"/>
                  <a:pt x="1002" y="384"/>
                  <a:pt x="1002" y="340"/>
                </a:cubicBezTo>
                <a:cubicBezTo>
                  <a:pt x="1002" y="295"/>
                  <a:pt x="984" y="259"/>
                  <a:pt x="948" y="232"/>
                </a:cubicBezTo>
                <a:cubicBezTo>
                  <a:pt x="841" y="152"/>
                  <a:pt x="707" y="116"/>
                  <a:pt x="564" y="116"/>
                </a:cubicBezTo>
                <a:cubicBezTo>
                  <a:pt x="420" y="116"/>
                  <a:pt x="277" y="152"/>
                  <a:pt x="170" y="232"/>
                </a:cubicBezTo>
                <a:cubicBezTo>
                  <a:pt x="134" y="259"/>
                  <a:pt x="116" y="295"/>
                  <a:pt x="116" y="340"/>
                </a:cubicBezTo>
                <a:lnTo>
                  <a:pt x="116" y="51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40">
            <a:extLst>
              <a:ext uri="{FF2B5EF4-FFF2-40B4-BE49-F238E27FC236}">
                <a16:creationId xmlns:a16="http://schemas.microsoft.com/office/drawing/2014/main" id="{96543A8B-E7B3-964E-8D27-C3F2BC109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2077" y="2175597"/>
            <a:ext cx="732770" cy="742541"/>
          </a:xfrm>
          <a:custGeom>
            <a:avLst/>
            <a:gdLst>
              <a:gd name="T0" fmla="*/ 331 w 663"/>
              <a:gd name="T1" fmla="*/ 671 h 672"/>
              <a:gd name="T2" fmla="*/ 331 w 663"/>
              <a:gd name="T3" fmla="*/ 671 h 672"/>
              <a:gd name="T4" fmla="*/ 0 w 663"/>
              <a:gd name="T5" fmla="*/ 340 h 672"/>
              <a:gd name="T6" fmla="*/ 331 w 663"/>
              <a:gd name="T7" fmla="*/ 0 h 672"/>
              <a:gd name="T8" fmla="*/ 662 w 663"/>
              <a:gd name="T9" fmla="*/ 340 h 672"/>
              <a:gd name="T10" fmla="*/ 331 w 663"/>
              <a:gd name="T11" fmla="*/ 671 h 672"/>
              <a:gd name="T12" fmla="*/ 331 w 663"/>
              <a:gd name="T13" fmla="*/ 116 h 672"/>
              <a:gd name="T14" fmla="*/ 331 w 663"/>
              <a:gd name="T15" fmla="*/ 116 h 672"/>
              <a:gd name="T16" fmla="*/ 116 w 663"/>
              <a:gd name="T17" fmla="*/ 340 h 672"/>
              <a:gd name="T18" fmla="*/ 331 w 663"/>
              <a:gd name="T19" fmla="*/ 555 h 672"/>
              <a:gd name="T20" fmla="*/ 546 w 663"/>
              <a:gd name="T21" fmla="*/ 340 h 672"/>
              <a:gd name="T22" fmla="*/ 331 w 663"/>
              <a:gd name="T23" fmla="*/ 116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3" h="672">
                <a:moveTo>
                  <a:pt x="331" y="671"/>
                </a:moveTo>
                <a:lnTo>
                  <a:pt x="331" y="671"/>
                </a:lnTo>
                <a:cubicBezTo>
                  <a:pt x="143" y="671"/>
                  <a:pt x="0" y="519"/>
                  <a:pt x="0" y="340"/>
                </a:cubicBezTo>
                <a:cubicBezTo>
                  <a:pt x="0" y="152"/>
                  <a:pt x="143" y="0"/>
                  <a:pt x="331" y="0"/>
                </a:cubicBezTo>
                <a:cubicBezTo>
                  <a:pt x="510" y="0"/>
                  <a:pt x="662" y="152"/>
                  <a:pt x="662" y="340"/>
                </a:cubicBezTo>
                <a:cubicBezTo>
                  <a:pt x="662" y="519"/>
                  <a:pt x="510" y="671"/>
                  <a:pt x="331" y="671"/>
                </a:cubicBezTo>
                <a:close/>
                <a:moveTo>
                  <a:pt x="331" y="116"/>
                </a:moveTo>
                <a:lnTo>
                  <a:pt x="331" y="116"/>
                </a:lnTo>
                <a:cubicBezTo>
                  <a:pt x="206" y="116"/>
                  <a:pt x="116" y="215"/>
                  <a:pt x="116" y="340"/>
                </a:cubicBezTo>
                <a:cubicBezTo>
                  <a:pt x="116" y="456"/>
                  <a:pt x="206" y="555"/>
                  <a:pt x="331" y="555"/>
                </a:cubicBezTo>
                <a:cubicBezTo>
                  <a:pt x="447" y="555"/>
                  <a:pt x="546" y="456"/>
                  <a:pt x="546" y="340"/>
                </a:cubicBezTo>
                <a:cubicBezTo>
                  <a:pt x="546" y="215"/>
                  <a:pt x="447" y="116"/>
                  <a:pt x="331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41">
            <a:extLst>
              <a:ext uri="{FF2B5EF4-FFF2-40B4-BE49-F238E27FC236}">
                <a16:creationId xmlns:a16="http://schemas.microsoft.com/office/drawing/2014/main" id="{B88D111C-55B9-F743-9741-388637DB1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164" y="2986530"/>
            <a:ext cx="1250595" cy="693689"/>
          </a:xfrm>
          <a:custGeom>
            <a:avLst/>
            <a:gdLst>
              <a:gd name="T0" fmla="*/ 1065 w 1129"/>
              <a:gd name="T1" fmla="*/ 626 h 627"/>
              <a:gd name="T2" fmla="*/ 1065 w 1129"/>
              <a:gd name="T3" fmla="*/ 626 h 627"/>
              <a:gd name="T4" fmla="*/ 54 w 1129"/>
              <a:gd name="T5" fmla="*/ 626 h 627"/>
              <a:gd name="T6" fmla="*/ 0 w 1129"/>
              <a:gd name="T7" fmla="*/ 564 h 627"/>
              <a:gd name="T8" fmla="*/ 0 w 1129"/>
              <a:gd name="T9" fmla="*/ 331 h 627"/>
              <a:gd name="T10" fmla="*/ 108 w 1129"/>
              <a:gd name="T11" fmla="*/ 134 h 627"/>
              <a:gd name="T12" fmla="*/ 564 w 1129"/>
              <a:gd name="T13" fmla="*/ 0 h 627"/>
              <a:gd name="T14" fmla="*/ 1021 w 1129"/>
              <a:gd name="T15" fmla="*/ 134 h 627"/>
              <a:gd name="T16" fmla="*/ 1119 w 1129"/>
              <a:gd name="T17" fmla="*/ 331 h 627"/>
              <a:gd name="T18" fmla="*/ 1128 w 1129"/>
              <a:gd name="T19" fmla="*/ 564 h 627"/>
              <a:gd name="T20" fmla="*/ 1065 w 1129"/>
              <a:gd name="T21" fmla="*/ 626 h 627"/>
              <a:gd name="T22" fmla="*/ 117 w 1129"/>
              <a:gd name="T23" fmla="*/ 510 h 627"/>
              <a:gd name="T24" fmla="*/ 117 w 1129"/>
              <a:gd name="T25" fmla="*/ 510 h 627"/>
              <a:gd name="T26" fmla="*/ 1012 w 1129"/>
              <a:gd name="T27" fmla="*/ 510 h 627"/>
              <a:gd name="T28" fmla="*/ 1002 w 1129"/>
              <a:gd name="T29" fmla="*/ 331 h 627"/>
              <a:gd name="T30" fmla="*/ 949 w 1129"/>
              <a:gd name="T31" fmla="*/ 232 h 627"/>
              <a:gd name="T32" fmla="*/ 564 w 1129"/>
              <a:gd name="T33" fmla="*/ 116 h 627"/>
              <a:gd name="T34" fmla="*/ 170 w 1129"/>
              <a:gd name="T35" fmla="*/ 232 h 627"/>
              <a:gd name="T36" fmla="*/ 117 w 1129"/>
              <a:gd name="T37" fmla="*/ 331 h 627"/>
              <a:gd name="T38" fmla="*/ 117 w 1129"/>
              <a:gd name="T39" fmla="*/ 510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29" h="627">
                <a:moveTo>
                  <a:pt x="1065" y="626"/>
                </a:moveTo>
                <a:lnTo>
                  <a:pt x="1065" y="626"/>
                </a:lnTo>
                <a:cubicBezTo>
                  <a:pt x="54" y="626"/>
                  <a:pt x="54" y="626"/>
                  <a:pt x="54" y="626"/>
                </a:cubicBezTo>
                <a:cubicBezTo>
                  <a:pt x="27" y="626"/>
                  <a:pt x="0" y="600"/>
                  <a:pt x="0" y="564"/>
                </a:cubicBezTo>
                <a:cubicBezTo>
                  <a:pt x="0" y="331"/>
                  <a:pt x="0" y="331"/>
                  <a:pt x="0" y="331"/>
                </a:cubicBezTo>
                <a:cubicBezTo>
                  <a:pt x="0" y="259"/>
                  <a:pt x="36" y="179"/>
                  <a:pt x="108" y="134"/>
                </a:cubicBezTo>
                <a:cubicBezTo>
                  <a:pt x="233" y="45"/>
                  <a:pt x="394" y="0"/>
                  <a:pt x="564" y="0"/>
                </a:cubicBezTo>
                <a:cubicBezTo>
                  <a:pt x="725" y="0"/>
                  <a:pt x="895" y="45"/>
                  <a:pt x="1021" y="134"/>
                </a:cubicBezTo>
                <a:cubicBezTo>
                  <a:pt x="1083" y="179"/>
                  <a:pt x="1119" y="259"/>
                  <a:pt x="1119" y="331"/>
                </a:cubicBezTo>
                <a:cubicBezTo>
                  <a:pt x="1119" y="403"/>
                  <a:pt x="1128" y="492"/>
                  <a:pt x="1128" y="564"/>
                </a:cubicBezTo>
                <a:cubicBezTo>
                  <a:pt x="1128" y="600"/>
                  <a:pt x="1101" y="626"/>
                  <a:pt x="1065" y="626"/>
                </a:cubicBezTo>
                <a:close/>
                <a:moveTo>
                  <a:pt x="117" y="510"/>
                </a:moveTo>
                <a:lnTo>
                  <a:pt x="117" y="510"/>
                </a:lnTo>
                <a:cubicBezTo>
                  <a:pt x="1012" y="510"/>
                  <a:pt x="1012" y="510"/>
                  <a:pt x="1012" y="510"/>
                </a:cubicBezTo>
                <a:cubicBezTo>
                  <a:pt x="1012" y="447"/>
                  <a:pt x="1002" y="385"/>
                  <a:pt x="1002" y="331"/>
                </a:cubicBezTo>
                <a:cubicBezTo>
                  <a:pt x="1002" y="295"/>
                  <a:pt x="985" y="250"/>
                  <a:pt x="949" y="232"/>
                </a:cubicBezTo>
                <a:cubicBezTo>
                  <a:pt x="842" y="152"/>
                  <a:pt x="707" y="116"/>
                  <a:pt x="564" y="116"/>
                </a:cubicBezTo>
                <a:cubicBezTo>
                  <a:pt x="421" y="116"/>
                  <a:pt x="278" y="152"/>
                  <a:pt x="170" y="232"/>
                </a:cubicBezTo>
                <a:cubicBezTo>
                  <a:pt x="134" y="250"/>
                  <a:pt x="117" y="295"/>
                  <a:pt x="117" y="331"/>
                </a:cubicBezTo>
                <a:lnTo>
                  <a:pt x="117" y="5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Line 442">
            <a:extLst>
              <a:ext uri="{FF2B5EF4-FFF2-40B4-BE49-F238E27FC236}">
                <a16:creationId xmlns:a16="http://schemas.microsoft.com/office/drawing/2014/main" id="{B3DB952B-C649-8548-9568-AD0D7B296E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524632" y="2918138"/>
            <a:ext cx="4933987" cy="4887"/>
          </a:xfrm>
          <a:prstGeom prst="line">
            <a:avLst/>
          </a:prstGeom>
          <a:noFill/>
          <a:ln w="1296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4" name="Freeform 443">
            <a:extLst>
              <a:ext uri="{FF2B5EF4-FFF2-40B4-BE49-F238E27FC236}">
                <a16:creationId xmlns:a16="http://schemas.microsoft.com/office/drawing/2014/main" id="{A1025C31-BFE3-EA42-8FEE-E5970D080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5570" y="2839975"/>
            <a:ext cx="151441" cy="151441"/>
          </a:xfrm>
          <a:custGeom>
            <a:avLst/>
            <a:gdLst>
              <a:gd name="T0" fmla="*/ 71 w 135"/>
              <a:gd name="T1" fmla="*/ 0 h 135"/>
              <a:gd name="T2" fmla="*/ 71 w 135"/>
              <a:gd name="T3" fmla="*/ 0 h 135"/>
              <a:gd name="T4" fmla="*/ 134 w 135"/>
              <a:gd name="T5" fmla="*/ 71 h 135"/>
              <a:gd name="T6" fmla="*/ 71 w 135"/>
              <a:gd name="T7" fmla="*/ 134 h 135"/>
              <a:gd name="T8" fmla="*/ 0 w 135"/>
              <a:gd name="T9" fmla="*/ 71 h 135"/>
              <a:gd name="T10" fmla="*/ 71 w 135"/>
              <a:gd name="T11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5" h="135">
                <a:moveTo>
                  <a:pt x="71" y="0"/>
                </a:moveTo>
                <a:lnTo>
                  <a:pt x="71" y="0"/>
                </a:lnTo>
                <a:cubicBezTo>
                  <a:pt x="107" y="0"/>
                  <a:pt x="134" y="35"/>
                  <a:pt x="134" y="71"/>
                </a:cubicBezTo>
                <a:cubicBezTo>
                  <a:pt x="134" y="107"/>
                  <a:pt x="107" y="134"/>
                  <a:pt x="71" y="134"/>
                </a:cubicBezTo>
                <a:cubicBezTo>
                  <a:pt x="27" y="134"/>
                  <a:pt x="0" y="107"/>
                  <a:pt x="0" y="71"/>
                </a:cubicBezTo>
                <a:cubicBezTo>
                  <a:pt x="0" y="35"/>
                  <a:pt x="27" y="0"/>
                  <a:pt x="71" y="0"/>
                </a:cubicBezTo>
              </a:path>
            </a:pathLst>
          </a:cu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0E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44">
            <a:extLst>
              <a:ext uri="{FF2B5EF4-FFF2-40B4-BE49-F238E27FC236}">
                <a16:creationId xmlns:a16="http://schemas.microsoft.com/office/drawing/2014/main" id="{88128787-C9A6-D148-84DE-7A35D8530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7848" y="2766700"/>
            <a:ext cx="297992" cy="297992"/>
          </a:xfrm>
          <a:custGeom>
            <a:avLst/>
            <a:gdLst>
              <a:gd name="T0" fmla="*/ 135 w 270"/>
              <a:gd name="T1" fmla="*/ 0 h 270"/>
              <a:gd name="T2" fmla="*/ 135 w 270"/>
              <a:gd name="T3" fmla="*/ 0 h 270"/>
              <a:gd name="T4" fmla="*/ 0 w 270"/>
              <a:gd name="T5" fmla="*/ 134 h 270"/>
              <a:gd name="T6" fmla="*/ 135 w 270"/>
              <a:gd name="T7" fmla="*/ 269 h 270"/>
              <a:gd name="T8" fmla="*/ 269 w 270"/>
              <a:gd name="T9" fmla="*/ 134 h 270"/>
              <a:gd name="T10" fmla="*/ 135 w 270"/>
              <a:gd name="T11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0" h="270">
                <a:moveTo>
                  <a:pt x="135" y="0"/>
                </a:moveTo>
                <a:lnTo>
                  <a:pt x="135" y="0"/>
                </a:lnTo>
                <a:cubicBezTo>
                  <a:pt x="63" y="0"/>
                  <a:pt x="0" y="54"/>
                  <a:pt x="0" y="134"/>
                </a:cubicBezTo>
                <a:cubicBezTo>
                  <a:pt x="0" y="206"/>
                  <a:pt x="63" y="269"/>
                  <a:pt x="135" y="269"/>
                </a:cubicBezTo>
                <a:cubicBezTo>
                  <a:pt x="206" y="269"/>
                  <a:pt x="269" y="206"/>
                  <a:pt x="269" y="134"/>
                </a:cubicBezTo>
                <a:cubicBezTo>
                  <a:pt x="269" y="54"/>
                  <a:pt x="206" y="0"/>
                  <a:pt x="135" y="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Line 445">
            <a:extLst>
              <a:ext uri="{FF2B5EF4-FFF2-40B4-BE49-F238E27FC236}">
                <a16:creationId xmlns:a16="http://schemas.microsoft.com/office/drawing/2014/main" id="{BB70B23F-B2E2-D248-92A4-16C0D4EAE7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443037" y="4881962"/>
            <a:ext cx="4015582" cy="4887"/>
          </a:xfrm>
          <a:prstGeom prst="line">
            <a:avLst/>
          </a:prstGeom>
          <a:noFill/>
          <a:ln w="1296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7" name="Freeform 446">
            <a:extLst>
              <a:ext uri="{FF2B5EF4-FFF2-40B4-BE49-F238E27FC236}">
                <a16:creationId xmlns:a16="http://schemas.microsoft.com/office/drawing/2014/main" id="{C3FEE802-E22D-234F-A754-DBB34C0CE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5570" y="4798917"/>
            <a:ext cx="151441" cy="151438"/>
          </a:xfrm>
          <a:custGeom>
            <a:avLst/>
            <a:gdLst>
              <a:gd name="T0" fmla="*/ 71 w 135"/>
              <a:gd name="T1" fmla="*/ 0 h 135"/>
              <a:gd name="T2" fmla="*/ 71 w 135"/>
              <a:gd name="T3" fmla="*/ 0 h 135"/>
              <a:gd name="T4" fmla="*/ 134 w 135"/>
              <a:gd name="T5" fmla="*/ 71 h 135"/>
              <a:gd name="T6" fmla="*/ 71 w 135"/>
              <a:gd name="T7" fmla="*/ 134 h 135"/>
              <a:gd name="T8" fmla="*/ 0 w 135"/>
              <a:gd name="T9" fmla="*/ 71 h 135"/>
              <a:gd name="T10" fmla="*/ 71 w 135"/>
              <a:gd name="T11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5" h="135">
                <a:moveTo>
                  <a:pt x="71" y="0"/>
                </a:moveTo>
                <a:lnTo>
                  <a:pt x="71" y="0"/>
                </a:lnTo>
                <a:cubicBezTo>
                  <a:pt x="107" y="0"/>
                  <a:pt x="134" y="35"/>
                  <a:pt x="134" y="71"/>
                </a:cubicBezTo>
                <a:cubicBezTo>
                  <a:pt x="134" y="107"/>
                  <a:pt x="107" y="134"/>
                  <a:pt x="71" y="134"/>
                </a:cubicBezTo>
                <a:cubicBezTo>
                  <a:pt x="27" y="134"/>
                  <a:pt x="0" y="107"/>
                  <a:pt x="0" y="71"/>
                </a:cubicBezTo>
                <a:cubicBezTo>
                  <a:pt x="0" y="35"/>
                  <a:pt x="27" y="0"/>
                  <a:pt x="71" y="0"/>
                </a:cubicBezTo>
              </a:path>
            </a:pathLst>
          </a:cu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0E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47">
            <a:extLst>
              <a:ext uri="{FF2B5EF4-FFF2-40B4-BE49-F238E27FC236}">
                <a16:creationId xmlns:a16="http://schemas.microsoft.com/office/drawing/2014/main" id="{24760000-BE09-AC43-9758-94357D4E4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1367" y="4730525"/>
            <a:ext cx="297995" cy="297992"/>
          </a:xfrm>
          <a:custGeom>
            <a:avLst/>
            <a:gdLst>
              <a:gd name="T0" fmla="*/ 134 w 269"/>
              <a:gd name="T1" fmla="*/ 0 h 269"/>
              <a:gd name="T2" fmla="*/ 134 w 269"/>
              <a:gd name="T3" fmla="*/ 0 h 269"/>
              <a:gd name="T4" fmla="*/ 0 w 269"/>
              <a:gd name="T5" fmla="*/ 134 h 269"/>
              <a:gd name="T6" fmla="*/ 134 w 269"/>
              <a:gd name="T7" fmla="*/ 268 h 269"/>
              <a:gd name="T8" fmla="*/ 268 w 269"/>
              <a:gd name="T9" fmla="*/ 134 h 269"/>
              <a:gd name="T10" fmla="*/ 134 w 269"/>
              <a:gd name="T11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9" h="269">
                <a:moveTo>
                  <a:pt x="134" y="0"/>
                </a:moveTo>
                <a:lnTo>
                  <a:pt x="134" y="0"/>
                </a:lnTo>
                <a:cubicBezTo>
                  <a:pt x="62" y="0"/>
                  <a:pt x="0" y="63"/>
                  <a:pt x="0" y="134"/>
                </a:cubicBezTo>
                <a:cubicBezTo>
                  <a:pt x="0" y="206"/>
                  <a:pt x="62" y="268"/>
                  <a:pt x="134" y="268"/>
                </a:cubicBezTo>
                <a:cubicBezTo>
                  <a:pt x="215" y="268"/>
                  <a:pt x="268" y="206"/>
                  <a:pt x="268" y="134"/>
                </a:cubicBezTo>
                <a:cubicBezTo>
                  <a:pt x="268" y="63"/>
                  <a:pt x="215" y="0"/>
                  <a:pt x="134" y="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Line 448">
            <a:extLst>
              <a:ext uri="{FF2B5EF4-FFF2-40B4-BE49-F238E27FC236}">
                <a16:creationId xmlns:a16="http://schemas.microsoft.com/office/drawing/2014/main" id="{B77A804D-302C-7544-AD0B-9E32E3EBE8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297934" y="6840903"/>
            <a:ext cx="3160684" cy="4884"/>
          </a:xfrm>
          <a:prstGeom prst="line">
            <a:avLst/>
          </a:prstGeom>
          <a:noFill/>
          <a:ln w="1296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0" name="Freeform 449">
            <a:extLst>
              <a:ext uri="{FF2B5EF4-FFF2-40B4-BE49-F238E27FC236}">
                <a16:creationId xmlns:a16="http://schemas.microsoft.com/office/drawing/2014/main" id="{06A3BA93-DB8F-A44F-9A56-A629A3046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5570" y="6772511"/>
            <a:ext cx="161211" cy="151438"/>
          </a:xfrm>
          <a:custGeom>
            <a:avLst/>
            <a:gdLst>
              <a:gd name="T0" fmla="*/ 71 w 144"/>
              <a:gd name="T1" fmla="*/ 0 h 135"/>
              <a:gd name="T2" fmla="*/ 71 w 144"/>
              <a:gd name="T3" fmla="*/ 0 h 135"/>
              <a:gd name="T4" fmla="*/ 143 w 144"/>
              <a:gd name="T5" fmla="*/ 63 h 135"/>
              <a:gd name="T6" fmla="*/ 71 w 144"/>
              <a:gd name="T7" fmla="*/ 134 h 135"/>
              <a:gd name="T8" fmla="*/ 0 w 144"/>
              <a:gd name="T9" fmla="*/ 63 h 135"/>
              <a:gd name="T10" fmla="*/ 71 w 144"/>
              <a:gd name="T11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" h="135">
                <a:moveTo>
                  <a:pt x="71" y="0"/>
                </a:moveTo>
                <a:lnTo>
                  <a:pt x="71" y="0"/>
                </a:lnTo>
                <a:cubicBezTo>
                  <a:pt x="107" y="0"/>
                  <a:pt x="143" y="27"/>
                  <a:pt x="143" y="63"/>
                </a:cubicBezTo>
                <a:cubicBezTo>
                  <a:pt x="143" y="99"/>
                  <a:pt x="107" y="134"/>
                  <a:pt x="71" y="134"/>
                </a:cubicBezTo>
                <a:cubicBezTo>
                  <a:pt x="36" y="134"/>
                  <a:pt x="0" y="99"/>
                  <a:pt x="0" y="63"/>
                </a:cubicBezTo>
                <a:cubicBezTo>
                  <a:pt x="0" y="27"/>
                  <a:pt x="36" y="0"/>
                  <a:pt x="71" y="0"/>
                </a:cubicBezTo>
              </a:path>
            </a:pathLst>
          </a:cu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0E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50">
            <a:extLst>
              <a:ext uri="{FF2B5EF4-FFF2-40B4-BE49-F238E27FC236}">
                <a16:creationId xmlns:a16="http://schemas.microsoft.com/office/drawing/2014/main" id="{698C371C-899E-8646-B923-5D8CA4039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6037" y="6694349"/>
            <a:ext cx="297992" cy="297992"/>
          </a:xfrm>
          <a:custGeom>
            <a:avLst/>
            <a:gdLst>
              <a:gd name="T0" fmla="*/ 135 w 270"/>
              <a:gd name="T1" fmla="*/ 0 h 269"/>
              <a:gd name="T2" fmla="*/ 135 w 270"/>
              <a:gd name="T3" fmla="*/ 0 h 269"/>
              <a:gd name="T4" fmla="*/ 0 w 270"/>
              <a:gd name="T5" fmla="*/ 134 h 269"/>
              <a:gd name="T6" fmla="*/ 135 w 270"/>
              <a:gd name="T7" fmla="*/ 268 h 269"/>
              <a:gd name="T8" fmla="*/ 269 w 270"/>
              <a:gd name="T9" fmla="*/ 134 h 269"/>
              <a:gd name="T10" fmla="*/ 135 w 270"/>
              <a:gd name="T11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0" h="269">
                <a:moveTo>
                  <a:pt x="135" y="0"/>
                </a:moveTo>
                <a:lnTo>
                  <a:pt x="135" y="0"/>
                </a:lnTo>
                <a:cubicBezTo>
                  <a:pt x="63" y="0"/>
                  <a:pt x="0" y="62"/>
                  <a:pt x="0" y="134"/>
                </a:cubicBezTo>
                <a:cubicBezTo>
                  <a:pt x="0" y="205"/>
                  <a:pt x="63" y="268"/>
                  <a:pt x="135" y="268"/>
                </a:cubicBezTo>
                <a:cubicBezTo>
                  <a:pt x="206" y="268"/>
                  <a:pt x="269" y="205"/>
                  <a:pt x="269" y="134"/>
                </a:cubicBezTo>
                <a:cubicBezTo>
                  <a:pt x="269" y="62"/>
                  <a:pt x="206" y="0"/>
                  <a:pt x="135" y="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Line 451">
            <a:extLst>
              <a:ext uri="{FF2B5EF4-FFF2-40B4-BE49-F238E27FC236}">
                <a16:creationId xmlns:a16="http://schemas.microsoft.com/office/drawing/2014/main" id="{CBDA03E2-3A75-EF49-A5B0-8A983AD32E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553416" y="9747558"/>
            <a:ext cx="1895433" cy="4887"/>
          </a:xfrm>
          <a:prstGeom prst="line">
            <a:avLst/>
          </a:prstGeom>
          <a:noFill/>
          <a:ln w="1296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3" name="Freeform 452">
            <a:extLst>
              <a:ext uri="{FF2B5EF4-FFF2-40B4-BE49-F238E27FC236}">
                <a16:creationId xmlns:a16="http://schemas.microsoft.com/office/drawing/2014/main" id="{DA6C3992-2984-AE47-9507-0263D0BD7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5800" y="9679166"/>
            <a:ext cx="151441" cy="151441"/>
          </a:xfrm>
          <a:custGeom>
            <a:avLst/>
            <a:gdLst>
              <a:gd name="T0" fmla="*/ 71 w 135"/>
              <a:gd name="T1" fmla="*/ 0 h 135"/>
              <a:gd name="T2" fmla="*/ 71 w 135"/>
              <a:gd name="T3" fmla="*/ 0 h 135"/>
              <a:gd name="T4" fmla="*/ 134 w 135"/>
              <a:gd name="T5" fmla="*/ 63 h 135"/>
              <a:gd name="T6" fmla="*/ 71 w 135"/>
              <a:gd name="T7" fmla="*/ 134 h 135"/>
              <a:gd name="T8" fmla="*/ 0 w 135"/>
              <a:gd name="T9" fmla="*/ 63 h 135"/>
              <a:gd name="T10" fmla="*/ 71 w 135"/>
              <a:gd name="T11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5" h="135">
                <a:moveTo>
                  <a:pt x="71" y="0"/>
                </a:moveTo>
                <a:lnTo>
                  <a:pt x="71" y="0"/>
                </a:lnTo>
                <a:cubicBezTo>
                  <a:pt x="107" y="0"/>
                  <a:pt x="134" y="27"/>
                  <a:pt x="134" y="63"/>
                </a:cubicBezTo>
                <a:cubicBezTo>
                  <a:pt x="134" y="99"/>
                  <a:pt x="107" y="134"/>
                  <a:pt x="71" y="134"/>
                </a:cubicBezTo>
                <a:cubicBezTo>
                  <a:pt x="36" y="134"/>
                  <a:pt x="0" y="99"/>
                  <a:pt x="0" y="63"/>
                </a:cubicBezTo>
                <a:cubicBezTo>
                  <a:pt x="0" y="27"/>
                  <a:pt x="36" y="0"/>
                  <a:pt x="71" y="0"/>
                </a:cubicBezTo>
              </a:path>
            </a:pathLst>
          </a:cu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0E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53">
            <a:extLst>
              <a:ext uri="{FF2B5EF4-FFF2-40B4-BE49-F238E27FC236}">
                <a16:creationId xmlns:a16="http://schemas.microsoft.com/office/drawing/2014/main" id="{904E81C7-D542-5041-A624-3382E7FEC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1745" y="9601004"/>
            <a:ext cx="297995" cy="297995"/>
          </a:xfrm>
          <a:custGeom>
            <a:avLst/>
            <a:gdLst>
              <a:gd name="T0" fmla="*/ 134 w 269"/>
              <a:gd name="T1" fmla="*/ 0 h 269"/>
              <a:gd name="T2" fmla="*/ 134 w 269"/>
              <a:gd name="T3" fmla="*/ 0 h 269"/>
              <a:gd name="T4" fmla="*/ 0 w 269"/>
              <a:gd name="T5" fmla="*/ 134 h 269"/>
              <a:gd name="T6" fmla="*/ 134 w 269"/>
              <a:gd name="T7" fmla="*/ 268 h 269"/>
              <a:gd name="T8" fmla="*/ 268 w 269"/>
              <a:gd name="T9" fmla="*/ 134 h 269"/>
              <a:gd name="T10" fmla="*/ 134 w 269"/>
              <a:gd name="T11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9" h="269">
                <a:moveTo>
                  <a:pt x="134" y="0"/>
                </a:moveTo>
                <a:lnTo>
                  <a:pt x="134" y="0"/>
                </a:lnTo>
                <a:cubicBezTo>
                  <a:pt x="63" y="0"/>
                  <a:pt x="0" y="62"/>
                  <a:pt x="0" y="134"/>
                </a:cubicBezTo>
                <a:cubicBezTo>
                  <a:pt x="0" y="205"/>
                  <a:pt x="63" y="268"/>
                  <a:pt x="134" y="268"/>
                </a:cubicBezTo>
                <a:cubicBezTo>
                  <a:pt x="215" y="268"/>
                  <a:pt x="268" y="205"/>
                  <a:pt x="268" y="134"/>
                </a:cubicBezTo>
                <a:cubicBezTo>
                  <a:pt x="268" y="62"/>
                  <a:pt x="215" y="0"/>
                  <a:pt x="134" y="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54">
            <a:extLst>
              <a:ext uri="{FF2B5EF4-FFF2-40B4-BE49-F238E27FC236}">
                <a16:creationId xmlns:a16="http://schemas.microsoft.com/office/drawing/2014/main" id="{1BAE4B6C-6BAB-404E-86B9-E40E00117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3732" y="2410084"/>
            <a:ext cx="1001454" cy="1001454"/>
          </a:xfrm>
          <a:custGeom>
            <a:avLst/>
            <a:gdLst>
              <a:gd name="T0" fmla="*/ 904 w 905"/>
              <a:gd name="T1" fmla="*/ 456 h 905"/>
              <a:gd name="T2" fmla="*/ 904 w 905"/>
              <a:gd name="T3" fmla="*/ 456 h 905"/>
              <a:gd name="T4" fmla="*/ 457 w 905"/>
              <a:gd name="T5" fmla="*/ 904 h 905"/>
              <a:gd name="T6" fmla="*/ 0 w 905"/>
              <a:gd name="T7" fmla="*/ 456 h 905"/>
              <a:gd name="T8" fmla="*/ 457 w 905"/>
              <a:gd name="T9" fmla="*/ 0 h 905"/>
              <a:gd name="T10" fmla="*/ 904 w 905"/>
              <a:gd name="T11" fmla="*/ 456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5" h="905">
                <a:moveTo>
                  <a:pt x="904" y="456"/>
                </a:moveTo>
                <a:lnTo>
                  <a:pt x="904" y="456"/>
                </a:lnTo>
                <a:cubicBezTo>
                  <a:pt x="904" y="698"/>
                  <a:pt x="699" y="904"/>
                  <a:pt x="457" y="904"/>
                </a:cubicBezTo>
                <a:cubicBezTo>
                  <a:pt x="206" y="904"/>
                  <a:pt x="0" y="698"/>
                  <a:pt x="0" y="456"/>
                </a:cubicBezTo>
                <a:cubicBezTo>
                  <a:pt x="0" y="206"/>
                  <a:pt x="206" y="0"/>
                  <a:pt x="457" y="0"/>
                </a:cubicBezTo>
                <a:cubicBezTo>
                  <a:pt x="699" y="0"/>
                  <a:pt x="904" y="206"/>
                  <a:pt x="904" y="45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55">
            <a:extLst>
              <a:ext uri="{FF2B5EF4-FFF2-40B4-BE49-F238E27FC236}">
                <a16:creationId xmlns:a16="http://schemas.microsoft.com/office/drawing/2014/main" id="{7F767E2E-DB92-0C4A-81E9-3941F109D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3732" y="4383678"/>
            <a:ext cx="1001454" cy="991684"/>
          </a:xfrm>
          <a:custGeom>
            <a:avLst/>
            <a:gdLst>
              <a:gd name="T0" fmla="*/ 904 w 905"/>
              <a:gd name="T1" fmla="*/ 447 h 895"/>
              <a:gd name="T2" fmla="*/ 904 w 905"/>
              <a:gd name="T3" fmla="*/ 447 h 895"/>
              <a:gd name="T4" fmla="*/ 457 w 905"/>
              <a:gd name="T5" fmla="*/ 894 h 895"/>
              <a:gd name="T6" fmla="*/ 0 w 905"/>
              <a:gd name="T7" fmla="*/ 447 h 895"/>
              <a:gd name="T8" fmla="*/ 457 w 905"/>
              <a:gd name="T9" fmla="*/ 0 h 895"/>
              <a:gd name="T10" fmla="*/ 904 w 905"/>
              <a:gd name="T11" fmla="*/ 447 h 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5" h="895">
                <a:moveTo>
                  <a:pt x="904" y="447"/>
                </a:moveTo>
                <a:lnTo>
                  <a:pt x="904" y="447"/>
                </a:lnTo>
                <a:cubicBezTo>
                  <a:pt x="904" y="698"/>
                  <a:pt x="699" y="894"/>
                  <a:pt x="457" y="894"/>
                </a:cubicBezTo>
                <a:cubicBezTo>
                  <a:pt x="206" y="894"/>
                  <a:pt x="0" y="698"/>
                  <a:pt x="0" y="447"/>
                </a:cubicBezTo>
                <a:cubicBezTo>
                  <a:pt x="0" y="197"/>
                  <a:pt x="206" y="0"/>
                  <a:pt x="457" y="0"/>
                </a:cubicBezTo>
                <a:cubicBezTo>
                  <a:pt x="699" y="0"/>
                  <a:pt x="904" y="197"/>
                  <a:pt x="904" y="44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56">
            <a:extLst>
              <a:ext uri="{FF2B5EF4-FFF2-40B4-BE49-F238E27FC236}">
                <a16:creationId xmlns:a16="http://schemas.microsoft.com/office/drawing/2014/main" id="{D00FA038-F0DD-E14E-8BDC-C188037F1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3732" y="6347503"/>
            <a:ext cx="1001454" cy="991684"/>
          </a:xfrm>
          <a:custGeom>
            <a:avLst/>
            <a:gdLst>
              <a:gd name="T0" fmla="*/ 904 w 905"/>
              <a:gd name="T1" fmla="*/ 447 h 895"/>
              <a:gd name="T2" fmla="*/ 904 w 905"/>
              <a:gd name="T3" fmla="*/ 447 h 895"/>
              <a:gd name="T4" fmla="*/ 457 w 905"/>
              <a:gd name="T5" fmla="*/ 894 h 895"/>
              <a:gd name="T6" fmla="*/ 0 w 905"/>
              <a:gd name="T7" fmla="*/ 447 h 895"/>
              <a:gd name="T8" fmla="*/ 457 w 905"/>
              <a:gd name="T9" fmla="*/ 0 h 895"/>
              <a:gd name="T10" fmla="*/ 904 w 905"/>
              <a:gd name="T11" fmla="*/ 447 h 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5" h="895">
                <a:moveTo>
                  <a:pt x="904" y="447"/>
                </a:moveTo>
                <a:lnTo>
                  <a:pt x="904" y="447"/>
                </a:lnTo>
                <a:cubicBezTo>
                  <a:pt x="904" y="697"/>
                  <a:pt x="699" y="894"/>
                  <a:pt x="457" y="894"/>
                </a:cubicBezTo>
                <a:cubicBezTo>
                  <a:pt x="206" y="894"/>
                  <a:pt x="0" y="697"/>
                  <a:pt x="0" y="447"/>
                </a:cubicBezTo>
                <a:cubicBezTo>
                  <a:pt x="0" y="196"/>
                  <a:pt x="206" y="0"/>
                  <a:pt x="457" y="0"/>
                </a:cubicBezTo>
                <a:cubicBezTo>
                  <a:pt x="699" y="0"/>
                  <a:pt x="904" y="196"/>
                  <a:pt x="904" y="44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57">
            <a:extLst>
              <a:ext uri="{FF2B5EF4-FFF2-40B4-BE49-F238E27FC236}">
                <a16:creationId xmlns:a16="http://schemas.microsoft.com/office/drawing/2014/main" id="{05B3AF07-B390-6D4A-B5A6-FEFFF4938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3732" y="9249274"/>
            <a:ext cx="1001454" cy="991684"/>
          </a:xfrm>
          <a:custGeom>
            <a:avLst/>
            <a:gdLst>
              <a:gd name="T0" fmla="*/ 904 w 905"/>
              <a:gd name="T1" fmla="*/ 448 h 896"/>
              <a:gd name="T2" fmla="*/ 904 w 905"/>
              <a:gd name="T3" fmla="*/ 448 h 896"/>
              <a:gd name="T4" fmla="*/ 457 w 905"/>
              <a:gd name="T5" fmla="*/ 895 h 896"/>
              <a:gd name="T6" fmla="*/ 0 w 905"/>
              <a:gd name="T7" fmla="*/ 448 h 896"/>
              <a:gd name="T8" fmla="*/ 457 w 905"/>
              <a:gd name="T9" fmla="*/ 0 h 896"/>
              <a:gd name="T10" fmla="*/ 904 w 905"/>
              <a:gd name="T11" fmla="*/ 448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5" h="896">
                <a:moveTo>
                  <a:pt x="904" y="448"/>
                </a:moveTo>
                <a:lnTo>
                  <a:pt x="904" y="448"/>
                </a:lnTo>
                <a:cubicBezTo>
                  <a:pt x="904" y="698"/>
                  <a:pt x="699" y="895"/>
                  <a:pt x="457" y="895"/>
                </a:cubicBezTo>
                <a:cubicBezTo>
                  <a:pt x="206" y="895"/>
                  <a:pt x="0" y="698"/>
                  <a:pt x="0" y="448"/>
                </a:cubicBezTo>
                <a:cubicBezTo>
                  <a:pt x="0" y="197"/>
                  <a:pt x="206" y="0"/>
                  <a:pt x="457" y="0"/>
                </a:cubicBezTo>
                <a:cubicBezTo>
                  <a:pt x="699" y="0"/>
                  <a:pt x="904" y="197"/>
                  <a:pt x="904" y="44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CuadroTexto 532">
            <a:extLst>
              <a:ext uri="{FF2B5EF4-FFF2-40B4-BE49-F238E27FC236}">
                <a16:creationId xmlns:a16="http://schemas.microsoft.com/office/drawing/2014/main" id="{DEFF12DC-D890-354F-AFC9-885D4669C296}"/>
              </a:ext>
            </a:extLst>
          </p:cNvPr>
          <p:cNvSpPr txBox="1"/>
          <p:nvPr/>
        </p:nvSpPr>
        <p:spPr>
          <a:xfrm>
            <a:off x="17711157" y="2482838"/>
            <a:ext cx="542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534" name="CuadroTexto 533">
            <a:extLst>
              <a:ext uri="{FF2B5EF4-FFF2-40B4-BE49-F238E27FC236}">
                <a16:creationId xmlns:a16="http://schemas.microsoft.com/office/drawing/2014/main" id="{FD0A1E25-B575-3E42-B496-AA4D77F21D5C}"/>
              </a:ext>
            </a:extLst>
          </p:cNvPr>
          <p:cNvSpPr txBox="1"/>
          <p:nvPr/>
        </p:nvSpPr>
        <p:spPr>
          <a:xfrm>
            <a:off x="17698160" y="4434390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535" name="CuadroTexto 534">
            <a:extLst>
              <a:ext uri="{FF2B5EF4-FFF2-40B4-BE49-F238E27FC236}">
                <a16:creationId xmlns:a16="http://schemas.microsoft.com/office/drawing/2014/main" id="{9D520577-7DC8-F346-BA66-B1EEBA582A3A}"/>
              </a:ext>
            </a:extLst>
          </p:cNvPr>
          <p:cNvSpPr txBox="1"/>
          <p:nvPr/>
        </p:nvSpPr>
        <p:spPr>
          <a:xfrm>
            <a:off x="17700658" y="6415590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536" name="CuadroTexto 535">
            <a:extLst>
              <a:ext uri="{FF2B5EF4-FFF2-40B4-BE49-F238E27FC236}">
                <a16:creationId xmlns:a16="http://schemas.microsoft.com/office/drawing/2014/main" id="{7EFB3A64-4036-204C-BF42-EBA4979D5F46}"/>
              </a:ext>
            </a:extLst>
          </p:cNvPr>
          <p:cNvSpPr txBox="1"/>
          <p:nvPr/>
        </p:nvSpPr>
        <p:spPr>
          <a:xfrm>
            <a:off x="17688166" y="9311190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sp>
        <p:nvSpPr>
          <p:cNvPr id="70" name="CuadroTexto 395">
            <a:extLst>
              <a:ext uri="{FF2B5EF4-FFF2-40B4-BE49-F238E27FC236}">
                <a16:creationId xmlns:a16="http://schemas.microsoft.com/office/drawing/2014/main" id="{96D90674-8D77-8F48-A77E-E41D36ABB472}"/>
              </a:ext>
            </a:extLst>
          </p:cNvPr>
          <p:cNvSpPr txBox="1"/>
          <p:nvPr/>
        </p:nvSpPr>
        <p:spPr>
          <a:xfrm>
            <a:off x="18777606" y="411122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71" name="Rectangle 56">
            <a:extLst>
              <a:ext uri="{FF2B5EF4-FFF2-40B4-BE49-F238E27FC236}">
                <a16:creationId xmlns:a16="http://schemas.microsoft.com/office/drawing/2014/main" id="{65A1DC6E-41C6-2249-8339-E176DAC3D3B5}"/>
              </a:ext>
            </a:extLst>
          </p:cNvPr>
          <p:cNvSpPr/>
          <p:nvPr/>
        </p:nvSpPr>
        <p:spPr>
          <a:xfrm>
            <a:off x="18749037" y="4750025"/>
            <a:ext cx="44364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2" name="CuadroTexto 395">
            <a:extLst>
              <a:ext uri="{FF2B5EF4-FFF2-40B4-BE49-F238E27FC236}">
                <a16:creationId xmlns:a16="http://schemas.microsoft.com/office/drawing/2014/main" id="{673B8763-C9FC-9542-A250-32581A1EFFA5}"/>
              </a:ext>
            </a:extLst>
          </p:cNvPr>
          <p:cNvSpPr txBox="1"/>
          <p:nvPr/>
        </p:nvSpPr>
        <p:spPr>
          <a:xfrm>
            <a:off x="18765600" y="888790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73" name="Rectangle 56">
            <a:extLst>
              <a:ext uri="{FF2B5EF4-FFF2-40B4-BE49-F238E27FC236}">
                <a16:creationId xmlns:a16="http://schemas.microsoft.com/office/drawing/2014/main" id="{D2570929-02B3-5D41-8811-A37C11CF9D76}"/>
              </a:ext>
            </a:extLst>
          </p:cNvPr>
          <p:cNvSpPr/>
          <p:nvPr/>
        </p:nvSpPr>
        <p:spPr>
          <a:xfrm>
            <a:off x="18737031" y="9526710"/>
            <a:ext cx="44364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4" name="CuadroTexto 395">
            <a:extLst>
              <a:ext uri="{FF2B5EF4-FFF2-40B4-BE49-F238E27FC236}">
                <a16:creationId xmlns:a16="http://schemas.microsoft.com/office/drawing/2014/main" id="{86028084-F99F-1A43-BD54-1C8391F7C993}"/>
              </a:ext>
            </a:extLst>
          </p:cNvPr>
          <p:cNvSpPr txBox="1"/>
          <p:nvPr/>
        </p:nvSpPr>
        <p:spPr>
          <a:xfrm>
            <a:off x="18737031" y="601976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75" name="Rectangle 56">
            <a:extLst>
              <a:ext uri="{FF2B5EF4-FFF2-40B4-BE49-F238E27FC236}">
                <a16:creationId xmlns:a16="http://schemas.microsoft.com/office/drawing/2014/main" id="{6ADB94EF-2AEA-3443-866C-B38CF4E798ED}"/>
              </a:ext>
            </a:extLst>
          </p:cNvPr>
          <p:cNvSpPr/>
          <p:nvPr/>
        </p:nvSpPr>
        <p:spPr>
          <a:xfrm>
            <a:off x="18708462" y="6658568"/>
            <a:ext cx="44364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8" name="CuadroTexto 395">
            <a:extLst>
              <a:ext uri="{FF2B5EF4-FFF2-40B4-BE49-F238E27FC236}">
                <a16:creationId xmlns:a16="http://schemas.microsoft.com/office/drawing/2014/main" id="{B9596F0A-55C5-974D-818C-1FB850815408}"/>
              </a:ext>
            </a:extLst>
          </p:cNvPr>
          <p:cNvSpPr txBox="1"/>
          <p:nvPr/>
        </p:nvSpPr>
        <p:spPr>
          <a:xfrm>
            <a:off x="18777606" y="203304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79" name="Rectangle 56">
            <a:extLst>
              <a:ext uri="{FF2B5EF4-FFF2-40B4-BE49-F238E27FC236}">
                <a16:creationId xmlns:a16="http://schemas.microsoft.com/office/drawing/2014/main" id="{A4CC2C4D-809E-394E-94CD-F9DB471A5159}"/>
              </a:ext>
            </a:extLst>
          </p:cNvPr>
          <p:cNvSpPr/>
          <p:nvPr/>
        </p:nvSpPr>
        <p:spPr>
          <a:xfrm>
            <a:off x="18749037" y="2671844"/>
            <a:ext cx="44364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35691952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7">
      <a:dk1>
        <a:srgbClr val="999999"/>
      </a:dk1>
      <a:lt1>
        <a:srgbClr val="FFFFFF"/>
      </a:lt1>
      <a:dk2>
        <a:srgbClr val="363E48"/>
      </a:dk2>
      <a:lt2>
        <a:srgbClr val="FEFFFF"/>
      </a:lt2>
      <a:accent1>
        <a:srgbClr val="78D49F"/>
      </a:accent1>
      <a:accent2>
        <a:srgbClr val="61AADE"/>
      </a:accent2>
      <a:accent3>
        <a:srgbClr val="C2E679"/>
      </a:accent3>
      <a:accent4>
        <a:srgbClr val="F1CF6D"/>
      </a:accent4>
      <a:accent5>
        <a:srgbClr val="CE496D"/>
      </a:accent5>
      <a:accent6>
        <a:srgbClr val="CBCBCB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95207</TotalTime>
  <Words>524</Words>
  <Application>Microsoft Macintosh PowerPoint</Application>
  <PresentationFormat>Custom</PresentationFormat>
  <Paragraphs>126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16328</cp:revision>
  <dcterms:created xsi:type="dcterms:W3CDTF">2014-11-12T21:47:38Z</dcterms:created>
  <dcterms:modified xsi:type="dcterms:W3CDTF">2019-09-25T20:01:13Z</dcterms:modified>
  <cp:category/>
</cp:coreProperties>
</file>