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25" d="100"/>
          <a:sy n="25" d="100"/>
        </p:scale>
        <p:origin x="2136" y="14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4239632B-DA4B-F04F-9C71-07A0CB65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00" y="5321561"/>
            <a:ext cx="4449370" cy="4042238"/>
          </a:xfrm>
          <a:custGeom>
            <a:avLst/>
            <a:gdLst>
              <a:gd name="T0" fmla="*/ 2726 w 4049"/>
              <a:gd name="T1" fmla="*/ 0 h 3678"/>
              <a:gd name="T2" fmla="*/ 2726 w 4049"/>
              <a:gd name="T3" fmla="*/ 0 h 3678"/>
              <a:gd name="T4" fmla="*/ 1134 w 4049"/>
              <a:gd name="T5" fmla="*/ 90 h 3678"/>
              <a:gd name="T6" fmla="*/ 792 w 4049"/>
              <a:gd name="T7" fmla="*/ 315 h 3678"/>
              <a:gd name="T8" fmla="*/ 72 w 4049"/>
              <a:gd name="T9" fmla="*/ 1735 h 3678"/>
              <a:gd name="T10" fmla="*/ 90 w 4049"/>
              <a:gd name="T11" fmla="*/ 2148 h 3678"/>
              <a:gd name="T12" fmla="*/ 963 w 4049"/>
              <a:gd name="T13" fmla="*/ 3479 h 3678"/>
              <a:gd name="T14" fmla="*/ 1331 w 4049"/>
              <a:gd name="T15" fmla="*/ 3668 h 3678"/>
              <a:gd name="T16" fmla="*/ 2924 w 4049"/>
              <a:gd name="T17" fmla="*/ 3578 h 3678"/>
              <a:gd name="T18" fmla="*/ 3265 w 4049"/>
              <a:gd name="T19" fmla="*/ 3354 h 3678"/>
              <a:gd name="T20" fmla="*/ 3985 w 4049"/>
              <a:gd name="T21" fmla="*/ 1932 h 3678"/>
              <a:gd name="T22" fmla="*/ 3967 w 4049"/>
              <a:gd name="T23" fmla="*/ 1519 h 3678"/>
              <a:gd name="T24" fmla="*/ 3094 w 4049"/>
              <a:gd name="T25" fmla="*/ 189 h 3678"/>
              <a:gd name="T26" fmla="*/ 2726 w 4049"/>
              <a:gd name="T27" fmla="*/ 0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49" h="3678">
                <a:moveTo>
                  <a:pt x="2726" y="0"/>
                </a:moveTo>
                <a:lnTo>
                  <a:pt x="2726" y="0"/>
                </a:lnTo>
                <a:cubicBezTo>
                  <a:pt x="1134" y="90"/>
                  <a:pt x="1134" y="90"/>
                  <a:pt x="1134" y="90"/>
                </a:cubicBezTo>
                <a:cubicBezTo>
                  <a:pt x="990" y="99"/>
                  <a:pt x="855" y="180"/>
                  <a:pt x="792" y="315"/>
                </a:cubicBezTo>
                <a:cubicBezTo>
                  <a:pt x="72" y="1735"/>
                  <a:pt x="72" y="1735"/>
                  <a:pt x="72" y="1735"/>
                </a:cubicBezTo>
                <a:cubicBezTo>
                  <a:pt x="0" y="1869"/>
                  <a:pt x="9" y="2023"/>
                  <a:pt x="90" y="2148"/>
                </a:cubicBezTo>
                <a:cubicBezTo>
                  <a:pt x="963" y="3479"/>
                  <a:pt x="963" y="3479"/>
                  <a:pt x="963" y="3479"/>
                </a:cubicBezTo>
                <a:cubicBezTo>
                  <a:pt x="1044" y="3606"/>
                  <a:pt x="1179" y="3677"/>
                  <a:pt x="1331" y="3668"/>
                </a:cubicBezTo>
                <a:cubicBezTo>
                  <a:pt x="2924" y="3578"/>
                  <a:pt x="2924" y="3578"/>
                  <a:pt x="2924" y="3578"/>
                </a:cubicBezTo>
                <a:cubicBezTo>
                  <a:pt x="3067" y="3570"/>
                  <a:pt x="3202" y="3488"/>
                  <a:pt x="3265" y="3354"/>
                </a:cubicBezTo>
                <a:cubicBezTo>
                  <a:pt x="3985" y="1932"/>
                  <a:pt x="3985" y="1932"/>
                  <a:pt x="3985" y="1932"/>
                </a:cubicBezTo>
                <a:cubicBezTo>
                  <a:pt x="4048" y="1807"/>
                  <a:pt x="4048" y="1645"/>
                  <a:pt x="3967" y="1519"/>
                </a:cubicBezTo>
                <a:cubicBezTo>
                  <a:pt x="3094" y="189"/>
                  <a:pt x="3094" y="189"/>
                  <a:pt x="3094" y="189"/>
                </a:cubicBezTo>
                <a:cubicBezTo>
                  <a:pt x="3013" y="63"/>
                  <a:pt x="2869" y="0"/>
                  <a:pt x="272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50F91F38-D122-804C-9BCE-A4B65F4E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215" y="5200392"/>
            <a:ext cx="4391208" cy="4270036"/>
          </a:xfrm>
          <a:custGeom>
            <a:avLst/>
            <a:gdLst>
              <a:gd name="T0" fmla="*/ 3139 w 3994"/>
              <a:gd name="T1" fmla="*/ 351 h 3885"/>
              <a:gd name="T2" fmla="*/ 3139 w 3994"/>
              <a:gd name="T3" fmla="*/ 351 h 3885"/>
              <a:gd name="T4" fmla="*/ 1583 w 3994"/>
              <a:gd name="T5" fmla="*/ 27 h 3885"/>
              <a:gd name="T6" fmla="*/ 1196 w 3994"/>
              <a:gd name="T7" fmla="*/ 153 h 3885"/>
              <a:gd name="T8" fmla="*/ 135 w 3994"/>
              <a:gd name="T9" fmla="*/ 1340 h 3885"/>
              <a:gd name="T10" fmla="*/ 44 w 3994"/>
              <a:gd name="T11" fmla="*/ 1744 h 3885"/>
              <a:gd name="T12" fmla="*/ 548 w 3994"/>
              <a:gd name="T13" fmla="*/ 3255 h 3885"/>
              <a:gd name="T14" fmla="*/ 854 w 3994"/>
              <a:gd name="T15" fmla="*/ 3534 h 3885"/>
              <a:gd name="T16" fmla="*/ 2410 w 3994"/>
              <a:gd name="T17" fmla="*/ 3857 h 3885"/>
              <a:gd name="T18" fmla="*/ 2806 w 3994"/>
              <a:gd name="T19" fmla="*/ 3731 h 3885"/>
              <a:gd name="T20" fmla="*/ 3867 w 3994"/>
              <a:gd name="T21" fmla="*/ 2544 h 3885"/>
              <a:gd name="T22" fmla="*/ 3948 w 3994"/>
              <a:gd name="T23" fmla="*/ 2139 h 3885"/>
              <a:gd name="T24" fmla="*/ 3453 w 3994"/>
              <a:gd name="T25" fmla="*/ 629 h 3885"/>
              <a:gd name="T26" fmla="*/ 3139 w 3994"/>
              <a:gd name="T27" fmla="*/ 351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94" h="3885">
                <a:moveTo>
                  <a:pt x="3139" y="351"/>
                </a:moveTo>
                <a:lnTo>
                  <a:pt x="3139" y="351"/>
                </a:lnTo>
                <a:cubicBezTo>
                  <a:pt x="1583" y="27"/>
                  <a:pt x="1583" y="27"/>
                  <a:pt x="1583" y="27"/>
                </a:cubicBezTo>
                <a:cubicBezTo>
                  <a:pt x="1439" y="0"/>
                  <a:pt x="1295" y="45"/>
                  <a:pt x="1196" y="153"/>
                </a:cubicBezTo>
                <a:cubicBezTo>
                  <a:pt x="135" y="1340"/>
                  <a:pt x="135" y="1340"/>
                  <a:pt x="135" y="1340"/>
                </a:cubicBezTo>
                <a:cubicBezTo>
                  <a:pt x="35" y="1457"/>
                  <a:pt x="0" y="1609"/>
                  <a:pt x="44" y="1744"/>
                </a:cubicBezTo>
                <a:cubicBezTo>
                  <a:pt x="548" y="3255"/>
                  <a:pt x="548" y="3255"/>
                  <a:pt x="548" y="3255"/>
                </a:cubicBezTo>
                <a:cubicBezTo>
                  <a:pt x="593" y="3399"/>
                  <a:pt x="710" y="3507"/>
                  <a:pt x="854" y="3534"/>
                </a:cubicBezTo>
                <a:cubicBezTo>
                  <a:pt x="2410" y="3857"/>
                  <a:pt x="2410" y="3857"/>
                  <a:pt x="2410" y="3857"/>
                </a:cubicBezTo>
                <a:cubicBezTo>
                  <a:pt x="2554" y="3884"/>
                  <a:pt x="2707" y="3839"/>
                  <a:pt x="2806" y="3731"/>
                </a:cubicBezTo>
                <a:cubicBezTo>
                  <a:pt x="3867" y="2544"/>
                  <a:pt x="3867" y="2544"/>
                  <a:pt x="3867" y="2544"/>
                </a:cubicBezTo>
                <a:cubicBezTo>
                  <a:pt x="3966" y="2436"/>
                  <a:pt x="3993" y="2274"/>
                  <a:pt x="3948" y="2139"/>
                </a:cubicBezTo>
                <a:cubicBezTo>
                  <a:pt x="3453" y="629"/>
                  <a:pt x="3453" y="629"/>
                  <a:pt x="3453" y="629"/>
                </a:cubicBezTo>
                <a:cubicBezTo>
                  <a:pt x="3408" y="486"/>
                  <a:pt x="3292" y="387"/>
                  <a:pt x="3139" y="3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38875CA2-6D36-D140-B31D-893720F9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229" y="7798281"/>
            <a:ext cx="4342740" cy="4342740"/>
          </a:xfrm>
          <a:custGeom>
            <a:avLst/>
            <a:gdLst>
              <a:gd name="T0" fmla="*/ 1269 w 3950"/>
              <a:gd name="T1" fmla="*/ 144 h 3950"/>
              <a:gd name="T2" fmla="*/ 1269 w 3950"/>
              <a:gd name="T3" fmla="*/ 144 h 3950"/>
              <a:gd name="T4" fmla="*/ 144 w 3950"/>
              <a:gd name="T5" fmla="*/ 1268 h 3950"/>
              <a:gd name="T6" fmla="*/ 36 w 3950"/>
              <a:gd name="T7" fmla="*/ 1673 h 3950"/>
              <a:gd name="T8" fmla="*/ 450 w 3950"/>
              <a:gd name="T9" fmla="*/ 3211 h 3950"/>
              <a:gd name="T10" fmla="*/ 738 w 3950"/>
              <a:gd name="T11" fmla="*/ 3499 h 3950"/>
              <a:gd name="T12" fmla="*/ 2276 w 3950"/>
              <a:gd name="T13" fmla="*/ 3913 h 3950"/>
              <a:gd name="T14" fmla="*/ 2681 w 3950"/>
              <a:gd name="T15" fmla="*/ 3805 h 3950"/>
              <a:gd name="T16" fmla="*/ 3805 w 3950"/>
              <a:gd name="T17" fmla="*/ 2681 h 3950"/>
              <a:gd name="T18" fmla="*/ 3913 w 3950"/>
              <a:gd name="T19" fmla="*/ 2285 h 3950"/>
              <a:gd name="T20" fmla="*/ 3499 w 3950"/>
              <a:gd name="T21" fmla="*/ 747 h 3950"/>
              <a:gd name="T22" fmla="*/ 3202 w 3950"/>
              <a:gd name="T23" fmla="*/ 450 h 3950"/>
              <a:gd name="T24" fmla="*/ 1664 w 3950"/>
              <a:gd name="T25" fmla="*/ 36 h 3950"/>
              <a:gd name="T26" fmla="*/ 1269 w 3950"/>
              <a:gd name="T27" fmla="*/ 144 h 3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0" h="3950">
                <a:moveTo>
                  <a:pt x="1269" y="144"/>
                </a:moveTo>
                <a:lnTo>
                  <a:pt x="1269" y="144"/>
                </a:lnTo>
                <a:cubicBezTo>
                  <a:pt x="144" y="1268"/>
                  <a:pt x="144" y="1268"/>
                  <a:pt x="144" y="1268"/>
                </a:cubicBezTo>
                <a:cubicBezTo>
                  <a:pt x="36" y="1376"/>
                  <a:pt x="0" y="1529"/>
                  <a:pt x="36" y="1673"/>
                </a:cubicBezTo>
                <a:cubicBezTo>
                  <a:pt x="450" y="3211"/>
                  <a:pt x="450" y="3211"/>
                  <a:pt x="450" y="3211"/>
                </a:cubicBezTo>
                <a:cubicBezTo>
                  <a:pt x="486" y="3355"/>
                  <a:pt x="594" y="3463"/>
                  <a:pt x="738" y="3499"/>
                </a:cubicBezTo>
                <a:cubicBezTo>
                  <a:pt x="2276" y="3913"/>
                  <a:pt x="2276" y="3913"/>
                  <a:pt x="2276" y="3913"/>
                </a:cubicBezTo>
                <a:cubicBezTo>
                  <a:pt x="2420" y="3949"/>
                  <a:pt x="2573" y="3913"/>
                  <a:pt x="2681" y="3805"/>
                </a:cubicBezTo>
                <a:cubicBezTo>
                  <a:pt x="3805" y="2681"/>
                  <a:pt x="3805" y="2681"/>
                  <a:pt x="3805" y="2681"/>
                </a:cubicBezTo>
                <a:cubicBezTo>
                  <a:pt x="3904" y="2573"/>
                  <a:pt x="3949" y="2429"/>
                  <a:pt x="3913" y="2285"/>
                </a:cubicBezTo>
                <a:cubicBezTo>
                  <a:pt x="3499" y="747"/>
                  <a:pt x="3499" y="747"/>
                  <a:pt x="3499" y="747"/>
                </a:cubicBezTo>
                <a:cubicBezTo>
                  <a:pt x="3463" y="603"/>
                  <a:pt x="3346" y="495"/>
                  <a:pt x="3202" y="450"/>
                </a:cubicBezTo>
                <a:cubicBezTo>
                  <a:pt x="1664" y="36"/>
                  <a:pt x="1664" y="36"/>
                  <a:pt x="1664" y="36"/>
                </a:cubicBezTo>
                <a:cubicBezTo>
                  <a:pt x="1529" y="0"/>
                  <a:pt x="1377" y="45"/>
                  <a:pt x="1269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77AA66C7-D41D-5E42-BA35-81F903C6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293" y="7778894"/>
            <a:ext cx="4279730" cy="4391208"/>
          </a:xfrm>
          <a:custGeom>
            <a:avLst/>
            <a:gdLst>
              <a:gd name="T0" fmla="*/ 3732 w 3895"/>
              <a:gd name="T1" fmla="*/ 1197 h 3995"/>
              <a:gd name="T2" fmla="*/ 3732 w 3895"/>
              <a:gd name="T3" fmla="*/ 1197 h 3995"/>
              <a:gd name="T4" fmla="*/ 2545 w 3895"/>
              <a:gd name="T5" fmla="*/ 126 h 3995"/>
              <a:gd name="T6" fmla="*/ 2140 w 3895"/>
              <a:gd name="T7" fmla="*/ 45 h 3995"/>
              <a:gd name="T8" fmla="*/ 629 w 3895"/>
              <a:gd name="T9" fmla="*/ 540 h 3995"/>
              <a:gd name="T10" fmla="*/ 360 w 3895"/>
              <a:gd name="T11" fmla="*/ 846 h 3995"/>
              <a:gd name="T12" fmla="*/ 27 w 3895"/>
              <a:gd name="T13" fmla="*/ 2402 h 3995"/>
              <a:gd name="T14" fmla="*/ 153 w 3895"/>
              <a:gd name="T15" fmla="*/ 2797 h 3995"/>
              <a:gd name="T16" fmla="*/ 1340 w 3895"/>
              <a:gd name="T17" fmla="*/ 3859 h 3995"/>
              <a:gd name="T18" fmla="*/ 1745 w 3895"/>
              <a:gd name="T19" fmla="*/ 3949 h 3995"/>
              <a:gd name="T20" fmla="*/ 3256 w 3895"/>
              <a:gd name="T21" fmla="*/ 3454 h 3995"/>
              <a:gd name="T22" fmla="*/ 3535 w 3895"/>
              <a:gd name="T23" fmla="*/ 3139 h 3995"/>
              <a:gd name="T24" fmla="*/ 3858 w 3895"/>
              <a:gd name="T25" fmla="*/ 1583 h 3995"/>
              <a:gd name="T26" fmla="*/ 3732 w 3895"/>
              <a:gd name="T27" fmla="*/ 1197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95" h="3995">
                <a:moveTo>
                  <a:pt x="3732" y="1197"/>
                </a:moveTo>
                <a:lnTo>
                  <a:pt x="3732" y="1197"/>
                </a:lnTo>
                <a:cubicBezTo>
                  <a:pt x="2545" y="126"/>
                  <a:pt x="2545" y="126"/>
                  <a:pt x="2545" y="126"/>
                </a:cubicBezTo>
                <a:cubicBezTo>
                  <a:pt x="2437" y="36"/>
                  <a:pt x="2284" y="0"/>
                  <a:pt x="2140" y="45"/>
                </a:cubicBezTo>
                <a:cubicBezTo>
                  <a:pt x="629" y="540"/>
                  <a:pt x="629" y="540"/>
                  <a:pt x="629" y="540"/>
                </a:cubicBezTo>
                <a:cubicBezTo>
                  <a:pt x="494" y="585"/>
                  <a:pt x="386" y="702"/>
                  <a:pt x="360" y="846"/>
                </a:cubicBezTo>
                <a:cubicBezTo>
                  <a:pt x="27" y="2402"/>
                  <a:pt x="27" y="2402"/>
                  <a:pt x="27" y="2402"/>
                </a:cubicBezTo>
                <a:cubicBezTo>
                  <a:pt x="0" y="2546"/>
                  <a:pt x="45" y="2699"/>
                  <a:pt x="153" y="2797"/>
                </a:cubicBezTo>
                <a:cubicBezTo>
                  <a:pt x="1340" y="3859"/>
                  <a:pt x="1340" y="3859"/>
                  <a:pt x="1340" y="3859"/>
                </a:cubicBezTo>
                <a:cubicBezTo>
                  <a:pt x="1448" y="3958"/>
                  <a:pt x="1601" y="3994"/>
                  <a:pt x="1745" y="3949"/>
                </a:cubicBezTo>
                <a:cubicBezTo>
                  <a:pt x="3256" y="3454"/>
                  <a:pt x="3256" y="3454"/>
                  <a:pt x="3256" y="3454"/>
                </a:cubicBezTo>
                <a:cubicBezTo>
                  <a:pt x="3400" y="3409"/>
                  <a:pt x="3499" y="3292"/>
                  <a:pt x="3535" y="3139"/>
                </a:cubicBezTo>
                <a:cubicBezTo>
                  <a:pt x="3858" y="1583"/>
                  <a:pt x="3858" y="1583"/>
                  <a:pt x="3858" y="1583"/>
                </a:cubicBezTo>
                <a:cubicBezTo>
                  <a:pt x="3894" y="1439"/>
                  <a:pt x="3840" y="1296"/>
                  <a:pt x="3732" y="1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0">
            <a:extLst>
              <a:ext uri="{FF2B5EF4-FFF2-40B4-BE49-F238E27FC236}">
                <a16:creationId xmlns:a16="http://schemas.microsoft.com/office/drawing/2014/main" id="{EDF8389C-412C-2C4C-AD3E-28107362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242" y="6465408"/>
            <a:ext cx="4284578" cy="4376669"/>
          </a:xfrm>
          <a:custGeom>
            <a:avLst/>
            <a:gdLst>
              <a:gd name="T0" fmla="*/ 3247 w 3896"/>
              <a:gd name="T1" fmla="*/ 530 h 3984"/>
              <a:gd name="T2" fmla="*/ 3247 w 3896"/>
              <a:gd name="T3" fmla="*/ 530 h 3984"/>
              <a:gd name="T4" fmla="*/ 1736 w 3896"/>
              <a:gd name="T5" fmla="*/ 45 h 3984"/>
              <a:gd name="T6" fmla="*/ 1332 w 3896"/>
              <a:gd name="T7" fmla="*/ 126 h 3984"/>
              <a:gd name="T8" fmla="*/ 153 w 3896"/>
              <a:gd name="T9" fmla="*/ 1195 h 3984"/>
              <a:gd name="T10" fmla="*/ 27 w 3896"/>
              <a:gd name="T11" fmla="*/ 1591 h 3984"/>
              <a:gd name="T12" fmla="*/ 360 w 3896"/>
              <a:gd name="T13" fmla="*/ 3147 h 3984"/>
              <a:gd name="T14" fmla="*/ 639 w 3896"/>
              <a:gd name="T15" fmla="*/ 3453 h 3984"/>
              <a:gd name="T16" fmla="*/ 2159 w 3896"/>
              <a:gd name="T17" fmla="*/ 3939 h 3984"/>
              <a:gd name="T18" fmla="*/ 2564 w 3896"/>
              <a:gd name="T19" fmla="*/ 3848 h 3984"/>
              <a:gd name="T20" fmla="*/ 3742 w 3896"/>
              <a:gd name="T21" fmla="*/ 2778 h 3984"/>
              <a:gd name="T22" fmla="*/ 3868 w 3896"/>
              <a:gd name="T23" fmla="*/ 2392 h 3984"/>
              <a:gd name="T24" fmla="*/ 3526 w 3896"/>
              <a:gd name="T25" fmla="*/ 836 h 3984"/>
              <a:gd name="T26" fmla="*/ 3247 w 3896"/>
              <a:gd name="T27" fmla="*/ 530 h 3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96" h="3984">
                <a:moveTo>
                  <a:pt x="3247" y="530"/>
                </a:moveTo>
                <a:lnTo>
                  <a:pt x="3247" y="530"/>
                </a:lnTo>
                <a:cubicBezTo>
                  <a:pt x="1736" y="45"/>
                  <a:pt x="1736" y="45"/>
                  <a:pt x="1736" y="45"/>
                </a:cubicBezTo>
                <a:cubicBezTo>
                  <a:pt x="1592" y="0"/>
                  <a:pt x="1439" y="27"/>
                  <a:pt x="1332" y="126"/>
                </a:cubicBezTo>
                <a:cubicBezTo>
                  <a:pt x="153" y="1195"/>
                  <a:pt x="153" y="1195"/>
                  <a:pt x="153" y="1195"/>
                </a:cubicBezTo>
                <a:cubicBezTo>
                  <a:pt x="45" y="1294"/>
                  <a:pt x="0" y="1447"/>
                  <a:pt x="27" y="1591"/>
                </a:cubicBezTo>
                <a:cubicBezTo>
                  <a:pt x="360" y="3147"/>
                  <a:pt x="360" y="3147"/>
                  <a:pt x="360" y="3147"/>
                </a:cubicBezTo>
                <a:cubicBezTo>
                  <a:pt x="396" y="3291"/>
                  <a:pt x="504" y="3408"/>
                  <a:pt x="639" y="3453"/>
                </a:cubicBezTo>
                <a:cubicBezTo>
                  <a:pt x="2159" y="3939"/>
                  <a:pt x="2159" y="3939"/>
                  <a:pt x="2159" y="3939"/>
                </a:cubicBezTo>
                <a:cubicBezTo>
                  <a:pt x="2294" y="3983"/>
                  <a:pt x="2456" y="3947"/>
                  <a:pt x="2564" y="3848"/>
                </a:cubicBezTo>
                <a:cubicBezTo>
                  <a:pt x="3742" y="2778"/>
                  <a:pt x="3742" y="2778"/>
                  <a:pt x="3742" y="2778"/>
                </a:cubicBezTo>
                <a:cubicBezTo>
                  <a:pt x="3850" y="2679"/>
                  <a:pt x="3895" y="2535"/>
                  <a:pt x="3868" y="2392"/>
                </a:cubicBezTo>
                <a:cubicBezTo>
                  <a:pt x="3526" y="836"/>
                  <a:pt x="3526" y="836"/>
                  <a:pt x="3526" y="836"/>
                </a:cubicBezTo>
                <a:cubicBezTo>
                  <a:pt x="3499" y="692"/>
                  <a:pt x="3391" y="575"/>
                  <a:pt x="3247" y="53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1">
            <a:extLst>
              <a:ext uri="{FF2B5EF4-FFF2-40B4-BE49-F238E27FC236}">
                <a16:creationId xmlns:a16="http://schemas.microsoft.com/office/drawing/2014/main" id="{0A8D8A2A-CC39-A94B-A8E9-6867FD09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10" y="6465408"/>
            <a:ext cx="4284578" cy="4376669"/>
          </a:xfrm>
          <a:custGeom>
            <a:avLst/>
            <a:gdLst>
              <a:gd name="T0" fmla="*/ 2150 w 3896"/>
              <a:gd name="T1" fmla="*/ 45 h 3984"/>
              <a:gd name="T2" fmla="*/ 2150 w 3896"/>
              <a:gd name="T3" fmla="*/ 45 h 3984"/>
              <a:gd name="T4" fmla="*/ 630 w 3896"/>
              <a:gd name="T5" fmla="*/ 539 h 3984"/>
              <a:gd name="T6" fmla="*/ 360 w 3896"/>
              <a:gd name="T7" fmla="*/ 845 h 3984"/>
              <a:gd name="T8" fmla="*/ 27 w 3896"/>
              <a:gd name="T9" fmla="*/ 2400 h 3984"/>
              <a:gd name="T10" fmla="*/ 153 w 3896"/>
              <a:gd name="T11" fmla="*/ 2796 h 3984"/>
              <a:gd name="T12" fmla="*/ 1341 w 3896"/>
              <a:gd name="T13" fmla="*/ 3858 h 3984"/>
              <a:gd name="T14" fmla="*/ 1745 w 3896"/>
              <a:gd name="T15" fmla="*/ 3939 h 3984"/>
              <a:gd name="T16" fmla="*/ 3256 w 3896"/>
              <a:gd name="T17" fmla="*/ 3444 h 3984"/>
              <a:gd name="T18" fmla="*/ 3535 w 3896"/>
              <a:gd name="T19" fmla="*/ 3138 h 3984"/>
              <a:gd name="T20" fmla="*/ 3859 w 3896"/>
              <a:gd name="T21" fmla="*/ 1582 h 3984"/>
              <a:gd name="T22" fmla="*/ 3733 w 3896"/>
              <a:gd name="T23" fmla="*/ 1186 h 3984"/>
              <a:gd name="T24" fmla="*/ 2555 w 3896"/>
              <a:gd name="T25" fmla="*/ 126 h 3984"/>
              <a:gd name="T26" fmla="*/ 2150 w 3896"/>
              <a:gd name="T27" fmla="*/ 45 h 3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96" h="3984">
                <a:moveTo>
                  <a:pt x="2150" y="45"/>
                </a:moveTo>
                <a:lnTo>
                  <a:pt x="2150" y="45"/>
                </a:lnTo>
                <a:cubicBezTo>
                  <a:pt x="630" y="539"/>
                  <a:pt x="630" y="539"/>
                  <a:pt x="630" y="539"/>
                </a:cubicBezTo>
                <a:cubicBezTo>
                  <a:pt x="495" y="584"/>
                  <a:pt x="387" y="701"/>
                  <a:pt x="360" y="845"/>
                </a:cubicBezTo>
                <a:cubicBezTo>
                  <a:pt x="27" y="2400"/>
                  <a:pt x="27" y="2400"/>
                  <a:pt x="27" y="2400"/>
                </a:cubicBezTo>
                <a:cubicBezTo>
                  <a:pt x="0" y="2544"/>
                  <a:pt x="45" y="2697"/>
                  <a:pt x="153" y="2796"/>
                </a:cubicBezTo>
                <a:cubicBezTo>
                  <a:pt x="1341" y="3858"/>
                  <a:pt x="1341" y="3858"/>
                  <a:pt x="1341" y="3858"/>
                </a:cubicBezTo>
                <a:cubicBezTo>
                  <a:pt x="1449" y="3956"/>
                  <a:pt x="1601" y="3983"/>
                  <a:pt x="1745" y="3939"/>
                </a:cubicBezTo>
                <a:cubicBezTo>
                  <a:pt x="3256" y="3444"/>
                  <a:pt x="3256" y="3444"/>
                  <a:pt x="3256" y="3444"/>
                </a:cubicBezTo>
                <a:cubicBezTo>
                  <a:pt x="3400" y="3399"/>
                  <a:pt x="3508" y="3282"/>
                  <a:pt x="3535" y="3138"/>
                </a:cubicBezTo>
                <a:cubicBezTo>
                  <a:pt x="3859" y="1582"/>
                  <a:pt x="3859" y="1582"/>
                  <a:pt x="3859" y="1582"/>
                </a:cubicBezTo>
                <a:cubicBezTo>
                  <a:pt x="3895" y="1438"/>
                  <a:pt x="3841" y="1285"/>
                  <a:pt x="3733" y="1186"/>
                </a:cubicBezTo>
                <a:cubicBezTo>
                  <a:pt x="2555" y="126"/>
                  <a:pt x="2555" y="126"/>
                  <a:pt x="2555" y="126"/>
                </a:cubicBezTo>
                <a:cubicBezTo>
                  <a:pt x="2438" y="27"/>
                  <a:pt x="2285" y="0"/>
                  <a:pt x="2150" y="4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2">
            <a:extLst>
              <a:ext uri="{FF2B5EF4-FFF2-40B4-BE49-F238E27FC236}">
                <a16:creationId xmlns:a16="http://schemas.microsoft.com/office/drawing/2014/main" id="{356F687C-089B-E842-9989-40280D71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8242" y="6426633"/>
            <a:ext cx="4022851" cy="4449370"/>
          </a:xfrm>
          <a:custGeom>
            <a:avLst/>
            <a:gdLst>
              <a:gd name="T0" fmla="*/ 3463 w 3662"/>
              <a:gd name="T1" fmla="*/ 944 h 4047"/>
              <a:gd name="T2" fmla="*/ 3463 w 3662"/>
              <a:gd name="T3" fmla="*/ 944 h 4047"/>
              <a:gd name="T4" fmla="*/ 2123 w 3662"/>
              <a:gd name="T5" fmla="*/ 90 h 4047"/>
              <a:gd name="T6" fmla="*/ 1709 w 3662"/>
              <a:gd name="T7" fmla="*/ 72 h 4047"/>
              <a:gd name="T8" fmla="*/ 297 w 3662"/>
              <a:gd name="T9" fmla="*/ 809 h 4047"/>
              <a:gd name="T10" fmla="*/ 72 w 3662"/>
              <a:gd name="T11" fmla="*/ 1150 h 4047"/>
              <a:gd name="T12" fmla="*/ 0 w 3662"/>
              <a:gd name="T13" fmla="*/ 2742 h 4047"/>
              <a:gd name="T14" fmla="*/ 198 w 3662"/>
              <a:gd name="T15" fmla="*/ 3111 h 4047"/>
              <a:gd name="T16" fmla="*/ 1539 w 3662"/>
              <a:gd name="T17" fmla="*/ 3966 h 4047"/>
              <a:gd name="T18" fmla="*/ 1952 w 3662"/>
              <a:gd name="T19" fmla="*/ 3983 h 4047"/>
              <a:gd name="T20" fmla="*/ 3364 w 3662"/>
              <a:gd name="T21" fmla="*/ 3246 h 4047"/>
              <a:gd name="T22" fmla="*/ 3580 w 3662"/>
              <a:gd name="T23" fmla="*/ 2904 h 4047"/>
              <a:gd name="T24" fmla="*/ 3652 w 3662"/>
              <a:gd name="T25" fmla="*/ 1312 h 4047"/>
              <a:gd name="T26" fmla="*/ 3463 w 3662"/>
              <a:gd name="T27" fmla="*/ 944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62" h="4047">
                <a:moveTo>
                  <a:pt x="3463" y="944"/>
                </a:moveTo>
                <a:lnTo>
                  <a:pt x="3463" y="944"/>
                </a:lnTo>
                <a:cubicBezTo>
                  <a:pt x="2123" y="90"/>
                  <a:pt x="2123" y="90"/>
                  <a:pt x="2123" y="90"/>
                </a:cubicBezTo>
                <a:cubicBezTo>
                  <a:pt x="1997" y="9"/>
                  <a:pt x="1835" y="0"/>
                  <a:pt x="1709" y="72"/>
                </a:cubicBezTo>
                <a:cubicBezTo>
                  <a:pt x="297" y="809"/>
                  <a:pt x="297" y="809"/>
                  <a:pt x="297" y="809"/>
                </a:cubicBezTo>
                <a:cubicBezTo>
                  <a:pt x="162" y="872"/>
                  <a:pt x="81" y="1006"/>
                  <a:pt x="72" y="1150"/>
                </a:cubicBezTo>
                <a:cubicBezTo>
                  <a:pt x="0" y="2742"/>
                  <a:pt x="0" y="2742"/>
                  <a:pt x="0" y="2742"/>
                </a:cubicBezTo>
                <a:cubicBezTo>
                  <a:pt x="0" y="2886"/>
                  <a:pt x="72" y="3030"/>
                  <a:pt x="198" y="3111"/>
                </a:cubicBezTo>
                <a:cubicBezTo>
                  <a:pt x="1539" y="3966"/>
                  <a:pt x="1539" y="3966"/>
                  <a:pt x="1539" y="3966"/>
                </a:cubicBezTo>
                <a:cubicBezTo>
                  <a:pt x="1664" y="4046"/>
                  <a:pt x="1817" y="4046"/>
                  <a:pt x="1952" y="3983"/>
                </a:cubicBezTo>
                <a:cubicBezTo>
                  <a:pt x="3364" y="3246"/>
                  <a:pt x="3364" y="3246"/>
                  <a:pt x="3364" y="3246"/>
                </a:cubicBezTo>
                <a:cubicBezTo>
                  <a:pt x="3490" y="3183"/>
                  <a:pt x="3580" y="3048"/>
                  <a:pt x="3580" y="2904"/>
                </a:cubicBezTo>
                <a:cubicBezTo>
                  <a:pt x="3652" y="1312"/>
                  <a:pt x="3652" y="1312"/>
                  <a:pt x="3652" y="1312"/>
                </a:cubicBezTo>
                <a:cubicBezTo>
                  <a:pt x="3661" y="1159"/>
                  <a:pt x="3589" y="1024"/>
                  <a:pt x="3463" y="944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3">
            <a:extLst>
              <a:ext uri="{FF2B5EF4-FFF2-40B4-BE49-F238E27FC236}">
                <a16:creationId xmlns:a16="http://schemas.microsoft.com/office/drawing/2014/main" id="{197F75FD-FAA9-3447-B79B-7C814324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535" y="6436327"/>
            <a:ext cx="4090706" cy="4439676"/>
          </a:xfrm>
          <a:custGeom>
            <a:avLst/>
            <a:gdLst>
              <a:gd name="T0" fmla="*/ 3346 w 3724"/>
              <a:gd name="T1" fmla="*/ 737 h 4038"/>
              <a:gd name="T2" fmla="*/ 3346 w 3724"/>
              <a:gd name="T3" fmla="*/ 737 h 4038"/>
              <a:gd name="T4" fmla="*/ 1906 w 3724"/>
              <a:gd name="T5" fmla="*/ 63 h 4038"/>
              <a:gd name="T6" fmla="*/ 1493 w 3724"/>
              <a:gd name="T7" fmla="*/ 90 h 4038"/>
              <a:gd name="T8" fmla="*/ 188 w 3724"/>
              <a:gd name="T9" fmla="*/ 997 h 4038"/>
              <a:gd name="T10" fmla="*/ 9 w 3724"/>
              <a:gd name="T11" fmla="*/ 1375 h 4038"/>
              <a:gd name="T12" fmla="*/ 144 w 3724"/>
              <a:gd name="T13" fmla="*/ 2958 h 4038"/>
              <a:gd name="T14" fmla="*/ 377 w 3724"/>
              <a:gd name="T15" fmla="*/ 3300 h 4038"/>
              <a:gd name="T16" fmla="*/ 1816 w 3724"/>
              <a:gd name="T17" fmla="*/ 3974 h 4038"/>
              <a:gd name="T18" fmla="*/ 2230 w 3724"/>
              <a:gd name="T19" fmla="*/ 3947 h 4038"/>
              <a:gd name="T20" fmla="*/ 3534 w 3724"/>
              <a:gd name="T21" fmla="*/ 3039 h 4038"/>
              <a:gd name="T22" fmla="*/ 3714 w 3724"/>
              <a:gd name="T23" fmla="*/ 2661 h 4038"/>
              <a:gd name="T24" fmla="*/ 3579 w 3724"/>
              <a:gd name="T25" fmla="*/ 1079 h 4038"/>
              <a:gd name="T26" fmla="*/ 3346 w 3724"/>
              <a:gd name="T27" fmla="*/ 737 h 4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24" h="4038">
                <a:moveTo>
                  <a:pt x="3346" y="737"/>
                </a:moveTo>
                <a:lnTo>
                  <a:pt x="3346" y="737"/>
                </a:lnTo>
                <a:cubicBezTo>
                  <a:pt x="1906" y="63"/>
                  <a:pt x="1906" y="63"/>
                  <a:pt x="1906" y="63"/>
                </a:cubicBezTo>
                <a:cubicBezTo>
                  <a:pt x="1771" y="0"/>
                  <a:pt x="1619" y="9"/>
                  <a:pt x="1493" y="90"/>
                </a:cubicBezTo>
                <a:cubicBezTo>
                  <a:pt x="188" y="997"/>
                  <a:pt x="188" y="997"/>
                  <a:pt x="188" y="997"/>
                </a:cubicBezTo>
                <a:cubicBezTo>
                  <a:pt x="63" y="1087"/>
                  <a:pt x="0" y="1222"/>
                  <a:pt x="9" y="1375"/>
                </a:cubicBezTo>
                <a:cubicBezTo>
                  <a:pt x="144" y="2958"/>
                  <a:pt x="144" y="2958"/>
                  <a:pt x="144" y="2958"/>
                </a:cubicBezTo>
                <a:cubicBezTo>
                  <a:pt x="152" y="3102"/>
                  <a:pt x="243" y="3237"/>
                  <a:pt x="377" y="3300"/>
                </a:cubicBezTo>
                <a:cubicBezTo>
                  <a:pt x="1816" y="3974"/>
                  <a:pt x="1816" y="3974"/>
                  <a:pt x="1816" y="3974"/>
                </a:cubicBezTo>
                <a:cubicBezTo>
                  <a:pt x="1951" y="4037"/>
                  <a:pt x="2104" y="4029"/>
                  <a:pt x="2230" y="3947"/>
                </a:cubicBezTo>
                <a:cubicBezTo>
                  <a:pt x="3534" y="3039"/>
                  <a:pt x="3534" y="3039"/>
                  <a:pt x="3534" y="3039"/>
                </a:cubicBezTo>
                <a:cubicBezTo>
                  <a:pt x="3660" y="2949"/>
                  <a:pt x="3723" y="2814"/>
                  <a:pt x="3714" y="2661"/>
                </a:cubicBezTo>
                <a:cubicBezTo>
                  <a:pt x="3579" y="1079"/>
                  <a:pt x="3579" y="1079"/>
                  <a:pt x="3579" y="1079"/>
                </a:cubicBezTo>
                <a:cubicBezTo>
                  <a:pt x="3570" y="925"/>
                  <a:pt x="3481" y="800"/>
                  <a:pt x="3346" y="737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6">
            <a:extLst>
              <a:ext uri="{FF2B5EF4-FFF2-40B4-BE49-F238E27FC236}">
                <a16:creationId xmlns:a16="http://schemas.microsoft.com/office/drawing/2014/main" id="{7522F20C-F343-3D40-908F-223CB4B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924" y="7128868"/>
            <a:ext cx="1042062" cy="872425"/>
          </a:xfrm>
          <a:custGeom>
            <a:avLst/>
            <a:gdLst>
              <a:gd name="T0" fmla="*/ 927 w 946"/>
              <a:gd name="T1" fmla="*/ 332 h 792"/>
              <a:gd name="T2" fmla="*/ 927 w 946"/>
              <a:gd name="T3" fmla="*/ 332 h 792"/>
              <a:gd name="T4" fmla="*/ 486 w 946"/>
              <a:gd name="T5" fmla="*/ 9 h 792"/>
              <a:gd name="T6" fmla="*/ 450 w 946"/>
              <a:gd name="T7" fmla="*/ 9 h 792"/>
              <a:gd name="T8" fmla="*/ 18 w 946"/>
              <a:gd name="T9" fmla="*/ 332 h 792"/>
              <a:gd name="T10" fmla="*/ 9 w 946"/>
              <a:gd name="T11" fmla="*/ 377 h 792"/>
              <a:gd name="T12" fmla="*/ 54 w 946"/>
              <a:gd name="T13" fmla="*/ 377 h 792"/>
              <a:gd name="T14" fmla="*/ 117 w 946"/>
              <a:gd name="T15" fmla="*/ 332 h 792"/>
              <a:gd name="T16" fmla="*/ 117 w 946"/>
              <a:gd name="T17" fmla="*/ 755 h 792"/>
              <a:gd name="T18" fmla="*/ 162 w 946"/>
              <a:gd name="T19" fmla="*/ 791 h 792"/>
              <a:gd name="T20" fmla="*/ 333 w 946"/>
              <a:gd name="T21" fmla="*/ 791 h 792"/>
              <a:gd name="T22" fmla="*/ 603 w 946"/>
              <a:gd name="T23" fmla="*/ 791 h 792"/>
              <a:gd name="T24" fmla="*/ 783 w 946"/>
              <a:gd name="T25" fmla="*/ 791 h 792"/>
              <a:gd name="T26" fmla="*/ 828 w 946"/>
              <a:gd name="T27" fmla="*/ 755 h 792"/>
              <a:gd name="T28" fmla="*/ 828 w 946"/>
              <a:gd name="T29" fmla="*/ 332 h 792"/>
              <a:gd name="T30" fmla="*/ 891 w 946"/>
              <a:gd name="T31" fmla="*/ 377 h 792"/>
              <a:gd name="T32" fmla="*/ 909 w 946"/>
              <a:gd name="T33" fmla="*/ 386 h 792"/>
              <a:gd name="T34" fmla="*/ 936 w 946"/>
              <a:gd name="T35" fmla="*/ 377 h 792"/>
              <a:gd name="T36" fmla="*/ 927 w 946"/>
              <a:gd name="T37" fmla="*/ 332 h 792"/>
              <a:gd name="T38" fmla="*/ 585 w 946"/>
              <a:gd name="T39" fmla="*/ 737 h 792"/>
              <a:gd name="T40" fmla="*/ 585 w 946"/>
              <a:gd name="T41" fmla="*/ 737 h 792"/>
              <a:gd name="T42" fmla="*/ 360 w 946"/>
              <a:gd name="T43" fmla="*/ 737 h 792"/>
              <a:gd name="T44" fmla="*/ 360 w 946"/>
              <a:gd name="T45" fmla="*/ 548 h 792"/>
              <a:gd name="T46" fmla="*/ 585 w 946"/>
              <a:gd name="T47" fmla="*/ 548 h 792"/>
              <a:gd name="T48" fmla="*/ 585 w 946"/>
              <a:gd name="T49" fmla="*/ 737 h 792"/>
              <a:gd name="T50" fmla="*/ 765 w 946"/>
              <a:gd name="T51" fmla="*/ 737 h 792"/>
              <a:gd name="T52" fmla="*/ 765 w 946"/>
              <a:gd name="T53" fmla="*/ 737 h 792"/>
              <a:gd name="T54" fmla="*/ 639 w 946"/>
              <a:gd name="T55" fmla="*/ 737 h 792"/>
              <a:gd name="T56" fmla="*/ 639 w 946"/>
              <a:gd name="T57" fmla="*/ 521 h 792"/>
              <a:gd name="T58" fmla="*/ 603 w 946"/>
              <a:gd name="T59" fmla="*/ 485 h 792"/>
              <a:gd name="T60" fmla="*/ 333 w 946"/>
              <a:gd name="T61" fmla="*/ 485 h 792"/>
              <a:gd name="T62" fmla="*/ 297 w 946"/>
              <a:gd name="T63" fmla="*/ 521 h 792"/>
              <a:gd name="T64" fmla="*/ 297 w 946"/>
              <a:gd name="T65" fmla="*/ 737 h 792"/>
              <a:gd name="T66" fmla="*/ 180 w 946"/>
              <a:gd name="T67" fmla="*/ 737 h 792"/>
              <a:gd name="T68" fmla="*/ 180 w 946"/>
              <a:gd name="T69" fmla="*/ 287 h 792"/>
              <a:gd name="T70" fmla="*/ 468 w 946"/>
              <a:gd name="T71" fmla="*/ 72 h 792"/>
              <a:gd name="T72" fmla="*/ 765 w 946"/>
              <a:gd name="T73" fmla="*/ 287 h 792"/>
              <a:gd name="T74" fmla="*/ 765 w 946"/>
              <a:gd name="T75" fmla="*/ 737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6" h="792">
                <a:moveTo>
                  <a:pt x="927" y="332"/>
                </a:moveTo>
                <a:lnTo>
                  <a:pt x="927" y="332"/>
                </a:lnTo>
                <a:cubicBezTo>
                  <a:pt x="486" y="9"/>
                  <a:pt x="486" y="9"/>
                  <a:pt x="486" y="9"/>
                </a:cubicBezTo>
                <a:cubicBezTo>
                  <a:pt x="477" y="0"/>
                  <a:pt x="468" y="0"/>
                  <a:pt x="450" y="9"/>
                </a:cubicBezTo>
                <a:cubicBezTo>
                  <a:pt x="18" y="332"/>
                  <a:pt x="18" y="332"/>
                  <a:pt x="18" y="332"/>
                </a:cubicBezTo>
                <a:cubicBezTo>
                  <a:pt x="0" y="341"/>
                  <a:pt x="0" y="359"/>
                  <a:pt x="9" y="377"/>
                </a:cubicBezTo>
                <a:cubicBezTo>
                  <a:pt x="18" y="386"/>
                  <a:pt x="36" y="386"/>
                  <a:pt x="54" y="377"/>
                </a:cubicBezTo>
                <a:cubicBezTo>
                  <a:pt x="117" y="332"/>
                  <a:pt x="117" y="332"/>
                  <a:pt x="117" y="332"/>
                </a:cubicBezTo>
                <a:cubicBezTo>
                  <a:pt x="117" y="755"/>
                  <a:pt x="117" y="755"/>
                  <a:pt x="117" y="755"/>
                </a:cubicBezTo>
                <a:cubicBezTo>
                  <a:pt x="117" y="773"/>
                  <a:pt x="135" y="791"/>
                  <a:pt x="162" y="791"/>
                </a:cubicBezTo>
                <a:cubicBezTo>
                  <a:pt x="333" y="791"/>
                  <a:pt x="333" y="791"/>
                  <a:pt x="333" y="791"/>
                </a:cubicBezTo>
                <a:cubicBezTo>
                  <a:pt x="603" y="791"/>
                  <a:pt x="603" y="791"/>
                  <a:pt x="603" y="791"/>
                </a:cubicBezTo>
                <a:cubicBezTo>
                  <a:pt x="783" y="791"/>
                  <a:pt x="783" y="791"/>
                  <a:pt x="783" y="791"/>
                </a:cubicBezTo>
                <a:cubicBezTo>
                  <a:pt x="810" y="791"/>
                  <a:pt x="828" y="773"/>
                  <a:pt x="828" y="755"/>
                </a:cubicBezTo>
                <a:cubicBezTo>
                  <a:pt x="828" y="332"/>
                  <a:pt x="828" y="332"/>
                  <a:pt x="828" y="332"/>
                </a:cubicBezTo>
                <a:cubicBezTo>
                  <a:pt x="891" y="377"/>
                  <a:pt x="891" y="377"/>
                  <a:pt x="891" y="377"/>
                </a:cubicBezTo>
                <a:cubicBezTo>
                  <a:pt x="891" y="386"/>
                  <a:pt x="900" y="386"/>
                  <a:pt x="909" y="386"/>
                </a:cubicBezTo>
                <a:cubicBezTo>
                  <a:pt x="918" y="386"/>
                  <a:pt x="927" y="386"/>
                  <a:pt x="936" y="377"/>
                </a:cubicBezTo>
                <a:cubicBezTo>
                  <a:pt x="945" y="359"/>
                  <a:pt x="936" y="341"/>
                  <a:pt x="927" y="332"/>
                </a:cubicBezTo>
                <a:close/>
                <a:moveTo>
                  <a:pt x="585" y="737"/>
                </a:moveTo>
                <a:lnTo>
                  <a:pt x="585" y="737"/>
                </a:lnTo>
                <a:cubicBezTo>
                  <a:pt x="360" y="737"/>
                  <a:pt x="360" y="737"/>
                  <a:pt x="360" y="737"/>
                </a:cubicBezTo>
                <a:cubicBezTo>
                  <a:pt x="360" y="548"/>
                  <a:pt x="360" y="548"/>
                  <a:pt x="360" y="548"/>
                </a:cubicBezTo>
                <a:cubicBezTo>
                  <a:pt x="585" y="548"/>
                  <a:pt x="585" y="548"/>
                  <a:pt x="585" y="548"/>
                </a:cubicBezTo>
                <a:lnTo>
                  <a:pt x="585" y="737"/>
                </a:lnTo>
                <a:close/>
                <a:moveTo>
                  <a:pt x="765" y="737"/>
                </a:moveTo>
                <a:lnTo>
                  <a:pt x="765" y="737"/>
                </a:lnTo>
                <a:cubicBezTo>
                  <a:pt x="639" y="737"/>
                  <a:pt x="639" y="737"/>
                  <a:pt x="639" y="737"/>
                </a:cubicBezTo>
                <a:cubicBezTo>
                  <a:pt x="639" y="521"/>
                  <a:pt x="639" y="521"/>
                  <a:pt x="639" y="521"/>
                </a:cubicBezTo>
                <a:cubicBezTo>
                  <a:pt x="639" y="503"/>
                  <a:pt x="621" y="485"/>
                  <a:pt x="603" y="485"/>
                </a:cubicBezTo>
                <a:cubicBezTo>
                  <a:pt x="333" y="485"/>
                  <a:pt x="333" y="485"/>
                  <a:pt x="333" y="485"/>
                </a:cubicBezTo>
                <a:cubicBezTo>
                  <a:pt x="315" y="485"/>
                  <a:pt x="297" y="503"/>
                  <a:pt x="297" y="521"/>
                </a:cubicBezTo>
                <a:cubicBezTo>
                  <a:pt x="297" y="737"/>
                  <a:pt x="297" y="737"/>
                  <a:pt x="297" y="737"/>
                </a:cubicBezTo>
                <a:cubicBezTo>
                  <a:pt x="180" y="737"/>
                  <a:pt x="180" y="737"/>
                  <a:pt x="180" y="73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468" y="72"/>
                  <a:pt x="468" y="72"/>
                  <a:pt x="468" y="72"/>
                </a:cubicBezTo>
                <a:cubicBezTo>
                  <a:pt x="765" y="287"/>
                  <a:pt x="765" y="287"/>
                  <a:pt x="765" y="287"/>
                </a:cubicBezTo>
                <a:lnTo>
                  <a:pt x="765" y="7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7">
            <a:extLst>
              <a:ext uri="{FF2B5EF4-FFF2-40B4-BE49-F238E27FC236}">
                <a16:creationId xmlns:a16="http://schemas.microsoft.com/office/drawing/2014/main" id="{A7929697-C563-2343-8A18-38EA6EC4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790" y="7167642"/>
            <a:ext cx="576772" cy="911200"/>
          </a:xfrm>
          <a:custGeom>
            <a:avLst/>
            <a:gdLst>
              <a:gd name="T0" fmla="*/ 270 w 523"/>
              <a:gd name="T1" fmla="*/ 827 h 828"/>
              <a:gd name="T2" fmla="*/ 270 w 523"/>
              <a:gd name="T3" fmla="*/ 827 h 828"/>
              <a:gd name="T4" fmla="*/ 243 w 523"/>
              <a:gd name="T5" fmla="*/ 809 h 828"/>
              <a:gd name="T6" fmla="*/ 126 w 523"/>
              <a:gd name="T7" fmla="*/ 593 h 828"/>
              <a:gd name="T8" fmla="*/ 0 w 523"/>
              <a:gd name="T9" fmla="*/ 260 h 828"/>
              <a:gd name="T10" fmla="*/ 261 w 523"/>
              <a:gd name="T11" fmla="*/ 0 h 828"/>
              <a:gd name="T12" fmla="*/ 522 w 523"/>
              <a:gd name="T13" fmla="*/ 260 h 828"/>
              <a:gd name="T14" fmla="*/ 405 w 523"/>
              <a:gd name="T15" fmla="*/ 593 h 828"/>
              <a:gd name="T16" fmla="*/ 288 w 523"/>
              <a:gd name="T17" fmla="*/ 809 h 828"/>
              <a:gd name="T18" fmla="*/ 270 w 523"/>
              <a:gd name="T19" fmla="*/ 827 h 828"/>
              <a:gd name="T20" fmla="*/ 261 w 523"/>
              <a:gd name="T21" fmla="*/ 53 h 828"/>
              <a:gd name="T22" fmla="*/ 261 w 523"/>
              <a:gd name="T23" fmla="*/ 53 h 828"/>
              <a:gd name="T24" fmla="*/ 54 w 523"/>
              <a:gd name="T25" fmla="*/ 260 h 828"/>
              <a:gd name="T26" fmla="*/ 171 w 523"/>
              <a:gd name="T27" fmla="*/ 575 h 828"/>
              <a:gd name="T28" fmla="*/ 270 w 523"/>
              <a:gd name="T29" fmla="*/ 746 h 828"/>
              <a:gd name="T30" fmla="*/ 360 w 523"/>
              <a:gd name="T31" fmla="*/ 575 h 828"/>
              <a:gd name="T32" fmla="*/ 468 w 523"/>
              <a:gd name="T33" fmla="*/ 260 h 828"/>
              <a:gd name="T34" fmla="*/ 261 w 523"/>
              <a:gd name="T35" fmla="*/ 5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3" h="828">
                <a:moveTo>
                  <a:pt x="270" y="827"/>
                </a:moveTo>
                <a:lnTo>
                  <a:pt x="270" y="827"/>
                </a:lnTo>
                <a:cubicBezTo>
                  <a:pt x="261" y="827"/>
                  <a:pt x="252" y="818"/>
                  <a:pt x="243" y="809"/>
                </a:cubicBezTo>
                <a:cubicBezTo>
                  <a:pt x="243" y="809"/>
                  <a:pt x="180" y="710"/>
                  <a:pt x="126" y="593"/>
                </a:cubicBezTo>
                <a:cubicBezTo>
                  <a:pt x="45" y="440"/>
                  <a:pt x="0" y="323"/>
                  <a:pt x="0" y="260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0"/>
                </a:cubicBezTo>
                <a:cubicBezTo>
                  <a:pt x="522" y="323"/>
                  <a:pt x="486" y="440"/>
                  <a:pt x="405" y="593"/>
                </a:cubicBezTo>
                <a:cubicBezTo>
                  <a:pt x="351" y="710"/>
                  <a:pt x="288" y="809"/>
                  <a:pt x="288" y="809"/>
                </a:cubicBezTo>
                <a:cubicBezTo>
                  <a:pt x="288" y="818"/>
                  <a:pt x="279" y="827"/>
                  <a:pt x="270" y="827"/>
                </a:cubicBezTo>
                <a:close/>
                <a:moveTo>
                  <a:pt x="261" y="53"/>
                </a:moveTo>
                <a:lnTo>
                  <a:pt x="261" y="53"/>
                </a:lnTo>
                <a:cubicBezTo>
                  <a:pt x="153" y="53"/>
                  <a:pt x="54" y="144"/>
                  <a:pt x="54" y="260"/>
                </a:cubicBezTo>
                <a:cubicBezTo>
                  <a:pt x="54" y="296"/>
                  <a:pt x="72" y="386"/>
                  <a:pt x="171" y="575"/>
                </a:cubicBezTo>
                <a:cubicBezTo>
                  <a:pt x="207" y="638"/>
                  <a:pt x="243" y="701"/>
                  <a:pt x="270" y="746"/>
                </a:cubicBezTo>
                <a:cubicBezTo>
                  <a:pt x="288" y="701"/>
                  <a:pt x="324" y="638"/>
                  <a:pt x="360" y="575"/>
                </a:cubicBezTo>
                <a:cubicBezTo>
                  <a:pt x="450" y="386"/>
                  <a:pt x="468" y="296"/>
                  <a:pt x="468" y="260"/>
                </a:cubicBezTo>
                <a:cubicBezTo>
                  <a:pt x="468" y="144"/>
                  <a:pt x="378" y="53"/>
                  <a:pt x="261" y="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8">
            <a:extLst>
              <a:ext uri="{FF2B5EF4-FFF2-40B4-BE49-F238E27FC236}">
                <a16:creationId xmlns:a16="http://schemas.microsoft.com/office/drawing/2014/main" id="{5595C188-A2DC-5547-A8CB-DBC8CE21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736" y="7303353"/>
            <a:ext cx="266573" cy="266576"/>
          </a:xfrm>
          <a:custGeom>
            <a:avLst/>
            <a:gdLst>
              <a:gd name="T0" fmla="*/ 117 w 244"/>
              <a:gd name="T1" fmla="*/ 243 h 244"/>
              <a:gd name="T2" fmla="*/ 117 w 244"/>
              <a:gd name="T3" fmla="*/ 243 h 244"/>
              <a:gd name="T4" fmla="*/ 0 w 244"/>
              <a:gd name="T5" fmla="*/ 126 h 244"/>
              <a:gd name="T6" fmla="*/ 117 w 244"/>
              <a:gd name="T7" fmla="*/ 0 h 244"/>
              <a:gd name="T8" fmla="*/ 243 w 244"/>
              <a:gd name="T9" fmla="*/ 126 h 244"/>
              <a:gd name="T10" fmla="*/ 117 w 244"/>
              <a:gd name="T11" fmla="*/ 243 h 244"/>
              <a:gd name="T12" fmla="*/ 117 w 244"/>
              <a:gd name="T13" fmla="*/ 55 h 244"/>
              <a:gd name="T14" fmla="*/ 117 w 244"/>
              <a:gd name="T15" fmla="*/ 55 h 244"/>
              <a:gd name="T16" fmla="*/ 54 w 244"/>
              <a:gd name="T17" fmla="*/ 126 h 244"/>
              <a:gd name="T18" fmla="*/ 117 w 244"/>
              <a:gd name="T19" fmla="*/ 198 h 244"/>
              <a:gd name="T20" fmla="*/ 189 w 244"/>
              <a:gd name="T21" fmla="*/ 126 h 244"/>
              <a:gd name="T22" fmla="*/ 117 w 244"/>
              <a:gd name="T23" fmla="*/ 5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4" h="244">
                <a:moveTo>
                  <a:pt x="117" y="243"/>
                </a:moveTo>
                <a:lnTo>
                  <a:pt x="117" y="243"/>
                </a:lnTo>
                <a:cubicBezTo>
                  <a:pt x="54" y="243"/>
                  <a:pt x="0" y="189"/>
                  <a:pt x="0" y="126"/>
                </a:cubicBezTo>
                <a:cubicBezTo>
                  <a:pt x="0" y="55"/>
                  <a:pt x="54" y="0"/>
                  <a:pt x="117" y="0"/>
                </a:cubicBezTo>
                <a:cubicBezTo>
                  <a:pt x="189" y="0"/>
                  <a:pt x="243" y="55"/>
                  <a:pt x="243" y="126"/>
                </a:cubicBezTo>
                <a:cubicBezTo>
                  <a:pt x="243" y="189"/>
                  <a:pt x="189" y="243"/>
                  <a:pt x="117" y="243"/>
                </a:cubicBezTo>
                <a:close/>
                <a:moveTo>
                  <a:pt x="117" y="55"/>
                </a:moveTo>
                <a:lnTo>
                  <a:pt x="117" y="55"/>
                </a:lnTo>
                <a:cubicBezTo>
                  <a:pt x="81" y="55"/>
                  <a:pt x="54" y="91"/>
                  <a:pt x="54" y="126"/>
                </a:cubicBezTo>
                <a:cubicBezTo>
                  <a:pt x="54" y="162"/>
                  <a:pt x="81" y="198"/>
                  <a:pt x="117" y="198"/>
                </a:cubicBezTo>
                <a:cubicBezTo>
                  <a:pt x="153" y="198"/>
                  <a:pt x="189" y="162"/>
                  <a:pt x="189" y="126"/>
                </a:cubicBezTo>
                <a:cubicBezTo>
                  <a:pt x="189" y="91"/>
                  <a:pt x="153" y="55"/>
                  <a:pt x="117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9">
            <a:extLst>
              <a:ext uri="{FF2B5EF4-FFF2-40B4-BE49-F238E27FC236}">
                <a16:creationId xmlns:a16="http://schemas.microsoft.com/office/drawing/2014/main" id="{3091DD47-7561-EC4E-8ED7-3A5783A7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764" y="7167642"/>
            <a:ext cx="693095" cy="911200"/>
          </a:xfrm>
          <a:custGeom>
            <a:avLst/>
            <a:gdLst>
              <a:gd name="T0" fmla="*/ 593 w 630"/>
              <a:gd name="T1" fmla="*/ 386 h 828"/>
              <a:gd name="T2" fmla="*/ 593 w 630"/>
              <a:gd name="T3" fmla="*/ 386 h 828"/>
              <a:gd name="T4" fmla="*/ 575 w 630"/>
              <a:gd name="T5" fmla="*/ 386 h 828"/>
              <a:gd name="T6" fmla="*/ 575 w 630"/>
              <a:gd name="T7" fmla="*/ 260 h 828"/>
              <a:gd name="T8" fmla="*/ 315 w 630"/>
              <a:gd name="T9" fmla="*/ 0 h 828"/>
              <a:gd name="T10" fmla="*/ 54 w 630"/>
              <a:gd name="T11" fmla="*/ 260 h 828"/>
              <a:gd name="T12" fmla="*/ 54 w 630"/>
              <a:gd name="T13" fmla="*/ 386 h 828"/>
              <a:gd name="T14" fmla="*/ 36 w 630"/>
              <a:gd name="T15" fmla="*/ 386 h 828"/>
              <a:gd name="T16" fmla="*/ 0 w 630"/>
              <a:gd name="T17" fmla="*/ 422 h 828"/>
              <a:gd name="T18" fmla="*/ 0 w 630"/>
              <a:gd name="T19" fmla="*/ 782 h 828"/>
              <a:gd name="T20" fmla="*/ 36 w 630"/>
              <a:gd name="T21" fmla="*/ 827 h 828"/>
              <a:gd name="T22" fmla="*/ 593 w 630"/>
              <a:gd name="T23" fmla="*/ 827 h 828"/>
              <a:gd name="T24" fmla="*/ 629 w 630"/>
              <a:gd name="T25" fmla="*/ 782 h 828"/>
              <a:gd name="T26" fmla="*/ 629 w 630"/>
              <a:gd name="T27" fmla="*/ 422 h 828"/>
              <a:gd name="T28" fmla="*/ 593 w 630"/>
              <a:gd name="T29" fmla="*/ 386 h 828"/>
              <a:gd name="T30" fmla="*/ 108 w 630"/>
              <a:gd name="T31" fmla="*/ 260 h 828"/>
              <a:gd name="T32" fmla="*/ 108 w 630"/>
              <a:gd name="T33" fmla="*/ 260 h 828"/>
              <a:gd name="T34" fmla="*/ 315 w 630"/>
              <a:gd name="T35" fmla="*/ 53 h 828"/>
              <a:gd name="T36" fmla="*/ 521 w 630"/>
              <a:gd name="T37" fmla="*/ 260 h 828"/>
              <a:gd name="T38" fmla="*/ 521 w 630"/>
              <a:gd name="T39" fmla="*/ 386 h 828"/>
              <a:gd name="T40" fmla="*/ 108 w 630"/>
              <a:gd name="T41" fmla="*/ 386 h 828"/>
              <a:gd name="T42" fmla="*/ 108 w 630"/>
              <a:gd name="T43" fmla="*/ 260 h 828"/>
              <a:gd name="T44" fmla="*/ 575 w 630"/>
              <a:gd name="T45" fmla="*/ 773 h 828"/>
              <a:gd name="T46" fmla="*/ 575 w 630"/>
              <a:gd name="T47" fmla="*/ 773 h 828"/>
              <a:gd name="T48" fmla="*/ 54 w 630"/>
              <a:gd name="T49" fmla="*/ 773 h 828"/>
              <a:gd name="T50" fmla="*/ 54 w 630"/>
              <a:gd name="T51" fmla="*/ 440 h 828"/>
              <a:gd name="T52" fmla="*/ 575 w 630"/>
              <a:gd name="T53" fmla="*/ 440 h 828"/>
              <a:gd name="T54" fmla="*/ 575 w 630"/>
              <a:gd name="T55" fmla="*/ 77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0" h="828">
                <a:moveTo>
                  <a:pt x="593" y="386"/>
                </a:moveTo>
                <a:lnTo>
                  <a:pt x="593" y="386"/>
                </a:lnTo>
                <a:cubicBezTo>
                  <a:pt x="575" y="386"/>
                  <a:pt x="575" y="386"/>
                  <a:pt x="575" y="386"/>
                </a:cubicBezTo>
                <a:cubicBezTo>
                  <a:pt x="575" y="260"/>
                  <a:pt x="575" y="260"/>
                  <a:pt x="575" y="260"/>
                </a:cubicBezTo>
                <a:cubicBezTo>
                  <a:pt x="575" y="117"/>
                  <a:pt x="458" y="0"/>
                  <a:pt x="315" y="0"/>
                </a:cubicBezTo>
                <a:cubicBezTo>
                  <a:pt x="171" y="0"/>
                  <a:pt x="54" y="117"/>
                  <a:pt x="54" y="260"/>
                </a:cubicBezTo>
                <a:cubicBezTo>
                  <a:pt x="54" y="386"/>
                  <a:pt x="54" y="386"/>
                  <a:pt x="54" y="386"/>
                </a:cubicBezTo>
                <a:cubicBezTo>
                  <a:pt x="36" y="386"/>
                  <a:pt x="36" y="386"/>
                  <a:pt x="36" y="386"/>
                </a:cubicBezTo>
                <a:cubicBezTo>
                  <a:pt x="18" y="386"/>
                  <a:pt x="0" y="404"/>
                  <a:pt x="0" y="422"/>
                </a:cubicBezTo>
                <a:cubicBezTo>
                  <a:pt x="0" y="782"/>
                  <a:pt x="0" y="782"/>
                  <a:pt x="0" y="782"/>
                </a:cubicBezTo>
                <a:cubicBezTo>
                  <a:pt x="0" y="809"/>
                  <a:pt x="18" y="827"/>
                  <a:pt x="36" y="827"/>
                </a:cubicBezTo>
                <a:cubicBezTo>
                  <a:pt x="593" y="827"/>
                  <a:pt x="593" y="827"/>
                  <a:pt x="593" y="827"/>
                </a:cubicBezTo>
                <a:cubicBezTo>
                  <a:pt x="611" y="827"/>
                  <a:pt x="629" y="809"/>
                  <a:pt x="629" y="782"/>
                </a:cubicBezTo>
                <a:cubicBezTo>
                  <a:pt x="629" y="422"/>
                  <a:pt x="629" y="422"/>
                  <a:pt x="629" y="422"/>
                </a:cubicBezTo>
                <a:cubicBezTo>
                  <a:pt x="629" y="404"/>
                  <a:pt x="611" y="386"/>
                  <a:pt x="593" y="386"/>
                </a:cubicBezTo>
                <a:close/>
                <a:moveTo>
                  <a:pt x="108" y="260"/>
                </a:moveTo>
                <a:lnTo>
                  <a:pt x="108" y="260"/>
                </a:lnTo>
                <a:cubicBezTo>
                  <a:pt x="108" y="144"/>
                  <a:pt x="197" y="53"/>
                  <a:pt x="315" y="53"/>
                </a:cubicBezTo>
                <a:cubicBezTo>
                  <a:pt x="431" y="53"/>
                  <a:pt x="521" y="144"/>
                  <a:pt x="521" y="260"/>
                </a:cubicBezTo>
                <a:cubicBezTo>
                  <a:pt x="521" y="386"/>
                  <a:pt x="521" y="386"/>
                  <a:pt x="521" y="386"/>
                </a:cubicBezTo>
                <a:cubicBezTo>
                  <a:pt x="108" y="386"/>
                  <a:pt x="108" y="386"/>
                  <a:pt x="108" y="386"/>
                </a:cubicBezTo>
                <a:lnTo>
                  <a:pt x="108" y="260"/>
                </a:lnTo>
                <a:close/>
                <a:moveTo>
                  <a:pt x="575" y="773"/>
                </a:moveTo>
                <a:lnTo>
                  <a:pt x="575" y="773"/>
                </a:lnTo>
                <a:cubicBezTo>
                  <a:pt x="54" y="773"/>
                  <a:pt x="54" y="773"/>
                  <a:pt x="54" y="773"/>
                </a:cubicBezTo>
                <a:cubicBezTo>
                  <a:pt x="54" y="440"/>
                  <a:pt x="54" y="440"/>
                  <a:pt x="54" y="440"/>
                </a:cubicBezTo>
                <a:cubicBezTo>
                  <a:pt x="575" y="440"/>
                  <a:pt x="575" y="440"/>
                  <a:pt x="575" y="440"/>
                </a:cubicBezTo>
                <a:lnTo>
                  <a:pt x="575" y="7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0">
            <a:extLst>
              <a:ext uri="{FF2B5EF4-FFF2-40B4-BE49-F238E27FC236}">
                <a16:creationId xmlns:a16="http://schemas.microsoft.com/office/drawing/2014/main" id="{653781F0-1BB7-6743-BBD3-8F3176E9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138" y="7749259"/>
            <a:ext cx="48468" cy="169640"/>
          </a:xfrm>
          <a:custGeom>
            <a:avLst/>
            <a:gdLst>
              <a:gd name="T0" fmla="*/ 18 w 46"/>
              <a:gd name="T1" fmla="*/ 153 h 154"/>
              <a:gd name="T2" fmla="*/ 18 w 46"/>
              <a:gd name="T3" fmla="*/ 153 h 154"/>
              <a:gd name="T4" fmla="*/ 45 w 46"/>
              <a:gd name="T5" fmla="*/ 126 h 154"/>
              <a:gd name="T6" fmla="*/ 45 w 46"/>
              <a:gd name="T7" fmla="*/ 27 h 154"/>
              <a:gd name="T8" fmla="*/ 18 w 46"/>
              <a:gd name="T9" fmla="*/ 0 h 154"/>
              <a:gd name="T10" fmla="*/ 0 w 46"/>
              <a:gd name="T11" fmla="*/ 27 h 154"/>
              <a:gd name="T12" fmla="*/ 0 w 46"/>
              <a:gd name="T13" fmla="*/ 126 h 154"/>
              <a:gd name="T14" fmla="*/ 18 w 46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54">
                <a:moveTo>
                  <a:pt x="18" y="153"/>
                </a:moveTo>
                <a:lnTo>
                  <a:pt x="18" y="153"/>
                </a:lnTo>
                <a:cubicBezTo>
                  <a:pt x="36" y="153"/>
                  <a:pt x="45" y="135"/>
                  <a:pt x="45" y="1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53"/>
                  <a:pt x="18" y="1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1">
            <a:extLst>
              <a:ext uri="{FF2B5EF4-FFF2-40B4-BE49-F238E27FC236}">
                <a16:creationId xmlns:a16="http://schemas.microsoft.com/office/drawing/2014/main" id="{9451562C-019D-454B-8710-0CD5EF47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453" y="7235497"/>
            <a:ext cx="872425" cy="760950"/>
          </a:xfrm>
          <a:custGeom>
            <a:avLst/>
            <a:gdLst>
              <a:gd name="T0" fmla="*/ 791 w 792"/>
              <a:gd name="T1" fmla="*/ 171 h 694"/>
              <a:gd name="T2" fmla="*/ 791 w 792"/>
              <a:gd name="T3" fmla="*/ 171 h 694"/>
              <a:gd name="T4" fmla="*/ 791 w 792"/>
              <a:gd name="T5" fmla="*/ 154 h 694"/>
              <a:gd name="T6" fmla="*/ 782 w 792"/>
              <a:gd name="T7" fmla="*/ 144 h 694"/>
              <a:gd name="T8" fmla="*/ 665 w 792"/>
              <a:gd name="T9" fmla="*/ 10 h 694"/>
              <a:gd name="T10" fmla="*/ 638 w 792"/>
              <a:gd name="T11" fmla="*/ 0 h 694"/>
              <a:gd name="T12" fmla="*/ 153 w 792"/>
              <a:gd name="T13" fmla="*/ 0 h 694"/>
              <a:gd name="T14" fmla="*/ 134 w 792"/>
              <a:gd name="T15" fmla="*/ 10 h 694"/>
              <a:gd name="T16" fmla="*/ 9 w 792"/>
              <a:gd name="T17" fmla="*/ 144 h 694"/>
              <a:gd name="T18" fmla="*/ 9 w 792"/>
              <a:gd name="T19" fmla="*/ 154 h 694"/>
              <a:gd name="T20" fmla="*/ 0 w 792"/>
              <a:gd name="T21" fmla="*/ 171 h 694"/>
              <a:gd name="T22" fmla="*/ 81 w 792"/>
              <a:gd name="T23" fmla="*/ 279 h 694"/>
              <a:gd name="T24" fmla="*/ 81 w 792"/>
              <a:gd name="T25" fmla="*/ 657 h 694"/>
              <a:gd name="T26" fmla="*/ 117 w 792"/>
              <a:gd name="T27" fmla="*/ 693 h 694"/>
              <a:gd name="T28" fmla="*/ 278 w 792"/>
              <a:gd name="T29" fmla="*/ 693 h 694"/>
              <a:gd name="T30" fmla="*/ 512 w 792"/>
              <a:gd name="T31" fmla="*/ 693 h 694"/>
              <a:gd name="T32" fmla="*/ 674 w 792"/>
              <a:gd name="T33" fmla="*/ 693 h 694"/>
              <a:gd name="T34" fmla="*/ 710 w 792"/>
              <a:gd name="T35" fmla="*/ 657 h 694"/>
              <a:gd name="T36" fmla="*/ 710 w 792"/>
              <a:gd name="T37" fmla="*/ 279 h 694"/>
              <a:gd name="T38" fmla="*/ 791 w 792"/>
              <a:gd name="T39" fmla="*/ 171 h 694"/>
              <a:gd name="T40" fmla="*/ 296 w 792"/>
              <a:gd name="T41" fmla="*/ 639 h 694"/>
              <a:gd name="T42" fmla="*/ 296 w 792"/>
              <a:gd name="T43" fmla="*/ 639 h 694"/>
              <a:gd name="T44" fmla="*/ 296 w 792"/>
              <a:gd name="T45" fmla="*/ 477 h 694"/>
              <a:gd name="T46" fmla="*/ 494 w 792"/>
              <a:gd name="T47" fmla="*/ 477 h 694"/>
              <a:gd name="T48" fmla="*/ 494 w 792"/>
              <a:gd name="T49" fmla="*/ 639 h 694"/>
              <a:gd name="T50" fmla="*/ 296 w 792"/>
              <a:gd name="T51" fmla="*/ 639 h 694"/>
              <a:gd name="T52" fmla="*/ 548 w 792"/>
              <a:gd name="T53" fmla="*/ 639 h 694"/>
              <a:gd name="T54" fmla="*/ 548 w 792"/>
              <a:gd name="T55" fmla="*/ 639 h 694"/>
              <a:gd name="T56" fmla="*/ 548 w 792"/>
              <a:gd name="T57" fmla="*/ 459 h 694"/>
              <a:gd name="T58" fmla="*/ 512 w 792"/>
              <a:gd name="T59" fmla="*/ 423 h 694"/>
              <a:gd name="T60" fmla="*/ 278 w 792"/>
              <a:gd name="T61" fmla="*/ 423 h 694"/>
              <a:gd name="T62" fmla="*/ 242 w 792"/>
              <a:gd name="T63" fmla="*/ 459 h 694"/>
              <a:gd name="T64" fmla="*/ 242 w 792"/>
              <a:gd name="T65" fmla="*/ 639 h 694"/>
              <a:gd name="T66" fmla="*/ 134 w 792"/>
              <a:gd name="T67" fmla="*/ 639 h 694"/>
              <a:gd name="T68" fmla="*/ 134 w 792"/>
              <a:gd name="T69" fmla="*/ 288 h 694"/>
              <a:gd name="T70" fmla="*/ 216 w 792"/>
              <a:gd name="T71" fmla="*/ 243 h 694"/>
              <a:gd name="T72" fmla="*/ 305 w 792"/>
              <a:gd name="T73" fmla="*/ 288 h 694"/>
              <a:gd name="T74" fmla="*/ 395 w 792"/>
              <a:gd name="T75" fmla="*/ 243 h 694"/>
              <a:gd name="T76" fmla="*/ 485 w 792"/>
              <a:gd name="T77" fmla="*/ 288 h 694"/>
              <a:gd name="T78" fmla="*/ 584 w 792"/>
              <a:gd name="T79" fmla="*/ 243 h 694"/>
              <a:gd name="T80" fmla="*/ 656 w 792"/>
              <a:gd name="T81" fmla="*/ 288 h 694"/>
              <a:gd name="T82" fmla="*/ 656 w 792"/>
              <a:gd name="T83" fmla="*/ 639 h 694"/>
              <a:gd name="T84" fmla="*/ 548 w 792"/>
              <a:gd name="T85" fmla="*/ 639 h 694"/>
              <a:gd name="T86" fmla="*/ 674 w 792"/>
              <a:gd name="T87" fmla="*/ 234 h 694"/>
              <a:gd name="T88" fmla="*/ 674 w 792"/>
              <a:gd name="T89" fmla="*/ 234 h 694"/>
              <a:gd name="T90" fmla="*/ 611 w 792"/>
              <a:gd name="T91" fmla="*/ 171 h 694"/>
              <a:gd name="T92" fmla="*/ 584 w 792"/>
              <a:gd name="T93" fmla="*/ 144 h 694"/>
              <a:gd name="T94" fmla="*/ 557 w 792"/>
              <a:gd name="T95" fmla="*/ 171 h 694"/>
              <a:gd name="T96" fmla="*/ 485 w 792"/>
              <a:gd name="T97" fmla="*/ 234 h 694"/>
              <a:gd name="T98" fmla="*/ 422 w 792"/>
              <a:gd name="T99" fmla="*/ 171 h 694"/>
              <a:gd name="T100" fmla="*/ 395 w 792"/>
              <a:gd name="T101" fmla="*/ 144 h 694"/>
              <a:gd name="T102" fmla="*/ 368 w 792"/>
              <a:gd name="T103" fmla="*/ 171 h 694"/>
              <a:gd name="T104" fmla="*/ 305 w 792"/>
              <a:gd name="T105" fmla="*/ 234 h 694"/>
              <a:gd name="T106" fmla="*/ 242 w 792"/>
              <a:gd name="T107" fmla="*/ 171 h 694"/>
              <a:gd name="T108" fmla="*/ 216 w 792"/>
              <a:gd name="T109" fmla="*/ 144 h 694"/>
              <a:gd name="T110" fmla="*/ 188 w 792"/>
              <a:gd name="T111" fmla="*/ 171 h 694"/>
              <a:gd name="T112" fmla="*/ 125 w 792"/>
              <a:gd name="T113" fmla="*/ 234 h 694"/>
              <a:gd name="T114" fmla="*/ 53 w 792"/>
              <a:gd name="T115" fmla="*/ 180 h 694"/>
              <a:gd name="T116" fmla="*/ 161 w 792"/>
              <a:gd name="T117" fmla="*/ 55 h 694"/>
              <a:gd name="T118" fmla="*/ 629 w 792"/>
              <a:gd name="T119" fmla="*/ 55 h 694"/>
              <a:gd name="T120" fmla="*/ 737 w 792"/>
              <a:gd name="T121" fmla="*/ 180 h 694"/>
              <a:gd name="T122" fmla="*/ 674 w 792"/>
              <a:gd name="T123" fmla="*/ 23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2" h="694">
                <a:moveTo>
                  <a:pt x="791" y="171"/>
                </a:moveTo>
                <a:lnTo>
                  <a:pt x="791" y="171"/>
                </a:lnTo>
                <a:cubicBezTo>
                  <a:pt x="791" y="162"/>
                  <a:pt x="791" y="162"/>
                  <a:pt x="791" y="154"/>
                </a:cubicBezTo>
                <a:cubicBezTo>
                  <a:pt x="782" y="154"/>
                  <a:pt x="782" y="154"/>
                  <a:pt x="782" y="144"/>
                </a:cubicBezTo>
                <a:cubicBezTo>
                  <a:pt x="665" y="10"/>
                  <a:pt x="665" y="10"/>
                  <a:pt x="665" y="10"/>
                </a:cubicBezTo>
                <a:cubicBezTo>
                  <a:pt x="656" y="10"/>
                  <a:pt x="647" y="0"/>
                  <a:pt x="63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4" y="0"/>
                  <a:pt x="134" y="10"/>
                  <a:pt x="134" y="10"/>
                </a:cubicBezTo>
                <a:cubicBezTo>
                  <a:pt x="9" y="144"/>
                  <a:pt x="9" y="144"/>
                  <a:pt x="9" y="144"/>
                </a:cubicBezTo>
                <a:lnTo>
                  <a:pt x="9" y="154"/>
                </a:lnTo>
                <a:cubicBezTo>
                  <a:pt x="9" y="154"/>
                  <a:pt x="0" y="162"/>
                  <a:pt x="0" y="171"/>
                </a:cubicBezTo>
                <a:cubicBezTo>
                  <a:pt x="0" y="216"/>
                  <a:pt x="36" y="261"/>
                  <a:pt x="81" y="279"/>
                </a:cubicBezTo>
                <a:cubicBezTo>
                  <a:pt x="81" y="657"/>
                  <a:pt x="81" y="657"/>
                  <a:pt x="81" y="657"/>
                </a:cubicBezTo>
                <a:cubicBezTo>
                  <a:pt x="81" y="675"/>
                  <a:pt x="98" y="693"/>
                  <a:pt x="117" y="693"/>
                </a:cubicBezTo>
                <a:cubicBezTo>
                  <a:pt x="278" y="693"/>
                  <a:pt x="278" y="693"/>
                  <a:pt x="278" y="693"/>
                </a:cubicBezTo>
                <a:cubicBezTo>
                  <a:pt x="512" y="693"/>
                  <a:pt x="512" y="693"/>
                  <a:pt x="512" y="693"/>
                </a:cubicBezTo>
                <a:cubicBezTo>
                  <a:pt x="674" y="693"/>
                  <a:pt x="674" y="693"/>
                  <a:pt x="674" y="693"/>
                </a:cubicBezTo>
                <a:cubicBezTo>
                  <a:pt x="692" y="693"/>
                  <a:pt x="710" y="675"/>
                  <a:pt x="710" y="657"/>
                </a:cubicBezTo>
                <a:cubicBezTo>
                  <a:pt x="710" y="279"/>
                  <a:pt x="710" y="279"/>
                  <a:pt x="710" y="279"/>
                </a:cubicBezTo>
                <a:cubicBezTo>
                  <a:pt x="755" y="261"/>
                  <a:pt x="791" y="216"/>
                  <a:pt x="791" y="171"/>
                </a:cubicBezTo>
                <a:close/>
                <a:moveTo>
                  <a:pt x="296" y="639"/>
                </a:moveTo>
                <a:lnTo>
                  <a:pt x="296" y="639"/>
                </a:lnTo>
                <a:cubicBezTo>
                  <a:pt x="296" y="477"/>
                  <a:pt x="296" y="477"/>
                  <a:pt x="296" y="477"/>
                </a:cubicBezTo>
                <a:cubicBezTo>
                  <a:pt x="494" y="477"/>
                  <a:pt x="494" y="477"/>
                  <a:pt x="494" y="477"/>
                </a:cubicBezTo>
                <a:cubicBezTo>
                  <a:pt x="494" y="639"/>
                  <a:pt x="494" y="639"/>
                  <a:pt x="494" y="639"/>
                </a:cubicBezTo>
                <a:lnTo>
                  <a:pt x="296" y="639"/>
                </a:lnTo>
                <a:close/>
                <a:moveTo>
                  <a:pt x="548" y="639"/>
                </a:moveTo>
                <a:lnTo>
                  <a:pt x="548" y="639"/>
                </a:lnTo>
                <a:cubicBezTo>
                  <a:pt x="548" y="459"/>
                  <a:pt x="548" y="459"/>
                  <a:pt x="548" y="459"/>
                </a:cubicBezTo>
                <a:cubicBezTo>
                  <a:pt x="548" y="441"/>
                  <a:pt x="530" y="423"/>
                  <a:pt x="512" y="423"/>
                </a:cubicBezTo>
                <a:cubicBezTo>
                  <a:pt x="278" y="423"/>
                  <a:pt x="278" y="423"/>
                  <a:pt x="278" y="423"/>
                </a:cubicBezTo>
                <a:cubicBezTo>
                  <a:pt x="260" y="423"/>
                  <a:pt x="242" y="441"/>
                  <a:pt x="242" y="459"/>
                </a:cubicBezTo>
                <a:cubicBezTo>
                  <a:pt x="242" y="639"/>
                  <a:pt x="242" y="639"/>
                  <a:pt x="242" y="639"/>
                </a:cubicBezTo>
                <a:cubicBezTo>
                  <a:pt x="134" y="639"/>
                  <a:pt x="134" y="639"/>
                  <a:pt x="134" y="639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70" y="279"/>
                  <a:pt x="197" y="270"/>
                  <a:pt x="216" y="243"/>
                </a:cubicBezTo>
                <a:cubicBezTo>
                  <a:pt x="233" y="270"/>
                  <a:pt x="269" y="288"/>
                  <a:pt x="305" y="288"/>
                </a:cubicBezTo>
                <a:cubicBezTo>
                  <a:pt x="341" y="288"/>
                  <a:pt x="377" y="270"/>
                  <a:pt x="395" y="243"/>
                </a:cubicBezTo>
                <a:cubicBezTo>
                  <a:pt x="422" y="270"/>
                  <a:pt x="449" y="288"/>
                  <a:pt x="485" y="288"/>
                </a:cubicBezTo>
                <a:cubicBezTo>
                  <a:pt x="530" y="288"/>
                  <a:pt x="557" y="270"/>
                  <a:pt x="584" y="243"/>
                </a:cubicBezTo>
                <a:cubicBezTo>
                  <a:pt x="602" y="270"/>
                  <a:pt x="629" y="279"/>
                  <a:pt x="656" y="288"/>
                </a:cubicBezTo>
                <a:cubicBezTo>
                  <a:pt x="656" y="639"/>
                  <a:pt x="656" y="639"/>
                  <a:pt x="656" y="639"/>
                </a:cubicBezTo>
                <a:lnTo>
                  <a:pt x="548" y="639"/>
                </a:lnTo>
                <a:close/>
                <a:moveTo>
                  <a:pt x="674" y="234"/>
                </a:moveTo>
                <a:lnTo>
                  <a:pt x="674" y="234"/>
                </a:lnTo>
                <a:cubicBezTo>
                  <a:pt x="638" y="234"/>
                  <a:pt x="611" y="207"/>
                  <a:pt x="611" y="171"/>
                </a:cubicBezTo>
                <a:cubicBezTo>
                  <a:pt x="611" y="154"/>
                  <a:pt x="593" y="144"/>
                  <a:pt x="584" y="144"/>
                </a:cubicBezTo>
                <a:cubicBezTo>
                  <a:pt x="566" y="144"/>
                  <a:pt x="557" y="154"/>
                  <a:pt x="557" y="171"/>
                </a:cubicBezTo>
                <a:cubicBezTo>
                  <a:pt x="557" y="207"/>
                  <a:pt x="521" y="234"/>
                  <a:pt x="485" y="234"/>
                </a:cubicBezTo>
                <a:cubicBezTo>
                  <a:pt x="449" y="234"/>
                  <a:pt x="422" y="207"/>
                  <a:pt x="422" y="171"/>
                </a:cubicBezTo>
                <a:cubicBezTo>
                  <a:pt x="422" y="154"/>
                  <a:pt x="413" y="144"/>
                  <a:pt x="395" y="144"/>
                </a:cubicBezTo>
                <a:cubicBezTo>
                  <a:pt x="386" y="144"/>
                  <a:pt x="368" y="154"/>
                  <a:pt x="368" y="171"/>
                </a:cubicBezTo>
                <a:cubicBezTo>
                  <a:pt x="368" y="207"/>
                  <a:pt x="341" y="234"/>
                  <a:pt x="305" y="234"/>
                </a:cubicBezTo>
                <a:cubicBezTo>
                  <a:pt x="269" y="234"/>
                  <a:pt x="242" y="207"/>
                  <a:pt x="242" y="171"/>
                </a:cubicBezTo>
                <a:cubicBezTo>
                  <a:pt x="242" y="154"/>
                  <a:pt x="224" y="144"/>
                  <a:pt x="216" y="144"/>
                </a:cubicBezTo>
                <a:cubicBezTo>
                  <a:pt x="197" y="144"/>
                  <a:pt x="188" y="154"/>
                  <a:pt x="188" y="171"/>
                </a:cubicBezTo>
                <a:cubicBezTo>
                  <a:pt x="188" y="207"/>
                  <a:pt x="161" y="234"/>
                  <a:pt x="125" y="234"/>
                </a:cubicBezTo>
                <a:cubicBezTo>
                  <a:pt x="89" y="234"/>
                  <a:pt x="62" y="207"/>
                  <a:pt x="53" y="180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629" y="55"/>
                  <a:pt x="629" y="55"/>
                  <a:pt x="629" y="55"/>
                </a:cubicBezTo>
                <a:cubicBezTo>
                  <a:pt x="737" y="180"/>
                  <a:pt x="737" y="180"/>
                  <a:pt x="737" y="180"/>
                </a:cubicBezTo>
                <a:cubicBezTo>
                  <a:pt x="737" y="207"/>
                  <a:pt x="710" y="234"/>
                  <a:pt x="674" y="2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C80C00A3-2DDB-AD4C-A4EF-297088C4722E}"/>
              </a:ext>
            </a:extLst>
          </p:cNvPr>
          <p:cNvSpPr txBox="1"/>
          <p:nvPr/>
        </p:nvSpPr>
        <p:spPr>
          <a:xfrm>
            <a:off x="4141742" y="5512997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478" name="CuadroTexto 477">
            <a:extLst>
              <a:ext uri="{FF2B5EF4-FFF2-40B4-BE49-F238E27FC236}">
                <a16:creationId xmlns:a16="http://schemas.microsoft.com/office/drawing/2014/main" id="{16E51021-BF8B-FC43-B657-644FC98ADFE1}"/>
              </a:ext>
            </a:extLst>
          </p:cNvPr>
          <p:cNvSpPr txBox="1"/>
          <p:nvPr/>
        </p:nvSpPr>
        <p:spPr>
          <a:xfrm>
            <a:off x="2451398" y="29201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4CDC862C-E002-9547-81A8-04B006778C1B}"/>
              </a:ext>
            </a:extLst>
          </p:cNvPr>
          <p:cNvSpPr txBox="1"/>
          <p:nvPr/>
        </p:nvSpPr>
        <p:spPr>
          <a:xfrm>
            <a:off x="9160718" y="1557104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1562D49C-B0D7-064C-87A8-F104D6DD6F15}"/>
              </a:ext>
            </a:extLst>
          </p:cNvPr>
          <p:cNvSpPr txBox="1"/>
          <p:nvPr/>
        </p:nvSpPr>
        <p:spPr>
          <a:xfrm>
            <a:off x="9243901" y="10859566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68%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7C57C517-7A42-EA4A-828B-1A3EB0DB3792}"/>
              </a:ext>
            </a:extLst>
          </p:cNvPr>
          <p:cNvSpPr txBox="1"/>
          <p:nvPr/>
        </p:nvSpPr>
        <p:spPr>
          <a:xfrm>
            <a:off x="14223996" y="5473395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36%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C83C874E-9BF9-6349-AE08-7CD19F142841}"/>
              </a:ext>
            </a:extLst>
          </p:cNvPr>
          <p:cNvSpPr txBox="1"/>
          <p:nvPr/>
        </p:nvSpPr>
        <p:spPr>
          <a:xfrm>
            <a:off x="19284065" y="10902647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18%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4E2FBE-7DC9-2B47-89F2-39039176EDF6}"/>
              </a:ext>
            </a:extLst>
          </p:cNvPr>
          <p:cNvGrpSpPr/>
          <p:nvPr/>
        </p:nvGrpSpPr>
        <p:grpSpPr>
          <a:xfrm>
            <a:off x="3238429" y="8313225"/>
            <a:ext cx="3219522" cy="1806705"/>
            <a:chOff x="10415806" y="11350030"/>
            <a:chExt cx="3219522" cy="1806705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39911719-87B2-C842-A145-DF84EDBB294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28CC9DC6-8140-1640-85CF-C4CF0B805073}"/>
                </a:ext>
              </a:extLst>
            </p:cNvPr>
            <p:cNvSpPr/>
            <p:nvPr/>
          </p:nvSpPr>
          <p:spPr>
            <a:xfrm>
              <a:off x="10415806" y="11956406"/>
              <a:ext cx="321952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4B0B45-B4F8-ED43-AB21-4E38C93E48A6}"/>
              </a:ext>
            </a:extLst>
          </p:cNvPr>
          <p:cNvGrpSpPr/>
          <p:nvPr/>
        </p:nvGrpSpPr>
        <p:grpSpPr>
          <a:xfrm>
            <a:off x="8303941" y="8313225"/>
            <a:ext cx="3219522" cy="1806705"/>
            <a:chOff x="10415806" y="11350030"/>
            <a:chExt cx="3219522" cy="1806705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847DB9F7-50DE-AA41-BC55-9864A95F2F97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FDA883D5-9A2D-CF41-95C3-DEEEF224A8BA}"/>
                </a:ext>
              </a:extLst>
            </p:cNvPr>
            <p:cNvSpPr/>
            <p:nvPr/>
          </p:nvSpPr>
          <p:spPr>
            <a:xfrm>
              <a:off x="10415806" y="11956406"/>
              <a:ext cx="321952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140ECE-8659-614B-A1E5-8EE486D23401}"/>
              </a:ext>
            </a:extLst>
          </p:cNvPr>
          <p:cNvGrpSpPr/>
          <p:nvPr/>
        </p:nvGrpSpPr>
        <p:grpSpPr>
          <a:xfrm>
            <a:off x="13413249" y="8313225"/>
            <a:ext cx="3219522" cy="1806705"/>
            <a:chOff x="10415806" y="11350030"/>
            <a:chExt cx="3219522" cy="1806705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45E4F06B-2323-4B48-9688-BD999CB3217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DB4D1517-7D03-F148-9DDA-03A586D4F5FB}"/>
                </a:ext>
              </a:extLst>
            </p:cNvPr>
            <p:cNvSpPr/>
            <p:nvPr/>
          </p:nvSpPr>
          <p:spPr>
            <a:xfrm>
              <a:off x="10415806" y="11956406"/>
              <a:ext cx="321952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C266C5-4C47-F547-9F70-AFA60A5176CD}"/>
              </a:ext>
            </a:extLst>
          </p:cNvPr>
          <p:cNvGrpSpPr/>
          <p:nvPr/>
        </p:nvGrpSpPr>
        <p:grpSpPr>
          <a:xfrm>
            <a:off x="18462397" y="8313225"/>
            <a:ext cx="3219522" cy="1806705"/>
            <a:chOff x="10415806" y="11350030"/>
            <a:chExt cx="3219522" cy="1806705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364EFD9-D706-0F40-9394-DC4B1F161C15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05292FA3-AE8B-AF4D-8690-D2B64DCAE53A}"/>
                </a:ext>
              </a:extLst>
            </p:cNvPr>
            <p:cNvSpPr/>
            <p:nvPr/>
          </p:nvSpPr>
          <p:spPr>
            <a:xfrm>
              <a:off x="10415806" y="11956406"/>
              <a:ext cx="321952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B72D989-581D-3849-81B1-8D1BC3962247}"/>
              </a:ext>
            </a:extLst>
          </p:cNvPr>
          <p:cNvGrpSpPr/>
          <p:nvPr/>
        </p:nvGrpSpPr>
        <p:grpSpPr>
          <a:xfrm>
            <a:off x="1437716" y="1399897"/>
            <a:ext cx="6361037" cy="4716592"/>
            <a:chOff x="2232442" y="3643574"/>
            <a:chExt cx="6361037" cy="4716592"/>
          </a:xfrm>
        </p:grpSpPr>
        <p:sp>
          <p:nvSpPr>
            <p:cNvPr id="33" name="CuadroTexto 598">
              <a:extLst>
                <a:ext uri="{FF2B5EF4-FFF2-40B4-BE49-F238E27FC236}">
                  <a16:creationId xmlns:a16="http://schemas.microsoft.com/office/drawing/2014/main" id="{A1AAB043-80CF-1146-B34D-8EEC554D04A3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34" name="CuadroTexto 599">
              <a:extLst>
                <a:ext uri="{FF2B5EF4-FFF2-40B4-BE49-F238E27FC236}">
                  <a16:creationId xmlns:a16="http://schemas.microsoft.com/office/drawing/2014/main" id="{1A3DF39B-EBC9-1A4D-A339-D28F202B1D54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9" name="Freeform 410">
            <a:extLst>
              <a:ext uri="{FF2B5EF4-FFF2-40B4-BE49-F238E27FC236}">
                <a16:creationId xmlns:a16="http://schemas.microsoft.com/office/drawing/2014/main" id="{6559F6D5-1E77-F548-A972-3C8952C7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6321" y="6855568"/>
            <a:ext cx="2540463" cy="5460536"/>
          </a:xfrm>
          <a:custGeom>
            <a:avLst/>
            <a:gdLst>
              <a:gd name="T0" fmla="*/ 1113 w 2304"/>
              <a:gd name="T1" fmla="*/ 4922 h 4948"/>
              <a:gd name="T2" fmla="*/ 1113 w 2304"/>
              <a:gd name="T3" fmla="*/ 4922 h 4948"/>
              <a:gd name="T4" fmla="*/ 25 w 2304"/>
              <a:gd name="T5" fmla="*/ 3629 h 4948"/>
              <a:gd name="T6" fmla="*/ 59 w 2304"/>
              <a:gd name="T7" fmla="*/ 3553 h 4948"/>
              <a:gd name="T8" fmla="*/ 136 w 2304"/>
              <a:gd name="T9" fmla="*/ 3553 h 4948"/>
              <a:gd name="T10" fmla="*/ 136 w 2304"/>
              <a:gd name="T11" fmla="*/ 0 h 4948"/>
              <a:gd name="T12" fmla="*/ 2158 w 2304"/>
              <a:gd name="T13" fmla="*/ 0 h 4948"/>
              <a:gd name="T14" fmla="*/ 2158 w 2304"/>
              <a:gd name="T15" fmla="*/ 3553 h 4948"/>
              <a:gd name="T16" fmla="*/ 2235 w 2304"/>
              <a:gd name="T17" fmla="*/ 3553 h 4948"/>
              <a:gd name="T18" fmla="*/ 2277 w 2304"/>
              <a:gd name="T19" fmla="*/ 3629 h 4948"/>
              <a:gd name="T20" fmla="*/ 1189 w 2304"/>
              <a:gd name="T21" fmla="*/ 4922 h 4948"/>
              <a:gd name="T22" fmla="*/ 1113 w 2304"/>
              <a:gd name="T23" fmla="*/ 4922 h 4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4" h="4948">
                <a:moveTo>
                  <a:pt x="1113" y="4922"/>
                </a:moveTo>
                <a:lnTo>
                  <a:pt x="1113" y="4922"/>
                </a:lnTo>
                <a:cubicBezTo>
                  <a:pt x="25" y="3629"/>
                  <a:pt x="25" y="3629"/>
                  <a:pt x="25" y="3629"/>
                </a:cubicBezTo>
                <a:cubicBezTo>
                  <a:pt x="0" y="3595"/>
                  <a:pt x="25" y="3553"/>
                  <a:pt x="59" y="3553"/>
                </a:cubicBezTo>
                <a:cubicBezTo>
                  <a:pt x="136" y="3553"/>
                  <a:pt x="136" y="3553"/>
                  <a:pt x="136" y="3553"/>
                </a:cubicBezTo>
                <a:cubicBezTo>
                  <a:pt x="136" y="0"/>
                  <a:pt x="136" y="0"/>
                  <a:pt x="136" y="0"/>
                </a:cubicBezTo>
                <a:cubicBezTo>
                  <a:pt x="2158" y="0"/>
                  <a:pt x="2158" y="0"/>
                  <a:pt x="2158" y="0"/>
                </a:cubicBezTo>
                <a:cubicBezTo>
                  <a:pt x="2158" y="3553"/>
                  <a:pt x="2158" y="3553"/>
                  <a:pt x="2158" y="3553"/>
                </a:cubicBezTo>
                <a:cubicBezTo>
                  <a:pt x="2235" y="3553"/>
                  <a:pt x="2235" y="3553"/>
                  <a:pt x="2235" y="3553"/>
                </a:cubicBezTo>
                <a:cubicBezTo>
                  <a:pt x="2277" y="3553"/>
                  <a:pt x="2303" y="3595"/>
                  <a:pt x="2277" y="3629"/>
                </a:cubicBezTo>
                <a:cubicBezTo>
                  <a:pt x="1189" y="4922"/>
                  <a:pt x="1189" y="4922"/>
                  <a:pt x="1189" y="4922"/>
                </a:cubicBezTo>
                <a:cubicBezTo>
                  <a:pt x="1164" y="4947"/>
                  <a:pt x="1130" y="4947"/>
                  <a:pt x="1113" y="49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Line 411">
            <a:extLst>
              <a:ext uri="{FF2B5EF4-FFF2-40B4-BE49-F238E27FC236}">
                <a16:creationId xmlns:a16="http://schemas.microsoft.com/office/drawing/2014/main" id="{E99B642B-267E-2541-A82C-0DCF3A1DC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2646" y="6855568"/>
            <a:ext cx="3650091" cy="4865"/>
          </a:xfrm>
          <a:prstGeom prst="line">
            <a:avLst/>
          </a:prstGeom>
          <a:noFill/>
          <a:ln w="21600" cap="flat">
            <a:solidFill>
              <a:srgbClr val="EBEBE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Freeform 412">
            <a:extLst>
              <a:ext uri="{FF2B5EF4-FFF2-40B4-BE49-F238E27FC236}">
                <a16:creationId xmlns:a16="http://schemas.microsoft.com/office/drawing/2014/main" id="{5B244098-292F-414C-AD6C-33F7238B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788" y="1399897"/>
            <a:ext cx="2545329" cy="5450803"/>
          </a:xfrm>
          <a:custGeom>
            <a:avLst/>
            <a:gdLst>
              <a:gd name="T0" fmla="*/ 1114 w 2305"/>
              <a:gd name="T1" fmla="*/ 26 h 4941"/>
              <a:gd name="T2" fmla="*/ 1114 w 2305"/>
              <a:gd name="T3" fmla="*/ 26 h 4941"/>
              <a:gd name="T4" fmla="*/ 34 w 2305"/>
              <a:gd name="T5" fmla="*/ 1309 h 4941"/>
              <a:gd name="T6" fmla="*/ 68 w 2305"/>
              <a:gd name="T7" fmla="*/ 1394 h 4941"/>
              <a:gd name="T8" fmla="*/ 144 w 2305"/>
              <a:gd name="T9" fmla="*/ 1394 h 4941"/>
              <a:gd name="T10" fmla="*/ 144 w 2305"/>
              <a:gd name="T11" fmla="*/ 4940 h 4941"/>
              <a:gd name="T12" fmla="*/ 2168 w 2305"/>
              <a:gd name="T13" fmla="*/ 4940 h 4941"/>
              <a:gd name="T14" fmla="*/ 2168 w 2305"/>
              <a:gd name="T15" fmla="*/ 1394 h 4941"/>
              <a:gd name="T16" fmla="*/ 2244 w 2305"/>
              <a:gd name="T17" fmla="*/ 1394 h 4941"/>
              <a:gd name="T18" fmla="*/ 2278 w 2305"/>
              <a:gd name="T19" fmla="*/ 1309 h 4941"/>
              <a:gd name="T20" fmla="*/ 1190 w 2305"/>
              <a:gd name="T21" fmla="*/ 26 h 4941"/>
              <a:gd name="T22" fmla="*/ 1114 w 2305"/>
              <a:gd name="T23" fmla="*/ 26 h 4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5" h="4941">
                <a:moveTo>
                  <a:pt x="1114" y="26"/>
                </a:moveTo>
                <a:lnTo>
                  <a:pt x="1114" y="26"/>
                </a:lnTo>
                <a:cubicBezTo>
                  <a:pt x="34" y="1309"/>
                  <a:pt x="34" y="1309"/>
                  <a:pt x="34" y="1309"/>
                </a:cubicBezTo>
                <a:cubicBezTo>
                  <a:pt x="0" y="1343"/>
                  <a:pt x="25" y="1394"/>
                  <a:pt x="68" y="1394"/>
                </a:cubicBezTo>
                <a:cubicBezTo>
                  <a:pt x="144" y="1394"/>
                  <a:pt x="144" y="1394"/>
                  <a:pt x="144" y="1394"/>
                </a:cubicBezTo>
                <a:cubicBezTo>
                  <a:pt x="144" y="4940"/>
                  <a:pt x="144" y="4940"/>
                  <a:pt x="144" y="4940"/>
                </a:cubicBezTo>
                <a:cubicBezTo>
                  <a:pt x="2168" y="4940"/>
                  <a:pt x="2168" y="4940"/>
                  <a:pt x="2168" y="4940"/>
                </a:cubicBezTo>
                <a:cubicBezTo>
                  <a:pt x="2168" y="1394"/>
                  <a:pt x="2168" y="1394"/>
                  <a:pt x="2168" y="1394"/>
                </a:cubicBezTo>
                <a:cubicBezTo>
                  <a:pt x="2244" y="1394"/>
                  <a:pt x="2244" y="1394"/>
                  <a:pt x="2244" y="1394"/>
                </a:cubicBezTo>
                <a:cubicBezTo>
                  <a:pt x="2287" y="1394"/>
                  <a:pt x="2304" y="1343"/>
                  <a:pt x="2278" y="1309"/>
                </a:cubicBezTo>
                <a:cubicBezTo>
                  <a:pt x="1190" y="26"/>
                  <a:pt x="1190" y="26"/>
                  <a:pt x="1190" y="26"/>
                </a:cubicBezTo>
                <a:cubicBezTo>
                  <a:pt x="1173" y="0"/>
                  <a:pt x="1139" y="0"/>
                  <a:pt x="1114" y="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Line 413">
            <a:extLst>
              <a:ext uri="{FF2B5EF4-FFF2-40B4-BE49-F238E27FC236}">
                <a16:creationId xmlns:a16="http://schemas.microsoft.com/office/drawing/2014/main" id="{C2AFF35D-1A7C-2941-97BA-FBCAAAC2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06770" y="6855568"/>
            <a:ext cx="3659825" cy="4865"/>
          </a:xfrm>
          <a:prstGeom prst="line">
            <a:avLst/>
          </a:prstGeom>
          <a:noFill/>
          <a:ln w="21600" cap="flat">
            <a:solidFill>
              <a:srgbClr val="EBEBE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Freeform 414">
            <a:extLst>
              <a:ext uri="{FF2B5EF4-FFF2-40B4-BE49-F238E27FC236}">
                <a16:creationId xmlns:a16="http://schemas.microsoft.com/office/drawing/2014/main" id="{025555DE-2805-0B44-8B5C-CC5576C4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573" y="5054856"/>
            <a:ext cx="3611157" cy="3611157"/>
          </a:xfrm>
          <a:custGeom>
            <a:avLst/>
            <a:gdLst>
              <a:gd name="T0" fmla="*/ 3273 w 3274"/>
              <a:gd name="T1" fmla="*/ 1632 h 3273"/>
              <a:gd name="T2" fmla="*/ 3273 w 3274"/>
              <a:gd name="T3" fmla="*/ 1632 h 3273"/>
              <a:gd name="T4" fmla="*/ 1641 w 3274"/>
              <a:gd name="T5" fmla="*/ 3272 h 3273"/>
              <a:gd name="T6" fmla="*/ 0 w 3274"/>
              <a:gd name="T7" fmla="*/ 1632 h 3273"/>
              <a:gd name="T8" fmla="*/ 1641 w 3274"/>
              <a:gd name="T9" fmla="*/ 0 h 3273"/>
              <a:gd name="T10" fmla="*/ 3273 w 3274"/>
              <a:gd name="T11" fmla="*/ 1632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4" h="3273">
                <a:moveTo>
                  <a:pt x="3273" y="1632"/>
                </a:moveTo>
                <a:lnTo>
                  <a:pt x="3273" y="1632"/>
                </a:lnTo>
                <a:cubicBezTo>
                  <a:pt x="3273" y="2541"/>
                  <a:pt x="2542" y="3272"/>
                  <a:pt x="1641" y="3272"/>
                </a:cubicBezTo>
                <a:cubicBezTo>
                  <a:pt x="739" y="3272"/>
                  <a:pt x="0" y="2541"/>
                  <a:pt x="0" y="1632"/>
                </a:cubicBezTo>
                <a:cubicBezTo>
                  <a:pt x="0" y="731"/>
                  <a:pt x="739" y="0"/>
                  <a:pt x="1641" y="0"/>
                </a:cubicBezTo>
                <a:cubicBezTo>
                  <a:pt x="2542" y="0"/>
                  <a:pt x="3273" y="731"/>
                  <a:pt x="3273" y="163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5">
            <a:extLst>
              <a:ext uri="{FF2B5EF4-FFF2-40B4-BE49-F238E27FC236}">
                <a16:creationId xmlns:a16="http://schemas.microsoft.com/office/drawing/2014/main" id="{A49D85AB-448E-8B45-A16F-07B686C9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390" y="6334820"/>
            <a:ext cx="2214390" cy="1333500"/>
          </a:xfrm>
          <a:custGeom>
            <a:avLst/>
            <a:gdLst>
              <a:gd name="T0" fmla="*/ 1939 w 2008"/>
              <a:gd name="T1" fmla="*/ 892 h 1207"/>
              <a:gd name="T2" fmla="*/ 1863 w 2008"/>
              <a:gd name="T3" fmla="*/ 552 h 1207"/>
              <a:gd name="T4" fmla="*/ 1386 w 2008"/>
              <a:gd name="T5" fmla="*/ 468 h 1207"/>
              <a:gd name="T6" fmla="*/ 1327 w 2008"/>
              <a:gd name="T7" fmla="*/ 0 h 1207"/>
              <a:gd name="T8" fmla="*/ 885 w 2008"/>
              <a:gd name="T9" fmla="*/ 162 h 1207"/>
              <a:gd name="T10" fmla="*/ 664 w 2008"/>
              <a:gd name="T11" fmla="*/ 425 h 1207"/>
              <a:gd name="T12" fmla="*/ 358 w 2008"/>
              <a:gd name="T13" fmla="*/ 340 h 1207"/>
              <a:gd name="T14" fmla="*/ 324 w 2008"/>
              <a:gd name="T15" fmla="*/ 798 h 1207"/>
              <a:gd name="T16" fmla="*/ 0 w 2008"/>
              <a:gd name="T17" fmla="*/ 1164 h 1207"/>
              <a:gd name="T18" fmla="*/ 681 w 2008"/>
              <a:gd name="T19" fmla="*/ 1206 h 1207"/>
              <a:gd name="T20" fmla="*/ 1973 w 2008"/>
              <a:gd name="T21" fmla="*/ 1206 h 1207"/>
              <a:gd name="T22" fmla="*/ 1352 w 2008"/>
              <a:gd name="T23" fmla="*/ 892 h 1207"/>
              <a:gd name="T24" fmla="*/ 1293 w 2008"/>
              <a:gd name="T25" fmla="*/ 892 h 1207"/>
              <a:gd name="T26" fmla="*/ 1038 w 2008"/>
              <a:gd name="T27" fmla="*/ 790 h 1207"/>
              <a:gd name="T28" fmla="*/ 1216 w 2008"/>
              <a:gd name="T29" fmla="*/ 552 h 1207"/>
              <a:gd name="T30" fmla="*/ 1361 w 2008"/>
              <a:gd name="T31" fmla="*/ 535 h 1207"/>
              <a:gd name="T32" fmla="*/ 1608 w 2008"/>
              <a:gd name="T33" fmla="*/ 790 h 1207"/>
              <a:gd name="T34" fmla="*/ 1608 w 2008"/>
              <a:gd name="T35" fmla="*/ 798 h 1207"/>
              <a:gd name="T36" fmla="*/ 647 w 2008"/>
              <a:gd name="T37" fmla="*/ 892 h 1207"/>
              <a:gd name="T38" fmla="*/ 392 w 2008"/>
              <a:gd name="T39" fmla="*/ 798 h 1207"/>
              <a:gd name="T40" fmla="*/ 392 w 2008"/>
              <a:gd name="T41" fmla="*/ 790 h 1207"/>
              <a:gd name="T42" fmla="*/ 570 w 2008"/>
              <a:gd name="T43" fmla="*/ 552 h 1207"/>
              <a:gd name="T44" fmla="*/ 749 w 2008"/>
              <a:gd name="T45" fmla="*/ 543 h 1207"/>
              <a:gd name="T46" fmla="*/ 961 w 2008"/>
              <a:gd name="T47" fmla="*/ 790 h 1207"/>
              <a:gd name="T48" fmla="*/ 706 w 2008"/>
              <a:gd name="T49" fmla="*/ 892 h 1207"/>
              <a:gd name="T50" fmla="*/ 893 w 2008"/>
              <a:gd name="T51" fmla="*/ 468 h 1207"/>
              <a:gd name="T52" fmla="*/ 1114 w 2008"/>
              <a:gd name="T53" fmla="*/ 468 h 1207"/>
              <a:gd name="T54" fmla="*/ 1140 w 2008"/>
              <a:gd name="T55" fmla="*/ 552 h 1207"/>
              <a:gd name="T56" fmla="*/ 1038 w 2008"/>
              <a:gd name="T57" fmla="*/ 679 h 1207"/>
              <a:gd name="T58" fmla="*/ 961 w 2008"/>
              <a:gd name="T59" fmla="*/ 679 h 1207"/>
              <a:gd name="T60" fmla="*/ 868 w 2008"/>
              <a:gd name="T61" fmla="*/ 543 h 1207"/>
              <a:gd name="T62" fmla="*/ 715 w 2008"/>
              <a:gd name="T63" fmla="*/ 1130 h 1207"/>
              <a:gd name="T64" fmla="*/ 749 w 2008"/>
              <a:gd name="T65" fmla="*/ 952 h 1207"/>
              <a:gd name="T66" fmla="*/ 1284 w 2008"/>
              <a:gd name="T67" fmla="*/ 1020 h 1207"/>
              <a:gd name="T68" fmla="*/ 1633 w 2008"/>
              <a:gd name="T69" fmla="*/ 798 h 1207"/>
              <a:gd name="T70" fmla="*/ 1633 w 2008"/>
              <a:gd name="T71" fmla="*/ 798 h 1207"/>
              <a:gd name="T72" fmla="*/ 1624 w 2008"/>
              <a:gd name="T73" fmla="*/ 798 h 1207"/>
              <a:gd name="T74" fmla="*/ 1650 w 2008"/>
              <a:gd name="T75" fmla="*/ 408 h 1207"/>
              <a:gd name="T76" fmla="*/ 1650 w 2008"/>
              <a:gd name="T77" fmla="*/ 688 h 1207"/>
              <a:gd name="T78" fmla="*/ 1506 w 2008"/>
              <a:gd name="T79" fmla="*/ 552 h 1207"/>
              <a:gd name="T80" fmla="*/ 1327 w 2008"/>
              <a:gd name="T81" fmla="*/ 77 h 1207"/>
              <a:gd name="T82" fmla="*/ 1386 w 2008"/>
              <a:gd name="T83" fmla="*/ 332 h 1207"/>
              <a:gd name="T84" fmla="*/ 1191 w 2008"/>
              <a:gd name="T85" fmla="*/ 247 h 1207"/>
              <a:gd name="T86" fmla="*/ 1327 w 2008"/>
              <a:gd name="T87" fmla="*/ 77 h 1207"/>
              <a:gd name="T88" fmla="*/ 1310 w 2008"/>
              <a:gd name="T89" fmla="*/ 425 h 1207"/>
              <a:gd name="T90" fmla="*/ 1199 w 2008"/>
              <a:gd name="T91" fmla="*/ 468 h 1207"/>
              <a:gd name="T92" fmla="*/ 749 w 2008"/>
              <a:gd name="T93" fmla="*/ 468 h 1207"/>
              <a:gd name="T94" fmla="*/ 893 w 2008"/>
              <a:gd name="T95" fmla="*/ 230 h 1207"/>
              <a:gd name="T96" fmla="*/ 545 w 2008"/>
              <a:gd name="T97" fmla="*/ 213 h 1207"/>
              <a:gd name="T98" fmla="*/ 817 w 2008"/>
              <a:gd name="T99" fmla="*/ 179 h 1207"/>
              <a:gd name="T100" fmla="*/ 749 w 2008"/>
              <a:gd name="T101" fmla="*/ 332 h 1207"/>
              <a:gd name="T102" fmla="*/ 545 w 2008"/>
              <a:gd name="T103" fmla="*/ 213 h 1207"/>
              <a:gd name="T104" fmla="*/ 358 w 2008"/>
              <a:gd name="T105" fmla="*/ 408 h 1207"/>
              <a:gd name="T106" fmla="*/ 494 w 2008"/>
              <a:gd name="T107" fmla="*/ 577 h 1207"/>
              <a:gd name="T108" fmla="*/ 324 w 2008"/>
              <a:gd name="T109" fmla="*/ 679 h 1207"/>
              <a:gd name="T110" fmla="*/ 375 w 2008"/>
              <a:gd name="T111" fmla="*/ 798 h 1207"/>
              <a:gd name="T112" fmla="*/ 383 w 2008"/>
              <a:gd name="T113" fmla="*/ 798 h 1207"/>
              <a:gd name="T114" fmla="*/ 68 w 2008"/>
              <a:gd name="T115" fmla="*/ 1020 h 1207"/>
              <a:gd name="T116" fmla="*/ 604 w 2008"/>
              <a:gd name="T117" fmla="*/ 952 h 1207"/>
              <a:gd name="T118" fmla="*/ 68 w 2008"/>
              <a:gd name="T119" fmla="*/ 1130 h 1207"/>
              <a:gd name="T120" fmla="*/ 1361 w 2008"/>
              <a:gd name="T121" fmla="*/ 1130 h 1207"/>
              <a:gd name="T122" fmla="*/ 1395 w 2008"/>
              <a:gd name="T123" fmla="*/ 952 h 1207"/>
              <a:gd name="T124" fmla="*/ 1931 w 2008"/>
              <a:gd name="T125" fmla="*/ 102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8" h="1207">
                <a:moveTo>
                  <a:pt x="2007" y="1020"/>
                </a:moveTo>
                <a:lnTo>
                  <a:pt x="2007" y="1020"/>
                </a:lnTo>
                <a:cubicBezTo>
                  <a:pt x="2007" y="968"/>
                  <a:pt x="1982" y="918"/>
                  <a:pt x="1939" y="892"/>
                </a:cubicBezTo>
                <a:cubicBezTo>
                  <a:pt x="1871" y="841"/>
                  <a:pt x="1778" y="807"/>
                  <a:pt x="1684" y="798"/>
                </a:cubicBezTo>
                <a:cubicBezTo>
                  <a:pt x="1684" y="790"/>
                  <a:pt x="1684" y="773"/>
                  <a:pt x="1684" y="756"/>
                </a:cubicBezTo>
                <a:cubicBezTo>
                  <a:pt x="1786" y="739"/>
                  <a:pt x="1863" y="654"/>
                  <a:pt x="1863" y="552"/>
                </a:cubicBezTo>
                <a:cubicBezTo>
                  <a:pt x="1863" y="434"/>
                  <a:pt x="1761" y="340"/>
                  <a:pt x="1650" y="340"/>
                </a:cubicBezTo>
                <a:cubicBezTo>
                  <a:pt x="1556" y="340"/>
                  <a:pt x="1480" y="391"/>
                  <a:pt x="1446" y="475"/>
                </a:cubicBezTo>
                <a:cubicBezTo>
                  <a:pt x="1429" y="475"/>
                  <a:pt x="1404" y="468"/>
                  <a:pt x="1386" y="468"/>
                </a:cubicBezTo>
                <a:cubicBezTo>
                  <a:pt x="1386" y="451"/>
                  <a:pt x="1386" y="434"/>
                  <a:pt x="1386" y="417"/>
                </a:cubicBezTo>
                <a:cubicBezTo>
                  <a:pt x="1472" y="391"/>
                  <a:pt x="1540" y="306"/>
                  <a:pt x="1540" y="213"/>
                </a:cubicBezTo>
                <a:cubicBezTo>
                  <a:pt x="1540" y="94"/>
                  <a:pt x="1446" y="0"/>
                  <a:pt x="1327" y="0"/>
                </a:cubicBezTo>
                <a:cubicBezTo>
                  <a:pt x="1233" y="0"/>
                  <a:pt x="1148" y="60"/>
                  <a:pt x="1123" y="145"/>
                </a:cubicBezTo>
                <a:cubicBezTo>
                  <a:pt x="1089" y="145"/>
                  <a:pt x="1055" y="136"/>
                  <a:pt x="1029" y="136"/>
                </a:cubicBezTo>
                <a:cubicBezTo>
                  <a:pt x="978" y="136"/>
                  <a:pt x="927" y="145"/>
                  <a:pt x="885" y="162"/>
                </a:cubicBezTo>
                <a:cubicBezTo>
                  <a:pt x="859" y="68"/>
                  <a:pt x="774" y="0"/>
                  <a:pt x="681" y="0"/>
                </a:cubicBezTo>
                <a:cubicBezTo>
                  <a:pt x="562" y="0"/>
                  <a:pt x="468" y="94"/>
                  <a:pt x="468" y="213"/>
                </a:cubicBezTo>
                <a:cubicBezTo>
                  <a:pt x="468" y="323"/>
                  <a:pt x="553" y="417"/>
                  <a:pt x="664" y="425"/>
                </a:cubicBezTo>
                <a:cubicBezTo>
                  <a:pt x="664" y="459"/>
                  <a:pt x="664" y="459"/>
                  <a:pt x="664" y="459"/>
                </a:cubicBezTo>
                <a:cubicBezTo>
                  <a:pt x="630" y="468"/>
                  <a:pt x="596" y="468"/>
                  <a:pt x="553" y="475"/>
                </a:cubicBezTo>
                <a:cubicBezTo>
                  <a:pt x="528" y="391"/>
                  <a:pt x="451" y="340"/>
                  <a:pt x="358" y="340"/>
                </a:cubicBezTo>
                <a:cubicBezTo>
                  <a:pt x="238" y="340"/>
                  <a:pt x="145" y="434"/>
                  <a:pt x="145" y="552"/>
                </a:cubicBezTo>
                <a:cubicBezTo>
                  <a:pt x="145" y="654"/>
                  <a:pt x="222" y="739"/>
                  <a:pt x="324" y="756"/>
                </a:cubicBezTo>
                <a:cubicBezTo>
                  <a:pt x="324" y="798"/>
                  <a:pt x="324" y="798"/>
                  <a:pt x="324" y="798"/>
                </a:cubicBezTo>
                <a:cubicBezTo>
                  <a:pt x="230" y="807"/>
                  <a:pt x="136" y="841"/>
                  <a:pt x="68" y="892"/>
                </a:cubicBezTo>
                <a:cubicBezTo>
                  <a:pt x="26" y="918"/>
                  <a:pt x="0" y="968"/>
                  <a:pt x="0" y="1020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190"/>
                  <a:pt x="18" y="1206"/>
                  <a:pt x="34" y="1206"/>
                </a:cubicBezTo>
                <a:cubicBezTo>
                  <a:pt x="681" y="1206"/>
                  <a:pt x="681" y="1206"/>
                  <a:pt x="681" y="1206"/>
                </a:cubicBezTo>
                <a:lnTo>
                  <a:pt x="681" y="1206"/>
                </a:lnTo>
                <a:cubicBezTo>
                  <a:pt x="1327" y="1206"/>
                  <a:pt x="1327" y="1206"/>
                  <a:pt x="1327" y="1206"/>
                </a:cubicBezTo>
                <a:lnTo>
                  <a:pt x="1327" y="1206"/>
                </a:lnTo>
                <a:cubicBezTo>
                  <a:pt x="1973" y="1206"/>
                  <a:pt x="1973" y="1206"/>
                  <a:pt x="1973" y="1206"/>
                </a:cubicBezTo>
                <a:cubicBezTo>
                  <a:pt x="1990" y="1206"/>
                  <a:pt x="2007" y="1190"/>
                  <a:pt x="2007" y="1164"/>
                </a:cubicBezTo>
                <a:cubicBezTo>
                  <a:pt x="2007" y="1113"/>
                  <a:pt x="2007" y="1054"/>
                  <a:pt x="2007" y="1020"/>
                </a:cubicBezTo>
                <a:close/>
                <a:moveTo>
                  <a:pt x="1352" y="892"/>
                </a:moveTo>
                <a:lnTo>
                  <a:pt x="1352" y="892"/>
                </a:lnTo>
                <a:cubicBezTo>
                  <a:pt x="1344" y="892"/>
                  <a:pt x="1336" y="909"/>
                  <a:pt x="1327" y="918"/>
                </a:cubicBezTo>
                <a:cubicBezTo>
                  <a:pt x="1318" y="909"/>
                  <a:pt x="1310" y="900"/>
                  <a:pt x="1293" y="892"/>
                </a:cubicBezTo>
                <a:cubicBezTo>
                  <a:pt x="1284" y="884"/>
                  <a:pt x="1267" y="875"/>
                  <a:pt x="1259" y="866"/>
                </a:cubicBezTo>
                <a:cubicBezTo>
                  <a:pt x="1191" y="832"/>
                  <a:pt x="1114" y="807"/>
                  <a:pt x="1038" y="798"/>
                </a:cubicBezTo>
                <a:cubicBezTo>
                  <a:pt x="1038" y="798"/>
                  <a:pt x="1038" y="798"/>
                  <a:pt x="1038" y="790"/>
                </a:cubicBezTo>
                <a:lnTo>
                  <a:pt x="1038" y="790"/>
                </a:lnTo>
                <a:cubicBezTo>
                  <a:pt x="1038" y="756"/>
                  <a:pt x="1038" y="756"/>
                  <a:pt x="1038" y="756"/>
                </a:cubicBezTo>
                <a:cubicBezTo>
                  <a:pt x="1140" y="739"/>
                  <a:pt x="1216" y="654"/>
                  <a:pt x="1216" y="552"/>
                </a:cubicBezTo>
                <a:cubicBezTo>
                  <a:pt x="1225" y="543"/>
                  <a:pt x="1242" y="543"/>
                  <a:pt x="1259" y="543"/>
                </a:cubicBezTo>
                <a:cubicBezTo>
                  <a:pt x="1276" y="535"/>
                  <a:pt x="1302" y="535"/>
                  <a:pt x="1327" y="535"/>
                </a:cubicBezTo>
                <a:cubicBezTo>
                  <a:pt x="1336" y="535"/>
                  <a:pt x="1352" y="535"/>
                  <a:pt x="1361" y="535"/>
                </a:cubicBezTo>
                <a:cubicBezTo>
                  <a:pt x="1386" y="543"/>
                  <a:pt x="1412" y="543"/>
                  <a:pt x="1438" y="552"/>
                </a:cubicBezTo>
                <a:cubicBezTo>
                  <a:pt x="1438" y="654"/>
                  <a:pt x="1514" y="739"/>
                  <a:pt x="1608" y="756"/>
                </a:cubicBezTo>
                <a:cubicBezTo>
                  <a:pt x="1608" y="764"/>
                  <a:pt x="1608" y="782"/>
                  <a:pt x="1608" y="790"/>
                </a:cubicBezTo>
                <a:cubicBezTo>
                  <a:pt x="1608" y="790"/>
                  <a:pt x="1608" y="790"/>
                  <a:pt x="1608" y="798"/>
                </a:cubicBezTo>
                <a:lnTo>
                  <a:pt x="1608" y="798"/>
                </a:lnTo>
                <a:lnTo>
                  <a:pt x="1608" y="798"/>
                </a:lnTo>
                <a:cubicBezTo>
                  <a:pt x="1531" y="807"/>
                  <a:pt x="1454" y="832"/>
                  <a:pt x="1395" y="866"/>
                </a:cubicBezTo>
                <a:cubicBezTo>
                  <a:pt x="1378" y="875"/>
                  <a:pt x="1370" y="884"/>
                  <a:pt x="1352" y="892"/>
                </a:cubicBezTo>
                <a:close/>
                <a:moveTo>
                  <a:pt x="647" y="892"/>
                </a:moveTo>
                <a:lnTo>
                  <a:pt x="647" y="892"/>
                </a:lnTo>
                <a:cubicBezTo>
                  <a:pt x="638" y="884"/>
                  <a:pt x="630" y="875"/>
                  <a:pt x="613" y="866"/>
                </a:cubicBezTo>
                <a:cubicBezTo>
                  <a:pt x="545" y="832"/>
                  <a:pt x="477" y="807"/>
                  <a:pt x="392" y="798"/>
                </a:cubicBezTo>
                <a:lnTo>
                  <a:pt x="392" y="798"/>
                </a:lnTo>
                <a:lnTo>
                  <a:pt x="392" y="790"/>
                </a:lnTo>
                <a:lnTo>
                  <a:pt x="392" y="790"/>
                </a:lnTo>
                <a:lnTo>
                  <a:pt x="392" y="790"/>
                </a:lnTo>
                <a:cubicBezTo>
                  <a:pt x="392" y="756"/>
                  <a:pt x="392" y="756"/>
                  <a:pt x="392" y="756"/>
                </a:cubicBezTo>
                <a:cubicBezTo>
                  <a:pt x="494" y="739"/>
                  <a:pt x="570" y="654"/>
                  <a:pt x="570" y="552"/>
                </a:cubicBezTo>
                <a:cubicBezTo>
                  <a:pt x="604" y="543"/>
                  <a:pt x="638" y="535"/>
                  <a:pt x="681" y="535"/>
                </a:cubicBezTo>
                <a:cubicBezTo>
                  <a:pt x="681" y="535"/>
                  <a:pt x="681" y="535"/>
                  <a:pt x="689" y="535"/>
                </a:cubicBezTo>
                <a:cubicBezTo>
                  <a:pt x="706" y="535"/>
                  <a:pt x="723" y="535"/>
                  <a:pt x="749" y="543"/>
                </a:cubicBezTo>
                <a:cubicBezTo>
                  <a:pt x="757" y="543"/>
                  <a:pt x="774" y="543"/>
                  <a:pt x="791" y="552"/>
                </a:cubicBezTo>
                <a:cubicBezTo>
                  <a:pt x="791" y="654"/>
                  <a:pt x="868" y="739"/>
                  <a:pt x="961" y="756"/>
                </a:cubicBezTo>
                <a:cubicBezTo>
                  <a:pt x="961" y="764"/>
                  <a:pt x="961" y="782"/>
                  <a:pt x="961" y="790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885" y="807"/>
                  <a:pt x="808" y="832"/>
                  <a:pt x="749" y="866"/>
                </a:cubicBezTo>
                <a:cubicBezTo>
                  <a:pt x="732" y="875"/>
                  <a:pt x="723" y="884"/>
                  <a:pt x="706" y="892"/>
                </a:cubicBezTo>
                <a:cubicBezTo>
                  <a:pt x="698" y="892"/>
                  <a:pt x="689" y="909"/>
                  <a:pt x="681" y="918"/>
                </a:cubicBezTo>
                <a:cubicBezTo>
                  <a:pt x="672" y="909"/>
                  <a:pt x="664" y="900"/>
                  <a:pt x="647" y="892"/>
                </a:cubicBezTo>
                <a:close/>
                <a:moveTo>
                  <a:pt x="893" y="468"/>
                </a:moveTo>
                <a:lnTo>
                  <a:pt x="893" y="468"/>
                </a:lnTo>
                <a:cubicBezTo>
                  <a:pt x="919" y="434"/>
                  <a:pt x="953" y="408"/>
                  <a:pt x="1004" y="408"/>
                </a:cubicBezTo>
                <a:cubicBezTo>
                  <a:pt x="1046" y="408"/>
                  <a:pt x="1089" y="434"/>
                  <a:pt x="1114" y="468"/>
                </a:cubicBezTo>
                <a:cubicBezTo>
                  <a:pt x="1123" y="475"/>
                  <a:pt x="1123" y="484"/>
                  <a:pt x="1131" y="501"/>
                </a:cubicBezTo>
                <a:cubicBezTo>
                  <a:pt x="1140" y="509"/>
                  <a:pt x="1140" y="526"/>
                  <a:pt x="1140" y="543"/>
                </a:cubicBezTo>
                <a:cubicBezTo>
                  <a:pt x="1140" y="543"/>
                  <a:pt x="1140" y="543"/>
                  <a:pt x="1140" y="552"/>
                </a:cubicBezTo>
                <a:cubicBezTo>
                  <a:pt x="1140" y="560"/>
                  <a:pt x="1140" y="569"/>
                  <a:pt x="1140" y="577"/>
                </a:cubicBezTo>
                <a:cubicBezTo>
                  <a:pt x="1123" y="628"/>
                  <a:pt x="1089" y="671"/>
                  <a:pt x="1038" y="679"/>
                </a:cubicBezTo>
                <a:lnTo>
                  <a:pt x="1038" y="679"/>
                </a:lnTo>
                <a:cubicBezTo>
                  <a:pt x="1029" y="688"/>
                  <a:pt x="1012" y="688"/>
                  <a:pt x="1004" y="688"/>
                </a:cubicBezTo>
                <a:cubicBezTo>
                  <a:pt x="987" y="688"/>
                  <a:pt x="978" y="688"/>
                  <a:pt x="961" y="679"/>
                </a:cubicBezTo>
                <a:lnTo>
                  <a:pt x="961" y="679"/>
                </a:lnTo>
                <a:cubicBezTo>
                  <a:pt x="919" y="671"/>
                  <a:pt x="876" y="628"/>
                  <a:pt x="868" y="577"/>
                </a:cubicBezTo>
                <a:cubicBezTo>
                  <a:pt x="868" y="569"/>
                  <a:pt x="868" y="560"/>
                  <a:pt x="868" y="552"/>
                </a:cubicBezTo>
                <a:cubicBezTo>
                  <a:pt x="868" y="543"/>
                  <a:pt x="868" y="543"/>
                  <a:pt x="868" y="543"/>
                </a:cubicBezTo>
                <a:cubicBezTo>
                  <a:pt x="868" y="526"/>
                  <a:pt x="868" y="509"/>
                  <a:pt x="876" y="501"/>
                </a:cubicBezTo>
                <a:cubicBezTo>
                  <a:pt x="876" y="484"/>
                  <a:pt x="885" y="475"/>
                  <a:pt x="893" y="468"/>
                </a:cubicBezTo>
                <a:close/>
                <a:moveTo>
                  <a:pt x="715" y="1130"/>
                </a:moveTo>
                <a:lnTo>
                  <a:pt x="715" y="1130"/>
                </a:lnTo>
                <a:cubicBezTo>
                  <a:pt x="715" y="1020"/>
                  <a:pt x="715" y="1020"/>
                  <a:pt x="715" y="1020"/>
                </a:cubicBezTo>
                <a:cubicBezTo>
                  <a:pt x="715" y="994"/>
                  <a:pt x="732" y="968"/>
                  <a:pt x="749" y="952"/>
                </a:cubicBezTo>
                <a:cubicBezTo>
                  <a:pt x="825" y="900"/>
                  <a:pt x="910" y="875"/>
                  <a:pt x="1004" y="875"/>
                </a:cubicBezTo>
                <a:cubicBezTo>
                  <a:pt x="1097" y="875"/>
                  <a:pt x="1182" y="900"/>
                  <a:pt x="1250" y="952"/>
                </a:cubicBezTo>
                <a:cubicBezTo>
                  <a:pt x="1276" y="968"/>
                  <a:pt x="1284" y="994"/>
                  <a:pt x="1284" y="1020"/>
                </a:cubicBezTo>
                <a:cubicBezTo>
                  <a:pt x="1284" y="1045"/>
                  <a:pt x="1284" y="1088"/>
                  <a:pt x="1284" y="1130"/>
                </a:cubicBezTo>
                <a:cubicBezTo>
                  <a:pt x="715" y="1130"/>
                  <a:pt x="715" y="1130"/>
                  <a:pt x="715" y="1130"/>
                </a:cubicBezTo>
                <a:close/>
                <a:moveTo>
                  <a:pt x="1633" y="798"/>
                </a:moveTo>
                <a:lnTo>
                  <a:pt x="1633" y="798"/>
                </a:lnTo>
                <a:cubicBezTo>
                  <a:pt x="1642" y="798"/>
                  <a:pt x="1642" y="798"/>
                  <a:pt x="1650" y="798"/>
                </a:cubicBezTo>
                <a:cubicBezTo>
                  <a:pt x="1642" y="798"/>
                  <a:pt x="1642" y="798"/>
                  <a:pt x="1633" y="798"/>
                </a:cubicBezTo>
                <a:close/>
                <a:moveTo>
                  <a:pt x="1616" y="798"/>
                </a:moveTo>
                <a:lnTo>
                  <a:pt x="1616" y="798"/>
                </a:lnTo>
                <a:cubicBezTo>
                  <a:pt x="1624" y="798"/>
                  <a:pt x="1624" y="798"/>
                  <a:pt x="1624" y="798"/>
                </a:cubicBezTo>
                <a:cubicBezTo>
                  <a:pt x="1624" y="798"/>
                  <a:pt x="1624" y="798"/>
                  <a:pt x="1616" y="798"/>
                </a:cubicBezTo>
                <a:close/>
                <a:moveTo>
                  <a:pt x="1650" y="408"/>
                </a:moveTo>
                <a:lnTo>
                  <a:pt x="1650" y="408"/>
                </a:lnTo>
                <a:cubicBezTo>
                  <a:pt x="1726" y="408"/>
                  <a:pt x="1786" y="475"/>
                  <a:pt x="1786" y="552"/>
                </a:cubicBezTo>
                <a:cubicBezTo>
                  <a:pt x="1786" y="611"/>
                  <a:pt x="1744" y="662"/>
                  <a:pt x="1684" y="679"/>
                </a:cubicBezTo>
                <a:cubicBezTo>
                  <a:pt x="1676" y="688"/>
                  <a:pt x="1658" y="688"/>
                  <a:pt x="1650" y="688"/>
                </a:cubicBezTo>
                <a:cubicBezTo>
                  <a:pt x="1633" y="688"/>
                  <a:pt x="1624" y="688"/>
                  <a:pt x="1608" y="679"/>
                </a:cubicBezTo>
                <a:cubicBezTo>
                  <a:pt x="1565" y="671"/>
                  <a:pt x="1522" y="628"/>
                  <a:pt x="1514" y="577"/>
                </a:cubicBezTo>
                <a:cubicBezTo>
                  <a:pt x="1514" y="569"/>
                  <a:pt x="1506" y="560"/>
                  <a:pt x="1506" y="552"/>
                </a:cubicBezTo>
                <a:cubicBezTo>
                  <a:pt x="1506" y="526"/>
                  <a:pt x="1514" y="518"/>
                  <a:pt x="1522" y="501"/>
                </a:cubicBezTo>
                <a:cubicBezTo>
                  <a:pt x="1540" y="451"/>
                  <a:pt x="1590" y="408"/>
                  <a:pt x="1650" y="408"/>
                </a:cubicBezTo>
                <a:close/>
                <a:moveTo>
                  <a:pt x="1327" y="77"/>
                </a:moveTo>
                <a:lnTo>
                  <a:pt x="1327" y="77"/>
                </a:lnTo>
                <a:cubicBezTo>
                  <a:pt x="1404" y="77"/>
                  <a:pt x="1463" y="136"/>
                  <a:pt x="1463" y="213"/>
                </a:cubicBezTo>
                <a:cubicBezTo>
                  <a:pt x="1463" y="264"/>
                  <a:pt x="1429" y="315"/>
                  <a:pt x="1386" y="332"/>
                </a:cubicBezTo>
                <a:cubicBezTo>
                  <a:pt x="1370" y="340"/>
                  <a:pt x="1344" y="349"/>
                  <a:pt x="1327" y="349"/>
                </a:cubicBezTo>
                <a:cubicBezTo>
                  <a:pt x="1318" y="349"/>
                  <a:pt x="1318" y="349"/>
                  <a:pt x="1310" y="349"/>
                </a:cubicBezTo>
                <a:cubicBezTo>
                  <a:pt x="1250" y="340"/>
                  <a:pt x="1208" y="298"/>
                  <a:pt x="1191" y="247"/>
                </a:cubicBezTo>
                <a:cubicBezTo>
                  <a:pt x="1191" y="230"/>
                  <a:pt x="1182" y="221"/>
                  <a:pt x="1182" y="213"/>
                </a:cubicBezTo>
                <a:cubicBezTo>
                  <a:pt x="1182" y="196"/>
                  <a:pt x="1191" y="179"/>
                  <a:pt x="1191" y="162"/>
                </a:cubicBezTo>
                <a:cubicBezTo>
                  <a:pt x="1216" y="111"/>
                  <a:pt x="1267" y="77"/>
                  <a:pt x="1327" y="77"/>
                </a:cubicBezTo>
                <a:close/>
                <a:moveTo>
                  <a:pt x="1114" y="221"/>
                </a:moveTo>
                <a:lnTo>
                  <a:pt x="1114" y="221"/>
                </a:lnTo>
                <a:cubicBezTo>
                  <a:pt x="1114" y="332"/>
                  <a:pt x="1208" y="417"/>
                  <a:pt x="1310" y="425"/>
                </a:cubicBezTo>
                <a:cubicBezTo>
                  <a:pt x="1310" y="434"/>
                  <a:pt x="1310" y="451"/>
                  <a:pt x="1310" y="459"/>
                </a:cubicBezTo>
                <a:cubicBezTo>
                  <a:pt x="1293" y="468"/>
                  <a:pt x="1276" y="468"/>
                  <a:pt x="1250" y="468"/>
                </a:cubicBezTo>
                <a:cubicBezTo>
                  <a:pt x="1199" y="468"/>
                  <a:pt x="1199" y="468"/>
                  <a:pt x="1199" y="468"/>
                </a:cubicBezTo>
                <a:cubicBezTo>
                  <a:pt x="1165" y="391"/>
                  <a:pt x="1089" y="340"/>
                  <a:pt x="1004" y="340"/>
                </a:cubicBezTo>
                <a:cubicBezTo>
                  <a:pt x="910" y="340"/>
                  <a:pt x="834" y="391"/>
                  <a:pt x="808" y="468"/>
                </a:cubicBezTo>
                <a:cubicBezTo>
                  <a:pt x="749" y="468"/>
                  <a:pt x="749" y="468"/>
                  <a:pt x="749" y="468"/>
                </a:cubicBezTo>
                <a:cubicBezTo>
                  <a:pt x="749" y="468"/>
                  <a:pt x="749" y="468"/>
                  <a:pt x="740" y="468"/>
                </a:cubicBezTo>
                <a:cubicBezTo>
                  <a:pt x="740" y="417"/>
                  <a:pt x="740" y="417"/>
                  <a:pt x="740" y="417"/>
                </a:cubicBezTo>
                <a:cubicBezTo>
                  <a:pt x="825" y="391"/>
                  <a:pt x="885" y="323"/>
                  <a:pt x="893" y="230"/>
                </a:cubicBezTo>
                <a:cubicBezTo>
                  <a:pt x="936" y="221"/>
                  <a:pt x="978" y="213"/>
                  <a:pt x="1029" y="213"/>
                </a:cubicBezTo>
                <a:cubicBezTo>
                  <a:pt x="1055" y="213"/>
                  <a:pt x="1080" y="213"/>
                  <a:pt x="1114" y="221"/>
                </a:cubicBezTo>
                <a:close/>
                <a:moveTo>
                  <a:pt x="545" y="213"/>
                </a:moveTo>
                <a:lnTo>
                  <a:pt x="545" y="213"/>
                </a:lnTo>
                <a:cubicBezTo>
                  <a:pt x="545" y="136"/>
                  <a:pt x="604" y="77"/>
                  <a:pt x="681" y="77"/>
                </a:cubicBezTo>
                <a:cubicBezTo>
                  <a:pt x="749" y="77"/>
                  <a:pt x="800" y="119"/>
                  <a:pt x="817" y="179"/>
                </a:cubicBezTo>
                <a:cubicBezTo>
                  <a:pt x="817" y="196"/>
                  <a:pt x="817" y="204"/>
                  <a:pt x="817" y="213"/>
                </a:cubicBezTo>
                <a:cubicBezTo>
                  <a:pt x="817" y="230"/>
                  <a:pt x="808" y="255"/>
                  <a:pt x="800" y="272"/>
                </a:cubicBezTo>
                <a:cubicBezTo>
                  <a:pt x="791" y="298"/>
                  <a:pt x="774" y="315"/>
                  <a:pt x="749" y="332"/>
                </a:cubicBezTo>
                <a:cubicBezTo>
                  <a:pt x="723" y="340"/>
                  <a:pt x="706" y="349"/>
                  <a:pt x="681" y="349"/>
                </a:cubicBezTo>
                <a:cubicBezTo>
                  <a:pt x="672" y="349"/>
                  <a:pt x="672" y="349"/>
                  <a:pt x="664" y="349"/>
                </a:cubicBezTo>
                <a:cubicBezTo>
                  <a:pt x="596" y="340"/>
                  <a:pt x="545" y="281"/>
                  <a:pt x="545" y="213"/>
                </a:cubicBezTo>
                <a:close/>
                <a:moveTo>
                  <a:pt x="222" y="552"/>
                </a:moveTo>
                <a:lnTo>
                  <a:pt x="222" y="552"/>
                </a:lnTo>
                <a:cubicBezTo>
                  <a:pt x="222" y="475"/>
                  <a:pt x="281" y="408"/>
                  <a:pt x="358" y="408"/>
                </a:cubicBezTo>
                <a:cubicBezTo>
                  <a:pt x="417" y="408"/>
                  <a:pt x="468" y="451"/>
                  <a:pt x="485" y="501"/>
                </a:cubicBezTo>
                <a:cubicBezTo>
                  <a:pt x="494" y="518"/>
                  <a:pt x="494" y="526"/>
                  <a:pt x="494" y="552"/>
                </a:cubicBezTo>
                <a:cubicBezTo>
                  <a:pt x="494" y="560"/>
                  <a:pt x="494" y="569"/>
                  <a:pt x="494" y="577"/>
                </a:cubicBezTo>
                <a:cubicBezTo>
                  <a:pt x="485" y="628"/>
                  <a:pt x="443" y="671"/>
                  <a:pt x="392" y="679"/>
                </a:cubicBezTo>
                <a:cubicBezTo>
                  <a:pt x="383" y="688"/>
                  <a:pt x="366" y="688"/>
                  <a:pt x="358" y="688"/>
                </a:cubicBezTo>
                <a:cubicBezTo>
                  <a:pt x="341" y="688"/>
                  <a:pt x="332" y="688"/>
                  <a:pt x="324" y="679"/>
                </a:cubicBezTo>
                <a:cubicBezTo>
                  <a:pt x="264" y="662"/>
                  <a:pt x="222" y="611"/>
                  <a:pt x="222" y="552"/>
                </a:cubicBezTo>
                <a:close/>
                <a:moveTo>
                  <a:pt x="375" y="798"/>
                </a:moveTo>
                <a:lnTo>
                  <a:pt x="375" y="798"/>
                </a:lnTo>
                <a:cubicBezTo>
                  <a:pt x="366" y="798"/>
                  <a:pt x="358" y="798"/>
                  <a:pt x="358" y="798"/>
                </a:cubicBezTo>
                <a:cubicBezTo>
                  <a:pt x="358" y="798"/>
                  <a:pt x="366" y="798"/>
                  <a:pt x="375" y="798"/>
                </a:cubicBezTo>
                <a:close/>
                <a:moveTo>
                  <a:pt x="383" y="798"/>
                </a:moveTo>
                <a:lnTo>
                  <a:pt x="383" y="798"/>
                </a:lnTo>
                <a:close/>
                <a:moveTo>
                  <a:pt x="68" y="1020"/>
                </a:moveTo>
                <a:lnTo>
                  <a:pt x="68" y="1020"/>
                </a:lnTo>
                <a:cubicBezTo>
                  <a:pt x="68" y="994"/>
                  <a:pt x="86" y="968"/>
                  <a:pt x="111" y="952"/>
                </a:cubicBezTo>
                <a:cubicBezTo>
                  <a:pt x="179" y="900"/>
                  <a:pt x="264" y="875"/>
                  <a:pt x="358" y="875"/>
                </a:cubicBezTo>
                <a:cubicBezTo>
                  <a:pt x="451" y="875"/>
                  <a:pt x="536" y="900"/>
                  <a:pt x="604" y="952"/>
                </a:cubicBezTo>
                <a:cubicBezTo>
                  <a:pt x="630" y="968"/>
                  <a:pt x="638" y="994"/>
                  <a:pt x="638" y="1020"/>
                </a:cubicBezTo>
                <a:cubicBezTo>
                  <a:pt x="638" y="1045"/>
                  <a:pt x="638" y="1088"/>
                  <a:pt x="647" y="1130"/>
                </a:cubicBezTo>
                <a:cubicBezTo>
                  <a:pt x="68" y="1130"/>
                  <a:pt x="68" y="1130"/>
                  <a:pt x="68" y="1130"/>
                </a:cubicBezTo>
                <a:lnTo>
                  <a:pt x="68" y="1020"/>
                </a:lnTo>
                <a:close/>
                <a:moveTo>
                  <a:pt x="1361" y="1130"/>
                </a:moveTo>
                <a:lnTo>
                  <a:pt x="1361" y="1130"/>
                </a:lnTo>
                <a:lnTo>
                  <a:pt x="1361" y="1130"/>
                </a:lnTo>
                <a:cubicBezTo>
                  <a:pt x="1361" y="1020"/>
                  <a:pt x="1361" y="1020"/>
                  <a:pt x="1361" y="1020"/>
                </a:cubicBezTo>
                <a:cubicBezTo>
                  <a:pt x="1361" y="994"/>
                  <a:pt x="1378" y="968"/>
                  <a:pt x="1395" y="952"/>
                </a:cubicBezTo>
                <a:cubicBezTo>
                  <a:pt x="1463" y="900"/>
                  <a:pt x="1556" y="875"/>
                  <a:pt x="1650" y="875"/>
                </a:cubicBezTo>
                <a:cubicBezTo>
                  <a:pt x="1744" y="875"/>
                  <a:pt x="1829" y="900"/>
                  <a:pt x="1897" y="952"/>
                </a:cubicBezTo>
                <a:cubicBezTo>
                  <a:pt x="1922" y="968"/>
                  <a:pt x="1931" y="994"/>
                  <a:pt x="1931" y="1020"/>
                </a:cubicBezTo>
                <a:cubicBezTo>
                  <a:pt x="1931" y="1045"/>
                  <a:pt x="1931" y="1088"/>
                  <a:pt x="1931" y="1130"/>
                </a:cubicBezTo>
                <a:lnTo>
                  <a:pt x="1361" y="1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6">
            <a:extLst>
              <a:ext uri="{FF2B5EF4-FFF2-40B4-BE49-F238E27FC236}">
                <a16:creationId xmlns:a16="http://schemas.microsoft.com/office/drawing/2014/main" id="{897F494B-DC8D-4342-9554-5D76CE27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613" y="5979546"/>
            <a:ext cx="472080" cy="472077"/>
          </a:xfrm>
          <a:custGeom>
            <a:avLst/>
            <a:gdLst>
              <a:gd name="T0" fmla="*/ 212 w 426"/>
              <a:gd name="T1" fmla="*/ 425 h 426"/>
              <a:gd name="T2" fmla="*/ 212 w 426"/>
              <a:gd name="T3" fmla="*/ 425 h 426"/>
              <a:gd name="T4" fmla="*/ 425 w 426"/>
              <a:gd name="T5" fmla="*/ 213 h 426"/>
              <a:gd name="T6" fmla="*/ 212 w 426"/>
              <a:gd name="T7" fmla="*/ 0 h 426"/>
              <a:gd name="T8" fmla="*/ 0 w 426"/>
              <a:gd name="T9" fmla="*/ 213 h 426"/>
              <a:gd name="T10" fmla="*/ 212 w 426"/>
              <a:gd name="T11" fmla="*/ 425 h 426"/>
              <a:gd name="T12" fmla="*/ 212 w 426"/>
              <a:gd name="T13" fmla="*/ 68 h 426"/>
              <a:gd name="T14" fmla="*/ 212 w 426"/>
              <a:gd name="T15" fmla="*/ 68 h 426"/>
              <a:gd name="T16" fmla="*/ 348 w 426"/>
              <a:gd name="T17" fmla="*/ 213 h 426"/>
              <a:gd name="T18" fmla="*/ 212 w 426"/>
              <a:gd name="T19" fmla="*/ 349 h 426"/>
              <a:gd name="T20" fmla="*/ 68 w 426"/>
              <a:gd name="T21" fmla="*/ 213 h 426"/>
              <a:gd name="T22" fmla="*/ 212 w 426"/>
              <a:gd name="T23" fmla="*/ 6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426">
                <a:moveTo>
                  <a:pt x="212" y="425"/>
                </a:moveTo>
                <a:lnTo>
                  <a:pt x="212" y="425"/>
                </a:lnTo>
                <a:cubicBezTo>
                  <a:pt x="331" y="425"/>
                  <a:pt x="425" y="323"/>
                  <a:pt x="425" y="213"/>
                </a:cubicBezTo>
                <a:cubicBezTo>
                  <a:pt x="425" y="94"/>
                  <a:pt x="331" y="0"/>
                  <a:pt x="212" y="0"/>
                </a:cubicBezTo>
                <a:cubicBezTo>
                  <a:pt x="93" y="0"/>
                  <a:pt x="0" y="94"/>
                  <a:pt x="0" y="213"/>
                </a:cubicBezTo>
                <a:cubicBezTo>
                  <a:pt x="0" y="323"/>
                  <a:pt x="93" y="425"/>
                  <a:pt x="212" y="425"/>
                </a:cubicBezTo>
                <a:close/>
                <a:moveTo>
                  <a:pt x="212" y="68"/>
                </a:moveTo>
                <a:lnTo>
                  <a:pt x="212" y="68"/>
                </a:lnTo>
                <a:cubicBezTo>
                  <a:pt x="289" y="68"/>
                  <a:pt x="348" y="136"/>
                  <a:pt x="348" y="213"/>
                </a:cubicBezTo>
                <a:cubicBezTo>
                  <a:pt x="348" y="289"/>
                  <a:pt x="289" y="349"/>
                  <a:pt x="212" y="349"/>
                </a:cubicBezTo>
                <a:cubicBezTo>
                  <a:pt x="136" y="349"/>
                  <a:pt x="68" y="289"/>
                  <a:pt x="68" y="213"/>
                </a:cubicBezTo>
                <a:cubicBezTo>
                  <a:pt x="68" y="136"/>
                  <a:pt x="136" y="68"/>
                  <a:pt x="212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7">
            <a:extLst>
              <a:ext uri="{FF2B5EF4-FFF2-40B4-BE49-F238E27FC236}">
                <a16:creationId xmlns:a16="http://schemas.microsoft.com/office/drawing/2014/main" id="{C49C7695-31AF-5744-BCC0-CBA5A443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277" y="7507717"/>
            <a:ext cx="846821" cy="900354"/>
          </a:xfrm>
          <a:custGeom>
            <a:avLst/>
            <a:gdLst>
              <a:gd name="T0" fmla="*/ 162 w 766"/>
              <a:gd name="T1" fmla="*/ 536 h 817"/>
              <a:gd name="T2" fmla="*/ 638 w 766"/>
              <a:gd name="T3" fmla="*/ 536 h 817"/>
              <a:gd name="T4" fmla="*/ 646 w 766"/>
              <a:gd name="T5" fmla="*/ 536 h 817"/>
              <a:gd name="T6" fmla="*/ 646 w 766"/>
              <a:gd name="T7" fmla="*/ 536 h 817"/>
              <a:gd name="T8" fmla="*/ 655 w 766"/>
              <a:gd name="T9" fmla="*/ 536 h 817"/>
              <a:gd name="T10" fmla="*/ 663 w 766"/>
              <a:gd name="T11" fmla="*/ 527 h 817"/>
              <a:gd name="T12" fmla="*/ 663 w 766"/>
              <a:gd name="T13" fmla="*/ 527 h 817"/>
              <a:gd name="T14" fmla="*/ 663 w 766"/>
              <a:gd name="T15" fmla="*/ 519 h 817"/>
              <a:gd name="T16" fmla="*/ 663 w 766"/>
              <a:gd name="T17" fmla="*/ 519 h 817"/>
              <a:gd name="T18" fmla="*/ 757 w 766"/>
              <a:gd name="T19" fmla="*/ 136 h 817"/>
              <a:gd name="T20" fmla="*/ 757 w 766"/>
              <a:gd name="T21" fmla="*/ 136 h 817"/>
              <a:gd name="T22" fmla="*/ 748 w 766"/>
              <a:gd name="T23" fmla="*/ 128 h 817"/>
              <a:gd name="T24" fmla="*/ 748 w 766"/>
              <a:gd name="T25" fmla="*/ 119 h 817"/>
              <a:gd name="T26" fmla="*/ 748 w 766"/>
              <a:gd name="T27" fmla="*/ 119 h 817"/>
              <a:gd name="T28" fmla="*/ 748 w 766"/>
              <a:gd name="T29" fmla="*/ 110 h 817"/>
              <a:gd name="T30" fmla="*/ 740 w 766"/>
              <a:gd name="T31" fmla="*/ 110 h 817"/>
              <a:gd name="T32" fmla="*/ 731 w 766"/>
              <a:gd name="T33" fmla="*/ 110 h 817"/>
              <a:gd name="T34" fmla="*/ 731 w 766"/>
              <a:gd name="T35" fmla="*/ 110 h 817"/>
              <a:gd name="T36" fmla="*/ 723 w 766"/>
              <a:gd name="T37" fmla="*/ 102 h 817"/>
              <a:gd name="T38" fmla="*/ 204 w 766"/>
              <a:gd name="T39" fmla="*/ 162 h 817"/>
              <a:gd name="T40" fmla="*/ 145 w 766"/>
              <a:gd name="T41" fmla="*/ 17 h 817"/>
              <a:gd name="T42" fmla="*/ 145 w 766"/>
              <a:gd name="T43" fmla="*/ 17 h 817"/>
              <a:gd name="T44" fmla="*/ 136 w 766"/>
              <a:gd name="T45" fmla="*/ 8 h 817"/>
              <a:gd name="T46" fmla="*/ 136 w 766"/>
              <a:gd name="T47" fmla="*/ 8 h 817"/>
              <a:gd name="T48" fmla="*/ 128 w 766"/>
              <a:gd name="T49" fmla="*/ 0 h 817"/>
              <a:gd name="T50" fmla="*/ 128 w 766"/>
              <a:gd name="T51" fmla="*/ 0 h 817"/>
              <a:gd name="T52" fmla="*/ 119 w 766"/>
              <a:gd name="T53" fmla="*/ 0 h 817"/>
              <a:gd name="T54" fmla="*/ 119 w 766"/>
              <a:gd name="T55" fmla="*/ 0 h 817"/>
              <a:gd name="T56" fmla="*/ 0 w 766"/>
              <a:gd name="T57" fmla="*/ 26 h 817"/>
              <a:gd name="T58" fmla="*/ 145 w 766"/>
              <a:gd name="T59" fmla="*/ 476 h 817"/>
              <a:gd name="T60" fmla="*/ 145 w 766"/>
              <a:gd name="T61" fmla="*/ 485 h 817"/>
              <a:gd name="T62" fmla="*/ 136 w 766"/>
              <a:gd name="T63" fmla="*/ 485 h 817"/>
              <a:gd name="T64" fmla="*/ 136 w 766"/>
              <a:gd name="T65" fmla="*/ 485 h 817"/>
              <a:gd name="T66" fmla="*/ 128 w 766"/>
              <a:gd name="T67" fmla="*/ 485 h 817"/>
              <a:gd name="T68" fmla="*/ 128 w 766"/>
              <a:gd name="T69" fmla="*/ 493 h 817"/>
              <a:gd name="T70" fmla="*/ 51 w 766"/>
              <a:gd name="T71" fmla="*/ 612 h 817"/>
              <a:gd name="T72" fmla="*/ 51 w 766"/>
              <a:gd name="T73" fmla="*/ 612 h 817"/>
              <a:gd name="T74" fmla="*/ 51 w 766"/>
              <a:gd name="T75" fmla="*/ 621 h 817"/>
              <a:gd name="T76" fmla="*/ 51 w 766"/>
              <a:gd name="T77" fmla="*/ 621 h 817"/>
              <a:gd name="T78" fmla="*/ 51 w 766"/>
              <a:gd name="T79" fmla="*/ 629 h 817"/>
              <a:gd name="T80" fmla="*/ 51 w 766"/>
              <a:gd name="T81" fmla="*/ 638 h 817"/>
              <a:gd name="T82" fmla="*/ 51 w 766"/>
              <a:gd name="T83" fmla="*/ 638 h 817"/>
              <a:gd name="T84" fmla="*/ 51 w 766"/>
              <a:gd name="T85" fmla="*/ 646 h 817"/>
              <a:gd name="T86" fmla="*/ 60 w 766"/>
              <a:gd name="T87" fmla="*/ 646 h 817"/>
              <a:gd name="T88" fmla="*/ 60 w 766"/>
              <a:gd name="T89" fmla="*/ 646 h 817"/>
              <a:gd name="T90" fmla="*/ 68 w 766"/>
              <a:gd name="T91" fmla="*/ 646 h 817"/>
              <a:gd name="T92" fmla="*/ 76 w 766"/>
              <a:gd name="T93" fmla="*/ 655 h 817"/>
              <a:gd name="T94" fmla="*/ 289 w 766"/>
              <a:gd name="T95" fmla="*/ 816 h 817"/>
              <a:gd name="T96" fmla="*/ 519 w 766"/>
              <a:gd name="T97" fmla="*/ 706 h 817"/>
              <a:gd name="T98" fmla="*/ 740 w 766"/>
              <a:gd name="T99" fmla="*/ 655 h 817"/>
              <a:gd name="T100" fmla="*/ 349 w 766"/>
              <a:gd name="T101" fmla="*/ 706 h 817"/>
              <a:gd name="T102" fmla="*/ 349 w 766"/>
              <a:gd name="T103" fmla="*/ 706 h 817"/>
              <a:gd name="T104" fmla="*/ 570 w 766"/>
              <a:gd name="T105" fmla="*/ 70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66" h="817">
                <a:moveTo>
                  <a:pt x="740" y="595"/>
                </a:moveTo>
                <a:lnTo>
                  <a:pt x="740" y="595"/>
                </a:lnTo>
                <a:cubicBezTo>
                  <a:pt x="128" y="595"/>
                  <a:pt x="128" y="595"/>
                  <a:pt x="128" y="595"/>
                </a:cubicBezTo>
                <a:cubicBezTo>
                  <a:pt x="162" y="536"/>
                  <a:pt x="162" y="536"/>
                  <a:pt x="162" y="536"/>
                </a:cubicBezTo>
                <a:cubicBezTo>
                  <a:pt x="204" y="536"/>
                  <a:pt x="204" y="536"/>
                  <a:pt x="204" y="536"/>
                </a:cubicBezTo>
                <a:lnTo>
                  <a:pt x="204" y="536"/>
                </a:lnTo>
                <a:lnTo>
                  <a:pt x="204" y="536"/>
                </a:lnTo>
                <a:cubicBezTo>
                  <a:pt x="638" y="536"/>
                  <a:pt x="638" y="536"/>
                  <a:pt x="638" y="536"/>
                </a:cubicBezTo>
                <a:lnTo>
                  <a:pt x="638" y="536"/>
                </a:lnTo>
                <a:cubicBezTo>
                  <a:pt x="638" y="536"/>
                  <a:pt x="638" y="536"/>
                  <a:pt x="646" y="536"/>
                </a:cubicBezTo>
                <a:lnTo>
                  <a:pt x="646" y="536"/>
                </a:lnTo>
                <a:lnTo>
                  <a:pt x="646" y="536"/>
                </a:lnTo>
                <a:lnTo>
                  <a:pt x="646" y="536"/>
                </a:lnTo>
                <a:lnTo>
                  <a:pt x="646" y="536"/>
                </a:lnTo>
                <a:lnTo>
                  <a:pt x="646" y="536"/>
                </a:lnTo>
                <a:lnTo>
                  <a:pt x="646" y="536"/>
                </a:lnTo>
                <a:cubicBezTo>
                  <a:pt x="655" y="536"/>
                  <a:pt x="655" y="536"/>
                  <a:pt x="655" y="536"/>
                </a:cubicBezTo>
                <a:lnTo>
                  <a:pt x="655" y="536"/>
                </a:lnTo>
                <a:lnTo>
                  <a:pt x="655" y="536"/>
                </a:lnTo>
                <a:lnTo>
                  <a:pt x="655" y="536"/>
                </a:lnTo>
                <a:lnTo>
                  <a:pt x="655" y="527"/>
                </a:lnTo>
                <a:lnTo>
                  <a:pt x="655" y="527"/>
                </a:lnTo>
                <a:lnTo>
                  <a:pt x="655" y="527"/>
                </a:lnTo>
                <a:lnTo>
                  <a:pt x="663" y="527"/>
                </a:lnTo>
                <a:lnTo>
                  <a:pt x="663" y="527"/>
                </a:lnTo>
                <a:lnTo>
                  <a:pt x="663" y="527"/>
                </a:lnTo>
                <a:lnTo>
                  <a:pt x="663" y="527"/>
                </a:lnTo>
                <a:lnTo>
                  <a:pt x="663" y="527"/>
                </a:lnTo>
                <a:lnTo>
                  <a:pt x="663" y="527"/>
                </a:lnTo>
                <a:lnTo>
                  <a:pt x="663" y="519"/>
                </a:lnTo>
                <a:lnTo>
                  <a:pt x="663" y="519"/>
                </a:lnTo>
                <a:lnTo>
                  <a:pt x="663" y="519"/>
                </a:lnTo>
                <a:lnTo>
                  <a:pt x="663" y="519"/>
                </a:lnTo>
                <a:lnTo>
                  <a:pt x="663" y="519"/>
                </a:lnTo>
                <a:lnTo>
                  <a:pt x="663" y="519"/>
                </a:lnTo>
                <a:lnTo>
                  <a:pt x="663" y="519"/>
                </a:lnTo>
                <a:cubicBezTo>
                  <a:pt x="757" y="144"/>
                  <a:pt x="757" y="144"/>
                  <a:pt x="757" y="144"/>
                </a:cubicBezTo>
                <a:cubicBezTo>
                  <a:pt x="757" y="136"/>
                  <a:pt x="757" y="136"/>
                  <a:pt x="757" y="136"/>
                </a:cubicBezTo>
                <a:lnTo>
                  <a:pt x="757" y="136"/>
                </a:lnTo>
                <a:lnTo>
                  <a:pt x="757" y="136"/>
                </a:lnTo>
                <a:lnTo>
                  <a:pt x="757" y="136"/>
                </a:lnTo>
                <a:lnTo>
                  <a:pt x="757" y="136"/>
                </a:lnTo>
                <a:lnTo>
                  <a:pt x="757" y="136"/>
                </a:lnTo>
                <a:lnTo>
                  <a:pt x="757" y="136"/>
                </a:lnTo>
                <a:cubicBezTo>
                  <a:pt x="757" y="136"/>
                  <a:pt x="757" y="136"/>
                  <a:pt x="757" y="128"/>
                </a:cubicBezTo>
                <a:lnTo>
                  <a:pt x="757" y="128"/>
                </a:lnTo>
                <a:lnTo>
                  <a:pt x="757" y="128"/>
                </a:lnTo>
                <a:cubicBezTo>
                  <a:pt x="757" y="128"/>
                  <a:pt x="757" y="128"/>
                  <a:pt x="748" y="128"/>
                </a:cubicBezTo>
                <a:lnTo>
                  <a:pt x="748" y="128"/>
                </a:lnTo>
                <a:lnTo>
                  <a:pt x="748" y="128"/>
                </a:lnTo>
                <a:lnTo>
                  <a:pt x="748" y="128"/>
                </a:lnTo>
                <a:cubicBezTo>
                  <a:pt x="748" y="119"/>
                  <a:pt x="748" y="119"/>
                  <a:pt x="748" y="119"/>
                </a:cubicBezTo>
                <a:lnTo>
                  <a:pt x="748" y="119"/>
                </a:lnTo>
                <a:lnTo>
                  <a:pt x="748" y="119"/>
                </a:lnTo>
                <a:lnTo>
                  <a:pt x="748" y="119"/>
                </a:lnTo>
                <a:lnTo>
                  <a:pt x="748" y="119"/>
                </a:lnTo>
                <a:lnTo>
                  <a:pt x="748" y="119"/>
                </a:lnTo>
                <a:lnTo>
                  <a:pt x="748" y="119"/>
                </a:lnTo>
                <a:cubicBezTo>
                  <a:pt x="748" y="119"/>
                  <a:pt x="748" y="119"/>
                  <a:pt x="748" y="110"/>
                </a:cubicBezTo>
                <a:lnTo>
                  <a:pt x="748" y="110"/>
                </a:lnTo>
                <a:lnTo>
                  <a:pt x="740" y="110"/>
                </a:lnTo>
                <a:lnTo>
                  <a:pt x="740" y="110"/>
                </a:lnTo>
                <a:lnTo>
                  <a:pt x="740" y="110"/>
                </a:lnTo>
                <a:lnTo>
                  <a:pt x="740" y="110"/>
                </a:lnTo>
                <a:lnTo>
                  <a:pt x="740" y="110"/>
                </a:lnTo>
                <a:lnTo>
                  <a:pt x="740" y="110"/>
                </a:lnTo>
                <a:lnTo>
                  <a:pt x="740" y="110"/>
                </a:lnTo>
                <a:lnTo>
                  <a:pt x="731" y="110"/>
                </a:lnTo>
                <a:lnTo>
                  <a:pt x="731" y="110"/>
                </a:lnTo>
                <a:lnTo>
                  <a:pt x="731" y="110"/>
                </a:lnTo>
                <a:lnTo>
                  <a:pt x="731" y="110"/>
                </a:lnTo>
                <a:lnTo>
                  <a:pt x="731" y="110"/>
                </a:lnTo>
                <a:lnTo>
                  <a:pt x="731" y="110"/>
                </a:lnTo>
                <a:lnTo>
                  <a:pt x="731" y="102"/>
                </a:lnTo>
                <a:lnTo>
                  <a:pt x="731" y="102"/>
                </a:lnTo>
                <a:cubicBezTo>
                  <a:pt x="723" y="102"/>
                  <a:pt x="723" y="102"/>
                  <a:pt x="723" y="102"/>
                </a:cubicBezTo>
                <a:lnTo>
                  <a:pt x="723" y="102"/>
                </a:lnTo>
                <a:cubicBezTo>
                  <a:pt x="204" y="102"/>
                  <a:pt x="204" y="102"/>
                  <a:pt x="204" y="102"/>
                </a:cubicBezTo>
                <a:cubicBezTo>
                  <a:pt x="187" y="102"/>
                  <a:pt x="179" y="119"/>
                  <a:pt x="179" y="136"/>
                </a:cubicBezTo>
                <a:cubicBezTo>
                  <a:pt x="179" y="153"/>
                  <a:pt x="187" y="162"/>
                  <a:pt x="204" y="162"/>
                </a:cubicBezTo>
                <a:cubicBezTo>
                  <a:pt x="689" y="162"/>
                  <a:pt x="689" y="162"/>
                  <a:pt x="689" y="162"/>
                </a:cubicBezTo>
                <a:cubicBezTo>
                  <a:pt x="621" y="476"/>
                  <a:pt x="621" y="476"/>
                  <a:pt x="621" y="476"/>
                </a:cubicBezTo>
                <a:cubicBezTo>
                  <a:pt x="230" y="476"/>
                  <a:pt x="230" y="476"/>
                  <a:pt x="230" y="476"/>
                </a:cubicBezTo>
                <a:cubicBezTo>
                  <a:pt x="145" y="17"/>
                  <a:pt x="145" y="17"/>
                  <a:pt x="145" y="17"/>
                </a:cubicBezTo>
                <a:lnTo>
                  <a:pt x="145" y="17"/>
                </a:lnTo>
                <a:lnTo>
                  <a:pt x="145" y="17"/>
                </a:lnTo>
                <a:lnTo>
                  <a:pt x="145" y="17"/>
                </a:lnTo>
                <a:lnTo>
                  <a:pt x="145" y="17"/>
                </a:lnTo>
                <a:lnTo>
                  <a:pt x="145" y="17"/>
                </a:lnTo>
                <a:cubicBezTo>
                  <a:pt x="136" y="17"/>
                  <a:pt x="136" y="17"/>
                  <a:pt x="136" y="17"/>
                </a:cubicBez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6" y="0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cubicBezTo>
                  <a:pt x="119" y="0"/>
                  <a:pt x="119" y="0"/>
                  <a:pt x="111" y="0"/>
                </a:cubicBezTo>
                <a:lnTo>
                  <a:pt x="111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42"/>
                  <a:pt x="17" y="51"/>
                  <a:pt x="34" y="51"/>
                </a:cubicBezTo>
                <a:cubicBezTo>
                  <a:pt x="94" y="51"/>
                  <a:pt x="94" y="51"/>
                  <a:pt x="94" y="51"/>
                </a:cubicBezTo>
                <a:cubicBezTo>
                  <a:pt x="170" y="476"/>
                  <a:pt x="170" y="476"/>
                  <a:pt x="170" y="476"/>
                </a:cubicBezTo>
                <a:cubicBezTo>
                  <a:pt x="145" y="476"/>
                  <a:pt x="145" y="476"/>
                  <a:pt x="145" y="476"/>
                </a:cubicBezTo>
                <a:lnTo>
                  <a:pt x="145" y="476"/>
                </a:lnTo>
                <a:lnTo>
                  <a:pt x="145" y="476"/>
                </a:lnTo>
                <a:cubicBezTo>
                  <a:pt x="145" y="476"/>
                  <a:pt x="145" y="476"/>
                  <a:pt x="145" y="485"/>
                </a:cubicBezTo>
                <a:lnTo>
                  <a:pt x="145" y="485"/>
                </a:lnTo>
                <a:lnTo>
                  <a:pt x="145" y="485"/>
                </a:lnTo>
                <a:lnTo>
                  <a:pt x="145" y="485"/>
                </a:lnTo>
                <a:lnTo>
                  <a:pt x="136" y="485"/>
                </a:lnTo>
                <a:lnTo>
                  <a:pt x="136" y="485"/>
                </a:lnTo>
                <a:lnTo>
                  <a:pt x="136" y="485"/>
                </a:lnTo>
                <a:lnTo>
                  <a:pt x="136" y="485"/>
                </a:lnTo>
                <a:lnTo>
                  <a:pt x="136" y="485"/>
                </a:lnTo>
                <a:lnTo>
                  <a:pt x="136" y="485"/>
                </a:lnTo>
                <a:lnTo>
                  <a:pt x="136" y="485"/>
                </a:lnTo>
                <a:cubicBezTo>
                  <a:pt x="128" y="485"/>
                  <a:pt x="128" y="485"/>
                  <a:pt x="128" y="485"/>
                </a:cubicBezTo>
                <a:lnTo>
                  <a:pt x="128" y="485"/>
                </a:lnTo>
                <a:lnTo>
                  <a:pt x="128" y="485"/>
                </a:lnTo>
                <a:lnTo>
                  <a:pt x="128" y="485"/>
                </a:lnTo>
                <a:lnTo>
                  <a:pt x="128" y="493"/>
                </a:lnTo>
                <a:lnTo>
                  <a:pt x="128" y="493"/>
                </a:lnTo>
                <a:lnTo>
                  <a:pt x="128" y="493"/>
                </a:lnTo>
                <a:lnTo>
                  <a:pt x="128" y="493"/>
                </a:lnTo>
                <a:lnTo>
                  <a:pt x="128" y="493"/>
                </a:lnTo>
                <a:cubicBezTo>
                  <a:pt x="51" y="604"/>
                  <a:pt x="51" y="604"/>
                  <a:pt x="51" y="604"/>
                </a:cubicBezTo>
                <a:lnTo>
                  <a:pt x="51" y="612"/>
                </a:lnTo>
                <a:lnTo>
                  <a:pt x="51" y="612"/>
                </a:lnTo>
                <a:lnTo>
                  <a:pt x="51" y="612"/>
                </a:lnTo>
                <a:lnTo>
                  <a:pt x="51" y="612"/>
                </a:lnTo>
                <a:lnTo>
                  <a:pt x="51" y="612"/>
                </a:lnTo>
                <a:lnTo>
                  <a:pt x="51" y="612"/>
                </a:lnTo>
                <a:lnTo>
                  <a:pt x="51" y="612"/>
                </a:lnTo>
                <a:cubicBezTo>
                  <a:pt x="51" y="621"/>
                  <a:pt x="51" y="621"/>
                  <a:pt x="51" y="621"/>
                </a:cubicBezTo>
                <a:lnTo>
                  <a:pt x="51" y="621"/>
                </a:lnTo>
                <a:lnTo>
                  <a:pt x="51" y="621"/>
                </a:lnTo>
                <a:lnTo>
                  <a:pt x="51" y="621"/>
                </a:lnTo>
                <a:lnTo>
                  <a:pt x="42" y="621"/>
                </a:lnTo>
                <a:lnTo>
                  <a:pt x="51" y="621"/>
                </a:lnTo>
                <a:lnTo>
                  <a:pt x="51" y="621"/>
                </a:lnTo>
                <a:cubicBezTo>
                  <a:pt x="51" y="629"/>
                  <a:pt x="51" y="629"/>
                  <a:pt x="51" y="629"/>
                </a:cubicBezTo>
                <a:lnTo>
                  <a:pt x="51" y="629"/>
                </a:lnTo>
                <a:lnTo>
                  <a:pt x="51" y="629"/>
                </a:lnTo>
                <a:lnTo>
                  <a:pt x="51" y="629"/>
                </a:lnTo>
                <a:lnTo>
                  <a:pt x="51" y="629"/>
                </a:lnTo>
                <a:lnTo>
                  <a:pt x="51" y="629"/>
                </a:lnTo>
                <a:cubicBezTo>
                  <a:pt x="51" y="629"/>
                  <a:pt x="51" y="629"/>
                  <a:pt x="51" y="638"/>
                </a:cubicBezTo>
                <a:lnTo>
                  <a:pt x="51" y="638"/>
                </a:lnTo>
                <a:lnTo>
                  <a:pt x="51" y="638"/>
                </a:lnTo>
                <a:lnTo>
                  <a:pt x="51" y="638"/>
                </a:lnTo>
                <a:lnTo>
                  <a:pt x="51" y="638"/>
                </a:lnTo>
                <a:lnTo>
                  <a:pt x="51" y="638"/>
                </a:lnTo>
                <a:lnTo>
                  <a:pt x="51" y="638"/>
                </a:lnTo>
                <a:lnTo>
                  <a:pt x="51" y="638"/>
                </a:lnTo>
                <a:cubicBezTo>
                  <a:pt x="51" y="646"/>
                  <a:pt x="51" y="646"/>
                  <a:pt x="51" y="646"/>
                </a:cubicBezTo>
                <a:cubicBezTo>
                  <a:pt x="60" y="646"/>
                  <a:pt x="60" y="646"/>
                  <a:pt x="60" y="646"/>
                </a:cubicBezTo>
                <a:lnTo>
                  <a:pt x="60" y="646"/>
                </a:lnTo>
                <a:lnTo>
                  <a:pt x="60" y="646"/>
                </a:lnTo>
                <a:lnTo>
                  <a:pt x="60" y="646"/>
                </a:lnTo>
                <a:lnTo>
                  <a:pt x="60" y="646"/>
                </a:lnTo>
                <a:lnTo>
                  <a:pt x="60" y="646"/>
                </a:lnTo>
                <a:lnTo>
                  <a:pt x="60" y="646"/>
                </a:lnTo>
                <a:lnTo>
                  <a:pt x="60" y="646"/>
                </a:lnTo>
                <a:cubicBezTo>
                  <a:pt x="68" y="646"/>
                  <a:pt x="68" y="646"/>
                  <a:pt x="68" y="646"/>
                </a:cubicBez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55"/>
                </a:lnTo>
                <a:lnTo>
                  <a:pt x="68" y="655"/>
                </a:lnTo>
                <a:cubicBezTo>
                  <a:pt x="76" y="655"/>
                  <a:pt x="76" y="655"/>
                  <a:pt x="76" y="655"/>
                </a:cubicBezTo>
                <a:lnTo>
                  <a:pt x="76" y="655"/>
                </a:lnTo>
                <a:cubicBezTo>
                  <a:pt x="196" y="655"/>
                  <a:pt x="196" y="655"/>
                  <a:pt x="196" y="655"/>
                </a:cubicBezTo>
                <a:cubicBezTo>
                  <a:pt x="187" y="663"/>
                  <a:pt x="179" y="689"/>
                  <a:pt x="179" y="706"/>
                </a:cubicBezTo>
                <a:cubicBezTo>
                  <a:pt x="179" y="765"/>
                  <a:pt x="230" y="816"/>
                  <a:pt x="289" y="816"/>
                </a:cubicBezTo>
                <a:cubicBezTo>
                  <a:pt x="349" y="816"/>
                  <a:pt x="400" y="765"/>
                  <a:pt x="400" y="706"/>
                </a:cubicBezTo>
                <a:cubicBezTo>
                  <a:pt x="400" y="689"/>
                  <a:pt x="400" y="663"/>
                  <a:pt x="383" y="655"/>
                </a:cubicBezTo>
                <a:cubicBezTo>
                  <a:pt x="527" y="655"/>
                  <a:pt x="527" y="655"/>
                  <a:pt x="527" y="655"/>
                </a:cubicBezTo>
                <a:cubicBezTo>
                  <a:pt x="519" y="663"/>
                  <a:pt x="519" y="689"/>
                  <a:pt x="519" y="706"/>
                </a:cubicBezTo>
                <a:cubicBezTo>
                  <a:pt x="519" y="765"/>
                  <a:pt x="561" y="816"/>
                  <a:pt x="629" y="816"/>
                </a:cubicBezTo>
                <a:cubicBezTo>
                  <a:pt x="689" y="816"/>
                  <a:pt x="740" y="765"/>
                  <a:pt x="740" y="706"/>
                </a:cubicBezTo>
                <a:cubicBezTo>
                  <a:pt x="740" y="689"/>
                  <a:pt x="731" y="663"/>
                  <a:pt x="723" y="655"/>
                </a:cubicBezTo>
                <a:cubicBezTo>
                  <a:pt x="740" y="655"/>
                  <a:pt x="740" y="655"/>
                  <a:pt x="740" y="655"/>
                </a:cubicBezTo>
                <a:cubicBezTo>
                  <a:pt x="757" y="655"/>
                  <a:pt x="765" y="638"/>
                  <a:pt x="765" y="621"/>
                </a:cubicBezTo>
                <a:cubicBezTo>
                  <a:pt x="765" y="604"/>
                  <a:pt x="757" y="595"/>
                  <a:pt x="740" y="595"/>
                </a:cubicBezTo>
                <a:close/>
                <a:moveTo>
                  <a:pt x="349" y="706"/>
                </a:moveTo>
                <a:lnTo>
                  <a:pt x="349" y="706"/>
                </a:lnTo>
                <a:cubicBezTo>
                  <a:pt x="349" y="740"/>
                  <a:pt x="323" y="765"/>
                  <a:pt x="289" y="765"/>
                </a:cubicBezTo>
                <a:cubicBezTo>
                  <a:pt x="255" y="765"/>
                  <a:pt x="238" y="740"/>
                  <a:pt x="238" y="706"/>
                </a:cubicBezTo>
                <a:cubicBezTo>
                  <a:pt x="238" y="672"/>
                  <a:pt x="255" y="655"/>
                  <a:pt x="289" y="655"/>
                </a:cubicBezTo>
                <a:cubicBezTo>
                  <a:pt x="323" y="655"/>
                  <a:pt x="349" y="672"/>
                  <a:pt x="349" y="706"/>
                </a:cubicBezTo>
                <a:close/>
                <a:moveTo>
                  <a:pt x="680" y="706"/>
                </a:moveTo>
                <a:lnTo>
                  <a:pt x="680" y="706"/>
                </a:lnTo>
                <a:cubicBezTo>
                  <a:pt x="680" y="740"/>
                  <a:pt x="655" y="765"/>
                  <a:pt x="629" y="765"/>
                </a:cubicBezTo>
                <a:cubicBezTo>
                  <a:pt x="595" y="765"/>
                  <a:pt x="570" y="740"/>
                  <a:pt x="570" y="706"/>
                </a:cubicBezTo>
                <a:cubicBezTo>
                  <a:pt x="570" y="672"/>
                  <a:pt x="595" y="655"/>
                  <a:pt x="629" y="655"/>
                </a:cubicBezTo>
                <a:cubicBezTo>
                  <a:pt x="655" y="655"/>
                  <a:pt x="680" y="672"/>
                  <a:pt x="680" y="7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8">
            <a:extLst>
              <a:ext uri="{FF2B5EF4-FFF2-40B4-BE49-F238E27FC236}">
                <a16:creationId xmlns:a16="http://schemas.microsoft.com/office/drawing/2014/main" id="{A4181225-58A8-2143-9209-F5DB45A7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876" y="3195743"/>
            <a:ext cx="734887" cy="900354"/>
          </a:xfrm>
          <a:custGeom>
            <a:avLst/>
            <a:gdLst>
              <a:gd name="T0" fmla="*/ 664 w 665"/>
              <a:gd name="T1" fmla="*/ 230 h 817"/>
              <a:gd name="T2" fmla="*/ 664 w 665"/>
              <a:gd name="T3" fmla="*/ 230 h 817"/>
              <a:gd name="T4" fmla="*/ 655 w 665"/>
              <a:gd name="T5" fmla="*/ 204 h 817"/>
              <a:gd name="T6" fmla="*/ 451 w 665"/>
              <a:gd name="T7" fmla="*/ 8 h 817"/>
              <a:gd name="T8" fmla="*/ 426 w 665"/>
              <a:gd name="T9" fmla="*/ 0 h 817"/>
              <a:gd name="T10" fmla="*/ 426 w 665"/>
              <a:gd name="T11" fmla="*/ 0 h 817"/>
              <a:gd name="T12" fmla="*/ 34 w 665"/>
              <a:gd name="T13" fmla="*/ 0 h 817"/>
              <a:gd name="T14" fmla="*/ 0 w 665"/>
              <a:gd name="T15" fmla="*/ 51 h 817"/>
              <a:gd name="T16" fmla="*/ 0 w 665"/>
              <a:gd name="T17" fmla="*/ 791 h 817"/>
              <a:gd name="T18" fmla="*/ 26 w 665"/>
              <a:gd name="T19" fmla="*/ 816 h 817"/>
              <a:gd name="T20" fmla="*/ 638 w 665"/>
              <a:gd name="T21" fmla="*/ 816 h 817"/>
              <a:gd name="T22" fmla="*/ 664 w 665"/>
              <a:gd name="T23" fmla="*/ 791 h 817"/>
              <a:gd name="T24" fmla="*/ 664 w 665"/>
              <a:gd name="T25" fmla="*/ 230 h 817"/>
              <a:gd name="T26" fmla="*/ 460 w 665"/>
              <a:gd name="T27" fmla="*/ 196 h 817"/>
              <a:gd name="T28" fmla="*/ 460 w 665"/>
              <a:gd name="T29" fmla="*/ 196 h 817"/>
              <a:gd name="T30" fmla="*/ 460 w 665"/>
              <a:gd name="T31" fmla="*/ 94 h 817"/>
              <a:gd name="T32" fmla="*/ 562 w 665"/>
              <a:gd name="T33" fmla="*/ 196 h 817"/>
              <a:gd name="T34" fmla="*/ 460 w 665"/>
              <a:gd name="T35" fmla="*/ 196 h 817"/>
              <a:gd name="T36" fmla="*/ 51 w 665"/>
              <a:gd name="T37" fmla="*/ 765 h 817"/>
              <a:gd name="T38" fmla="*/ 51 w 665"/>
              <a:gd name="T39" fmla="*/ 765 h 817"/>
              <a:gd name="T40" fmla="*/ 51 w 665"/>
              <a:gd name="T41" fmla="*/ 51 h 817"/>
              <a:gd name="T42" fmla="*/ 400 w 665"/>
              <a:gd name="T43" fmla="*/ 51 h 817"/>
              <a:gd name="T44" fmla="*/ 400 w 665"/>
              <a:gd name="T45" fmla="*/ 221 h 817"/>
              <a:gd name="T46" fmla="*/ 426 w 665"/>
              <a:gd name="T47" fmla="*/ 246 h 817"/>
              <a:gd name="T48" fmla="*/ 604 w 665"/>
              <a:gd name="T49" fmla="*/ 246 h 817"/>
              <a:gd name="T50" fmla="*/ 613 w 665"/>
              <a:gd name="T51" fmla="*/ 246 h 817"/>
              <a:gd name="T52" fmla="*/ 613 w 665"/>
              <a:gd name="T53" fmla="*/ 765 h 817"/>
              <a:gd name="T54" fmla="*/ 51 w 665"/>
              <a:gd name="T55" fmla="*/ 76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5" h="817">
                <a:moveTo>
                  <a:pt x="664" y="230"/>
                </a:moveTo>
                <a:lnTo>
                  <a:pt x="664" y="230"/>
                </a:lnTo>
                <a:cubicBezTo>
                  <a:pt x="664" y="221"/>
                  <a:pt x="664" y="212"/>
                  <a:pt x="655" y="204"/>
                </a:cubicBezTo>
                <a:cubicBezTo>
                  <a:pt x="451" y="8"/>
                  <a:pt x="451" y="8"/>
                  <a:pt x="451" y="8"/>
                </a:cubicBezTo>
                <a:cubicBezTo>
                  <a:pt x="442" y="0"/>
                  <a:pt x="434" y="0"/>
                  <a:pt x="426" y="0"/>
                </a:cubicBezTo>
                <a:lnTo>
                  <a:pt x="426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51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08"/>
                  <a:pt x="9" y="816"/>
                  <a:pt x="26" y="816"/>
                </a:cubicBezTo>
                <a:cubicBezTo>
                  <a:pt x="638" y="816"/>
                  <a:pt x="638" y="816"/>
                  <a:pt x="638" y="816"/>
                </a:cubicBezTo>
                <a:cubicBezTo>
                  <a:pt x="655" y="816"/>
                  <a:pt x="664" y="808"/>
                  <a:pt x="664" y="791"/>
                </a:cubicBezTo>
                <a:cubicBezTo>
                  <a:pt x="664" y="230"/>
                  <a:pt x="664" y="230"/>
                  <a:pt x="664" y="230"/>
                </a:cubicBezTo>
                <a:close/>
                <a:moveTo>
                  <a:pt x="460" y="196"/>
                </a:moveTo>
                <a:lnTo>
                  <a:pt x="460" y="196"/>
                </a:lnTo>
                <a:cubicBezTo>
                  <a:pt x="460" y="94"/>
                  <a:pt x="460" y="94"/>
                  <a:pt x="460" y="94"/>
                </a:cubicBezTo>
                <a:cubicBezTo>
                  <a:pt x="562" y="196"/>
                  <a:pt x="562" y="196"/>
                  <a:pt x="562" y="196"/>
                </a:cubicBezTo>
                <a:lnTo>
                  <a:pt x="460" y="196"/>
                </a:lnTo>
                <a:close/>
                <a:moveTo>
                  <a:pt x="51" y="765"/>
                </a:moveTo>
                <a:lnTo>
                  <a:pt x="51" y="765"/>
                </a:lnTo>
                <a:cubicBezTo>
                  <a:pt x="51" y="51"/>
                  <a:pt x="51" y="51"/>
                  <a:pt x="51" y="51"/>
                </a:cubicBezTo>
                <a:cubicBezTo>
                  <a:pt x="400" y="51"/>
                  <a:pt x="400" y="51"/>
                  <a:pt x="400" y="51"/>
                </a:cubicBezTo>
                <a:cubicBezTo>
                  <a:pt x="400" y="221"/>
                  <a:pt x="400" y="221"/>
                  <a:pt x="400" y="221"/>
                </a:cubicBezTo>
                <a:cubicBezTo>
                  <a:pt x="400" y="238"/>
                  <a:pt x="417" y="246"/>
                  <a:pt x="426" y="246"/>
                </a:cubicBezTo>
                <a:cubicBezTo>
                  <a:pt x="604" y="246"/>
                  <a:pt x="604" y="246"/>
                  <a:pt x="604" y="246"/>
                </a:cubicBezTo>
                <a:cubicBezTo>
                  <a:pt x="604" y="246"/>
                  <a:pt x="604" y="246"/>
                  <a:pt x="613" y="246"/>
                </a:cubicBezTo>
                <a:cubicBezTo>
                  <a:pt x="613" y="765"/>
                  <a:pt x="613" y="765"/>
                  <a:pt x="613" y="765"/>
                </a:cubicBezTo>
                <a:lnTo>
                  <a:pt x="51" y="7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9">
            <a:extLst>
              <a:ext uri="{FF2B5EF4-FFF2-40B4-BE49-F238E27FC236}">
                <a16:creationId xmlns:a16="http://schemas.microsoft.com/office/drawing/2014/main" id="{4E10EE7C-59D2-C34F-8184-1A8762A4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948" y="3551017"/>
            <a:ext cx="374741" cy="68135"/>
          </a:xfrm>
          <a:custGeom>
            <a:avLst/>
            <a:gdLst>
              <a:gd name="T0" fmla="*/ 314 w 341"/>
              <a:gd name="T1" fmla="*/ 0 h 61"/>
              <a:gd name="T2" fmla="*/ 314 w 341"/>
              <a:gd name="T3" fmla="*/ 0 h 61"/>
              <a:gd name="T4" fmla="*/ 26 w 341"/>
              <a:gd name="T5" fmla="*/ 0 h 61"/>
              <a:gd name="T6" fmla="*/ 0 w 341"/>
              <a:gd name="T7" fmla="*/ 34 h 61"/>
              <a:gd name="T8" fmla="*/ 26 w 341"/>
              <a:gd name="T9" fmla="*/ 60 h 61"/>
              <a:gd name="T10" fmla="*/ 314 w 341"/>
              <a:gd name="T11" fmla="*/ 60 h 61"/>
              <a:gd name="T12" fmla="*/ 340 w 341"/>
              <a:gd name="T13" fmla="*/ 34 h 61"/>
              <a:gd name="T14" fmla="*/ 314 w 341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61">
                <a:moveTo>
                  <a:pt x="314" y="0"/>
                </a:moveTo>
                <a:lnTo>
                  <a:pt x="314" y="0"/>
                </a:ln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43"/>
                  <a:pt x="8" y="60"/>
                  <a:pt x="26" y="60"/>
                </a:cubicBezTo>
                <a:cubicBezTo>
                  <a:pt x="314" y="60"/>
                  <a:pt x="314" y="60"/>
                  <a:pt x="314" y="60"/>
                </a:cubicBezTo>
                <a:cubicBezTo>
                  <a:pt x="332" y="60"/>
                  <a:pt x="340" y="43"/>
                  <a:pt x="340" y="34"/>
                </a:cubicBezTo>
                <a:cubicBezTo>
                  <a:pt x="340" y="17"/>
                  <a:pt x="332" y="0"/>
                  <a:pt x="31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0">
            <a:extLst>
              <a:ext uri="{FF2B5EF4-FFF2-40B4-BE49-F238E27FC236}">
                <a16:creationId xmlns:a16="http://schemas.microsoft.com/office/drawing/2014/main" id="{C1CA6C06-BA86-4543-A9FA-1A968CEA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948" y="3711623"/>
            <a:ext cx="374741" cy="68135"/>
          </a:xfrm>
          <a:custGeom>
            <a:avLst/>
            <a:gdLst>
              <a:gd name="T0" fmla="*/ 314 w 341"/>
              <a:gd name="T1" fmla="*/ 0 h 60"/>
              <a:gd name="T2" fmla="*/ 314 w 341"/>
              <a:gd name="T3" fmla="*/ 0 h 60"/>
              <a:gd name="T4" fmla="*/ 26 w 341"/>
              <a:gd name="T5" fmla="*/ 0 h 60"/>
              <a:gd name="T6" fmla="*/ 0 w 341"/>
              <a:gd name="T7" fmla="*/ 34 h 60"/>
              <a:gd name="T8" fmla="*/ 26 w 341"/>
              <a:gd name="T9" fmla="*/ 59 h 60"/>
              <a:gd name="T10" fmla="*/ 314 w 341"/>
              <a:gd name="T11" fmla="*/ 59 h 60"/>
              <a:gd name="T12" fmla="*/ 340 w 341"/>
              <a:gd name="T13" fmla="*/ 34 h 60"/>
              <a:gd name="T14" fmla="*/ 314 w 341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60">
                <a:moveTo>
                  <a:pt x="314" y="0"/>
                </a:moveTo>
                <a:lnTo>
                  <a:pt x="314" y="0"/>
                </a:ln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42"/>
                  <a:pt x="8" y="59"/>
                  <a:pt x="26" y="59"/>
                </a:cubicBezTo>
                <a:cubicBezTo>
                  <a:pt x="314" y="59"/>
                  <a:pt x="314" y="59"/>
                  <a:pt x="314" y="59"/>
                </a:cubicBezTo>
                <a:cubicBezTo>
                  <a:pt x="332" y="59"/>
                  <a:pt x="340" y="42"/>
                  <a:pt x="340" y="34"/>
                </a:cubicBezTo>
                <a:cubicBezTo>
                  <a:pt x="340" y="17"/>
                  <a:pt x="332" y="0"/>
                  <a:pt x="31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1">
            <a:extLst>
              <a:ext uri="{FF2B5EF4-FFF2-40B4-BE49-F238E27FC236}">
                <a16:creationId xmlns:a16="http://schemas.microsoft.com/office/drawing/2014/main" id="{13308157-7A06-FD46-8C38-4A25928C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948" y="3867360"/>
            <a:ext cx="374741" cy="68135"/>
          </a:xfrm>
          <a:custGeom>
            <a:avLst/>
            <a:gdLst>
              <a:gd name="T0" fmla="*/ 314 w 341"/>
              <a:gd name="T1" fmla="*/ 0 h 61"/>
              <a:gd name="T2" fmla="*/ 314 w 341"/>
              <a:gd name="T3" fmla="*/ 0 h 61"/>
              <a:gd name="T4" fmla="*/ 26 w 341"/>
              <a:gd name="T5" fmla="*/ 0 h 61"/>
              <a:gd name="T6" fmla="*/ 0 w 341"/>
              <a:gd name="T7" fmla="*/ 34 h 61"/>
              <a:gd name="T8" fmla="*/ 26 w 341"/>
              <a:gd name="T9" fmla="*/ 60 h 61"/>
              <a:gd name="T10" fmla="*/ 314 w 341"/>
              <a:gd name="T11" fmla="*/ 60 h 61"/>
              <a:gd name="T12" fmla="*/ 340 w 341"/>
              <a:gd name="T13" fmla="*/ 34 h 61"/>
              <a:gd name="T14" fmla="*/ 314 w 341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61">
                <a:moveTo>
                  <a:pt x="314" y="0"/>
                </a:moveTo>
                <a:lnTo>
                  <a:pt x="314" y="0"/>
                </a:ln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43"/>
                  <a:pt x="8" y="60"/>
                  <a:pt x="26" y="60"/>
                </a:cubicBezTo>
                <a:cubicBezTo>
                  <a:pt x="314" y="60"/>
                  <a:pt x="314" y="60"/>
                  <a:pt x="314" y="60"/>
                </a:cubicBezTo>
                <a:cubicBezTo>
                  <a:pt x="332" y="60"/>
                  <a:pt x="340" y="43"/>
                  <a:pt x="340" y="34"/>
                </a:cubicBezTo>
                <a:cubicBezTo>
                  <a:pt x="340" y="17"/>
                  <a:pt x="332" y="0"/>
                  <a:pt x="31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2">
            <a:extLst>
              <a:ext uri="{FF2B5EF4-FFF2-40B4-BE49-F238E27FC236}">
                <a16:creationId xmlns:a16="http://schemas.microsoft.com/office/drawing/2014/main" id="{3A491AEC-31A7-4C48-872B-E4EF31C7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741" y="9600436"/>
            <a:ext cx="958759" cy="749485"/>
          </a:xfrm>
          <a:custGeom>
            <a:avLst/>
            <a:gdLst>
              <a:gd name="T0" fmla="*/ 825 w 868"/>
              <a:gd name="T1" fmla="*/ 119 h 681"/>
              <a:gd name="T2" fmla="*/ 825 w 868"/>
              <a:gd name="T3" fmla="*/ 119 h 681"/>
              <a:gd name="T4" fmla="*/ 638 w 868"/>
              <a:gd name="T5" fmla="*/ 119 h 681"/>
              <a:gd name="T6" fmla="*/ 570 w 868"/>
              <a:gd name="T7" fmla="*/ 34 h 681"/>
              <a:gd name="T8" fmla="*/ 434 w 868"/>
              <a:gd name="T9" fmla="*/ 0 h 681"/>
              <a:gd name="T10" fmla="*/ 306 w 868"/>
              <a:gd name="T11" fmla="*/ 34 h 681"/>
              <a:gd name="T12" fmla="*/ 230 w 868"/>
              <a:gd name="T13" fmla="*/ 119 h 681"/>
              <a:gd name="T14" fmla="*/ 51 w 868"/>
              <a:gd name="T15" fmla="*/ 119 h 681"/>
              <a:gd name="T16" fmla="*/ 0 w 868"/>
              <a:gd name="T17" fmla="*/ 162 h 681"/>
              <a:gd name="T18" fmla="*/ 0 w 868"/>
              <a:gd name="T19" fmla="*/ 230 h 681"/>
              <a:gd name="T20" fmla="*/ 0 w 868"/>
              <a:gd name="T21" fmla="*/ 357 h 681"/>
              <a:gd name="T22" fmla="*/ 0 w 868"/>
              <a:gd name="T23" fmla="*/ 638 h 681"/>
              <a:gd name="T24" fmla="*/ 43 w 868"/>
              <a:gd name="T25" fmla="*/ 680 h 681"/>
              <a:gd name="T26" fmla="*/ 825 w 868"/>
              <a:gd name="T27" fmla="*/ 680 h 681"/>
              <a:gd name="T28" fmla="*/ 867 w 868"/>
              <a:gd name="T29" fmla="*/ 638 h 681"/>
              <a:gd name="T30" fmla="*/ 867 w 868"/>
              <a:gd name="T31" fmla="*/ 357 h 681"/>
              <a:gd name="T32" fmla="*/ 867 w 868"/>
              <a:gd name="T33" fmla="*/ 230 h 681"/>
              <a:gd name="T34" fmla="*/ 867 w 868"/>
              <a:gd name="T35" fmla="*/ 162 h 681"/>
              <a:gd name="T36" fmla="*/ 825 w 868"/>
              <a:gd name="T37" fmla="*/ 119 h 681"/>
              <a:gd name="T38" fmla="*/ 340 w 868"/>
              <a:gd name="T39" fmla="*/ 85 h 681"/>
              <a:gd name="T40" fmla="*/ 340 w 868"/>
              <a:gd name="T41" fmla="*/ 85 h 681"/>
              <a:gd name="T42" fmla="*/ 434 w 868"/>
              <a:gd name="T43" fmla="*/ 51 h 681"/>
              <a:gd name="T44" fmla="*/ 536 w 868"/>
              <a:gd name="T45" fmla="*/ 85 h 681"/>
              <a:gd name="T46" fmla="*/ 578 w 868"/>
              <a:gd name="T47" fmla="*/ 119 h 681"/>
              <a:gd name="T48" fmla="*/ 434 w 868"/>
              <a:gd name="T49" fmla="*/ 119 h 681"/>
              <a:gd name="T50" fmla="*/ 298 w 868"/>
              <a:gd name="T51" fmla="*/ 119 h 681"/>
              <a:gd name="T52" fmla="*/ 340 w 868"/>
              <a:gd name="T53" fmla="*/ 85 h 681"/>
              <a:gd name="T54" fmla="*/ 59 w 868"/>
              <a:gd name="T55" fmla="*/ 179 h 681"/>
              <a:gd name="T56" fmla="*/ 59 w 868"/>
              <a:gd name="T57" fmla="*/ 179 h 681"/>
              <a:gd name="T58" fmla="*/ 204 w 868"/>
              <a:gd name="T59" fmla="*/ 179 h 681"/>
              <a:gd name="T60" fmla="*/ 204 w 868"/>
              <a:gd name="T61" fmla="*/ 179 h 681"/>
              <a:gd name="T62" fmla="*/ 663 w 868"/>
              <a:gd name="T63" fmla="*/ 179 h 681"/>
              <a:gd name="T64" fmla="*/ 663 w 868"/>
              <a:gd name="T65" fmla="*/ 179 h 681"/>
              <a:gd name="T66" fmla="*/ 816 w 868"/>
              <a:gd name="T67" fmla="*/ 179 h 681"/>
              <a:gd name="T68" fmla="*/ 816 w 868"/>
              <a:gd name="T69" fmla="*/ 230 h 681"/>
              <a:gd name="T70" fmla="*/ 816 w 868"/>
              <a:gd name="T71" fmla="*/ 357 h 681"/>
              <a:gd name="T72" fmla="*/ 757 w 868"/>
              <a:gd name="T73" fmla="*/ 408 h 681"/>
              <a:gd name="T74" fmla="*/ 111 w 868"/>
              <a:gd name="T75" fmla="*/ 408 h 681"/>
              <a:gd name="T76" fmla="*/ 59 w 868"/>
              <a:gd name="T77" fmla="*/ 357 h 681"/>
              <a:gd name="T78" fmla="*/ 59 w 868"/>
              <a:gd name="T79" fmla="*/ 230 h 681"/>
              <a:gd name="T80" fmla="*/ 59 w 868"/>
              <a:gd name="T81" fmla="*/ 179 h 681"/>
              <a:gd name="T82" fmla="*/ 59 w 868"/>
              <a:gd name="T83" fmla="*/ 621 h 681"/>
              <a:gd name="T84" fmla="*/ 59 w 868"/>
              <a:gd name="T85" fmla="*/ 621 h 681"/>
              <a:gd name="T86" fmla="*/ 59 w 868"/>
              <a:gd name="T87" fmla="*/ 451 h 681"/>
              <a:gd name="T88" fmla="*/ 111 w 868"/>
              <a:gd name="T89" fmla="*/ 468 h 681"/>
              <a:gd name="T90" fmla="*/ 757 w 868"/>
              <a:gd name="T91" fmla="*/ 468 h 681"/>
              <a:gd name="T92" fmla="*/ 816 w 868"/>
              <a:gd name="T93" fmla="*/ 451 h 681"/>
              <a:gd name="T94" fmla="*/ 816 w 868"/>
              <a:gd name="T95" fmla="*/ 621 h 681"/>
              <a:gd name="T96" fmla="*/ 59 w 868"/>
              <a:gd name="T97" fmla="*/ 62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68" h="681">
                <a:moveTo>
                  <a:pt x="825" y="119"/>
                </a:moveTo>
                <a:lnTo>
                  <a:pt x="825" y="119"/>
                </a:lnTo>
                <a:cubicBezTo>
                  <a:pt x="638" y="119"/>
                  <a:pt x="638" y="119"/>
                  <a:pt x="638" y="119"/>
                </a:cubicBezTo>
                <a:cubicBezTo>
                  <a:pt x="621" y="85"/>
                  <a:pt x="595" y="60"/>
                  <a:pt x="570" y="34"/>
                </a:cubicBezTo>
                <a:cubicBezTo>
                  <a:pt x="527" y="9"/>
                  <a:pt x="485" y="0"/>
                  <a:pt x="434" y="0"/>
                </a:cubicBezTo>
                <a:cubicBezTo>
                  <a:pt x="391" y="0"/>
                  <a:pt x="340" y="9"/>
                  <a:pt x="306" y="34"/>
                </a:cubicBezTo>
                <a:cubicBezTo>
                  <a:pt x="272" y="60"/>
                  <a:pt x="247" y="85"/>
                  <a:pt x="230" y="119"/>
                </a:cubicBezTo>
                <a:cubicBezTo>
                  <a:pt x="51" y="119"/>
                  <a:pt x="51" y="119"/>
                  <a:pt x="51" y="119"/>
                </a:cubicBezTo>
                <a:cubicBezTo>
                  <a:pt x="25" y="119"/>
                  <a:pt x="0" y="145"/>
                  <a:pt x="0" y="162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638"/>
                  <a:pt x="0" y="638"/>
                  <a:pt x="0" y="638"/>
                </a:cubicBezTo>
                <a:cubicBezTo>
                  <a:pt x="0" y="663"/>
                  <a:pt x="25" y="680"/>
                  <a:pt x="43" y="680"/>
                </a:cubicBezTo>
                <a:cubicBezTo>
                  <a:pt x="825" y="680"/>
                  <a:pt x="825" y="680"/>
                  <a:pt x="825" y="680"/>
                </a:cubicBezTo>
                <a:cubicBezTo>
                  <a:pt x="850" y="680"/>
                  <a:pt x="867" y="663"/>
                  <a:pt x="867" y="638"/>
                </a:cubicBezTo>
                <a:cubicBezTo>
                  <a:pt x="867" y="357"/>
                  <a:pt x="867" y="357"/>
                  <a:pt x="867" y="357"/>
                </a:cubicBezTo>
                <a:cubicBezTo>
                  <a:pt x="867" y="230"/>
                  <a:pt x="867" y="230"/>
                  <a:pt x="867" y="230"/>
                </a:cubicBezTo>
                <a:cubicBezTo>
                  <a:pt x="867" y="162"/>
                  <a:pt x="867" y="162"/>
                  <a:pt x="867" y="162"/>
                </a:cubicBezTo>
                <a:cubicBezTo>
                  <a:pt x="867" y="136"/>
                  <a:pt x="850" y="119"/>
                  <a:pt x="825" y="119"/>
                </a:cubicBezTo>
                <a:close/>
                <a:moveTo>
                  <a:pt x="340" y="85"/>
                </a:moveTo>
                <a:lnTo>
                  <a:pt x="340" y="85"/>
                </a:lnTo>
                <a:cubicBezTo>
                  <a:pt x="366" y="60"/>
                  <a:pt x="400" y="51"/>
                  <a:pt x="434" y="51"/>
                </a:cubicBezTo>
                <a:cubicBezTo>
                  <a:pt x="468" y="51"/>
                  <a:pt x="510" y="60"/>
                  <a:pt x="536" y="85"/>
                </a:cubicBezTo>
                <a:cubicBezTo>
                  <a:pt x="553" y="93"/>
                  <a:pt x="561" y="102"/>
                  <a:pt x="578" y="119"/>
                </a:cubicBezTo>
                <a:cubicBezTo>
                  <a:pt x="434" y="119"/>
                  <a:pt x="434" y="119"/>
                  <a:pt x="434" y="119"/>
                </a:cubicBezTo>
                <a:cubicBezTo>
                  <a:pt x="298" y="119"/>
                  <a:pt x="298" y="119"/>
                  <a:pt x="298" y="119"/>
                </a:cubicBezTo>
                <a:cubicBezTo>
                  <a:pt x="306" y="102"/>
                  <a:pt x="323" y="93"/>
                  <a:pt x="340" y="85"/>
                </a:cubicBezTo>
                <a:close/>
                <a:moveTo>
                  <a:pt x="59" y="179"/>
                </a:moveTo>
                <a:lnTo>
                  <a:pt x="59" y="179"/>
                </a:lnTo>
                <a:cubicBezTo>
                  <a:pt x="204" y="179"/>
                  <a:pt x="204" y="179"/>
                  <a:pt x="204" y="179"/>
                </a:cubicBezTo>
                <a:lnTo>
                  <a:pt x="204" y="179"/>
                </a:lnTo>
                <a:cubicBezTo>
                  <a:pt x="663" y="179"/>
                  <a:pt x="663" y="179"/>
                  <a:pt x="663" y="179"/>
                </a:cubicBezTo>
                <a:lnTo>
                  <a:pt x="663" y="179"/>
                </a:lnTo>
                <a:cubicBezTo>
                  <a:pt x="816" y="179"/>
                  <a:pt x="816" y="179"/>
                  <a:pt x="816" y="179"/>
                </a:cubicBezTo>
                <a:cubicBezTo>
                  <a:pt x="816" y="230"/>
                  <a:pt x="816" y="230"/>
                  <a:pt x="816" y="230"/>
                </a:cubicBezTo>
                <a:cubicBezTo>
                  <a:pt x="816" y="357"/>
                  <a:pt x="816" y="357"/>
                  <a:pt x="816" y="357"/>
                </a:cubicBezTo>
                <a:cubicBezTo>
                  <a:pt x="816" y="383"/>
                  <a:pt x="791" y="408"/>
                  <a:pt x="757" y="408"/>
                </a:cubicBezTo>
                <a:cubicBezTo>
                  <a:pt x="111" y="408"/>
                  <a:pt x="111" y="408"/>
                  <a:pt x="111" y="408"/>
                </a:cubicBezTo>
                <a:cubicBezTo>
                  <a:pt x="85" y="408"/>
                  <a:pt x="59" y="383"/>
                  <a:pt x="59" y="357"/>
                </a:cubicBezTo>
                <a:cubicBezTo>
                  <a:pt x="59" y="230"/>
                  <a:pt x="59" y="230"/>
                  <a:pt x="59" y="230"/>
                </a:cubicBezTo>
                <a:lnTo>
                  <a:pt x="59" y="179"/>
                </a:lnTo>
                <a:close/>
                <a:moveTo>
                  <a:pt x="59" y="621"/>
                </a:moveTo>
                <a:lnTo>
                  <a:pt x="59" y="621"/>
                </a:lnTo>
                <a:cubicBezTo>
                  <a:pt x="59" y="451"/>
                  <a:pt x="59" y="451"/>
                  <a:pt x="59" y="451"/>
                </a:cubicBezTo>
                <a:cubicBezTo>
                  <a:pt x="77" y="459"/>
                  <a:pt x="93" y="468"/>
                  <a:pt x="111" y="468"/>
                </a:cubicBezTo>
                <a:cubicBezTo>
                  <a:pt x="757" y="468"/>
                  <a:pt x="757" y="468"/>
                  <a:pt x="757" y="468"/>
                </a:cubicBezTo>
                <a:cubicBezTo>
                  <a:pt x="782" y="468"/>
                  <a:pt x="799" y="459"/>
                  <a:pt x="816" y="451"/>
                </a:cubicBezTo>
                <a:cubicBezTo>
                  <a:pt x="816" y="621"/>
                  <a:pt x="816" y="621"/>
                  <a:pt x="816" y="621"/>
                </a:cubicBezTo>
                <a:lnTo>
                  <a:pt x="59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3">
            <a:extLst>
              <a:ext uri="{FF2B5EF4-FFF2-40B4-BE49-F238E27FC236}">
                <a16:creationId xmlns:a16="http://schemas.microsoft.com/office/drawing/2014/main" id="{7CE85FBF-6C23-054B-9327-7E875A7F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941" y="5288462"/>
            <a:ext cx="958756" cy="817620"/>
          </a:xfrm>
          <a:custGeom>
            <a:avLst/>
            <a:gdLst>
              <a:gd name="T0" fmla="*/ 825 w 869"/>
              <a:gd name="T1" fmla="*/ 111 h 741"/>
              <a:gd name="T2" fmla="*/ 825 w 869"/>
              <a:gd name="T3" fmla="*/ 111 h 741"/>
              <a:gd name="T4" fmla="*/ 630 w 869"/>
              <a:gd name="T5" fmla="*/ 111 h 741"/>
              <a:gd name="T6" fmla="*/ 638 w 869"/>
              <a:gd name="T7" fmla="*/ 102 h 741"/>
              <a:gd name="T8" fmla="*/ 638 w 869"/>
              <a:gd name="T9" fmla="*/ 34 h 741"/>
              <a:gd name="T10" fmla="*/ 604 w 869"/>
              <a:gd name="T11" fmla="*/ 0 h 741"/>
              <a:gd name="T12" fmla="*/ 264 w 869"/>
              <a:gd name="T13" fmla="*/ 0 h 741"/>
              <a:gd name="T14" fmla="*/ 230 w 869"/>
              <a:gd name="T15" fmla="*/ 34 h 741"/>
              <a:gd name="T16" fmla="*/ 230 w 869"/>
              <a:gd name="T17" fmla="*/ 102 h 741"/>
              <a:gd name="T18" fmla="*/ 230 w 869"/>
              <a:gd name="T19" fmla="*/ 111 h 741"/>
              <a:gd name="T20" fmla="*/ 43 w 869"/>
              <a:gd name="T21" fmla="*/ 111 h 741"/>
              <a:gd name="T22" fmla="*/ 0 w 869"/>
              <a:gd name="T23" fmla="*/ 153 h 741"/>
              <a:gd name="T24" fmla="*/ 0 w 869"/>
              <a:gd name="T25" fmla="*/ 697 h 741"/>
              <a:gd name="T26" fmla="*/ 43 w 869"/>
              <a:gd name="T27" fmla="*/ 740 h 741"/>
              <a:gd name="T28" fmla="*/ 825 w 869"/>
              <a:gd name="T29" fmla="*/ 740 h 741"/>
              <a:gd name="T30" fmla="*/ 868 w 869"/>
              <a:gd name="T31" fmla="*/ 697 h 741"/>
              <a:gd name="T32" fmla="*/ 868 w 869"/>
              <a:gd name="T33" fmla="*/ 153 h 741"/>
              <a:gd name="T34" fmla="*/ 825 w 869"/>
              <a:gd name="T35" fmla="*/ 111 h 741"/>
              <a:gd name="T36" fmla="*/ 290 w 869"/>
              <a:gd name="T37" fmla="*/ 102 h 741"/>
              <a:gd name="T38" fmla="*/ 290 w 869"/>
              <a:gd name="T39" fmla="*/ 102 h 741"/>
              <a:gd name="T40" fmla="*/ 290 w 869"/>
              <a:gd name="T41" fmla="*/ 60 h 741"/>
              <a:gd name="T42" fmla="*/ 578 w 869"/>
              <a:gd name="T43" fmla="*/ 60 h 741"/>
              <a:gd name="T44" fmla="*/ 578 w 869"/>
              <a:gd name="T45" fmla="*/ 102 h 741"/>
              <a:gd name="T46" fmla="*/ 578 w 869"/>
              <a:gd name="T47" fmla="*/ 111 h 741"/>
              <a:gd name="T48" fmla="*/ 434 w 869"/>
              <a:gd name="T49" fmla="*/ 111 h 741"/>
              <a:gd name="T50" fmla="*/ 290 w 869"/>
              <a:gd name="T51" fmla="*/ 111 h 741"/>
              <a:gd name="T52" fmla="*/ 290 w 869"/>
              <a:gd name="T53" fmla="*/ 102 h 741"/>
              <a:gd name="T54" fmla="*/ 434 w 869"/>
              <a:gd name="T55" fmla="*/ 162 h 741"/>
              <a:gd name="T56" fmla="*/ 434 w 869"/>
              <a:gd name="T57" fmla="*/ 162 h 741"/>
              <a:gd name="T58" fmla="*/ 808 w 869"/>
              <a:gd name="T59" fmla="*/ 162 h 741"/>
              <a:gd name="T60" fmla="*/ 808 w 869"/>
              <a:gd name="T61" fmla="*/ 391 h 741"/>
              <a:gd name="T62" fmla="*/ 715 w 869"/>
              <a:gd name="T63" fmla="*/ 391 h 741"/>
              <a:gd name="T64" fmla="*/ 715 w 869"/>
              <a:gd name="T65" fmla="*/ 374 h 741"/>
              <a:gd name="T66" fmla="*/ 680 w 869"/>
              <a:gd name="T67" fmla="*/ 349 h 741"/>
              <a:gd name="T68" fmla="*/ 655 w 869"/>
              <a:gd name="T69" fmla="*/ 374 h 741"/>
              <a:gd name="T70" fmla="*/ 655 w 869"/>
              <a:gd name="T71" fmla="*/ 391 h 741"/>
              <a:gd name="T72" fmla="*/ 213 w 869"/>
              <a:gd name="T73" fmla="*/ 391 h 741"/>
              <a:gd name="T74" fmla="*/ 213 w 869"/>
              <a:gd name="T75" fmla="*/ 374 h 741"/>
              <a:gd name="T76" fmla="*/ 179 w 869"/>
              <a:gd name="T77" fmla="*/ 349 h 741"/>
              <a:gd name="T78" fmla="*/ 153 w 869"/>
              <a:gd name="T79" fmla="*/ 374 h 741"/>
              <a:gd name="T80" fmla="*/ 153 w 869"/>
              <a:gd name="T81" fmla="*/ 391 h 741"/>
              <a:gd name="T82" fmla="*/ 60 w 869"/>
              <a:gd name="T83" fmla="*/ 391 h 741"/>
              <a:gd name="T84" fmla="*/ 60 w 869"/>
              <a:gd name="T85" fmla="*/ 162 h 741"/>
              <a:gd name="T86" fmla="*/ 434 w 869"/>
              <a:gd name="T87" fmla="*/ 162 h 741"/>
              <a:gd name="T88" fmla="*/ 60 w 869"/>
              <a:gd name="T89" fmla="*/ 680 h 741"/>
              <a:gd name="T90" fmla="*/ 60 w 869"/>
              <a:gd name="T91" fmla="*/ 680 h 741"/>
              <a:gd name="T92" fmla="*/ 60 w 869"/>
              <a:gd name="T93" fmla="*/ 451 h 741"/>
              <a:gd name="T94" fmla="*/ 153 w 869"/>
              <a:gd name="T95" fmla="*/ 451 h 741"/>
              <a:gd name="T96" fmla="*/ 153 w 869"/>
              <a:gd name="T97" fmla="*/ 502 h 741"/>
              <a:gd name="T98" fmla="*/ 179 w 869"/>
              <a:gd name="T99" fmla="*/ 527 h 741"/>
              <a:gd name="T100" fmla="*/ 213 w 869"/>
              <a:gd name="T101" fmla="*/ 502 h 741"/>
              <a:gd name="T102" fmla="*/ 213 w 869"/>
              <a:gd name="T103" fmla="*/ 451 h 741"/>
              <a:gd name="T104" fmla="*/ 655 w 869"/>
              <a:gd name="T105" fmla="*/ 451 h 741"/>
              <a:gd name="T106" fmla="*/ 655 w 869"/>
              <a:gd name="T107" fmla="*/ 502 h 741"/>
              <a:gd name="T108" fmla="*/ 680 w 869"/>
              <a:gd name="T109" fmla="*/ 527 h 741"/>
              <a:gd name="T110" fmla="*/ 715 w 869"/>
              <a:gd name="T111" fmla="*/ 502 h 741"/>
              <a:gd name="T112" fmla="*/ 715 w 869"/>
              <a:gd name="T113" fmla="*/ 451 h 741"/>
              <a:gd name="T114" fmla="*/ 808 w 869"/>
              <a:gd name="T115" fmla="*/ 451 h 741"/>
              <a:gd name="T116" fmla="*/ 808 w 869"/>
              <a:gd name="T117" fmla="*/ 680 h 741"/>
              <a:gd name="T118" fmla="*/ 60 w 869"/>
              <a:gd name="T119" fmla="*/ 68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9" h="741">
                <a:moveTo>
                  <a:pt x="825" y="111"/>
                </a:moveTo>
                <a:lnTo>
                  <a:pt x="825" y="111"/>
                </a:lnTo>
                <a:cubicBezTo>
                  <a:pt x="630" y="111"/>
                  <a:pt x="630" y="111"/>
                  <a:pt x="630" y="111"/>
                </a:cubicBezTo>
                <a:cubicBezTo>
                  <a:pt x="638" y="102"/>
                  <a:pt x="638" y="102"/>
                  <a:pt x="638" y="102"/>
                </a:cubicBezTo>
                <a:cubicBezTo>
                  <a:pt x="638" y="34"/>
                  <a:pt x="638" y="34"/>
                  <a:pt x="638" y="34"/>
                </a:cubicBezTo>
                <a:cubicBezTo>
                  <a:pt x="638" y="8"/>
                  <a:pt x="621" y="0"/>
                  <a:pt x="604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47" y="0"/>
                  <a:pt x="230" y="8"/>
                  <a:pt x="230" y="34"/>
                </a:cubicBezTo>
                <a:cubicBezTo>
                  <a:pt x="230" y="102"/>
                  <a:pt x="230" y="102"/>
                  <a:pt x="230" y="102"/>
                </a:cubicBezTo>
                <a:cubicBezTo>
                  <a:pt x="230" y="102"/>
                  <a:pt x="230" y="102"/>
                  <a:pt x="230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17" y="111"/>
                  <a:pt x="0" y="128"/>
                  <a:pt x="0" y="153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23"/>
                  <a:pt x="17" y="740"/>
                  <a:pt x="43" y="740"/>
                </a:cubicBezTo>
                <a:cubicBezTo>
                  <a:pt x="825" y="740"/>
                  <a:pt x="825" y="740"/>
                  <a:pt x="825" y="740"/>
                </a:cubicBezTo>
                <a:cubicBezTo>
                  <a:pt x="842" y="740"/>
                  <a:pt x="868" y="723"/>
                  <a:pt x="868" y="697"/>
                </a:cubicBezTo>
                <a:cubicBezTo>
                  <a:pt x="868" y="153"/>
                  <a:pt x="868" y="153"/>
                  <a:pt x="868" y="153"/>
                </a:cubicBezTo>
                <a:cubicBezTo>
                  <a:pt x="868" y="128"/>
                  <a:pt x="842" y="111"/>
                  <a:pt x="825" y="111"/>
                </a:cubicBezTo>
                <a:close/>
                <a:moveTo>
                  <a:pt x="290" y="102"/>
                </a:moveTo>
                <a:lnTo>
                  <a:pt x="290" y="102"/>
                </a:lnTo>
                <a:cubicBezTo>
                  <a:pt x="290" y="60"/>
                  <a:pt x="290" y="60"/>
                  <a:pt x="290" y="60"/>
                </a:cubicBezTo>
                <a:cubicBezTo>
                  <a:pt x="578" y="60"/>
                  <a:pt x="578" y="60"/>
                  <a:pt x="578" y="60"/>
                </a:cubicBezTo>
                <a:cubicBezTo>
                  <a:pt x="578" y="102"/>
                  <a:pt x="578" y="102"/>
                  <a:pt x="578" y="102"/>
                </a:cubicBezTo>
                <a:cubicBezTo>
                  <a:pt x="578" y="102"/>
                  <a:pt x="578" y="102"/>
                  <a:pt x="578" y="111"/>
                </a:cubicBezTo>
                <a:cubicBezTo>
                  <a:pt x="434" y="111"/>
                  <a:pt x="434" y="111"/>
                  <a:pt x="434" y="111"/>
                </a:cubicBezTo>
                <a:cubicBezTo>
                  <a:pt x="290" y="111"/>
                  <a:pt x="290" y="111"/>
                  <a:pt x="290" y="111"/>
                </a:cubicBezTo>
                <a:cubicBezTo>
                  <a:pt x="290" y="102"/>
                  <a:pt x="290" y="102"/>
                  <a:pt x="290" y="102"/>
                </a:cubicBezTo>
                <a:close/>
                <a:moveTo>
                  <a:pt x="434" y="162"/>
                </a:moveTo>
                <a:lnTo>
                  <a:pt x="434" y="162"/>
                </a:lnTo>
                <a:cubicBezTo>
                  <a:pt x="808" y="162"/>
                  <a:pt x="808" y="162"/>
                  <a:pt x="808" y="162"/>
                </a:cubicBezTo>
                <a:cubicBezTo>
                  <a:pt x="808" y="391"/>
                  <a:pt x="808" y="391"/>
                  <a:pt x="808" y="391"/>
                </a:cubicBezTo>
                <a:cubicBezTo>
                  <a:pt x="715" y="391"/>
                  <a:pt x="715" y="391"/>
                  <a:pt x="715" y="391"/>
                </a:cubicBezTo>
                <a:cubicBezTo>
                  <a:pt x="715" y="374"/>
                  <a:pt x="715" y="374"/>
                  <a:pt x="715" y="374"/>
                </a:cubicBezTo>
                <a:cubicBezTo>
                  <a:pt x="715" y="366"/>
                  <a:pt x="698" y="349"/>
                  <a:pt x="680" y="349"/>
                </a:cubicBezTo>
                <a:cubicBezTo>
                  <a:pt x="672" y="349"/>
                  <a:pt x="655" y="366"/>
                  <a:pt x="655" y="374"/>
                </a:cubicBezTo>
                <a:cubicBezTo>
                  <a:pt x="655" y="391"/>
                  <a:pt x="655" y="391"/>
                  <a:pt x="655" y="391"/>
                </a:cubicBezTo>
                <a:cubicBezTo>
                  <a:pt x="213" y="391"/>
                  <a:pt x="213" y="391"/>
                  <a:pt x="213" y="391"/>
                </a:cubicBezTo>
                <a:cubicBezTo>
                  <a:pt x="213" y="374"/>
                  <a:pt x="213" y="374"/>
                  <a:pt x="213" y="374"/>
                </a:cubicBezTo>
                <a:cubicBezTo>
                  <a:pt x="213" y="366"/>
                  <a:pt x="196" y="349"/>
                  <a:pt x="179" y="349"/>
                </a:cubicBezTo>
                <a:cubicBezTo>
                  <a:pt x="162" y="349"/>
                  <a:pt x="153" y="366"/>
                  <a:pt x="153" y="374"/>
                </a:cubicBezTo>
                <a:cubicBezTo>
                  <a:pt x="153" y="391"/>
                  <a:pt x="153" y="391"/>
                  <a:pt x="153" y="391"/>
                </a:cubicBezTo>
                <a:cubicBezTo>
                  <a:pt x="60" y="391"/>
                  <a:pt x="60" y="391"/>
                  <a:pt x="60" y="391"/>
                </a:cubicBezTo>
                <a:cubicBezTo>
                  <a:pt x="60" y="162"/>
                  <a:pt x="60" y="162"/>
                  <a:pt x="60" y="162"/>
                </a:cubicBezTo>
                <a:lnTo>
                  <a:pt x="434" y="162"/>
                </a:lnTo>
                <a:close/>
                <a:moveTo>
                  <a:pt x="60" y="680"/>
                </a:moveTo>
                <a:lnTo>
                  <a:pt x="60" y="680"/>
                </a:lnTo>
                <a:cubicBezTo>
                  <a:pt x="60" y="451"/>
                  <a:pt x="60" y="451"/>
                  <a:pt x="60" y="451"/>
                </a:cubicBezTo>
                <a:cubicBezTo>
                  <a:pt x="153" y="451"/>
                  <a:pt x="153" y="451"/>
                  <a:pt x="153" y="451"/>
                </a:cubicBezTo>
                <a:cubicBezTo>
                  <a:pt x="153" y="502"/>
                  <a:pt x="153" y="502"/>
                  <a:pt x="153" y="502"/>
                </a:cubicBezTo>
                <a:cubicBezTo>
                  <a:pt x="153" y="519"/>
                  <a:pt x="162" y="527"/>
                  <a:pt x="179" y="527"/>
                </a:cubicBezTo>
                <a:cubicBezTo>
                  <a:pt x="196" y="527"/>
                  <a:pt x="213" y="519"/>
                  <a:pt x="213" y="502"/>
                </a:cubicBezTo>
                <a:cubicBezTo>
                  <a:pt x="213" y="451"/>
                  <a:pt x="213" y="451"/>
                  <a:pt x="213" y="451"/>
                </a:cubicBezTo>
                <a:cubicBezTo>
                  <a:pt x="655" y="451"/>
                  <a:pt x="655" y="451"/>
                  <a:pt x="655" y="451"/>
                </a:cubicBezTo>
                <a:cubicBezTo>
                  <a:pt x="655" y="502"/>
                  <a:pt x="655" y="502"/>
                  <a:pt x="655" y="502"/>
                </a:cubicBezTo>
                <a:cubicBezTo>
                  <a:pt x="655" y="519"/>
                  <a:pt x="672" y="527"/>
                  <a:pt x="680" y="527"/>
                </a:cubicBezTo>
                <a:cubicBezTo>
                  <a:pt x="698" y="527"/>
                  <a:pt x="715" y="519"/>
                  <a:pt x="715" y="502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808" y="451"/>
                  <a:pt x="808" y="451"/>
                  <a:pt x="808" y="451"/>
                </a:cubicBezTo>
                <a:cubicBezTo>
                  <a:pt x="808" y="680"/>
                  <a:pt x="808" y="680"/>
                  <a:pt x="808" y="680"/>
                </a:cubicBezTo>
                <a:lnTo>
                  <a:pt x="60" y="6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6EAB54F4-B545-4546-8CF9-5005CF5C5667}"/>
              </a:ext>
            </a:extLst>
          </p:cNvPr>
          <p:cNvSpPr txBox="1"/>
          <p:nvPr/>
        </p:nvSpPr>
        <p:spPr>
          <a:xfrm>
            <a:off x="19071541" y="27648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FD16ACD0-9C88-D649-B56F-AAD6EAA97EA6}"/>
              </a:ext>
            </a:extLst>
          </p:cNvPr>
          <p:cNvSpPr/>
          <p:nvPr/>
        </p:nvSpPr>
        <p:spPr>
          <a:xfrm>
            <a:off x="19042972" y="345745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B284A8D9-8327-B744-A393-A384729B8E0C}"/>
              </a:ext>
            </a:extLst>
          </p:cNvPr>
          <p:cNvSpPr txBox="1"/>
          <p:nvPr/>
        </p:nvSpPr>
        <p:spPr>
          <a:xfrm>
            <a:off x="19099491" y="49652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8D29C6A8-3931-DC49-AB13-D7814C586002}"/>
              </a:ext>
            </a:extLst>
          </p:cNvPr>
          <p:cNvSpPr/>
          <p:nvPr/>
        </p:nvSpPr>
        <p:spPr>
          <a:xfrm>
            <a:off x="19070922" y="565794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6824412B-FEC4-C54E-8705-1A4F9F4B8DFC}"/>
              </a:ext>
            </a:extLst>
          </p:cNvPr>
          <p:cNvSpPr txBox="1"/>
          <p:nvPr/>
        </p:nvSpPr>
        <p:spPr>
          <a:xfrm>
            <a:off x="8114595" y="70411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9657BB8B-C25F-A749-BD66-EE6D38268196}"/>
              </a:ext>
            </a:extLst>
          </p:cNvPr>
          <p:cNvSpPr/>
          <p:nvPr/>
        </p:nvSpPr>
        <p:spPr>
          <a:xfrm>
            <a:off x="5946188" y="773382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2206D237-2C15-A340-A473-BDBE0B0A4A1F}"/>
              </a:ext>
            </a:extLst>
          </p:cNvPr>
          <p:cNvSpPr txBox="1"/>
          <p:nvPr/>
        </p:nvSpPr>
        <p:spPr>
          <a:xfrm>
            <a:off x="8059971" y="923403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9036788D-60FE-EC45-952E-6E9B4BB22736}"/>
              </a:ext>
            </a:extLst>
          </p:cNvPr>
          <p:cNvSpPr/>
          <p:nvPr/>
        </p:nvSpPr>
        <p:spPr>
          <a:xfrm>
            <a:off x="5891564" y="992668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47E168B0-E0EF-E942-ADE0-3F76671A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475" y="10835563"/>
            <a:ext cx="1482676" cy="1753548"/>
          </a:xfrm>
          <a:custGeom>
            <a:avLst/>
            <a:gdLst>
              <a:gd name="T0" fmla="*/ 0 w 1378"/>
              <a:gd name="T1" fmla="*/ 1007 h 1629"/>
              <a:gd name="T2" fmla="*/ 0 w 1378"/>
              <a:gd name="T3" fmla="*/ 1007 h 1629"/>
              <a:gd name="T4" fmla="*/ 846 w 1378"/>
              <a:gd name="T5" fmla="*/ 1628 h 1629"/>
              <a:gd name="T6" fmla="*/ 1377 w 1378"/>
              <a:gd name="T7" fmla="*/ 0 h 1629"/>
              <a:gd name="T8" fmla="*/ 0 w 1378"/>
              <a:gd name="T9" fmla="*/ 1007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629">
                <a:moveTo>
                  <a:pt x="0" y="1007"/>
                </a:moveTo>
                <a:lnTo>
                  <a:pt x="0" y="1007"/>
                </a:lnTo>
                <a:cubicBezTo>
                  <a:pt x="207" y="1295"/>
                  <a:pt x="504" y="1511"/>
                  <a:pt x="846" y="1628"/>
                </a:cubicBezTo>
                <a:cubicBezTo>
                  <a:pt x="1377" y="0"/>
                  <a:pt x="1377" y="0"/>
                  <a:pt x="1377" y="0"/>
                </a:cubicBezTo>
                <a:lnTo>
                  <a:pt x="0" y="100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94BAC59E-CC7B-3948-8C06-EDCE4015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91" y="10835563"/>
            <a:ext cx="1145271" cy="1843841"/>
          </a:xfrm>
          <a:custGeom>
            <a:avLst/>
            <a:gdLst>
              <a:gd name="T0" fmla="*/ 0 w 1062"/>
              <a:gd name="T1" fmla="*/ 1628 h 1710"/>
              <a:gd name="T2" fmla="*/ 0 w 1062"/>
              <a:gd name="T3" fmla="*/ 1628 h 1710"/>
              <a:gd name="T4" fmla="*/ 531 w 1062"/>
              <a:gd name="T5" fmla="*/ 1709 h 1710"/>
              <a:gd name="T6" fmla="*/ 1061 w 1062"/>
              <a:gd name="T7" fmla="*/ 1628 h 1710"/>
              <a:gd name="T8" fmla="*/ 531 w 1062"/>
              <a:gd name="T9" fmla="*/ 0 h 1710"/>
              <a:gd name="T10" fmla="*/ 0 w 1062"/>
              <a:gd name="T11" fmla="*/ 162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2" h="1710">
                <a:moveTo>
                  <a:pt x="0" y="1628"/>
                </a:moveTo>
                <a:lnTo>
                  <a:pt x="0" y="1628"/>
                </a:lnTo>
                <a:cubicBezTo>
                  <a:pt x="171" y="1682"/>
                  <a:pt x="351" y="1709"/>
                  <a:pt x="531" y="1709"/>
                </a:cubicBezTo>
                <a:cubicBezTo>
                  <a:pt x="719" y="1709"/>
                  <a:pt x="890" y="1682"/>
                  <a:pt x="1061" y="1628"/>
                </a:cubicBezTo>
                <a:cubicBezTo>
                  <a:pt x="531" y="0"/>
                  <a:pt x="531" y="0"/>
                  <a:pt x="531" y="0"/>
                </a:cubicBezTo>
                <a:lnTo>
                  <a:pt x="0" y="162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1947B07C-F358-9F44-B2FB-B7AA7DF8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310" y="10835563"/>
            <a:ext cx="1843841" cy="1088245"/>
          </a:xfrm>
          <a:custGeom>
            <a:avLst/>
            <a:gdLst>
              <a:gd name="T0" fmla="*/ 0 w 1711"/>
              <a:gd name="T1" fmla="*/ 0 h 1008"/>
              <a:gd name="T2" fmla="*/ 0 w 1711"/>
              <a:gd name="T3" fmla="*/ 0 h 1008"/>
              <a:gd name="T4" fmla="*/ 333 w 1711"/>
              <a:gd name="T5" fmla="*/ 1007 h 1008"/>
              <a:gd name="T6" fmla="*/ 1710 w 1711"/>
              <a:gd name="T7" fmla="*/ 0 h 1008"/>
              <a:gd name="T8" fmla="*/ 0 w 1711"/>
              <a:gd name="T9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1008">
                <a:moveTo>
                  <a:pt x="0" y="0"/>
                </a:moveTo>
                <a:lnTo>
                  <a:pt x="0" y="0"/>
                </a:lnTo>
                <a:cubicBezTo>
                  <a:pt x="0" y="378"/>
                  <a:pt x="127" y="729"/>
                  <a:pt x="333" y="1007"/>
                </a:cubicBezTo>
                <a:cubicBezTo>
                  <a:pt x="1710" y="0"/>
                  <a:pt x="1710" y="0"/>
                  <a:pt x="1710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2C37704B-01A1-8E4F-8953-8271960D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310" y="9761574"/>
            <a:ext cx="1843841" cy="1078740"/>
          </a:xfrm>
          <a:custGeom>
            <a:avLst/>
            <a:gdLst>
              <a:gd name="T0" fmla="*/ 333 w 1711"/>
              <a:gd name="T1" fmla="*/ 0 h 999"/>
              <a:gd name="T2" fmla="*/ 333 w 1711"/>
              <a:gd name="T3" fmla="*/ 0 h 999"/>
              <a:gd name="T4" fmla="*/ 0 w 1711"/>
              <a:gd name="T5" fmla="*/ 998 h 999"/>
              <a:gd name="T6" fmla="*/ 1710 w 1711"/>
              <a:gd name="T7" fmla="*/ 998 h 999"/>
              <a:gd name="T8" fmla="*/ 333 w 1711"/>
              <a:gd name="T9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999">
                <a:moveTo>
                  <a:pt x="333" y="0"/>
                </a:moveTo>
                <a:lnTo>
                  <a:pt x="333" y="0"/>
                </a:lnTo>
                <a:cubicBezTo>
                  <a:pt x="127" y="279"/>
                  <a:pt x="0" y="629"/>
                  <a:pt x="0" y="998"/>
                </a:cubicBezTo>
                <a:cubicBezTo>
                  <a:pt x="1710" y="998"/>
                  <a:pt x="1710" y="998"/>
                  <a:pt x="1710" y="998"/>
                </a:cubicBezTo>
                <a:lnTo>
                  <a:pt x="333" y="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FA49640-7256-F943-AFE3-D05AB23B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10835563"/>
            <a:ext cx="1492180" cy="1753548"/>
          </a:xfrm>
          <a:custGeom>
            <a:avLst/>
            <a:gdLst>
              <a:gd name="T0" fmla="*/ 530 w 1385"/>
              <a:gd name="T1" fmla="*/ 1628 h 1629"/>
              <a:gd name="T2" fmla="*/ 530 w 1385"/>
              <a:gd name="T3" fmla="*/ 1628 h 1629"/>
              <a:gd name="T4" fmla="*/ 1384 w 1385"/>
              <a:gd name="T5" fmla="*/ 1007 h 1629"/>
              <a:gd name="T6" fmla="*/ 0 w 1385"/>
              <a:gd name="T7" fmla="*/ 0 h 1629"/>
              <a:gd name="T8" fmla="*/ 530 w 1385"/>
              <a:gd name="T9" fmla="*/ 1628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1629">
                <a:moveTo>
                  <a:pt x="530" y="1628"/>
                </a:moveTo>
                <a:lnTo>
                  <a:pt x="530" y="1628"/>
                </a:lnTo>
                <a:cubicBezTo>
                  <a:pt x="872" y="1511"/>
                  <a:pt x="1169" y="1295"/>
                  <a:pt x="1384" y="1007"/>
                </a:cubicBezTo>
                <a:cubicBezTo>
                  <a:pt x="0" y="0"/>
                  <a:pt x="0" y="0"/>
                  <a:pt x="0" y="0"/>
                </a:cubicBezTo>
                <a:lnTo>
                  <a:pt x="530" y="162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DC83906-0A9A-874D-8CAA-446FF256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9091517"/>
            <a:ext cx="1492180" cy="1744047"/>
          </a:xfrm>
          <a:custGeom>
            <a:avLst/>
            <a:gdLst>
              <a:gd name="T0" fmla="*/ 1384 w 1385"/>
              <a:gd name="T1" fmla="*/ 621 h 1620"/>
              <a:gd name="T2" fmla="*/ 1384 w 1385"/>
              <a:gd name="T3" fmla="*/ 621 h 1620"/>
              <a:gd name="T4" fmla="*/ 530 w 1385"/>
              <a:gd name="T5" fmla="*/ 0 h 1620"/>
              <a:gd name="T6" fmla="*/ 0 w 1385"/>
              <a:gd name="T7" fmla="*/ 1619 h 1620"/>
              <a:gd name="T8" fmla="*/ 1384 w 1385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1620">
                <a:moveTo>
                  <a:pt x="1384" y="621"/>
                </a:moveTo>
                <a:lnTo>
                  <a:pt x="1384" y="621"/>
                </a:lnTo>
                <a:cubicBezTo>
                  <a:pt x="1169" y="333"/>
                  <a:pt x="872" y="108"/>
                  <a:pt x="530" y="0"/>
                </a:cubicBezTo>
                <a:cubicBezTo>
                  <a:pt x="0" y="1619"/>
                  <a:pt x="0" y="1619"/>
                  <a:pt x="0" y="1619"/>
                </a:cubicBezTo>
                <a:lnTo>
                  <a:pt x="1384" y="6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280B81-1F31-CC43-BBE0-676B563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475" y="9091517"/>
            <a:ext cx="1482676" cy="1744047"/>
          </a:xfrm>
          <a:custGeom>
            <a:avLst/>
            <a:gdLst>
              <a:gd name="T0" fmla="*/ 0 w 1378"/>
              <a:gd name="T1" fmla="*/ 621 h 1620"/>
              <a:gd name="T2" fmla="*/ 0 w 1378"/>
              <a:gd name="T3" fmla="*/ 621 h 1620"/>
              <a:gd name="T4" fmla="*/ 1377 w 1378"/>
              <a:gd name="T5" fmla="*/ 1619 h 1620"/>
              <a:gd name="T6" fmla="*/ 846 w 1378"/>
              <a:gd name="T7" fmla="*/ 0 h 1620"/>
              <a:gd name="T8" fmla="*/ 0 w 1378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620">
                <a:moveTo>
                  <a:pt x="0" y="621"/>
                </a:moveTo>
                <a:lnTo>
                  <a:pt x="0" y="621"/>
                </a:lnTo>
                <a:cubicBezTo>
                  <a:pt x="1377" y="1619"/>
                  <a:pt x="1377" y="1619"/>
                  <a:pt x="1377" y="1619"/>
                </a:cubicBezTo>
                <a:cubicBezTo>
                  <a:pt x="846" y="0"/>
                  <a:pt x="846" y="0"/>
                  <a:pt x="846" y="0"/>
                </a:cubicBezTo>
                <a:cubicBezTo>
                  <a:pt x="504" y="108"/>
                  <a:pt x="207" y="333"/>
                  <a:pt x="0" y="62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EE45E2D9-A2CD-1E4F-B5A1-C4A4B8BE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91" y="9001227"/>
            <a:ext cx="1145271" cy="1834336"/>
          </a:xfrm>
          <a:custGeom>
            <a:avLst/>
            <a:gdLst>
              <a:gd name="T0" fmla="*/ 1061 w 1062"/>
              <a:gd name="T1" fmla="*/ 81 h 1701"/>
              <a:gd name="T2" fmla="*/ 1061 w 1062"/>
              <a:gd name="T3" fmla="*/ 81 h 1701"/>
              <a:gd name="T4" fmla="*/ 531 w 1062"/>
              <a:gd name="T5" fmla="*/ 0 h 1701"/>
              <a:gd name="T6" fmla="*/ 0 w 1062"/>
              <a:gd name="T7" fmla="*/ 81 h 1701"/>
              <a:gd name="T8" fmla="*/ 531 w 1062"/>
              <a:gd name="T9" fmla="*/ 1700 h 1701"/>
              <a:gd name="T10" fmla="*/ 1061 w 1062"/>
              <a:gd name="T11" fmla="*/ 81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2" h="1701">
                <a:moveTo>
                  <a:pt x="1061" y="81"/>
                </a:moveTo>
                <a:lnTo>
                  <a:pt x="1061" y="81"/>
                </a:lnTo>
                <a:cubicBezTo>
                  <a:pt x="890" y="27"/>
                  <a:pt x="719" y="0"/>
                  <a:pt x="531" y="0"/>
                </a:cubicBezTo>
                <a:cubicBezTo>
                  <a:pt x="351" y="0"/>
                  <a:pt x="171" y="27"/>
                  <a:pt x="0" y="81"/>
                </a:cubicBezTo>
                <a:cubicBezTo>
                  <a:pt x="531" y="1700"/>
                  <a:pt x="531" y="1700"/>
                  <a:pt x="531" y="1700"/>
                </a:cubicBezTo>
                <a:lnTo>
                  <a:pt x="1061" y="8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00F5644D-F8BF-594C-8ED7-FFCD9547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10835563"/>
            <a:ext cx="1843841" cy="1088245"/>
          </a:xfrm>
          <a:custGeom>
            <a:avLst/>
            <a:gdLst>
              <a:gd name="T0" fmla="*/ 1384 w 1709"/>
              <a:gd name="T1" fmla="*/ 1007 h 1008"/>
              <a:gd name="T2" fmla="*/ 1384 w 1709"/>
              <a:gd name="T3" fmla="*/ 1007 h 1008"/>
              <a:gd name="T4" fmla="*/ 1708 w 1709"/>
              <a:gd name="T5" fmla="*/ 0 h 1008"/>
              <a:gd name="T6" fmla="*/ 0 w 1709"/>
              <a:gd name="T7" fmla="*/ 0 h 1008"/>
              <a:gd name="T8" fmla="*/ 1384 w 1709"/>
              <a:gd name="T9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9" h="1008">
                <a:moveTo>
                  <a:pt x="1384" y="1007"/>
                </a:moveTo>
                <a:lnTo>
                  <a:pt x="1384" y="1007"/>
                </a:lnTo>
                <a:cubicBezTo>
                  <a:pt x="1583" y="729"/>
                  <a:pt x="1708" y="378"/>
                  <a:pt x="1708" y="0"/>
                </a:cubicBezTo>
                <a:cubicBezTo>
                  <a:pt x="0" y="0"/>
                  <a:pt x="0" y="0"/>
                  <a:pt x="0" y="0"/>
                </a:cubicBezTo>
                <a:lnTo>
                  <a:pt x="1384" y="100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037787DF-F481-EB46-9C3A-51330846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9761574"/>
            <a:ext cx="1843841" cy="1078740"/>
          </a:xfrm>
          <a:custGeom>
            <a:avLst/>
            <a:gdLst>
              <a:gd name="T0" fmla="*/ 1708 w 1709"/>
              <a:gd name="T1" fmla="*/ 998 h 999"/>
              <a:gd name="T2" fmla="*/ 1708 w 1709"/>
              <a:gd name="T3" fmla="*/ 998 h 999"/>
              <a:gd name="T4" fmla="*/ 1384 w 1709"/>
              <a:gd name="T5" fmla="*/ 0 h 999"/>
              <a:gd name="T6" fmla="*/ 0 w 1709"/>
              <a:gd name="T7" fmla="*/ 998 h 999"/>
              <a:gd name="T8" fmla="*/ 1708 w 1709"/>
              <a:gd name="T9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9" h="999">
                <a:moveTo>
                  <a:pt x="1708" y="998"/>
                </a:moveTo>
                <a:lnTo>
                  <a:pt x="1708" y="998"/>
                </a:lnTo>
                <a:cubicBezTo>
                  <a:pt x="1708" y="629"/>
                  <a:pt x="1583" y="279"/>
                  <a:pt x="1384" y="0"/>
                </a:cubicBezTo>
                <a:cubicBezTo>
                  <a:pt x="0" y="998"/>
                  <a:pt x="0" y="998"/>
                  <a:pt x="0" y="998"/>
                </a:cubicBezTo>
                <a:lnTo>
                  <a:pt x="1708" y="99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670D3743-5DEB-A545-88A2-A0947011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509" y="9428922"/>
            <a:ext cx="2822787" cy="2822787"/>
          </a:xfrm>
          <a:custGeom>
            <a:avLst/>
            <a:gdLst>
              <a:gd name="T0" fmla="*/ 2618 w 2619"/>
              <a:gd name="T1" fmla="*/ 1304 h 2618"/>
              <a:gd name="T2" fmla="*/ 2618 w 2619"/>
              <a:gd name="T3" fmla="*/ 1304 h 2618"/>
              <a:gd name="T4" fmla="*/ 1305 w 2619"/>
              <a:gd name="T5" fmla="*/ 2617 h 2618"/>
              <a:gd name="T6" fmla="*/ 0 w 2619"/>
              <a:gd name="T7" fmla="*/ 1304 h 2618"/>
              <a:gd name="T8" fmla="*/ 1305 w 2619"/>
              <a:gd name="T9" fmla="*/ 0 h 2618"/>
              <a:gd name="T10" fmla="*/ 2618 w 2619"/>
              <a:gd name="T11" fmla="*/ 1304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4"/>
                </a:moveTo>
                <a:lnTo>
                  <a:pt x="2618" y="1304"/>
                </a:lnTo>
                <a:cubicBezTo>
                  <a:pt x="2618" y="2033"/>
                  <a:pt x="2024" y="2617"/>
                  <a:pt x="1305" y="2617"/>
                </a:cubicBezTo>
                <a:cubicBezTo>
                  <a:pt x="585" y="2617"/>
                  <a:pt x="0" y="2033"/>
                  <a:pt x="0" y="1304"/>
                </a:cubicBezTo>
                <a:cubicBezTo>
                  <a:pt x="0" y="585"/>
                  <a:pt x="585" y="0"/>
                  <a:pt x="1305" y="0"/>
                </a:cubicBezTo>
                <a:cubicBezTo>
                  <a:pt x="2024" y="0"/>
                  <a:pt x="2618" y="585"/>
                  <a:pt x="2618" y="1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F1EE5D8A-C595-8E4C-9572-E596AC4C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00" y="6154678"/>
            <a:ext cx="1492180" cy="1753551"/>
          </a:xfrm>
          <a:custGeom>
            <a:avLst/>
            <a:gdLst>
              <a:gd name="T0" fmla="*/ 0 w 1386"/>
              <a:gd name="T1" fmla="*/ 1006 h 1628"/>
              <a:gd name="T2" fmla="*/ 0 w 1386"/>
              <a:gd name="T3" fmla="*/ 1006 h 1628"/>
              <a:gd name="T4" fmla="*/ 854 w 1386"/>
              <a:gd name="T5" fmla="*/ 1627 h 1628"/>
              <a:gd name="T6" fmla="*/ 1385 w 1386"/>
              <a:gd name="T7" fmla="*/ 0 h 1628"/>
              <a:gd name="T8" fmla="*/ 0 w 1386"/>
              <a:gd name="T9" fmla="*/ 1006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1628">
                <a:moveTo>
                  <a:pt x="0" y="1006"/>
                </a:moveTo>
                <a:lnTo>
                  <a:pt x="0" y="1006"/>
                </a:lnTo>
                <a:cubicBezTo>
                  <a:pt x="216" y="1294"/>
                  <a:pt x="513" y="1510"/>
                  <a:pt x="854" y="1627"/>
                </a:cubicBezTo>
                <a:cubicBezTo>
                  <a:pt x="1385" y="0"/>
                  <a:pt x="1385" y="0"/>
                  <a:pt x="1385" y="0"/>
                </a:cubicBezTo>
                <a:lnTo>
                  <a:pt x="0" y="100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D899BEBF-A6BD-6549-8676-D772B88F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20" y="6154678"/>
            <a:ext cx="1145271" cy="1843841"/>
          </a:xfrm>
          <a:custGeom>
            <a:avLst/>
            <a:gdLst>
              <a:gd name="T0" fmla="*/ 0 w 1063"/>
              <a:gd name="T1" fmla="*/ 1627 h 1709"/>
              <a:gd name="T2" fmla="*/ 0 w 1063"/>
              <a:gd name="T3" fmla="*/ 1627 h 1709"/>
              <a:gd name="T4" fmla="*/ 531 w 1063"/>
              <a:gd name="T5" fmla="*/ 1708 h 1709"/>
              <a:gd name="T6" fmla="*/ 1062 w 1063"/>
              <a:gd name="T7" fmla="*/ 1627 h 1709"/>
              <a:gd name="T8" fmla="*/ 531 w 1063"/>
              <a:gd name="T9" fmla="*/ 0 h 1709"/>
              <a:gd name="T10" fmla="*/ 0 w 1063"/>
              <a:gd name="T11" fmla="*/ 162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709">
                <a:moveTo>
                  <a:pt x="0" y="1627"/>
                </a:moveTo>
                <a:lnTo>
                  <a:pt x="0" y="1627"/>
                </a:lnTo>
                <a:cubicBezTo>
                  <a:pt x="171" y="1681"/>
                  <a:pt x="342" y="1708"/>
                  <a:pt x="531" y="1708"/>
                </a:cubicBezTo>
                <a:cubicBezTo>
                  <a:pt x="711" y="1708"/>
                  <a:pt x="891" y="1681"/>
                  <a:pt x="1062" y="1627"/>
                </a:cubicBezTo>
                <a:cubicBezTo>
                  <a:pt x="531" y="0"/>
                  <a:pt x="531" y="0"/>
                  <a:pt x="531" y="0"/>
                </a:cubicBezTo>
                <a:lnTo>
                  <a:pt x="0" y="162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628C9EEE-8C2D-964B-B8F9-8D344F2B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90" y="6154678"/>
            <a:ext cx="1843841" cy="1083494"/>
          </a:xfrm>
          <a:custGeom>
            <a:avLst/>
            <a:gdLst>
              <a:gd name="T0" fmla="*/ 0 w 1710"/>
              <a:gd name="T1" fmla="*/ 0 h 1007"/>
              <a:gd name="T2" fmla="*/ 0 w 1710"/>
              <a:gd name="T3" fmla="*/ 0 h 1007"/>
              <a:gd name="T4" fmla="*/ 324 w 1710"/>
              <a:gd name="T5" fmla="*/ 1006 h 1007"/>
              <a:gd name="T6" fmla="*/ 1709 w 1710"/>
              <a:gd name="T7" fmla="*/ 0 h 1007"/>
              <a:gd name="T8" fmla="*/ 0 w 1710"/>
              <a:gd name="T9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1007">
                <a:moveTo>
                  <a:pt x="0" y="0"/>
                </a:moveTo>
                <a:lnTo>
                  <a:pt x="0" y="0"/>
                </a:lnTo>
                <a:cubicBezTo>
                  <a:pt x="0" y="378"/>
                  <a:pt x="126" y="718"/>
                  <a:pt x="324" y="1006"/>
                </a:cubicBezTo>
                <a:cubicBezTo>
                  <a:pt x="1709" y="0"/>
                  <a:pt x="1709" y="0"/>
                  <a:pt x="1709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5">
            <a:extLst>
              <a:ext uri="{FF2B5EF4-FFF2-40B4-BE49-F238E27FC236}">
                <a16:creationId xmlns:a16="http://schemas.microsoft.com/office/drawing/2014/main" id="{7F6A9B47-F604-3440-BFAA-DA242E98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90" y="5080688"/>
            <a:ext cx="1843841" cy="1078743"/>
          </a:xfrm>
          <a:custGeom>
            <a:avLst/>
            <a:gdLst>
              <a:gd name="T0" fmla="*/ 324 w 1710"/>
              <a:gd name="T1" fmla="*/ 0 h 999"/>
              <a:gd name="T2" fmla="*/ 324 w 1710"/>
              <a:gd name="T3" fmla="*/ 0 h 999"/>
              <a:gd name="T4" fmla="*/ 0 w 1710"/>
              <a:gd name="T5" fmla="*/ 998 h 999"/>
              <a:gd name="T6" fmla="*/ 1709 w 1710"/>
              <a:gd name="T7" fmla="*/ 998 h 999"/>
              <a:gd name="T8" fmla="*/ 324 w 1710"/>
              <a:gd name="T9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999">
                <a:moveTo>
                  <a:pt x="324" y="0"/>
                </a:moveTo>
                <a:lnTo>
                  <a:pt x="324" y="0"/>
                </a:lnTo>
                <a:cubicBezTo>
                  <a:pt x="126" y="278"/>
                  <a:pt x="0" y="620"/>
                  <a:pt x="0" y="998"/>
                </a:cubicBezTo>
                <a:cubicBezTo>
                  <a:pt x="1709" y="998"/>
                  <a:pt x="1709" y="998"/>
                  <a:pt x="1709" y="998"/>
                </a:cubicBezTo>
                <a:lnTo>
                  <a:pt x="32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9821D2A6-E929-1D4D-BCE5-C7BD69D8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6154678"/>
            <a:ext cx="1482676" cy="1753551"/>
          </a:xfrm>
          <a:custGeom>
            <a:avLst/>
            <a:gdLst>
              <a:gd name="T0" fmla="*/ 531 w 1377"/>
              <a:gd name="T1" fmla="*/ 1627 h 1628"/>
              <a:gd name="T2" fmla="*/ 531 w 1377"/>
              <a:gd name="T3" fmla="*/ 1627 h 1628"/>
              <a:gd name="T4" fmla="*/ 1376 w 1377"/>
              <a:gd name="T5" fmla="*/ 1006 h 1628"/>
              <a:gd name="T6" fmla="*/ 0 w 1377"/>
              <a:gd name="T7" fmla="*/ 0 h 1628"/>
              <a:gd name="T8" fmla="*/ 531 w 1377"/>
              <a:gd name="T9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1628">
                <a:moveTo>
                  <a:pt x="531" y="1627"/>
                </a:moveTo>
                <a:lnTo>
                  <a:pt x="531" y="1627"/>
                </a:lnTo>
                <a:cubicBezTo>
                  <a:pt x="873" y="1510"/>
                  <a:pt x="1169" y="1294"/>
                  <a:pt x="1376" y="1006"/>
                </a:cubicBezTo>
                <a:cubicBezTo>
                  <a:pt x="0" y="0"/>
                  <a:pt x="0" y="0"/>
                  <a:pt x="0" y="0"/>
                </a:cubicBezTo>
                <a:lnTo>
                  <a:pt x="531" y="162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81178D53-B724-4E40-BE29-626277AC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4410634"/>
            <a:ext cx="1482676" cy="1744044"/>
          </a:xfrm>
          <a:custGeom>
            <a:avLst/>
            <a:gdLst>
              <a:gd name="T0" fmla="*/ 1376 w 1377"/>
              <a:gd name="T1" fmla="*/ 621 h 1620"/>
              <a:gd name="T2" fmla="*/ 1376 w 1377"/>
              <a:gd name="T3" fmla="*/ 621 h 1620"/>
              <a:gd name="T4" fmla="*/ 531 w 1377"/>
              <a:gd name="T5" fmla="*/ 0 h 1620"/>
              <a:gd name="T6" fmla="*/ 0 w 1377"/>
              <a:gd name="T7" fmla="*/ 1619 h 1620"/>
              <a:gd name="T8" fmla="*/ 1376 w 1377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1620">
                <a:moveTo>
                  <a:pt x="1376" y="621"/>
                </a:moveTo>
                <a:lnTo>
                  <a:pt x="1376" y="621"/>
                </a:lnTo>
                <a:cubicBezTo>
                  <a:pt x="1169" y="333"/>
                  <a:pt x="873" y="108"/>
                  <a:pt x="531" y="0"/>
                </a:cubicBezTo>
                <a:cubicBezTo>
                  <a:pt x="0" y="1619"/>
                  <a:pt x="0" y="1619"/>
                  <a:pt x="0" y="1619"/>
                </a:cubicBezTo>
                <a:lnTo>
                  <a:pt x="1376" y="62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95730F08-383C-2949-9E50-DC7DC35C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00" y="4410634"/>
            <a:ext cx="1492180" cy="1744044"/>
          </a:xfrm>
          <a:custGeom>
            <a:avLst/>
            <a:gdLst>
              <a:gd name="T0" fmla="*/ 0 w 1386"/>
              <a:gd name="T1" fmla="*/ 621 h 1620"/>
              <a:gd name="T2" fmla="*/ 0 w 1386"/>
              <a:gd name="T3" fmla="*/ 621 h 1620"/>
              <a:gd name="T4" fmla="*/ 1385 w 1386"/>
              <a:gd name="T5" fmla="*/ 1619 h 1620"/>
              <a:gd name="T6" fmla="*/ 854 w 1386"/>
              <a:gd name="T7" fmla="*/ 0 h 1620"/>
              <a:gd name="T8" fmla="*/ 0 w 1386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1620">
                <a:moveTo>
                  <a:pt x="0" y="621"/>
                </a:moveTo>
                <a:lnTo>
                  <a:pt x="0" y="621"/>
                </a:lnTo>
                <a:cubicBezTo>
                  <a:pt x="1385" y="1619"/>
                  <a:pt x="1385" y="1619"/>
                  <a:pt x="1385" y="1619"/>
                </a:cubicBezTo>
                <a:cubicBezTo>
                  <a:pt x="854" y="0"/>
                  <a:pt x="854" y="0"/>
                  <a:pt x="854" y="0"/>
                </a:cubicBezTo>
                <a:cubicBezTo>
                  <a:pt x="513" y="108"/>
                  <a:pt x="216" y="333"/>
                  <a:pt x="0" y="62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9">
            <a:extLst>
              <a:ext uri="{FF2B5EF4-FFF2-40B4-BE49-F238E27FC236}">
                <a16:creationId xmlns:a16="http://schemas.microsoft.com/office/drawing/2014/main" id="{B0C18333-18BF-9543-B9DA-5FCA7C3C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20" y="4315591"/>
            <a:ext cx="1145271" cy="1843841"/>
          </a:xfrm>
          <a:custGeom>
            <a:avLst/>
            <a:gdLst>
              <a:gd name="T0" fmla="*/ 1062 w 1063"/>
              <a:gd name="T1" fmla="*/ 90 h 1710"/>
              <a:gd name="T2" fmla="*/ 1062 w 1063"/>
              <a:gd name="T3" fmla="*/ 90 h 1710"/>
              <a:gd name="T4" fmla="*/ 531 w 1063"/>
              <a:gd name="T5" fmla="*/ 0 h 1710"/>
              <a:gd name="T6" fmla="*/ 0 w 1063"/>
              <a:gd name="T7" fmla="*/ 90 h 1710"/>
              <a:gd name="T8" fmla="*/ 531 w 1063"/>
              <a:gd name="T9" fmla="*/ 1709 h 1710"/>
              <a:gd name="T10" fmla="*/ 1062 w 1063"/>
              <a:gd name="T11" fmla="*/ 9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710">
                <a:moveTo>
                  <a:pt x="1062" y="90"/>
                </a:moveTo>
                <a:lnTo>
                  <a:pt x="1062" y="90"/>
                </a:lnTo>
                <a:cubicBezTo>
                  <a:pt x="891" y="36"/>
                  <a:pt x="711" y="0"/>
                  <a:pt x="531" y="0"/>
                </a:cubicBezTo>
                <a:cubicBezTo>
                  <a:pt x="342" y="0"/>
                  <a:pt x="171" y="36"/>
                  <a:pt x="0" y="90"/>
                </a:cubicBezTo>
                <a:cubicBezTo>
                  <a:pt x="531" y="1709"/>
                  <a:pt x="531" y="1709"/>
                  <a:pt x="531" y="1709"/>
                </a:cubicBezTo>
                <a:lnTo>
                  <a:pt x="1062" y="9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89A00F43-4F8C-1B4C-A6D2-39D57769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6154678"/>
            <a:ext cx="1843841" cy="1083494"/>
          </a:xfrm>
          <a:custGeom>
            <a:avLst/>
            <a:gdLst>
              <a:gd name="T0" fmla="*/ 1376 w 1710"/>
              <a:gd name="T1" fmla="*/ 1006 h 1007"/>
              <a:gd name="T2" fmla="*/ 1376 w 1710"/>
              <a:gd name="T3" fmla="*/ 1006 h 1007"/>
              <a:gd name="T4" fmla="*/ 1709 w 1710"/>
              <a:gd name="T5" fmla="*/ 0 h 1007"/>
              <a:gd name="T6" fmla="*/ 0 w 1710"/>
              <a:gd name="T7" fmla="*/ 0 h 1007"/>
              <a:gd name="T8" fmla="*/ 1376 w 1710"/>
              <a:gd name="T9" fmla="*/ 100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1007">
                <a:moveTo>
                  <a:pt x="1376" y="1006"/>
                </a:moveTo>
                <a:lnTo>
                  <a:pt x="1376" y="1006"/>
                </a:lnTo>
                <a:cubicBezTo>
                  <a:pt x="1583" y="718"/>
                  <a:pt x="1709" y="378"/>
                  <a:pt x="1709" y="0"/>
                </a:cubicBezTo>
                <a:cubicBezTo>
                  <a:pt x="0" y="0"/>
                  <a:pt x="0" y="0"/>
                  <a:pt x="0" y="0"/>
                </a:cubicBezTo>
                <a:lnTo>
                  <a:pt x="1376" y="100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1">
            <a:extLst>
              <a:ext uri="{FF2B5EF4-FFF2-40B4-BE49-F238E27FC236}">
                <a16:creationId xmlns:a16="http://schemas.microsoft.com/office/drawing/2014/main" id="{27A79827-3C23-8644-A2A9-3A05B15B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5080688"/>
            <a:ext cx="1843841" cy="1078743"/>
          </a:xfrm>
          <a:custGeom>
            <a:avLst/>
            <a:gdLst>
              <a:gd name="T0" fmla="*/ 1709 w 1710"/>
              <a:gd name="T1" fmla="*/ 998 h 999"/>
              <a:gd name="T2" fmla="*/ 1709 w 1710"/>
              <a:gd name="T3" fmla="*/ 998 h 999"/>
              <a:gd name="T4" fmla="*/ 1376 w 1710"/>
              <a:gd name="T5" fmla="*/ 0 h 999"/>
              <a:gd name="T6" fmla="*/ 0 w 1710"/>
              <a:gd name="T7" fmla="*/ 998 h 999"/>
              <a:gd name="T8" fmla="*/ 1709 w 1710"/>
              <a:gd name="T9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999">
                <a:moveTo>
                  <a:pt x="1709" y="998"/>
                </a:moveTo>
                <a:lnTo>
                  <a:pt x="1709" y="998"/>
                </a:lnTo>
                <a:cubicBezTo>
                  <a:pt x="1709" y="620"/>
                  <a:pt x="1583" y="278"/>
                  <a:pt x="1376" y="0"/>
                </a:cubicBezTo>
                <a:cubicBezTo>
                  <a:pt x="0" y="998"/>
                  <a:pt x="0" y="998"/>
                  <a:pt x="0" y="998"/>
                </a:cubicBezTo>
                <a:lnTo>
                  <a:pt x="1709" y="99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2">
            <a:extLst>
              <a:ext uri="{FF2B5EF4-FFF2-40B4-BE49-F238E27FC236}">
                <a16:creationId xmlns:a16="http://schemas.microsoft.com/office/drawing/2014/main" id="{602D86EE-F040-A94B-A4CF-472DCFCA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435" y="4748037"/>
            <a:ext cx="2822787" cy="2818036"/>
          </a:xfrm>
          <a:custGeom>
            <a:avLst/>
            <a:gdLst>
              <a:gd name="T0" fmla="*/ 2617 w 2618"/>
              <a:gd name="T1" fmla="*/ 1304 h 2617"/>
              <a:gd name="T2" fmla="*/ 2617 w 2618"/>
              <a:gd name="T3" fmla="*/ 1304 h 2617"/>
              <a:gd name="T4" fmla="*/ 1313 w 2618"/>
              <a:gd name="T5" fmla="*/ 2616 h 2617"/>
              <a:gd name="T6" fmla="*/ 0 w 2618"/>
              <a:gd name="T7" fmla="*/ 1304 h 2617"/>
              <a:gd name="T8" fmla="*/ 1313 w 2618"/>
              <a:gd name="T9" fmla="*/ 0 h 2617"/>
              <a:gd name="T10" fmla="*/ 2617 w 2618"/>
              <a:gd name="T11" fmla="*/ 1304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4"/>
                </a:moveTo>
                <a:lnTo>
                  <a:pt x="2617" y="1304"/>
                </a:lnTo>
                <a:cubicBezTo>
                  <a:pt x="2617" y="2022"/>
                  <a:pt x="2033" y="2616"/>
                  <a:pt x="1313" y="2616"/>
                </a:cubicBezTo>
                <a:cubicBezTo>
                  <a:pt x="594" y="2616"/>
                  <a:pt x="0" y="2022"/>
                  <a:pt x="0" y="1304"/>
                </a:cubicBezTo>
                <a:cubicBezTo>
                  <a:pt x="0" y="584"/>
                  <a:pt x="594" y="0"/>
                  <a:pt x="1313" y="0"/>
                </a:cubicBezTo>
                <a:cubicBezTo>
                  <a:pt x="2033" y="0"/>
                  <a:pt x="2617" y="584"/>
                  <a:pt x="2617" y="1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C38D915D-BCB3-1F42-BEF9-9F4A07C4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00" y="10835563"/>
            <a:ext cx="1492180" cy="1753548"/>
          </a:xfrm>
          <a:custGeom>
            <a:avLst/>
            <a:gdLst>
              <a:gd name="T0" fmla="*/ 0 w 1386"/>
              <a:gd name="T1" fmla="*/ 1007 h 1629"/>
              <a:gd name="T2" fmla="*/ 0 w 1386"/>
              <a:gd name="T3" fmla="*/ 1007 h 1629"/>
              <a:gd name="T4" fmla="*/ 854 w 1386"/>
              <a:gd name="T5" fmla="*/ 1628 h 1629"/>
              <a:gd name="T6" fmla="*/ 1385 w 1386"/>
              <a:gd name="T7" fmla="*/ 0 h 1629"/>
              <a:gd name="T8" fmla="*/ 0 w 1386"/>
              <a:gd name="T9" fmla="*/ 1007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1629">
                <a:moveTo>
                  <a:pt x="0" y="1007"/>
                </a:moveTo>
                <a:lnTo>
                  <a:pt x="0" y="1007"/>
                </a:lnTo>
                <a:cubicBezTo>
                  <a:pt x="216" y="1295"/>
                  <a:pt x="513" y="1511"/>
                  <a:pt x="854" y="1628"/>
                </a:cubicBezTo>
                <a:cubicBezTo>
                  <a:pt x="1385" y="0"/>
                  <a:pt x="1385" y="0"/>
                  <a:pt x="1385" y="0"/>
                </a:cubicBezTo>
                <a:lnTo>
                  <a:pt x="0" y="1007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">
            <a:extLst>
              <a:ext uri="{FF2B5EF4-FFF2-40B4-BE49-F238E27FC236}">
                <a16:creationId xmlns:a16="http://schemas.microsoft.com/office/drawing/2014/main" id="{87462DFC-5628-0E42-ADB7-090AF6C1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20" y="10835563"/>
            <a:ext cx="1145271" cy="1843841"/>
          </a:xfrm>
          <a:custGeom>
            <a:avLst/>
            <a:gdLst>
              <a:gd name="T0" fmla="*/ 0 w 1063"/>
              <a:gd name="T1" fmla="*/ 1628 h 1710"/>
              <a:gd name="T2" fmla="*/ 0 w 1063"/>
              <a:gd name="T3" fmla="*/ 1628 h 1710"/>
              <a:gd name="T4" fmla="*/ 531 w 1063"/>
              <a:gd name="T5" fmla="*/ 1709 h 1710"/>
              <a:gd name="T6" fmla="*/ 1062 w 1063"/>
              <a:gd name="T7" fmla="*/ 1628 h 1710"/>
              <a:gd name="T8" fmla="*/ 531 w 1063"/>
              <a:gd name="T9" fmla="*/ 0 h 1710"/>
              <a:gd name="T10" fmla="*/ 0 w 1063"/>
              <a:gd name="T11" fmla="*/ 162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710">
                <a:moveTo>
                  <a:pt x="0" y="1628"/>
                </a:moveTo>
                <a:lnTo>
                  <a:pt x="0" y="1628"/>
                </a:lnTo>
                <a:cubicBezTo>
                  <a:pt x="171" y="1682"/>
                  <a:pt x="342" y="1709"/>
                  <a:pt x="531" y="1709"/>
                </a:cubicBezTo>
                <a:cubicBezTo>
                  <a:pt x="711" y="1709"/>
                  <a:pt x="891" y="1682"/>
                  <a:pt x="1062" y="1628"/>
                </a:cubicBezTo>
                <a:cubicBezTo>
                  <a:pt x="531" y="0"/>
                  <a:pt x="531" y="0"/>
                  <a:pt x="531" y="0"/>
                </a:cubicBezTo>
                <a:lnTo>
                  <a:pt x="0" y="162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ECE54F51-A7FE-CC4B-9D3E-EBF4C5619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90" y="10835563"/>
            <a:ext cx="1843841" cy="1088245"/>
          </a:xfrm>
          <a:custGeom>
            <a:avLst/>
            <a:gdLst>
              <a:gd name="T0" fmla="*/ 0 w 1710"/>
              <a:gd name="T1" fmla="*/ 0 h 1008"/>
              <a:gd name="T2" fmla="*/ 0 w 1710"/>
              <a:gd name="T3" fmla="*/ 0 h 1008"/>
              <a:gd name="T4" fmla="*/ 324 w 1710"/>
              <a:gd name="T5" fmla="*/ 1007 h 1008"/>
              <a:gd name="T6" fmla="*/ 1709 w 1710"/>
              <a:gd name="T7" fmla="*/ 0 h 1008"/>
              <a:gd name="T8" fmla="*/ 0 w 1710"/>
              <a:gd name="T9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1008">
                <a:moveTo>
                  <a:pt x="0" y="0"/>
                </a:moveTo>
                <a:lnTo>
                  <a:pt x="0" y="0"/>
                </a:lnTo>
                <a:cubicBezTo>
                  <a:pt x="0" y="378"/>
                  <a:pt x="126" y="729"/>
                  <a:pt x="324" y="1007"/>
                </a:cubicBezTo>
                <a:cubicBezTo>
                  <a:pt x="1709" y="0"/>
                  <a:pt x="1709" y="0"/>
                  <a:pt x="1709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6">
            <a:extLst>
              <a:ext uri="{FF2B5EF4-FFF2-40B4-BE49-F238E27FC236}">
                <a16:creationId xmlns:a16="http://schemas.microsoft.com/office/drawing/2014/main" id="{57F90136-CC59-C743-A18E-33752CEB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90" y="9761574"/>
            <a:ext cx="1843841" cy="1078740"/>
          </a:xfrm>
          <a:custGeom>
            <a:avLst/>
            <a:gdLst>
              <a:gd name="T0" fmla="*/ 324 w 1710"/>
              <a:gd name="T1" fmla="*/ 0 h 999"/>
              <a:gd name="T2" fmla="*/ 324 w 1710"/>
              <a:gd name="T3" fmla="*/ 0 h 999"/>
              <a:gd name="T4" fmla="*/ 0 w 1710"/>
              <a:gd name="T5" fmla="*/ 998 h 999"/>
              <a:gd name="T6" fmla="*/ 1709 w 1710"/>
              <a:gd name="T7" fmla="*/ 998 h 999"/>
              <a:gd name="T8" fmla="*/ 324 w 1710"/>
              <a:gd name="T9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999">
                <a:moveTo>
                  <a:pt x="324" y="0"/>
                </a:moveTo>
                <a:lnTo>
                  <a:pt x="324" y="0"/>
                </a:lnTo>
                <a:cubicBezTo>
                  <a:pt x="126" y="279"/>
                  <a:pt x="0" y="629"/>
                  <a:pt x="0" y="998"/>
                </a:cubicBezTo>
                <a:cubicBezTo>
                  <a:pt x="1709" y="998"/>
                  <a:pt x="1709" y="998"/>
                  <a:pt x="1709" y="998"/>
                </a:cubicBezTo>
                <a:lnTo>
                  <a:pt x="324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">
            <a:extLst>
              <a:ext uri="{FF2B5EF4-FFF2-40B4-BE49-F238E27FC236}">
                <a16:creationId xmlns:a16="http://schemas.microsoft.com/office/drawing/2014/main" id="{8743E7CA-DEFD-D84A-912E-50F84BBA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10835563"/>
            <a:ext cx="1482676" cy="1753548"/>
          </a:xfrm>
          <a:custGeom>
            <a:avLst/>
            <a:gdLst>
              <a:gd name="T0" fmla="*/ 531 w 1377"/>
              <a:gd name="T1" fmla="*/ 1628 h 1629"/>
              <a:gd name="T2" fmla="*/ 531 w 1377"/>
              <a:gd name="T3" fmla="*/ 1628 h 1629"/>
              <a:gd name="T4" fmla="*/ 1376 w 1377"/>
              <a:gd name="T5" fmla="*/ 1007 h 1629"/>
              <a:gd name="T6" fmla="*/ 0 w 1377"/>
              <a:gd name="T7" fmla="*/ 0 h 1629"/>
              <a:gd name="T8" fmla="*/ 531 w 1377"/>
              <a:gd name="T9" fmla="*/ 1628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1629">
                <a:moveTo>
                  <a:pt x="531" y="1628"/>
                </a:moveTo>
                <a:lnTo>
                  <a:pt x="531" y="1628"/>
                </a:lnTo>
                <a:cubicBezTo>
                  <a:pt x="873" y="1511"/>
                  <a:pt x="1169" y="1295"/>
                  <a:pt x="1376" y="1007"/>
                </a:cubicBezTo>
                <a:cubicBezTo>
                  <a:pt x="0" y="0"/>
                  <a:pt x="0" y="0"/>
                  <a:pt x="0" y="0"/>
                </a:cubicBezTo>
                <a:lnTo>
                  <a:pt x="531" y="162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">
            <a:extLst>
              <a:ext uri="{FF2B5EF4-FFF2-40B4-BE49-F238E27FC236}">
                <a16:creationId xmlns:a16="http://schemas.microsoft.com/office/drawing/2014/main" id="{7D2F0F31-E278-354F-91F6-9588F858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9091517"/>
            <a:ext cx="1482676" cy="1744047"/>
          </a:xfrm>
          <a:custGeom>
            <a:avLst/>
            <a:gdLst>
              <a:gd name="T0" fmla="*/ 1376 w 1377"/>
              <a:gd name="T1" fmla="*/ 621 h 1620"/>
              <a:gd name="T2" fmla="*/ 1376 w 1377"/>
              <a:gd name="T3" fmla="*/ 621 h 1620"/>
              <a:gd name="T4" fmla="*/ 531 w 1377"/>
              <a:gd name="T5" fmla="*/ 0 h 1620"/>
              <a:gd name="T6" fmla="*/ 0 w 1377"/>
              <a:gd name="T7" fmla="*/ 1619 h 1620"/>
              <a:gd name="T8" fmla="*/ 1376 w 1377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1620">
                <a:moveTo>
                  <a:pt x="1376" y="621"/>
                </a:moveTo>
                <a:lnTo>
                  <a:pt x="1376" y="621"/>
                </a:lnTo>
                <a:cubicBezTo>
                  <a:pt x="1169" y="333"/>
                  <a:pt x="873" y="108"/>
                  <a:pt x="531" y="0"/>
                </a:cubicBezTo>
                <a:cubicBezTo>
                  <a:pt x="0" y="1619"/>
                  <a:pt x="0" y="1619"/>
                  <a:pt x="0" y="1619"/>
                </a:cubicBezTo>
                <a:lnTo>
                  <a:pt x="1376" y="62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9">
            <a:extLst>
              <a:ext uri="{FF2B5EF4-FFF2-40B4-BE49-F238E27FC236}">
                <a16:creationId xmlns:a16="http://schemas.microsoft.com/office/drawing/2014/main" id="{BC277FA1-0B42-6149-9F8C-2BB4567B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00" y="9091517"/>
            <a:ext cx="1492180" cy="1744047"/>
          </a:xfrm>
          <a:custGeom>
            <a:avLst/>
            <a:gdLst>
              <a:gd name="T0" fmla="*/ 0 w 1386"/>
              <a:gd name="T1" fmla="*/ 621 h 1620"/>
              <a:gd name="T2" fmla="*/ 0 w 1386"/>
              <a:gd name="T3" fmla="*/ 621 h 1620"/>
              <a:gd name="T4" fmla="*/ 1385 w 1386"/>
              <a:gd name="T5" fmla="*/ 1619 h 1620"/>
              <a:gd name="T6" fmla="*/ 854 w 1386"/>
              <a:gd name="T7" fmla="*/ 0 h 1620"/>
              <a:gd name="T8" fmla="*/ 0 w 1386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1620">
                <a:moveTo>
                  <a:pt x="0" y="621"/>
                </a:moveTo>
                <a:lnTo>
                  <a:pt x="0" y="621"/>
                </a:lnTo>
                <a:cubicBezTo>
                  <a:pt x="1385" y="1619"/>
                  <a:pt x="1385" y="1619"/>
                  <a:pt x="1385" y="1619"/>
                </a:cubicBezTo>
                <a:cubicBezTo>
                  <a:pt x="854" y="0"/>
                  <a:pt x="854" y="0"/>
                  <a:pt x="854" y="0"/>
                </a:cubicBezTo>
                <a:cubicBezTo>
                  <a:pt x="513" y="108"/>
                  <a:pt x="216" y="333"/>
                  <a:pt x="0" y="62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BDCE8B53-F5ED-E14B-A575-4BFE0B0F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20" y="9001227"/>
            <a:ext cx="1145271" cy="1834336"/>
          </a:xfrm>
          <a:custGeom>
            <a:avLst/>
            <a:gdLst>
              <a:gd name="T0" fmla="*/ 1062 w 1063"/>
              <a:gd name="T1" fmla="*/ 81 h 1701"/>
              <a:gd name="T2" fmla="*/ 1062 w 1063"/>
              <a:gd name="T3" fmla="*/ 81 h 1701"/>
              <a:gd name="T4" fmla="*/ 531 w 1063"/>
              <a:gd name="T5" fmla="*/ 0 h 1701"/>
              <a:gd name="T6" fmla="*/ 0 w 1063"/>
              <a:gd name="T7" fmla="*/ 81 h 1701"/>
              <a:gd name="T8" fmla="*/ 531 w 1063"/>
              <a:gd name="T9" fmla="*/ 1700 h 1701"/>
              <a:gd name="T10" fmla="*/ 1062 w 1063"/>
              <a:gd name="T11" fmla="*/ 81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701">
                <a:moveTo>
                  <a:pt x="1062" y="81"/>
                </a:moveTo>
                <a:lnTo>
                  <a:pt x="1062" y="81"/>
                </a:lnTo>
                <a:cubicBezTo>
                  <a:pt x="891" y="27"/>
                  <a:pt x="711" y="0"/>
                  <a:pt x="531" y="0"/>
                </a:cubicBezTo>
                <a:cubicBezTo>
                  <a:pt x="342" y="0"/>
                  <a:pt x="171" y="27"/>
                  <a:pt x="0" y="81"/>
                </a:cubicBezTo>
                <a:cubicBezTo>
                  <a:pt x="531" y="1700"/>
                  <a:pt x="531" y="1700"/>
                  <a:pt x="531" y="1700"/>
                </a:cubicBezTo>
                <a:lnTo>
                  <a:pt x="1062" y="8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BD413299-1C4E-1042-A944-9EC65B8F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10835563"/>
            <a:ext cx="1843841" cy="1088245"/>
          </a:xfrm>
          <a:custGeom>
            <a:avLst/>
            <a:gdLst>
              <a:gd name="T0" fmla="*/ 1376 w 1710"/>
              <a:gd name="T1" fmla="*/ 1007 h 1008"/>
              <a:gd name="T2" fmla="*/ 1376 w 1710"/>
              <a:gd name="T3" fmla="*/ 1007 h 1008"/>
              <a:gd name="T4" fmla="*/ 1709 w 1710"/>
              <a:gd name="T5" fmla="*/ 0 h 1008"/>
              <a:gd name="T6" fmla="*/ 0 w 1710"/>
              <a:gd name="T7" fmla="*/ 0 h 1008"/>
              <a:gd name="T8" fmla="*/ 1376 w 1710"/>
              <a:gd name="T9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1008">
                <a:moveTo>
                  <a:pt x="1376" y="1007"/>
                </a:moveTo>
                <a:lnTo>
                  <a:pt x="1376" y="1007"/>
                </a:lnTo>
                <a:cubicBezTo>
                  <a:pt x="1583" y="729"/>
                  <a:pt x="1709" y="378"/>
                  <a:pt x="1709" y="0"/>
                </a:cubicBezTo>
                <a:cubicBezTo>
                  <a:pt x="0" y="0"/>
                  <a:pt x="0" y="0"/>
                  <a:pt x="0" y="0"/>
                </a:cubicBezTo>
                <a:lnTo>
                  <a:pt x="1376" y="1007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2">
            <a:extLst>
              <a:ext uri="{FF2B5EF4-FFF2-40B4-BE49-F238E27FC236}">
                <a16:creationId xmlns:a16="http://schemas.microsoft.com/office/drawing/2014/main" id="{8A2EF538-A7E7-894A-B167-8310C50D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580" y="9761574"/>
            <a:ext cx="1843841" cy="1078740"/>
          </a:xfrm>
          <a:custGeom>
            <a:avLst/>
            <a:gdLst>
              <a:gd name="T0" fmla="*/ 1709 w 1710"/>
              <a:gd name="T1" fmla="*/ 998 h 999"/>
              <a:gd name="T2" fmla="*/ 1709 w 1710"/>
              <a:gd name="T3" fmla="*/ 998 h 999"/>
              <a:gd name="T4" fmla="*/ 1376 w 1710"/>
              <a:gd name="T5" fmla="*/ 0 h 999"/>
              <a:gd name="T6" fmla="*/ 0 w 1710"/>
              <a:gd name="T7" fmla="*/ 998 h 999"/>
              <a:gd name="T8" fmla="*/ 1709 w 1710"/>
              <a:gd name="T9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0" h="999">
                <a:moveTo>
                  <a:pt x="1709" y="998"/>
                </a:moveTo>
                <a:lnTo>
                  <a:pt x="1709" y="998"/>
                </a:lnTo>
                <a:cubicBezTo>
                  <a:pt x="1709" y="629"/>
                  <a:pt x="1583" y="279"/>
                  <a:pt x="1376" y="0"/>
                </a:cubicBezTo>
                <a:cubicBezTo>
                  <a:pt x="0" y="998"/>
                  <a:pt x="0" y="998"/>
                  <a:pt x="0" y="998"/>
                </a:cubicBezTo>
                <a:lnTo>
                  <a:pt x="1709" y="99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3">
            <a:extLst>
              <a:ext uri="{FF2B5EF4-FFF2-40B4-BE49-F238E27FC236}">
                <a16:creationId xmlns:a16="http://schemas.microsoft.com/office/drawing/2014/main" id="{24C1860D-A0A2-104D-BA8B-13EEC34A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435" y="9428922"/>
            <a:ext cx="2822787" cy="2822787"/>
          </a:xfrm>
          <a:custGeom>
            <a:avLst/>
            <a:gdLst>
              <a:gd name="T0" fmla="*/ 2617 w 2618"/>
              <a:gd name="T1" fmla="*/ 1304 h 2618"/>
              <a:gd name="T2" fmla="*/ 2617 w 2618"/>
              <a:gd name="T3" fmla="*/ 1304 h 2618"/>
              <a:gd name="T4" fmla="*/ 1313 w 2618"/>
              <a:gd name="T5" fmla="*/ 2617 h 2618"/>
              <a:gd name="T6" fmla="*/ 0 w 2618"/>
              <a:gd name="T7" fmla="*/ 1304 h 2618"/>
              <a:gd name="T8" fmla="*/ 1313 w 2618"/>
              <a:gd name="T9" fmla="*/ 0 h 2618"/>
              <a:gd name="T10" fmla="*/ 2617 w 2618"/>
              <a:gd name="T11" fmla="*/ 1304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4"/>
                </a:moveTo>
                <a:lnTo>
                  <a:pt x="2617" y="1304"/>
                </a:lnTo>
                <a:cubicBezTo>
                  <a:pt x="2617" y="2033"/>
                  <a:pt x="2033" y="2617"/>
                  <a:pt x="1313" y="2617"/>
                </a:cubicBezTo>
                <a:cubicBezTo>
                  <a:pt x="594" y="2617"/>
                  <a:pt x="0" y="2033"/>
                  <a:pt x="0" y="1304"/>
                </a:cubicBezTo>
                <a:cubicBezTo>
                  <a:pt x="0" y="585"/>
                  <a:pt x="594" y="0"/>
                  <a:pt x="1313" y="0"/>
                </a:cubicBezTo>
                <a:cubicBezTo>
                  <a:pt x="2033" y="0"/>
                  <a:pt x="2617" y="585"/>
                  <a:pt x="2617" y="1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7">
            <a:extLst>
              <a:ext uri="{FF2B5EF4-FFF2-40B4-BE49-F238E27FC236}">
                <a16:creationId xmlns:a16="http://schemas.microsoft.com/office/drawing/2014/main" id="{2D1CD095-547E-F646-90B7-731F3F8C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475" y="6154678"/>
            <a:ext cx="1482676" cy="1753551"/>
          </a:xfrm>
          <a:custGeom>
            <a:avLst/>
            <a:gdLst>
              <a:gd name="T0" fmla="*/ 0 w 1378"/>
              <a:gd name="T1" fmla="*/ 1006 h 1628"/>
              <a:gd name="T2" fmla="*/ 0 w 1378"/>
              <a:gd name="T3" fmla="*/ 1006 h 1628"/>
              <a:gd name="T4" fmla="*/ 846 w 1378"/>
              <a:gd name="T5" fmla="*/ 1627 h 1628"/>
              <a:gd name="T6" fmla="*/ 1377 w 1378"/>
              <a:gd name="T7" fmla="*/ 0 h 1628"/>
              <a:gd name="T8" fmla="*/ 0 w 1378"/>
              <a:gd name="T9" fmla="*/ 1006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628">
                <a:moveTo>
                  <a:pt x="0" y="1006"/>
                </a:moveTo>
                <a:lnTo>
                  <a:pt x="0" y="1006"/>
                </a:lnTo>
                <a:cubicBezTo>
                  <a:pt x="207" y="1294"/>
                  <a:pt x="504" y="1510"/>
                  <a:pt x="846" y="1627"/>
                </a:cubicBezTo>
                <a:cubicBezTo>
                  <a:pt x="1377" y="0"/>
                  <a:pt x="1377" y="0"/>
                  <a:pt x="1377" y="0"/>
                </a:cubicBezTo>
                <a:lnTo>
                  <a:pt x="0" y="100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8">
            <a:extLst>
              <a:ext uri="{FF2B5EF4-FFF2-40B4-BE49-F238E27FC236}">
                <a16:creationId xmlns:a16="http://schemas.microsoft.com/office/drawing/2014/main" id="{33D387BC-1912-E54A-AFEC-8E07B80C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91" y="6154678"/>
            <a:ext cx="1145271" cy="1843841"/>
          </a:xfrm>
          <a:custGeom>
            <a:avLst/>
            <a:gdLst>
              <a:gd name="T0" fmla="*/ 0 w 1062"/>
              <a:gd name="T1" fmla="*/ 1627 h 1709"/>
              <a:gd name="T2" fmla="*/ 0 w 1062"/>
              <a:gd name="T3" fmla="*/ 1627 h 1709"/>
              <a:gd name="T4" fmla="*/ 531 w 1062"/>
              <a:gd name="T5" fmla="*/ 1708 h 1709"/>
              <a:gd name="T6" fmla="*/ 1061 w 1062"/>
              <a:gd name="T7" fmla="*/ 1627 h 1709"/>
              <a:gd name="T8" fmla="*/ 531 w 1062"/>
              <a:gd name="T9" fmla="*/ 0 h 1709"/>
              <a:gd name="T10" fmla="*/ 0 w 1062"/>
              <a:gd name="T11" fmla="*/ 162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2" h="1709">
                <a:moveTo>
                  <a:pt x="0" y="1627"/>
                </a:moveTo>
                <a:lnTo>
                  <a:pt x="0" y="1627"/>
                </a:lnTo>
                <a:cubicBezTo>
                  <a:pt x="171" y="1681"/>
                  <a:pt x="351" y="1708"/>
                  <a:pt x="531" y="1708"/>
                </a:cubicBezTo>
                <a:cubicBezTo>
                  <a:pt x="719" y="1708"/>
                  <a:pt x="890" y="1681"/>
                  <a:pt x="1061" y="1627"/>
                </a:cubicBezTo>
                <a:cubicBezTo>
                  <a:pt x="531" y="0"/>
                  <a:pt x="531" y="0"/>
                  <a:pt x="531" y="0"/>
                </a:cubicBezTo>
                <a:lnTo>
                  <a:pt x="0" y="162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9">
            <a:extLst>
              <a:ext uri="{FF2B5EF4-FFF2-40B4-BE49-F238E27FC236}">
                <a16:creationId xmlns:a16="http://schemas.microsoft.com/office/drawing/2014/main" id="{380EAC44-39BD-DB46-8955-104D72A4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310" y="6154678"/>
            <a:ext cx="1843841" cy="1083494"/>
          </a:xfrm>
          <a:custGeom>
            <a:avLst/>
            <a:gdLst>
              <a:gd name="T0" fmla="*/ 0 w 1711"/>
              <a:gd name="T1" fmla="*/ 0 h 1007"/>
              <a:gd name="T2" fmla="*/ 0 w 1711"/>
              <a:gd name="T3" fmla="*/ 0 h 1007"/>
              <a:gd name="T4" fmla="*/ 333 w 1711"/>
              <a:gd name="T5" fmla="*/ 1006 h 1007"/>
              <a:gd name="T6" fmla="*/ 1710 w 1711"/>
              <a:gd name="T7" fmla="*/ 0 h 1007"/>
              <a:gd name="T8" fmla="*/ 0 w 1711"/>
              <a:gd name="T9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1007">
                <a:moveTo>
                  <a:pt x="0" y="0"/>
                </a:moveTo>
                <a:lnTo>
                  <a:pt x="0" y="0"/>
                </a:lnTo>
                <a:cubicBezTo>
                  <a:pt x="0" y="378"/>
                  <a:pt x="127" y="718"/>
                  <a:pt x="333" y="1006"/>
                </a:cubicBezTo>
                <a:cubicBezTo>
                  <a:pt x="1710" y="0"/>
                  <a:pt x="1710" y="0"/>
                  <a:pt x="1710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50">
            <a:extLst>
              <a:ext uri="{FF2B5EF4-FFF2-40B4-BE49-F238E27FC236}">
                <a16:creationId xmlns:a16="http://schemas.microsoft.com/office/drawing/2014/main" id="{5A6AB3BE-3641-DD48-ACD2-2EB95B84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310" y="5080688"/>
            <a:ext cx="1843841" cy="1078743"/>
          </a:xfrm>
          <a:custGeom>
            <a:avLst/>
            <a:gdLst>
              <a:gd name="T0" fmla="*/ 333 w 1711"/>
              <a:gd name="T1" fmla="*/ 0 h 999"/>
              <a:gd name="T2" fmla="*/ 333 w 1711"/>
              <a:gd name="T3" fmla="*/ 0 h 999"/>
              <a:gd name="T4" fmla="*/ 0 w 1711"/>
              <a:gd name="T5" fmla="*/ 998 h 999"/>
              <a:gd name="T6" fmla="*/ 1710 w 1711"/>
              <a:gd name="T7" fmla="*/ 998 h 999"/>
              <a:gd name="T8" fmla="*/ 333 w 1711"/>
              <a:gd name="T9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999">
                <a:moveTo>
                  <a:pt x="333" y="0"/>
                </a:moveTo>
                <a:lnTo>
                  <a:pt x="333" y="0"/>
                </a:lnTo>
                <a:cubicBezTo>
                  <a:pt x="127" y="278"/>
                  <a:pt x="0" y="620"/>
                  <a:pt x="0" y="998"/>
                </a:cubicBezTo>
                <a:cubicBezTo>
                  <a:pt x="1710" y="998"/>
                  <a:pt x="1710" y="998"/>
                  <a:pt x="1710" y="998"/>
                </a:cubicBezTo>
                <a:lnTo>
                  <a:pt x="333" y="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51">
            <a:extLst>
              <a:ext uri="{FF2B5EF4-FFF2-40B4-BE49-F238E27FC236}">
                <a16:creationId xmlns:a16="http://schemas.microsoft.com/office/drawing/2014/main" id="{B77BD9D3-8EBB-7F44-9CC8-53A6A9F3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6154678"/>
            <a:ext cx="1492180" cy="1753551"/>
          </a:xfrm>
          <a:custGeom>
            <a:avLst/>
            <a:gdLst>
              <a:gd name="T0" fmla="*/ 530 w 1385"/>
              <a:gd name="T1" fmla="*/ 1627 h 1628"/>
              <a:gd name="T2" fmla="*/ 530 w 1385"/>
              <a:gd name="T3" fmla="*/ 1627 h 1628"/>
              <a:gd name="T4" fmla="*/ 1384 w 1385"/>
              <a:gd name="T5" fmla="*/ 1006 h 1628"/>
              <a:gd name="T6" fmla="*/ 0 w 1385"/>
              <a:gd name="T7" fmla="*/ 0 h 1628"/>
              <a:gd name="T8" fmla="*/ 530 w 1385"/>
              <a:gd name="T9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1628">
                <a:moveTo>
                  <a:pt x="530" y="1627"/>
                </a:moveTo>
                <a:lnTo>
                  <a:pt x="530" y="1627"/>
                </a:lnTo>
                <a:cubicBezTo>
                  <a:pt x="872" y="1510"/>
                  <a:pt x="1169" y="1294"/>
                  <a:pt x="1384" y="1006"/>
                </a:cubicBezTo>
                <a:cubicBezTo>
                  <a:pt x="0" y="0"/>
                  <a:pt x="0" y="0"/>
                  <a:pt x="0" y="0"/>
                </a:cubicBezTo>
                <a:lnTo>
                  <a:pt x="530" y="162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52">
            <a:extLst>
              <a:ext uri="{FF2B5EF4-FFF2-40B4-BE49-F238E27FC236}">
                <a16:creationId xmlns:a16="http://schemas.microsoft.com/office/drawing/2014/main" id="{1CBFFB22-3BBD-FF4A-8D2D-5C2F95CF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4410634"/>
            <a:ext cx="1492180" cy="1744044"/>
          </a:xfrm>
          <a:custGeom>
            <a:avLst/>
            <a:gdLst>
              <a:gd name="T0" fmla="*/ 1384 w 1385"/>
              <a:gd name="T1" fmla="*/ 621 h 1620"/>
              <a:gd name="T2" fmla="*/ 1384 w 1385"/>
              <a:gd name="T3" fmla="*/ 621 h 1620"/>
              <a:gd name="T4" fmla="*/ 530 w 1385"/>
              <a:gd name="T5" fmla="*/ 0 h 1620"/>
              <a:gd name="T6" fmla="*/ 0 w 1385"/>
              <a:gd name="T7" fmla="*/ 1619 h 1620"/>
              <a:gd name="T8" fmla="*/ 1384 w 1385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1620">
                <a:moveTo>
                  <a:pt x="1384" y="621"/>
                </a:moveTo>
                <a:lnTo>
                  <a:pt x="1384" y="621"/>
                </a:lnTo>
                <a:cubicBezTo>
                  <a:pt x="1169" y="333"/>
                  <a:pt x="872" y="108"/>
                  <a:pt x="530" y="0"/>
                </a:cubicBezTo>
                <a:cubicBezTo>
                  <a:pt x="0" y="1619"/>
                  <a:pt x="0" y="1619"/>
                  <a:pt x="0" y="1619"/>
                </a:cubicBezTo>
                <a:lnTo>
                  <a:pt x="1384" y="62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53">
            <a:extLst>
              <a:ext uri="{FF2B5EF4-FFF2-40B4-BE49-F238E27FC236}">
                <a16:creationId xmlns:a16="http://schemas.microsoft.com/office/drawing/2014/main" id="{7A8C24CF-8093-AE4E-8369-D33F9A1C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475" y="4410634"/>
            <a:ext cx="1482676" cy="1744044"/>
          </a:xfrm>
          <a:custGeom>
            <a:avLst/>
            <a:gdLst>
              <a:gd name="T0" fmla="*/ 0 w 1378"/>
              <a:gd name="T1" fmla="*/ 621 h 1620"/>
              <a:gd name="T2" fmla="*/ 0 w 1378"/>
              <a:gd name="T3" fmla="*/ 621 h 1620"/>
              <a:gd name="T4" fmla="*/ 1377 w 1378"/>
              <a:gd name="T5" fmla="*/ 1619 h 1620"/>
              <a:gd name="T6" fmla="*/ 846 w 1378"/>
              <a:gd name="T7" fmla="*/ 0 h 1620"/>
              <a:gd name="T8" fmla="*/ 0 w 1378"/>
              <a:gd name="T9" fmla="*/ 621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620">
                <a:moveTo>
                  <a:pt x="0" y="621"/>
                </a:moveTo>
                <a:lnTo>
                  <a:pt x="0" y="621"/>
                </a:lnTo>
                <a:cubicBezTo>
                  <a:pt x="1377" y="1619"/>
                  <a:pt x="1377" y="1619"/>
                  <a:pt x="1377" y="1619"/>
                </a:cubicBezTo>
                <a:cubicBezTo>
                  <a:pt x="846" y="0"/>
                  <a:pt x="846" y="0"/>
                  <a:pt x="846" y="0"/>
                </a:cubicBezTo>
                <a:cubicBezTo>
                  <a:pt x="504" y="108"/>
                  <a:pt x="207" y="333"/>
                  <a:pt x="0" y="62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54">
            <a:extLst>
              <a:ext uri="{FF2B5EF4-FFF2-40B4-BE49-F238E27FC236}">
                <a16:creationId xmlns:a16="http://schemas.microsoft.com/office/drawing/2014/main" id="{E1715532-6C9F-9F41-8A0B-77C03286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91" y="4315591"/>
            <a:ext cx="1145271" cy="1843841"/>
          </a:xfrm>
          <a:custGeom>
            <a:avLst/>
            <a:gdLst>
              <a:gd name="T0" fmla="*/ 1061 w 1062"/>
              <a:gd name="T1" fmla="*/ 90 h 1710"/>
              <a:gd name="T2" fmla="*/ 1061 w 1062"/>
              <a:gd name="T3" fmla="*/ 90 h 1710"/>
              <a:gd name="T4" fmla="*/ 531 w 1062"/>
              <a:gd name="T5" fmla="*/ 0 h 1710"/>
              <a:gd name="T6" fmla="*/ 0 w 1062"/>
              <a:gd name="T7" fmla="*/ 90 h 1710"/>
              <a:gd name="T8" fmla="*/ 531 w 1062"/>
              <a:gd name="T9" fmla="*/ 1709 h 1710"/>
              <a:gd name="T10" fmla="*/ 1061 w 1062"/>
              <a:gd name="T11" fmla="*/ 9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2" h="1710">
                <a:moveTo>
                  <a:pt x="1061" y="90"/>
                </a:moveTo>
                <a:lnTo>
                  <a:pt x="1061" y="90"/>
                </a:lnTo>
                <a:cubicBezTo>
                  <a:pt x="890" y="36"/>
                  <a:pt x="719" y="0"/>
                  <a:pt x="531" y="0"/>
                </a:cubicBezTo>
                <a:cubicBezTo>
                  <a:pt x="351" y="0"/>
                  <a:pt x="171" y="36"/>
                  <a:pt x="0" y="90"/>
                </a:cubicBezTo>
                <a:cubicBezTo>
                  <a:pt x="531" y="1709"/>
                  <a:pt x="531" y="1709"/>
                  <a:pt x="531" y="1709"/>
                </a:cubicBezTo>
                <a:lnTo>
                  <a:pt x="1061" y="9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55">
            <a:extLst>
              <a:ext uri="{FF2B5EF4-FFF2-40B4-BE49-F238E27FC236}">
                <a16:creationId xmlns:a16="http://schemas.microsoft.com/office/drawing/2014/main" id="{67DB9F08-E3AC-DF4D-BD79-25EC8347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6154678"/>
            <a:ext cx="1843841" cy="1083494"/>
          </a:xfrm>
          <a:custGeom>
            <a:avLst/>
            <a:gdLst>
              <a:gd name="T0" fmla="*/ 1384 w 1709"/>
              <a:gd name="T1" fmla="*/ 1006 h 1007"/>
              <a:gd name="T2" fmla="*/ 1384 w 1709"/>
              <a:gd name="T3" fmla="*/ 1006 h 1007"/>
              <a:gd name="T4" fmla="*/ 1708 w 1709"/>
              <a:gd name="T5" fmla="*/ 0 h 1007"/>
              <a:gd name="T6" fmla="*/ 0 w 1709"/>
              <a:gd name="T7" fmla="*/ 0 h 1007"/>
              <a:gd name="T8" fmla="*/ 1384 w 1709"/>
              <a:gd name="T9" fmla="*/ 100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9" h="1007">
                <a:moveTo>
                  <a:pt x="1384" y="1006"/>
                </a:moveTo>
                <a:lnTo>
                  <a:pt x="1384" y="1006"/>
                </a:lnTo>
                <a:cubicBezTo>
                  <a:pt x="1583" y="718"/>
                  <a:pt x="1708" y="378"/>
                  <a:pt x="1708" y="0"/>
                </a:cubicBezTo>
                <a:cubicBezTo>
                  <a:pt x="0" y="0"/>
                  <a:pt x="0" y="0"/>
                  <a:pt x="0" y="0"/>
                </a:cubicBezTo>
                <a:lnTo>
                  <a:pt x="1384" y="100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56">
            <a:extLst>
              <a:ext uri="{FF2B5EF4-FFF2-40B4-BE49-F238E27FC236}">
                <a16:creationId xmlns:a16="http://schemas.microsoft.com/office/drawing/2014/main" id="{87567238-3403-0A48-85C3-8176833B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51" y="5080688"/>
            <a:ext cx="1843841" cy="1078743"/>
          </a:xfrm>
          <a:custGeom>
            <a:avLst/>
            <a:gdLst>
              <a:gd name="T0" fmla="*/ 1708 w 1709"/>
              <a:gd name="T1" fmla="*/ 998 h 999"/>
              <a:gd name="T2" fmla="*/ 1708 w 1709"/>
              <a:gd name="T3" fmla="*/ 998 h 999"/>
              <a:gd name="T4" fmla="*/ 1384 w 1709"/>
              <a:gd name="T5" fmla="*/ 0 h 999"/>
              <a:gd name="T6" fmla="*/ 0 w 1709"/>
              <a:gd name="T7" fmla="*/ 998 h 999"/>
              <a:gd name="T8" fmla="*/ 1708 w 1709"/>
              <a:gd name="T9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9" h="999">
                <a:moveTo>
                  <a:pt x="1708" y="998"/>
                </a:moveTo>
                <a:lnTo>
                  <a:pt x="1708" y="998"/>
                </a:lnTo>
                <a:cubicBezTo>
                  <a:pt x="1708" y="620"/>
                  <a:pt x="1583" y="278"/>
                  <a:pt x="1384" y="0"/>
                </a:cubicBezTo>
                <a:cubicBezTo>
                  <a:pt x="0" y="998"/>
                  <a:pt x="0" y="998"/>
                  <a:pt x="0" y="998"/>
                </a:cubicBezTo>
                <a:lnTo>
                  <a:pt x="1708" y="99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6C891F-7FBA-A04B-BC5C-00B0BF51C899}"/>
              </a:ext>
            </a:extLst>
          </p:cNvPr>
          <p:cNvGrpSpPr/>
          <p:nvPr/>
        </p:nvGrpSpPr>
        <p:grpSpPr>
          <a:xfrm>
            <a:off x="9608399" y="5099697"/>
            <a:ext cx="5379452" cy="5032546"/>
            <a:chOff x="9608399" y="5099697"/>
            <a:chExt cx="5379452" cy="5032546"/>
          </a:xfrm>
          <a:solidFill>
            <a:schemeClr val="tx2"/>
          </a:solidFill>
        </p:grpSpPr>
        <p:sp>
          <p:nvSpPr>
            <p:cNvPr id="501" name="Freeform 457">
              <a:extLst>
                <a:ext uri="{FF2B5EF4-FFF2-40B4-BE49-F238E27FC236}">
                  <a16:creationId xmlns:a16="http://schemas.microsoft.com/office/drawing/2014/main" id="{94D9E27C-DAF3-7741-A107-6701DE92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8399" y="6957795"/>
              <a:ext cx="1397137" cy="3017624"/>
            </a:xfrm>
            <a:custGeom>
              <a:avLst/>
              <a:gdLst>
                <a:gd name="T0" fmla="*/ 1295 w 1296"/>
                <a:gd name="T1" fmla="*/ 2797 h 2798"/>
                <a:gd name="T2" fmla="*/ 0 w 1296"/>
                <a:gd name="T3" fmla="*/ 2797 h 2798"/>
                <a:gd name="T4" fmla="*/ 0 w 1296"/>
                <a:gd name="T5" fmla="*/ 0 h 2798"/>
                <a:gd name="T6" fmla="*/ 1295 w 1296"/>
                <a:gd name="T7" fmla="*/ 0 h 2798"/>
                <a:gd name="T8" fmla="*/ 1295 w 1296"/>
                <a:gd name="T9" fmla="*/ 2797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2798">
                  <a:moveTo>
                    <a:pt x="1295" y="2797"/>
                  </a:moveTo>
                  <a:lnTo>
                    <a:pt x="0" y="2797"/>
                  </a:lnTo>
                  <a:lnTo>
                    <a:pt x="0" y="0"/>
                  </a:lnTo>
                  <a:lnTo>
                    <a:pt x="1295" y="0"/>
                  </a:lnTo>
                  <a:lnTo>
                    <a:pt x="1295" y="2797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58">
              <a:extLst>
                <a:ext uri="{FF2B5EF4-FFF2-40B4-BE49-F238E27FC236}">
                  <a16:creationId xmlns:a16="http://schemas.microsoft.com/office/drawing/2014/main" id="{A2C6E84A-F545-CA4C-9DD0-5DC0829E0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0714" y="6957795"/>
              <a:ext cx="1397137" cy="3017624"/>
            </a:xfrm>
            <a:custGeom>
              <a:avLst/>
              <a:gdLst>
                <a:gd name="T0" fmla="*/ 1295 w 1296"/>
                <a:gd name="T1" fmla="*/ 2797 h 2798"/>
                <a:gd name="T2" fmla="*/ 0 w 1296"/>
                <a:gd name="T3" fmla="*/ 2797 h 2798"/>
                <a:gd name="T4" fmla="*/ 0 w 1296"/>
                <a:gd name="T5" fmla="*/ 0 h 2798"/>
                <a:gd name="T6" fmla="*/ 1295 w 1296"/>
                <a:gd name="T7" fmla="*/ 0 h 2798"/>
                <a:gd name="T8" fmla="*/ 1295 w 1296"/>
                <a:gd name="T9" fmla="*/ 2797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2798">
                  <a:moveTo>
                    <a:pt x="1295" y="2797"/>
                  </a:moveTo>
                  <a:lnTo>
                    <a:pt x="0" y="2797"/>
                  </a:lnTo>
                  <a:lnTo>
                    <a:pt x="0" y="0"/>
                  </a:lnTo>
                  <a:lnTo>
                    <a:pt x="1295" y="0"/>
                  </a:lnTo>
                  <a:lnTo>
                    <a:pt x="1295" y="2797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59">
              <a:extLst>
                <a:ext uri="{FF2B5EF4-FFF2-40B4-BE49-F238E27FC236}">
                  <a16:creationId xmlns:a16="http://schemas.microsoft.com/office/drawing/2014/main" id="{84B70998-E03F-214B-BBCD-C18D693E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9005" y="5779258"/>
              <a:ext cx="2722993" cy="4196162"/>
            </a:xfrm>
            <a:custGeom>
              <a:avLst/>
              <a:gdLst>
                <a:gd name="T0" fmla="*/ 1250 w 2528"/>
                <a:gd name="T1" fmla="*/ 9 h 3894"/>
                <a:gd name="T2" fmla="*/ 1250 w 2528"/>
                <a:gd name="T3" fmla="*/ 9 h 3894"/>
                <a:gd name="T4" fmla="*/ 28 w 2528"/>
                <a:gd name="T5" fmla="*/ 612 h 3894"/>
                <a:gd name="T6" fmla="*/ 36 w 2528"/>
                <a:gd name="T7" fmla="*/ 666 h 3894"/>
                <a:gd name="T8" fmla="*/ 36 w 2528"/>
                <a:gd name="T9" fmla="*/ 666 h 3894"/>
                <a:gd name="T10" fmla="*/ 63 w 2528"/>
                <a:gd name="T11" fmla="*/ 693 h 3894"/>
                <a:gd name="T12" fmla="*/ 63 w 2528"/>
                <a:gd name="T13" fmla="*/ 3867 h 3894"/>
                <a:gd name="T14" fmla="*/ 91 w 2528"/>
                <a:gd name="T15" fmla="*/ 3893 h 3894"/>
                <a:gd name="T16" fmla="*/ 2437 w 2528"/>
                <a:gd name="T17" fmla="*/ 3893 h 3894"/>
                <a:gd name="T18" fmla="*/ 2464 w 2528"/>
                <a:gd name="T19" fmla="*/ 3867 h 3894"/>
                <a:gd name="T20" fmla="*/ 2464 w 2528"/>
                <a:gd name="T21" fmla="*/ 693 h 3894"/>
                <a:gd name="T22" fmla="*/ 2491 w 2528"/>
                <a:gd name="T23" fmla="*/ 666 h 3894"/>
                <a:gd name="T24" fmla="*/ 2491 w 2528"/>
                <a:gd name="T25" fmla="*/ 666 h 3894"/>
                <a:gd name="T26" fmla="*/ 2500 w 2528"/>
                <a:gd name="T27" fmla="*/ 612 h 3894"/>
                <a:gd name="T28" fmla="*/ 1277 w 2528"/>
                <a:gd name="T29" fmla="*/ 9 h 3894"/>
                <a:gd name="T30" fmla="*/ 1250 w 2528"/>
                <a:gd name="T31" fmla="*/ 9 h 3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8" h="3894">
                  <a:moveTo>
                    <a:pt x="1250" y="9"/>
                  </a:moveTo>
                  <a:lnTo>
                    <a:pt x="1250" y="9"/>
                  </a:lnTo>
                  <a:cubicBezTo>
                    <a:pt x="28" y="612"/>
                    <a:pt x="28" y="612"/>
                    <a:pt x="28" y="612"/>
                  </a:cubicBezTo>
                  <a:cubicBezTo>
                    <a:pt x="0" y="621"/>
                    <a:pt x="10" y="666"/>
                    <a:pt x="36" y="666"/>
                  </a:cubicBezTo>
                  <a:lnTo>
                    <a:pt x="36" y="666"/>
                  </a:lnTo>
                  <a:cubicBezTo>
                    <a:pt x="55" y="666"/>
                    <a:pt x="63" y="675"/>
                    <a:pt x="63" y="693"/>
                  </a:cubicBezTo>
                  <a:cubicBezTo>
                    <a:pt x="63" y="3867"/>
                    <a:pt x="63" y="3867"/>
                    <a:pt x="63" y="3867"/>
                  </a:cubicBezTo>
                  <a:cubicBezTo>
                    <a:pt x="63" y="3884"/>
                    <a:pt x="72" y="3893"/>
                    <a:pt x="91" y="3893"/>
                  </a:cubicBezTo>
                  <a:cubicBezTo>
                    <a:pt x="2437" y="3893"/>
                    <a:pt x="2437" y="3893"/>
                    <a:pt x="2437" y="3893"/>
                  </a:cubicBezTo>
                  <a:cubicBezTo>
                    <a:pt x="2446" y="3893"/>
                    <a:pt x="2464" y="3884"/>
                    <a:pt x="2464" y="3867"/>
                  </a:cubicBezTo>
                  <a:cubicBezTo>
                    <a:pt x="2464" y="693"/>
                    <a:pt x="2464" y="693"/>
                    <a:pt x="2464" y="693"/>
                  </a:cubicBezTo>
                  <a:cubicBezTo>
                    <a:pt x="2464" y="675"/>
                    <a:pt x="2473" y="666"/>
                    <a:pt x="2491" y="666"/>
                  </a:cubicBezTo>
                  <a:lnTo>
                    <a:pt x="2491" y="666"/>
                  </a:lnTo>
                  <a:cubicBezTo>
                    <a:pt x="2518" y="666"/>
                    <a:pt x="2527" y="621"/>
                    <a:pt x="2500" y="612"/>
                  </a:cubicBezTo>
                  <a:cubicBezTo>
                    <a:pt x="1277" y="9"/>
                    <a:pt x="1277" y="9"/>
                    <a:pt x="1277" y="9"/>
                  </a:cubicBezTo>
                  <a:cubicBezTo>
                    <a:pt x="1268" y="0"/>
                    <a:pt x="1259" y="0"/>
                    <a:pt x="1250" y="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60">
              <a:extLst>
                <a:ext uri="{FF2B5EF4-FFF2-40B4-BE49-F238E27FC236}">
                  <a16:creationId xmlns:a16="http://schemas.microsoft.com/office/drawing/2014/main" id="{ED184A98-84CD-074B-8A96-799129730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6844" y="5099697"/>
              <a:ext cx="118803" cy="736587"/>
            </a:xfrm>
            <a:custGeom>
              <a:avLst/>
              <a:gdLst>
                <a:gd name="T0" fmla="*/ 108 w 109"/>
                <a:gd name="T1" fmla="*/ 683 h 684"/>
                <a:gd name="T2" fmla="*/ 0 w 109"/>
                <a:gd name="T3" fmla="*/ 683 h 684"/>
                <a:gd name="T4" fmla="*/ 0 w 109"/>
                <a:gd name="T5" fmla="*/ 0 h 684"/>
                <a:gd name="T6" fmla="*/ 108 w 109"/>
                <a:gd name="T7" fmla="*/ 0 h 684"/>
                <a:gd name="T8" fmla="*/ 108 w 109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84">
                  <a:moveTo>
                    <a:pt x="108" y="683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683"/>
                  </a:lnTo>
                </a:path>
              </a:pathLst>
            </a:custGeom>
            <a:grpFill/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61">
              <a:extLst>
                <a:ext uri="{FF2B5EF4-FFF2-40B4-BE49-F238E27FC236}">
                  <a16:creationId xmlns:a16="http://schemas.microsoft.com/office/drawing/2014/main" id="{89F06D78-D85A-E84D-A371-D44E61CC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6844" y="5099697"/>
              <a:ext cx="560756" cy="308892"/>
            </a:xfrm>
            <a:custGeom>
              <a:avLst/>
              <a:gdLst>
                <a:gd name="T0" fmla="*/ 521 w 522"/>
                <a:gd name="T1" fmla="*/ 287 h 288"/>
                <a:gd name="T2" fmla="*/ 0 w 522"/>
                <a:gd name="T3" fmla="*/ 287 h 288"/>
                <a:gd name="T4" fmla="*/ 0 w 522"/>
                <a:gd name="T5" fmla="*/ 0 h 288"/>
                <a:gd name="T6" fmla="*/ 521 w 522"/>
                <a:gd name="T7" fmla="*/ 0 h 288"/>
                <a:gd name="T8" fmla="*/ 521 w 522"/>
                <a:gd name="T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288">
                  <a:moveTo>
                    <a:pt x="521" y="287"/>
                  </a:moveTo>
                  <a:lnTo>
                    <a:pt x="0" y="287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21" y="287"/>
                  </a:lnTo>
                </a:path>
              </a:pathLst>
            </a:custGeom>
            <a:grpFill/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62">
              <a:extLst>
                <a:ext uri="{FF2B5EF4-FFF2-40B4-BE49-F238E27FC236}">
                  <a16:creationId xmlns:a16="http://schemas.microsoft.com/office/drawing/2014/main" id="{8F81328D-6C9E-3349-AC48-93E338E7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744" y="6553860"/>
              <a:ext cx="484721" cy="793613"/>
            </a:xfrm>
            <a:custGeom>
              <a:avLst/>
              <a:gdLst>
                <a:gd name="T0" fmla="*/ 396 w 451"/>
                <a:gd name="T1" fmla="*/ 736 h 737"/>
                <a:gd name="T2" fmla="*/ 396 w 451"/>
                <a:gd name="T3" fmla="*/ 736 h 737"/>
                <a:gd name="T4" fmla="*/ 54 w 451"/>
                <a:gd name="T5" fmla="*/ 736 h 737"/>
                <a:gd name="T6" fmla="*/ 0 w 451"/>
                <a:gd name="T7" fmla="*/ 682 h 737"/>
                <a:gd name="T8" fmla="*/ 0 w 451"/>
                <a:gd name="T9" fmla="*/ 53 h 737"/>
                <a:gd name="T10" fmla="*/ 54 w 451"/>
                <a:gd name="T11" fmla="*/ 0 h 737"/>
                <a:gd name="T12" fmla="*/ 396 w 451"/>
                <a:gd name="T13" fmla="*/ 0 h 737"/>
                <a:gd name="T14" fmla="*/ 450 w 451"/>
                <a:gd name="T15" fmla="*/ 53 h 737"/>
                <a:gd name="T16" fmla="*/ 450 w 451"/>
                <a:gd name="T17" fmla="*/ 682 h 737"/>
                <a:gd name="T18" fmla="*/ 396 w 451"/>
                <a:gd name="T19" fmla="*/ 736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737">
                  <a:moveTo>
                    <a:pt x="396" y="736"/>
                  </a:moveTo>
                  <a:lnTo>
                    <a:pt x="396" y="736"/>
                  </a:lnTo>
                  <a:cubicBezTo>
                    <a:pt x="54" y="736"/>
                    <a:pt x="54" y="736"/>
                    <a:pt x="54" y="736"/>
                  </a:cubicBezTo>
                  <a:cubicBezTo>
                    <a:pt x="27" y="736"/>
                    <a:pt x="0" y="709"/>
                    <a:pt x="0" y="68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32" y="0"/>
                    <a:pt x="450" y="18"/>
                    <a:pt x="450" y="53"/>
                  </a:cubicBezTo>
                  <a:cubicBezTo>
                    <a:pt x="450" y="682"/>
                    <a:pt x="450" y="682"/>
                    <a:pt x="450" y="682"/>
                  </a:cubicBezTo>
                  <a:cubicBezTo>
                    <a:pt x="450" y="709"/>
                    <a:pt x="432" y="736"/>
                    <a:pt x="396" y="736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63">
              <a:extLst>
                <a:ext uri="{FF2B5EF4-FFF2-40B4-BE49-F238E27FC236}">
                  <a16:creationId xmlns:a16="http://schemas.microsoft.com/office/drawing/2014/main" id="{D25A3013-BF20-4F4B-8801-73A7078F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1272" y="6553860"/>
              <a:ext cx="475217" cy="793613"/>
            </a:xfrm>
            <a:custGeom>
              <a:avLst/>
              <a:gdLst>
                <a:gd name="T0" fmla="*/ 395 w 441"/>
                <a:gd name="T1" fmla="*/ 736 h 737"/>
                <a:gd name="T2" fmla="*/ 395 w 441"/>
                <a:gd name="T3" fmla="*/ 736 h 737"/>
                <a:gd name="T4" fmla="*/ 45 w 441"/>
                <a:gd name="T5" fmla="*/ 736 h 737"/>
                <a:gd name="T6" fmla="*/ 0 w 441"/>
                <a:gd name="T7" fmla="*/ 682 h 737"/>
                <a:gd name="T8" fmla="*/ 0 w 441"/>
                <a:gd name="T9" fmla="*/ 53 h 737"/>
                <a:gd name="T10" fmla="*/ 45 w 441"/>
                <a:gd name="T11" fmla="*/ 0 h 737"/>
                <a:gd name="T12" fmla="*/ 395 w 441"/>
                <a:gd name="T13" fmla="*/ 0 h 737"/>
                <a:gd name="T14" fmla="*/ 440 w 441"/>
                <a:gd name="T15" fmla="*/ 53 h 737"/>
                <a:gd name="T16" fmla="*/ 440 w 441"/>
                <a:gd name="T17" fmla="*/ 682 h 737"/>
                <a:gd name="T18" fmla="*/ 395 w 441"/>
                <a:gd name="T19" fmla="*/ 736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737">
                  <a:moveTo>
                    <a:pt x="395" y="736"/>
                  </a:moveTo>
                  <a:lnTo>
                    <a:pt x="395" y="736"/>
                  </a:lnTo>
                  <a:cubicBezTo>
                    <a:pt x="45" y="736"/>
                    <a:pt x="45" y="736"/>
                    <a:pt x="45" y="736"/>
                  </a:cubicBezTo>
                  <a:cubicBezTo>
                    <a:pt x="17" y="736"/>
                    <a:pt x="0" y="709"/>
                    <a:pt x="0" y="68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8"/>
                    <a:pt x="17" y="0"/>
                    <a:pt x="45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422" y="0"/>
                    <a:pt x="440" y="18"/>
                    <a:pt x="440" y="53"/>
                  </a:cubicBezTo>
                  <a:cubicBezTo>
                    <a:pt x="440" y="682"/>
                    <a:pt x="440" y="682"/>
                    <a:pt x="440" y="682"/>
                  </a:cubicBezTo>
                  <a:cubicBezTo>
                    <a:pt x="440" y="709"/>
                    <a:pt x="422" y="736"/>
                    <a:pt x="395" y="736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64">
              <a:extLst>
                <a:ext uri="{FF2B5EF4-FFF2-40B4-BE49-F238E27FC236}">
                  <a16:creationId xmlns:a16="http://schemas.microsoft.com/office/drawing/2014/main" id="{E30EE0A0-8ECF-224E-AED5-B5E0FA26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744" y="7580328"/>
              <a:ext cx="484721" cy="793613"/>
            </a:xfrm>
            <a:custGeom>
              <a:avLst/>
              <a:gdLst>
                <a:gd name="T0" fmla="*/ 396 w 451"/>
                <a:gd name="T1" fmla="*/ 737 h 738"/>
                <a:gd name="T2" fmla="*/ 396 w 451"/>
                <a:gd name="T3" fmla="*/ 737 h 738"/>
                <a:gd name="T4" fmla="*/ 54 w 451"/>
                <a:gd name="T5" fmla="*/ 737 h 738"/>
                <a:gd name="T6" fmla="*/ 0 w 451"/>
                <a:gd name="T7" fmla="*/ 684 h 738"/>
                <a:gd name="T8" fmla="*/ 0 w 451"/>
                <a:gd name="T9" fmla="*/ 45 h 738"/>
                <a:gd name="T10" fmla="*/ 54 w 451"/>
                <a:gd name="T11" fmla="*/ 0 h 738"/>
                <a:gd name="T12" fmla="*/ 396 w 451"/>
                <a:gd name="T13" fmla="*/ 0 h 738"/>
                <a:gd name="T14" fmla="*/ 450 w 451"/>
                <a:gd name="T15" fmla="*/ 45 h 738"/>
                <a:gd name="T16" fmla="*/ 450 w 451"/>
                <a:gd name="T17" fmla="*/ 684 h 738"/>
                <a:gd name="T18" fmla="*/ 396 w 451"/>
                <a:gd name="T1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738">
                  <a:moveTo>
                    <a:pt x="396" y="737"/>
                  </a:moveTo>
                  <a:lnTo>
                    <a:pt x="396" y="737"/>
                  </a:lnTo>
                  <a:cubicBezTo>
                    <a:pt x="54" y="737"/>
                    <a:pt x="54" y="737"/>
                    <a:pt x="54" y="737"/>
                  </a:cubicBezTo>
                  <a:cubicBezTo>
                    <a:pt x="27" y="737"/>
                    <a:pt x="0" y="710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32" y="0"/>
                    <a:pt x="450" y="18"/>
                    <a:pt x="450" y="45"/>
                  </a:cubicBezTo>
                  <a:cubicBezTo>
                    <a:pt x="450" y="684"/>
                    <a:pt x="450" y="684"/>
                    <a:pt x="450" y="684"/>
                  </a:cubicBezTo>
                  <a:cubicBezTo>
                    <a:pt x="450" y="710"/>
                    <a:pt x="432" y="737"/>
                    <a:pt x="396" y="737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465">
              <a:extLst>
                <a:ext uri="{FF2B5EF4-FFF2-40B4-BE49-F238E27FC236}">
                  <a16:creationId xmlns:a16="http://schemas.microsoft.com/office/drawing/2014/main" id="{687C7492-E781-5246-8156-7E78A515B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1272" y="7580328"/>
              <a:ext cx="475217" cy="793613"/>
            </a:xfrm>
            <a:custGeom>
              <a:avLst/>
              <a:gdLst>
                <a:gd name="T0" fmla="*/ 395 w 441"/>
                <a:gd name="T1" fmla="*/ 737 h 738"/>
                <a:gd name="T2" fmla="*/ 395 w 441"/>
                <a:gd name="T3" fmla="*/ 737 h 738"/>
                <a:gd name="T4" fmla="*/ 45 w 441"/>
                <a:gd name="T5" fmla="*/ 737 h 738"/>
                <a:gd name="T6" fmla="*/ 0 w 441"/>
                <a:gd name="T7" fmla="*/ 684 h 738"/>
                <a:gd name="T8" fmla="*/ 0 w 441"/>
                <a:gd name="T9" fmla="*/ 45 h 738"/>
                <a:gd name="T10" fmla="*/ 45 w 441"/>
                <a:gd name="T11" fmla="*/ 0 h 738"/>
                <a:gd name="T12" fmla="*/ 395 w 441"/>
                <a:gd name="T13" fmla="*/ 0 h 738"/>
                <a:gd name="T14" fmla="*/ 440 w 441"/>
                <a:gd name="T15" fmla="*/ 45 h 738"/>
                <a:gd name="T16" fmla="*/ 440 w 441"/>
                <a:gd name="T17" fmla="*/ 684 h 738"/>
                <a:gd name="T18" fmla="*/ 395 w 441"/>
                <a:gd name="T1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738">
                  <a:moveTo>
                    <a:pt x="395" y="737"/>
                  </a:moveTo>
                  <a:lnTo>
                    <a:pt x="395" y="737"/>
                  </a:lnTo>
                  <a:cubicBezTo>
                    <a:pt x="45" y="737"/>
                    <a:pt x="45" y="737"/>
                    <a:pt x="45" y="737"/>
                  </a:cubicBezTo>
                  <a:cubicBezTo>
                    <a:pt x="17" y="737"/>
                    <a:pt x="0" y="710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7" y="0"/>
                    <a:pt x="45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422" y="0"/>
                    <a:pt x="440" y="18"/>
                    <a:pt x="440" y="4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710"/>
                    <a:pt x="422" y="737"/>
                    <a:pt x="395" y="737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466">
              <a:extLst>
                <a:ext uri="{FF2B5EF4-FFF2-40B4-BE49-F238E27FC236}">
                  <a16:creationId xmlns:a16="http://schemas.microsoft.com/office/drawing/2014/main" id="{2EA1444D-8B4F-9A46-AD2E-1E4B6867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887" y="7580328"/>
              <a:ext cx="484721" cy="793613"/>
            </a:xfrm>
            <a:custGeom>
              <a:avLst/>
              <a:gdLst>
                <a:gd name="T0" fmla="*/ 396 w 450"/>
                <a:gd name="T1" fmla="*/ 737 h 738"/>
                <a:gd name="T2" fmla="*/ 396 w 450"/>
                <a:gd name="T3" fmla="*/ 737 h 738"/>
                <a:gd name="T4" fmla="*/ 54 w 450"/>
                <a:gd name="T5" fmla="*/ 737 h 738"/>
                <a:gd name="T6" fmla="*/ 0 w 450"/>
                <a:gd name="T7" fmla="*/ 684 h 738"/>
                <a:gd name="T8" fmla="*/ 0 w 450"/>
                <a:gd name="T9" fmla="*/ 45 h 738"/>
                <a:gd name="T10" fmla="*/ 54 w 450"/>
                <a:gd name="T11" fmla="*/ 0 h 738"/>
                <a:gd name="T12" fmla="*/ 396 w 450"/>
                <a:gd name="T13" fmla="*/ 0 h 738"/>
                <a:gd name="T14" fmla="*/ 449 w 450"/>
                <a:gd name="T15" fmla="*/ 45 h 738"/>
                <a:gd name="T16" fmla="*/ 449 w 450"/>
                <a:gd name="T17" fmla="*/ 684 h 738"/>
                <a:gd name="T18" fmla="*/ 396 w 450"/>
                <a:gd name="T1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0" h="738">
                  <a:moveTo>
                    <a:pt x="396" y="737"/>
                  </a:moveTo>
                  <a:lnTo>
                    <a:pt x="396" y="737"/>
                  </a:lnTo>
                  <a:cubicBezTo>
                    <a:pt x="54" y="737"/>
                    <a:pt x="54" y="737"/>
                    <a:pt x="54" y="737"/>
                  </a:cubicBezTo>
                  <a:cubicBezTo>
                    <a:pt x="18" y="737"/>
                    <a:pt x="0" y="710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54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22" y="0"/>
                    <a:pt x="449" y="18"/>
                    <a:pt x="449" y="45"/>
                  </a:cubicBezTo>
                  <a:cubicBezTo>
                    <a:pt x="449" y="684"/>
                    <a:pt x="449" y="684"/>
                    <a:pt x="449" y="684"/>
                  </a:cubicBezTo>
                  <a:cubicBezTo>
                    <a:pt x="449" y="710"/>
                    <a:pt x="422" y="737"/>
                    <a:pt x="396" y="737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67">
              <a:extLst>
                <a:ext uri="{FF2B5EF4-FFF2-40B4-BE49-F238E27FC236}">
                  <a16:creationId xmlns:a16="http://schemas.microsoft.com/office/drawing/2014/main" id="{D8E4EF67-813E-D545-A54B-FD5B625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887" y="8925192"/>
              <a:ext cx="484721" cy="798364"/>
            </a:xfrm>
            <a:custGeom>
              <a:avLst/>
              <a:gdLst>
                <a:gd name="T0" fmla="*/ 396 w 450"/>
                <a:gd name="T1" fmla="*/ 738 h 739"/>
                <a:gd name="T2" fmla="*/ 396 w 450"/>
                <a:gd name="T3" fmla="*/ 738 h 739"/>
                <a:gd name="T4" fmla="*/ 54 w 450"/>
                <a:gd name="T5" fmla="*/ 738 h 739"/>
                <a:gd name="T6" fmla="*/ 0 w 450"/>
                <a:gd name="T7" fmla="*/ 684 h 739"/>
                <a:gd name="T8" fmla="*/ 0 w 450"/>
                <a:gd name="T9" fmla="*/ 45 h 739"/>
                <a:gd name="T10" fmla="*/ 54 w 450"/>
                <a:gd name="T11" fmla="*/ 0 h 739"/>
                <a:gd name="T12" fmla="*/ 396 w 450"/>
                <a:gd name="T13" fmla="*/ 0 h 739"/>
                <a:gd name="T14" fmla="*/ 449 w 450"/>
                <a:gd name="T15" fmla="*/ 45 h 739"/>
                <a:gd name="T16" fmla="*/ 449 w 450"/>
                <a:gd name="T17" fmla="*/ 684 h 739"/>
                <a:gd name="T18" fmla="*/ 396 w 450"/>
                <a:gd name="T19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0" h="739">
                  <a:moveTo>
                    <a:pt x="396" y="738"/>
                  </a:moveTo>
                  <a:lnTo>
                    <a:pt x="396" y="738"/>
                  </a:lnTo>
                  <a:cubicBezTo>
                    <a:pt x="54" y="738"/>
                    <a:pt x="54" y="738"/>
                    <a:pt x="54" y="738"/>
                  </a:cubicBezTo>
                  <a:cubicBezTo>
                    <a:pt x="18" y="738"/>
                    <a:pt x="0" y="711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54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22" y="0"/>
                    <a:pt x="449" y="18"/>
                    <a:pt x="449" y="45"/>
                  </a:cubicBezTo>
                  <a:cubicBezTo>
                    <a:pt x="449" y="684"/>
                    <a:pt x="449" y="684"/>
                    <a:pt x="449" y="684"/>
                  </a:cubicBezTo>
                  <a:cubicBezTo>
                    <a:pt x="449" y="711"/>
                    <a:pt x="422" y="738"/>
                    <a:pt x="396" y="738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468">
              <a:extLst>
                <a:ext uri="{FF2B5EF4-FFF2-40B4-BE49-F238E27FC236}">
                  <a16:creationId xmlns:a16="http://schemas.microsoft.com/office/drawing/2014/main" id="{5EABF1D3-1C3E-A644-A7CB-2B32D0CB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2421" y="7580328"/>
              <a:ext cx="475217" cy="793613"/>
            </a:xfrm>
            <a:custGeom>
              <a:avLst/>
              <a:gdLst>
                <a:gd name="T0" fmla="*/ 396 w 442"/>
                <a:gd name="T1" fmla="*/ 737 h 738"/>
                <a:gd name="T2" fmla="*/ 396 w 442"/>
                <a:gd name="T3" fmla="*/ 737 h 738"/>
                <a:gd name="T4" fmla="*/ 45 w 442"/>
                <a:gd name="T5" fmla="*/ 737 h 738"/>
                <a:gd name="T6" fmla="*/ 0 w 442"/>
                <a:gd name="T7" fmla="*/ 684 h 738"/>
                <a:gd name="T8" fmla="*/ 0 w 442"/>
                <a:gd name="T9" fmla="*/ 45 h 738"/>
                <a:gd name="T10" fmla="*/ 45 w 442"/>
                <a:gd name="T11" fmla="*/ 0 h 738"/>
                <a:gd name="T12" fmla="*/ 396 w 442"/>
                <a:gd name="T13" fmla="*/ 0 h 738"/>
                <a:gd name="T14" fmla="*/ 441 w 442"/>
                <a:gd name="T15" fmla="*/ 45 h 738"/>
                <a:gd name="T16" fmla="*/ 441 w 442"/>
                <a:gd name="T17" fmla="*/ 684 h 738"/>
                <a:gd name="T18" fmla="*/ 396 w 442"/>
                <a:gd name="T1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38">
                  <a:moveTo>
                    <a:pt x="396" y="737"/>
                  </a:moveTo>
                  <a:lnTo>
                    <a:pt x="396" y="737"/>
                  </a:lnTo>
                  <a:cubicBezTo>
                    <a:pt x="45" y="737"/>
                    <a:pt x="45" y="737"/>
                    <a:pt x="45" y="737"/>
                  </a:cubicBezTo>
                  <a:cubicBezTo>
                    <a:pt x="18" y="737"/>
                    <a:pt x="0" y="710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23" y="0"/>
                    <a:pt x="441" y="18"/>
                    <a:pt x="441" y="45"/>
                  </a:cubicBezTo>
                  <a:cubicBezTo>
                    <a:pt x="441" y="684"/>
                    <a:pt x="441" y="684"/>
                    <a:pt x="441" y="684"/>
                  </a:cubicBezTo>
                  <a:cubicBezTo>
                    <a:pt x="441" y="710"/>
                    <a:pt x="423" y="737"/>
                    <a:pt x="396" y="737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69">
              <a:extLst>
                <a:ext uri="{FF2B5EF4-FFF2-40B4-BE49-F238E27FC236}">
                  <a16:creationId xmlns:a16="http://schemas.microsoft.com/office/drawing/2014/main" id="{555FFD08-BA2E-AB47-B276-638657300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2421" y="8925192"/>
              <a:ext cx="475217" cy="798364"/>
            </a:xfrm>
            <a:custGeom>
              <a:avLst/>
              <a:gdLst>
                <a:gd name="T0" fmla="*/ 396 w 442"/>
                <a:gd name="T1" fmla="*/ 738 h 739"/>
                <a:gd name="T2" fmla="*/ 396 w 442"/>
                <a:gd name="T3" fmla="*/ 738 h 739"/>
                <a:gd name="T4" fmla="*/ 45 w 442"/>
                <a:gd name="T5" fmla="*/ 738 h 739"/>
                <a:gd name="T6" fmla="*/ 0 w 442"/>
                <a:gd name="T7" fmla="*/ 684 h 739"/>
                <a:gd name="T8" fmla="*/ 0 w 442"/>
                <a:gd name="T9" fmla="*/ 45 h 739"/>
                <a:gd name="T10" fmla="*/ 45 w 442"/>
                <a:gd name="T11" fmla="*/ 0 h 739"/>
                <a:gd name="T12" fmla="*/ 396 w 442"/>
                <a:gd name="T13" fmla="*/ 0 h 739"/>
                <a:gd name="T14" fmla="*/ 441 w 442"/>
                <a:gd name="T15" fmla="*/ 45 h 739"/>
                <a:gd name="T16" fmla="*/ 441 w 442"/>
                <a:gd name="T17" fmla="*/ 684 h 739"/>
                <a:gd name="T18" fmla="*/ 396 w 442"/>
                <a:gd name="T19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39">
                  <a:moveTo>
                    <a:pt x="396" y="738"/>
                  </a:moveTo>
                  <a:lnTo>
                    <a:pt x="396" y="738"/>
                  </a:lnTo>
                  <a:cubicBezTo>
                    <a:pt x="45" y="738"/>
                    <a:pt x="45" y="738"/>
                    <a:pt x="45" y="738"/>
                  </a:cubicBezTo>
                  <a:cubicBezTo>
                    <a:pt x="18" y="738"/>
                    <a:pt x="0" y="711"/>
                    <a:pt x="0" y="68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23" y="0"/>
                    <a:pt x="441" y="18"/>
                    <a:pt x="441" y="45"/>
                  </a:cubicBezTo>
                  <a:cubicBezTo>
                    <a:pt x="441" y="684"/>
                    <a:pt x="441" y="684"/>
                    <a:pt x="441" y="684"/>
                  </a:cubicBezTo>
                  <a:cubicBezTo>
                    <a:pt x="441" y="711"/>
                    <a:pt x="423" y="738"/>
                    <a:pt x="396" y="738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70">
              <a:extLst>
                <a:ext uri="{FF2B5EF4-FFF2-40B4-BE49-F238E27FC236}">
                  <a16:creationId xmlns:a16="http://schemas.microsoft.com/office/drawing/2014/main" id="{1A0AB19A-B1F6-6A40-8FED-C865BAEB0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9645" y="8972714"/>
              <a:ext cx="484721" cy="798364"/>
            </a:xfrm>
            <a:custGeom>
              <a:avLst/>
              <a:gdLst>
                <a:gd name="T0" fmla="*/ 449 w 450"/>
                <a:gd name="T1" fmla="*/ 738 h 739"/>
                <a:gd name="T2" fmla="*/ 0 w 450"/>
                <a:gd name="T3" fmla="*/ 738 h 739"/>
                <a:gd name="T4" fmla="*/ 0 w 450"/>
                <a:gd name="T5" fmla="*/ 0 h 739"/>
                <a:gd name="T6" fmla="*/ 449 w 450"/>
                <a:gd name="T7" fmla="*/ 0 h 739"/>
                <a:gd name="T8" fmla="*/ 449 w 450"/>
                <a:gd name="T9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739">
                  <a:moveTo>
                    <a:pt x="449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449" y="0"/>
                  </a:lnTo>
                  <a:lnTo>
                    <a:pt x="449" y="738"/>
                  </a:ln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71">
              <a:extLst>
                <a:ext uri="{FF2B5EF4-FFF2-40B4-BE49-F238E27FC236}">
                  <a16:creationId xmlns:a16="http://schemas.microsoft.com/office/drawing/2014/main" id="{7A86CBA6-BA96-BA45-B44E-416F6B1E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1887" y="8972714"/>
              <a:ext cx="484721" cy="798364"/>
            </a:xfrm>
            <a:custGeom>
              <a:avLst/>
              <a:gdLst>
                <a:gd name="T0" fmla="*/ 450 w 451"/>
                <a:gd name="T1" fmla="*/ 738 h 739"/>
                <a:gd name="T2" fmla="*/ 0 w 451"/>
                <a:gd name="T3" fmla="*/ 738 h 739"/>
                <a:gd name="T4" fmla="*/ 0 w 451"/>
                <a:gd name="T5" fmla="*/ 0 h 739"/>
                <a:gd name="T6" fmla="*/ 450 w 451"/>
                <a:gd name="T7" fmla="*/ 0 h 739"/>
                <a:gd name="T8" fmla="*/ 450 w 451"/>
                <a:gd name="T9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739">
                  <a:moveTo>
                    <a:pt x="450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738"/>
                  </a:lnTo>
                </a:path>
              </a:pathLst>
            </a:custGeom>
            <a:solidFill>
              <a:schemeClr val="bg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72">
              <a:extLst>
                <a:ext uri="{FF2B5EF4-FFF2-40B4-BE49-F238E27FC236}">
                  <a16:creationId xmlns:a16="http://schemas.microsoft.com/office/drawing/2014/main" id="{3412042C-CBDB-C149-987D-E73F67E0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5536" y="9837608"/>
              <a:ext cx="2589932" cy="147316"/>
            </a:xfrm>
            <a:custGeom>
              <a:avLst/>
              <a:gdLst>
                <a:gd name="T0" fmla="*/ 2401 w 2402"/>
                <a:gd name="T1" fmla="*/ 135 h 136"/>
                <a:gd name="T2" fmla="*/ 0 w 2402"/>
                <a:gd name="T3" fmla="*/ 135 h 136"/>
                <a:gd name="T4" fmla="*/ 0 w 2402"/>
                <a:gd name="T5" fmla="*/ 0 h 136"/>
                <a:gd name="T6" fmla="*/ 2401 w 2402"/>
                <a:gd name="T7" fmla="*/ 0 h 136"/>
                <a:gd name="T8" fmla="*/ 2401 w 2402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2" h="136">
                  <a:moveTo>
                    <a:pt x="2401" y="135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2401" y="0"/>
                  </a:lnTo>
                  <a:lnTo>
                    <a:pt x="2401" y="135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73">
              <a:extLst>
                <a:ext uri="{FF2B5EF4-FFF2-40B4-BE49-F238E27FC236}">
                  <a16:creationId xmlns:a16="http://schemas.microsoft.com/office/drawing/2014/main" id="{964554B7-B2E9-0F40-9FEB-34E58CCF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8399" y="9984924"/>
              <a:ext cx="5379452" cy="147319"/>
            </a:xfrm>
            <a:custGeom>
              <a:avLst/>
              <a:gdLst>
                <a:gd name="T0" fmla="*/ 4991 w 4992"/>
                <a:gd name="T1" fmla="*/ 134 h 135"/>
                <a:gd name="T2" fmla="*/ 0 w 4992"/>
                <a:gd name="T3" fmla="*/ 134 h 135"/>
                <a:gd name="T4" fmla="*/ 0 w 4992"/>
                <a:gd name="T5" fmla="*/ 0 h 135"/>
                <a:gd name="T6" fmla="*/ 4991 w 4992"/>
                <a:gd name="T7" fmla="*/ 0 h 135"/>
                <a:gd name="T8" fmla="*/ 4991 w 4992"/>
                <a:gd name="T9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2" h="135">
                  <a:moveTo>
                    <a:pt x="4991" y="134"/>
                  </a:moveTo>
                  <a:lnTo>
                    <a:pt x="0" y="134"/>
                  </a:lnTo>
                  <a:lnTo>
                    <a:pt x="0" y="0"/>
                  </a:lnTo>
                  <a:lnTo>
                    <a:pt x="4991" y="0"/>
                  </a:lnTo>
                  <a:lnTo>
                    <a:pt x="4991" y="134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18" name="Freeform 474">
            <a:extLst>
              <a:ext uri="{FF2B5EF4-FFF2-40B4-BE49-F238E27FC236}">
                <a16:creationId xmlns:a16="http://schemas.microsoft.com/office/drawing/2014/main" id="{BD8661A5-D413-304B-AC3A-EABF430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509" y="4748037"/>
            <a:ext cx="2822787" cy="2818036"/>
          </a:xfrm>
          <a:custGeom>
            <a:avLst/>
            <a:gdLst>
              <a:gd name="T0" fmla="*/ 2618 w 2619"/>
              <a:gd name="T1" fmla="*/ 1304 h 2617"/>
              <a:gd name="T2" fmla="*/ 2618 w 2619"/>
              <a:gd name="T3" fmla="*/ 1304 h 2617"/>
              <a:gd name="T4" fmla="*/ 1305 w 2619"/>
              <a:gd name="T5" fmla="*/ 2616 h 2617"/>
              <a:gd name="T6" fmla="*/ 0 w 2619"/>
              <a:gd name="T7" fmla="*/ 1304 h 2617"/>
              <a:gd name="T8" fmla="*/ 1305 w 2619"/>
              <a:gd name="T9" fmla="*/ 0 h 2617"/>
              <a:gd name="T10" fmla="*/ 2618 w 2619"/>
              <a:gd name="T11" fmla="*/ 1304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4"/>
                </a:moveTo>
                <a:lnTo>
                  <a:pt x="2618" y="1304"/>
                </a:lnTo>
                <a:cubicBezTo>
                  <a:pt x="2618" y="2022"/>
                  <a:pt x="2024" y="2616"/>
                  <a:pt x="1305" y="2616"/>
                </a:cubicBezTo>
                <a:cubicBezTo>
                  <a:pt x="585" y="2616"/>
                  <a:pt x="0" y="2022"/>
                  <a:pt x="0" y="1304"/>
                </a:cubicBezTo>
                <a:cubicBezTo>
                  <a:pt x="0" y="584"/>
                  <a:pt x="585" y="0"/>
                  <a:pt x="1305" y="0"/>
                </a:cubicBezTo>
                <a:cubicBezTo>
                  <a:pt x="2024" y="0"/>
                  <a:pt x="2618" y="584"/>
                  <a:pt x="2618" y="1304"/>
                </a:cubicBezTo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C5C3D6-AFC4-B946-AC87-4CA73E104543}"/>
              </a:ext>
            </a:extLst>
          </p:cNvPr>
          <p:cNvGrpSpPr/>
          <p:nvPr/>
        </p:nvGrpSpPr>
        <p:grpSpPr>
          <a:xfrm>
            <a:off x="7902372" y="10417373"/>
            <a:ext cx="912416" cy="845886"/>
            <a:chOff x="7902372" y="10417373"/>
            <a:chExt cx="912416" cy="845886"/>
          </a:xfrm>
          <a:solidFill>
            <a:schemeClr val="tx2"/>
          </a:solidFill>
        </p:grpSpPr>
        <p:sp>
          <p:nvSpPr>
            <p:cNvPr id="519" name="Freeform 475">
              <a:extLst>
                <a:ext uri="{FF2B5EF4-FFF2-40B4-BE49-F238E27FC236}">
                  <a16:creationId xmlns:a16="http://schemas.microsoft.com/office/drawing/2014/main" id="{2D6302DF-8C2A-884B-9FF9-2011EA3F5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372" y="10417373"/>
              <a:ext cx="912416" cy="845886"/>
            </a:xfrm>
            <a:custGeom>
              <a:avLst/>
              <a:gdLst>
                <a:gd name="T0" fmla="*/ 810 w 847"/>
                <a:gd name="T1" fmla="*/ 117 h 784"/>
                <a:gd name="T2" fmla="*/ 810 w 847"/>
                <a:gd name="T3" fmla="*/ 117 h 784"/>
                <a:gd name="T4" fmla="*/ 774 w 847"/>
                <a:gd name="T5" fmla="*/ 117 h 784"/>
                <a:gd name="T6" fmla="*/ 774 w 847"/>
                <a:gd name="T7" fmla="*/ 45 h 784"/>
                <a:gd name="T8" fmla="*/ 729 w 847"/>
                <a:gd name="T9" fmla="*/ 0 h 784"/>
                <a:gd name="T10" fmla="*/ 45 w 847"/>
                <a:gd name="T11" fmla="*/ 0 h 784"/>
                <a:gd name="T12" fmla="*/ 0 w 847"/>
                <a:gd name="T13" fmla="*/ 45 h 784"/>
                <a:gd name="T14" fmla="*/ 0 w 847"/>
                <a:gd name="T15" fmla="*/ 729 h 784"/>
                <a:gd name="T16" fmla="*/ 45 w 847"/>
                <a:gd name="T17" fmla="*/ 783 h 784"/>
                <a:gd name="T18" fmla="*/ 729 w 847"/>
                <a:gd name="T19" fmla="*/ 783 h 784"/>
                <a:gd name="T20" fmla="*/ 774 w 847"/>
                <a:gd name="T21" fmla="*/ 729 h 784"/>
                <a:gd name="T22" fmla="*/ 774 w 847"/>
                <a:gd name="T23" fmla="*/ 657 h 784"/>
                <a:gd name="T24" fmla="*/ 810 w 847"/>
                <a:gd name="T25" fmla="*/ 657 h 784"/>
                <a:gd name="T26" fmla="*/ 846 w 847"/>
                <a:gd name="T27" fmla="*/ 621 h 784"/>
                <a:gd name="T28" fmla="*/ 846 w 847"/>
                <a:gd name="T29" fmla="*/ 153 h 784"/>
                <a:gd name="T30" fmla="*/ 810 w 847"/>
                <a:gd name="T31" fmla="*/ 117 h 784"/>
                <a:gd name="T32" fmla="*/ 711 w 847"/>
                <a:gd name="T33" fmla="*/ 711 h 784"/>
                <a:gd name="T34" fmla="*/ 711 w 847"/>
                <a:gd name="T35" fmla="*/ 711 h 784"/>
                <a:gd name="T36" fmla="*/ 63 w 847"/>
                <a:gd name="T37" fmla="*/ 711 h 784"/>
                <a:gd name="T38" fmla="*/ 63 w 847"/>
                <a:gd name="T39" fmla="*/ 72 h 784"/>
                <a:gd name="T40" fmla="*/ 711 w 847"/>
                <a:gd name="T41" fmla="*/ 72 h 784"/>
                <a:gd name="T42" fmla="*/ 711 w 847"/>
                <a:gd name="T43" fmla="*/ 117 h 784"/>
                <a:gd name="T44" fmla="*/ 612 w 847"/>
                <a:gd name="T45" fmla="*/ 117 h 784"/>
                <a:gd name="T46" fmla="*/ 567 w 847"/>
                <a:gd name="T47" fmla="*/ 153 h 784"/>
                <a:gd name="T48" fmla="*/ 567 w 847"/>
                <a:gd name="T49" fmla="*/ 621 h 784"/>
                <a:gd name="T50" fmla="*/ 612 w 847"/>
                <a:gd name="T51" fmla="*/ 657 h 784"/>
                <a:gd name="T52" fmla="*/ 711 w 847"/>
                <a:gd name="T53" fmla="*/ 657 h 784"/>
                <a:gd name="T54" fmla="*/ 711 w 847"/>
                <a:gd name="T55" fmla="*/ 711 h 784"/>
                <a:gd name="T56" fmla="*/ 783 w 847"/>
                <a:gd name="T57" fmla="*/ 594 h 784"/>
                <a:gd name="T58" fmla="*/ 783 w 847"/>
                <a:gd name="T59" fmla="*/ 594 h 784"/>
                <a:gd name="T60" fmla="*/ 639 w 847"/>
                <a:gd name="T61" fmla="*/ 594 h 784"/>
                <a:gd name="T62" fmla="*/ 639 w 847"/>
                <a:gd name="T63" fmla="*/ 180 h 784"/>
                <a:gd name="T64" fmla="*/ 783 w 847"/>
                <a:gd name="T65" fmla="*/ 180 h 784"/>
                <a:gd name="T66" fmla="*/ 783 w 847"/>
                <a:gd name="T67" fmla="*/ 59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7" h="784">
                  <a:moveTo>
                    <a:pt x="810" y="117"/>
                  </a:moveTo>
                  <a:lnTo>
                    <a:pt x="810" y="117"/>
                  </a:lnTo>
                  <a:cubicBezTo>
                    <a:pt x="774" y="117"/>
                    <a:pt x="774" y="117"/>
                    <a:pt x="774" y="117"/>
                  </a:cubicBezTo>
                  <a:cubicBezTo>
                    <a:pt x="774" y="45"/>
                    <a:pt x="774" y="45"/>
                    <a:pt x="774" y="45"/>
                  </a:cubicBezTo>
                  <a:cubicBezTo>
                    <a:pt x="774" y="27"/>
                    <a:pt x="756" y="0"/>
                    <a:pt x="72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8" y="0"/>
                    <a:pt x="0" y="27"/>
                    <a:pt x="0" y="45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56"/>
                    <a:pt x="18" y="783"/>
                    <a:pt x="45" y="783"/>
                  </a:cubicBezTo>
                  <a:cubicBezTo>
                    <a:pt x="729" y="783"/>
                    <a:pt x="729" y="783"/>
                    <a:pt x="729" y="783"/>
                  </a:cubicBezTo>
                  <a:cubicBezTo>
                    <a:pt x="756" y="783"/>
                    <a:pt x="774" y="756"/>
                    <a:pt x="774" y="729"/>
                  </a:cubicBezTo>
                  <a:cubicBezTo>
                    <a:pt x="774" y="657"/>
                    <a:pt x="774" y="657"/>
                    <a:pt x="774" y="657"/>
                  </a:cubicBezTo>
                  <a:cubicBezTo>
                    <a:pt x="810" y="657"/>
                    <a:pt x="810" y="657"/>
                    <a:pt x="810" y="657"/>
                  </a:cubicBezTo>
                  <a:cubicBezTo>
                    <a:pt x="828" y="657"/>
                    <a:pt x="846" y="639"/>
                    <a:pt x="846" y="621"/>
                  </a:cubicBezTo>
                  <a:cubicBezTo>
                    <a:pt x="846" y="153"/>
                    <a:pt x="846" y="153"/>
                    <a:pt x="846" y="153"/>
                  </a:cubicBezTo>
                  <a:cubicBezTo>
                    <a:pt x="846" y="135"/>
                    <a:pt x="828" y="117"/>
                    <a:pt x="810" y="117"/>
                  </a:cubicBezTo>
                  <a:close/>
                  <a:moveTo>
                    <a:pt x="711" y="711"/>
                  </a:moveTo>
                  <a:lnTo>
                    <a:pt x="711" y="711"/>
                  </a:lnTo>
                  <a:cubicBezTo>
                    <a:pt x="63" y="711"/>
                    <a:pt x="63" y="711"/>
                    <a:pt x="63" y="711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11" y="72"/>
                    <a:pt x="711" y="72"/>
                    <a:pt x="711" y="72"/>
                  </a:cubicBezTo>
                  <a:cubicBezTo>
                    <a:pt x="711" y="117"/>
                    <a:pt x="711" y="117"/>
                    <a:pt x="711" y="117"/>
                  </a:cubicBezTo>
                  <a:cubicBezTo>
                    <a:pt x="612" y="117"/>
                    <a:pt x="612" y="117"/>
                    <a:pt x="612" y="117"/>
                  </a:cubicBezTo>
                  <a:cubicBezTo>
                    <a:pt x="585" y="117"/>
                    <a:pt x="567" y="135"/>
                    <a:pt x="567" y="153"/>
                  </a:cubicBezTo>
                  <a:cubicBezTo>
                    <a:pt x="567" y="621"/>
                    <a:pt x="567" y="621"/>
                    <a:pt x="567" y="621"/>
                  </a:cubicBezTo>
                  <a:cubicBezTo>
                    <a:pt x="567" y="639"/>
                    <a:pt x="585" y="657"/>
                    <a:pt x="612" y="657"/>
                  </a:cubicBezTo>
                  <a:cubicBezTo>
                    <a:pt x="711" y="657"/>
                    <a:pt x="711" y="657"/>
                    <a:pt x="711" y="657"/>
                  </a:cubicBezTo>
                  <a:lnTo>
                    <a:pt x="711" y="711"/>
                  </a:lnTo>
                  <a:close/>
                  <a:moveTo>
                    <a:pt x="783" y="594"/>
                  </a:moveTo>
                  <a:lnTo>
                    <a:pt x="783" y="594"/>
                  </a:lnTo>
                  <a:cubicBezTo>
                    <a:pt x="639" y="594"/>
                    <a:pt x="639" y="594"/>
                    <a:pt x="639" y="594"/>
                  </a:cubicBezTo>
                  <a:cubicBezTo>
                    <a:pt x="639" y="180"/>
                    <a:pt x="639" y="180"/>
                    <a:pt x="639" y="180"/>
                  </a:cubicBezTo>
                  <a:cubicBezTo>
                    <a:pt x="783" y="180"/>
                    <a:pt x="783" y="180"/>
                    <a:pt x="783" y="180"/>
                  </a:cubicBezTo>
                  <a:lnTo>
                    <a:pt x="783" y="5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476">
              <a:extLst>
                <a:ext uri="{FF2B5EF4-FFF2-40B4-BE49-F238E27FC236}">
                  <a16:creationId xmlns:a16="http://schemas.microsoft.com/office/drawing/2014/main" id="{D3C22F10-F875-BF48-9291-4BD99DA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7210" y="10982879"/>
              <a:ext cx="128310" cy="118806"/>
            </a:xfrm>
            <a:custGeom>
              <a:avLst/>
              <a:gdLst>
                <a:gd name="T0" fmla="*/ 54 w 118"/>
                <a:gd name="T1" fmla="*/ 0 h 109"/>
                <a:gd name="T2" fmla="*/ 54 w 118"/>
                <a:gd name="T3" fmla="*/ 0 h 109"/>
                <a:gd name="T4" fmla="*/ 0 w 118"/>
                <a:gd name="T5" fmla="*/ 54 h 109"/>
                <a:gd name="T6" fmla="*/ 54 w 118"/>
                <a:gd name="T7" fmla="*/ 108 h 109"/>
                <a:gd name="T8" fmla="*/ 117 w 118"/>
                <a:gd name="T9" fmla="*/ 54 h 109"/>
                <a:gd name="T10" fmla="*/ 54 w 11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9">
                  <a:moveTo>
                    <a:pt x="54" y="0"/>
                  </a:moveTo>
                  <a:lnTo>
                    <a:pt x="54" y="0"/>
                  </a:lnTo>
                  <a:cubicBezTo>
                    <a:pt x="27" y="0"/>
                    <a:pt x="0" y="18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90" y="108"/>
                    <a:pt x="117" y="81"/>
                    <a:pt x="117" y="54"/>
                  </a:cubicBezTo>
                  <a:cubicBezTo>
                    <a:pt x="117" y="18"/>
                    <a:pt x="90" y="0"/>
                    <a:pt x="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ADCBF18-D47F-9F42-A17E-958160090752}"/>
              </a:ext>
            </a:extLst>
          </p:cNvPr>
          <p:cNvGrpSpPr/>
          <p:nvPr/>
        </p:nvGrpSpPr>
        <p:grpSpPr>
          <a:xfrm>
            <a:off x="15648404" y="10417373"/>
            <a:ext cx="1097749" cy="845886"/>
            <a:chOff x="15648404" y="10417373"/>
            <a:chExt cx="1097749" cy="845886"/>
          </a:xfrm>
          <a:solidFill>
            <a:schemeClr val="tx2"/>
          </a:solidFill>
        </p:grpSpPr>
        <p:sp>
          <p:nvSpPr>
            <p:cNvPr id="521" name="Freeform 477">
              <a:extLst>
                <a:ext uri="{FF2B5EF4-FFF2-40B4-BE49-F238E27FC236}">
                  <a16:creationId xmlns:a16="http://schemas.microsoft.com/office/drawing/2014/main" id="{67F36347-3A52-2E43-A94F-A8FEC1D3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8404" y="10417373"/>
              <a:ext cx="1097749" cy="845886"/>
            </a:xfrm>
            <a:custGeom>
              <a:avLst/>
              <a:gdLst>
                <a:gd name="T0" fmla="*/ 962 w 1017"/>
                <a:gd name="T1" fmla="*/ 783 h 784"/>
                <a:gd name="T2" fmla="*/ 962 w 1017"/>
                <a:gd name="T3" fmla="*/ 783 h 784"/>
                <a:gd name="T4" fmla="*/ 45 w 1017"/>
                <a:gd name="T5" fmla="*/ 783 h 784"/>
                <a:gd name="T6" fmla="*/ 0 w 1017"/>
                <a:gd name="T7" fmla="*/ 729 h 784"/>
                <a:gd name="T8" fmla="*/ 0 w 1017"/>
                <a:gd name="T9" fmla="*/ 54 h 784"/>
                <a:gd name="T10" fmla="*/ 45 w 1017"/>
                <a:gd name="T11" fmla="*/ 0 h 784"/>
                <a:gd name="T12" fmla="*/ 377 w 1017"/>
                <a:gd name="T13" fmla="*/ 0 h 784"/>
                <a:gd name="T14" fmla="*/ 413 w 1017"/>
                <a:gd name="T15" fmla="*/ 18 h 784"/>
                <a:gd name="T16" fmla="*/ 521 w 1017"/>
                <a:gd name="T17" fmla="*/ 117 h 784"/>
                <a:gd name="T18" fmla="*/ 962 w 1017"/>
                <a:gd name="T19" fmla="*/ 117 h 784"/>
                <a:gd name="T20" fmla="*/ 1016 w 1017"/>
                <a:gd name="T21" fmla="*/ 171 h 784"/>
                <a:gd name="T22" fmla="*/ 1016 w 1017"/>
                <a:gd name="T23" fmla="*/ 729 h 784"/>
                <a:gd name="T24" fmla="*/ 962 w 1017"/>
                <a:gd name="T25" fmla="*/ 783 h 784"/>
                <a:gd name="T26" fmla="*/ 63 w 1017"/>
                <a:gd name="T27" fmla="*/ 711 h 784"/>
                <a:gd name="T28" fmla="*/ 63 w 1017"/>
                <a:gd name="T29" fmla="*/ 711 h 784"/>
                <a:gd name="T30" fmla="*/ 944 w 1017"/>
                <a:gd name="T31" fmla="*/ 711 h 784"/>
                <a:gd name="T32" fmla="*/ 944 w 1017"/>
                <a:gd name="T33" fmla="*/ 189 h 784"/>
                <a:gd name="T34" fmla="*/ 512 w 1017"/>
                <a:gd name="T35" fmla="*/ 189 h 784"/>
                <a:gd name="T36" fmla="*/ 476 w 1017"/>
                <a:gd name="T37" fmla="*/ 171 h 784"/>
                <a:gd name="T38" fmla="*/ 369 w 1017"/>
                <a:gd name="T39" fmla="*/ 63 h 784"/>
                <a:gd name="T40" fmla="*/ 63 w 1017"/>
                <a:gd name="T41" fmla="*/ 63 h 784"/>
                <a:gd name="T42" fmla="*/ 63 w 1017"/>
                <a:gd name="T43" fmla="*/ 711 h 784"/>
                <a:gd name="T44" fmla="*/ 521 w 1017"/>
                <a:gd name="T45" fmla="*/ 126 h 784"/>
                <a:gd name="T46" fmla="*/ 521 w 1017"/>
                <a:gd name="T47" fmla="*/ 126 h 784"/>
                <a:gd name="T48" fmla="*/ 377 w 1017"/>
                <a:gd name="T49" fmla="*/ 63 h 784"/>
                <a:gd name="T50" fmla="*/ 377 w 1017"/>
                <a:gd name="T51" fmla="*/ 6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7" h="784">
                  <a:moveTo>
                    <a:pt x="962" y="783"/>
                  </a:moveTo>
                  <a:lnTo>
                    <a:pt x="962" y="783"/>
                  </a:lnTo>
                  <a:cubicBezTo>
                    <a:pt x="45" y="783"/>
                    <a:pt x="45" y="783"/>
                    <a:pt x="45" y="783"/>
                  </a:cubicBezTo>
                  <a:cubicBezTo>
                    <a:pt x="18" y="783"/>
                    <a:pt x="0" y="756"/>
                    <a:pt x="0" y="7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18" y="0"/>
                    <a:pt x="45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6" y="0"/>
                    <a:pt x="405" y="9"/>
                    <a:pt x="413" y="18"/>
                  </a:cubicBezTo>
                  <a:cubicBezTo>
                    <a:pt x="521" y="117"/>
                    <a:pt x="521" y="117"/>
                    <a:pt x="521" y="117"/>
                  </a:cubicBezTo>
                  <a:cubicBezTo>
                    <a:pt x="962" y="117"/>
                    <a:pt x="962" y="117"/>
                    <a:pt x="962" y="117"/>
                  </a:cubicBezTo>
                  <a:cubicBezTo>
                    <a:pt x="989" y="117"/>
                    <a:pt x="1016" y="144"/>
                    <a:pt x="1016" y="171"/>
                  </a:cubicBezTo>
                  <a:cubicBezTo>
                    <a:pt x="1016" y="729"/>
                    <a:pt x="1016" y="729"/>
                    <a:pt x="1016" y="729"/>
                  </a:cubicBezTo>
                  <a:cubicBezTo>
                    <a:pt x="1016" y="756"/>
                    <a:pt x="989" y="783"/>
                    <a:pt x="962" y="783"/>
                  </a:cubicBezTo>
                  <a:close/>
                  <a:moveTo>
                    <a:pt x="63" y="711"/>
                  </a:moveTo>
                  <a:lnTo>
                    <a:pt x="63" y="711"/>
                  </a:lnTo>
                  <a:cubicBezTo>
                    <a:pt x="944" y="711"/>
                    <a:pt x="944" y="711"/>
                    <a:pt x="944" y="711"/>
                  </a:cubicBezTo>
                  <a:cubicBezTo>
                    <a:pt x="944" y="189"/>
                    <a:pt x="944" y="189"/>
                    <a:pt x="944" y="189"/>
                  </a:cubicBezTo>
                  <a:cubicBezTo>
                    <a:pt x="512" y="189"/>
                    <a:pt x="512" y="189"/>
                    <a:pt x="512" y="189"/>
                  </a:cubicBezTo>
                  <a:cubicBezTo>
                    <a:pt x="495" y="189"/>
                    <a:pt x="485" y="180"/>
                    <a:pt x="476" y="171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711"/>
                  </a:lnTo>
                  <a:close/>
                  <a:moveTo>
                    <a:pt x="521" y="126"/>
                  </a:moveTo>
                  <a:lnTo>
                    <a:pt x="521" y="126"/>
                  </a:lnTo>
                  <a:close/>
                  <a:moveTo>
                    <a:pt x="377" y="63"/>
                  </a:moveTo>
                  <a:lnTo>
                    <a:pt x="377" y="6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478">
              <a:extLst>
                <a:ext uri="{FF2B5EF4-FFF2-40B4-BE49-F238E27FC236}">
                  <a16:creationId xmlns:a16="http://schemas.microsoft.com/office/drawing/2014/main" id="{1EC6F002-7620-3141-87E2-906FC1DD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0151" y="10417373"/>
              <a:ext cx="551251" cy="71281"/>
            </a:xfrm>
            <a:custGeom>
              <a:avLst/>
              <a:gdLst>
                <a:gd name="T0" fmla="*/ 476 w 513"/>
                <a:gd name="T1" fmla="*/ 63 h 64"/>
                <a:gd name="T2" fmla="*/ 476 w 513"/>
                <a:gd name="T3" fmla="*/ 63 h 64"/>
                <a:gd name="T4" fmla="*/ 35 w 513"/>
                <a:gd name="T5" fmla="*/ 63 h 64"/>
                <a:gd name="T6" fmla="*/ 0 w 513"/>
                <a:gd name="T7" fmla="*/ 36 h 64"/>
                <a:gd name="T8" fmla="*/ 35 w 513"/>
                <a:gd name="T9" fmla="*/ 0 h 64"/>
                <a:gd name="T10" fmla="*/ 476 w 513"/>
                <a:gd name="T11" fmla="*/ 0 h 64"/>
                <a:gd name="T12" fmla="*/ 512 w 513"/>
                <a:gd name="T13" fmla="*/ 36 h 64"/>
                <a:gd name="T14" fmla="*/ 476 w 513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4">
                  <a:moveTo>
                    <a:pt x="476" y="63"/>
                  </a:moveTo>
                  <a:lnTo>
                    <a:pt x="476" y="63"/>
                  </a:lnTo>
                  <a:cubicBezTo>
                    <a:pt x="35" y="63"/>
                    <a:pt x="35" y="63"/>
                    <a:pt x="35" y="63"/>
                  </a:cubicBezTo>
                  <a:cubicBezTo>
                    <a:pt x="17" y="63"/>
                    <a:pt x="0" y="54"/>
                    <a:pt x="0" y="36"/>
                  </a:cubicBezTo>
                  <a:cubicBezTo>
                    <a:pt x="0" y="18"/>
                    <a:pt x="17" y="0"/>
                    <a:pt x="35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494" y="0"/>
                    <a:pt x="512" y="18"/>
                    <a:pt x="512" y="36"/>
                  </a:cubicBezTo>
                  <a:cubicBezTo>
                    <a:pt x="512" y="54"/>
                    <a:pt x="494" y="63"/>
                    <a:pt x="476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75BC2EB-7EAF-FD40-956B-856E4D36DEF0}"/>
              </a:ext>
            </a:extLst>
          </p:cNvPr>
          <p:cNvGrpSpPr/>
          <p:nvPr/>
        </p:nvGrpSpPr>
        <p:grpSpPr>
          <a:xfrm>
            <a:off x="7883364" y="5688966"/>
            <a:ext cx="950433" cy="931425"/>
            <a:chOff x="7883364" y="5688966"/>
            <a:chExt cx="950433" cy="931425"/>
          </a:xfrm>
          <a:solidFill>
            <a:schemeClr val="tx2"/>
          </a:solidFill>
        </p:grpSpPr>
        <p:sp>
          <p:nvSpPr>
            <p:cNvPr id="523" name="Freeform 479">
              <a:extLst>
                <a:ext uri="{FF2B5EF4-FFF2-40B4-BE49-F238E27FC236}">
                  <a16:creationId xmlns:a16="http://schemas.microsoft.com/office/drawing/2014/main" id="{B6A5DF02-6E9E-2149-BE0E-8533FA03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364" y="5688966"/>
              <a:ext cx="950433" cy="931425"/>
            </a:xfrm>
            <a:custGeom>
              <a:avLst/>
              <a:gdLst>
                <a:gd name="T0" fmla="*/ 828 w 883"/>
                <a:gd name="T1" fmla="*/ 0 h 865"/>
                <a:gd name="T2" fmla="*/ 828 w 883"/>
                <a:gd name="T3" fmla="*/ 0 h 865"/>
                <a:gd name="T4" fmla="*/ 54 w 883"/>
                <a:gd name="T5" fmla="*/ 0 h 865"/>
                <a:gd name="T6" fmla="*/ 0 w 883"/>
                <a:gd name="T7" fmla="*/ 36 h 865"/>
                <a:gd name="T8" fmla="*/ 0 w 883"/>
                <a:gd name="T9" fmla="*/ 216 h 865"/>
                <a:gd name="T10" fmla="*/ 54 w 883"/>
                <a:gd name="T11" fmla="*/ 252 h 865"/>
                <a:gd name="T12" fmla="*/ 54 w 883"/>
                <a:gd name="T13" fmla="*/ 252 h 865"/>
                <a:gd name="T14" fmla="*/ 54 w 883"/>
                <a:gd name="T15" fmla="*/ 819 h 865"/>
                <a:gd name="T16" fmla="*/ 99 w 883"/>
                <a:gd name="T17" fmla="*/ 864 h 865"/>
                <a:gd name="T18" fmla="*/ 783 w 883"/>
                <a:gd name="T19" fmla="*/ 864 h 865"/>
                <a:gd name="T20" fmla="*/ 828 w 883"/>
                <a:gd name="T21" fmla="*/ 819 h 865"/>
                <a:gd name="T22" fmla="*/ 828 w 883"/>
                <a:gd name="T23" fmla="*/ 252 h 865"/>
                <a:gd name="T24" fmla="*/ 828 w 883"/>
                <a:gd name="T25" fmla="*/ 252 h 865"/>
                <a:gd name="T26" fmla="*/ 882 w 883"/>
                <a:gd name="T27" fmla="*/ 216 h 865"/>
                <a:gd name="T28" fmla="*/ 882 w 883"/>
                <a:gd name="T29" fmla="*/ 36 h 865"/>
                <a:gd name="T30" fmla="*/ 828 w 883"/>
                <a:gd name="T31" fmla="*/ 0 h 865"/>
                <a:gd name="T32" fmla="*/ 63 w 883"/>
                <a:gd name="T33" fmla="*/ 63 h 865"/>
                <a:gd name="T34" fmla="*/ 63 w 883"/>
                <a:gd name="T35" fmla="*/ 63 h 865"/>
                <a:gd name="T36" fmla="*/ 810 w 883"/>
                <a:gd name="T37" fmla="*/ 63 h 865"/>
                <a:gd name="T38" fmla="*/ 810 w 883"/>
                <a:gd name="T39" fmla="*/ 189 h 865"/>
                <a:gd name="T40" fmla="*/ 783 w 883"/>
                <a:gd name="T41" fmla="*/ 189 h 865"/>
                <a:gd name="T42" fmla="*/ 702 w 883"/>
                <a:gd name="T43" fmla="*/ 189 h 865"/>
                <a:gd name="T44" fmla="*/ 162 w 883"/>
                <a:gd name="T45" fmla="*/ 189 h 865"/>
                <a:gd name="T46" fmla="*/ 99 w 883"/>
                <a:gd name="T47" fmla="*/ 189 h 865"/>
                <a:gd name="T48" fmla="*/ 63 w 883"/>
                <a:gd name="T49" fmla="*/ 189 h 865"/>
                <a:gd name="T50" fmla="*/ 63 w 883"/>
                <a:gd name="T51" fmla="*/ 63 h 865"/>
                <a:gd name="T52" fmla="*/ 765 w 883"/>
                <a:gd name="T53" fmla="*/ 801 h 865"/>
                <a:gd name="T54" fmla="*/ 765 w 883"/>
                <a:gd name="T55" fmla="*/ 801 h 865"/>
                <a:gd name="T56" fmla="*/ 117 w 883"/>
                <a:gd name="T57" fmla="*/ 801 h 865"/>
                <a:gd name="T58" fmla="*/ 117 w 883"/>
                <a:gd name="T59" fmla="*/ 252 h 865"/>
                <a:gd name="T60" fmla="*/ 162 w 883"/>
                <a:gd name="T61" fmla="*/ 252 h 865"/>
                <a:gd name="T62" fmla="*/ 702 w 883"/>
                <a:gd name="T63" fmla="*/ 252 h 865"/>
                <a:gd name="T64" fmla="*/ 765 w 883"/>
                <a:gd name="T65" fmla="*/ 252 h 865"/>
                <a:gd name="T66" fmla="*/ 765 w 883"/>
                <a:gd name="T67" fmla="*/ 801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3" h="865">
                  <a:moveTo>
                    <a:pt x="828" y="0"/>
                  </a:moveTo>
                  <a:lnTo>
                    <a:pt x="828" y="0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4"/>
                    <a:pt x="18" y="252"/>
                    <a:pt x="54" y="252"/>
                  </a:cubicBezTo>
                  <a:lnTo>
                    <a:pt x="54" y="252"/>
                  </a:lnTo>
                  <a:cubicBezTo>
                    <a:pt x="54" y="819"/>
                    <a:pt x="54" y="819"/>
                    <a:pt x="54" y="819"/>
                  </a:cubicBezTo>
                  <a:cubicBezTo>
                    <a:pt x="54" y="846"/>
                    <a:pt x="72" y="864"/>
                    <a:pt x="99" y="864"/>
                  </a:cubicBezTo>
                  <a:cubicBezTo>
                    <a:pt x="783" y="864"/>
                    <a:pt x="783" y="864"/>
                    <a:pt x="783" y="864"/>
                  </a:cubicBezTo>
                  <a:cubicBezTo>
                    <a:pt x="810" y="864"/>
                    <a:pt x="828" y="846"/>
                    <a:pt x="828" y="819"/>
                  </a:cubicBezTo>
                  <a:cubicBezTo>
                    <a:pt x="828" y="252"/>
                    <a:pt x="828" y="252"/>
                    <a:pt x="828" y="252"/>
                  </a:cubicBezTo>
                  <a:lnTo>
                    <a:pt x="828" y="252"/>
                  </a:lnTo>
                  <a:cubicBezTo>
                    <a:pt x="864" y="252"/>
                    <a:pt x="882" y="234"/>
                    <a:pt x="882" y="216"/>
                  </a:cubicBezTo>
                  <a:cubicBezTo>
                    <a:pt x="882" y="36"/>
                    <a:pt x="882" y="36"/>
                    <a:pt x="882" y="36"/>
                  </a:cubicBezTo>
                  <a:cubicBezTo>
                    <a:pt x="882" y="18"/>
                    <a:pt x="864" y="0"/>
                    <a:pt x="828" y="0"/>
                  </a:cubicBezTo>
                  <a:close/>
                  <a:moveTo>
                    <a:pt x="63" y="63"/>
                  </a:moveTo>
                  <a:lnTo>
                    <a:pt x="63" y="63"/>
                  </a:lnTo>
                  <a:cubicBezTo>
                    <a:pt x="810" y="63"/>
                    <a:pt x="810" y="63"/>
                    <a:pt x="810" y="63"/>
                  </a:cubicBezTo>
                  <a:cubicBezTo>
                    <a:pt x="810" y="189"/>
                    <a:pt x="810" y="189"/>
                    <a:pt x="810" y="189"/>
                  </a:cubicBezTo>
                  <a:cubicBezTo>
                    <a:pt x="783" y="189"/>
                    <a:pt x="783" y="189"/>
                    <a:pt x="783" y="189"/>
                  </a:cubicBezTo>
                  <a:cubicBezTo>
                    <a:pt x="702" y="189"/>
                    <a:pt x="702" y="189"/>
                    <a:pt x="702" y="189"/>
                  </a:cubicBezTo>
                  <a:cubicBezTo>
                    <a:pt x="162" y="189"/>
                    <a:pt x="162" y="189"/>
                    <a:pt x="162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63" y="189"/>
                    <a:pt x="63" y="189"/>
                    <a:pt x="63" y="189"/>
                  </a:cubicBezTo>
                  <a:lnTo>
                    <a:pt x="63" y="63"/>
                  </a:lnTo>
                  <a:close/>
                  <a:moveTo>
                    <a:pt x="765" y="801"/>
                  </a:moveTo>
                  <a:lnTo>
                    <a:pt x="765" y="801"/>
                  </a:lnTo>
                  <a:cubicBezTo>
                    <a:pt x="117" y="801"/>
                    <a:pt x="117" y="801"/>
                    <a:pt x="117" y="801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62" y="252"/>
                    <a:pt x="162" y="252"/>
                    <a:pt x="162" y="252"/>
                  </a:cubicBezTo>
                  <a:cubicBezTo>
                    <a:pt x="702" y="252"/>
                    <a:pt x="702" y="252"/>
                    <a:pt x="702" y="252"/>
                  </a:cubicBezTo>
                  <a:cubicBezTo>
                    <a:pt x="765" y="252"/>
                    <a:pt x="765" y="252"/>
                    <a:pt x="765" y="252"/>
                  </a:cubicBezTo>
                  <a:lnTo>
                    <a:pt x="765" y="8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Freeform 480">
              <a:extLst>
                <a:ext uri="{FF2B5EF4-FFF2-40B4-BE49-F238E27FC236}">
                  <a16:creationId xmlns:a16="http://schemas.microsoft.com/office/drawing/2014/main" id="{0AC88D6E-1CC0-CB40-BE40-14527B0A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3537" y="6069139"/>
              <a:ext cx="194837" cy="71284"/>
            </a:xfrm>
            <a:custGeom>
              <a:avLst/>
              <a:gdLst>
                <a:gd name="T0" fmla="*/ 153 w 181"/>
                <a:gd name="T1" fmla="*/ 0 h 64"/>
                <a:gd name="T2" fmla="*/ 153 w 181"/>
                <a:gd name="T3" fmla="*/ 0 h 64"/>
                <a:gd name="T4" fmla="*/ 27 w 181"/>
                <a:gd name="T5" fmla="*/ 0 h 64"/>
                <a:gd name="T6" fmla="*/ 0 w 181"/>
                <a:gd name="T7" fmla="*/ 27 h 64"/>
                <a:gd name="T8" fmla="*/ 27 w 181"/>
                <a:gd name="T9" fmla="*/ 63 h 64"/>
                <a:gd name="T10" fmla="*/ 153 w 181"/>
                <a:gd name="T11" fmla="*/ 63 h 64"/>
                <a:gd name="T12" fmla="*/ 180 w 181"/>
                <a:gd name="T13" fmla="*/ 27 h 64"/>
                <a:gd name="T14" fmla="*/ 153 w 181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64">
                  <a:moveTo>
                    <a:pt x="153" y="0"/>
                  </a:moveTo>
                  <a:lnTo>
                    <a:pt x="15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45"/>
                    <a:pt x="9" y="63"/>
                    <a:pt x="27" y="63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71" y="63"/>
                    <a:pt x="180" y="45"/>
                    <a:pt x="180" y="27"/>
                  </a:cubicBezTo>
                  <a:cubicBezTo>
                    <a:pt x="180" y="9"/>
                    <a:pt x="171" y="0"/>
                    <a:pt x="15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25" name="Freeform 481">
            <a:extLst>
              <a:ext uri="{FF2B5EF4-FFF2-40B4-BE49-F238E27FC236}">
                <a16:creationId xmlns:a16="http://schemas.microsoft.com/office/drawing/2014/main" id="{46B27734-8A5F-6F43-8B26-F18AFC52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4934" y="5707974"/>
            <a:ext cx="950433" cy="893407"/>
          </a:xfrm>
          <a:custGeom>
            <a:avLst/>
            <a:gdLst>
              <a:gd name="T0" fmla="*/ 836 w 882"/>
              <a:gd name="T1" fmla="*/ 0 h 829"/>
              <a:gd name="T2" fmla="*/ 836 w 882"/>
              <a:gd name="T3" fmla="*/ 0 h 829"/>
              <a:gd name="T4" fmla="*/ 827 w 882"/>
              <a:gd name="T5" fmla="*/ 0 h 829"/>
              <a:gd name="T6" fmla="*/ 449 w 882"/>
              <a:gd name="T7" fmla="*/ 45 h 829"/>
              <a:gd name="T8" fmla="*/ 441 w 882"/>
              <a:gd name="T9" fmla="*/ 54 h 829"/>
              <a:gd name="T10" fmla="*/ 432 w 882"/>
              <a:gd name="T11" fmla="*/ 45 h 829"/>
              <a:gd name="T12" fmla="*/ 54 w 882"/>
              <a:gd name="T13" fmla="*/ 0 h 829"/>
              <a:gd name="T14" fmla="*/ 45 w 882"/>
              <a:gd name="T15" fmla="*/ 0 h 829"/>
              <a:gd name="T16" fmla="*/ 9 w 882"/>
              <a:gd name="T17" fmla="*/ 45 h 829"/>
              <a:gd name="T18" fmla="*/ 9 w 882"/>
              <a:gd name="T19" fmla="*/ 135 h 829"/>
              <a:gd name="T20" fmla="*/ 0 w 882"/>
              <a:gd name="T21" fmla="*/ 621 h 829"/>
              <a:gd name="T22" fmla="*/ 0 w 882"/>
              <a:gd name="T23" fmla="*/ 693 h 829"/>
              <a:gd name="T24" fmla="*/ 45 w 882"/>
              <a:gd name="T25" fmla="*/ 738 h 829"/>
              <a:gd name="T26" fmla="*/ 422 w 882"/>
              <a:gd name="T27" fmla="*/ 828 h 829"/>
              <a:gd name="T28" fmla="*/ 432 w 882"/>
              <a:gd name="T29" fmla="*/ 828 h 829"/>
              <a:gd name="T30" fmla="*/ 441 w 882"/>
              <a:gd name="T31" fmla="*/ 828 h 829"/>
              <a:gd name="T32" fmla="*/ 449 w 882"/>
              <a:gd name="T33" fmla="*/ 828 h 829"/>
              <a:gd name="T34" fmla="*/ 458 w 882"/>
              <a:gd name="T35" fmla="*/ 828 h 829"/>
              <a:gd name="T36" fmla="*/ 836 w 882"/>
              <a:gd name="T37" fmla="*/ 738 h 829"/>
              <a:gd name="T38" fmla="*/ 881 w 882"/>
              <a:gd name="T39" fmla="*/ 693 h 829"/>
              <a:gd name="T40" fmla="*/ 881 w 882"/>
              <a:gd name="T41" fmla="*/ 540 h 829"/>
              <a:gd name="T42" fmla="*/ 881 w 882"/>
              <a:gd name="T43" fmla="*/ 540 h 829"/>
              <a:gd name="T44" fmla="*/ 881 w 882"/>
              <a:gd name="T45" fmla="*/ 45 h 829"/>
              <a:gd name="T46" fmla="*/ 836 w 882"/>
              <a:gd name="T47" fmla="*/ 0 h 829"/>
              <a:gd name="T48" fmla="*/ 72 w 882"/>
              <a:gd name="T49" fmla="*/ 621 h 829"/>
              <a:gd name="T50" fmla="*/ 72 w 882"/>
              <a:gd name="T51" fmla="*/ 621 h 829"/>
              <a:gd name="T52" fmla="*/ 72 w 882"/>
              <a:gd name="T53" fmla="*/ 135 h 829"/>
              <a:gd name="T54" fmla="*/ 72 w 882"/>
              <a:gd name="T55" fmla="*/ 135 h 829"/>
              <a:gd name="T56" fmla="*/ 72 w 882"/>
              <a:gd name="T57" fmla="*/ 72 h 829"/>
              <a:gd name="T58" fmla="*/ 405 w 882"/>
              <a:gd name="T59" fmla="*/ 108 h 829"/>
              <a:gd name="T60" fmla="*/ 413 w 882"/>
              <a:gd name="T61" fmla="*/ 288 h 829"/>
              <a:gd name="T62" fmla="*/ 413 w 882"/>
              <a:gd name="T63" fmla="*/ 756 h 829"/>
              <a:gd name="T64" fmla="*/ 72 w 882"/>
              <a:gd name="T65" fmla="*/ 675 h 829"/>
              <a:gd name="T66" fmla="*/ 72 w 882"/>
              <a:gd name="T67" fmla="*/ 621 h 829"/>
              <a:gd name="T68" fmla="*/ 818 w 882"/>
              <a:gd name="T69" fmla="*/ 540 h 829"/>
              <a:gd name="T70" fmla="*/ 818 w 882"/>
              <a:gd name="T71" fmla="*/ 540 h 829"/>
              <a:gd name="T72" fmla="*/ 809 w 882"/>
              <a:gd name="T73" fmla="*/ 684 h 829"/>
              <a:gd name="T74" fmla="*/ 476 w 882"/>
              <a:gd name="T75" fmla="*/ 756 h 829"/>
              <a:gd name="T76" fmla="*/ 476 w 882"/>
              <a:gd name="T77" fmla="*/ 288 h 829"/>
              <a:gd name="T78" fmla="*/ 476 w 882"/>
              <a:gd name="T79" fmla="*/ 135 h 829"/>
              <a:gd name="T80" fmla="*/ 476 w 882"/>
              <a:gd name="T81" fmla="*/ 135 h 829"/>
              <a:gd name="T82" fmla="*/ 476 w 882"/>
              <a:gd name="T83" fmla="*/ 117 h 829"/>
              <a:gd name="T84" fmla="*/ 818 w 882"/>
              <a:gd name="T85" fmla="*/ 72 h 829"/>
              <a:gd name="T86" fmla="*/ 818 w 882"/>
              <a:gd name="T87" fmla="*/ 54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82" h="829">
                <a:moveTo>
                  <a:pt x="836" y="0"/>
                </a:moveTo>
                <a:lnTo>
                  <a:pt x="836" y="0"/>
                </a:lnTo>
                <a:cubicBezTo>
                  <a:pt x="836" y="0"/>
                  <a:pt x="836" y="0"/>
                  <a:pt x="827" y="0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9" y="45"/>
                  <a:pt x="449" y="54"/>
                  <a:pt x="441" y="54"/>
                </a:cubicBezTo>
                <a:cubicBezTo>
                  <a:pt x="441" y="45"/>
                  <a:pt x="441" y="45"/>
                  <a:pt x="432" y="4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45" y="0"/>
                </a:cubicBezTo>
                <a:cubicBezTo>
                  <a:pt x="27" y="0"/>
                  <a:pt x="9" y="18"/>
                  <a:pt x="9" y="45"/>
                </a:cubicBezTo>
                <a:cubicBezTo>
                  <a:pt x="9" y="135"/>
                  <a:pt x="9" y="135"/>
                  <a:pt x="9" y="135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693"/>
                  <a:pt x="0" y="693"/>
                  <a:pt x="0" y="693"/>
                </a:cubicBezTo>
                <a:cubicBezTo>
                  <a:pt x="0" y="720"/>
                  <a:pt x="18" y="738"/>
                  <a:pt x="45" y="738"/>
                </a:cubicBezTo>
                <a:cubicBezTo>
                  <a:pt x="422" y="828"/>
                  <a:pt x="422" y="828"/>
                  <a:pt x="422" y="828"/>
                </a:cubicBezTo>
                <a:lnTo>
                  <a:pt x="432" y="828"/>
                </a:lnTo>
                <a:lnTo>
                  <a:pt x="441" y="828"/>
                </a:lnTo>
                <a:lnTo>
                  <a:pt x="449" y="828"/>
                </a:lnTo>
                <a:cubicBezTo>
                  <a:pt x="458" y="828"/>
                  <a:pt x="458" y="828"/>
                  <a:pt x="458" y="828"/>
                </a:cubicBezTo>
                <a:cubicBezTo>
                  <a:pt x="836" y="738"/>
                  <a:pt x="836" y="738"/>
                  <a:pt x="836" y="738"/>
                </a:cubicBezTo>
                <a:cubicBezTo>
                  <a:pt x="863" y="738"/>
                  <a:pt x="881" y="720"/>
                  <a:pt x="881" y="693"/>
                </a:cubicBezTo>
                <a:cubicBezTo>
                  <a:pt x="881" y="540"/>
                  <a:pt x="881" y="540"/>
                  <a:pt x="881" y="540"/>
                </a:cubicBezTo>
                <a:lnTo>
                  <a:pt x="881" y="540"/>
                </a:lnTo>
                <a:cubicBezTo>
                  <a:pt x="881" y="45"/>
                  <a:pt x="881" y="45"/>
                  <a:pt x="881" y="45"/>
                </a:cubicBezTo>
                <a:cubicBezTo>
                  <a:pt x="881" y="27"/>
                  <a:pt x="863" y="0"/>
                  <a:pt x="836" y="0"/>
                </a:cubicBezTo>
                <a:close/>
                <a:moveTo>
                  <a:pt x="72" y="621"/>
                </a:moveTo>
                <a:lnTo>
                  <a:pt x="72" y="621"/>
                </a:lnTo>
                <a:cubicBezTo>
                  <a:pt x="72" y="135"/>
                  <a:pt x="72" y="135"/>
                  <a:pt x="72" y="135"/>
                </a:cubicBezTo>
                <a:lnTo>
                  <a:pt x="72" y="135"/>
                </a:lnTo>
                <a:cubicBezTo>
                  <a:pt x="72" y="72"/>
                  <a:pt x="72" y="72"/>
                  <a:pt x="72" y="72"/>
                </a:cubicBezTo>
                <a:cubicBezTo>
                  <a:pt x="405" y="108"/>
                  <a:pt x="405" y="108"/>
                  <a:pt x="405" y="108"/>
                </a:cubicBezTo>
                <a:cubicBezTo>
                  <a:pt x="413" y="288"/>
                  <a:pt x="413" y="288"/>
                  <a:pt x="413" y="288"/>
                </a:cubicBezTo>
                <a:cubicBezTo>
                  <a:pt x="413" y="756"/>
                  <a:pt x="413" y="756"/>
                  <a:pt x="413" y="756"/>
                </a:cubicBezTo>
                <a:cubicBezTo>
                  <a:pt x="72" y="675"/>
                  <a:pt x="72" y="675"/>
                  <a:pt x="72" y="675"/>
                </a:cubicBezTo>
                <a:lnTo>
                  <a:pt x="72" y="621"/>
                </a:lnTo>
                <a:close/>
                <a:moveTo>
                  <a:pt x="818" y="540"/>
                </a:moveTo>
                <a:lnTo>
                  <a:pt x="818" y="540"/>
                </a:lnTo>
                <a:cubicBezTo>
                  <a:pt x="809" y="684"/>
                  <a:pt x="809" y="684"/>
                  <a:pt x="809" y="684"/>
                </a:cubicBezTo>
                <a:cubicBezTo>
                  <a:pt x="476" y="756"/>
                  <a:pt x="476" y="756"/>
                  <a:pt x="476" y="756"/>
                </a:cubicBezTo>
                <a:cubicBezTo>
                  <a:pt x="476" y="288"/>
                  <a:pt x="476" y="288"/>
                  <a:pt x="476" y="288"/>
                </a:cubicBezTo>
                <a:cubicBezTo>
                  <a:pt x="476" y="135"/>
                  <a:pt x="476" y="135"/>
                  <a:pt x="476" y="135"/>
                </a:cubicBezTo>
                <a:lnTo>
                  <a:pt x="476" y="135"/>
                </a:lnTo>
                <a:cubicBezTo>
                  <a:pt x="476" y="117"/>
                  <a:pt x="476" y="117"/>
                  <a:pt x="476" y="117"/>
                </a:cubicBezTo>
                <a:cubicBezTo>
                  <a:pt x="818" y="72"/>
                  <a:pt x="818" y="72"/>
                  <a:pt x="818" y="72"/>
                </a:cubicBezTo>
                <a:lnTo>
                  <a:pt x="818" y="5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CuadroTexto 525">
            <a:extLst>
              <a:ext uri="{FF2B5EF4-FFF2-40B4-BE49-F238E27FC236}">
                <a16:creationId xmlns:a16="http://schemas.microsoft.com/office/drawing/2014/main" id="{31F1EB90-E586-E947-86E5-6B2AD2E1716A}"/>
              </a:ext>
            </a:extLst>
          </p:cNvPr>
          <p:cNvSpPr txBox="1"/>
          <p:nvPr/>
        </p:nvSpPr>
        <p:spPr>
          <a:xfrm>
            <a:off x="2451398" y="23015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7" name="CuadroTexto 526">
            <a:extLst>
              <a:ext uri="{FF2B5EF4-FFF2-40B4-BE49-F238E27FC236}">
                <a16:creationId xmlns:a16="http://schemas.microsoft.com/office/drawing/2014/main" id="{D988057E-55F3-1946-8650-0F61A5E22934}"/>
              </a:ext>
            </a:extLst>
          </p:cNvPr>
          <p:cNvSpPr txBox="1"/>
          <p:nvPr/>
        </p:nvSpPr>
        <p:spPr>
          <a:xfrm>
            <a:off x="9160718" y="93854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57A8ED71-8415-E446-8E01-09593A723321}"/>
              </a:ext>
            </a:extLst>
          </p:cNvPr>
          <p:cNvSpPr txBox="1"/>
          <p:nvPr/>
        </p:nvSpPr>
        <p:spPr>
          <a:xfrm>
            <a:off x="18645745" y="53104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AA458AFA-0B45-6943-958D-8F735E28DCBC}"/>
              </a:ext>
            </a:extLst>
          </p:cNvPr>
          <p:cNvSpPr/>
          <p:nvPr/>
        </p:nvSpPr>
        <p:spPr>
          <a:xfrm>
            <a:off x="18617176" y="600309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EB47A939-012F-054F-8D9F-2C850CE9D7AF}"/>
              </a:ext>
            </a:extLst>
          </p:cNvPr>
          <p:cNvSpPr txBox="1"/>
          <p:nvPr/>
        </p:nvSpPr>
        <p:spPr>
          <a:xfrm>
            <a:off x="18673695" y="1015423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F5FD92E9-0D09-E747-8340-5E3F63B8DFAF}"/>
              </a:ext>
            </a:extLst>
          </p:cNvPr>
          <p:cNvSpPr/>
          <p:nvPr/>
        </p:nvSpPr>
        <p:spPr>
          <a:xfrm>
            <a:off x="18645126" y="1084688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5CF42884-CE25-BB45-89B7-1ECFA565849A}"/>
              </a:ext>
            </a:extLst>
          </p:cNvPr>
          <p:cNvSpPr txBox="1"/>
          <p:nvPr/>
        </p:nvSpPr>
        <p:spPr>
          <a:xfrm>
            <a:off x="3106343" y="53480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B1F21A50-A8AD-204B-9A37-B370E1C2957B}"/>
              </a:ext>
            </a:extLst>
          </p:cNvPr>
          <p:cNvSpPr/>
          <p:nvPr/>
        </p:nvSpPr>
        <p:spPr>
          <a:xfrm>
            <a:off x="937936" y="60407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92ED4F20-271F-3C41-B630-6C2C1604C3EE}"/>
              </a:ext>
            </a:extLst>
          </p:cNvPr>
          <p:cNvSpPr txBox="1"/>
          <p:nvPr/>
        </p:nvSpPr>
        <p:spPr>
          <a:xfrm>
            <a:off x="3106342" y="101440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DD4B9117-36BC-884B-A78A-1B5CAB36A62B}"/>
              </a:ext>
            </a:extLst>
          </p:cNvPr>
          <p:cNvSpPr/>
          <p:nvPr/>
        </p:nvSpPr>
        <p:spPr>
          <a:xfrm>
            <a:off x="937935" y="1083673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60BF93D6-0922-3C4C-87CF-D84BC1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302" y="5042457"/>
            <a:ext cx="1420860" cy="3849325"/>
          </a:xfrm>
          <a:custGeom>
            <a:avLst/>
            <a:gdLst>
              <a:gd name="T0" fmla="*/ 1347 w 1348"/>
              <a:gd name="T1" fmla="*/ 0 h 3657"/>
              <a:gd name="T2" fmla="*/ 0 w 1348"/>
              <a:gd name="T3" fmla="*/ 0 h 3657"/>
              <a:gd name="T4" fmla="*/ 0 w 1348"/>
              <a:gd name="T5" fmla="*/ 3656 h 3657"/>
              <a:gd name="T6" fmla="*/ 1347 w 1348"/>
              <a:gd name="T7" fmla="*/ 3656 h 3657"/>
              <a:gd name="T8" fmla="*/ 1347 w 1348"/>
              <a:gd name="T9" fmla="*/ 0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3657">
                <a:moveTo>
                  <a:pt x="1347" y="0"/>
                </a:moveTo>
                <a:lnTo>
                  <a:pt x="0" y="0"/>
                </a:lnTo>
                <a:lnTo>
                  <a:pt x="0" y="3656"/>
                </a:lnTo>
                <a:lnTo>
                  <a:pt x="1347" y="3656"/>
                </a:lnTo>
                <a:lnTo>
                  <a:pt x="134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4CD198E4-DA43-7E48-865B-D38D2B5B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42" y="2316821"/>
            <a:ext cx="1420860" cy="6574961"/>
          </a:xfrm>
          <a:custGeom>
            <a:avLst/>
            <a:gdLst>
              <a:gd name="T0" fmla="*/ 1347 w 1348"/>
              <a:gd name="T1" fmla="*/ 0 h 6246"/>
              <a:gd name="T2" fmla="*/ 0 w 1348"/>
              <a:gd name="T3" fmla="*/ 0 h 6246"/>
              <a:gd name="T4" fmla="*/ 0 w 1348"/>
              <a:gd name="T5" fmla="*/ 6245 h 6246"/>
              <a:gd name="T6" fmla="*/ 1347 w 1348"/>
              <a:gd name="T7" fmla="*/ 6245 h 6246"/>
              <a:gd name="T8" fmla="*/ 1347 w 1348"/>
              <a:gd name="T9" fmla="*/ 0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6246">
                <a:moveTo>
                  <a:pt x="1347" y="0"/>
                </a:moveTo>
                <a:lnTo>
                  <a:pt x="0" y="0"/>
                </a:lnTo>
                <a:lnTo>
                  <a:pt x="0" y="6245"/>
                </a:lnTo>
                <a:lnTo>
                  <a:pt x="1347" y="6245"/>
                </a:lnTo>
                <a:lnTo>
                  <a:pt x="134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35C74080-5F8D-684B-AEEE-8457D0B1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669" y="6389024"/>
            <a:ext cx="1411574" cy="2507400"/>
          </a:xfrm>
          <a:custGeom>
            <a:avLst/>
            <a:gdLst>
              <a:gd name="T0" fmla="*/ 1338 w 1339"/>
              <a:gd name="T1" fmla="*/ 0 h 2380"/>
              <a:gd name="T2" fmla="*/ 0 w 1339"/>
              <a:gd name="T3" fmla="*/ 0 h 2380"/>
              <a:gd name="T4" fmla="*/ 0 w 1339"/>
              <a:gd name="T5" fmla="*/ 2379 h 2380"/>
              <a:gd name="T6" fmla="*/ 1338 w 1339"/>
              <a:gd name="T7" fmla="*/ 2379 h 2380"/>
              <a:gd name="T8" fmla="*/ 1338 w 1339"/>
              <a:gd name="T9" fmla="*/ 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9" h="2380">
                <a:moveTo>
                  <a:pt x="1338" y="0"/>
                </a:moveTo>
                <a:lnTo>
                  <a:pt x="0" y="0"/>
                </a:lnTo>
                <a:lnTo>
                  <a:pt x="0" y="2379"/>
                </a:lnTo>
                <a:lnTo>
                  <a:pt x="1338" y="2379"/>
                </a:lnTo>
                <a:lnTo>
                  <a:pt x="133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1">
            <a:extLst>
              <a:ext uri="{FF2B5EF4-FFF2-40B4-BE49-F238E27FC236}">
                <a16:creationId xmlns:a16="http://schemas.microsoft.com/office/drawing/2014/main" id="{2083F5E0-74A4-C648-8CCE-31BA0E16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671" y="8408876"/>
            <a:ext cx="1950200" cy="533982"/>
          </a:xfrm>
          <a:custGeom>
            <a:avLst/>
            <a:gdLst>
              <a:gd name="T0" fmla="*/ 1702 w 1851"/>
              <a:gd name="T1" fmla="*/ 0 h 505"/>
              <a:gd name="T2" fmla="*/ 147 w 1851"/>
              <a:gd name="T3" fmla="*/ 0 h 505"/>
              <a:gd name="T4" fmla="*/ 0 w 1851"/>
              <a:gd name="T5" fmla="*/ 0 h 505"/>
              <a:gd name="T6" fmla="*/ 0 w 1851"/>
              <a:gd name="T7" fmla="*/ 278 h 505"/>
              <a:gd name="T8" fmla="*/ 0 w 1851"/>
              <a:gd name="T9" fmla="*/ 504 h 505"/>
              <a:gd name="T10" fmla="*/ 269 w 1851"/>
              <a:gd name="T11" fmla="*/ 504 h 505"/>
              <a:gd name="T12" fmla="*/ 269 w 1851"/>
              <a:gd name="T13" fmla="*/ 278 h 505"/>
              <a:gd name="T14" fmla="*/ 1589 w 1851"/>
              <a:gd name="T15" fmla="*/ 278 h 505"/>
              <a:gd name="T16" fmla="*/ 1589 w 1851"/>
              <a:gd name="T17" fmla="*/ 504 h 505"/>
              <a:gd name="T18" fmla="*/ 1850 w 1851"/>
              <a:gd name="T19" fmla="*/ 504 h 505"/>
              <a:gd name="T20" fmla="*/ 1850 w 1851"/>
              <a:gd name="T21" fmla="*/ 278 h 505"/>
              <a:gd name="T22" fmla="*/ 1850 w 1851"/>
              <a:gd name="T23" fmla="*/ 0 h 505"/>
              <a:gd name="T24" fmla="*/ 1702 w 1851"/>
              <a:gd name="T2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1" h="505">
                <a:moveTo>
                  <a:pt x="1702" y="0"/>
                </a:moveTo>
                <a:lnTo>
                  <a:pt x="147" y="0"/>
                </a:lnTo>
                <a:lnTo>
                  <a:pt x="0" y="0"/>
                </a:lnTo>
                <a:lnTo>
                  <a:pt x="0" y="278"/>
                </a:lnTo>
                <a:lnTo>
                  <a:pt x="0" y="504"/>
                </a:lnTo>
                <a:lnTo>
                  <a:pt x="269" y="504"/>
                </a:lnTo>
                <a:lnTo>
                  <a:pt x="269" y="278"/>
                </a:lnTo>
                <a:lnTo>
                  <a:pt x="1589" y="278"/>
                </a:lnTo>
                <a:lnTo>
                  <a:pt x="1589" y="504"/>
                </a:lnTo>
                <a:lnTo>
                  <a:pt x="1850" y="504"/>
                </a:lnTo>
                <a:lnTo>
                  <a:pt x="1850" y="278"/>
                </a:lnTo>
                <a:lnTo>
                  <a:pt x="1850" y="0"/>
                </a:lnTo>
                <a:lnTo>
                  <a:pt x="1702" y="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2">
            <a:extLst>
              <a:ext uri="{FF2B5EF4-FFF2-40B4-BE49-F238E27FC236}">
                <a16:creationId xmlns:a16="http://schemas.microsoft.com/office/drawing/2014/main" id="{D61A00FC-0310-C74C-8FC1-B7EF8F91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84" y="9193598"/>
            <a:ext cx="5316619" cy="3008880"/>
          </a:xfrm>
          <a:custGeom>
            <a:avLst/>
            <a:gdLst>
              <a:gd name="T0" fmla="*/ 5047 w 5048"/>
              <a:gd name="T1" fmla="*/ 2858 h 2859"/>
              <a:gd name="T2" fmla="*/ 0 w 5048"/>
              <a:gd name="T3" fmla="*/ 2858 h 2859"/>
              <a:gd name="T4" fmla="*/ 0 w 5048"/>
              <a:gd name="T5" fmla="*/ 0 h 2859"/>
              <a:gd name="T6" fmla="*/ 5047 w 5048"/>
              <a:gd name="T7" fmla="*/ 0 h 2859"/>
              <a:gd name="T8" fmla="*/ 5047 w 5048"/>
              <a:gd name="T9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8" h="2859">
                <a:moveTo>
                  <a:pt x="5047" y="2858"/>
                </a:moveTo>
                <a:lnTo>
                  <a:pt x="0" y="2858"/>
                </a:lnTo>
                <a:lnTo>
                  <a:pt x="0" y="0"/>
                </a:lnTo>
                <a:lnTo>
                  <a:pt x="5047" y="0"/>
                </a:lnTo>
                <a:lnTo>
                  <a:pt x="5047" y="2858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3">
            <a:extLst>
              <a:ext uri="{FF2B5EF4-FFF2-40B4-BE49-F238E27FC236}">
                <a16:creationId xmlns:a16="http://schemas.microsoft.com/office/drawing/2014/main" id="{B4A175E1-643F-F14B-AC0C-B09EB615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97" y="8891782"/>
            <a:ext cx="5609148" cy="2177722"/>
          </a:xfrm>
          <a:custGeom>
            <a:avLst/>
            <a:gdLst>
              <a:gd name="T0" fmla="*/ 5325 w 5326"/>
              <a:gd name="T1" fmla="*/ 1772 h 2068"/>
              <a:gd name="T2" fmla="*/ 2667 w 5326"/>
              <a:gd name="T3" fmla="*/ 2067 h 2068"/>
              <a:gd name="T4" fmla="*/ 0 w 5326"/>
              <a:gd name="T5" fmla="*/ 1772 h 2068"/>
              <a:gd name="T6" fmla="*/ 0 w 5326"/>
              <a:gd name="T7" fmla="*/ 0 h 2068"/>
              <a:gd name="T8" fmla="*/ 5325 w 5326"/>
              <a:gd name="T9" fmla="*/ 0 h 2068"/>
              <a:gd name="T10" fmla="*/ 5325 w 5326"/>
              <a:gd name="T11" fmla="*/ 1772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6" h="2068">
                <a:moveTo>
                  <a:pt x="5325" y="1772"/>
                </a:moveTo>
                <a:lnTo>
                  <a:pt x="2667" y="2067"/>
                </a:lnTo>
                <a:lnTo>
                  <a:pt x="0" y="1772"/>
                </a:lnTo>
                <a:lnTo>
                  <a:pt x="0" y="0"/>
                </a:lnTo>
                <a:lnTo>
                  <a:pt x="5325" y="0"/>
                </a:lnTo>
                <a:lnTo>
                  <a:pt x="5325" y="177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4">
            <a:extLst>
              <a:ext uri="{FF2B5EF4-FFF2-40B4-BE49-F238E27FC236}">
                <a16:creationId xmlns:a16="http://schemas.microsoft.com/office/drawing/2014/main" id="{CBC7157D-B786-6340-B898-42D54CB63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64" y="10888416"/>
            <a:ext cx="696500" cy="320389"/>
          </a:xfrm>
          <a:custGeom>
            <a:avLst/>
            <a:gdLst>
              <a:gd name="T0" fmla="*/ 0 w 661"/>
              <a:gd name="T1" fmla="*/ 147 h 305"/>
              <a:gd name="T2" fmla="*/ 0 w 661"/>
              <a:gd name="T3" fmla="*/ 147 h 305"/>
              <a:gd name="T4" fmla="*/ 0 w 661"/>
              <a:gd name="T5" fmla="*/ 147 h 305"/>
              <a:gd name="T6" fmla="*/ 156 w 661"/>
              <a:gd name="T7" fmla="*/ 0 h 305"/>
              <a:gd name="T8" fmla="*/ 504 w 661"/>
              <a:gd name="T9" fmla="*/ 0 h 305"/>
              <a:gd name="T10" fmla="*/ 660 w 661"/>
              <a:gd name="T11" fmla="*/ 147 h 305"/>
              <a:gd name="T12" fmla="*/ 660 w 661"/>
              <a:gd name="T13" fmla="*/ 147 h 305"/>
              <a:gd name="T14" fmla="*/ 504 w 661"/>
              <a:gd name="T15" fmla="*/ 304 h 305"/>
              <a:gd name="T16" fmla="*/ 156 w 661"/>
              <a:gd name="T17" fmla="*/ 304 h 305"/>
              <a:gd name="T18" fmla="*/ 0 w 661"/>
              <a:gd name="T19" fmla="*/ 14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" h="305">
                <a:moveTo>
                  <a:pt x="0" y="147"/>
                </a:moveTo>
                <a:lnTo>
                  <a:pt x="0" y="147"/>
                </a:lnTo>
                <a:lnTo>
                  <a:pt x="0" y="147"/>
                </a:lnTo>
                <a:cubicBezTo>
                  <a:pt x="0" y="69"/>
                  <a:pt x="69" y="0"/>
                  <a:pt x="156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91" y="0"/>
                  <a:pt x="660" y="69"/>
                  <a:pt x="660" y="147"/>
                </a:cubicBezTo>
                <a:lnTo>
                  <a:pt x="660" y="147"/>
                </a:lnTo>
                <a:cubicBezTo>
                  <a:pt x="660" y="234"/>
                  <a:pt x="591" y="304"/>
                  <a:pt x="504" y="304"/>
                </a:cubicBezTo>
                <a:cubicBezTo>
                  <a:pt x="156" y="304"/>
                  <a:pt x="156" y="304"/>
                  <a:pt x="156" y="304"/>
                </a:cubicBezTo>
                <a:cubicBezTo>
                  <a:pt x="69" y="304"/>
                  <a:pt x="0" y="234"/>
                  <a:pt x="0" y="1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5">
            <a:extLst>
              <a:ext uri="{FF2B5EF4-FFF2-40B4-BE49-F238E27FC236}">
                <a16:creationId xmlns:a16="http://schemas.microsoft.com/office/drawing/2014/main" id="{701D33CF-9A47-314F-8D39-01C9A557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385" y="3468368"/>
            <a:ext cx="1411574" cy="5423414"/>
          </a:xfrm>
          <a:custGeom>
            <a:avLst/>
            <a:gdLst>
              <a:gd name="T0" fmla="*/ 1338 w 1339"/>
              <a:gd name="T1" fmla="*/ 0 h 5151"/>
              <a:gd name="T2" fmla="*/ 0 w 1339"/>
              <a:gd name="T3" fmla="*/ 0 h 5151"/>
              <a:gd name="T4" fmla="*/ 0 w 1339"/>
              <a:gd name="T5" fmla="*/ 5150 h 5151"/>
              <a:gd name="T6" fmla="*/ 1338 w 1339"/>
              <a:gd name="T7" fmla="*/ 5150 h 5151"/>
              <a:gd name="T8" fmla="*/ 1338 w 1339"/>
              <a:gd name="T9" fmla="*/ 0 h 5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9" h="5151">
                <a:moveTo>
                  <a:pt x="1338" y="0"/>
                </a:moveTo>
                <a:lnTo>
                  <a:pt x="0" y="0"/>
                </a:lnTo>
                <a:lnTo>
                  <a:pt x="0" y="5150"/>
                </a:lnTo>
                <a:lnTo>
                  <a:pt x="1338" y="5150"/>
                </a:lnTo>
                <a:lnTo>
                  <a:pt x="133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6">
            <a:extLst>
              <a:ext uri="{FF2B5EF4-FFF2-40B4-BE49-F238E27FC236}">
                <a16:creationId xmlns:a16="http://schemas.microsoft.com/office/drawing/2014/main" id="{3074261E-6ECA-D546-8CD2-FB002293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425" y="2535056"/>
            <a:ext cx="1406932" cy="6356726"/>
          </a:xfrm>
          <a:custGeom>
            <a:avLst/>
            <a:gdLst>
              <a:gd name="T0" fmla="*/ 1337 w 1338"/>
              <a:gd name="T1" fmla="*/ 0 h 6037"/>
              <a:gd name="T2" fmla="*/ 0 w 1338"/>
              <a:gd name="T3" fmla="*/ 0 h 6037"/>
              <a:gd name="T4" fmla="*/ 0 w 1338"/>
              <a:gd name="T5" fmla="*/ 6036 h 6037"/>
              <a:gd name="T6" fmla="*/ 1337 w 1338"/>
              <a:gd name="T7" fmla="*/ 6036 h 6037"/>
              <a:gd name="T8" fmla="*/ 1337 w 1338"/>
              <a:gd name="T9" fmla="*/ 0 h 6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8" h="6037">
                <a:moveTo>
                  <a:pt x="1337" y="0"/>
                </a:moveTo>
                <a:lnTo>
                  <a:pt x="0" y="0"/>
                </a:lnTo>
                <a:lnTo>
                  <a:pt x="0" y="6036"/>
                </a:lnTo>
                <a:lnTo>
                  <a:pt x="1337" y="6036"/>
                </a:lnTo>
                <a:lnTo>
                  <a:pt x="133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7">
            <a:extLst>
              <a:ext uri="{FF2B5EF4-FFF2-40B4-BE49-F238E27FC236}">
                <a16:creationId xmlns:a16="http://schemas.microsoft.com/office/drawing/2014/main" id="{B6282494-6DA2-5F48-99F7-2FF45EC6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466" y="6700129"/>
            <a:ext cx="1420860" cy="2196296"/>
          </a:xfrm>
          <a:custGeom>
            <a:avLst/>
            <a:gdLst>
              <a:gd name="T0" fmla="*/ 1347 w 1348"/>
              <a:gd name="T1" fmla="*/ 0 h 2085"/>
              <a:gd name="T2" fmla="*/ 0 w 1348"/>
              <a:gd name="T3" fmla="*/ 0 h 2085"/>
              <a:gd name="T4" fmla="*/ 0 w 1348"/>
              <a:gd name="T5" fmla="*/ 2084 h 2085"/>
              <a:gd name="T6" fmla="*/ 1347 w 1348"/>
              <a:gd name="T7" fmla="*/ 2084 h 2085"/>
              <a:gd name="T8" fmla="*/ 1347 w 1348"/>
              <a:gd name="T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2085">
                <a:moveTo>
                  <a:pt x="1347" y="0"/>
                </a:moveTo>
                <a:lnTo>
                  <a:pt x="0" y="0"/>
                </a:lnTo>
                <a:lnTo>
                  <a:pt x="0" y="2084"/>
                </a:lnTo>
                <a:lnTo>
                  <a:pt x="1347" y="2084"/>
                </a:lnTo>
                <a:lnTo>
                  <a:pt x="13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8">
            <a:extLst>
              <a:ext uri="{FF2B5EF4-FFF2-40B4-BE49-F238E27FC236}">
                <a16:creationId xmlns:a16="http://schemas.microsoft.com/office/drawing/2014/main" id="{E8CD9006-D721-3645-9E01-623D262A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757" y="8408876"/>
            <a:ext cx="1950200" cy="533982"/>
          </a:xfrm>
          <a:custGeom>
            <a:avLst/>
            <a:gdLst>
              <a:gd name="T0" fmla="*/ 1693 w 1851"/>
              <a:gd name="T1" fmla="*/ 0 h 505"/>
              <a:gd name="T2" fmla="*/ 148 w 1851"/>
              <a:gd name="T3" fmla="*/ 0 h 505"/>
              <a:gd name="T4" fmla="*/ 0 w 1851"/>
              <a:gd name="T5" fmla="*/ 0 h 505"/>
              <a:gd name="T6" fmla="*/ 0 w 1851"/>
              <a:gd name="T7" fmla="*/ 278 h 505"/>
              <a:gd name="T8" fmla="*/ 0 w 1851"/>
              <a:gd name="T9" fmla="*/ 504 h 505"/>
              <a:gd name="T10" fmla="*/ 261 w 1851"/>
              <a:gd name="T11" fmla="*/ 504 h 505"/>
              <a:gd name="T12" fmla="*/ 261 w 1851"/>
              <a:gd name="T13" fmla="*/ 278 h 505"/>
              <a:gd name="T14" fmla="*/ 1581 w 1851"/>
              <a:gd name="T15" fmla="*/ 278 h 505"/>
              <a:gd name="T16" fmla="*/ 1581 w 1851"/>
              <a:gd name="T17" fmla="*/ 504 h 505"/>
              <a:gd name="T18" fmla="*/ 1850 w 1851"/>
              <a:gd name="T19" fmla="*/ 504 h 505"/>
              <a:gd name="T20" fmla="*/ 1850 w 1851"/>
              <a:gd name="T21" fmla="*/ 278 h 505"/>
              <a:gd name="T22" fmla="*/ 1850 w 1851"/>
              <a:gd name="T23" fmla="*/ 0 h 505"/>
              <a:gd name="T24" fmla="*/ 1693 w 1851"/>
              <a:gd name="T2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1" h="505">
                <a:moveTo>
                  <a:pt x="1693" y="0"/>
                </a:moveTo>
                <a:lnTo>
                  <a:pt x="148" y="0"/>
                </a:lnTo>
                <a:lnTo>
                  <a:pt x="0" y="0"/>
                </a:lnTo>
                <a:lnTo>
                  <a:pt x="0" y="278"/>
                </a:lnTo>
                <a:lnTo>
                  <a:pt x="0" y="504"/>
                </a:lnTo>
                <a:lnTo>
                  <a:pt x="261" y="504"/>
                </a:lnTo>
                <a:lnTo>
                  <a:pt x="261" y="278"/>
                </a:lnTo>
                <a:lnTo>
                  <a:pt x="1581" y="278"/>
                </a:lnTo>
                <a:lnTo>
                  <a:pt x="1581" y="504"/>
                </a:lnTo>
                <a:lnTo>
                  <a:pt x="1850" y="504"/>
                </a:lnTo>
                <a:lnTo>
                  <a:pt x="1850" y="278"/>
                </a:lnTo>
                <a:lnTo>
                  <a:pt x="1850" y="0"/>
                </a:lnTo>
                <a:lnTo>
                  <a:pt x="1693" y="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9">
            <a:extLst>
              <a:ext uri="{FF2B5EF4-FFF2-40B4-BE49-F238E27FC236}">
                <a16:creationId xmlns:a16="http://schemas.microsoft.com/office/drawing/2014/main" id="{09876E00-41D4-A744-9259-CF620A9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938" y="9193598"/>
            <a:ext cx="5325906" cy="3008880"/>
          </a:xfrm>
          <a:custGeom>
            <a:avLst/>
            <a:gdLst>
              <a:gd name="T0" fmla="*/ 5055 w 5056"/>
              <a:gd name="T1" fmla="*/ 2858 h 2859"/>
              <a:gd name="T2" fmla="*/ 0 w 5056"/>
              <a:gd name="T3" fmla="*/ 2858 h 2859"/>
              <a:gd name="T4" fmla="*/ 0 w 5056"/>
              <a:gd name="T5" fmla="*/ 0 h 2859"/>
              <a:gd name="T6" fmla="*/ 5055 w 5056"/>
              <a:gd name="T7" fmla="*/ 0 h 2859"/>
              <a:gd name="T8" fmla="*/ 5055 w 5056"/>
              <a:gd name="T9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6" h="2859">
                <a:moveTo>
                  <a:pt x="5055" y="2858"/>
                </a:moveTo>
                <a:lnTo>
                  <a:pt x="0" y="2858"/>
                </a:lnTo>
                <a:lnTo>
                  <a:pt x="0" y="0"/>
                </a:lnTo>
                <a:lnTo>
                  <a:pt x="5055" y="0"/>
                </a:lnTo>
                <a:lnTo>
                  <a:pt x="5055" y="2858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0">
            <a:extLst>
              <a:ext uri="{FF2B5EF4-FFF2-40B4-BE49-F238E27FC236}">
                <a16:creationId xmlns:a16="http://schemas.microsoft.com/office/drawing/2014/main" id="{599D7052-E926-A249-A55A-8D12304B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996" y="8891782"/>
            <a:ext cx="5618434" cy="2177722"/>
          </a:xfrm>
          <a:custGeom>
            <a:avLst/>
            <a:gdLst>
              <a:gd name="T0" fmla="*/ 5333 w 5334"/>
              <a:gd name="T1" fmla="*/ 1772 h 2068"/>
              <a:gd name="T2" fmla="*/ 2667 w 5334"/>
              <a:gd name="T3" fmla="*/ 2067 h 2068"/>
              <a:gd name="T4" fmla="*/ 0 w 5334"/>
              <a:gd name="T5" fmla="*/ 1772 h 2068"/>
              <a:gd name="T6" fmla="*/ 0 w 5334"/>
              <a:gd name="T7" fmla="*/ 0 h 2068"/>
              <a:gd name="T8" fmla="*/ 5333 w 5334"/>
              <a:gd name="T9" fmla="*/ 0 h 2068"/>
              <a:gd name="T10" fmla="*/ 5333 w 5334"/>
              <a:gd name="T11" fmla="*/ 1772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34" h="2068">
                <a:moveTo>
                  <a:pt x="5333" y="1772"/>
                </a:moveTo>
                <a:lnTo>
                  <a:pt x="2667" y="2067"/>
                </a:lnTo>
                <a:lnTo>
                  <a:pt x="0" y="1772"/>
                </a:lnTo>
                <a:lnTo>
                  <a:pt x="0" y="0"/>
                </a:lnTo>
                <a:lnTo>
                  <a:pt x="5333" y="0"/>
                </a:lnTo>
                <a:lnTo>
                  <a:pt x="5333" y="177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1">
            <a:extLst>
              <a:ext uri="{FF2B5EF4-FFF2-40B4-BE49-F238E27FC236}">
                <a16:creationId xmlns:a16="http://schemas.microsoft.com/office/drawing/2014/main" id="{7A0D4FCD-1486-D746-B177-6076A12E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963" y="10888416"/>
            <a:ext cx="696500" cy="320389"/>
          </a:xfrm>
          <a:custGeom>
            <a:avLst/>
            <a:gdLst>
              <a:gd name="T0" fmla="*/ 0 w 661"/>
              <a:gd name="T1" fmla="*/ 147 h 305"/>
              <a:gd name="T2" fmla="*/ 0 w 661"/>
              <a:gd name="T3" fmla="*/ 147 h 305"/>
              <a:gd name="T4" fmla="*/ 0 w 661"/>
              <a:gd name="T5" fmla="*/ 147 h 305"/>
              <a:gd name="T6" fmla="*/ 157 w 661"/>
              <a:gd name="T7" fmla="*/ 0 h 305"/>
              <a:gd name="T8" fmla="*/ 504 w 661"/>
              <a:gd name="T9" fmla="*/ 0 h 305"/>
              <a:gd name="T10" fmla="*/ 660 w 661"/>
              <a:gd name="T11" fmla="*/ 147 h 305"/>
              <a:gd name="T12" fmla="*/ 660 w 661"/>
              <a:gd name="T13" fmla="*/ 147 h 305"/>
              <a:gd name="T14" fmla="*/ 504 w 661"/>
              <a:gd name="T15" fmla="*/ 304 h 305"/>
              <a:gd name="T16" fmla="*/ 157 w 661"/>
              <a:gd name="T17" fmla="*/ 304 h 305"/>
              <a:gd name="T18" fmla="*/ 0 w 661"/>
              <a:gd name="T19" fmla="*/ 14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" h="305">
                <a:moveTo>
                  <a:pt x="0" y="147"/>
                </a:moveTo>
                <a:lnTo>
                  <a:pt x="0" y="147"/>
                </a:lnTo>
                <a:lnTo>
                  <a:pt x="0" y="147"/>
                </a:lnTo>
                <a:cubicBezTo>
                  <a:pt x="0" y="69"/>
                  <a:pt x="70" y="0"/>
                  <a:pt x="157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91" y="0"/>
                  <a:pt x="660" y="69"/>
                  <a:pt x="660" y="147"/>
                </a:cubicBezTo>
                <a:lnTo>
                  <a:pt x="660" y="147"/>
                </a:lnTo>
                <a:cubicBezTo>
                  <a:pt x="660" y="234"/>
                  <a:pt x="591" y="304"/>
                  <a:pt x="504" y="304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70" y="304"/>
                  <a:pt x="0" y="234"/>
                  <a:pt x="0" y="1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2">
            <a:extLst>
              <a:ext uri="{FF2B5EF4-FFF2-40B4-BE49-F238E27FC236}">
                <a16:creationId xmlns:a16="http://schemas.microsoft.com/office/drawing/2014/main" id="{5D052DCD-08DD-7943-B668-F503E6A1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25" y="9295751"/>
            <a:ext cx="2525974" cy="2516687"/>
          </a:xfrm>
          <a:custGeom>
            <a:avLst/>
            <a:gdLst>
              <a:gd name="T0" fmla="*/ 1199 w 2398"/>
              <a:gd name="T1" fmla="*/ 2389 h 2390"/>
              <a:gd name="T2" fmla="*/ 1199 w 2398"/>
              <a:gd name="T3" fmla="*/ 2389 h 2390"/>
              <a:gd name="T4" fmla="*/ 357 w 2398"/>
              <a:gd name="T5" fmla="*/ 2042 h 2390"/>
              <a:gd name="T6" fmla="*/ 0 w 2398"/>
              <a:gd name="T7" fmla="*/ 1190 h 2390"/>
              <a:gd name="T8" fmla="*/ 357 w 2398"/>
              <a:gd name="T9" fmla="*/ 348 h 2390"/>
              <a:gd name="T10" fmla="*/ 1199 w 2398"/>
              <a:gd name="T11" fmla="*/ 0 h 2390"/>
              <a:gd name="T12" fmla="*/ 2041 w 2398"/>
              <a:gd name="T13" fmla="*/ 348 h 2390"/>
              <a:gd name="T14" fmla="*/ 2397 w 2398"/>
              <a:gd name="T15" fmla="*/ 1190 h 2390"/>
              <a:gd name="T16" fmla="*/ 2041 w 2398"/>
              <a:gd name="T17" fmla="*/ 2042 h 2390"/>
              <a:gd name="T18" fmla="*/ 1199 w 2398"/>
              <a:gd name="T19" fmla="*/ 2389 h 2390"/>
              <a:gd name="T20" fmla="*/ 704 w 2398"/>
              <a:gd name="T21" fmla="*/ 1937 h 2390"/>
              <a:gd name="T22" fmla="*/ 704 w 2398"/>
              <a:gd name="T23" fmla="*/ 1937 h 2390"/>
              <a:gd name="T24" fmla="*/ 1199 w 2398"/>
              <a:gd name="T25" fmla="*/ 2085 h 2390"/>
              <a:gd name="T26" fmla="*/ 1832 w 2398"/>
              <a:gd name="T27" fmla="*/ 1824 h 2390"/>
              <a:gd name="T28" fmla="*/ 2093 w 2398"/>
              <a:gd name="T29" fmla="*/ 1260 h 2390"/>
              <a:gd name="T30" fmla="*/ 1945 w 2398"/>
              <a:gd name="T31" fmla="*/ 695 h 2390"/>
              <a:gd name="T32" fmla="*/ 704 w 2398"/>
              <a:gd name="T33" fmla="*/ 1937 h 2390"/>
              <a:gd name="T34" fmla="*/ 1199 w 2398"/>
              <a:gd name="T35" fmla="*/ 296 h 2390"/>
              <a:gd name="T36" fmla="*/ 1199 w 2398"/>
              <a:gd name="T37" fmla="*/ 296 h 2390"/>
              <a:gd name="T38" fmla="*/ 565 w 2398"/>
              <a:gd name="T39" fmla="*/ 556 h 2390"/>
              <a:gd name="T40" fmla="*/ 304 w 2398"/>
              <a:gd name="T41" fmla="*/ 1129 h 2390"/>
              <a:gd name="T42" fmla="*/ 452 w 2398"/>
              <a:gd name="T43" fmla="*/ 1694 h 2390"/>
              <a:gd name="T44" fmla="*/ 1693 w 2398"/>
              <a:gd name="T45" fmla="*/ 443 h 2390"/>
              <a:gd name="T46" fmla="*/ 1199 w 2398"/>
              <a:gd name="T47" fmla="*/ 296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98" h="2390">
                <a:moveTo>
                  <a:pt x="1199" y="2389"/>
                </a:moveTo>
                <a:lnTo>
                  <a:pt x="1199" y="2389"/>
                </a:lnTo>
                <a:cubicBezTo>
                  <a:pt x="878" y="2389"/>
                  <a:pt x="582" y="2268"/>
                  <a:pt x="357" y="2042"/>
                </a:cubicBezTo>
                <a:cubicBezTo>
                  <a:pt x="131" y="1816"/>
                  <a:pt x="0" y="1512"/>
                  <a:pt x="0" y="1190"/>
                </a:cubicBezTo>
                <a:cubicBezTo>
                  <a:pt x="0" y="869"/>
                  <a:pt x="131" y="574"/>
                  <a:pt x="357" y="348"/>
                </a:cubicBezTo>
                <a:cubicBezTo>
                  <a:pt x="582" y="122"/>
                  <a:pt x="878" y="0"/>
                  <a:pt x="1199" y="0"/>
                </a:cubicBezTo>
                <a:cubicBezTo>
                  <a:pt x="1521" y="0"/>
                  <a:pt x="1815" y="122"/>
                  <a:pt x="2041" y="348"/>
                </a:cubicBezTo>
                <a:cubicBezTo>
                  <a:pt x="2267" y="574"/>
                  <a:pt x="2397" y="869"/>
                  <a:pt x="2397" y="1190"/>
                </a:cubicBezTo>
                <a:cubicBezTo>
                  <a:pt x="2397" y="1512"/>
                  <a:pt x="2267" y="1816"/>
                  <a:pt x="2041" y="2042"/>
                </a:cubicBezTo>
                <a:cubicBezTo>
                  <a:pt x="1815" y="2268"/>
                  <a:pt x="1521" y="2389"/>
                  <a:pt x="1199" y="2389"/>
                </a:cubicBezTo>
                <a:close/>
                <a:moveTo>
                  <a:pt x="704" y="1937"/>
                </a:moveTo>
                <a:lnTo>
                  <a:pt x="704" y="1937"/>
                </a:lnTo>
                <a:cubicBezTo>
                  <a:pt x="852" y="2033"/>
                  <a:pt x="1017" y="2085"/>
                  <a:pt x="1199" y="2085"/>
                </a:cubicBezTo>
                <a:cubicBezTo>
                  <a:pt x="1443" y="2085"/>
                  <a:pt x="1667" y="1998"/>
                  <a:pt x="1832" y="1824"/>
                </a:cubicBezTo>
                <a:cubicBezTo>
                  <a:pt x="1989" y="1677"/>
                  <a:pt x="2076" y="1477"/>
                  <a:pt x="2093" y="1260"/>
                </a:cubicBezTo>
                <a:cubicBezTo>
                  <a:pt x="2110" y="1060"/>
                  <a:pt x="2058" y="860"/>
                  <a:pt x="1945" y="695"/>
                </a:cubicBezTo>
                <a:lnTo>
                  <a:pt x="704" y="1937"/>
                </a:lnTo>
                <a:close/>
                <a:moveTo>
                  <a:pt x="1199" y="296"/>
                </a:moveTo>
                <a:lnTo>
                  <a:pt x="1199" y="296"/>
                </a:lnTo>
                <a:cubicBezTo>
                  <a:pt x="956" y="296"/>
                  <a:pt x="739" y="391"/>
                  <a:pt x="565" y="556"/>
                </a:cubicBezTo>
                <a:cubicBezTo>
                  <a:pt x="417" y="712"/>
                  <a:pt x="322" y="912"/>
                  <a:pt x="304" y="1129"/>
                </a:cubicBezTo>
                <a:cubicBezTo>
                  <a:pt x="287" y="1329"/>
                  <a:pt x="339" y="1529"/>
                  <a:pt x="452" y="1694"/>
                </a:cubicBezTo>
                <a:cubicBezTo>
                  <a:pt x="1693" y="443"/>
                  <a:pt x="1693" y="443"/>
                  <a:pt x="1693" y="443"/>
                </a:cubicBezTo>
                <a:cubicBezTo>
                  <a:pt x="1547" y="348"/>
                  <a:pt x="1382" y="296"/>
                  <a:pt x="1199" y="2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4">
            <a:extLst>
              <a:ext uri="{FF2B5EF4-FFF2-40B4-BE49-F238E27FC236}">
                <a16:creationId xmlns:a16="http://schemas.microsoft.com/office/drawing/2014/main" id="{A689391D-EAD7-B849-A068-107E6E33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48" y="4229875"/>
            <a:ext cx="1620522" cy="1629809"/>
          </a:xfrm>
          <a:custGeom>
            <a:avLst/>
            <a:gdLst>
              <a:gd name="T0" fmla="*/ 1538 w 1539"/>
              <a:gd name="T1" fmla="*/ 773 h 1547"/>
              <a:gd name="T2" fmla="*/ 1538 w 1539"/>
              <a:gd name="T3" fmla="*/ 773 h 1547"/>
              <a:gd name="T4" fmla="*/ 764 w 1539"/>
              <a:gd name="T5" fmla="*/ 1546 h 1547"/>
              <a:gd name="T6" fmla="*/ 0 w 1539"/>
              <a:gd name="T7" fmla="*/ 773 h 1547"/>
              <a:gd name="T8" fmla="*/ 764 w 1539"/>
              <a:gd name="T9" fmla="*/ 0 h 1547"/>
              <a:gd name="T10" fmla="*/ 1538 w 1539"/>
              <a:gd name="T11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9" h="1547">
                <a:moveTo>
                  <a:pt x="1538" y="773"/>
                </a:moveTo>
                <a:lnTo>
                  <a:pt x="1538" y="773"/>
                </a:lnTo>
                <a:cubicBezTo>
                  <a:pt x="1538" y="1199"/>
                  <a:pt x="1190" y="1546"/>
                  <a:pt x="764" y="1546"/>
                </a:cubicBezTo>
                <a:cubicBezTo>
                  <a:pt x="339" y="1546"/>
                  <a:pt x="0" y="1199"/>
                  <a:pt x="0" y="773"/>
                </a:cubicBezTo>
                <a:cubicBezTo>
                  <a:pt x="0" y="347"/>
                  <a:pt x="339" y="0"/>
                  <a:pt x="764" y="0"/>
                </a:cubicBezTo>
                <a:cubicBezTo>
                  <a:pt x="1190" y="0"/>
                  <a:pt x="1538" y="347"/>
                  <a:pt x="1538" y="77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5">
            <a:extLst>
              <a:ext uri="{FF2B5EF4-FFF2-40B4-BE49-F238E27FC236}">
                <a16:creationId xmlns:a16="http://schemas.microsoft.com/office/drawing/2014/main" id="{05CB198D-BEDE-974B-8C73-3875C8EC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945" y="2665070"/>
            <a:ext cx="1629812" cy="1620525"/>
          </a:xfrm>
          <a:custGeom>
            <a:avLst/>
            <a:gdLst>
              <a:gd name="T0" fmla="*/ 1546 w 1547"/>
              <a:gd name="T1" fmla="*/ 765 h 1539"/>
              <a:gd name="T2" fmla="*/ 1546 w 1547"/>
              <a:gd name="T3" fmla="*/ 765 h 1539"/>
              <a:gd name="T4" fmla="*/ 773 w 1547"/>
              <a:gd name="T5" fmla="*/ 1538 h 1539"/>
              <a:gd name="T6" fmla="*/ 0 w 1547"/>
              <a:gd name="T7" fmla="*/ 765 h 1539"/>
              <a:gd name="T8" fmla="*/ 773 w 1547"/>
              <a:gd name="T9" fmla="*/ 0 h 1539"/>
              <a:gd name="T10" fmla="*/ 1546 w 1547"/>
              <a:gd name="T11" fmla="*/ 765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1539">
                <a:moveTo>
                  <a:pt x="1546" y="765"/>
                </a:moveTo>
                <a:lnTo>
                  <a:pt x="1546" y="765"/>
                </a:lnTo>
                <a:cubicBezTo>
                  <a:pt x="1546" y="1190"/>
                  <a:pt x="1199" y="1538"/>
                  <a:pt x="773" y="1538"/>
                </a:cubicBezTo>
                <a:cubicBezTo>
                  <a:pt x="348" y="1538"/>
                  <a:pt x="0" y="1190"/>
                  <a:pt x="0" y="765"/>
                </a:cubicBezTo>
                <a:cubicBezTo>
                  <a:pt x="0" y="339"/>
                  <a:pt x="348" y="0"/>
                  <a:pt x="773" y="0"/>
                </a:cubicBezTo>
                <a:cubicBezTo>
                  <a:pt x="1199" y="0"/>
                  <a:pt x="1546" y="339"/>
                  <a:pt x="1546" y="76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6">
            <a:extLst>
              <a:ext uri="{FF2B5EF4-FFF2-40B4-BE49-F238E27FC236}">
                <a16:creationId xmlns:a16="http://schemas.microsoft.com/office/drawing/2014/main" id="{643AF070-D7EA-3A4E-A2E4-0541D2ED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985" y="1731761"/>
            <a:ext cx="1629812" cy="1620522"/>
          </a:xfrm>
          <a:custGeom>
            <a:avLst/>
            <a:gdLst>
              <a:gd name="T0" fmla="*/ 1545 w 1546"/>
              <a:gd name="T1" fmla="*/ 765 h 1539"/>
              <a:gd name="T2" fmla="*/ 1545 w 1546"/>
              <a:gd name="T3" fmla="*/ 765 h 1539"/>
              <a:gd name="T4" fmla="*/ 773 w 1546"/>
              <a:gd name="T5" fmla="*/ 1538 h 1539"/>
              <a:gd name="T6" fmla="*/ 0 w 1546"/>
              <a:gd name="T7" fmla="*/ 765 h 1539"/>
              <a:gd name="T8" fmla="*/ 773 w 1546"/>
              <a:gd name="T9" fmla="*/ 0 h 1539"/>
              <a:gd name="T10" fmla="*/ 1545 w 1546"/>
              <a:gd name="T11" fmla="*/ 765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39">
                <a:moveTo>
                  <a:pt x="1545" y="765"/>
                </a:moveTo>
                <a:lnTo>
                  <a:pt x="1545" y="765"/>
                </a:lnTo>
                <a:cubicBezTo>
                  <a:pt x="1545" y="1190"/>
                  <a:pt x="1198" y="1538"/>
                  <a:pt x="773" y="1538"/>
                </a:cubicBezTo>
                <a:cubicBezTo>
                  <a:pt x="348" y="1538"/>
                  <a:pt x="0" y="1190"/>
                  <a:pt x="0" y="765"/>
                </a:cubicBezTo>
                <a:cubicBezTo>
                  <a:pt x="0" y="339"/>
                  <a:pt x="348" y="0"/>
                  <a:pt x="773" y="0"/>
                </a:cubicBezTo>
                <a:cubicBezTo>
                  <a:pt x="1198" y="0"/>
                  <a:pt x="1545" y="339"/>
                  <a:pt x="1545" y="7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7">
            <a:extLst>
              <a:ext uri="{FF2B5EF4-FFF2-40B4-BE49-F238E27FC236}">
                <a16:creationId xmlns:a16="http://schemas.microsoft.com/office/drawing/2014/main" id="{65A4714A-7BA4-C141-827C-48815A5D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5312" y="5966482"/>
            <a:ext cx="1620525" cy="1620522"/>
          </a:xfrm>
          <a:custGeom>
            <a:avLst/>
            <a:gdLst>
              <a:gd name="T0" fmla="*/ 1537 w 1538"/>
              <a:gd name="T1" fmla="*/ 765 h 1538"/>
              <a:gd name="T2" fmla="*/ 1537 w 1538"/>
              <a:gd name="T3" fmla="*/ 765 h 1538"/>
              <a:gd name="T4" fmla="*/ 764 w 1538"/>
              <a:gd name="T5" fmla="*/ 1537 h 1538"/>
              <a:gd name="T6" fmla="*/ 0 w 1538"/>
              <a:gd name="T7" fmla="*/ 765 h 1538"/>
              <a:gd name="T8" fmla="*/ 764 w 1538"/>
              <a:gd name="T9" fmla="*/ 0 h 1538"/>
              <a:gd name="T10" fmla="*/ 1537 w 1538"/>
              <a:gd name="T11" fmla="*/ 765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8">
                <a:moveTo>
                  <a:pt x="1537" y="765"/>
                </a:moveTo>
                <a:lnTo>
                  <a:pt x="1537" y="765"/>
                </a:lnTo>
                <a:cubicBezTo>
                  <a:pt x="1537" y="1189"/>
                  <a:pt x="1190" y="1537"/>
                  <a:pt x="764" y="1537"/>
                </a:cubicBezTo>
                <a:cubicBezTo>
                  <a:pt x="339" y="1537"/>
                  <a:pt x="0" y="1189"/>
                  <a:pt x="0" y="765"/>
                </a:cubicBezTo>
                <a:cubicBezTo>
                  <a:pt x="0" y="339"/>
                  <a:pt x="339" y="0"/>
                  <a:pt x="764" y="0"/>
                </a:cubicBezTo>
                <a:cubicBezTo>
                  <a:pt x="1190" y="0"/>
                  <a:pt x="1537" y="339"/>
                  <a:pt x="1537" y="76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8">
            <a:extLst>
              <a:ext uri="{FF2B5EF4-FFF2-40B4-BE49-F238E27FC236}">
                <a16:creationId xmlns:a16="http://schemas.microsoft.com/office/drawing/2014/main" id="{C68B30D1-CE87-A043-9AAA-3518008D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871" y="5571797"/>
            <a:ext cx="1620525" cy="1629812"/>
          </a:xfrm>
          <a:custGeom>
            <a:avLst/>
            <a:gdLst>
              <a:gd name="T0" fmla="*/ 1537 w 1538"/>
              <a:gd name="T1" fmla="*/ 773 h 1546"/>
              <a:gd name="T2" fmla="*/ 1537 w 1538"/>
              <a:gd name="T3" fmla="*/ 773 h 1546"/>
              <a:gd name="T4" fmla="*/ 773 w 1538"/>
              <a:gd name="T5" fmla="*/ 1545 h 1546"/>
              <a:gd name="T6" fmla="*/ 0 w 1538"/>
              <a:gd name="T7" fmla="*/ 773 h 1546"/>
              <a:gd name="T8" fmla="*/ 773 w 1538"/>
              <a:gd name="T9" fmla="*/ 0 h 1546"/>
              <a:gd name="T10" fmla="*/ 1537 w 1538"/>
              <a:gd name="T11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46">
                <a:moveTo>
                  <a:pt x="1537" y="773"/>
                </a:moveTo>
                <a:lnTo>
                  <a:pt x="1537" y="773"/>
                </a:lnTo>
                <a:cubicBezTo>
                  <a:pt x="1537" y="1198"/>
                  <a:pt x="1199" y="1545"/>
                  <a:pt x="773" y="1545"/>
                </a:cubicBezTo>
                <a:cubicBezTo>
                  <a:pt x="347" y="1545"/>
                  <a:pt x="0" y="1198"/>
                  <a:pt x="0" y="773"/>
                </a:cubicBezTo>
                <a:cubicBezTo>
                  <a:pt x="0" y="347"/>
                  <a:pt x="347" y="0"/>
                  <a:pt x="773" y="0"/>
                </a:cubicBezTo>
                <a:cubicBezTo>
                  <a:pt x="1199" y="0"/>
                  <a:pt x="1537" y="347"/>
                  <a:pt x="1537" y="77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9">
            <a:extLst>
              <a:ext uri="{FF2B5EF4-FFF2-40B4-BE49-F238E27FC236}">
                <a16:creationId xmlns:a16="http://schemas.microsoft.com/office/drawing/2014/main" id="{9A00BC1E-1411-E14F-80F8-C3D47F2B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831" y="1513523"/>
            <a:ext cx="1620525" cy="1620525"/>
          </a:xfrm>
          <a:custGeom>
            <a:avLst/>
            <a:gdLst>
              <a:gd name="T0" fmla="*/ 1537 w 1538"/>
              <a:gd name="T1" fmla="*/ 764 h 1538"/>
              <a:gd name="T2" fmla="*/ 1537 w 1538"/>
              <a:gd name="T3" fmla="*/ 764 h 1538"/>
              <a:gd name="T4" fmla="*/ 773 w 1538"/>
              <a:gd name="T5" fmla="*/ 1537 h 1538"/>
              <a:gd name="T6" fmla="*/ 0 w 1538"/>
              <a:gd name="T7" fmla="*/ 764 h 1538"/>
              <a:gd name="T8" fmla="*/ 773 w 1538"/>
              <a:gd name="T9" fmla="*/ 0 h 1538"/>
              <a:gd name="T10" fmla="*/ 1537 w 1538"/>
              <a:gd name="T11" fmla="*/ 764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8">
                <a:moveTo>
                  <a:pt x="1537" y="764"/>
                </a:moveTo>
                <a:lnTo>
                  <a:pt x="1537" y="764"/>
                </a:lnTo>
                <a:cubicBezTo>
                  <a:pt x="1537" y="1190"/>
                  <a:pt x="1199" y="1537"/>
                  <a:pt x="773" y="1537"/>
                </a:cubicBezTo>
                <a:cubicBezTo>
                  <a:pt x="347" y="1537"/>
                  <a:pt x="0" y="1190"/>
                  <a:pt x="0" y="764"/>
                </a:cubicBezTo>
                <a:cubicBezTo>
                  <a:pt x="0" y="339"/>
                  <a:pt x="347" y="0"/>
                  <a:pt x="773" y="0"/>
                </a:cubicBezTo>
                <a:cubicBezTo>
                  <a:pt x="1199" y="0"/>
                  <a:pt x="1537" y="339"/>
                  <a:pt x="1537" y="76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9">
            <a:extLst>
              <a:ext uri="{FF2B5EF4-FFF2-40B4-BE49-F238E27FC236}">
                <a16:creationId xmlns:a16="http://schemas.microsoft.com/office/drawing/2014/main" id="{59B194E8-4CEE-E245-9486-71BD12F5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7126" y="9368816"/>
            <a:ext cx="1142260" cy="998315"/>
          </a:xfrm>
          <a:custGeom>
            <a:avLst/>
            <a:gdLst>
              <a:gd name="T0" fmla="*/ 1085 w 1086"/>
              <a:gd name="T1" fmla="*/ 226 h 947"/>
              <a:gd name="T2" fmla="*/ 1085 w 1086"/>
              <a:gd name="T3" fmla="*/ 226 h 947"/>
              <a:gd name="T4" fmla="*/ 1077 w 1086"/>
              <a:gd name="T5" fmla="*/ 208 h 947"/>
              <a:gd name="T6" fmla="*/ 1068 w 1086"/>
              <a:gd name="T7" fmla="*/ 191 h 947"/>
              <a:gd name="T8" fmla="*/ 903 w 1086"/>
              <a:gd name="T9" fmla="*/ 8 h 947"/>
              <a:gd name="T10" fmla="*/ 877 w 1086"/>
              <a:gd name="T11" fmla="*/ 0 h 947"/>
              <a:gd name="T12" fmla="*/ 208 w 1086"/>
              <a:gd name="T13" fmla="*/ 0 h 947"/>
              <a:gd name="T14" fmla="*/ 182 w 1086"/>
              <a:gd name="T15" fmla="*/ 8 h 947"/>
              <a:gd name="T16" fmla="*/ 17 w 1086"/>
              <a:gd name="T17" fmla="*/ 191 h 947"/>
              <a:gd name="T18" fmla="*/ 8 w 1086"/>
              <a:gd name="T19" fmla="*/ 199 h 947"/>
              <a:gd name="T20" fmla="*/ 0 w 1086"/>
              <a:gd name="T21" fmla="*/ 226 h 947"/>
              <a:gd name="T22" fmla="*/ 112 w 1086"/>
              <a:gd name="T23" fmla="*/ 382 h 947"/>
              <a:gd name="T24" fmla="*/ 112 w 1086"/>
              <a:gd name="T25" fmla="*/ 894 h 947"/>
              <a:gd name="T26" fmla="*/ 165 w 1086"/>
              <a:gd name="T27" fmla="*/ 946 h 947"/>
              <a:gd name="T28" fmla="*/ 382 w 1086"/>
              <a:gd name="T29" fmla="*/ 946 h 947"/>
              <a:gd name="T30" fmla="*/ 703 w 1086"/>
              <a:gd name="T31" fmla="*/ 946 h 947"/>
              <a:gd name="T32" fmla="*/ 921 w 1086"/>
              <a:gd name="T33" fmla="*/ 946 h 947"/>
              <a:gd name="T34" fmla="*/ 972 w 1086"/>
              <a:gd name="T35" fmla="*/ 894 h 947"/>
              <a:gd name="T36" fmla="*/ 972 w 1086"/>
              <a:gd name="T37" fmla="*/ 382 h 947"/>
              <a:gd name="T38" fmla="*/ 1085 w 1086"/>
              <a:gd name="T39" fmla="*/ 226 h 947"/>
              <a:gd name="T40" fmla="*/ 408 w 1086"/>
              <a:gd name="T41" fmla="*/ 868 h 947"/>
              <a:gd name="T42" fmla="*/ 408 w 1086"/>
              <a:gd name="T43" fmla="*/ 868 h 947"/>
              <a:gd name="T44" fmla="*/ 408 w 1086"/>
              <a:gd name="T45" fmla="*/ 643 h 947"/>
              <a:gd name="T46" fmla="*/ 677 w 1086"/>
              <a:gd name="T47" fmla="*/ 643 h 947"/>
              <a:gd name="T48" fmla="*/ 677 w 1086"/>
              <a:gd name="T49" fmla="*/ 868 h 947"/>
              <a:gd name="T50" fmla="*/ 408 w 1086"/>
              <a:gd name="T51" fmla="*/ 868 h 947"/>
              <a:gd name="T52" fmla="*/ 747 w 1086"/>
              <a:gd name="T53" fmla="*/ 868 h 947"/>
              <a:gd name="T54" fmla="*/ 747 w 1086"/>
              <a:gd name="T55" fmla="*/ 868 h 947"/>
              <a:gd name="T56" fmla="*/ 747 w 1086"/>
              <a:gd name="T57" fmla="*/ 616 h 947"/>
              <a:gd name="T58" fmla="*/ 703 w 1086"/>
              <a:gd name="T59" fmla="*/ 573 h 947"/>
              <a:gd name="T60" fmla="*/ 382 w 1086"/>
              <a:gd name="T61" fmla="*/ 573 h 947"/>
              <a:gd name="T62" fmla="*/ 338 w 1086"/>
              <a:gd name="T63" fmla="*/ 616 h 947"/>
              <a:gd name="T64" fmla="*/ 338 w 1086"/>
              <a:gd name="T65" fmla="*/ 868 h 947"/>
              <a:gd name="T66" fmla="*/ 182 w 1086"/>
              <a:gd name="T67" fmla="*/ 868 h 947"/>
              <a:gd name="T68" fmla="*/ 182 w 1086"/>
              <a:gd name="T69" fmla="*/ 382 h 947"/>
              <a:gd name="T70" fmla="*/ 286 w 1086"/>
              <a:gd name="T71" fmla="*/ 330 h 947"/>
              <a:gd name="T72" fmla="*/ 417 w 1086"/>
              <a:gd name="T73" fmla="*/ 390 h 947"/>
              <a:gd name="T74" fmla="*/ 538 w 1086"/>
              <a:gd name="T75" fmla="*/ 330 h 947"/>
              <a:gd name="T76" fmla="*/ 668 w 1086"/>
              <a:gd name="T77" fmla="*/ 390 h 947"/>
              <a:gd name="T78" fmla="*/ 790 w 1086"/>
              <a:gd name="T79" fmla="*/ 330 h 947"/>
              <a:gd name="T80" fmla="*/ 903 w 1086"/>
              <a:gd name="T81" fmla="*/ 382 h 947"/>
              <a:gd name="T82" fmla="*/ 903 w 1086"/>
              <a:gd name="T83" fmla="*/ 868 h 947"/>
              <a:gd name="T84" fmla="*/ 747 w 1086"/>
              <a:gd name="T85" fmla="*/ 868 h 947"/>
              <a:gd name="T86" fmla="*/ 921 w 1086"/>
              <a:gd name="T87" fmla="*/ 312 h 947"/>
              <a:gd name="T88" fmla="*/ 921 w 1086"/>
              <a:gd name="T89" fmla="*/ 312 h 947"/>
              <a:gd name="T90" fmla="*/ 834 w 1086"/>
              <a:gd name="T91" fmla="*/ 226 h 947"/>
              <a:gd name="T92" fmla="*/ 790 w 1086"/>
              <a:gd name="T93" fmla="*/ 191 h 947"/>
              <a:gd name="T94" fmla="*/ 755 w 1086"/>
              <a:gd name="T95" fmla="*/ 226 h 947"/>
              <a:gd name="T96" fmla="*/ 668 w 1086"/>
              <a:gd name="T97" fmla="*/ 312 h 947"/>
              <a:gd name="T98" fmla="*/ 582 w 1086"/>
              <a:gd name="T99" fmla="*/ 226 h 947"/>
              <a:gd name="T100" fmla="*/ 538 w 1086"/>
              <a:gd name="T101" fmla="*/ 191 h 947"/>
              <a:gd name="T102" fmla="*/ 504 w 1086"/>
              <a:gd name="T103" fmla="*/ 226 h 947"/>
              <a:gd name="T104" fmla="*/ 417 w 1086"/>
              <a:gd name="T105" fmla="*/ 312 h 947"/>
              <a:gd name="T106" fmla="*/ 330 w 1086"/>
              <a:gd name="T107" fmla="*/ 226 h 947"/>
              <a:gd name="T108" fmla="*/ 286 w 1086"/>
              <a:gd name="T109" fmla="*/ 191 h 947"/>
              <a:gd name="T110" fmla="*/ 251 w 1086"/>
              <a:gd name="T111" fmla="*/ 226 h 947"/>
              <a:gd name="T112" fmla="*/ 165 w 1086"/>
              <a:gd name="T113" fmla="*/ 312 h 947"/>
              <a:gd name="T114" fmla="*/ 78 w 1086"/>
              <a:gd name="T115" fmla="*/ 234 h 947"/>
              <a:gd name="T116" fmla="*/ 226 w 1086"/>
              <a:gd name="T117" fmla="*/ 69 h 947"/>
              <a:gd name="T118" fmla="*/ 860 w 1086"/>
              <a:gd name="T119" fmla="*/ 69 h 947"/>
              <a:gd name="T120" fmla="*/ 1007 w 1086"/>
              <a:gd name="T121" fmla="*/ 234 h 947"/>
              <a:gd name="T122" fmla="*/ 921 w 1086"/>
              <a:gd name="T123" fmla="*/ 312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6" h="947">
                <a:moveTo>
                  <a:pt x="1085" y="226"/>
                </a:moveTo>
                <a:lnTo>
                  <a:pt x="1085" y="226"/>
                </a:lnTo>
                <a:cubicBezTo>
                  <a:pt x="1085" y="217"/>
                  <a:pt x="1077" y="208"/>
                  <a:pt x="1077" y="208"/>
                </a:cubicBezTo>
                <a:cubicBezTo>
                  <a:pt x="1077" y="199"/>
                  <a:pt x="1077" y="199"/>
                  <a:pt x="1068" y="191"/>
                </a:cubicBezTo>
                <a:cubicBezTo>
                  <a:pt x="903" y="8"/>
                  <a:pt x="903" y="8"/>
                  <a:pt x="903" y="8"/>
                </a:cubicBezTo>
                <a:cubicBezTo>
                  <a:pt x="903" y="0"/>
                  <a:pt x="886" y="0"/>
                  <a:pt x="87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199" y="0"/>
                  <a:pt x="182" y="0"/>
                  <a:pt x="182" y="8"/>
                </a:cubicBezTo>
                <a:cubicBezTo>
                  <a:pt x="17" y="191"/>
                  <a:pt x="17" y="191"/>
                  <a:pt x="17" y="191"/>
                </a:cubicBezTo>
                <a:cubicBezTo>
                  <a:pt x="8" y="199"/>
                  <a:pt x="8" y="199"/>
                  <a:pt x="8" y="199"/>
                </a:cubicBezTo>
                <a:cubicBezTo>
                  <a:pt x="8" y="208"/>
                  <a:pt x="0" y="217"/>
                  <a:pt x="0" y="226"/>
                </a:cubicBezTo>
                <a:cubicBezTo>
                  <a:pt x="0" y="295"/>
                  <a:pt x="43" y="356"/>
                  <a:pt x="112" y="382"/>
                </a:cubicBezTo>
                <a:cubicBezTo>
                  <a:pt x="112" y="894"/>
                  <a:pt x="112" y="894"/>
                  <a:pt x="112" y="894"/>
                </a:cubicBezTo>
                <a:cubicBezTo>
                  <a:pt x="112" y="921"/>
                  <a:pt x="130" y="946"/>
                  <a:pt x="165" y="946"/>
                </a:cubicBezTo>
                <a:cubicBezTo>
                  <a:pt x="382" y="946"/>
                  <a:pt x="382" y="946"/>
                  <a:pt x="382" y="946"/>
                </a:cubicBezTo>
                <a:cubicBezTo>
                  <a:pt x="703" y="946"/>
                  <a:pt x="703" y="946"/>
                  <a:pt x="703" y="946"/>
                </a:cubicBezTo>
                <a:cubicBezTo>
                  <a:pt x="921" y="946"/>
                  <a:pt x="921" y="946"/>
                  <a:pt x="921" y="946"/>
                </a:cubicBezTo>
                <a:cubicBezTo>
                  <a:pt x="955" y="946"/>
                  <a:pt x="972" y="921"/>
                  <a:pt x="972" y="894"/>
                </a:cubicBezTo>
                <a:cubicBezTo>
                  <a:pt x="972" y="382"/>
                  <a:pt x="972" y="382"/>
                  <a:pt x="972" y="382"/>
                </a:cubicBezTo>
                <a:cubicBezTo>
                  <a:pt x="1033" y="356"/>
                  <a:pt x="1085" y="295"/>
                  <a:pt x="1085" y="226"/>
                </a:cubicBezTo>
                <a:close/>
                <a:moveTo>
                  <a:pt x="408" y="868"/>
                </a:moveTo>
                <a:lnTo>
                  <a:pt x="408" y="868"/>
                </a:lnTo>
                <a:cubicBezTo>
                  <a:pt x="408" y="643"/>
                  <a:pt x="408" y="643"/>
                  <a:pt x="408" y="643"/>
                </a:cubicBezTo>
                <a:cubicBezTo>
                  <a:pt x="677" y="643"/>
                  <a:pt x="677" y="643"/>
                  <a:pt x="677" y="643"/>
                </a:cubicBezTo>
                <a:cubicBezTo>
                  <a:pt x="677" y="868"/>
                  <a:pt x="677" y="868"/>
                  <a:pt x="677" y="868"/>
                </a:cubicBezTo>
                <a:lnTo>
                  <a:pt x="408" y="868"/>
                </a:lnTo>
                <a:close/>
                <a:moveTo>
                  <a:pt x="747" y="868"/>
                </a:moveTo>
                <a:lnTo>
                  <a:pt x="747" y="868"/>
                </a:lnTo>
                <a:cubicBezTo>
                  <a:pt x="747" y="616"/>
                  <a:pt x="747" y="616"/>
                  <a:pt x="747" y="616"/>
                </a:cubicBezTo>
                <a:cubicBezTo>
                  <a:pt x="747" y="590"/>
                  <a:pt x="729" y="573"/>
                  <a:pt x="703" y="573"/>
                </a:cubicBezTo>
                <a:cubicBezTo>
                  <a:pt x="382" y="573"/>
                  <a:pt x="382" y="573"/>
                  <a:pt x="382" y="573"/>
                </a:cubicBezTo>
                <a:cubicBezTo>
                  <a:pt x="356" y="573"/>
                  <a:pt x="338" y="590"/>
                  <a:pt x="338" y="616"/>
                </a:cubicBezTo>
                <a:cubicBezTo>
                  <a:pt x="338" y="868"/>
                  <a:pt x="338" y="868"/>
                  <a:pt x="338" y="868"/>
                </a:cubicBezTo>
                <a:cubicBezTo>
                  <a:pt x="182" y="868"/>
                  <a:pt x="182" y="868"/>
                  <a:pt x="182" y="868"/>
                </a:cubicBezTo>
                <a:cubicBezTo>
                  <a:pt x="182" y="382"/>
                  <a:pt x="182" y="382"/>
                  <a:pt x="182" y="382"/>
                </a:cubicBezTo>
                <a:cubicBezTo>
                  <a:pt x="226" y="382"/>
                  <a:pt x="260" y="356"/>
                  <a:pt x="286" y="330"/>
                </a:cubicBezTo>
                <a:cubicBezTo>
                  <a:pt x="321" y="365"/>
                  <a:pt x="364" y="390"/>
                  <a:pt x="417" y="390"/>
                </a:cubicBezTo>
                <a:cubicBezTo>
                  <a:pt x="469" y="390"/>
                  <a:pt x="512" y="365"/>
                  <a:pt x="538" y="330"/>
                </a:cubicBezTo>
                <a:cubicBezTo>
                  <a:pt x="573" y="365"/>
                  <a:pt x="616" y="390"/>
                  <a:pt x="668" y="390"/>
                </a:cubicBezTo>
                <a:cubicBezTo>
                  <a:pt x="721" y="390"/>
                  <a:pt x="764" y="365"/>
                  <a:pt x="790" y="330"/>
                </a:cubicBezTo>
                <a:cubicBezTo>
                  <a:pt x="816" y="356"/>
                  <a:pt x="860" y="382"/>
                  <a:pt x="903" y="382"/>
                </a:cubicBezTo>
                <a:cubicBezTo>
                  <a:pt x="903" y="868"/>
                  <a:pt x="903" y="868"/>
                  <a:pt x="903" y="868"/>
                </a:cubicBezTo>
                <a:lnTo>
                  <a:pt x="747" y="868"/>
                </a:lnTo>
                <a:close/>
                <a:moveTo>
                  <a:pt x="921" y="312"/>
                </a:moveTo>
                <a:lnTo>
                  <a:pt x="921" y="312"/>
                </a:lnTo>
                <a:cubicBezTo>
                  <a:pt x="868" y="312"/>
                  <a:pt x="834" y="278"/>
                  <a:pt x="834" y="226"/>
                </a:cubicBezTo>
                <a:cubicBezTo>
                  <a:pt x="834" y="208"/>
                  <a:pt x="816" y="191"/>
                  <a:pt x="790" y="191"/>
                </a:cubicBezTo>
                <a:cubicBezTo>
                  <a:pt x="773" y="191"/>
                  <a:pt x="755" y="208"/>
                  <a:pt x="755" y="226"/>
                </a:cubicBezTo>
                <a:cubicBezTo>
                  <a:pt x="755" y="278"/>
                  <a:pt x="721" y="312"/>
                  <a:pt x="668" y="312"/>
                </a:cubicBezTo>
                <a:cubicBezTo>
                  <a:pt x="616" y="312"/>
                  <a:pt x="582" y="278"/>
                  <a:pt x="582" y="226"/>
                </a:cubicBezTo>
                <a:cubicBezTo>
                  <a:pt x="582" y="208"/>
                  <a:pt x="564" y="191"/>
                  <a:pt x="538" y="191"/>
                </a:cubicBezTo>
                <a:cubicBezTo>
                  <a:pt x="521" y="191"/>
                  <a:pt x="504" y="208"/>
                  <a:pt x="504" y="226"/>
                </a:cubicBezTo>
                <a:cubicBezTo>
                  <a:pt x="504" y="278"/>
                  <a:pt x="469" y="312"/>
                  <a:pt x="417" y="312"/>
                </a:cubicBezTo>
                <a:cubicBezTo>
                  <a:pt x="364" y="312"/>
                  <a:pt x="330" y="278"/>
                  <a:pt x="330" y="226"/>
                </a:cubicBezTo>
                <a:cubicBezTo>
                  <a:pt x="330" y="208"/>
                  <a:pt x="312" y="191"/>
                  <a:pt x="286" y="191"/>
                </a:cubicBezTo>
                <a:cubicBezTo>
                  <a:pt x="269" y="191"/>
                  <a:pt x="251" y="208"/>
                  <a:pt x="251" y="226"/>
                </a:cubicBezTo>
                <a:cubicBezTo>
                  <a:pt x="251" y="278"/>
                  <a:pt x="217" y="312"/>
                  <a:pt x="165" y="312"/>
                </a:cubicBezTo>
                <a:cubicBezTo>
                  <a:pt x="121" y="312"/>
                  <a:pt x="78" y="278"/>
                  <a:pt x="78" y="234"/>
                </a:cubicBezTo>
                <a:cubicBezTo>
                  <a:pt x="226" y="69"/>
                  <a:pt x="226" y="69"/>
                  <a:pt x="226" y="69"/>
                </a:cubicBezTo>
                <a:cubicBezTo>
                  <a:pt x="860" y="69"/>
                  <a:pt x="860" y="69"/>
                  <a:pt x="860" y="69"/>
                </a:cubicBezTo>
                <a:cubicBezTo>
                  <a:pt x="1007" y="234"/>
                  <a:pt x="1007" y="234"/>
                  <a:pt x="1007" y="234"/>
                </a:cubicBezTo>
                <a:cubicBezTo>
                  <a:pt x="1007" y="278"/>
                  <a:pt x="964" y="312"/>
                  <a:pt x="921" y="3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0">
            <a:extLst>
              <a:ext uri="{FF2B5EF4-FFF2-40B4-BE49-F238E27FC236}">
                <a16:creationId xmlns:a16="http://schemas.microsoft.com/office/drawing/2014/main" id="{699E6429-D3A2-C949-8891-CB7C4D36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1084" y="7161456"/>
            <a:ext cx="594347" cy="1119045"/>
          </a:xfrm>
          <a:custGeom>
            <a:avLst/>
            <a:gdLst>
              <a:gd name="T0" fmla="*/ 287 w 566"/>
              <a:gd name="T1" fmla="*/ 1060 h 1061"/>
              <a:gd name="T2" fmla="*/ 287 w 566"/>
              <a:gd name="T3" fmla="*/ 1060 h 1061"/>
              <a:gd name="T4" fmla="*/ 0 w 566"/>
              <a:gd name="T5" fmla="*/ 773 h 1061"/>
              <a:gd name="T6" fmla="*/ 0 w 566"/>
              <a:gd name="T7" fmla="*/ 244 h 1061"/>
              <a:gd name="T8" fmla="*/ 35 w 566"/>
              <a:gd name="T9" fmla="*/ 200 h 1061"/>
              <a:gd name="T10" fmla="*/ 35 w 566"/>
              <a:gd name="T11" fmla="*/ 200 h 1061"/>
              <a:gd name="T12" fmla="*/ 78 w 566"/>
              <a:gd name="T13" fmla="*/ 244 h 1061"/>
              <a:gd name="T14" fmla="*/ 78 w 566"/>
              <a:gd name="T15" fmla="*/ 773 h 1061"/>
              <a:gd name="T16" fmla="*/ 287 w 566"/>
              <a:gd name="T17" fmla="*/ 982 h 1061"/>
              <a:gd name="T18" fmla="*/ 487 w 566"/>
              <a:gd name="T19" fmla="*/ 773 h 1061"/>
              <a:gd name="T20" fmla="*/ 487 w 566"/>
              <a:gd name="T21" fmla="*/ 617 h 1061"/>
              <a:gd name="T22" fmla="*/ 487 w 566"/>
              <a:gd name="T23" fmla="*/ 617 h 1061"/>
              <a:gd name="T24" fmla="*/ 487 w 566"/>
              <a:gd name="T25" fmla="*/ 304 h 1061"/>
              <a:gd name="T26" fmla="*/ 487 w 566"/>
              <a:gd name="T27" fmla="*/ 200 h 1061"/>
              <a:gd name="T28" fmla="*/ 365 w 566"/>
              <a:gd name="T29" fmla="*/ 78 h 1061"/>
              <a:gd name="T30" fmla="*/ 235 w 566"/>
              <a:gd name="T31" fmla="*/ 200 h 1061"/>
              <a:gd name="T32" fmla="*/ 235 w 566"/>
              <a:gd name="T33" fmla="*/ 304 h 1061"/>
              <a:gd name="T34" fmla="*/ 235 w 566"/>
              <a:gd name="T35" fmla="*/ 721 h 1061"/>
              <a:gd name="T36" fmla="*/ 235 w 566"/>
              <a:gd name="T37" fmla="*/ 773 h 1061"/>
              <a:gd name="T38" fmla="*/ 278 w 566"/>
              <a:gd name="T39" fmla="*/ 817 h 1061"/>
              <a:gd name="T40" fmla="*/ 322 w 566"/>
              <a:gd name="T41" fmla="*/ 773 h 1061"/>
              <a:gd name="T42" fmla="*/ 322 w 566"/>
              <a:gd name="T43" fmla="*/ 244 h 1061"/>
              <a:gd name="T44" fmla="*/ 365 w 566"/>
              <a:gd name="T45" fmla="*/ 209 h 1061"/>
              <a:gd name="T46" fmla="*/ 365 w 566"/>
              <a:gd name="T47" fmla="*/ 209 h 1061"/>
              <a:gd name="T48" fmla="*/ 400 w 566"/>
              <a:gd name="T49" fmla="*/ 244 h 1061"/>
              <a:gd name="T50" fmla="*/ 400 w 566"/>
              <a:gd name="T51" fmla="*/ 773 h 1061"/>
              <a:gd name="T52" fmla="*/ 278 w 566"/>
              <a:gd name="T53" fmla="*/ 895 h 1061"/>
              <a:gd name="T54" fmla="*/ 165 w 566"/>
              <a:gd name="T55" fmla="*/ 773 h 1061"/>
              <a:gd name="T56" fmla="*/ 165 w 566"/>
              <a:gd name="T57" fmla="*/ 721 h 1061"/>
              <a:gd name="T58" fmla="*/ 165 w 566"/>
              <a:gd name="T59" fmla="*/ 304 h 1061"/>
              <a:gd name="T60" fmla="*/ 165 w 566"/>
              <a:gd name="T61" fmla="*/ 200 h 1061"/>
              <a:gd name="T62" fmla="*/ 365 w 566"/>
              <a:gd name="T63" fmla="*/ 0 h 1061"/>
              <a:gd name="T64" fmla="*/ 565 w 566"/>
              <a:gd name="T65" fmla="*/ 200 h 1061"/>
              <a:gd name="T66" fmla="*/ 565 w 566"/>
              <a:gd name="T67" fmla="*/ 304 h 1061"/>
              <a:gd name="T68" fmla="*/ 565 w 566"/>
              <a:gd name="T69" fmla="*/ 304 h 1061"/>
              <a:gd name="T70" fmla="*/ 565 w 566"/>
              <a:gd name="T71" fmla="*/ 617 h 1061"/>
              <a:gd name="T72" fmla="*/ 565 w 566"/>
              <a:gd name="T73" fmla="*/ 773 h 1061"/>
              <a:gd name="T74" fmla="*/ 287 w 566"/>
              <a:gd name="T75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6" h="1061">
                <a:moveTo>
                  <a:pt x="287" y="1060"/>
                </a:moveTo>
                <a:lnTo>
                  <a:pt x="287" y="1060"/>
                </a:lnTo>
                <a:cubicBezTo>
                  <a:pt x="130" y="1060"/>
                  <a:pt x="0" y="930"/>
                  <a:pt x="0" y="773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17"/>
                  <a:pt x="18" y="200"/>
                  <a:pt x="35" y="200"/>
                </a:cubicBezTo>
                <a:lnTo>
                  <a:pt x="35" y="200"/>
                </a:lnTo>
                <a:cubicBezTo>
                  <a:pt x="61" y="200"/>
                  <a:pt x="78" y="217"/>
                  <a:pt x="78" y="244"/>
                </a:cubicBezTo>
                <a:cubicBezTo>
                  <a:pt x="78" y="773"/>
                  <a:pt x="78" y="773"/>
                  <a:pt x="78" y="773"/>
                </a:cubicBezTo>
                <a:cubicBezTo>
                  <a:pt x="78" y="895"/>
                  <a:pt x="165" y="982"/>
                  <a:pt x="287" y="982"/>
                </a:cubicBezTo>
                <a:cubicBezTo>
                  <a:pt x="400" y="982"/>
                  <a:pt x="487" y="895"/>
                  <a:pt x="487" y="773"/>
                </a:cubicBezTo>
                <a:cubicBezTo>
                  <a:pt x="487" y="617"/>
                  <a:pt x="487" y="617"/>
                  <a:pt x="487" y="617"/>
                </a:cubicBezTo>
                <a:lnTo>
                  <a:pt x="487" y="617"/>
                </a:lnTo>
                <a:cubicBezTo>
                  <a:pt x="487" y="304"/>
                  <a:pt x="487" y="304"/>
                  <a:pt x="487" y="304"/>
                </a:cubicBezTo>
                <a:cubicBezTo>
                  <a:pt x="487" y="200"/>
                  <a:pt x="487" y="200"/>
                  <a:pt x="487" y="200"/>
                </a:cubicBezTo>
                <a:cubicBezTo>
                  <a:pt x="487" y="131"/>
                  <a:pt x="435" y="78"/>
                  <a:pt x="365" y="78"/>
                </a:cubicBezTo>
                <a:cubicBezTo>
                  <a:pt x="296" y="78"/>
                  <a:pt x="235" y="131"/>
                  <a:pt x="235" y="200"/>
                </a:cubicBezTo>
                <a:cubicBezTo>
                  <a:pt x="235" y="304"/>
                  <a:pt x="235" y="304"/>
                  <a:pt x="235" y="304"/>
                </a:cubicBezTo>
                <a:cubicBezTo>
                  <a:pt x="235" y="721"/>
                  <a:pt x="235" y="721"/>
                  <a:pt x="235" y="721"/>
                </a:cubicBezTo>
                <a:cubicBezTo>
                  <a:pt x="235" y="773"/>
                  <a:pt x="235" y="773"/>
                  <a:pt x="235" y="773"/>
                </a:cubicBezTo>
                <a:cubicBezTo>
                  <a:pt x="235" y="800"/>
                  <a:pt x="252" y="817"/>
                  <a:pt x="278" y="817"/>
                </a:cubicBezTo>
                <a:cubicBezTo>
                  <a:pt x="304" y="817"/>
                  <a:pt x="322" y="800"/>
                  <a:pt x="322" y="773"/>
                </a:cubicBezTo>
                <a:cubicBezTo>
                  <a:pt x="322" y="244"/>
                  <a:pt x="322" y="244"/>
                  <a:pt x="322" y="244"/>
                </a:cubicBezTo>
                <a:cubicBezTo>
                  <a:pt x="322" y="226"/>
                  <a:pt x="339" y="209"/>
                  <a:pt x="365" y="209"/>
                </a:cubicBezTo>
                <a:lnTo>
                  <a:pt x="365" y="209"/>
                </a:lnTo>
                <a:cubicBezTo>
                  <a:pt x="383" y="209"/>
                  <a:pt x="400" y="226"/>
                  <a:pt x="400" y="244"/>
                </a:cubicBezTo>
                <a:cubicBezTo>
                  <a:pt x="400" y="773"/>
                  <a:pt x="400" y="773"/>
                  <a:pt x="400" y="773"/>
                </a:cubicBezTo>
                <a:cubicBezTo>
                  <a:pt x="400" y="834"/>
                  <a:pt x="348" y="895"/>
                  <a:pt x="278" y="895"/>
                </a:cubicBezTo>
                <a:cubicBezTo>
                  <a:pt x="217" y="895"/>
                  <a:pt x="165" y="834"/>
                  <a:pt x="165" y="773"/>
                </a:cubicBezTo>
                <a:cubicBezTo>
                  <a:pt x="165" y="721"/>
                  <a:pt x="165" y="721"/>
                  <a:pt x="165" y="721"/>
                </a:cubicBezTo>
                <a:cubicBezTo>
                  <a:pt x="165" y="304"/>
                  <a:pt x="165" y="304"/>
                  <a:pt x="165" y="304"/>
                </a:cubicBezTo>
                <a:cubicBezTo>
                  <a:pt x="165" y="200"/>
                  <a:pt x="165" y="200"/>
                  <a:pt x="165" y="200"/>
                </a:cubicBezTo>
                <a:cubicBezTo>
                  <a:pt x="165" y="96"/>
                  <a:pt x="252" y="0"/>
                  <a:pt x="365" y="0"/>
                </a:cubicBezTo>
                <a:cubicBezTo>
                  <a:pt x="469" y="0"/>
                  <a:pt x="565" y="96"/>
                  <a:pt x="565" y="200"/>
                </a:cubicBezTo>
                <a:cubicBezTo>
                  <a:pt x="565" y="304"/>
                  <a:pt x="565" y="304"/>
                  <a:pt x="565" y="304"/>
                </a:cubicBezTo>
                <a:lnTo>
                  <a:pt x="565" y="304"/>
                </a:lnTo>
                <a:cubicBezTo>
                  <a:pt x="565" y="617"/>
                  <a:pt x="565" y="617"/>
                  <a:pt x="565" y="617"/>
                </a:cubicBezTo>
                <a:cubicBezTo>
                  <a:pt x="565" y="773"/>
                  <a:pt x="565" y="773"/>
                  <a:pt x="565" y="773"/>
                </a:cubicBezTo>
                <a:cubicBezTo>
                  <a:pt x="565" y="930"/>
                  <a:pt x="435" y="1060"/>
                  <a:pt x="287" y="10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1">
            <a:extLst>
              <a:ext uri="{FF2B5EF4-FFF2-40B4-BE49-F238E27FC236}">
                <a16:creationId xmlns:a16="http://schemas.microsoft.com/office/drawing/2014/main" id="{7A996FF6-E00E-DD4C-96B8-8CD6B112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224" y="11443157"/>
            <a:ext cx="742933" cy="733647"/>
          </a:xfrm>
          <a:custGeom>
            <a:avLst/>
            <a:gdLst>
              <a:gd name="T0" fmla="*/ 35 w 705"/>
              <a:gd name="T1" fmla="*/ 695 h 696"/>
              <a:gd name="T2" fmla="*/ 35 w 705"/>
              <a:gd name="T3" fmla="*/ 695 h 696"/>
              <a:gd name="T4" fmla="*/ 44 w 705"/>
              <a:gd name="T5" fmla="*/ 695 h 696"/>
              <a:gd name="T6" fmla="*/ 270 w 705"/>
              <a:gd name="T7" fmla="*/ 643 h 696"/>
              <a:gd name="T8" fmla="*/ 287 w 705"/>
              <a:gd name="T9" fmla="*/ 634 h 696"/>
              <a:gd name="T10" fmla="*/ 695 w 705"/>
              <a:gd name="T11" fmla="*/ 226 h 696"/>
              <a:gd name="T12" fmla="*/ 695 w 705"/>
              <a:gd name="T13" fmla="*/ 174 h 696"/>
              <a:gd name="T14" fmla="*/ 539 w 705"/>
              <a:gd name="T15" fmla="*/ 9 h 696"/>
              <a:gd name="T16" fmla="*/ 513 w 705"/>
              <a:gd name="T17" fmla="*/ 0 h 696"/>
              <a:gd name="T18" fmla="*/ 487 w 705"/>
              <a:gd name="T19" fmla="*/ 9 h 696"/>
              <a:gd name="T20" fmla="*/ 70 w 705"/>
              <a:gd name="T21" fmla="*/ 417 h 696"/>
              <a:gd name="T22" fmla="*/ 61 w 705"/>
              <a:gd name="T23" fmla="*/ 434 h 696"/>
              <a:gd name="T24" fmla="*/ 0 w 705"/>
              <a:gd name="T25" fmla="*/ 652 h 696"/>
              <a:gd name="T26" fmla="*/ 9 w 705"/>
              <a:gd name="T27" fmla="*/ 686 h 696"/>
              <a:gd name="T28" fmla="*/ 35 w 705"/>
              <a:gd name="T29" fmla="*/ 695 h 696"/>
              <a:gd name="T30" fmla="*/ 504 w 705"/>
              <a:gd name="T31" fmla="*/ 87 h 696"/>
              <a:gd name="T32" fmla="*/ 504 w 705"/>
              <a:gd name="T33" fmla="*/ 87 h 696"/>
              <a:gd name="T34" fmla="*/ 617 w 705"/>
              <a:gd name="T35" fmla="*/ 200 h 696"/>
              <a:gd name="T36" fmla="*/ 521 w 705"/>
              <a:gd name="T37" fmla="*/ 295 h 696"/>
              <a:gd name="T38" fmla="*/ 409 w 705"/>
              <a:gd name="T39" fmla="*/ 191 h 696"/>
              <a:gd name="T40" fmla="*/ 504 w 705"/>
              <a:gd name="T41" fmla="*/ 87 h 696"/>
              <a:gd name="T42" fmla="*/ 130 w 705"/>
              <a:gd name="T43" fmla="*/ 469 h 696"/>
              <a:gd name="T44" fmla="*/ 130 w 705"/>
              <a:gd name="T45" fmla="*/ 469 h 696"/>
              <a:gd name="T46" fmla="*/ 356 w 705"/>
              <a:gd name="T47" fmla="*/ 235 h 696"/>
              <a:gd name="T48" fmla="*/ 469 w 705"/>
              <a:gd name="T49" fmla="*/ 347 h 696"/>
              <a:gd name="T50" fmla="*/ 243 w 705"/>
              <a:gd name="T51" fmla="*/ 573 h 696"/>
              <a:gd name="T52" fmla="*/ 87 w 705"/>
              <a:gd name="T53" fmla="*/ 608 h 696"/>
              <a:gd name="T54" fmla="*/ 130 w 705"/>
              <a:gd name="T55" fmla="*/ 469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5" h="696">
                <a:moveTo>
                  <a:pt x="35" y="695"/>
                </a:moveTo>
                <a:lnTo>
                  <a:pt x="35" y="695"/>
                </a:lnTo>
                <a:cubicBezTo>
                  <a:pt x="44" y="695"/>
                  <a:pt x="44" y="695"/>
                  <a:pt x="44" y="695"/>
                </a:cubicBezTo>
                <a:cubicBezTo>
                  <a:pt x="270" y="643"/>
                  <a:pt x="270" y="643"/>
                  <a:pt x="270" y="643"/>
                </a:cubicBezTo>
                <a:cubicBezTo>
                  <a:pt x="278" y="643"/>
                  <a:pt x="278" y="643"/>
                  <a:pt x="287" y="634"/>
                </a:cubicBezTo>
                <a:cubicBezTo>
                  <a:pt x="695" y="226"/>
                  <a:pt x="695" y="226"/>
                  <a:pt x="695" y="226"/>
                </a:cubicBezTo>
                <a:cubicBezTo>
                  <a:pt x="704" y="208"/>
                  <a:pt x="704" y="191"/>
                  <a:pt x="695" y="174"/>
                </a:cubicBezTo>
                <a:cubicBezTo>
                  <a:pt x="539" y="9"/>
                  <a:pt x="539" y="9"/>
                  <a:pt x="539" y="9"/>
                </a:cubicBezTo>
                <a:cubicBezTo>
                  <a:pt x="530" y="0"/>
                  <a:pt x="521" y="0"/>
                  <a:pt x="513" y="0"/>
                </a:cubicBezTo>
                <a:cubicBezTo>
                  <a:pt x="495" y="0"/>
                  <a:pt x="487" y="0"/>
                  <a:pt x="487" y="9"/>
                </a:cubicBezTo>
                <a:cubicBezTo>
                  <a:pt x="70" y="417"/>
                  <a:pt x="70" y="417"/>
                  <a:pt x="70" y="417"/>
                </a:cubicBezTo>
                <a:cubicBezTo>
                  <a:pt x="61" y="426"/>
                  <a:pt x="61" y="434"/>
                  <a:pt x="61" y="434"/>
                </a:cubicBezTo>
                <a:cubicBezTo>
                  <a:pt x="0" y="652"/>
                  <a:pt x="0" y="652"/>
                  <a:pt x="0" y="652"/>
                </a:cubicBezTo>
                <a:cubicBezTo>
                  <a:pt x="0" y="660"/>
                  <a:pt x="0" y="678"/>
                  <a:pt x="9" y="686"/>
                </a:cubicBezTo>
                <a:cubicBezTo>
                  <a:pt x="17" y="686"/>
                  <a:pt x="26" y="695"/>
                  <a:pt x="35" y="695"/>
                </a:cubicBezTo>
                <a:close/>
                <a:moveTo>
                  <a:pt x="504" y="87"/>
                </a:moveTo>
                <a:lnTo>
                  <a:pt x="504" y="87"/>
                </a:lnTo>
                <a:cubicBezTo>
                  <a:pt x="617" y="200"/>
                  <a:pt x="617" y="200"/>
                  <a:pt x="617" y="200"/>
                </a:cubicBezTo>
                <a:cubicBezTo>
                  <a:pt x="521" y="295"/>
                  <a:pt x="521" y="295"/>
                  <a:pt x="521" y="295"/>
                </a:cubicBezTo>
                <a:cubicBezTo>
                  <a:pt x="409" y="191"/>
                  <a:pt x="409" y="191"/>
                  <a:pt x="409" y="191"/>
                </a:cubicBezTo>
                <a:lnTo>
                  <a:pt x="504" y="87"/>
                </a:lnTo>
                <a:close/>
                <a:moveTo>
                  <a:pt x="130" y="469"/>
                </a:moveTo>
                <a:lnTo>
                  <a:pt x="130" y="469"/>
                </a:lnTo>
                <a:cubicBezTo>
                  <a:pt x="356" y="235"/>
                  <a:pt x="356" y="235"/>
                  <a:pt x="356" y="235"/>
                </a:cubicBezTo>
                <a:cubicBezTo>
                  <a:pt x="469" y="347"/>
                  <a:pt x="469" y="347"/>
                  <a:pt x="469" y="347"/>
                </a:cubicBezTo>
                <a:cubicBezTo>
                  <a:pt x="243" y="573"/>
                  <a:pt x="243" y="573"/>
                  <a:pt x="243" y="573"/>
                </a:cubicBezTo>
                <a:cubicBezTo>
                  <a:pt x="87" y="608"/>
                  <a:pt x="87" y="608"/>
                  <a:pt x="87" y="608"/>
                </a:cubicBezTo>
                <a:lnTo>
                  <a:pt x="130" y="4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92">
            <a:extLst>
              <a:ext uri="{FF2B5EF4-FFF2-40B4-BE49-F238E27FC236}">
                <a16:creationId xmlns:a16="http://schemas.microsoft.com/office/drawing/2014/main" id="{BA44DE3D-7C7C-014C-B092-95AD0523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853" y="12232523"/>
            <a:ext cx="905452" cy="83580"/>
          </a:xfrm>
          <a:custGeom>
            <a:avLst/>
            <a:gdLst>
              <a:gd name="T0" fmla="*/ 826 w 861"/>
              <a:gd name="T1" fmla="*/ 0 h 79"/>
              <a:gd name="T2" fmla="*/ 826 w 861"/>
              <a:gd name="T3" fmla="*/ 0 h 79"/>
              <a:gd name="T4" fmla="*/ 35 w 861"/>
              <a:gd name="T5" fmla="*/ 0 h 79"/>
              <a:gd name="T6" fmla="*/ 0 w 861"/>
              <a:gd name="T7" fmla="*/ 44 h 79"/>
              <a:gd name="T8" fmla="*/ 35 w 861"/>
              <a:gd name="T9" fmla="*/ 78 h 79"/>
              <a:gd name="T10" fmla="*/ 826 w 861"/>
              <a:gd name="T11" fmla="*/ 78 h 79"/>
              <a:gd name="T12" fmla="*/ 860 w 861"/>
              <a:gd name="T13" fmla="*/ 44 h 79"/>
              <a:gd name="T14" fmla="*/ 826 w 861"/>
              <a:gd name="T1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1" h="79">
                <a:moveTo>
                  <a:pt x="826" y="0"/>
                </a:moveTo>
                <a:lnTo>
                  <a:pt x="826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61"/>
                  <a:pt x="18" y="78"/>
                  <a:pt x="35" y="78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43" y="78"/>
                  <a:pt x="860" y="61"/>
                  <a:pt x="860" y="44"/>
                </a:cubicBezTo>
                <a:cubicBezTo>
                  <a:pt x="860" y="17"/>
                  <a:pt x="843" y="0"/>
                  <a:pt x="8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CuadroTexto 395">
            <a:extLst>
              <a:ext uri="{FF2B5EF4-FFF2-40B4-BE49-F238E27FC236}">
                <a16:creationId xmlns:a16="http://schemas.microsoft.com/office/drawing/2014/main" id="{D3A842DA-9A14-5847-A959-E0A4C1E77947}"/>
              </a:ext>
            </a:extLst>
          </p:cNvPr>
          <p:cNvSpPr txBox="1"/>
          <p:nvPr/>
        </p:nvSpPr>
        <p:spPr>
          <a:xfrm>
            <a:off x="2323298" y="4716223"/>
            <a:ext cx="13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64" name="CuadroTexto 395">
            <a:extLst>
              <a:ext uri="{FF2B5EF4-FFF2-40B4-BE49-F238E27FC236}">
                <a16:creationId xmlns:a16="http://schemas.microsoft.com/office/drawing/2014/main" id="{654DD580-B306-DB4E-BECF-56F105B5CA1E}"/>
              </a:ext>
            </a:extLst>
          </p:cNvPr>
          <p:cNvSpPr txBox="1"/>
          <p:nvPr/>
        </p:nvSpPr>
        <p:spPr>
          <a:xfrm>
            <a:off x="3886826" y="1962878"/>
            <a:ext cx="1667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465" name="CuadroTexto 395">
            <a:extLst>
              <a:ext uri="{FF2B5EF4-FFF2-40B4-BE49-F238E27FC236}">
                <a16:creationId xmlns:a16="http://schemas.microsoft.com/office/drawing/2014/main" id="{ED27BB80-71B3-524A-A69D-4894310F8ACD}"/>
              </a:ext>
            </a:extLst>
          </p:cNvPr>
          <p:cNvSpPr txBox="1"/>
          <p:nvPr/>
        </p:nvSpPr>
        <p:spPr>
          <a:xfrm>
            <a:off x="5916199" y="6035081"/>
            <a:ext cx="13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66" name="CuadroTexto 395">
            <a:extLst>
              <a:ext uri="{FF2B5EF4-FFF2-40B4-BE49-F238E27FC236}">
                <a16:creationId xmlns:a16="http://schemas.microsoft.com/office/drawing/2014/main" id="{043ACDAB-C2C1-574F-911C-E6C3BC9F8C59}"/>
              </a:ext>
            </a:extLst>
          </p:cNvPr>
          <p:cNvSpPr txBox="1"/>
          <p:nvPr/>
        </p:nvSpPr>
        <p:spPr>
          <a:xfrm>
            <a:off x="9365982" y="3111772"/>
            <a:ext cx="13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67" name="CuadroTexto 395">
            <a:extLst>
              <a:ext uri="{FF2B5EF4-FFF2-40B4-BE49-F238E27FC236}">
                <a16:creationId xmlns:a16="http://schemas.microsoft.com/office/drawing/2014/main" id="{58F964E3-9E93-E042-B932-9E4A76CB418D}"/>
              </a:ext>
            </a:extLst>
          </p:cNvPr>
          <p:cNvSpPr txBox="1"/>
          <p:nvPr/>
        </p:nvSpPr>
        <p:spPr>
          <a:xfrm>
            <a:off x="11208637" y="2178276"/>
            <a:ext cx="13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468" name="CuadroTexto 395">
            <a:extLst>
              <a:ext uri="{FF2B5EF4-FFF2-40B4-BE49-F238E27FC236}">
                <a16:creationId xmlns:a16="http://schemas.microsoft.com/office/drawing/2014/main" id="{ED605215-A4BB-BB49-8C62-7BAE7F7272F5}"/>
              </a:ext>
            </a:extLst>
          </p:cNvPr>
          <p:cNvSpPr txBox="1"/>
          <p:nvPr/>
        </p:nvSpPr>
        <p:spPr>
          <a:xfrm>
            <a:off x="12987016" y="6444442"/>
            <a:ext cx="13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767B27-8528-004E-A3B9-591DBBFCED3C}"/>
              </a:ext>
            </a:extLst>
          </p:cNvPr>
          <p:cNvGrpSpPr/>
          <p:nvPr/>
        </p:nvGrpSpPr>
        <p:grpSpPr>
          <a:xfrm>
            <a:off x="16627853" y="1399897"/>
            <a:ext cx="6361037" cy="4716592"/>
            <a:chOff x="2232442" y="3643574"/>
            <a:chExt cx="6361037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96D87813-8A0C-C34F-9BAB-F26F51560472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EA75322E-2514-1E4E-BD1D-7351FF3DB3CF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82C5BA81-E0C4-3243-89EF-59CAFF735F4E}"/>
              </a:ext>
            </a:extLst>
          </p:cNvPr>
          <p:cNvSpPr txBox="1"/>
          <p:nvPr/>
        </p:nvSpPr>
        <p:spPr>
          <a:xfrm>
            <a:off x="17905172" y="68661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265EBCB1-636A-A94B-8EC5-1532F57426C5}"/>
              </a:ext>
            </a:extLst>
          </p:cNvPr>
          <p:cNvSpPr/>
          <p:nvPr/>
        </p:nvSpPr>
        <p:spPr>
          <a:xfrm>
            <a:off x="17876603" y="755884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9208DC86-7669-5846-9657-80BDDA5014C4}"/>
              </a:ext>
            </a:extLst>
          </p:cNvPr>
          <p:cNvSpPr txBox="1"/>
          <p:nvPr/>
        </p:nvSpPr>
        <p:spPr>
          <a:xfrm>
            <a:off x="17933122" y="901443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A78CEC7C-A91B-DF4A-81E2-4E2C51A3A61E}"/>
              </a:ext>
            </a:extLst>
          </p:cNvPr>
          <p:cNvSpPr/>
          <p:nvPr/>
        </p:nvSpPr>
        <p:spPr>
          <a:xfrm>
            <a:off x="17904553" y="970708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4E33CCAA-6DAD-4146-89BF-F52023E0E5BB}"/>
              </a:ext>
            </a:extLst>
          </p:cNvPr>
          <p:cNvSpPr txBox="1"/>
          <p:nvPr/>
        </p:nvSpPr>
        <p:spPr>
          <a:xfrm>
            <a:off x="17933122" y="110783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5B4B23C4-5584-5841-94CE-DFAA86F1A64A}"/>
              </a:ext>
            </a:extLst>
          </p:cNvPr>
          <p:cNvSpPr/>
          <p:nvPr/>
        </p:nvSpPr>
        <p:spPr>
          <a:xfrm>
            <a:off x="17904553" y="1177101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Freeform 374">
            <a:extLst>
              <a:ext uri="{FF2B5EF4-FFF2-40B4-BE49-F238E27FC236}">
                <a16:creationId xmlns:a16="http://schemas.microsoft.com/office/drawing/2014/main" id="{9B4C5663-8EB1-B748-B081-E7D91F4A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242" y="12251559"/>
            <a:ext cx="4735350" cy="1464441"/>
          </a:xfrm>
          <a:custGeom>
            <a:avLst/>
            <a:gdLst>
              <a:gd name="T0" fmla="*/ 207 w 4336"/>
              <a:gd name="T1" fmla="*/ 0 h 1341"/>
              <a:gd name="T2" fmla="*/ 207 w 4336"/>
              <a:gd name="T3" fmla="*/ 0 h 1341"/>
              <a:gd name="T4" fmla="*/ 0 w 4336"/>
              <a:gd name="T5" fmla="*/ 1340 h 1341"/>
              <a:gd name="T6" fmla="*/ 4335 w 4336"/>
              <a:gd name="T7" fmla="*/ 1340 h 1341"/>
              <a:gd name="T8" fmla="*/ 207 w 4336"/>
              <a:gd name="T9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6" h="1341">
                <a:moveTo>
                  <a:pt x="207" y="0"/>
                </a:moveTo>
                <a:lnTo>
                  <a:pt x="207" y="0"/>
                </a:lnTo>
                <a:cubicBezTo>
                  <a:pt x="72" y="422"/>
                  <a:pt x="0" y="872"/>
                  <a:pt x="0" y="1340"/>
                </a:cubicBezTo>
                <a:cubicBezTo>
                  <a:pt x="4335" y="1340"/>
                  <a:pt x="4335" y="1340"/>
                  <a:pt x="4335" y="1340"/>
                </a:cubicBezTo>
                <a:lnTo>
                  <a:pt x="20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76">
            <a:extLst>
              <a:ext uri="{FF2B5EF4-FFF2-40B4-BE49-F238E27FC236}">
                <a16:creationId xmlns:a16="http://schemas.microsoft.com/office/drawing/2014/main" id="{14A149EA-1346-684D-8D99-52A78AC9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654" y="10931634"/>
            <a:ext cx="4508938" cy="2784366"/>
          </a:xfrm>
          <a:custGeom>
            <a:avLst/>
            <a:gdLst>
              <a:gd name="T0" fmla="*/ 620 w 4129"/>
              <a:gd name="T1" fmla="*/ 0 h 2547"/>
              <a:gd name="T2" fmla="*/ 620 w 4129"/>
              <a:gd name="T3" fmla="*/ 0 h 2547"/>
              <a:gd name="T4" fmla="*/ 0 w 4129"/>
              <a:gd name="T5" fmla="*/ 1206 h 2547"/>
              <a:gd name="T6" fmla="*/ 4128 w 4129"/>
              <a:gd name="T7" fmla="*/ 2546 h 2547"/>
              <a:gd name="T8" fmla="*/ 620 w 4129"/>
              <a:gd name="T9" fmla="*/ 0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9" h="2547">
                <a:moveTo>
                  <a:pt x="620" y="0"/>
                </a:moveTo>
                <a:lnTo>
                  <a:pt x="620" y="0"/>
                </a:lnTo>
                <a:cubicBezTo>
                  <a:pt x="350" y="360"/>
                  <a:pt x="144" y="765"/>
                  <a:pt x="0" y="1206"/>
                </a:cubicBezTo>
                <a:cubicBezTo>
                  <a:pt x="4128" y="2546"/>
                  <a:pt x="4128" y="2546"/>
                  <a:pt x="4128" y="2546"/>
                </a:cubicBezTo>
                <a:lnTo>
                  <a:pt x="62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8">
            <a:extLst>
              <a:ext uri="{FF2B5EF4-FFF2-40B4-BE49-F238E27FC236}">
                <a16:creationId xmlns:a16="http://schemas.microsoft.com/office/drawing/2014/main" id="{51C4768C-7218-9D47-A042-851D97DE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592" y="9216697"/>
            <a:ext cx="2779547" cy="4499303"/>
          </a:xfrm>
          <a:custGeom>
            <a:avLst/>
            <a:gdLst>
              <a:gd name="T0" fmla="*/ 2545 w 2546"/>
              <a:gd name="T1" fmla="*/ 611 h 4120"/>
              <a:gd name="T2" fmla="*/ 2545 w 2546"/>
              <a:gd name="T3" fmla="*/ 611 h 4120"/>
              <a:gd name="T4" fmla="*/ 1340 w 2546"/>
              <a:gd name="T5" fmla="*/ 0 h 4120"/>
              <a:gd name="T6" fmla="*/ 0 w 2546"/>
              <a:gd name="T7" fmla="*/ 4119 h 4120"/>
              <a:gd name="T8" fmla="*/ 2545 w 2546"/>
              <a:gd name="T9" fmla="*/ 611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4120">
                <a:moveTo>
                  <a:pt x="2545" y="611"/>
                </a:moveTo>
                <a:lnTo>
                  <a:pt x="2545" y="611"/>
                </a:lnTo>
                <a:cubicBezTo>
                  <a:pt x="2185" y="350"/>
                  <a:pt x="1772" y="134"/>
                  <a:pt x="1340" y="0"/>
                </a:cubicBezTo>
                <a:cubicBezTo>
                  <a:pt x="0" y="4119"/>
                  <a:pt x="0" y="4119"/>
                  <a:pt x="0" y="4119"/>
                </a:cubicBezTo>
                <a:lnTo>
                  <a:pt x="2545" y="61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9">
            <a:extLst>
              <a:ext uri="{FF2B5EF4-FFF2-40B4-BE49-F238E27FC236}">
                <a16:creationId xmlns:a16="http://schemas.microsoft.com/office/drawing/2014/main" id="{2D8DCFA5-3698-6F43-BFF1-465676FB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151" y="8980653"/>
            <a:ext cx="1464441" cy="4735347"/>
          </a:xfrm>
          <a:custGeom>
            <a:avLst/>
            <a:gdLst>
              <a:gd name="T0" fmla="*/ 1340 w 1341"/>
              <a:gd name="T1" fmla="*/ 0 h 4336"/>
              <a:gd name="T2" fmla="*/ 1340 w 1341"/>
              <a:gd name="T3" fmla="*/ 0 h 4336"/>
              <a:gd name="T4" fmla="*/ 0 w 1341"/>
              <a:gd name="T5" fmla="*/ 216 h 4336"/>
              <a:gd name="T6" fmla="*/ 1340 w 1341"/>
              <a:gd name="T7" fmla="*/ 4335 h 4336"/>
              <a:gd name="T8" fmla="*/ 1340 w 1341"/>
              <a:gd name="T9" fmla="*/ 0 h 4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1" h="4336">
                <a:moveTo>
                  <a:pt x="1340" y="0"/>
                </a:moveTo>
                <a:lnTo>
                  <a:pt x="1340" y="0"/>
                </a:lnTo>
                <a:cubicBezTo>
                  <a:pt x="872" y="0"/>
                  <a:pt x="423" y="72"/>
                  <a:pt x="0" y="216"/>
                </a:cubicBezTo>
                <a:cubicBezTo>
                  <a:pt x="1340" y="4335"/>
                  <a:pt x="1340" y="4335"/>
                  <a:pt x="1340" y="4335"/>
                </a:cubicBezTo>
                <a:lnTo>
                  <a:pt x="134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80">
            <a:extLst>
              <a:ext uri="{FF2B5EF4-FFF2-40B4-BE49-F238E27FC236}">
                <a16:creationId xmlns:a16="http://schemas.microsoft.com/office/drawing/2014/main" id="{4CC9ED82-77C0-C64A-A628-C4C3970C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592" y="8980653"/>
            <a:ext cx="1464441" cy="4735347"/>
          </a:xfrm>
          <a:custGeom>
            <a:avLst/>
            <a:gdLst>
              <a:gd name="T0" fmla="*/ 1340 w 1341"/>
              <a:gd name="T1" fmla="*/ 216 h 4336"/>
              <a:gd name="T2" fmla="*/ 1340 w 1341"/>
              <a:gd name="T3" fmla="*/ 216 h 4336"/>
              <a:gd name="T4" fmla="*/ 0 w 1341"/>
              <a:gd name="T5" fmla="*/ 0 h 4336"/>
              <a:gd name="T6" fmla="*/ 0 w 1341"/>
              <a:gd name="T7" fmla="*/ 4335 h 4336"/>
              <a:gd name="T8" fmla="*/ 1340 w 1341"/>
              <a:gd name="T9" fmla="*/ 216 h 4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1" h="4336">
                <a:moveTo>
                  <a:pt x="1340" y="216"/>
                </a:moveTo>
                <a:lnTo>
                  <a:pt x="1340" y="216"/>
                </a:lnTo>
                <a:cubicBezTo>
                  <a:pt x="917" y="72"/>
                  <a:pt x="468" y="0"/>
                  <a:pt x="0" y="0"/>
                </a:cubicBezTo>
                <a:cubicBezTo>
                  <a:pt x="0" y="4335"/>
                  <a:pt x="0" y="4335"/>
                  <a:pt x="0" y="4335"/>
                </a:cubicBezTo>
                <a:lnTo>
                  <a:pt x="1340" y="21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81">
            <a:extLst>
              <a:ext uri="{FF2B5EF4-FFF2-40B4-BE49-F238E27FC236}">
                <a16:creationId xmlns:a16="http://schemas.microsoft.com/office/drawing/2014/main" id="{FBF3DDA0-A6DE-324E-BF4B-FA4E50F8F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08" y="9216697"/>
            <a:ext cx="2794000" cy="4499303"/>
          </a:xfrm>
          <a:custGeom>
            <a:avLst/>
            <a:gdLst>
              <a:gd name="T0" fmla="*/ 1215 w 2556"/>
              <a:gd name="T1" fmla="*/ 0 h 4120"/>
              <a:gd name="T2" fmla="*/ 1215 w 2556"/>
              <a:gd name="T3" fmla="*/ 0 h 4120"/>
              <a:gd name="T4" fmla="*/ 0 w 2556"/>
              <a:gd name="T5" fmla="*/ 611 h 4120"/>
              <a:gd name="T6" fmla="*/ 2555 w 2556"/>
              <a:gd name="T7" fmla="*/ 4119 h 4120"/>
              <a:gd name="T8" fmla="*/ 1215 w 2556"/>
              <a:gd name="T9" fmla="*/ 0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6" h="4120">
                <a:moveTo>
                  <a:pt x="1215" y="0"/>
                </a:moveTo>
                <a:lnTo>
                  <a:pt x="1215" y="0"/>
                </a:lnTo>
                <a:cubicBezTo>
                  <a:pt x="774" y="134"/>
                  <a:pt x="369" y="350"/>
                  <a:pt x="0" y="611"/>
                </a:cubicBezTo>
                <a:cubicBezTo>
                  <a:pt x="2555" y="4119"/>
                  <a:pt x="2555" y="4119"/>
                  <a:pt x="2555" y="4119"/>
                </a:cubicBezTo>
                <a:lnTo>
                  <a:pt x="121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82">
            <a:extLst>
              <a:ext uri="{FF2B5EF4-FFF2-40B4-BE49-F238E27FC236}">
                <a16:creationId xmlns:a16="http://schemas.microsoft.com/office/drawing/2014/main" id="{9B6D4357-2D34-FB44-8CBC-44F1B4B7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592" y="12251559"/>
            <a:ext cx="4735347" cy="1464441"/>
          </a:xfrm>
          <a:custGeom>
            <a:avLst/>
            <a:gdLst>
              <a:gd name="T0" fmla="*/ 4335 w 4336"/>
              <a:gd name="T1" fmla="*/ 1340 h 1341"/>
              <a:gd name="T2" fmla="*/ 4335 w 4336"/>
              <a:gd name="T3" fmla="*/ 1340 h 1341"/>
              <a:gd name="T4" fmla="*/ 4119 w 4336"/>
              <a:gd name="T5" fmla="*/ 0 h 1341"/>
              <a:gd name="T6" fmla="*/ 0 w 4336"/>
              <a:gd name="T7" fmla="*/ 1340 h 1341"/>
              <a:gd name="T8" fmla="*/ 4335 w 4336"/>
              <a:gd name="T9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6" h="1341">
                <a:moveTo>
                  <a:pt x="4335" y="1340"/>
                </a:moveTo>
                <a:lnTo>
                  <a:pt x="4335" y="1340"/>
                </a:lnTo>
                <a:cubicBezTo>
                  <a:pt x="4335" y="872"/>
                  <a:pt x="4254" y="422"/>
                  <a:pt x="4119" y="0"/>
                </a:cubicBezTo>
                <a:cubicBezTo>
                  <a:pt x="0" y="1340"/>
                  <a:pt x="0" y="1340"/>
                  <a:pt x="0" y="1340"/>
                </a:cubicBezTo>
                <a:lnTo>
                  <a:pt x="4335" y="134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3">
            <a:extLst>
              <a:ext uri="{FF2B5EF4-FFF2-40B4-BE49-F238E27FC236}">
                <a16:creationId xmlns:a16="http://schemas.microsoft.com/office/drawing/2014/main" id="{3ED16FDB-FD50-D442-99F6-5D6583A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592" y="10931634"/>
            <a:ext cx="4499304" cy="2784366"/>
          </a:xfrm>
          <a:custGeom>
            <a:avLst/>
            <a:gdLst>
              <a:gd name="T0" fmla="*/ 0 w 4120"/>
              <a:gd name="T1" fmla="*/ 2546 h 2547"/>
              <a:gd name="T2" fmla="*/ 0 w 4120"/>
              <a:gd name="T3" fmla="*/ 2546 h 2547"/>
              <a:gd name="T4" fmla="*/ 4119 w 4120"/>
              <a:gd name="T5" fmla="*/ 1206 h 2547"/>
              <a:gd name="T6" fmla="*/ 3508 w 4120"/>
              <a:gd name="T7" fmla="*/ 0 h 2547"/>
              <a:gd name="T8" fmla="*/ 0 w 4120"/>
              <a:gd name="T9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0" h="2547">
                <a:moveTo>
                  <a:pt x="0" y="2546"/>
                </a:moveTo>
                <a:lnTo>
                  <a:pt x="0" y="2546"/>
                </a:lnTo>
                <a:cubicBezTo>
                  <a:pt x="4119" y="1206"/>
                  <a:pt x="4119" y="1206"/>
                  <a:pt x="4119" y="1206"/>
                </a:cubicBezTo>
                <a:cubicBezTo>
                  <a:pt x="3975" y="765"/>
                  <a:pt x="3768" y="360"/>
                  <a:pt x="3508" y="0"/>
                </a:cubicBezTo>
                <a:lnTo>
                  <a:pt x="0" y="254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75">
            <a:extLst>
              <a:ext uri="{FF2B5EF4-FFF2-40B4-BE49-F238E27FC236}">
                <a16:creationId xmlns:a16="http://schemas.microsoft.com/office/drawing/2014/main" id="{797B6395-2963-0844-99C7-960E1DC4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884" y="9881476"/>
            <a:ext cx="3834524" cy="3834524"/>
          </a:xfrm>
          <a:custGeom>
            <a:avLst/>
            <a:gdLst>
              <a:gd name="T0" fmla="*/ 953 w 3509"/>
              <a:gd name="T1" fmla="*/ 0 h 3509"/>
              <a:gd name="T2" fmla="*/ 953 w 3509"/>
              <a:gd name="T3" fmla="*/ 0 h 3509"/>
              <a:gd name="T4" fmla="*/ 0 w 3509"/>
              <a:gd name="T5" fmla="*/ 962 h 3509"/>
              <a:gd name="T6" fmla="*/ 3508 w 3509"/>
              <a:gd name="T7" fmla="*/ 3508 h 3509"/>
              <a:gd name="T8" fmla="*/ 953 w 3509"/>
              <a:gd name="T9" fmla="*/ 0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9" h="3509">
                <a:moveTo>
                  <a:pt x="953" y="0"/>
                </a:moveTo>
                <a:lnTo>
                  <a:pt x="953" y="0"/>
                </a:lnTo>
                <a:cubicBezTo>
                  <a:pt x="594" y="270"/>
                  <a:pt x="270" y="594"/>
                  <a:pt x="0" y="962"/>
                </a:cubicBezTo>
                <a:cubicBezTo>
                  <a:pt x="3508" y="3508"/>
                  <a:pt x="3508" y="3508"/>
                  <a:pt x="3508" y="3508"/>
                </a:cubicBezTo>
                <a:lnTo>
                  <a:pt x="95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7">
            <a:extLst>
              <a:ext uri="{FF2B5EF4-FFF2-40B4-BE49-F238E27FC236}">
                <a16:creationId xmlns:a16="http://schemas.microsoft.com/office/drawing/2014/main" id="{484791B5-BFBF-5A4B-B30F-60242C23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592" y="9881476"/>
            <a:ext cx="3834524" cy="3834524"/>
          </a:xfrm>
          <a:custGeom>
            <a:avLst/>
            <a:gdLst>
              <a:gd name="T0" fmla="*/ 3508 w 3509"/>
              <a:gd name="T1" fmla="*/ 962 h 3509"/>
              <a:gd name="T2" fmla="*/ 3508 w 3509"/>
              <a:gd name="T3" fmla="*/ 962 h 3509"/>
              <a:gd name="T4" fmla="*/ 2545 w 3509"/>
              <a:gd name="T5" fmla="*/ 0 h 3509"/>
              <a:gd name="T6" fmla="*/ 0 w 3509"/>
              <a:gd name="T7" fmla="*/ 3508 h 3509"/>
              <a:gd name="T8" fmla="*/ 3508 w 3509"/>
              <a:gd name="T9" fmla="*/ 962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9" h="3509">
                <a:moveTo>
                  <a:pt x="3508" y="962"/>
                </a:moveTo>
                <a:lnTo>
                  <a:pt x="3508" y="962"/>
                </a:lnTo>
                <a:cubicBezTo>
                  <a:pt x="3238" y="594"/>
                  <a:pt x="2914" y="270"/>
                  <a:pt x="2545" y="0"/>
                </a:cubicBezTo>
                <a:cubicBezTo>
                  <a:pt x="0" y="3508"/>
                  <a:pt x="0" y="3508"/>
                  <a:pt x="0" y="3508"/>
                </a:cubicBezTo>
                <a:lnTo>
                  <a:pt x="3508" y="96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2">
            <a:extLst>
              <a:ext uri="{FF2B5EF4-FFF2-40B4-BE49-F238E27FC236}">
                <a16:creationId xmlns:a16="http://schemas.microsoft.com/office/drawing/2014/main" id="{9561AF19-0A83-6F47-ACC9-838DF4FD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939" y="3811752"/>
            <a:ext cx="4022398" cy="3242005"/>
          </a:xfrm>
          <a:custGeom>
            <a:avLst/>
            <a:gdLst>
              <a:gd name="T0" fmla="*/ 0 w 3680"/>
              <a:gd name="T1" fmla="*/ 2968 h 2969"/>
              <a:gd name="T2" fmla="*/ 0 w 3680"/>
              <a:gd name="T3" fmla="*/ 2968 h 2969"/>
              <a:gd name="T4" fmla="*/ 504 w 3680"/>
              <a:gd name="T5" fmla="*/ 2734 h 2969"/>
              <a:gd name="T6" fmla="*/ 3229 w 3680"/>
              <a:gd name="T7" fmla="*/ 2671 h 2969"/>
              <a:gd name="T8" fmla="*/ 3679 w 3680"/>
              <a:gd name="T9" fmla="*/ 2213 h 2969"/>
              <a:gd name="T10" fmla="*/ 3679 w 3680"/>
              <a:gd name="T11" fmla="*/ 459 h 2969"/>
              <a:gd name="T12" fmla="*/ 3229 w 3680"/>
              <a:gd name="T13" fmla="*/ 0 h 2969"/>
              <a:gd name="T14" fmla="*/ 459 w 3680"/>
              <a:gd name="T15" fmla="*/ 0 h 2969"/>
              <a:gd name="T16" fmla="*/ 0 w 3680"/>
              <a:gd name="T17" fmla="*/ 459 h 2969"/>
              <a:gd name="T18" fmla="*/ 0 w 3680"/>
              <a:gd name="T19" fmla="*/ 2968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0" h="2969">
                <a:moveTo>
                  <a:pt x="0" y="2968"/>
                </a:moveTo>
                <a:lnTo>
                  <a:pt x="0" y="2968"/>
                </a:lnTo>
                <a:cubicBezTo>
                  <a:pt x="504" y="2734"/>
                  <a:pt x="504" y="2734"/>
                  <a:pt x="504" y="2734"/>
                </a:cubicBezTo>
                <a:cubicBezTo>
                  <a:pt x="3229" y="2671"/>
                  <a:pt x="3229" y="2671"/>
                  <a:pt x="3229" y="2671"/>
                </a:cubicBezTo>
                <a:cubicBezTo>
                  <a:pt x="3472" y="2671"/>
                  <a:pt x="3679" y="2464"/>
                  <a:pt x="3679" y="2213"/>
                </a:cubicBezTo>
                <a:cubicBezTo>
                  <a:pt x="3679" y="459"/>
                  <a:pt x="3679" y="459"/>
                  <a:pt x="3679" y="459"/>
                </a:cubicBezTo>
                <a:cubicBezTo>
                  <a:pt x="3679" y="207"/>
                  <a:pt x="3472" y="0"/>
                  <a:pt x="3229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207" y="0"/>
                  <a:pt x="0" y="207"/>
                  <a:pt x="0" y="459"/>
                </a:cubicBezTo>
                <a:lnTo>
                  <a:pt x="0" y="29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6C80F457-3786-874B-B4F2-493D2DFF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911" y="4635502"/>
            <a:ext cx="4032033" cy="3242002"/>
          </a:xfrm>
          <a:custGeom>
            <a:avLst/>
            <a:gdLst>
              <a:gd name="T0" fmla="*/ 3688 w 3689"/>
              <a:gd name="T1" fmla="*/ 2968 h 2969"/>
              <a:gd name="T2" fmla="*/ 3688 w 3689"/>
              <a:gd name="T3" fmla="*/ 2968 h 2969"/>
              <a:gd name="T4" fmla="*/ 3175 w 3689"/>
              <a:gd name="T5" fmla="*/ 2735 h 2969"/>
              <a:gd name="T6" fmla="*/ 459 w 3689"/>
              <a:gd name="T7" fmla="*/ 2671 h 2969"/>
              <a:gd name="T8" fmla="*/ 0 w 3689"/>
              <a:gd name="T9" fmla="*/ 2213 h 2969"/>
              <a:gd name="T10" fmla="*/ 0 w 3689"/>
              <a:gd name="T11" fmla="*/ 459 h 2969"/>
              <a:gd name="T12" fmla="*/ 459 w 3689"/>
              <a:gd name="T13" fmla="*/ 0 h 2969"/>
              <a:gd name="T14" fmla="*/ 3229 w 3689"/>
              <a:gd name="T15" fmla="*/ 0 h 2969"/>
              <a:gd name="T16" fmla="*/ 3688 w 3689"/>
              <a:gd name="T17" fmla="*/ 459 h 2969"/>
              <a:gd name="T18" fmla="*/ 3688 w 3689"/>
              <a:gd name="T19" fmla="*/ 2968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9" h="2969">
                <a:moveTo>
                  <a:pt x="3688" y="2968"/>
                </a:moveTo>
                <a:lnTo>
                  <a:pt x="3688" y="2968"/>
                </a:lnTo>
                <a:cubicBezTo>
                  <a:pt x="3175" y="2735"/>
                  <a:pt x="3175" y="2735"/>
                  <a:pt x="3175" y="2735"/>
                </a:cubicBezTo>
                <a:cubicBezTo>
                  <a:pt x="459" y="2671"/>
                  <a:pt x="459" y="2671"/>
                  <a:pt x="459" y="2671"/>
                </a:cubicBezTo>
                <a:cubicBezTo>
                  <a:pt x="207" y="2671"/>
                  <a:pt x="0" y="2465"/>
                  <a:pt x="0" y="2213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207"/>
                  <a:pt x="207" y="0"/>
                  <a:pt x="459" y="0"/>
                </a:cubicBezTo>
                <a:cubicBezTo>
                  <a:pt x="3229" y="0"/>
                  <a:pt x="3229" y="0"/>
                  <a:pt x="3229" y="0"/>
                </a:cubicBezTo>
                <a:cubicBezTo>
                  <a:pt x="3481" y="0"/>
                  <a:pt x="3688" y="207"/>
                  <a:pt x="3688" y="459"/>
                </a:cubicBezTo>
                <a:lnTo>
                  <a:pt x="3688" y="29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6">
            <a:extLst>
              <a:ext uri="{FF2B5EF4-FFF2-40B4-BE49-F238E27FC236}">
                <a16:creationId xmlns:a16="http://schemas.microsoft.com/office/drawing/2014/main" id="{3A73A420-7DA4-8D47-B2F2-D42A3487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857" y="4794469"/>
            <a:ext cx="4022395" cy="3232370"/>
          </a:xfrm>
          <a:custGeom>
            <a:avLst/>
            <a:gdLst>
              <a:gd name="T0" fmla="*/ 0 w 3680"/>
              <a:gd name="T1" fmla="*/ 2959 h 2960"/>
              <a:gd name="T2" fmla="*/ 0 w 3680"/>
              <a:gd name="T3" fmla="*/ 2959 h 2960"/>
              <a:gd name="T4" fmla="*/ 504 w 3680"/>
              <a:gd name="T5" fmla="*/ 2734 h 2960"/>
              <a:gd name="T6" fmla="*/ 3220 w 3680"/>
              <a:gd name="T7" fmla="*/ 2662 h 2960"/>
              <a:gd name="T8" fmla="*/ 3679 w 3680"/>
              <a:gd name="T9" fmla="*/ 2213 h 2960"/>
              <a:gd name="T10" fmla="*/ 3679 w 3680"/>
              <a:gd name="T11" fmla="*/ 450 h 2960"/>
              <a:gd name="T12" fmla="*/ 3220 w 3680"/>
              <a:gd name="T13" fmla="*/ 0 h 2960"/>
              <a:gd name="T14" fmla="*/ 450 w 3680"/>
              <a:gd name="T15" fmla="*/ 0 h 2960"/>
              <a:gd name="T16" fmla="*/ 0 w 3680"/>
              <a:gd name="T17" fmla="*/ 450 h 2960"/>
              <a:gd name="T18" fmla="*/ 0 w 3680"/>
              <a:gd name="T19" fmla="*/ 2959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0" h="2960">
                <a:moveTo>
                  <a:pt x="0" y="2959"/>
                </a:moveTo>
                <a:lnTo>
                  <a:pt x="0" y="2959"/>
                </a:lnTo>
                <a:cubicBezTo>
                  <a:pt x="504" y="2734"/>
                  <a:pt x="504" y="2734"/>
                  <a:pt x="504" y="2734"/>
                </a:cubicBezTo>
                <a:cubicBezTo>
                  <a:pt x="3220" y="2662"/>
                  <a:pt x="3220" y="2662"/>
                  <a:pt x="3220" y="2662"/>
                </a:cubicBezTo>
                <a:cubicBezTo>
                  <a:pt x="3472" y="2662"/>
                  <a:pt x="3679" y="2465"/>
                  <a:pt x="3679" y="2213"/>
                </a:cubicBezTo>
                <a:cubicBezTo>
                  <a:pt x="3679" y="450"/>
                  <a:pt x="3679" y="450"/>
                  <a:pt x="3679" y="450"/>
                </a:cubicBezTo>
                <a:cubicBezTo>
                  <a:pt x="3679" y="207"/>
                  <a:pt x="3472" y="0"/>
                  <a:pt x="3220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198" y="0"/>
                  <a:pt x="0" y="207"/>
                  <a:pt x="0" y="450"/>
                </a:cubicBezTo>
                <a:lnTo>
                  <a:pt x="0" y="29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4">
            <a:extLst>
              <a:ext uri="{FF2B5EF4-FFF2-40B4-BE49-F238E27FC236}">
                <a16:creationId xmlns:a16="http://schemas.microsoft.com/office/drawing/2014/main" id="{DA38014F-0A7D-904D-9205-4EE66224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66" y="10030812"/>
            <a:ext cx="7380014" cy="3685188"/>
          </a:xfrm>
          <a:custGeom>
            <a:avLst/>
            <a:gdLst>
              <a:gd name="T0" fmla="*/ 6755 w 6756"/>
              <a:gd name="T1" fmla="*/ 3373 h 3374"/>
              <a:gd name="T2" fmla="*/ 6755 w 6756"/>
              <a:gd name="T3" fmla="*/ 3373 h 3374"/>
              <a:gd name="T4" fmla="*/ 3382 w 6756"/>
              <a:gd name="T5" fmla="*/ 0 h 3374"/>
              <a:gd name="T6" fmla="*/ 0 w 6756"/>
              <a:gd name="T7" fmla="*/ 3373 h 3374"/>
              <a:gd name="T8" fmla="*/ 6755 w 6756"/>
              <a:gd name="T9" fmla="*/ 3373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6" h="3374">
                <a:moveTo>
                  <a:pt x="6755" y="3373"/>
                </a:moveTo>
                <a:lnTo>
                  <a:pt x="6755" y="3373"/>
                </a:lnTo>
                <a:cubicBezTo>
                  <a:pt x="6755" y="1511"/>
                  <a:pt x="5244" y="0"/>
                  <a:pt x="3382" y="0"/>
                </a:cubicBezTo>
                <a:cubicBezTo>
                  <a:pt x="1511" y="0"/>
                  <a:pt x="0" y="1511"/>
                  <a:pt x="0" y="3373"/>
                </a:cubicBezTo>
                <a:lnTo>
                  <a:pt x="6755" y="3373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61E5C34-754B-9D44-8BCB-36056F67488E}"/>
              </a:ext>
            </a:extLst>
          </p:cNvPr>
          <p:cNvGrpSpPr/>
          <p:nvPr/>
        </p:nvGrpSpPr>
        <p:grpSpPr>
          <a:xfrm>
            <a:off x="9076587" y="10444407"/>
            <a:ext cx="6805097" cy="3271593"/>
            <a:chOff x="8763766" y="10165695"/>
            <a:chExt cx="7384833" cy="3550305"/>
          </a:xfrm>
        </p:grpSpPr>
        <p:sp>
          <p:nvSpPr>
            <p:cNvPr id="419" name="Freeform 385">
              <a:extLst>
                <a:ext uri="{FF2B5EF4-FFF2-40B4-BE49-F238E27FC236}">
                  <a16:creationId xmlns:a16="http://schemas.microsoft.com/office/drawing/2014/main" id="{D1ACB98B-081B-CF4A-BC04-2DB62280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4944" y="10324663"/>
              <a:ext cx="4658271" cy="3391337"/>
            </a:xfrm>
            <a:custGeom>
              <a:avLst/>
              <a:gdLst>
                <a:gd name="T0" fmla="*/ 4110 w 4264"/>
                <a:gd name="T1" fmla="*/ 521 h 3104"/>
                <a:gd name="T2" fmla="*/ 3975 w 4264"/>
                <a:gd name="T3" fmla="*/ 665 h 3104"/>
                <a:gd name="T4" fmla="*/ 4101 w 4264"/>
                <a:gd name="T5" fmla="*/ 1061 h 3104"/>
                <a:gd name="T6" fmla="*/ 4029 w 4264"/>
                <a:gd name="T7" fmla="*/ 1259 h 3104"/>
                <a:gd name="T8" fmla="*/ 3822 w 4264"/>
                <a:gd name="T9" fmla="*/ 1142 h 3104"/>
                <a:gd name="T10" fmla="*/ 3849 w 4264"/>
                <a:gd name="T11" fmla="*/ 1313 h 3104"/>
                <a:gd name="T12" fmla="*/ 3714 w 4264"/>
                <a:gd name="T13" fmla="*/ 1808 h 3104"/>
                <a:gd name="T14" fmla="*/ 3597 w 4264"/>
                <a:gd name="T15" fmla="*/ 2212 h 3104"/>
                <a:gd name="T16" fmla="*/ 3597 w 4264"/>
                <a:gd name="T17" fmla="*/ 2455 h 3104"/>
                <a:gd name="T18" fmla="*/ 3274 w 4264"/>
                <a:gd name="T19" fmla="*/ 1970 h 3104"/>
                <a:gd name="T20" fmla="*/ 2851 w 4264"/>
                <a:gd name="T21" fmla="*/ 2176 h 3104"/>
                <a:gd name="T22" fmla="*/ 2536 w 4264"/>
                <a:gd name="T23" fmla="*/ 1727 h 3104"/>
                <a:gd name="T24" fmla="*/ 1915 w 4264"/>
                <a:gd name="T25" fmla="*/ 1493 h 3104"/>
                <a:gd name="T26" fmla="*/ 2086 w 4264"/>
                <a:gd name="T27" fmla="*/ 1664 h 3104"/>
                <a:gd name="T28" fmla="*/ 2122 w 4264"/>
                <a:gd name="T29" fmla="*/ 1915 h 3104"/>
                <a:gd name="T30" fmla="*/ 1753 w 4264"/>
                <a:gd name="T31" fmla="*/ 1960 h 3104"/>
                <a:gd name="T32" fmla="*/ 1493 w 4264"/>
                <a:gd name="T33" fmla="*/ 1556 h 3104"/>
                <a:gd name="T34" fmla="*/ 2005 w 4264"/>
                <a:gd name="T35" fmla="*/ 2158 h 3104"/>
                <a:gd name="T36" fmla="*/ 1708 w 4264"/>
                <a:gd name="T37" fmla="*/ 2869 h 3104"/>
                <a:gd name="T38" fmla="*/ 908 w 4264"/>
                <a:gd name="T39" fmla="*/ 2878 h 3104"/>
                <a:gd name="T40" fmla="*/ 710 w 4264"/>
                <a:gd name="T41" fmla="*/ 2347 h 3104"/>
                <a:gd name="T42" fmla="*/ 260 w 4264"/>
                <a:gd name="T43" fmla="*/ 2338 h 3104"/>
                <a:gd name="T44" fmla="*/ 179 w 4264"/>
                <a:gd name="T45" fmla="*/ 1547 h 3104"/>
                <a:gd name="T46" fmla="*/ 269 w 4264"/>
                <a:gd name="T47" fmla="*/ 1178 h 3104"/>
                <a:gd name="T48" fmla="*/ 458 w 4264"/>
                <a:gd name="T49" fmla="*/ 863 h 3104"/>
                <a:gd name="T50" fmla="*/ 809 w 4264"/>
                <a:gd name="T51" fmla="*/ 584 h 3104"/>
                <a:gd name="T52" fmla="*/ 1268 w 4264"/>
                <a:gd name="T53" fmla="*/ 512 h 3104"/>
                <a:gd name="T54" fmla="*/ 1142 w 4264"/>
                <a:gd name="T55" fmla="*/ 351 h 3104"/>
                <a:gd name="T56" fmla="*/ 854 w 4264"/>
                <a:gd name="T57" fmla="*/ 656 h 3104"/>
                <a:gd name="T58" fmla="*/ 683 w 4264"/>
                <a:gd name="T59" fmla="*/ 521 h 3104"/>
                <a:gd name="T60" fmla="*/ 935 w 4264"/>
                <a:gd name="T61" fmla="*/ 243 h 3104"/>
                <a:gd name="T62" fmla="*/ 1448 w 4264"/>
                <a:gd name="T63" fmla="*/ 261 h 3104"/>
                <a:gd name="T64" fmla="*/ 1556 w 4264"/>
                <a:gd name="T65" fmla="*/ 324 h 3104"/>
                <a:gd name="T66" fmla="*/ 1825 w 4264"/>
                <a:gd name="T67" fmla="*/ 252 h 3104"/>
                <a:gd name="T68" fmla="*/ 2032 w 4264"/>
                <a:gd name="T69" fmla="*/ 117 h 3104"/>
                <a:gd name="T70" fmla="*/ 2113 w 4264"/>
                <a:gd name="T71" fmla="*/ 171 h 3104"/>
                <a:gd name="T72" fmla="*/ 2230 w 4264"/>
                <a:gd name="T73" fmla="*/ 126 h 3104"/>
                <a:gd name="T74" fmla="*/ 2608 w 4264"/>
                <a:gd name="T75" fmla="*/ 9 h 3104"/>
                <a:gd name="T76" fmla="*/ 3111 w 4264"/>
                <a:gd name="T77" fmla="*/ 99 h 3104"/>
                <a:gd name="T78" fmla="*/ 3597 w 4264"/>
                <a:gd name="T79" fmla="*/ 153 h 3104"/>
                <a:gd name="T80" fmla="*/ 4173 w 4264"/>
                <a:gd name="T81" fmla="*/ 216 h 3104"/>
                <a:gd name="T82" fmla="*/ 1429 w 4264"/>
                <a:gd name="T83" fmla="*/ 1529 h 3104"/>
                <a:gd name="T84" fmla="*/ 3903 w 4264"/>
                <a:gd name="T85" fmla="*/ 1223 h 3104"/>
                <a:gd name="T86" fmla="*/ 899 w 4264"/>
                <a:gd name="T87" fmla="*/ 1115 h 3104"/>
                <a:gd name="T88" fmla="*/ 521 w 4264"/>
                <a:gd name="T89" fmla="*/ 1187 h 3104"/>
                <a:gd name="T90" fmla="*/ 638 w 4264"/>
                <a:gd name="T91" fmla="*/ 1268 h 3104"/>
                <a:gd name="T92" fmla="*/ 836 w 4264"/>
                <a:gd name="T93" fmla="*/ 1349 h 3104"/>
                <a:gd name="T94" fmla="*/ 1088 w 4264"/>
                <a:gd name="T95" fmla="*/ 1439 h 3104"/>
                <a:gd name="T96" fmla="*/ 1520 w 4264"/>
                <a:gd name="T97" fmla="*/ 1259 h 3104"/>
                <a:gd name="T98" fmla="*/ 1349 w 4264"/>
                <a:gd name="T99" fmla="*/ 1106 h 3104"/>
                <a:gd name="T100" fmla="*/ 1627 w 4264"/>
                <a:gd name="T101" fmla="*/ 1052 h 3104"/>
                <a:gd name="T102" fmla="*/ 1313 w 4264"/>
                <a:gd name="T103" fmla="*/ 1124 h 3104"/>
                <a:gd name="T104" fmla="*/ 1187 w 4264"/>
                <a:gd name="T105" fmla="*/ 1223 h 3104"/>
                <a:gd name="T106" fmla="*/ 863 w 4264"/>
                <a:gd name="T107" fmla="*/ 1007 h 3104"/>
                <a:gd name="T108" fmla="*/ 854 w 4264"/>
                <a:gd name="T109" fmla="*/ 1223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64" h="3104">
                  <a:moveTo>
                    <a:pt x="4263" y="234"/>
                  </a:moveTo>
                  <a:lnTo>
                    <a:pt x="4263" y="460"/>
                  </a:lnTo>
                  <a:cubicBezTo>
                    <a:pt x="4253" y="459"/>
                    <a:pt x="4244" y="459"/>
                    <a:pt x="4236" y="459"/>
                  </a:cubicBezTo>
                  <a:lnTo>
                    <a:pt x="4236" y="531"/>
                  </a:lnTo>
                  <a:cubicBezTo>
                    <a:pt x="4218" y="539"/>
                    <a:pt x="4200" y="557"/>
                    <a:pt x="4173" y="531"/>
                  </a:cubicBezTo>
                  <a:cubicBezTo>
                    <a:pt x="4155" y="512"/>
                    <a:pt x="4128" y="531"/>
                    <a:pt x="4110" y="521"/>
                  </a:cubicBezTo>
                  <a:lnTo>
                    <a:pt x="4029" y="521"/>
                  </a:lnTo>
                  <a:cubicBezTo>
                    <a:pt x="3993" y="512"/>
                    <a:pt x="3966" y="521"/>
                    <a:pt x="3948" y="557"/>
                  </a:cubicBezTo>
                  <a:cubicBezTo>
                    <a:pt x="3939" y="593"/>
                    <a:pt x="3921" y="629"/>
                    <a:pt x="3912" y="674"/>
                  </a:cubicBezTo>
                  <a:cubicBezTo>
                    <a:pt x="3921" y="674"/>
                    <a:pt x="3939" y="674"/>
                    <a:pt x="3966" y="683"/>
                  </a:cubicBezTo>
                  <a:cubicBezTo>
                    <a:pt x="3957" y="674"/>
                    <a:pt x="3957" y="665"/>
                    <a:pt x="3957" y="656"/>
                  </a:cubicBezTo>
                  <a:cubicBezTo>
                    <a:pt x="3966" y="656"/>
                    <a:pt x="3966" y="656"/>
                    <a:pt x="3975" y="665"/>
                  </a:cubicBezTo>
                  <a:cubicBezTo>
                    <a:pt x="3984" y="683"/>
                    <a:pt x="3984" y="710"/>
                    <a:pt x="4020" y="692"/>
                  </a:cubicBezTo>
                  <a:cubicBezTo>
                    <a:pt x="4038" y="683"/>
                    <a:pt x="4065" y="710"/>
                    <a:pt x="4092" y="719"/>
                  </a:cubicBezTo>
                  <a:cubicBezTo>
                    <a:pt x="4101" y="719"/>
                    <a:pt x="4119" y="737"/>
                    <a:pt x="4128" y="746"/>
                  </a:cubicBezTo>
                  <a:cubicBezTo>
                    <a:pt x="4137" y="764"/>
                    <a:pt x="4137" y="791"/>
                    <a:pt x="4146" y="809"/>
                  </a:cubicBezTo>
                  <a:cubicBezTo>
                    <a:pt x="4200" y="881"/>
                    <a:pt x="4164" y="962"/>
                    <a:pt x="4155" y="1034"/>
                  </a:cubicBezTo>
                  <a:cubicBezTo>
                    <a:pt x="4146" y="1052"/>
                    <a:pt x="4128" y="1070"/>
                    <a:pt x="4101" y="1061"/>
                  </a:cubicBezTo>
                  <a:cubicBezTo>
                    <a:pt x="4065" y="1043"/>
                    <a:pt x="4056" y="1070"/>
                    <a:pt x="4047" y="1088"/>
                  </a:cubicBezTo>
                  <a:cubicBezTo>
                    <a:pt x="4038" y="1115"/>
                    <a:pt x="4038" y="1142"/>
                    <a:pt x="4029" y="1178"/>
                  </a:cubicBezTo>
                  <a:cubicBezTo>
                    <a:pt x="4047" y="1187"/>
                    <a:pt x="4074" y="1214"/>
                    <a:pt x="4101" y="1241"/>
                  </a:cubicBezTo>
                  <a:cubicBezTo>
                    <a:pt x="4137" y="1277"/>
                    <a:pt x="4137" y="1313"/>
                    <a:pt x="4110" y="1331"/>
                  </a:cubicBezTo>
                  <a:cubicBezTo>
                    <a:pt x="4092" y="1331"/>
                    <a:pt x="4074" y="1340"/>
                    <a:pt x="4065" y="1340"/>
                  </a:cubicBezTo>
                  <a:cubicBezTo>
                    <a:pt x="4047" y="1313"/>
                    <a:pt x="4038" y="1286"/>
                    <a:pt x="4029" y="1259"/>
                  </a:cubicBezTo>
                  <a:cubicBezTo>
                    <a:pt x="4029" y="1232"/>
                    <a:pt x="4011" y="1232"/>
                    <a:pt x="3993" y="1223"/>
                  </a:cubicBezTo>
                  <a:cubicBezTo>
                    <a:pt x="3984" y="1223"/>
                    <a:pt x="3966" y="1214"/>
                    <a:pt x="3966" y="1205"/>
                  </a:cubicBezTo>
                  <a:cubicBezTo>
                    <a:pt x="3957" y="1160"/>
                    <a:pt x="3930" y="1151"/>
                    <a:pt x="3894" y="1169"/>
                  </a:cubicBezTo>
                  <a:cubicBezTo>
                    <a:pt x="3858" y="1187"/>
                    <a:pt x="3849" y="1187"/>
                    <a:pt x="3858" y="1151"/>
                  </a:cubicBezTo>
                  <a:cubicBezTo>
                    <a:pt x="3858" y="1142"/>
                    <a:pt x="3849" y="1133"/>
                    <a:pt x="3840" y="1124"/>
                  </a:cubicBezTo>
                  <a:cubicBezTo>
                    <a:pt x="3840" y="1124"/>
                    <a:pt x="3822" y="1133"/>
                    <a:pt x="3822" y="1142"/>
                  </a:cubicBezTo>
                  <a:cubicBezTo>
                    <a:pt x="3804" y="1151"/>
                    <a:pt x="3786" y="1178"/>
                    <a:pt x="3759" y="1196"/>
                  </a:cubicBezTo>
                  <a:cubicBezTo>
                    <a:pt x="3768" y="1196"/>
                    <a:pt x="3768" y="1205"/>
                    <a:pt x="3786" y="1214"/>
                  </a:cubicBezTo>
                  <a:cubicBezTo>
                    <a:pt x="3786" y="1223"/>
                    <a:pt x="3804" y="1214"/>
                    <a:pt x="3804" y="1223"/>
                  </a:cubicBezTo>
                  <a:cubicBezTo>
                    <a:pt x="3831" y="1259"/>
                    <a:pt x="3840" y="1241"/>
                    <a:pt x="3858" y="1223"/>
                  </a:cubicBezTo>
                  <a:cubicBezTo>
                    <a:pt x="3869" y="1228"/>
                    <a:pt x="3882" y="1234"/>
                    <a:pt x="3896" y="1237"/>
                  </a:cubicBezTo>
                  <a:cubicBezTo>
                    <a:pt x="3880" y="1266"/>
                    <a:pt x="3865" y="1290"/>
                    <a:pt x="3849" y="1313"/>
                  </a:cubicBezTo>
                  <a:lnTo>
                    <a:pt x="3957" y="1421"/>
                  </a:lnTo>
                  <a:cubicBezTo>
                    <a:pt x="3966" y="1430"/>
                    <a:pt x="3966" y="1457"/>
                    <a:pt x="3975" y="1484"/>
                  </a:cubicBezTo>
                  <a:cubicBezTo>
                    <a:pt x="4002" y="1484"/>
                    <a:pt x="4002" y="1511"/>
                    <a:pt x="3984" y="1547"/>
                  </a:cubicBezTo>
                  <a:cubicBezTo>
                    <a:pt x="3957" y="1601"/>
                    <a:pt x="3957" y="1664"/>
                    <a:pt x="3903" y="1709"/>
                  </a:cubicBezTo>
                  <a:cubicBezTo>
                    <a:pt x="3885" y="1718"/>
                    <a:pt x="3876" y="1727"/>
                    <a:pt x="3858" y="1727"/>
                  </a:cubicBezTo>
                  <a:cubicBezTo>
                    <a:pt x="3804" y="1754"/>
                    <a:pt x="3750" y="1763"/>
                    <a:pt x="3714" y="1808"/>
                  </a:cubicBezTo>
                  <a:cubicBezTo>
                    <a:pt x="3696" y="1780"/>
                    <a:pt x="3687" y="1744"/>
                    <a:pt x="3642" y="1780"/>
                  </a:cubicBezTo>
                  <a:cubicBezTo>
                    <a:pt x="3597" y="1808"/>
                    <a:pt x="3588" y="1852"/>
                    <a:pt x="3615" y="1888"/>
                  </a:cubicBezTo>
                  <a:cubicBezTo>
                    <a:pt x="3624" y="1907"/>
                    <a:pt x="3633" y="1924"/>
                    <a:pt x="3651" y="1934"/>
                  </a:cubicBezTo>
                  <a:cubicBezTo>
                    <a:pt x="3714" y="1960"/>
                    <a:pt x="3723" y="2023"/>
                    <a:pt x="3723" y="2086"/>
                  </a:cubicBezTo>
                  <a:lnTo>
                    <a:pt x="3723" y="2113"/>
                  </a:lnTo>
                  <a:cubicBezTo>
                    <a:pt x="3678" y="2140"/>
                    <a:pt x="3642" y="2176"/>
                    <a:pt x="3597" y="2212"/>
                  </a:cubicBezTo>
                  <a:lnTo>
                    <a:pt x="3597" y="2167"/>
                  </a:lnTo>
                  <a:cubicBezTo>
                    <a:pt x="3552" y="2122"/>
                    <a:pt x="3507" y="2086"/>
                    <a:pt x="3462" y="2050"/>
                  </a:cubicBezTo>
                  <a:cubicBezTo>
                    <a:pt x="3435" y="2077"/>
                    <a:pt x="3444" y="2158"/>
                    <a:pt x="3453" y="2194"/>
                  </a:cubicBezTo>
                  <a:cubicBezTo>
                    <a:pt x="3471" y="2239"/>
                    <a:pt x="3498" y="2257"/>
                    <a:pt x="3525" y="2284"/>
                  </a:cubicBezTo>
                  <a:cubicBezTo>
                    <a:pt x="3561" y="2311"/>
                    <a:pt x="3579" y="2338"/>
                    <a:pt x="3570" y="2383"/>
                  </a:cubicBezTo>
                  <a:cubicBezTo>
                    <a:pt x="3570" y="2410"/>
                    <a:pt x="3588" y="2428"/>
                    <a:pt x="3597" y="2455"/>
                  </a:cubicBezTo>
                  <a:cubicBezTo>
                    <a:pt x="3516" y="2446"/>
                    <a:pt x="3498" y="2392"/>
                    <a:pt x="3480" y="2329"/>
                  </a:cubicBezTo>
                  <a:cubicBezTo>
                    <a:pt x="3471" y="2293"/>
                    <a:pt x="3462" y="2248"/>
                    <a:pt x="3417" y="2230"/>
                  </a:cubicBezTo>
                  <a:cubicBezTo>
                    <a:pt x="3408" y="2230"/>
                    <a:pt x="3399" y="2203"/>
                    <a:pt x="3408" y="2194"/>
                  </a:cubicBezTo>
                  <a:cubicBezTo>
                    <a:pt x="3426" y="2104"/>
                    <a:pt x="3390" y="2023"/>
                    <a:pt x="3363" y="1951"/>
                  </a:cubicBezTo>
                  <a:cubicBezTo>
                    <a:pt x="3354" y="1942"/>
                    <a:pt x="3354" y="1934"/>
                    <a:pt x="3345" y="1934"/>
                  </a:cubicBezTo>
                  <a:cubicBezTo>
                    <a:pt x="3327" y="1942"/>
                    <a:pt x="3300" y="1951"/>
                    <a:pt x="3274" y="1970"/>
                  </a:cubicBezTo>
                  <a:cubicBezTo>
                    <a:pt x="3274" y="1879"/>
                    <a:pt x="3228" y="1835"/>
                    <a:pt x="3166" y="1744"/>
                  </a:cubicBezTo>
                  <a:cubicBezTo>
                    <a:pt x="3130" y="1754"/>
                    <a:pt x="3103" y="1763"/>
                    <a:pt x="3075" y="1763"/>
                  </a:cubicBezTo>
                  <a:cubicBezTo>
                    <a:pt x="3067" y="1772"/>
                    <a:pt x="3058" y="1772"/>
                    <a:pt x="3048" y="1780"/>
                  </a:cubicBezTo>
                  <a:cubicBezTo>
                    <a:pt x="3004" y="1826"/>
                    <a:pt x="2968" y="1879"/>
                    <a:pt x="2923" y="1924"/>
                  </a:cubicBezTo>
                  <a:lnTo>
                    <a:pt x="2869" y="1978"/>
                  </a:lnTo>
                  <a:cubicBezTo>
                    <a:pt x="2860" y="2041"/>
                    <a:pt x="2860" y="2104"/>
                    <a:pt x="2851" y="2176"/>
                  </a:cubicBezTo>
                  <a:lnTo>
                    <a:pt x="2851" y="2185"/>
                  </a:lnTo>
                  <a:cubicBezTo>
                    <a:pt x="2833" y="2203"/>
                    <a:pt x="2815" y="2212"/>
                    <a:pt x="2779" y="2230"/>
                  </a:cubicBezTo>
                  <a:cubicBezTo>
                    <a:pt x="2734" y="2077"/>
                    <a:pt x="2626" y="1942"/>
                    <a:pt x="2617" y="1772"/>
                  </a:cubicBezTo>
                  <a:cubicBezTo>
                    <a:pt x="2581" y="1808"/>
                    <a:pt x="2554" y="1799"/>
                    <a:pt x="2518" y="1744"/>
                  </a:cubicBezTo>
                  <a:cubicBezTo>
                    <a:pt x="2527" y="1744"/>
                    <a:pt x="2536" y="1736"/>
                    <a:pt x="2545" y="1736"/>
                  </a:cubicBezTo>
                  <a:lnTo>
                    <a:pt x="2536" y="1727"/>
                  </a:lnTo>
                  <a:cubicBezTo>
                    <a:pt x="2509" y="1709"/>
                    <a:pt x="2473" y="1700"/>
                    <a:pt x="2455" y="1682"/>
                  </a:cubicBezTo>
                  <a:cubicBezTo>
                    <a:pt x="2410" y="1637"/>
                    <a:pt x="2374" y="1655"/>
                    <a:pt x="2329" y="1655"/>
                  </a:cubicBezTo>
                  <a:cubicBezTo>
                    <a:pt x="2275" y="1655"/>
                    <a:pt x="2221" y="1646"/>
                    <a:pt x="2167" y="1628"/>
                  </a:cubicBezTo>
                  <a:cubicBezTo>
                    <a:pt x="2158" y="1628"/>
                    <a:pt x="2149" y="1601"/>
                    <a:pt x="2140" y="1592"/>
                  </a:cubicBezTo>
                  <a:cubicBezTo>
                    <a:pt x="2086" y="1619"/>
                    <a:pt x="2005" y="1601"/>
                    <a:pt x="1978" y="1538"/>
                  </a:cubicBezTo>
                  <a:cubicBezTo>
                    <a:pt x="1960" y="1520"/>
                    <a:pt x="1951" y="1484"/>
                    <a:pt x="1915" y="1493"/>
                  </a:cubicBezTo>
                  <a:cubicBezTo>
                    <a:pt x="1906" y="1493"/>
                    <a:pt x="1897" y="1493"/>
                    <a:pt x="1879" y="1502"/>
                  </a:cubicBezTo>
                  <a:cubicBezTo>
                    <a:pt x="1906" y="1556"/>
                    <a:pt x="1942" y="1601"/>
                    <a:pt x="1969" y="1646"/>
                  </a:cubicBezTo>
                  <a:lnTo>
                    <a:pt x="1987" y="1628"/>
                  </a:lnTo>
                  <a:lnTo>
                    <a:pt x="1996" y="1637"/>
                  </a:lnTo>
                  <a:cubicBezTo>
                    <a:pt x="2005" y="1655"/>
                    <a:pt x="2005" y="1673"/>
                    <a:pt x="2005" y="1691"/>
                  </a:cubicBezTo>
                  <a:lnTo>
                    <a:pt x="2086" y="1664"/>
                  </a:lnTo>
                  <a:cubicBezTo>
                    <a:pt x="2104" y="1655"/>
                    <a:pt x="2113" y="1637"/>
                    <a:pt x="2131" y="1628"/>
                  </a:cubicBezTo>
                  <a:cubicBezTo>
                    <a:pt x="2140" y="1664"/>
                    <a:pt x="2158" y="1691"/>
                    <a:pt x="2203" y="1700"/>
                  </a:cubicBezTo>
                  <a:cubicBezTo>
                    <a:pt x="2221" y="1709"/>
                    <a:pt x="2239" y="1744"/>
                    <a:pt x="2239" y="1754"/>
                  </a:cubicBezTo>
                  <a:cubicBezTo>
                    <a:pt x="2230" y="1772"/>
                    <a:pt x="2248" y="1808"/>
                    <a:pt x="2203" y="1816"/>
                  </a:cubicBezTo>
                  <a:lnTo>
                    <a:pt x="2194" y="1816"/>
                  </a:lnTo>
                  <a:cubicBezTo>
                    <a:pt x="2194" y="1871"/>
                    <a:pt x="2149" y="1888"/>
                    <a:pt x="2122" y="1915"/>
                  </a:cubicBezTo>
                  <a:cubicBezTo>
                    <a:pt x="2113" y="1915"/>
                    <a:pt x="2113" y="1924"/>
                    <a:pt x="2113" y="1924"/>
                  </a:cubicBezTo>
                  <a:cubicBezTo>
                    <a:pt x="2068" y="1924"/>
                    <a:pt x="2050" y="1951"/>
                    <a:pt x="2023" y="1978"/>
                  </a:cubicBezTo>
                  <a:cubicBezTo>
                    <a:pt x="1978" y="2006"/>
                    <a:pt x="1924" y="2023"/>
                    <a:pt x="1879" y="2050"/>
                  </a:cubicBezTo>
                  <a:cubicBezTo>
                    <a:pt x="1870" y="2050"/>
                    <a:pt x="1870" y="2041"/>
                    <a:pt x="1861" y="2050"/>
                  </a:cubicBezTo>
                  <a:cubicBezTo>
                    <a:pt x="1843" y="2068"/>
                    <a:pt x="1807" y="2086"/>
                    <a:pt x="1789" y="2059"/>
                  </a:cubicBezTo>
                  <a:cubicBezTo>
                    <a:pt x="1771" y="2041"/>
                    <a:pt x="1762" y="1996"/>
                    <a:pt x="1753" y="1960"/>
                  </a:cubicBezTo>
                  <a:cubicBezTo>
                    <a:pt x="1753" y="1942"/>
                    <a:pt x="1744" y="1924"/>
                    <a:pt x="1735" y="1907"/>
                  </a:cubicBezTo>
                  <a:cubicBezTo>
                    <a:pt x="1708" y="1871"/>
                    <a:pt x="1681" y="1835"/>
                    <a:pt x="1655" y="1799"/>
                  </a:cubicBezTo>
                  <a:cubicBezTo>
                    <a:pt x="1645" y="1790"/>
                    <a:pt x="1645" y="1772"/>
                    <a:pt x="1645" y="1754"/>
                  </a:cubicBezTo>
                  <a:cubicBezTo>
                    <a:pt x="1636" y="1736"/>
                    <a:pt x="1636" y="1709"/>
                    <a:pt x="1619" y="1700"/>
                  </a:cubicBezTo>
                  <a:cubicBezTo>
                    <a:pt x="1573" y="1673"/>
                    <a:pt x="1573" y="1619"/>
                    <a:pt x="1537" y="1592"/>
                  </a:cubicBezTo>
                  <a:cubicBezTo>
                    <a:pt x="1528" y="1574"/>
                    <a:pt x="1520" y="1547"/>
                    <a:pt x="1493" y="1556"/>
                  </a:cubicBezTo>
                  <a:cubicBezTo>
                    <a:pt x="1482" y="1556"/>
                    <a:pt x="1473" y="1553"/>
                    <a:pt x="1465" y="1550"/>
                  </a:cubicBezTo>
                  <a:cubicBezTo>
                    <a:pt x="1532" y="1698"/>
                    <a:pt x="1598" y="1840"/>
                    <a:pt x="1672" y="1996"/>
                  </a:cubicBezTo>
                  <a:cubicBezTo>
                    <a:pt x="1681" y="1978"/>
                    <a:pt x="1681" y="1970"/>
                    <a:pt x="1691" y="1970"/>
                  </a:cubicBezTo>
                  <a:cubicBezTo>
                    <a:pt x="1735" y="2032"/>
                    <a:pt x="1780" y="2095"/>
                    <a:pt x="1816" y="2149"/>
                  </a:cubicBezTo>
                  <a:cubicBezTo>
                    <a:pt x="1879" y="2131"/>
                    <a:pt x="1942" y="2122"/>
                    <a:pt x="2005" y="2104"/>
                  </a:cubicBezTo>
                  <a:lnTo>
                    <a:pt x="2005" y="2158"/>
                  </a:lnTo>
                  <a:cubicBezTo>
                    <a:pt x="1987" y="2203"/>
                    <a:pt x="1978" y="2248"/>
                    <a:pt x="1960" y="2293"/>
                  </a:cubicBezTo>
                  <a:cubicBezTo>
                    <a:pt x="1933" y="2338"/>
                    <a:pt x="1897" y="2374"/>
                    <a:pt x="1861" y="2410"/>
                  </a:cubicBezTo>
                  <a:cubicBezTo>
                    <a:pt x="1816" y="2446"/>
                    <a:pt x="1771" y="2491"/>
                    <a:pt x="1744" y="2536"/>
                  </a:cubicBezTo>
                  <a:cubicBezTo>
                    <a:pt x="1708" y="2581"/>
                    <a:pt x="1691" y="2626"/>
                    <a:pt x="1672" y="2671"/>
                  </a:cubicBezTo>
                  <a:cubicBezTo>
                    <a:pt x="1645" y="2725"/>
                    <a:pt x="1663" y="2815"/>
                    <a:pt x="1699" y="2860"/>
                  </a:cubicBezTo>
                  <a:cubicBezTo>
                    <a:pt x="1699" y="2860"/>
                    <a:pt x="1708" y="2860"/>
                    <a:pt x="1708" y="2869"/>
                  </a:cubicBezTo>
                  <a:cubicBezTo>
                    <a:pt x="1708" y="2914"/>
                    <a:pt x="1708" y="2959"/>
                    <a:pt x="1699" y="2995"/>
                  </a:cubicBezTo>
                  <a:cubicBezTo>
                    <a:pt x="1699" y="3013"/>
                    <a:pt x="1681" y="3031"/>
                    <a:pt x="1663" y="3040"/>
                  </a:cubicBezTo>
                  <a:cubicBezTo>
                    <a:pt x="1644" y="3059"/>
                    <a:pt x="1622" y="3081"/>
                    <a:pt x="1599" y="3103"/>
                  </a:cubicBezTo>
                  <a:lnTo>
                    <a:pt x="861" y="3103"/>
                  </a:lnTo>
                  <a:cubicBezTo>
                    <a:pt x="848" y="3038"/>
                    <a:pt x="859" y="2973"/>
                    <a:pt x="899" y="2905"/>
                  </a:cubicBezTo>
                  <a:cubicBezTo>
                    <a:pt x="899" y="2896"/>
                    <a:pt x="908" y="2887"/>
                    <a:pt x="908" y="2878"/>
                  </a:cubicBezTo>
                  <a:cubicBezTo>
                    <a:pt x="899" y="2833"/>
                    <a:pt x="899" y="2779"/>
                    <a:pt x="881" y="2734"/>
                  </a:cubicBezTo>
                  <a:cubicBezTo>
                    <a:pt x="854" y="2671"/>
                    <a:pt x="809" y="2617"/>
                    <a:pt x="773" y="2554"/>
                  </a:cubicBezTo>
                  <a:cubicBezTo>
                    <a:pt x="773" y="2545"/>
                    <a:pt x="764" y="2536"/>
                    <a:pt x="764" y="2527"/>
                  </a:cubicBezTo>
                  <a:lnTo>
                    <a:pt x="791" y="2419"/>
                  </a:lnTo>
                  <a:cubicBezTo>
                    <a:pt x="800" y="2383"/>
                    <a:pt x="791" y="2365"/>
                    <a:pt x="755" y="2356"/>
                  </a:cubicBezTo>
                  <a:cubicBezTo>
                    <a:pt x="746" y="2356"/>
                    <a:pt x="719" y="2356"/>
                    <a:pt x="710" y="2347"/>
                  </a:cubicBezTo>
                  <a:cubicBezTo>
                    <a:pt x="692" y="2338"/>
                    <a:pt x="674" y="2329"/>
                    <a:pt x="665" y="2320"/>
                  </a:cubicBezTo>
                  <a:cubicBezTo>
                    <a:pt x="647" y="2311"/>
                    <a:pt x="620" y="2284"/>
                    <a:pt x="611" y="2284"/>
                  </a:cubicBezTo>
                  <a:cubicBezTo>
                    <a:pt x="557" y="2293"/>
                    <a:pt x="512" y="2302"/>
                    <a:pt x="467" y="2320"/>
                  </a:cubicBezTo>
                  <a:cubicBezTo>
                    <a:pt x="458" y="2320"/>
                    <a:pt x="440" y="2329"/>
                    <a:pt x="431" y="2320"/>
                  </a:cubicBezTo>
                  <a:cubicBezTo>
                    <a:pt x="386" y="2302"/>
                    <a:pt x="359" y="2311"/>
                    <a:pt x="323" y="2338"/>
                  </a:cubicBezTo>
                  <a:cubicBezTo>
                    <a:pt x="305" y="2356"/>
                    <a:pt x="287" y="2356"/>
                    <a:pt x="260" y="2338"/>
                  </a:cubicBezTo>
                  <a:cubicBezTo>
                    <a:pt x="170" y="2284"/>
                    <a:pt x="98" y="2212"/>
                    <a:pt x="53" y="2113"/>
                  </a:cubicBezTo>
                  <a:cubicBezTo>
                    <a:pt x="44" y="2095"/>
                    <a:pt x="26" y="2077"/>
                    <a:pt x="17" y="2059"/>
                  </a:cubicBezTo>
                  <a:cubicBezTo>
                    <a:pt x="9" y="2023"/>
                    <a:pt x="0" y="1987"/>
                    <a:pt x="26" y="1951"/>
                  </a:cubicBezTo>
                  <a:lnTo>
                    <a:pt x="26" y="1907"/>
                  </a:lnTo>
                  <a:cubicBezTo>
                    <a:pt x="17" y="1799"/>
                    <a:pt x="36" y="1709"/>
                    <a:pt x="98" y="1619"/>
                  </a:cubicBezTo>
                  <a:cubicBezTo>
                    <a:pt x="125" y="1592"/>
                    <a:pt x="144" y="1565"/>
                    <a:pt x="179" y="1547"/>
                  </a:cubicBezTo>
                  <a:cubicBezTo>
                    <a:pt x="197" y="1538"/>
                    <a:pt x="215" y="1511"/>
                    <a:pt x="224" y="1484"/>
                  </a:cubicBezTo>
                  <a:cubicBezTo>
                    <a:pt x="242" y="1439"/>
                    <a:pt x="251" y="1412"/>
                    <a:pt x="287" y="1376"/>
                  </a:cubicBezTo>
                  <a:cubicBezTo>
                    <a:pt x="314" y="1358"/>
                    <a:pt x="332" y="1313"/>
                    <a:pt x="350" y="1286"/>
                  </a:cubicBezTo>
                  <a:cubicBezTo>
                    <a:pt x="350" y="1241"/>
                    <a:pt x="305" y="1250"/>
                    <a:pt x="278" y="1250"/>
                  </a:cubicBezTo>
                  <a:cubicBezTo>
                    <a:pt x="278" y="1223"/>
                    <a:pt x="269" y="1214"/>
                    <a:pt x="269" y="1196"/>
                  </a:cubicBezTo>
                  <a:lnTo>
                    <a:pt x="269" y="1178"/>
                  </a:lnTo>
                  <a:cubicBezTo>
                    <a:pt x="278" y="1133"/>
                    <a:pt x="287" y="1088"/>
                    <a:pt x="296" y="1034"/>
                  </a:cubicBezTo>
                  <a:cubicBezTo>
                    <a:pt x="341" y="1007"/>
                    <a:pt x="395" y="1034"/>
                    <a:pt x="458" y="1043"/>
                  </a:cubicBezTo>
                  <a:cubicBezTo>
                    <a:pt x="485" y="1043"/>
                    <a:pt x="494" y="1043"/>
                    <a:pt x="494" y="1016"/>
                  </a:cubicBezTo>
                  <a:cubicBezTo>
                    <a:pt x="503" y="935"/>
                    <a:pt x="503" y="935"/>
                    <a:pt x="422" y="890"/>
                  </a:cubicBezTo>
                  <a:cubicBezTo>
                    <a:pt x="422" y="890"/>
                    <a:pt x="422" y="881"/>
                    <a:pt x="413" y="872"/>
                  </a:cubicBezTo>
                  <a:cubicBezTo>
                    <a:pt x="431" y="872"/>
                    <a:pt x="449" y="854"/>
                    <a:pt x="458" y="863"/>
                  </a:cubicBezTo>
                  <a:cubicBezTo>
                    <a:pt x="494" y="890"/>
                    <a:pt x="494" y="863"/>
                    <a:pt x="494" y="836"/>
                  </a:cubicBezTo>
                  <a:cubicBezTo>
                    <a:pt x="548" y="845"/>
                    <a:pt x="575" y="836"/>
                    <a:pt x="584" y="782"/>
                  </a:cubicBezTo>
                  <a:cubicBezTo>
                    <a:pt x="620" y="782"/>
                    <a:pt x="647" y="773"/>
                    <a:pt x="665" y="737"/>
                  </a:cubicBezTo>
                  <a:cubicBezTo>
                    <a:pt x="674" y="719"/>
                    <a:pt x="710" y="710"/>
                    <a:pt x="737" y="701"/>
                  </a:cubicBezTo>
                  <a:cubicBezTo>
                    <a:pt x="773" y="701"/>
                    <a:pt x="773" y="683"/>
                    <a:pt x="764" y="665"/>
                  </a:cubicBezTo>
                  <a:cubicBezTo>
                    <a:pt x="737" y="620"/>
                    <a:pt x="755" y="593"/>
                    <a:pt x="809" y="584"/>
                  </a:cubicBezTo>
                  <a:lnTo>
                    <a:pt x="809" y="683"/>
                  </a:lnTo>
                  <a:cubicBezTo>
                    <a:pt x="890" y="710"/>
                    <a:pt x="980" y="674"/>
                    <a:pt x="1061" y="665"/>
                  </a:cubicBezTo>
                  <a:cubicBezTo>
                    <a:pt x="1070" y="638"/>
                    <a:pt x="1070" y="611"/>
                    <a:pt x="1079" y="584"/>
                  </a:cubicBezTo>
                  <a:cubicBezTo>
                    <a:pt x="1097" y="593"/>
                    <a:pt x="1115" y="593"/>
                    <a:pt x="1133" y="603"/>
                  </a:cubicBezTo>
                  <a:cubicBezTo>
                    <a:pt x="1142" y="584"/>
                    <a:pt x="1142" y="584"/>
                    <a:pt x="1124" y="531"/>
                  </a:cubicBezTo>
                  <a:cubicBezTo>
                    <a:pt x="1169" y="521"/>
                    <a:pt x="1214" y="512"/>
                    <a:pt x="1268" y="512"/>
                  </a:cubicBezTo>
                  <a:lnTo>
                    <a:pt x="1268" y="495"/>
                  </a:lnTo>
                  <a:lnTo>
                    <a:pt x="1187" y="495"/>
                  </a:lnTo>
                  <a:cubicBezTo>
                    <a:pt x="1160" y="495"/>
                    <a:pt x="1142" y="512"/>
                    <a:pt x="1124" y="503"/>
                  </a:cubicBezTo>
                  <a:cubicBezTo>
                    <a:pt x="1106" y="503"/>
                    <a:pt x="1070" y="495"/>
                    <a:pt x="1070" y="476"/>
                  </a:cubicBezTo>
                  <a:cubicBezTo>
                    <a:pt x="1070" y="449"/>
                    <a:pt x="1034" y="423"/>
                    <a:pt x="1079" y="396"/>
                  </a:cubicBezTo>
                  <a:cubicBezTo>
                    <a:pt x="1106" y="387"/>
                    <a:pt x="1124" y="369"/>
                    <a:pt x="1142" y="351"/>
                  </a:cubicBezTo>
                  <a:cubicBezTo>
                    <a:pt x="1097" y="315"/>
                    <a:pt x="1079" y="324"/>
                    <a:pt x="1052" y="369"/>
                  </a:cubicBezTo>
                  <a:cubicBezTo>
                    <a:pt x="1052" y="377"/>
                    <a:pt x="1043" y="387"/>
                    <a:pt x="1034" y="396"/>
                  </a:cubicBezTo>
                  <a:cubicBezTo>
                    <a:pt x="1016" y="404"/>
                    <a:pt x="1007" y="404"/>
                    <a:pt x="989" y="413"/>
                  </a:cubicBezTo>
                  <a:cubicBezTo>
                    <a:pt x="962" y="440"/>
                    <a:pt x="962" y="476"/>
                    <a:pt x="1007" y="503"/>
                  </a:cubicBezTo>
                  <a:cubicBezTo>
                    <a:pt x="1007" y="548"/>
                    <a:pt x="926" y="557"/>
                    <a:pt x="971" y="611"/>
                  </a:cubicBezTo>
                  <a:cubicBezTo>
                    <a:pt x="926" y="629"/>
                    <a:pt x="899" y="638"/>
                    <a:pt x="854" y="656"/>
                  </a:cubicBezTo>
                  <a:cubicBezTo>
                    <a:pt x="854" y="656"/>
                    <a:pt x="854" y="665"/>
                    <a:pt x="845" y="683"/>
                  </a:cubicBezTo>
                  <a:cubicBezTo>
                    <a:pt x="836" y="665"/>
                    <a:pt x="827" y="647"/>
                    <a:pt x="827" y="638"/>
                  </a:cubicBezTo>
                  <a:cubicBezTo>
                    <a:pt x="836" y="629"/>
                    <a:pt x="854" y="629"/>
                    <a:pt x="863" y="620"/>
                  </a:cubicBezTo>
                  <a:cubicBezTo>
                    <a:pt x="845" y="584"/>
                    <a:pt x="836" y="557"/>
                    <a:pt x="818" y="521"/>
                  </a:cubicBezTo>
                  <a:cubicBezTo>
                    <a:pt x="800" y="531"/>
                    <a:pt x="791" y="539"/>
                    <a:pt x="773" y="548"/>
                  </a:cubicBezTo>
                  <a:cubicBezTo>
                    <a:pt x="737" y="575"/>
                    <a:pt x="692" y="567"/>
                    <a:pt x="683" y="521"/>
                  </a:cubicBezTo>
                  <a:cubicBezTo>
                    <a:pt x="674" y="449"/>
                    <a:pt x="692" y="423"/>
                    <a:pt x="764" y="396"/>
                  </a:cubicBezTo>
                  <a:cubicBezTo>
                    <a:pt x="800" y="377"/>
                    <a:pt x="827" y="351"/>
                    <a:pt x="854" y="324"/>
                  </a:cubicBezTo>
                  <a:cubicBezTo>
                    <a:pt x="872" y="305"/>
                    <a:pt x="899" y="279"/>
                    <a:pt x="926" y="261"/>
                  </a:cubicBezTo>
                  <a:lnTo>
                    <a:pt x="890" y="261"/>
                  </a:lnTo>
                  <a:lnTo>
                    <a:pt x="890" y="252"/>
                  </a:lnTo>
                  <a:cubicBezTo>
                    <a:pt x="908" y="252"/>
                    <a:pt x="917" y="243"/>
                    <a:pt x="935" y="243"/>
                  </a:cubicBezTo>
                  <a:cubicBezTo>
                    <a:pt x="944" y="243"/>
                    <a:pt x="953" y="234"/>
                    <a:pt x="962" y="234"/>
                  </a:cubicBezTo>
                  <a:cubicBezTo>
                    <a:pt x="980" y="225"/>
                    <a:pt x="998" y="216"/>
                    <a:pt x="1016" y="216"/>
                  </a:cubicBezTo>
                  <a:lnTo>
                    <a:pt x="1097" y="189"/>
                  </a:lnTo>
                  <a:lnTo>
                    <a:pt x="1205" y="189"/>
                  </a:lnTo>
                  <a:cubicBezTo>
                    <a:pt x="1232" y="189"/>
                    <a:pt x="1241" y="216"/>
                    <a:pt x="1268" y="216"/>
                  </a:cubicBezTo>
                  <a:cubicBezTo>
                    <a:pt x="1331" y="225"/>
                    <a:pt x="1385" y="243"/>
                    <a:pt x="1448" y="261"/>
                  </a:cubicBezTo>
                  <a:cubicBezTo>
                    <a:pt x="1457" y="270"/>
                    <a:pt x="1475" y="279"/>
                    <a:pt x="1501" y="297"/>
                  </a:cubicBezTo>
                  <a:cubicBezTo>
                    <a:pt x="1439" y="351"/>
                    <a:pt x="1376" y="305"/>
                    <a:pt x="1322" y="305"/>
                  </a:cubicBezTo>
                  <a:cubicBezTo>
                    <a:pt x="1331" y="324"/>
                    <a:pt x="1349" y="341"/>
                    <a:pt x="1358" y="360"/>
                  </a:cubicBezTo>
                  <a:cubicBezTo>
                    <a:pt x="1376" y="377"/>
                    <a:pt x="1393" y="387"/>
                    <a:pt x="1403" y="351"/>
                  </a:cubicBezTo>
                  <a:cubicBezTo>
                    <a:pt x="1421" y="360"/>
                    <a:pt x="1448" y="360"/>
                    <a:pt x="1465" y="369"/>
                  </a:cubicBezTo>
                  <a:cubicBezTo>
                    <a:pt x="1475" y="324"/>
                    <a:pt x="1511" y="305"/>
                    <a:pt x="1556" y="324"/>
                  </a:cubicBezTo>
                  <a:cubicBezTo>
                    <a:pt x="1547" y="288"/>
                    <a:pt x="1537" y="270"/>
                    <a:pt x="1528" y="243"/>
                  </a:cubicBezTo>
                  <a:cubicBezTo>
                    <a:pt x="1547" y="252"/>
                    <a:pt x="1573" y="261"/>
                    <a:pt x="1600" y="270"/>
                  </a:cubicBezTo>
                  <a:cubicBezTo>
                    <a:pt x="1583" y="270"/>
                    <a:pt x="1573" y="279"/>
                    <a:pt x="1564" y="279"/>
                  </a:cubicBezTo>
                  <a:cubicBezTo>
                    <a:pt x="1564" y="288"/>
                    <a:pt x="1573" y="288"/>
                    <a:pt x="1573" y="288"/>
                  </a:cubicBezTo>
                  <a:cubicBezTo>
                    <a:pt x="1627" y="270"/>
                    <a:pt x="1681" y="261"/>
                    <a:pt x="1735" y="243"/>
                  </a:cubicBezTo>
                  <a:cubicBezTo>
                    <a:pt x="1762" y="297"/>
                    <a:pt x="1798" y="234"/>
                    <a:pt x="1825" y="252"/>
                  </a:cubicBezTo>
                  <a:lnTo>
                    <a:pt x="1870" y="252"/>
                  </a:lnTo>
                  <a:lnTo>
                    <a:pt x="1906" y="216"/>
                  </a:lnTo>
                  <a:cubicBezTo>
                    <a:pt x="1951" y="225"/>
                    <a:pt x="2005" y="243"/>
                    <a:pt x="2059" y="252"/>
                  </a:cubicBezTo>
                  <a:lnTo>
                    <a:pt x="2068" y="252"/>
                  </a:lnTo>
                  <a:cubicBezTo>
                    <a:pt x="2041" y="225"/>
                    <a:pt x="2014" y="207"/>
                    <a:pt x="1996" y="189"/>
                  </a:cubicBezTo>
                  <a:cubicBezTo>
                    <a:pt x="2005" y="162"/>
                    <a:pt x="2023" y="135"/>
                    <a:pt x="2032" y="117"/>
                  </a:cubicBezTo>
                  <a:cubicBezTo>
                    <a:pt x="2050" y="126"/>
                    <a:pt x="2068" y="135"/>
                    <a:pt x="2086" y="135"/>
                  </a:cubicBezTo>
                  <a:cubicBezTo>
                    <a:pt x="2113" y="189"/>
                    <a:pt x="2140" y="225"/>
                    <a:pt x="2176" y="279"/>
                  </a:cubicBezTo>
                  <a:cubicBezTo>
                    <a:pt x="2158" y="288"/>
                    <a:pt x="2140" y="297"/>
                    <a:pt x="2122" y="305"/>
                  </a:cubicBezTo>
                  <a:cubicBezTo>
                    <a:pt x="2194" y="324"/>
                    <a:pt x="2212" y="305"/>
                    <a:pt x="2203" y="252"/>
                  </a:cubicBezTo>
                  <a:lnTo>
                    <a:pt x="2203" y="243"/>
                  </a:lnTo>
                  <a:cubicBezTo>
                    <a:pt x="2176" y="216"/>
                    <a:pt x="2149" y="198"/>
                    <a:pt x="2113" y="171"/>
                  </a:cubicBezTo>
                  <a:cubicBezTo>
                    <a:pt x="2122" y="162"/>
                    <a:pt x="2140" y="153"/>
                    <a:pt x="2140" y="153"/>
                  </a:cubicBezTo>
                  <a:cubicBezTo>
                    <a:pt x="2176" y="162"/>
                    <a:pt x="2203" y="180"/>
                    <a:pt x="2230" y="189"/>
                  </a:cubicBezTo>
                  <a:cubicBezTo>
                    <a:pt x="2239" y="189"/>
                    <a:pt x="2239" y="180"/>
                    <a:pt x="2239" y="180"/>
                  </a:cubicBezTo>
                  <a:cubicBezTo>
                    <a:pt x="2221" y="171"/>
                    <a:pt x="2203" y="171"/>
                    <a:pt x="2185" y="162"/>
                  </a:cubicBezTo>
                  <a:cubicBezTo>
                    <a:pt x="2194" y="144"/>
                    <a:pt x="2194" y="144"/>
                    <a:pt x="2311" y="162"/>
                  </a:cubicBezTo>
                  <a:cubicBezTo>
                    <a:pt x="2275" y="144"/>
                    <a:pt x="2257" y="135"/>
                    <a:pt x="2230" y="126"/>
                  </a:cubicBezTo>
                  <a:cubicBezTo>
                    <a:pt x="2230" y="117"/>
                    <a:pt x="2239" y="117"/>
                    <a:pt x="2239" y="108"/>
                  </a:cubicBezTo>
                  <a:lnTo>
                    <a:pt x="2347" y="108"/>
                  </a:lnTo>
                  <a:lnTo>
                    <a:pt x="2320" y="81"/>
                  </a:lnTo>
                  <a:cubicBezTo>
                    <a:pt x="2383" y="63"/>
                    <a:pt x="2437" y="27"/>
                    <a:pt x="2500" y="45"/>
                  </a:cubicBezTo>
                  <a:cubicBezTo>
                    <a:pt x="2518" y="54"/>
                    <a:pt x="2545" y="36"/>
                    <a:pt x="2563" y="27"/>
                  </a:cubicBezTo>
                  <a:cubicBezTo>
                    <a:pt x="2581" y="18"/>
                    <a:pt x="2599" y="0"/>
                    <a:pt x="2608" y="9"/>
                  </a:cubicBezTo>
                  <a:cubicBezTo>
                    <a:pt x="2671" y="36"/>
                    <a:pt x="2734" y="27"/>
                    <a:pt x="2806" y="36"/>
                  </a:cubicBezTo>
                  <a:cubicBezTo>
                    <a:pt x="2815" y="45"/>
                    <a:pt x="2833" y="54"/>
                    <a:pt x="2860" y="63"/>
                  </a:cubicBezTo>
                  <a:cubicBezTo>
                    <a:pt x="2815" y="90"/>
                    <a:pt x="2788" y="108"/>
                    <a:pt x="2761" y="126"/>
                  </a:cubicBezTo>
                  <a:cubicBezTo>
                    <a:pt x="2788" y="108"/>
                    <a:pt x="2851" y="135"/>
                    <a:pt x="2860" y="90"/>
                  </a:cubicBezTo>
                  <a:cubicBezTo>
                    <a:pt x="2941" y="99"/>
                    <a:pt x="3022" y="117"/>
                    <a:pt x="3103" y="126"/>
                  </a:cubicBezTo>
                  <a:cubicBezTo>
                    <a:pt x="3111" y="117"/>
                    <a:pt x="3111" y="117"/>
                    <a:pt x="3111" y="99"/>
                  </a:cubicBezTo>
                  <a:cubicBezTo>
                    <a:pt x="3147" y="126"/>
                    <a:pt x="3192" y="90"/>
                    <a:pt x="3228" y="126"/>
                  </a:cubicBezTo>
                  <a:cubicBezTo>
                    <a:pt x="3255" y="144"/>
                    <a:pt x="3291" y="162"/>
                    <a:pt x="3318" y="180"/>
                  </a:cubicBezTo>
                  <a:cubicBezTo>
                    <a:pt x="3336" y="198"/>
                    <a:pt x="3354" y="198"/>
                    <a:pt x="3354" y="171"/>
                  </a:cubicBezTo>
                  <a:lnTo>
                    <a:pt x="3507" y="171"/>
                  </a:lnTo>
                  <a:cubicBezTo>
                    <a:pt x="3498" y="153"/>
                    <a:pt x="3489" y="153"/>
                    <a:pt x="3480" y="135"/>
                  </a:cubicBezTo>
                  <a:cubicBezTo>
                    <a:pt x="3525" y="135"/>
                    <a:pt x="3561" y="126"/>
                    <a:pt x="3597" y="153"/>
                  </a:cubicBezTo>
                  <a:cubicBezTo>
                    <a:pt x="3606" y="153"/>
                    <a:pt x="3615" y="162"/>
                    <a:pt x="3624" y="162"/>
                  </a:cubicBezTo>
                  <a:cubicBezTo>
                    <a:pt x="3678" y="126"/>
                    <a:pt x="3732" y="162"/>
                    <a:pt x="3768" y="180"/>
                  </a:cubicBezTo>
                  <a:cubicBezTo>
                    <a:pt x="3804" y="198"/>
                    <a:pt x="3831" y="180"/>
                    <a:pt x="3867" y="180"/>
                  </a:cubicBezTo>
                  <a:cubicBezTo>
                    <a:pt x="3912" y="171"/>
                    <a:pt x="3957" y="171"/>
                    <a:pt x="3993" y="216"/>
                  </a:cubicBezTo>
                  <a:cubicBezTo>
                    <a:pt x="4002" y="225"/>
                    <a:pt x="4011" y="225"/>
                    <a:pt x="4020" y="225"/>
                  </a:cubicBezTo>
                  <a:cubicBezTo>
                    <a:pt x="4074" y="225"/>
                    <a:pt x="4119" y="216"/>
                    <a:pt x="4173" y="216"/>
                  </a:cubicBezTo>
                  <a:cubicBezTo>
                    <a:pt x="4191" y="216"/>
                    <a:pt x="4209" y="225"/>
                    <a:pt x="4227" y="234"/>
                  </a:cubicBezTo>
                  <a:cubicBezTo>
                    <a:pt x="4236" y="234"/>
                    <a:pt x="4245" y="243"/>
                    <a:pt x="4263" y="234"/>
                  </a:cubicBezTo>
                  <a:cubicBezTo>
                    <a:pt x="4245" y="234"/>
                    <a:pt x="4236" y="225"/>
                    <a:pt x="4218" y="216"/>
                  </a:cubicBezTo>
                  <a:cubicBezTo>
                    <a:pt x="4226" y="212"/>
                    <a:pt x="4241" y="210"/>
                    <a:pt x="4263" y="211"/>
                  </a:cubicBezTo>
                  <a:lnTo>
                    <a:pt x="4263" y="234"/>
                  </a:lnTo>
                  <a:close/>
                  <a:moveTo>
                    <a:pt x="1429" y="1529"/>
                  </a:moveTo>
                  <a:cubicBezTo>
                    <a:pt x="1441" y="1535"/>
                    <a:pt x="1452" y="1544"/>
                    <a:pt x="1465" y="1550"/>
                  </a:cubicBezTo>
                  <a:cubicBezTo>
                    <a:pt x="1460" y="1537"/>
                    <a:pt x="1454" y="1524"/>
                    <a:pt x="1448" y="1511"/>
                  </a:cubicBezTo>
                  <a:cubicBezTo>
                    <a:pt x="1439" y="1520"/>
                    <a:pt x="1429" y="1529"/>
                    <a:pt x="1429" y="1529"/>
                  </a:cubicBezTo>
                  <a:close/>
                  <a:moveTo>
                    <a:pt x="3921" y="1241"/>
                  </a:moveTo>
                  <a:cubicBezTo>
                    <a:pt x="3914" y="1241"/>
                    <a:pt x="3905" y="1240"/>
                    <a:pt x="3896" y="1237"/>
                  </a:cubicBezTo>
                  <a:cubicBezTo>
                    <a:pt x="3898" y="1233"/>
                    <a:pt x="3901" y="1228"/>
                    <a:pt x="3903" y="1223"/>
                  </a:cubicBezTo>
                  <a:cubicBezTo>
                    <a:pt x="3903" y="1232"/>
                    <a:pt x="3912" y="1241"/>
                    <a:pt x="3921" y="1241"/>
                  </a:cubicBezTo>
                  <a:close/>
                  <a:moveTo>
                    <a:pt x="854" y="1223"/>
                  </a:moveTo>
                  <a:cubicBezTo>
                    <a:pt x="872" y="1223"/>
                    <a:pt x="872" y="1214"/>
                    <a:pt x="881" y="1214"/>
                  </a:cubicBezTo>
                  <a:cubicBezTo>
                    <a:pt x="908" y="1214"/>
                    <a:pt x="935" y="1205"/>
                    <a:pt x="962" y="1196"/>
                  </a:cubicBezTo>
                  <a:cubicBezTo>
                    <a:pt x="944" y="1169"/>
                    <a:pt x="926" y="1142"/>
                    <a:pt x="908" y="1124"/>
                  </a:cubicBezTo>
                  <a:cubicBezTo>
                    <a:pt x="908" y="1115"/>
                    <a:pt x="899" y="1115"/>
                    <a:pt x="899" y="1115"/>
                  </a:cubicBezTo>
                  <a:cubicBezTo>
                    <a:pt x="854" y="1106"/>
                    <a:pt x="827" y="1070"/>
                    <a:pt x="809" y="1034"/>
                  </a:cubicBezTo>
                  <a:cubicBezTo>
                    <a:pt x="791" y="1016"/>
                    <a:pt x="773" y="998"/>
                    <a:pt x="755" y="1016"/>
                  </a:cubicBezTo>
                  <a:cubicBezTo>
                    <a:pt x="719" y="1034"/>
                    <a:pt x="701" y="1061"/>
                    <a:pt x="656" y="1034"/>
                  </a:cubicBezTo>
                  <a:cubicBezTo>
                    <a:pt x="638" y="1034"/>
                    <a:pt x="611" y="1034"/>
                    <a:pt x="611" y="1070"/>
                  </a:cubicBezTo>
                  <a:cubicBezTo>
                    <a:pt x="611" y="1079"/>
                    <a:pt x="593" y="1097"/>
                    <a:pt x="584" y="1106"/>
                  </a:cubicBezTo>
                  <a:cubicBezTo>
                    <a:pt x="548" y="1124"/>
                    <a:pt x="521" y="1142"/>
                    <a:pt x="521" y="1187"/>
                  </a:cubicBezTo>
                  <a:cubicBezTo>
                    <a:pt x="521" y="1205"/>
                    <a:pt x="503" y="1232"/>
                    <a:pt x="485" y="1241"/>
                  </a:cubicBezTo>
                  <a:cubicBezTo>
                    <a:pt x="458" y="1250"/>
                    <a:pt x="431" y="1250"/>
                    <a:pt x="404" y="1268"/>
                  </a:cubicBezTo>
                  <a:cubicBezTo>
                    <a:pt x="386" y="1268"/>
                    <a:pt x="377" y="1286"/>
                    <a:pt x="368" y="1295"/>
                  </a:cubicBezTo>
                  <a:cubicBezTo>
                    <a:pt x="377" y="1304"/>
                    <a:pt x="395" y="1313"/>
                    <a:pt x="404" y="1313"/>
                  </a:cubicBezTo>
                  <a:cubicBezTo>
                    <a:pt x="440" y="1313"/>
                    <a:pt x="485" y="1304"/>
                    <a:pt x="521" y="1295"/>
                  </a:cubicBezTo>
                  <a:cubicBezTo>
                    <a:pt x="557" y="1277"/>
                    <a:pt x="593" y="1241"/>
                    <a:pt x="638" y="1268"/>
                  </a:cubicBezTo>
                  <a:cubicBezTo>
                    <a:pt x="647" y="1268"/>
                    <a:pt x="656" y="1268"/>
                    <a:pt x="665" y="1259"/>
                  </a:cubicBezTo>
                  <a:cubicBezTo>
                    <a:pt x="710" y="1259"/>
                    <a:pt x="755" y="1250"/>
                    <a:pt x="791" y="1241"/>
                  </a:cubicBezTo>
                  <a:cubicBezTo>
                    <a:pt x="800" y="1241"/>
                    <a:pt x="818" y="1250"/>
                    <a:pt x="818" y="1259"/>
                  </a:cubicBezTo>
                  <a:cubicBezTo>
                    <a:pt x="818" y="1286"/>
                    <a:pt x="836" y="1322"/>
                    <a:pt x="809" y="1349"/>
                  </a:cubicBezTo>
                  <a:cubicBezTo>
                    <a:pt x="800" y="1349"/>
                    <a:pt x="809" y="1358"/>
                    <a:pt x="809" y="1376"/>
                  </a:cubicBezTo>
                  <a:lnTo>
                    <a:pt x="836" y="1349"/>
                  </a:lnTo>
                  <a:lnTo>
                    <a:pt x="836" y="1358"/>
                  </a:lnTo>
                  <a:cubicBezTo>
                    <a:pt x="863" y="1376"/>
                    <a:pt x="899" y="1385"/>
                    <a:pt x="926" y="1403"/>
                  </a:cubicBezTo>
                  <a:cubicBezTo>
                    <a:pt x="962" y="1421"/>
                    <a:pt x="980" y="1457"/>
                    <a:pt x="1025" y="1457"/>
                  </a:cubicBezTo>
                  <a:cubicBezTo>
                    <a:pt x="1025" y="1457"/>
                    <a:pt x="1034" y="1457"/>
                    <a:pt x="1034" y="1466"/>
                  </a:cubicBezTo>
                  <a:cubicBezTo>
                    <a:pt x="1043" y="1466"/>
                    <a:pt x="1061" y="1475"/>
                    <a:pt x="1070" y="1484"/>
                  </a:cubicBezTo>
                  <a:cubicBezTo>
                    <a:pt x="1079" y="1466"/>
                    <a:pt x="1088" y="1457"/>
                    <a:pt x="1088" y="1439"/>
                  </a:cubicBezTo>
                  <a:cubicBezTo>
                    <a:pt x="1097" y="1394"/>
                    <a:pt x="1133" y="1376"/>
                    <a:pt x="1169" y="1403"/>
                  </a:cubicBezTo>
                  <a:cubicBezTo>
                    <a:pt x="1196" y="1412"/>
                    <a:pt x="1223" y="1439"/>
                    <a:pt x="1259" y="1439"/>
                  </a:cubicBezTo>
                  <a:cubicBezTo>
                    <a:pt x="1304" y="1448"/>
                    <a:pt x="1349" y="1466"/>
                    <a:pt x="1393" y="1439"/>
                  </a:cubicBezTo>
                  <a:cubicBezTo>
                    <a:pt x="1403" y="1439"/>
                    <a:pt x="1412" y="1448"/>
                    <a:pt x="1421" y="1448"/>
                  </a:cubicBezTo>
                  <a:cubicBezTo>
                    <a:pt x="1448" y="1448"/>
                    <a:pt x="1475" y="1457"/>
                    <a:pt x="1484" y="1430"/>
                  </a:cubicBezTo>
                  <a:cubicBezTo>
                    <a:pt x="1511" y="1376"/>
                    <a:pt x="1528" y="1322"/>
                    <a:pt x="1520" y="1259"/>
                  </a:cubicBezTo>
                  <a:cubicBezTo>
                    <a:pt x="1501" y="1259"/>
                    <a:pt x="1493" y="1259"/>
                    <a:pt x="1484" y="1268"/>
                  </a:cubicBezTo>
                  <a:cubicBezTo>
                    <a:pt x="1457" y="1286"/>
                    <a:pt x="1429" y="1295"/>
                    <a:pt x="1393" y="1268"/>
                  </a:cubicBezTo>
                  <a:cubicBezTo>
                    <a:pt x="1393" y="1259"/>
                    <a:pt x="1376" y="1259"/>
                    <a:pt x="1367" y="1268"/>
                  </a:cubicBezTo>
                  <a:cubicBezTo>
                    <a:pt x="1340" y="1286"/>
                    <a:pt x="1295" y="1268"/>
                    <a:pt x="1277" y="1241"/>
                  </a:cubicBezTo>
                  <a:cubicBezTo>
                    <a:pt x="1268" y="1214"/>
                    <a:pt x="1259" y="1187"/>
                    <a:pt x="1241" y="1151"/>
                  </a:cubicBezTo>
                  <a:cubicBezTo>
                    <a:pt x="1277" y="1142"/>
                    <a:pt x="1322" y="1142"/>
                    <a:pt x="1349" y="1106"/>
                  </a:cubicBezTo>
                  <a:lnTo>
                    <a:pt x="1358" y="1115"/>
                  </a:lnTo>
                  <a:cubicBezTo>
                    <a:pt x="1367" y="1106"/>
                    <a:pt x="1385" y="1106"/>
                    <a:pt x="1393" y="1106"/>
                  </a:cubicBezTo>
                  <a:cubicBezTo>
                    <a:pt x="1429" y="1079"/>
                    <a:pt x="1465" y="1079"/>
                    <a:pt x="1501" y="1097"/>
                  </a:cubicBezTo>
                  <a:cubicBezTo>
                    <a:pt x="1547" y="1124"/>
                    <a:pt x="1583" y="1124"/>
                    <a:pt x="1619" y="1115"/>
                  </a:cubicBezTo>
                  <a:cubicBezTo>
                    <a:pt x="1636" y="1115"/>
                    <a:pt x="1645" y="1097"/>
                    <a:pt x="1655" y="1088"/>
                  </a:cubicBezTo>
                  <a:cubicBezTo>
                    <a:pt x="1655" y="1079"/>
                    <a:pt x="1636" y="1061"/>
                    <a:pt x="1627" y="1052"/>
                  </a:cubicBezTo>
                  <a:cubicBezTo>
                    <a:pt x="1619" y="1043"/>
                    <a:pt x="1609" y="1043"/>
                    <a:pt x="1600" y="1034"/>
                  </a:cubicBezTo>
                  <a:cubicBezTo>
                    <a:pt x="1556" y="1016"/>
                    <a:pt x="1511" y="962"/>
                    <a:pt x="1457" y="998"/>
                  </a:cubicBezTo>
                  <a:cubicBezTo>
                    <a:pt x="1448" y="1007"/>
                    <a:pt x="1421" y="989"/>
                    <a:pt x="1412" y="980"/>
                  </a:cubicBezTo>
                  <a:cubicBezTo>
                    <a:pt x="1393" y="962"/>
                    <a:pt x="1385" y="944"/>
                    <a:pt x="1358" y="917"/>
                  </a:cubicBezTo>
                  <a:cubicBezTo>
                    <a:pt x="1322" y="971"/>
                    <a:pt x="1295" y="1016"/>
                    <a:pt x="1277" y="1061"/>
                  </a:cubicBezTo>
                  <a:cubicBezTo>
                    <a:pt x="1277" y="1070"/>
                    <a:pt x="1295" y="1097"/>
                    <a:pt x="1313" y="1124"/>
                  </a:cubicBezTo>
                  <a:lnTo>
                    <a:pt x="1214" y="1124"/>
                  </a:lnTo>
                  <a:cubicBezTo>
                    <a:pt x="1205" y="1124"/>
                    <a:pt x="1196" y="1124"/>
                    <a:pt x="1187" y="1133"/>
                  </a:cubicBezTo>
                  <a:cubicBezTo>
                    <a:pt x="1178" y="1142"/>
                    <a:pt x="1160" y="1142"/>
                    <a:pt x="1142" y="1160"/>
                  </a:cubicBezTo>
                  <a:cubicBezTo>
                    <a:pt x="1151" y="1160"/>
                    <a:pt x="1151" y="1178"/>
                    <a:pt x="1160" y="1187"/>
                  </a:cubicBezTo>
                  <a:lnTo>
                    <a:pt x="1187" y="1214"/>
                  </a:lnTo>
                  <a:lnTo>
                    <a:pt x="1187" y="1223"/>
                  </a:lnTo>
                  <a:cubicBezTo>
                    <a:pt x="1169" y="1214"/>
                    <a:pt x="1151" y="1214"/>
                    <a:pt x="1133" y="1205"/>
                  </a:cubicBezTo>
                  <a:cubicBezTo>
                    <a:pt x="1097" y="1205"/>
                    <a:pt x="1061" y="1169"/>
                    <a:pt x="1052" y="1133"/>
                  </a:cubicBezTo>
                  <a:cubicBezTo>
                    <a:pt x="1043" y="1106"/>
                    <a:pt x="1034" y="1088"/>
                    <a:pt x="1016" y="1070"/>
                  </a:cubicBezTo>
                  <a:cubicBezTo>
                    <a:pt x="980" y="1043"/>
                    <a:pt x="935" y="1016"/>
                    <a:pt x="899" y="980"/>
                  </a:cubicBezTo>
                  <a:cubicBezTo>
                    <a:pt x="890" y="980"/>
                    <a:pt x="881" y="971"/>
                    <a:pt x="872" y="971"/>
                  </a:cubicBezTo>
                  <a:cubicBezTo>
                    <a:pt x="863" y="980"/>
                    <a:pt x="863" y="998"/>
                    <a:pt x="863" y="1007"/>
                  </a:cubicBezTo>
                  <a:lnTo>
                    <a:pt x="944" y="1088"/>
                  </a:lnTo>
                  <a:cubicBezTo>
                    <a:pt x="971" y="1106"/>
                    <a:pt x="998" y="1124"/>
                    <a:pt x="1034" y="1151"/>
                  </a:cubicBezTo>
                  <a:cubicBezTo>
                    <a:pt x="1025" y="1151"/>
                    <a:pt x="1025" y="1151"/>
                    <a:pt x="1025" y="1160"/>
                  </a:cubicBezTo>
                  <a:cubicBezTo>
                    <a:pt x="1016" y="1151"/>
                    <a:pt x="998" y="1142"/>
                    <a:pt x="971" y="1124"/>
                  </a:cubicBezTo>
                  <a:cubicBezTo>
                    <a:pt x="1007" y="1196"/>
                    <a:pt x="953" y="1223"/>
                    <a:pt x="935" y="1268"/>
                  </a:cubicBezTo>
                  <a:cubicBezTo>
                    <a:pt x="908" y="1250"/>
                    <a:pt x="890" y="1241"/>
                    <a:pt x="854" y="1223"/>
                  </a:cubicBez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86">
              <a:extLst>
                <a:ext uri="{FF2B5EF4-FFF2-40B4-BE49-F238E27FC236}">
                  <a16:creationId xmlns:a16="http://schemas.microsoft.com/office/drawing/2014/main" id="{E4A2DBEE-6025-C746-B43D-3FF96D54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766" y="10425826"/>
              <a:ext cx="2230384" cy="3290174"/>
            </a:xfrm>
            <a:custGeom>
              <a:avLst/>
              <a:gdLst>
                <a:gd name="T0" fmla="*/ 576 w 2043"/>
                <a:gd name="T1" fmla="*/ 2590 h 3014"/>
                <a:gd name="T2" fmla="*/ 702 w 2043"/>
                <a:gd name="T3" fmla="*/ 2302 h 3014"/>
                <a:gd name="T4" fmla="*/ 603 w 2043"/>
                <a:gd name="T5" fmla="*/ 2185 h 3014"/>
                <a:gd name="T6" fmla="*/ 414 w 2043"/>
                <a:gd name="T7" fmla="*/ 1996 h 3014"/>
                <a:gd name="T8" fmla="*/ 171 w 2043"/>
                <a:gd name="T9" fmla="*/ 1888 h 3014"/>
                <a:gd name="T10" fmla="*/ 27 w 2043"/>
                <a:gd name="T11" fmla="*/ 117 h 3014"/>
                <a:gd name="T12" fmla="*/ 234 w 2043"/>
                <a:gd name="T13" fmla="*/ 144 h 3014"/>
                <a:gd name="T14" fmla="*/ 603 w 2043"/>
                <a:gd name="T15" fmla="*/ 153 h 3014"/>
                <a:gd name="T16" fmla="*/ 684 w 2043"/>
                <a:gd name="T17" fmla="*/ 207 h 3014"/>
                <a:gd name="T18" fmla="*/ 945 w 2043"/>
                <a:gd name="T19" fmla="*/ 153 h 3014"/>
                <a:gd name="T20" fmla="*/ 1061 w 2043"/>
                <a:gd name="T21" fmla="*/ 126 h 3014"/>
                <a:gd name="T22" fmla="*/ 1250 w 2043"/>
                <a:gd name="T23" fmla="*/ 162 h 3014"/>
                <a:gd name="T24" fmla="*/ 1232 w 2043"/>
                <a:gd name="T25" fmla="*/ 90 h 3014"/>
                <a:gd name="T26" fmla="*/ 1421 w 2043"/>
                <a:gd name="T27" fmla="*/ 27 h 3014"/>
                <a:gd name="T28" fmla="*/ 1511 w 2043"/>
                <a:gd name="T29" fmla="*/ 45 h 3014"/>
                <a:gd name="T30" fmla="*/ 1709 w 2043"/>
                <a:gd name="T31" fmla="*/ 215 h 3014"/>
                <a:gd name="T32" fmla="*/ 1565 w 2043"/>
                <a:gd name="T33" fmla="*/ 342 h 3014"/>
                <a:gd name="T34" fmla="*/ 1520 w 2043"/>
                <a:gd name="T35" fmla="*/ 359 h 3014"/>
                <a:gd name="T36" fmla="*/ 1295 w 2043"/>
                <a:gd name="T37" fmla="*/ 261 h 3014"/>
                <a:gd name="T38" fmla="*/ 1457 w 2043"/>
                <a:gd name="T39" fmla="*/ 153 h 3014"/>
                <a:gd name="T40" fmla="*/ 1331 w 2043"/>
                <a:gd name="T41" fmla="*/ 180 h 3014"/>
                <a:gd name="T42" fmla="*/ 1142 w 2043"/>
                <a:gd name="T43" fmla="*/ 270 h 3014"/>
                <a:gd name="T44" fmla="*/ 863 w 2043"/>
                <a:gd name="T45" fmla="*/ 513 h 3014"/>
                <a:gd name="T46" fmla="*/ 1017 w 2043"/>
                <a:gd name="T47" fmla="*/ 719 h 3014"/>
                <a:gd name="T48" fmla="*/ 1214 w 2043"/>
                <a:gd name="T49" fmla="*/ 485 h 3014"/>
                <a:gd name="T50" fmla="*/ 1367 w 2043"/>
                <a:gd name="T51" fmla="*/ 350 h 3014"/>
                <a:gd name="T52" fmla="*/ 1583 w 2043"/>
                <a:gd name="T53" fmla="*/ 405 h 3014"/>
                <a:gd name="T54" fmla="*/ 1700 w 2043"/>
                <a:gd name="T55" fmla="*/ 638 h 3014"/>
                <a:gd name="T56" fmla="*/ 1628 w 2043"/>
                <a:gd name="T57" fmla="*/ 845 h 3014"/>
                <a:gd name="T58" fmla="*/ 1538 w 2043"/>
                <a:gd name="T59" fmla="*/ 737 h 3014"/>
                <a:gd name="T60" fmla="*/ 1223 w 2043"/>
                <a:gd name="T61" fmla="*/ 800 h 3014"/>
                <a:gd name="T62" fmla="*/ 1394 w 2043"/>
                <a:gd name="T63" fmla="*/ 791 h 3014"/>
                <a:gd name="T64" fmla="*/ 1412 w 2043"/>
                <a:gd name="T65" fmla="*/ 890 h 3014"/>
                <a:gd name="T66" fmla="*/ 1304 w 2043"/>
                <a:gd name="T67" fmla="*/ 953 h 3014"/>
                <a:gd name="T68" fmla="*/ 1160 w 2043"/>
                <a:gd name="T69" fmla="*/ 962 h 3014"/>
                <a:gd name="T70" fmla="*/ 945 w 2043"/>
                <a:gd name="T71" fmla="*/ 1151 h 3014"/>
                <a:gd name="T72" fmla="*/ 918 w 2043"/>
                <a:gd name="T73" fmla="*/ 1142 h 3014"/>
                <a:gd name="T74" fmla="*/ 657 w 2043"/>
                <a:gd name="T75" fmla="*/ 1583 h 3014"/>
                <a:gd name="T76" fmla="*/ 432 w 2043"/>
                <a:gd name="T77" fmla="*/ 1448 h 3014"/>
                <a:gd name="T78" fmla="*/ 135 w 2043"/>
                <a:gd name="T79" fmla="*/ 1646 h 3014"/>
                <a:gd name="T80" fmla="*/ 342 w 2043"/>
                <a:gd name="T81" fmla="*/ 1762 h 3014"/>
                <a:gd name="T82" fmla="*/ 459 w 2043"/>
                <a:gd name="T83" fmla="*/ 1906 h 3014"/>
                <a:gd name="T84" fmla="*/ 630 w 2043"/>
                <a:gd name="T85" fmla="*/ 2113 h 3014"/>
                <a:gd name="T86" fmla="*/ 953 w 2043"/>
                <a:gd name="T87" fmla="*/ 2014 h 3014"/>
                <a:gd name="T88" fmla="*/ 1376 w 2043"/>
                <a:gd name="T89" fmla="*/ 2239 h 3014"/>
                <a:gd name="T90" fmla="*/ 1601 w 2043"/>
                <a:gd name="T91" fmla="*/ 2482 h 3014"/>
                <a:gd name="T92" fmla="*/ 2015 w 2043"/>
                <a:gd name="T93" fmla="*/ 2770 h 3014"/>
                <a:gd name="T94" fmla="*/ 899 w 2043"/>
                <a:gd name="T95" fmla="*/ 3013 h 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3" h="3014">
                  <a:moveTo>
                    <a:pt x="899" y="3013"/>
                  </a:moveTo>
                  <a:cubicBezTo>
                    <a:pt x="783" y="2968"/>
                    <a:pt x="738" y="2878"/>
                    <a:pt x="693" y="2779"/>
                  </a:cubicBezTo>
                  <a:cubicBezTo>
                    <a:pt x="657" y="2698"/>
                    <a:pt x="639" y="2680"/>
                    <a:pt x="585" y="2662"/>
                  </a:cubicBezTo>
                  <a:cubicBezTo>
                    <a:pt x="585" y="2635"/>
                    <a:pt x="576" y="2617"/>
                    <a:pt x="576" y="2590"/>
                  </a:cubicBezTo>
                  <a:cubicBezTo>
                    <a:pt x="585" y="2572"/>
                    <a:pt x="603" y="2554"/>
                    <a:pt x="612" y="2536"/>
                  </a:cubicBezTo>
                  <a:cubicBezTo>
                    <a:pt x="585" y="2518"/>
                    <a:pt x="585" y="2455"/>
                    <a:pt x="621" y="2410"/>
                  </a:cubicBezTo>
                  <a:cubicBezTo>
                    <a:pt x="639" y="2392"/>
                    <a:pt x="666" y="2365"/>
                    <a:pt x="684" y="2338"/>
                  </a:cubicBezTo>
                  <a:cubicBezTo>
                    <a:pt x="693" y="2329"/>
                    <a:pt x="702" y="2311"/>
                    <a:pt x="702" y="2302"/>
                  </a:cubicBezTo>
                  <a:cubicBezTo>
                    <a:pt x="693" y="2257"/>
                    <a:pt x="720" y="2212"/>
                    <a:pt x="675" y="2176"/>
                  </a:cubicBezTo>
                  <a:cubicBezTo>
                    <a:pt x="675" y="2176"/>
                    <a:pt x="684" y="2158"/>
                    <a:pt x="684" y="2149"/>
                  </a:cubicBezTo>
                  <a:cubicBezTo>
                    <a:pt x="675" y="2140"/>
                    <a:pt x="666" y="2131"/>
                    <a:pt x="648" y="2122"/>
                  </a:cubicBezTo>
                  <a:cubicBezTo>
                    <a:pt x="630" y="2140"/>
                    <a:pt x="621" y="2167"/>
                    <a:pt x="603" y="2185"/>
                  </a:cubicBezTo>
                  <a:cubicBezTo>
                    <a:pt x="585" y="2158"/>
                    <a:pt x="522" y="2176"/>
                    <a:pt x="504" y="2122"/>
                  </a:cubicBezTo>
                  <a:cubicBezTo>
                    <a:pt x="495" y="2113"/>
                    <a:pt x="477" y="2113"/>
                    <a:pt x="468" y="2104"/>
                  </a:cubicBezTo>
                  <a:cubicBezTo>
                    <a:pt x="468" y="2104"/>
                    <a:pt x="459" y="2104"/>
                    <a:pt x="450" y="2095"/>
                  </a:cubicBezTo>
                  <a:cubicBezTo>
                    <a:pt x="441" y="2059"/>
                    <a:pt x="423" y="2023"/>
                    <a:pt x="414" y="1996"/>
                  </a:cubicBezTo>
                  <a:cubicBezTo>
                    <a:pt x="387" y="1987"/>
                    <a:pt x="369" y="1987"/>
                    <a:pt x="351" y="1978"/>
                  </a:cubicBezTo>
                  <a:cubicBezTo>
                    <a:pt x="342" y="1978"/>
                    <a:pt x="333" y="1960"/>
                    <a:pt x="324" y="1969"/>
                  </a:cubicBezTo>
                  <a:cubicBezTo>
                    <a:pt x="270" y="1969"/>
                    <a:pt x="261" y="1942"/>
                    <a:pt x="243" y="1906"/>
                  </a:cubicBezTo>
                  <a:cubicBezTo>
                    <a:pt x="225" y="1880"/>
                    <a:pt x="198" y="1880"/>
                    <a:pt x="171" y="1888"/>
                  </a:cubicBezTo>
                  <a:cubicBezTo>
                    <a:pt x="153" y="1897"/>
                    <a:pt x="135" y="1906"/>
                    <a:pt x="117" y="1897"/>
                  </a:cubicBezTo>
                  <a:cubicBezTo>
                    <a:pt x="78" y="1882"/>
                    <a:pt x="39" y="1859"/>
                    <a:pt x="0" y="1842"/>
                  </a:cubicBezTo>
                  <a:lnTo>
                    <a:pt x="0" y="115"/>
                  </a:lnTo>
                  <a:cubicBezTo>
                    <a:pt x="9" y="116"/>
                    <a:pt x="17" y="117"/>
                    <a:pt x="27" y="117"/>
                  </a:cubicBezTo>
                  <a:cubicBezTo>
                    <a:pt x="36" y="126"/>
                    <a:pt x="54" y="126"/>
                    <a:pt x="63" y="126"/>
                  </a:cubicBezTo>
                  <a:cubicBezTo>
                    <a:pt x="90" y="135"/>
                    <a:pt x="117" y="135"/>
                    <a:pt x="135" y="135"/>
                  </a:cubicBezTo>
                  <a:cubicBezTo>
                    <a:pt x="153" y="144"/>
                    <a:pt x="180" y="117"/>
                    <a:pt x="189" y="153"/>
                  </a:cubicBezTo>
                  <a:cubicBezTo>
                    <a:pt x="189" y="153"/>
                    <a:pt x="225" y="153"/>
                    <a:pt x="234" y="144"/>
                  </a:cubicBezTo>
                  <a:cubicBezTo>
                    <a:pt x="252" y="144"/>
                    <a:pt x="270" y="135"/>
                    <a:pt x="288" y="126"/>
                  </a:cubicBezTo>
                  <a:cubicBezTo>
                    <a:pt x="315" y="117"/>
                    <a:pt x="333" y="99"/>
                    <a:pt x="369" y="117"/>
                  </a:cubicBezTo>
                  <a:cubicBezTo>
                    <a:pt x="396" y="126"/>
                    <a:pt x="423" y="126"/>
                    <a:pt x="450" y="126"/>
                  </a:cubicBezTo>
                  <a:cubicBezTo>
                    <a:pt x="495" y="135"/>
                    <a:pt x="549" y="144"/>
                    <a:pt x="603" y="153"/>
                  </a:cubicBezTo>
                  <a:cubicBezTo>
                    <a:pt x="585" y="171"/>
                    <a:pt x="576" y="171"/>
                    <a:pt x="567" y="180"/>
                  </a:cubicBezTo>
                  <a:lnTo>
                    <a:pt x="567" y="189"/>
                  </a:lnTo>
                  <a:cubicBezTo>
                    <a:pt x="603" y="189"/>
                    <a:pt x="639" y="180"/>
                    <a:pt x="684" y="180"/>
                  </a:cubicBezTo>
                  <a:lnTo>
                    <a:pt x="684" y="207"/>
                  </a:lnTo>
                  <a:cubicBezTo>
                    <a:pt x="693" y="198"/>
                    <a:pt x="693" y="198"/>
                    <a:pt x="702" y="198"/>
                  </a:cubicBezTo>
                  <a:cubicBezTo>
                    <a:pt x="729" y="162"/>
                    <a:pt x="747" y="144"/>
                    <a:pt x="801" y="171"/>
                  </a:cubicBezTo>
                  <a:cubicBezTo>
                    <a:pt x="827" y="189"/>
                    <a:pt x="873" y="180"/>
                    <a:pt x="918" y="180"/>
                  </a:cubicBezTo>
                  <a:cubicBezTo>
                    <a:pt x="926" y="180"/>
                    <a:pt x="935" y="171"/>
                    <a:pt x="945" y="153"/>
                  </a:cubicBezTo>
                  <a:cubicBezTo>
                    <a:pt x="971" y="126"/>
                    <a:pt x="998" y="117"/>
                    <a:pt x="1034" y="144"/>
                  </a:cubicBezTo>
                  <a:cubicBezTo>
                    <a:pt x="1017" y="162"/>
                    <a:pt x="998" y="171"/>
                    <a:pt x="981" y="180"/>
                  </a:cubicBezTo>
                  <a:cubicBezTo>
                    <a:pt x="981" y="189"/>
                    <a:pt x="989" y="189"/>
                    <a:pt x="989" y="189"/>
                  </a:cubicBezTo>
                  <a:cubicBezTo>
                    <a:pt x="1025" y="189"/>
                    <a:pt x="1053" y="162"/>
                    <a:pt x="1061" y="126"/>
                  </a:cubicBezTo>
                  <a:cubicBezTo>
                    <a:pt x="1088" y="72"/>
                    <a:pt x="1187" y="0"/>
                    <a:pt x="1259" y="9"/>
                  </a:cubicBezTo>
                  <a:cubicBezTo>
                    <a:pt x="1214" y="54"/>
                    <a:pt x="1124" y="45"/>
                    <a:pt x="1133" y="135"/>
                  </a:cubicBezTo>
                  <a:cubicBezTo>
                    <a:pt x="1151" y="135"/>
                    <a:pt x="1178" y="144"/>
                    <a:pt x="1151" y="189"/>
                  </a:cubicBezTo>
                  <a:cubicBezTo>
                    <a:pt x="1187" y="180"/>
                    <a:pt x="1223" y="171"/>
                    <a:pt x="1250" y="162"/>
                  </a:cubicBezTo>
                  <a:cubicBezTo>
                    <a:pt x="1250" y="144"/>
                    <a:pt x="1250" y="135"/>
                    <a:pt x="1241" y="117"/>
                  </a:cubicBezTo>
                  <a:cubicBezTo>
                    <a:pt x="1232" y="117"/>
                    <a:pt x="1214" y="108"/>
                    <a:pt x="1196" y="108"/>
                  </a:cubicBezTo>
                  <a:lnTo>
                    <a:pt x="1196" y="99"/>
                  </a:lnTo>
                  <a:cubicBezTo>
                    <a:pt x="1205" y="99"/>
                    <a:pt x="1214" y="90"/>
                    <a:pt x="1232" y="90"/>
                  </a:cubicBezTo>
                  <a:cubicBezTo>
                    <a:pt x="1214" y="90"/>
                    <a:pt x="1214" y="81"/>
                    <a:pt x="1205" y="81"/>
                  </a:cubicBezTo>
                  <a:cubicBezTo>
                    <a:pt x="1196" y="54"/>
                    <a:pt x="1286" y="18"/>
                    <a:pt x="1331" y="18"/>
                  </a:cubicBezTo>
                  <a:cubicBezTo>
                    <a:pt x="1322" y="27"/>
                    <a:pt x="1304" y="45"/>
                    <a:pt x="1286" y="54"/>
                  </a:cubicBezTo>
                  <a:lnTo>
                    <a:pt x="1421" y="27"/>
                  </a:lnTo>
                  <a:lnTo>
                    <a:pt x="1421" y="54"/>
                  </a:lnTo>
                  <a:lnTo>
                    <a:pt x="1466" y="54"/>
                  </a:lnTo>
                  <a:cubicBezTo>
                    <a:pt x="1457" y="45"/>
                    <a:pt x="1448" y="45"/>
                    <a:pt x="1430" y="36"/>
                  </a:cubicBezTo>
                  <a:cubicBezTo>
                    <a:pt x="1457" y="9"/>
                    <a:pt x="1484" y="18"/>
                    <a:pt x="1511" y="45"/>
                  </a:cubicBezTo>
                  <a:cubicBezTo>
                    <a:pt x="1520" y="63"/>
                    <a:pt x="1529" y="90"/>
                    <a:pt x="1565" y="81"/>
                  </a:cubicBezTo>
                  <a:cubicBezTo>
                    <a:pt x="1583" y="81"/>
                    <a:pt x="1610" y="108"/>
                    <a:pt x="1637" y="117"/>
                  </a:cubicBezTo>
                  <a:cubicBezTo>
                    <a:pt x="1628" y="135"/>
                    <a:pt x="1610" y="144"/>
                    <a:pt x="1601" y="162"/>
                  </a:cubicBezTo>
                  <a:cubicBezTo>
                    <a:pt x="1637" y="180"/>
                    <a:pt x="1673" y="198"/>
                    <a:pt x="1709" y="215"/>
                  </a:cubicBezTo>
                  <a:cubicBezTo>
                    <a:pt x="1682" y="225"/>
                    <a:pt x="1664" y="234"/>
                    <a:pt x="1637" y="251"/>
                  </a:cubicBezTo>
                  <a:cubicBezTo>
                    <a:pt x="1592" y="287"/>
                    <a:pt x="1610" y="207"/>
                    <a:pt x="1565" y="234"/>
                  </a:cubicBezTo>
                  <a:cubicBezTo>
                    <a:pt x="1565" y="234"/>
                    <a:pt x="1574" y="251"/>
                    <a:pt x="1574" y="270"/>
                  </a:cubicBezTo>
                  <a:cubicBezTo>
                    <a:pt x="1574" y="297"/>
                    <a:pt x="1565" y="314"/>
                    <a:pt x="1565" y="342"/>
                  </a:cubicBezTo>
                  <a:cubicBezTo>
                    <a:pt x="1538" y="323"/>
                    <a:pt x="1520" y="314"/>
                    <a:pt x="1502" y="306"/>
                  </a:cubicBezTo>
                  <a:cubicBezTo>
                    <a:pt x="1493" y="306"/>
                    <a:pt x="1493" y="314"/>
                    <a:pt x="1493" y="314"/>
                  </a:cubicBezTo>
                  <a:cubicBezTo>
                    <a:pt x="1502" y="323"/>
                    <a:pt x="1511" y="333"/>
                    <a:pt x="1529" y="342"/>
                  </a:cubicBezTo>
                  <a:cubicBezTo>
                    <a:pt x="1520" y="350"/>
                    <a:pt x="1520" y="350"/>
                    <a:pt x="1520" y="359"/>
                  </a:cubicBezTo>
                  <a:cubicBezTo>
                    <a:pt x="1484" y="350"/>
                    <a:pt x="1457" y="342"/>
                    <a:pt x="1421" y="333"/>
                  </a:cubicBezTo>
                  <a:cubicBezTo>
                    <a:pt x="1412" y="297"/>
                    <a:pt x="1403" y="270"/>
                    <a:pt x="1349" y="287"/>
                  </a:cubicBezTo>
                  <a:lnTo>
                    <a:pt x="1295" y="287"/>
                  </a:lnTo>
                  <a:lnTo>
                    <a:pt x="1295" y="261"/>
                  </a:lnTo>
                  <a:lnTo>
                    <a:pt x="1358" y="261"/>
                  </a:lnTo>
                  <a:cubicBezTo>
                    <a:pt x="1376" y="251"/>
                    <a:pt x="1394" y="243"/>
                    <a:pt x="1412" y="234"/>
                  </a:cubicBezTo>
                  <a:cubicBezTo>
                    <a:pt x="1421" y="234"/>
                    <a:pt x="1430" y="225"/>
                    <a:pt x="1448" y="215"/>
                  </a:cubicBezTo>
                  <a:cubicBezTo>
                    <a:pt x="1484" y="207"/>
                    <a:pt x="1484" y="189"/>
                    <a:pt x="1457" y="153"/>
                  </a:cubicBezTo>
                  <a:cubicBezTo>
                    <a:pt x="1439" y="144"/>
                    <a:pt x="1430" y="126"/>
                    <a:pt x="1421" y="117"/>
                  </a:cubicBezTo>
                  <a:lnTo>
                    <a:pt x="1358" y="117"/>
                  </a:lnTo>
                  <a:cubicBezTo>
                    <a:pt x="1340" y="117"/>
                    <a:pt x="1331" y="117"/>
                    <a:pt x="1313" y="126"/>
                  </a:cubicBezTo>
                  <a:cubicBezTo>
                    <a:pt x="1313" y="144"/>
                    <a:pt x="1322" y="153"/>
                    <a:pt x="1331" y="180"/>
                  </a:cubicBezTo>
                  <a:cubicBezTo>
                    <a:pt x="1295" y="225"/>
                    <a:pt x="1241" y="215"/>
                    <a:pt x="1178" y="215"/>
                  </a:cubicBezTo>
                  <a:cubicBezTo>
                    <a:pt x="1205" y="243"/>
                    <a:pt x="1232" y="261"/>
                    <a:pt x="1250" y="279"/>
                  </a:cubicBezTo>
                  <a:cubicBezTo>
                    <a:pt x="1214" y="333"/>
                    <a:pt x="1160" y="297"/>
                    <a:pt x="1115" y="306"/>
                  </a:cubicBezTo>
                  <a:cubicBezTo>
                    <a:pt x="1133" y="287"/>
                    <a:pt x="1142" y="279"/>
                    <a:pt x="1142" y="270"/>
                  </a:cubicBezTo>
                  <a:cubicBezTo>
                    <a:pt x="1097" y="279"/>
                    <a:pt x="1043" y="287"/>
                    <a:pt x="998" y="306"/>
                  </a:cubicBezTo>
                  <a:cubicBezTo>
                    <a:pt x="945" y="333"/>
                    <a:pt x="882" y="378"/>
                    <a:pt x="827" y="413"/>
                  </a:cubicBezTo>
                  <a:cubicBezTo>
                    <a:pt x="791" y="431"/>
                    <a:pt x="810" y="467"/>
                    <a:pt x="819" y="494"/>
                  </a:cubicBezTo>
                  <a:cubicBezTo>
                    <a:pt x="827" y="503"/>
                    <a:pt x="846" y="513"/>
                    <a:pt x="863" y="513"/>
                  </a:cubicBezTo>
                  <a:cubicBezTo>
                    <a:pt x="890" y="530"/>
                    <a:pt x="926" y="548"/>
                    <a:pt x="953" y="566"/>
                  </a:cubicBezTo>
                  <a:cubicBezTo>
                    <a:pt x="981" y="566"/>
                    <a:pt x="998" y="566"/>
                    <a:pt x="1025" y="575"/>
                  </a:cubicBezTo>
                  <a:cubicBezTo>
                    <a:pt x="1017" y="602"/>
                    <a:pt x="998" y="629"/>
                    <a:pt x="989" y="665"/>
                  </a:cubicBezTo>
                  <a:cubicBezTo>
                    <a:pt x="989" y="674"/>
                    <a:pt x="1007" y="692"/>
                    <a:pt x="1017" y="719"/>
                  </a:cubicBezTo>
                  <a:cubicBezTo>
                    <a:pt x="1043" y="683"/>
                    <a:pt x="1061" y="656"/>
                    <a:pt x="1079" y="620"/>
                  </a:cubicBezTo>
                  <a:cubicBezTo>
                    <a:pt x="1088" y="593"/>
                    <a:pt x="1097" y="584"/>
                    <a:pt x="1124" y="575"/>
                  </a:cubicBezTo>
                  <a:cubicBezTo>
                    <a:pt x="1151" y="566"/>
                    <a:pt x="1169" y="548"/>
                    <a:pt x="1187" y="539"/>
                  </a:cubicBezTo>
                  <a:cubicBezTo>
                    <a:pt x="1205" y="521"/>
                    <a:pt x="1214" y="494"/>
                    <a:pt x="1214" y="485"/>
                  </a:cubicBezTo>
                  <a:cubicBezTo>
                    <a:pt x="1187" y="458"/>
                    <a:pt x="1214" y="449"/>
                    <a:pt x="1232" y="431"/>
                  </a:cubicBezTo>
                  <a:cubicBezTo>
                    <a:pt x="1250" y="413"/>
                    <a:pt x="1259" y="395"/>
                    <a:pt x="1268" y="369"/>
                  </a:cubicBezTo>
                  <a:cubicBezTo>
                    <a:pt x="1286" y="350"/>
                    <a:pt x="1304" y="333"/>
                    <a:pt x="1331" y="350"/>
                  </a:cubicBezTo>
                  <a:lnTo>
                    <a:pt x="1367" y="350"/>
                  </a:lnTo>
                  <a:cubicBezTo>
                    <a:pt x="1394" y="333"/>
                    <a:pt x="1412" y="333"/>
                    <a:pt x="1421" y="369"/>
                  </a:cubicBezTo>
                  <a:cubicBezTo>
                    <a:pt x="1430" y="378"/>
                    <a:pt x="1457" y="386"/>
                    <a:pt x="1466" y="395"/>
                  </a:cubicBezTo>
                  <a:cubicBezTo>
                    <a:pt x="1457" y="413"/>
                    <a:pt x="1412" y="441"/>
                    <a:pt x="1475" y="477"/>
                  </a:cubicBezTo>
                  <a:cubicBezTo>
                    <a:pt x="1511" y="449"/>
                    <a:pt x="1547" y="431"/>
                    <a:pt x="1583" y="405"/>
                  </a:cubicBezTo>
                  <a:cubicBezTo>
                    <a:pt x="1583" y="449"/>
                    <a:pt x="1628" y="485"/>
                    <a:pt x="1592" y="530"/>
                  </a:cubicBezTo>
                  <a:cubicBezTo>
                    <a:pt x="1592" y="539"/>
                    <a:pt x="1601" y="557"/>
                    <a:pt x="1610" y="566"/>
                  </a:cubicBezTo>
                  <a:cubicBezTo>
                    <a:pt x="1637" y="584"/>
                    <a:pt x="1673" y="602"/>
                    <a:pt x="1700" y="620"/>
                  </a:cubicBezTo>
                  <a:lnTo>
                    <a:pt x="1700" y="638"/>
                  </a:lnTo>
                  <a:lnTo>
                    <a:pt x="1592" y="719"/>
                  </a:lnTo>
                  <a:cubicBezTo>
                    <a:pt x="1592" y="728"/>
                    <a:pt x="1601" y="737"/>
                    <a:pt x="1601" y="737"/>
                  </a:cubicBezTo>
                  <a:cubicBezTo>
                    <a:pt x="1664" y="746"/>
                    <a:pt x="1628" y="800"/>
                    <a:pt x="1646" y="827"/>
                  </a:cubicBezTo>
                  <a:lnTo>
                    <a:pt x="1628" y="845"/>
                  </a:lnTo>
                  <a:cubicBezTo>
                    <a:pt x="1619" y="845"/>
                    <a:pt x="1610" y="845"/>
                    <a:pt x="1610" y="836"/>
                  </a:cubicBezTo>
                  <a:cubicBezTo>
                    <a:pt x="1601" y="827"/>
                    <a:pt x="1565" y="809"/>
                    <a:pt x="1556" y="809"/>
                  </a:cubicBezTo>
                  <a:lnTo>
                    <a:pt x="1475" y="809"/>
                  </a:lnTo>
                  <a:cubicBezTo>
                    <a:pt x="1502" y="773"/>
                    <a:pt x="1520" y="755"/>
                    <a:pt x="1538" y="737"/>
                  </a:cubicBezTo>
                  <a:cubicBezTo>
                    <a:pt x="1484" y="719"/>
                    <a:pt x="1475" y="719"/>
                    <a:pt x="1421" y="764"/>
                  </a:cubicBezTo>
                  <a:cubicBezTo>
                    <a:pt x="1421" y="764"/>
                    <a:pt x="1394" y="764"/>
                    <a:pt x="1394" y="755"/>
                  </a:cubicBezTo>
                  <a:cubicBezTo>
                    <a:pt x="1376" y="728"/>
                    <a:pt x="1358" y="737"/>
                    <a:pt x="1331" y="755"/>
                  </a:cubicBezTo>
                  <a:cubicBezTo>
                    <a:pt x="1295" y="773"/>
                    <a:pt x="1259" y="791"/>
                    <a:pt x="1223" y="800"/>
                  </a:cubicBezTo>
                  <a:cubicBezTo>
                    <a:pt x="1232" y="809"/>
                    <a:pt x="1232" y="809"/>
                    <a:pt x="1232" y="818"/>
                  </a:cubicBezTo>
                  <a:cubicBezTo>
                    <a:pt x="1250" y="809"/>
                    <a:pt x="1259" y="800"/>
                    <a:pt x="1277" y="791"/>
                  </a:cubicBezTo>
                  <a:cubicBezTo>
                    <a:pt x="1304" y="782"/>
                    <a:pt x="1331" y="773"/>
                    <a:pt x="1358" y="773"/>
                  </a:cubicBezTo>
                  <a:cubicBezTo>
                    <a:pt x="1367" y="773"/>
                    <a:pt x="1385" y="782"/>
                    <a:pt x="1394" y="791"/>
                  </a:cubicBezTo>
                  <a:cubicBezTo>
                    <a:pt x="1385" y="791"/>
                    <a:pt x="1376" y="800"/>
                    <a:pt x="1367" y="809"/>
                  </a:cubicBezTo>
                  <a:lnTo>
                    <a:pt x="1367" y="836"/>
                  </a:lnTo>
                  <a:cubicBezTo>
                    <a:pt x="1385" y="854"/>
                    <a:pt x="1403" y="863"/>
                    <a:pt x="1421" y="872"/>
                  </a:cubicBezTo>
                  <a:cubicBezTo>
                    <a:pt x="1421" y="881"/>
                    <a:pt x="1412" y="881"/>
                    <a:pt x="1412" y="890"/>
                  </a:cubicBezTo>
                  <a:cubicBezTo>
                    <a:pt x="1430" y="881"/>
                    <a:pt x="1457" y="863"/>
                    <a:pt x="1475" y="854"/>
                  </a:cubicBezTo>
                  <a:cubicBezTo>
                    <a:pt x="1502" y="881"/>
                    <a:pt x="1466" y="890"/>
                    <a:pt x="1457" y="890"/>
                  </a:cubicBezTo>
                  <a:cubicBezTo>
                    <a:pt x="1412" y="908"/>
                    <a:pt x="1376" y="926"/>
                    <a:pt x="1340" y="935"/>
                  </a:cubicBezTo>
                  <a:cubicBezTo>
                    <a:pt x="1331" y="944"/>
                    <a:pt x="1313" y="944"/>
                    <a:pt x="1304" y="953"/>
                  </a:cubicBezTo>
                  <a:cubicBezTo>
                    <a:pt x="1304" y="953"/>
                    <a:pt x="1295" y="944"/>
                    <a:pt x="1295" y="935"/>
                  </a:cubicBezTo>
                  <a:cubicBezTo>
                    <a:pt x="1313" y="926"/>
                    <a:pt x="1340" y="908"/>
                    <a:pt x="1367" y="881"/>
                  </a:cubicBezTo>
                  <a:cubicBezTo>
                    <a:pt x="1340" y="881"/>
                    <a:pt x="1322" y="881"/>
                    <a:pt x="1313" y="890"/>
                  </a:cubicBezTo>
                  <a:cubicBezTo>
                    <a:pt x="1259" y="908"/>
                    <a:pt x="1214" y="935"/>
                    <a:pt x="1160" y="962"/>
                  </a:cubicBezTo>
                  <a:cubicBezTo>
                    <a:pt x="1151" y="971"/>
                    <a:pt x="1151" y="998"/>
                    <a:pt x="1142" y="1016"/>
                  </a:cubicBezTo>
                  <a:cubicBezTo>
                    <a:pt x="1115" y="1025"/>
                    <a:pt x="1079" y="1025"/>
                    <a:pt x="1043" y="1043"/>
                  </a:cubicBezTo>
                  <a:cubicBezTo>
                    <a:pt x="1017" y="1052"/>
                    <a:pt x="998" y="1079"/>
                    <a:pt x="971" y="1097"/>
                  </a:cubicBezTo>
                  <a:cubicBezTo>
                    <a:pt x="962" y="1115"/>
                    <a:pt x="953" y="1133"/>
                    <a:pt x="945" y="1151"/>
                  </a:cubicBezTo>
                  <a:lnTo>
                    <a:pt x="935" y="1151"/>
                  </a:lnTo>
                  <a:lnTo>
                    <a:pt x="935" y="1115"/>
                  </a:lnTo>
                  <a:lnTo>
                    <a:pt x="926" y="1115"/>
                  </a:lnTo>
                  <a:cubicBezTo>
                    <a:pt x="926" y="1124"/>
                    <a:pt x="918" y="1133"/>
                    <a:pt x="918" y="1142"/>
                  </a:cubicBezTo>
                  <a:cubicBezTo>
                    <a:pt x="926" y="1223"/>
                    <a:pt x="873" y="1250"/>
                    <a:pt x="819" y="1277"/>
                  </a:cubicBezTo>
                  <a:cubicBezTo>
                    <a:pt x="774" y="1295"/>
                    <a:pt x="738" y="1331"/>
                    <a:pt x="711" y="1358"/>
                  </a:cubicBezTo>
                  <a:cubicBezTo>
                    <a:pt x="675" y="1394"/>
                    <a:pt x="684" y="1430"/>
                    <a:pt x="693" y="1466"/>
                  </a:cubicBezTo>
                  <a:cubicBezTo>
                    <a:pt x="702" y="1511"/>
                    <a:pt x="702" y="1547"/>
                    <a:pt x="657" y="1583"/>
                  </a:cubicBezTo>
                  <a:cubicBezTo>
                    <a:pt x="648" y="1547"/>
                    <a:pt x="639" y="1502"/>
                    <a:pt x="630" y="1466"/>
                  </a:cubicBezTo>
                  <a:cubicBezTo>
                    <a:pt x="621" y="1448"/>
                    <a:pt x="603" y="1430"/>
                    <a:pt x="585" y="1421"/>
                  </a:cubicBezTo>
                  <a:cubicBezTo>
                    <a:pt x="558" y="1403"/>
                    <a:pt x="531" y="1412"/>
                    <a:pt x="504" y="1403"/>
                  </a:cubicBezTo>
                  <a:cubicBezTo>
                    <a:pt x="441" y="1385"/>
                    <a:pt x="441" y="1385"/>
                    <a:pt x="432" y="1448"/>
                  </a:cubicBezTo>
                  <a:lnTo>
                    <a:pt x="405" y="1448"/>
                  </a:lnTo>
                  <a:cubicBezTo>
                    <a:pt x="342" y="1412"/>
                    <a:pt x="279" y="1439"/>
                    <a:pt x="216" y="1466"/>
                  </a:cubicBezTo>
                  <a:cubicBezTo>
                    <a:pt x="180" y="1484"/>
                    <a:pt x="171" y="1511"/>
                    <a:pt x="162" y="1547"/>
                  </a:cubicBezTo>
                  <a:cubicBezTo>
                    <a:pt x="162" y="1583"/>
                    <a:pt x="135" y="1619"/>
                    <a:pt x="135" y="1646"/>
                  </a:cubicBezTo>
                  <a:cubicBezTo>
                    <a:pt x="135" y="1682"/>
                    <a:pt x="153" y="1726"/>
                    <a:pt x="153" y="1762"/>
                  </a:cubicBezTo>
                  <a:cubicBezTo>
                    <a:pt x="162" y="1772"/>
                    <a:pt x="162" y="1789"/>
                    <a:pt x="162" y="1789"/>
                  </a:cubicBezTo>
                  <a:cubicBezTo>
                    <a:pt x="189" y="1798"/>
                    <a:pt x="198" y="1808"/>
                    <a:pt x="216" y="1817"/>
                  </a:cubicBezTo>
                  <a:cubicBezTo>
                    <a:pt x="234" y="1825"/>
                    <a:pt x="351" y="1781"/>
                    <a:pt x="342" y="1762"/>
                  </a:cubicBezTo>
                  <a:cubicBezTo>
                    <a:pt x="333" y="1700"/>
                    <a:pt x="369" y="1709"/>
                    <a:pt x="405" y="1709"/>
                  </a:cubicBezTo>
                  <a:cubicBezTo>
                    <a:pt x="423" y="1700"/>
                    <a:pt x="450" y="1700"/>
                    <a:pt x="477" y="1700"/>
                  </a:cubicBezTo>
                  <a:cubicBezTo>
                    <a:pt x="441" y="1762"/>
                    <a:pt x="405" y="1825"/>
                    <a:pt x="369" y="1897"/>
                  </a:cubicBezTo>
                  <a:cubicBezTo>
                    <a:pt x="396" y="1897"/>
                    <a:pt x="423" y="1906"/>
                    <a:pt x="459" y="1906"/>
                  </a:cubicBezTo>
                  <a:cubicBezTo>
                    <a:pt x="504" y="1897"/>
                    <a:pt x="504" y="1897"/>
                    <a:pt x="549" y="1924"/>
                  </a:cubicBezTo>
                  <a:cubicBezTo>
                    <a:pt x="540" y="1960"/>
                    <a:pt x="531" y="1987"/>
                    <a:pt x="522" y="2014"/>
                  </a:cubicBezTo>
                  <a:cubicBezTo>
                    <a:pt x="504" y="2059"/>
                    <a:pt x="531" y="2104"/>
                    <a:pt x="558" y="2122"/>
                  </a:cubicBezTo>
                  <a:cubicBezTo>
                    <a:pt x="576" y="2140"/>
                    <a:pt x="612" y="2131"/>
                    <a:pt x="630" y="2113"/>
                  </a:cubicBezTo>
                  <a:cubicBezTo>
                    <a:pt x="675" y="2095"/>
                    <a:pt x="702" y="2113"/>
                    <a:pt x="720" y="2167"/>
                  </a:cubicBezTo>
                  <a:cubicBezTo>
                    <a:pt x="755" y="2086"/>
                    <a:pt x="819" y="2050"/>
                    <a:pt x="890" y="2023"/>
                  </a:cubicBezTo>
                  <a:lnTo>
                    <a:pt x="890" y="2104"/>
                  </a:lnTo>
                  <a:cubicBezTo>
                    <a:pt x="909" y="2077"/>
                    <a:pt x="935" y="2050"/>
                    <a:pt x="953" y="2014"/>
                  </a:cubicBezTo>
                  <a:cubicBezTo>
                    <a:pt x="1007" y="2104"/>
                    <a:pt x="1088" y="2077"/>
                    <a:pt x="1160" y="2077"/>
                  </a:cubicBezTo>
                  <a:cubicBezTo>
                    <a:pt x="1196" y="2104"/>
                    <a:pt x="1232" y="2131"/>
                    <a:pt x="1259" y="2158"/>
                  </a:cubicBezTo>
                  <a:lnTo>
                    <a:pt x="1295" y="2194"/>
                  </a:lnTo>
                  <a:cubicBezTo>
                    <a:pt x="1313" y="2230"/>
                    <a:pt x="1340" y="2248"/>
                    <a:pt x="1376" y="2239"/>
                  </a:cubicBezTo>
                  <a:cubicBezTo>
                    <a:pt x="1448" y="2221"/>
                    <a:pt x="1493" y="2266"/>
                    <a:pt x="1520" y="2311"/>
                  </a:cubicBezTo>
                  <a:cubicBezTo>
                    <a:pt x="1538" y="2338"/>
                    <a:pt x="1583" y="2365"/>
                    <a:pt x="1565" y="2419"/>
                  </a:cubicBezTo>
                  <a:cubicBezTo>
                    <a:pt x="1565" y="2419"/>
                    <a:pt x="1574" y="2428"/>
                    <a:pt x="1574" y="2437"/>
                  </a:cubicBezTo>
                  <a:cubicBezTo>
                    <a:pt x="1583" y="2455"/>
                    <a:pt x="1592" y="2464"/>
                    <a:pt x="1601" y="2482"/>
                  </a:cubicBezTo>
                  <a:cubicBezTo>
                    <a:pt x="1655" y="2446"/>
                    <a:pt x="1700" y="2455"/>
                    <a:pt x="1727" y="2518"/>
                  </a:cubicBezTo>
                  <a:cubicBezTo>
                    <a:pt x="1790" y="2527"/>
                    <a:pt x="1853" y="2527"/>
                    <a:pt x="1907" y="2545"/>
                  </a:cubicBezTo>
                  <a:cubicBezTo>
                    <a:pt x="1997" y="2572"/>
                    <a:pt x="2042" y="2644"/>
                    <a:pt x="2033" y="2725"/>
                  </a:cubicBezTo>
                  <a:cubicBezTo>
                    <a:pt x="2033" y="2743"/>
                    <a:pt x="2024" y="2761"/>
                    <a:pt x="2015" y="2770"/>
                  </a:cubicBezTo>
                  <a:cubicBezTo>
                    <a:pt x="1988" y="2815"/>
                    <a:pt x="1952" y="2851"/>
                    <a:pt x="1925" y="2887"/>
                  </a:cubicBezTo>
                  <a:cubicBezTo>
                    <a:pt x="1916" y="2896"/>
                    <a:pt x="1925" y="2914"/>
                    <a:pt x="1925" y="2923"/>
                  </a:cubicBezTo>
                  <a:cubicBezTo>
                    <a:pt x="1928" y="2955"/>
                    <a:pt x="1926" y="2984"/>
                    <a:pt x="1922" y="3013"/>
                  </a:cubicBezTo>
                  <a:lnTo>
                    <a:pt x="899" y="3013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87">
              <a:extLst>
                <a:ext uri="{FF2B5EF4-FFF2-40B4-BE49-F238E27FC236}">
                  <a16:creationId xmlns:a16="http://schemas.microsoft.com/office/drawing/2014/main" id="{AEC94560-89F4-714D-A109-73B29D72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6640" y="13566667"/>
              <a:ext cx="207140" cy="149333"/>
            </a:xfrm>
            <a:custGeom>
              <a:avLst/>
              <a:gdLst>
                <a:gd name="T0" fmla="*/ 189 w 190"/>
                <a:gd name="T1" fmla="*/ 135 h 136"/>
                <a:gd name="T2" fmla="*/ 0 w 190"/>
                <a:gd name="T3" fmla="*/ 135 h 136"/>
                <a:gd name="T4" fmla="*/ 45 w 190"/>
                <a:gd name="T5" fmla="*/ 99 h 136"/>
                <a:gd name="T6" fmla="*/ 81 w 190"/>
                <a:gd name="T7" fmla="*/ 63 h 136"/>
                <a:gd name="T8" fmla="*/ 135 w 190"/>
                <a:gd name="T9" fmla="*/ 18 h 136"/>
                <a:gd name="T10" fmla="*/ 189 w 190"/>
                <a:gd name="T11" fmla="*/ 18 h 136"/>
                <a:gd name="T12" fmla="*/ 189 w 190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36">
                  <a:moveTo>
                    <a:pt x="189" y="135"/>
                  </a:moveTo>
                  <a:lnTo>
                    <a:pt x="0" y="135"/>
                  </a:lnTo>
                  <a:cubicBezTo>
                    <a:pt x="0" y="117"/>
                    <a:pt x="0" y="81"/>
                    <a:pt x="45" y="99"/>
                  </a:cubicBezTo>
                  <a:cubicBezTo>
                    <a:pt x="45" y="108"/>
                    <a:pt x="72" y="81"/>
                    <a:pt x="81" y="63"/>
                  </a:cubicBezTo>
                  <a:cubicBezTo>
                    <a:pt x="99" y="54"/>
                    <a:pt x="117" y="27"/>
                    <a:pt x="135" y="18"/>
                  </a:cubicBezTo>
                  <a:cubicBezTo>
                    <a:pt x="153" y="0"/>
                    <a:pt x="171" y="0"/>
                    <a:pt x="189" y="18"/>
                  </a:cubicBezTo>
                  <a:lnTo>
                    <a:pt x="189" y="135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88">
              <a:extLst>
                <a:ext uri="{FF2B5EF4-FFF2-40B4-BE49-F238E27FC236}">
                  <a16:creationId xmlns:a16="http://schemas.microsoft.com/office/drawing/2014/main" id="{3A0A88DC-53F4-CA4A-B67C-90A808DB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325" y="10165695"/>
              <a:ext cx="1820917" cy="727402"/>
            </a:xfrm>
            <a:custGeom>
              <a:avLst/>
              <a:gdLst>
                <a:gd name="T0" fmla="*/ 288 w 1665"/>
                <a:gd name="T1" fmla="*/ 81 h 666"/>
                <a:gd name="T2" fmla="*/ 810 w 1665"/>
                <a:gd name="T3" fmla="*/ 45 h 666"/>
                <a:gd name="T4" fmla="*/ 756 w 1665"/>
                <a:gd name="T5" fmla="*/ 63 h 666"/>
                <a:gd name="T6" fmla="*/ 927 w 1665"/>
                <a:gd name="T7" fmla="*/ 45 h 666"/>
                <a:gd name="T8" fmla="*/ 1466 w 1665"/>
                <a:gd name="T9" fmla="*/ 27 h 666"/>
                <a:gd name="T10" fmla="*/ 1502 w 1665"/>
                <a:gd name="T11" fmla="*/ 63 h 666"/>
                <a:gd name="T12" fmla="*/ 1475 w 1665"/>
                <a:gd name="T13" fmla="*/ 126 h 666"/>
                <a:gd name="T14" fmla="*/ 1520 w 1665"/>
                <a:gd name="T15" fmla="*/ 171 h 666"/>
                <a:gd name="T16" fmla="*/ 1466 w 1665"/>
                <a:gd name="T17" fmla="*/ 171 h 666"/>
                <a:gd name="T18" fmla="*/ 1403 w 1665"/>
                <a:gd name="T19" fmla="*/ 324 h 666"/>
                <a:gd name="T20" fmla="*/ 1170 w 1665"/>
                <a:gd name="T21" fmla="*/ 414 h 666"/>
                <a:gd name="T22" fmla="*/ 999 w 1665"/>
                <a:gd name="T23" fmla="*/ 477 h 666"/>
                <a:gd name="T24" fmla="*/ 909 w 1665"/>
                <a:gd name="T25" fmla="*/ 540 h 666"/>
                <a:gd name="T26" fmla="*/ 765 w 1665"/>
                <a:gd name="T27" fmla="*/ 639 h 666"/>
                <a:gd name="T28" fmla="*/ 684 w 1665"/>
                <a:gd name="T29" fmla="*/ 567 h 666"/>
                <a:gd name="T30" fmla="*/ 729 w 1665"/>
                <a:gd name="T31" fmla="*/ 387 h 666"/>
                <a:gd name="T32" fmla="*/ 693 w 1665"/>
                <a:gd name="T33" fmla="*/ 369 h 666"/>
                <a:gd name="T34" fmla="*/ 756 w 1665"/>
                <a:gd name="T35" fmla="*/ 315 h 666"/>
                <a:gd name="T36" fmla="*/ 729 w 1665"/>
                <a:gd name="T37" fmla="*/ 261 h 666"/>
                <a:gd name="T38" fmla="*/ 567 w 1665"/>
                <a:gd name="T39" fmla="*/ 189 h 666"/>
                <a:gd name="T40" fmla="*/ 513 w 1665"/>
                <a:gd name="T41" fmla="*/ 162 h 666"/>
                <a:gd name="T42" fmla="*/ 594 w 1665"/>
                <a:gd name="T43" fmla="*/ 144 h 666"/>
                <a:gd name="T44" fmla="*/ 504 w 1665"/>
                <a:gd name="T45" fmla="*/ 135 h 666"/>
                <a:gd name="T46" fmla="*/ 684 w 1665"/>
                <a:gd name="T47" fmla="*/ 108 h 666"/>
                <a:gd name="T48" fmla="*/ 504 w 1665"/>
                <a:gd name="T49" fmla="*/ 117 h 666"/>
                <a:gd name="T50" fmla="*/ 297 w 1665"/>
                <a:gd name="T51" fmla="*/ 180 h 666"/>
                <a:gd name="T52" fmla="*/ 99 w 1665"/>
                <a:gd name="T53" fmla="*/ 198 h 666"/>
                <a:gd name="T54" fmla="*/ 288 w 1665"/>
                <a:gd name="T55" fmla="*/ 216 h 666"/>
                <a:gd name="T56" fmla="*/ 54 w 1665"/>
                <a:gd name="T57" fmla="*/ 189 h 666"/>
                <a:gd name="T58" fmla="*/ 0 w 1665"/>
                <a:gd name="T59" fmla="*/ 162 h 666"/>
                <a:gd name="T60" fmla="*/ 108 w 1665"/>
                <a:gd name="T61" fmla="*/ 99 h 666"/>
                <a:gd name="T62" fmla="*/ 288 w 1665"/>
                <a:gd name="T63" fmla="*/ 81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5" h="666">
                  <a:moveTo>
                    <a:pt x="288" y="81"/>
                  </a:moveTo>
                  <a:lnTo>
                    <a:pt x="288" y="81"/>
                  </a:lnTo>
                  <a:cubicBezTo>
                    <a:pt x="279" y="72"/>
                    <a:pt x="270" y="63"/>
                    <a:pt x="252" y="54"/>
                  </a:cubicBezTo>
                  <a:cubicBezTo>
                    <a:pt x="441" y="45"/>
                    <a:pt x="621" y="9"/>
                    <a:pt x="810" y="45"/>
                  </a:cubicBezTo>
                  <a:cubicBezTo>
                    <a:pt x="783" y="54"/>
                    <a:pt x="765" y="54"/>
                    <a:pt x="747" y="63"/>
                  </a:cubicBezTo>
                  <a:lnTo>
                    <a:pt x="756" y="63"/>
                  </a:lnTo>
                  <a:cubicBezTo>
                    <a:pt x="765" y="63"/>
                    <a:pt x="783" y="63"/>
                    <a:pt x="801" y="54"/>
                  </a:cubicBezTo>
                  <a:cubicBezTo>
                    <a:pt x="846" y="54"/>
                    <a:pt x="882" y="54"/>
                    <a:pt x="927" y="45"/>
                  </a:cubicBezTo>
                  <a:cubicBezTo>
                    <a:pt x="972" y="45"/>
                    <a:pt x="1026" y="45"/>
                    <a:pt x="1071" y="45"/>
                  </a:cubicBezTo>
                  <a:cubicBezTo>
                    <a:pt x="1206" y="27"/>
                    <a:pt x="1340" y="0"/>
                    <a:pt x="1466" y="27"/>
                  </a:cubicBezTo>
                  <a:cubicBezTo>
                    <a:pt x="1484" y="27"/>
                    <a:pt x="1493" y="36"/>
                    <a:pt x="1502" y="45"/>
                  </a:cubicBezTo>
                  <a:cubicBezTo>
                    <a:pt x="1502" y="54"/>
                    <a:pt x="1502" y="54"/>
                    <a:pt x="1502" y="63"/>
                  </a:cubicBezTo>
                  <a:cubicBezTo>
                    <a:pt x="1556" y="63"/>
                    <a:pt x="1610" y="63"/>
                    <a:pt x="1664" y="63"/>
                  </a:cubicBezTo>
                  <a:cubicBezTo>
                    <a:pt x="1601" y="81"/>
                    <a:pt x="1538" y="108"/>
                    <a:pt x="1475" y="126"/>
                  </a:cubicBezTo>
                  <a:cubicBezTo>
                    <a:pt x="1484" y="144"/>
                    <a:pt x="1493" y="144"/>
                    <a:pt x="1493" y="144"/>
                  </a:cubicBezTo>
                  <a:cubicBezTo>
                    <a:pt x="1502" y="153"/>
                    <a:pt x="1511" y="162"/>
                    <a:pt x="1520" y="171"/>
                  </a:cubicBezTo>
                  <a:cubicBezTo>
                    <a:pt x="1511" y="171"/>
                    <a:pt x="1493" y="171"/>
                    <a:pt x="1484" y="171"/>
                  </a:cubicBezTo>
                  <a:cubicBezTo>
                    <a:pt x="1475" y="171"/>
                    <a:pt x="1475" y="171"/>
                    <a:pt x="1466" y="171"/>
                  </a:cubicBezTo>
                  <a:cubicBezTo>
                    <a:pt x="1493" y="216"/>
                    <a:pt x="1484" y="252"/>
                    <a:pt x="1439" y="270"/>
                  </a:cubicBezTo>
                  <a:cubicBezTo>
                    <a:pt x="1403" y="279"/>
                    <a:pt x="1394" y="288"/>
                    <a:pt x="1403" y="324"/>
                  </a:cubicBezTo>
                  <a:cubicBezTo>
                    <a:pt x="1412" y="324"/>
                    <a:pt x="1376" y="351"/>
                    <a:pt x="1358" y="360"/>
                  </a:cubicBezTo>
                  <a:cubicBezTo>
                    <a:pt x="1295" y="378"/>
                    <a:pt x="1232" y="396"/>
                    <a:pt x="1170" y="414"/>
                  </a:cubicBezTo>
                  <a:cubicBezTo>
                    <a:pt x="1152" y="414"/>
                    <a:pt x="1143" y="423"/>
                    <a:pt x="1134" y="423"/>
                  </a:cubicBezTo>
                  <a:cubicBezTo>
                    <a:pt x="1088" y="441"/>
                    <a:pt x="1044" y="459"/>
                    <a:pt x="999" y="477"/>
                  </a:cubicBezTo>
                  <a:cubicBezTo>
                    <a:pt x="972" y="485"/>
                    <a:pt x="936" y="485"/>
                    <a:pt x="927" y="521"/>
                  </a:cubicBezTo>
                  <a:cubicBezTo>
                    <a:pt x="918" y="531"/>
                    <a:pt x="909" y="531"/>
                    <a:pt x="909" y="540"/>
                  </a:cubicBezTo>
                  <a:cubicBezTo>
                    <a:pt x="882" y="567"/>
                    <a:pt x="846" y="603"/>
                    <a:pt x="828" y="629"/>
                  </a:cubicBezTo>
                  <a:cubicBezTo>
                    <a:pt x="801" y="656"/>
                    <a:pt x="792" y="665"/>
                    <a:pt x="765" y="639"/>
                  </a:cubicBezTo>
                  <a:cubicBezTo>
                    <a:pt x="765" y="629"/>
                    <a:pt x="756" y="620"/>
                    <a:pt x="747" y="620"/>
                  </a:cubicBezTo>
                  <a:cubicBezTo>
                    <a:pt x="702" y="629"/>
                    <a:pt x="693" y="593"/>
                    <a:pt x="684" y="567"/>
                  </a:cubicBezTo>
                  <a:cubicBezTo>
                    <a:pt x="675" y="521"/>
                    <a:pt x="666" y="485"/>
                    <a:pt x="666" y="449"/>
                  </a:cubicBezTo>
                  <a:cubicBezTo>
                    <a:pt x="675" y="414"/>
                    <a:pt x="693" y="387"/>
                    <a:pt x="729" y="387"/>
                  </a:cubicBezTo>
                  <a:cubicBezTo>
                    <a:pt x="747" y="387"/>
                    <a:pt x="756" y="378"/>
                    <a:pt x="765" y="360"/>
                  </a:cubicBezTo>
                  <a:cubicBezTo>
                    <a:pt x="738" y="369"/>
                    <a:pt x="720" y="369"/>
                    <a:pt x="693" y="369"/>
                  </a:cubicBezTo>
                  <a:lnTo>
                    <a:pt x="693" y="360"/>
                  </a:lnTo>
                  <a:cubicBezTo>
                    <a:pt x="711" y="342"/>
                    <a:pt x="729" y="333"/>
                    <a:pt x="756" y="315"/>
                  </a:cubicBezTo>
                  <a:cubicBezTo>
                    <a:pt x="738" y="315"/>
                    <a:pt x="720" y="315"/>
                    <a:pt x="711" y="315"/>
                  </a:cubicBezTo>
                  <a:cubicBezTo>
                    <a:pt x="711" y="297"/>
                    <a:pt x="729" y="279"/>
                    <a:pt x="729" y="261"/>
                  </a:cubicBezTo>
                  <a:cubicBezTo>
                    <a:pt x="720" y="198"/>
                    <a:pt x="702" y="180"/>
                    <a:pt x="639" y="189"/>
                  </a:cubicBezTo>
                  <a:cubicBezTo>
                    <a:pt x="612" y="189"/>
                    <a:pt x="594" y="198"/>
                    <a:pt x="567" y="189"/>
                  </a:cubicBezTo>
                  <a:cubicBezTo>
                    <a:pt x="549" y="189"/>
                    <a:pt x="531" y="180"/>
                    <a:pt x="513" y="180"/>
                  </a:cubicBezTo>
                  <a:cubicBezTo>
                    <a:pt x="513" y="171"/>
                    <a:pt x="513" y="171"/>
                    <a:pt x="513" y="162"/>
                  </a:cubicBezTo>
                  <a:cubicBezTo>
                    <a:pt x="540" y="162"/>
                    <a:pt x="567" y="153"/>
                    <a:pt x="594" y="153"/>
                  </a:cubicBezTo>
                  <a:lnTo>
                    <a:pt x="594" y="144"/>
                  </a:lnTo>
                  <a:cubicBezTo>
                    <a:pt x="567" y="144"/>
                    <a:pt x="531" y="144"/>
                    <a:pt x="504" y="144"/>
                  </a:cubicBezTo>
                  <a:lnTo>
                    <a:pt x="504" y="135"/>
                  </a:lnTo>
                  <a:cubicBezTo>
                    <a:pt x="531" y="126"/>
                    <a:pt x="558" y="126"/>
                    <a:pt x="594" y="117"/>
                  </a:cubicBezTo>
                  <a:cubicBezTo>
                    <a:pt x="621" y="117"/>
                    <a:pt x="648" y="108"/>
                    <a:pt x="684" y="108"/>
                  </a:cubicBezTo>
                  <a:cubicBezTo>
                    <a:pt x="675" y="99"/>
                    <a:pt x="675" y="90"/>
                    <a:pt x="666" y="81"/>
                  </a:cubicBezTo>
                  <a:cubicBezTo>
                    <a:pt x="621" y="90"/>
                    <a:pt x="558" y="90"/>
                    <a:pt x="504" y="117"/>
                  </a:cubicBezTo>
                  <a:cubicBezTo>
                    <a:pt x="459" y="135"/>
                    <a:pt x="396" y="126"/>
                    <a:pt x="360" y="180"/>
                  </a:cubicBezTo>
                  <a:cubicBezTo>
                    <a:pt x="351" y="189"/>
                    <a:pt x="315" y="180"/>
                    <a:pt x="297" y="180"/>
                  </a:cubicBezTo>
                  <a:cubicBezTo>
                    <a:pt x="234" y="189"/>
                    <a:pt x="180" y="189"/>
                    <a:pt x="117" y="189"/>
                  </a:cubicBezTo>
                  <a:cubicBezTo>
                    <a:pt x="108" y="189"/>
                    <a:pt x="108" y="189"/>
                    <a:pt x="99" y="198"/>
                  </a:cubicBezTo>
                  <a:cubicBezTo>
                    <a:pt x="162" y="198"/>
                    <a:pt x="225" y="198"/>
                    <a:pt x="288" y="198"/>
                  </a:cubicBezTo>
                  <a:cubicBezTo>
                    <a:pt x="288" y="207"/>
                    <a:pt x="288" y="216"/>
                    <a:pt x="288" y="216"/>
                  </a:cubicBezTo>
                  <a:cubicBezTo>
                    <a:pt x="207" y="243"/>
                    <a:pt x="126" y="225"/>
                    <a:pt x="36" y="225"/>
                  </a:cubicBezTo>
                  <a:cubicBezTo>
                    <a:pt x="45" y="207"/>
                    <a:pt x="54" y="198"/>
                    <a:pt x="54" y="189"/>
                  </a:cubicBezTo>
                  <a:cubicBezTo>
                    <a:pt x="36" y="189"/>
                    <a:pt x="18" y="180"/>
                    <a:pt x="0" y="180"/>
                  </a:cubicBezTo>
                  <a:cubicBezTo>
                    <a:pt x="0" y="171"/>
                    <a:pt x="0" y="171"/>
                    <a:pt x="0" y="162"/>
                  </a:cubicBezTo>
                  <a:cubicBezTo>
                    <a:pt x="72" y="171"/>
                    <a:pt x="153" y="198"/>
                    <a:pt x="234" y="135"/>
                  </a:cubicBezTo>
                  <a:cubicBezTo>
                    <a:pt x="180" y="135"/>
                    <a:pt x="126" y="171"/>
                    <a:pt x="108" y="99"/>
                  </a:cubicBezTo>
                  <a:cubicBezTo>
                    <a:pt x="162" y="54"/>
                    <a:pt x="225" y="63"/>
                    <a:pt x="288" y="90"/>
                  </a:cubicBezTo>
                  <a:lnTo>
                    <a:pt x="288" y="81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89">
              <a:extLst>
                <a:ext uri="{FF2B5EF4-FFF2-40B4-BE49-F238E27FC236}">
                  <a16:creationId xmlns:a16="http://schemas.microsoft.com/office/drawing/2014/main" id="{E16B18B2-065F-174E-92DE-7EF643A02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6808" y="12800724"/>
              <a:ext cx="366110" cy="404648"/>
            </a:xfrm>
            <a:custGeom>
              <a:avLst/>
              <a:gdLst>
                <a:gd name="T0" fmla="*/ 63 w 334"/>
                <a:gd name="T1" fmla="*/ 324 h 370"/>
                <a:gd name="T2" fmla="*/ 63 w 334"/>
                <a:gd name="T3" fmla="*/ 324 h 370"/>
                <a:gd name="T4" fmla="*/ 45 w 334"/>
                <a:gd name="T5" fmla="*/ 171 h 370"/>
                <a:gd name="T6" fmla="*/ 81 w 334"/>
                <a:gd name="T7" fmla="*/ 180 h 370"/>
                <a:gd name="T8" fmla="*/ 144 w 334"/>
                <a:gd name="T9" fmla="*/ 126 h 370"/>
                <a:gd name="T10" fmla="*/ 261 w 334"/>
                <a:gd name="T11" fmla="*/ 0 h 370"/>
                <a:gd name="T12" fmla="*/ 324 w 334"/>
                <a:gd name="T13" fmla="*/ 54 h 370"/>
                <a:gd name="T14" fmla="*/ 333 w 334"/>
                <a:gd name="T15" fmla="*/ 198 h 370"/>
                <a:gd name="T16" fmla="*/ 288 w 334"/>
                <a:gd name="T17" fmla="*/ 198 h 370"/>
                <a:gd name="T18" fmla="*/ 234 w 334"/>
                <a:gd name="T19" fmla="*/ 360 h 370"/>
                <a:gd name="T20" fmla="*/ 207 w 334"/>
                <a:gd name="T21" fmla="*/ 369 h 370"/>
                <a:gd name="T22" fmla="*/ 207 w 334"/>
                <a:gd name="T23" fmla="*/ 351 h 370"/>
                <a:gd name="T24" fmla="*/ 63 w 334"/>
                <a:gd name="T25" fmla="*/ 32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370">
                  <a:moveTo>
                    <a:pt x="63" y="324"/>
                  </a:moveTo>
                  <a:lnTo>
                    <a:pt x="63" y="324"/>
                  </a:lnTo>
                  <a:cubicBezTo>
                    <a:pt x="72" y="270"/>
                    <a:pt x="0" y="234"/>
                    <a:pt x="45" y="171"/>
                  </a:cubicBezTo>
                  <a:cubicBezTo>
                    <a:pt x="54" y="171"/>
                    <a:pt x="72" y="180"/>
                    <a:pt x="81" y="180"/>
                  </a:cubicBezTo>
                  <a:cubicBezTo>
                    <a:pt x="99" y="153"/>
                    <a:pt x="126" y="144"/>
                    <a:pt x="144" y="126"/>
                  </a:cubicBezTo>
                  <a:cubicBezTo>
                    <a:pt x="180" y="90"/>
                    <a:pt x="216" y="45"/>
                    <a:pt x="261" y="0"/>
                  </a:cubicBezTo>
                  <a:cubicBezTo>
                    <a:pt x="279" y="18"/>
                    <a:pt x="306" y="36"/>
                    <a:pt x="324" y="54"/>
                  </a:cubicBezTo>
                  <a:cubicBezTo>
                    <a:pt x="270" y="99"/>
                    <a:pt x="270" y="135"/>
                    <a:pt x="333" y="198"/>
                  </a:cubicBezTo>
                  <a:cubicBezTo>
                    <a:pt x="315" y="198"/>
                    <a:pt x="306" y="198"/>
                    <a:pt x="288" y="198"/>
                  </a:cubicBezTo>
                  <a:cubicBezTo>
                    <a:pt x="270" y="252"/>
                    <a:pt x="252" y="306"/>
                    <a:pt x="234" y="360"/>
                  </a:cubicBezTo>
                  <a:cubicBezTo>
                    <a:pt x="234" y="360"/>
                    <a:pt x="216" y="360"/>
                    <a:pt x="207" y="369"/>
                  </a:cubicBezTo>
                  <a:cubicBezTo>
                    <a:pt x="207" y="360"/>
                    <a:pt x="207" y="360"/>
                    <a:pt x="207" y="351"/>
                  </a:cubicBezTo>
                  <a:cubicBezTo>
                    <a:pt x="162" y="342"/>
                    <a:pt x="117" y="333"/>
                    <a:pt x="63" y="324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90">
              <a:extLst>
                <a:ext uri="{FF2B5EF4-FFF2-40B4-BE49-F238E27FC236}">
                  <a16:creationId xmlns:a16="http://schemas.microsoft.com/office/drawing/2014/main" id="{6B2E59DC-6BF5-E545-85DE-7DC98BBC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125" y="13508860"/>
              <a:ext cx="221593" cy="207140"/>
            </a:xfrm>
            <a:custGeom>
              <a:avLst/>
              <a:gdLst>
                <a:gd name="T0" fmla="*/ 1 w 203"/>
                <a:gd name="T1" fmla="*/ 189 h 190"/>
                <a:gd name="T2" fmla="*/ 49 w 203"/>
                <a:gd name="T3" fmla="*/ 126 h 190"/>
                <a:gd name="T4" fmla="*/ 166 w 203"/>
                <a:gd name="T5" fmla="*/ 0 h 190"/>
                <a:gd name="T6" fmla="*/ 184 w 203"/>
                <a:gd name="T7" fmla="*/ 108 h 190"/>
                <a:gd name="T8" fmla="*/ 161 w 203"/>
                <a:gd name="T9" fmla="*/ 189 h 190"/>
                <a:gd name="T10" fmla="*/ 1 w 203"/>
                <a:gd name="T1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90">
                  <a:moveTo>
                    <a:pt x="1" y="189"/>
                  </a:moveTo>
                  <a:cubicBezTo>
                    <a:pt x="0" y="153"/>
                    <a:pt x="12" y="133"/>
                    <a:pt x="49" y="126"/>
                  </a:cubicBezTo>
                  <a:cubicBezTo>
                    <a:pt x="112" y="108"/>
                    <a:pt x="121" y="54"/>
                    <a:pt x="166" y="0"/>
                  </a:cubicBezTo>
                  <a:cubicBezTo>
                    <a:pt x="175" y="36"/>
                    <a:pt x="202" y="81"/>
                    <a:pt x="184" y="108"/>
                  </a:cubicBezTo>
                  <a:cubicBezTo>
                    <a:pt x="172" y="133"/>
                    <a:pt x="168" y="162"/>
                    <a:pt x="161" y="189"/>
                  </a:cubicBezTo>
                  <a:lnTo>
                    <a:pt x="1" y="189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91">
              <a:extLst>
                <a:ext uri="{FF2B5EF4-FFF2-40B4-BE49-F238E27FC236}">
                  <a16:creationId xmlns:a16="http://schemas.microsoft.com/office/drawing/2014/main" id="{ED93F2CF-A659-4447-8B77-410766B6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4394" y="10401738"/>
              <a:ext cx="520262" cy="207143"/>
            </a:xfrm>
            <a:custGeom>
              <a:avLst/>
              <a:gdLst>
                <a:gd name="T0" fmla="*/ 477 w 478"/>
                <a:gd name="T1" fmla="*/ 45 h 190"/>
                <a:gd name="T2" fmla="*/ 477 w 478"/>
                <a:gd name="T3" fmla="*/ 45 h 190"/>
                <a:gd name="T4" fmla="*/ 450 w 478"/>
                <a:gd name="T5" fmla="*/ 144 h 190"/>
                <a:gd name="T6" fmla="*/ 405 w 478"/>
                <a:gd name="T7" fmla="*/ 162 h 190"/>
                <a:gd name="T8" fmla="*/ 359 w 478"/>
                <a:gd name="T9" fmla="*/ 171 h 190"/>
                <a:gd name="T10" fmla="*/ 234 w 478"/>
                <a:gd name="T11" fmla="*/ 171 h 190"/>
                <a:gd name="T12" fmla="*/ 99 w 478"/>
                <a:gd name="T13" fmla="*/ 144 h 190"/>
                <a:gd name="T14" fmla="*/ 225 w 478"/>
                <a:gd name="T15" fmla="*/ 135 h 190"/>
                <a:gd name="T16" fmla="*/ 225 w 478"/>
                <a:gd name="T17" fmla="*/ 126 h 190"/>
                <a:gd name="T18" fmla="*/ 117 w 478"/>
                <a:gd name="T19" fmla="*/ 108 h 190"/>
                <a:gd name="T20" fmla="*/ 171 w 478"/>
                <a:gd name="T21" fmla="*/ 99 h 190"/>
                <a:gd name="T22" fmla="*/ 27 w 478"/>
                <a:gd name="T23" fmla="*/ 108 h 190"/>
                <a:gd name="T24" fmla="*/ 0 w 478"/>
                <a:gd name="T25" fmla="*/ 81 h 190"/>
                <a:gd name="T26" fmla="*/ 117 w 478"/>
                <a:gd name="T27" fmla="*/ 18 h 190"/>
                <a:gd name="T28" fmla="*/ 279 w 478"/>
                <a:gd name="T29" fmla="*/ 54 h 190"/>
                <a:gd name="T30" fmla="*/ 351 w 478"/>
                <a:gd name="T31" fmla="*/ 63 h 190"/>
                <a:gd name="T32" fmla="*/ 378 w 478"/>
                <a:gd name="T33" fmla="*/ 72 h 190"/>
                <a:gd name="T34" fmla="*/ 477 w 478"/>
                <a:gd name="T35" fmla="*/ 27 h 190"/>
                <a:gd name="T36" fmla="*/ 477 w 478"/>
                <a:gd name="T3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190">
                  <a:moveTo>
                    <a:pt x="477" y="45"/>
                  </a:moveTo>
                  <a:lnTo>
                    <a:pt x="477" y="45"/>
                  </a:lnTo>
                  <a:cubicBezTo>
                    <a:pt x="414" y="99"/>
                    <a:pt x="414" y="99"/>
                    <a:pt x="450" y="144"/>
                  </a:cubicBezTo>
                  <a:cubicBezTo>
                    <a:pt x="441" y="153"/>
                    <a:pt x="405" y="126"/>
                    <a:pt x="405" y="162"/>
                  </a:cubicBezTo>
                  <a:cubicBezTo>
                    <a:pt x="395" y="171"/>
                    <a:pt x="378" y="171"/>
                    <a:pt x="359" y="171"/>
                  </a:cubicBezTo>
                  <a:cubicBezTo>
                    <a:pt x="315" y="162"/>
                    <a:pt x="279" y="162"/>
                    <a:pt x="234" y="171"/>
                  </a:cubicBezTo>
                  <a:cubicBezTo>
                    <a:pt x="180" y="189"/>
                    <a:pt x="144" y="180"/>
                    <a:pt x="99" y="144"/>
                  </a:cubicBezTo>
                  <a:cubicBezTo>
                    <a:pt x="144" y="135"/>
                    <a:pt x="180" y="135"/>
                    <a:pt x="225" y="13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189" y="117"/>
                    <a:pt x="162" y="117"/>
                    <a:pt x="117" y="108"/>
                  </a:cubicBezTo>
                  <a:cubicBezTo>
                    <a:pt x="144" y="108"/>
                    <a:pt x="153" y="108"/>
                    <a:pt x="171" y="99"/>
                  </a:cubicBezTo>
                  <a:cubicBezTo>
                    <a:pt x="108" y="81"/>
                    <a:pt x="90" y="81"/>
                    <a:pt x="27" y="108"/>
                  </a:cubicBezTo>
                  <a:cubicBezTo>
                    <a:pt x="18" y="99"/>
                    <a:pt x="9" y="90"/>
                    <a:pt x="0" y="81"/>
                  </a:cubicBezTo>
                  <a:cubicBezTo>
                    <a:pt x="45" y="63"/>
                    <a:pt x="81" y="27"/>
                    <a:pt x="117" y="18"/>
                  </a:cubicBezTo>
                  <a:cubicBezTo>
                    <a:pt x="171" y="0"/>
                    <a:pt x="225" y="9"/>
                    <a:pt x="279" y="54"/>
                  </a:cubicBezTo>
                  <a:cubicBezTo>
                    <a:pt x="297" y="63"/>
                    <a:pt x="323" y="63"/>
                    <a:pt x="351" y="63"/>
                  </a:cubicBezTo>
                  <a:cubicBezTo>
                    <a:pt x="359" y="72"/>
                    <a:pt x="369" y="72"/>
                    <a:pt x="378" y="72"/>
                  </a:cubicBezTo>
                  <a:cubicBezTo>
                    <a:pt x="405" y="63"/>
                    <a:pt x="441" y="45"/>
                    <a:pt x="477" y="27"/>
                  </a:cubicBezTo>
                  <a:cubicBezTo>
                    <a:pt x="477" y="36"/>
                    <a:pt x="477" y="36"/>
                    <a:pt x="477" y="45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92">
              <a:extLst>
                <a:ext uri="{FF2B5EF4-FFF2-40B4-BE49-F238E27FC236}">
                  <a16:creationId xmlns:a16="http://schemas.microsoft.com/office/drawing/2014/main" id="{9F0110E6-75AD-D547-A087-A66399E9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3622" y="12839262"/>
              <a:ext cx="385379" cy="433552"/>
            </a:xfrm>
            <a:custGeom>
              <a:avLst/>
              <a:gdLst>
                <a:gd name="T0" fmla="*/ 279 w 352"/>
                <a:gd name="T1" fmla="*/ 180 h 397"/>
                <a:gd name="T2" fmla="*/ 279 w 352"/>
                <a:gd name="T3" fmla="*/ 180 h 397"/>
                <a:gd name="T4" fmla="*/ 270 w 352"/>
                <a:gd name="T5" fmla="*/ 198 h 397"/>
                <a:gd name="T6" fmla="*/ 342 w 352"/>
                <a:gd name="T7" fmla="*/ 315 h 397"/>
                <a:gd name="T8" fmla="*/ 288 w 352"/>
                <a:gd name="T9" fmla="*/ 396 h 397"/>
                <a:gd name="T10" fmla="*/ 153 w 352"/>
                <a:gd name="T11" fmla="*/ 189 h 397"/>
                <a:gd name="T12" fmla="*/ 36 w 352"/>
                <a:gd name="T13" fmla="*/ 54 h 397"/>
                <a:gd name="T14" fmla="*/ 0 w 352"/>
                <a:gd name="T15" fmla="*/ 0 h 397"/>
                <a:gd name="T16" fmla="*/ 99 w 352"/>
                <a:gd name="T17" fmla="*/ 18 h 397"/>
                <a:gd name="T18" fmla="*/ 279 w 352"/>
                <a:gd name="T19" fmla="*/ 18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97">
                  <a:moveTo>
                    <a:pt x="279" y="180"/>
                  </a:moveTo>
                  <a:lnTo>
                    <a:pt x="279" y="180"/>
                  </a:lnTo>
                  <a:cubicBezTo>
                    <a:pt x="279" y="189"/>
                    <a:pt x="270" y="198"/>
                    <a:pt x="270" y="198"/>
                  </a:cubicBezTo>
                  <a:cubicBezTo>
                    <a:pt x="297" y="243"/>
                    <a:pt x="333" y="270"/>
                    <a:pt x="342" y="315"/>
                  </a:cubicBezTo>
                  <a:cubicBezTo>
                    <a:pt x="351" y="333"/>
                    <a:pt x="351" y="378"/>
                    <a:pt x="288" y="396"/>
                  </a:cubicBezTo>
                  <a:cubicBezTo>
                    <a:pt x="243" y="333"/>
                    <a:pt x="189" y="261"/>
                    <a:pt x="153" y="189"/>
                  </a:cubicBezTo>
                  <a:cubicBezTo>
                    <a:pt x="126" y="126"/>
                    <a:pt x="81" y="90"/>
                    <a:pt x="36" y="54"/>
                  </a:cubicBezTo>
                  <a:cubicBezTo>
                    <a:pt x="27" y="36"/>
                    <a:pt x="18" y="27"/>
                    <a:pt x="0" y="0"/>
                  </a:cubicBezTo>
                  <a:cubicBezTo>
                    <a:pt x="36" y="9"/>
                    <a:pt x="63" y="9"/>
                    <a:pt x="99" y="18"/>
                  </a:cubicBezTo>
                  <a:cubicBezTo>
                    <a:pt x="135" y="81"/>
                    <a:pt x="207" y="135"/>
                    <a:pt x="279" y="18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93">
              <a:extLst>
                <a:ext uri="{FF2B5EF4-FFF2-40B4-BE49-F238E27FC236}">
                  <a16:creationId xmlns:a16="http://schemas.microsoft.com/office/drawing/2014/main" id="{E5F61026-F588-D847-ABFF-15F9F7F9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9061" y="10912366"/>
              <a:ext cx="245678" cy="303488"/>
            </a:xfrm>
            <a:custGeom>
              <a:avLst/>
              <a:gdLst>
                <a:gd name="T0" fmla="*/ 189 w 226"/>
                <a:gd name="T1" fmla="*/ 243 h 280"/>
                <a:gd name="T2" fmla="*/ 189 w 226"/>
                <a:gd name="T3" fmla="*/ 243 h 280"/>
                <a:gd name="T4" fmla="*/ 117 w 226"/>
                <a:gd name="T5" fmla="*/ 261 h 280"/>
                <a:gd name="T6" fmla="*/ 0 w 226"/>
                <a:gd name="T7" fmla="*/ 279 h 280"/>
                <a:gd name="T8" fmla="*/ 72 w 226"/>
                <a:gd name="T9" fmla="*/ 234 h 280"/>
                <a:gd name="T10" fmla="*/ 18 w 226"/>
                <a:gd name="T11" fmla="*/ 234 h 280"/>
                <a:gd name="T12" fmla="*/ 45 w 226"/>
                <a:gd name="T13" fmla="*/ 180 h 280"/>
                <a:gd name="T14" fmla="*/ 90 w 226"/>
                <a:gd name="T15" fmla="*/ 162 h 280"/>
                <a:gd name="T16" fmla="*/ 36 w 226"/>
                <a:gd name="T17" fmla="*/ 117 h 280"/>
                <a:gd name="T18" fmla="*/ 45 w 226"/>
                <a:gd name="T19" fmla="*/ 90 h 280"/>
                <a:gd name="T20" fmla="*/ 18 w 226"/>
                <a:gd name="T21" fmla="*/ 108 h 280"/>
                <a:gd name="T22" fmla="*/ 99 w 226"/>
                <a:gd name="T23" fmla="*/ 0 h 280"/>
                <a:gd name="T24" fmla="*/ 63 w 226"/>
                <a:gd name="T25" fmla="*/ 36 h 280"/>
                <a:gd name="T26" fmla="*/ 117 w 226"/>
                <a:gd name="T27" fmla="*/ 36 h 280"/>
                <a:gd name="T28" fmla="*/ 90 w 226"/>
                <a:gd name="T29" fmla="*/ 81 h 280"/>
                <a:gd name="T30" fmla="*/ 162 w 226"/>
                <a:gd name="T31" fmla="*/ 180 h 280"/>
                <a:gd name="T32" fmla="*/ 171 w 226"/>
                <a:gd name="T33" fmla="*/ 225 h 280"/>
                <a:gd name="T34" fmla="*/ 189 w 226"/>
                <a:gd name="T35" fmla="*/ 24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80">
                  <a:moveTo>
                    <a:pt x="189" y="243"/>
                  </a:moveTo>
                  <a:lnTo>
                    <a:pt x="189" y="243"/>
                  </a:lnTo>
                  <a:cubicBezTo>
                    <a:pt x="162" y="252"/>
                    <a:pt x="135" y="261"/>
                    <a:pt x="117" y="261"/>
                  </a:cubicBezTo>
                  <a:cubicBezTo>
                    <a:pt x="81" y="270"/>
                    <a:pt x="45" y="270"/>
                    <a:pt x="0" y="279"/>
                  </a:cubicBezTo>
                  <a:cubicBezTo>
                    <a:pt x="27" y="261"/>
                    <a:pt x="45" y="252"/>
                    <a:pt x="72" y="234"/>
                  </a:cubicBezTo>
                  <a:cubicBezTo>
                    <a:pt x="54" y="234"/>
                    <a:pt x="36" y="234"/>
                    <a:pt x="18" y="234"/>
                  </a:cubicBezTo>
                  <a:cubicBezTo>
                    <a:pt x="27" y="216"/>
                    <a:pt x="36" y="198"/>
                    <a:pt x="45" y="180"/>
                  </a:cubicBezTo>
                  <a:cubicBezTo>
                    <a:pt x="54" y="171"/>
                    <a:pt x="63" y="171"/>
                    <a:pt x="90" y="162"/>
                  </a:cubicBezTo>
                  <a:cubicBezTo>
                    <a:pt x="63" y="144"/>
                    <a:pt x="54" y="135"/>
                    <a:pt x="36" y="117"/>
                  </a:cubicBezTo>
                  <a:cubicBezTo>
                    <a:pt x="36" y="117"/>
                    <a:pt x="36" y="108"/>
                    <a:pt x="45" y="90"/>
                  </a:cubicBezTo>
                  <a:cubicBezTo>
                    <a:pt x="36" y="99"/>
                    <a:pt x="27" y="108"/>
                    <a:pt x="18" y="108"/>
                  </a:cubicBezTo>
                  <a:cubicBezTo>
                    <a:pt x="18" y="36"/>
                    <a:pt x="0" y="28"/>
                    <a:pt x="99" y="0"/>
                  </a:cubicBezTo>
                  <a:cubicBezTo>
                    <a:pt x="90" y="9"/>
                    <a:pt x="81" y="28"/>
                    <a:pt x="63" y="36"/>
                  </a:cubicBezTo>
                  <a:cubicBezTo>
                    <a:pt x="81" y="36"/>
                    <a:pt x="99" y="36"/>
                    <a:pt x="117" y="36"/>
                  </a:cubicBezTo>
                  <a:cubicBezTo>
                    <a:pt x="108" y="54"/>
                    <a:pt x="99" y="72"/>
                    <a:pt x="90" y="81"/>
                  </a:cubicBezTo>
                  <a:cubicBezTo>
                    <a:pt x="117" y="108"/>
                    <a:pt x="135" y="144"/>
                    <a:pt x="162" y="180"/>
                  </a:cubicBezTo>
                  <a:cubicBezTo>
                    <a:pt x="180" y="189"/>
                    <a:pt x="225" y="180"/>
                    <a:pt x="171" y="225"/>
                  </a:cubicBezTo>
                  <a:cubicBezTo>
                    <a:pt x="171" y="225"/>
                    <a:pt x="180" y="243"/>
                    <a:pt x="189" y="243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94">
              <a:extLst>
                <a:ext uri="{FF2B5EF4-FFF2-40B4-BE49-F238E27FC236}">
                  <a16:creationId xmlns:a16="http://schemas.microsoft.com/office/drawing/2014/main" id="{F62AC620-07B3-C648-8B31-AA25E2B7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704" y="11740931"/>
              <a:ext cx="81895" cy="67441"/>
            </a:xfrm>
            <a:custGeom>
              <a:avLst/>
              <a:gdLst>
                <a:gd name="T0" fmla="*/ 72 w 73"/>
                <a:gd name="T1" fmla="*/ 44 h 61"/>
                <a:gd name="T2" fmla="*/ 0 w 73"/>
                <a:gd name="T3" fmla="*/ 60 h 61"/>
                <a:gd name="T4" fmla="*/ 72 w 73"/>
                <a:gd name="T5" fmla="*/ 0 h 61"/>
                <a:gd name="T6" fmla="*/ 72 w 73"/>
                <a:gd name="T7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1">
                  <a:moveTo>
                    <a:pt x="72" y="44"/>
                  </a:moveTo>
                  <a:cubicBezTo>
                    <a:pt x="50" y="49"/>
                    <a:pt x="27" y="55"/>
                    <a:pt x="0" y="60"/>
                  </a:cubicBezTo>
                  <a:cubicBezTo>
                    <a:pt x="18" y="24"/>
                    <a:pt x="40" y="4"/>
                    <a:pt x="72" y="0"/>
                  </a:cubicBezTo>
                  <a:lnTo>
                    <a:pt x="72" y="44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95">
              <a:extLst>
                <a:ext uri="{FF2B5EF4-FFF2-40B4-BE49-F238E27FC236}">
                  <a16:creationId xmlns:a16="http://schemas.microsoft.com/office/drawing/2014/main" id="{01C845B4-AA9A-0E4F-A81F-6B60E060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8833" y="12998233"/>
              <a:ext cx="207140" cy="264947"/>
            </a:xfrm>
            <a:custGeom>
              <a:avLst/>
              <a:gdLst>
                <a:gd name="T0" fmla="*/ 45 w 190"/>
                <a:gd name="T1" fmla="*/ 36 h 244"/>
                <a:gd name="T2" fmla="*/ 45 w 190"/>
                <a:gd name="T3" fmla="*/ 36 h 244"/>
                <a:gd name="T4" fmla="*/ 63 w 190"/>
                <a:gd name="T5" fmla="*/ 99 h 244"/>
                <a:gd name="T6" fmla="*/ 144 w 190"/>
                <a:gd name="T7" fmla="*/ 63 h 244"/>
                <a:gd name="T8" fmla="*/ 144 w 190"/>
                <a:gd name="T9" fmla="*/ 72 h 244"/>
                <a:gd name="T10" fmla="*/ 90 w 190"/>
                <a:gd name="T11" fmla="*/ 117 h 244"/>
                <a:gd name="T12" fmla="*/ 126 w 190"/>
                <a:gd name="T13" fmla="*/ 198 h 244"/>
                <a:gd name="T14" fmla="*/ 90 w 190"/>
                <a:gd name="T15" fmla="*/ 216 h 244"/>
                <a:gd name="T16" fmla="*/ 63 w 190"/>
                <a:gd name="T17" fmla="*/ 144 h 244"/>
                <a:gd name="T18" fmla="*/ 27 w 190"/>
                <a:gd name="T19" fmla="*/ 243 h 244"/>
                <a:gd name="T20" fmla="*/ 0 w 190"/>
                <a:gd name="T21" fmla="*/ 162 h 244"/>
                <a:gd name="T22" fmla="*/ 9 w 190"/>
                <a:gd name="T23" fmla="*/ 135 h 244"/>
                <a:gd name="T24" fmla="*/ 27 w 190"/>
                <a:gd name="T25" fmla="*/ 54 h 244"/>
                <a:gd name="T26" fmla="*/ 99 w 190"/>
                <a:gd name="T27" fmla="*/ 9 h 244"/>
                <a:gd name="T28" fmla="*/ 189 w 190"/>
                <a:gd name="T29" fmla="*/ 0 h 244"/>
                <a:gd name="T30" fmla="*/ 117 w 190"/>
                <a:gd name="T31" fmla="*/ 36 h 244"/>
                <a:gd name="T32" fmla="*/ 45 w 190"/>
                <a:gd name="T33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44">
                  <a:moveTo>
                    <a:pt x="45" y="36"/>
                  </a:moveTo>
                  <a:lnTo>
                    <a:pt x="45" y="36"/>
                  </a:lnTo>
                  <a:cubicBezTo>
                    <a:pt x="54" y="63"/>
                    <a:pt x="54" y="81"/>
                    <a:pt x="63" y="99"/>
                  </a:cubicBezTo>
                  <a:cubicBezTo>
                    <a:pt x="90" y="81"/>
                    <a:pt x="117" y="72"/>
                    <a:pt x="144" y="63"/>
                  </a:cubicBezTo>
                  <a:lnTo>
                    <a:pt x="144" y="72"/>
                  </a:lnTo>
                  <a:cubicBezTo>
                    <a:pt x="126" y="90"/>
                    <a:pt x="108" y="108"/>
                    <a:pt x="90" y="117"/>
                  </a:cubicBezTo>
                  <a:cubicBezTo>
                    <a:pt x="99" y="144"/>
                    <a:pt x="117" y="171"/>
                    <a:pt x="126" y="198"/>
                  </a:cubicBezTo>
                  <a:cubicBezTo>
                    <a:pt x="117" y="198"/>
                    <a:pt x="99" y="207"/>
                    <a:pt x="90" y="216"/>
                  </a:cubicBezTo>
                  <a:cubicBezTo>
                    <a:pt x="81" y="189"/>
                    <a:pt x="72" y="171"/>
                    <a:pt x="63" y="144"/>
                  </a:cubicBezTo>
                  <a:cubicBezTo>
                    <a:pt x="27" y="162"/>
                    <a:pt x="81" y="225"/>
                    <a:pt x="27" y="243"/>
                  </a:cubicBezTo>
                  <a:cubicBezTo>
                    <a:pt x="18" y="216"/>
                    <a:pt x="36" y="180"/>
                    <a:pt x="0" y="162"/>
                  </a:cubicBezTo>
                  <a:cubicBezTo>
                    <a:pt x="0" y="162"/>
                    <a:pt x="0" y="144"/>
                    <a:pt x="9" y="135"/>
                  </a:cubicBezTo>
                  <a:cubicBezTo>
                    <a:pt x="18" y="108"/>
                    <a:pt x="27" y="81"/>
                    <a:pt x="27" y="54"/>
                  </a:cubicBezTo>
                  <a:cubicBezTo>
                    <a:pt x="36" y="18"/>
                    <a:pt x="63" y="9"/>
                    <a:pt x="99" y="9"/>
                  </a:cubicBezTo>
                  <a:cubicBezTo>
                    <a:pt x="126" y="18"/>
                    <a:pt x="162" y="9"/>
                    <a:pt x="189" y="0"/>
                  </a:cubicBezTo>
                  <a:cubicBezTo>
                    <a:pt x="180" y="36"/>
                    <a:pt x="153" y="54"/>
                    <a:pt x="117" y="36"/>
                  </a:cubicBezTo>
                  <a:cubicBezTo>
                    <a:pt x="99" y="36"/>
                    <a:pt x="72" y="36"/>
                    <a:pt x="45" y="36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96">
              <a:extLst>
                <a:ext uri="{FF2B5EF4-FFF2-40B4-BE49-F238E27FC236}">
                  <a16:creationId xmlns:a16="http://schemas.microsoft.com/office/drawing/2014/main" id="{AFAC776A-ECF6-B748-9F26-1838D600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158" y="10343931"/>
              <a:ext cx="337207" cy="197508"/>
            </a:xfrm>
            <a:custGeom>
              <a:avLst/>
              <a:gdLst>
                <a:gd name="T0" fmla="*/ 306 w 307"/>
                <a:gd name="T1" fmla="*/ 27 h 181"/>
                <a:gd name="T2" fmla="*/ 306 w 307"/>
                <a:gd name="T3" fmla="*/ 27 h 181"/>
                <a:gd name="T4" fmla="*/ 90 w 307"/>
                <a:gd name="T5" fmla="*/ 135 h 181"/>
                <a:gd name="T6" fmla="*/ 153 w 307"/>
                <a:gd name="T7" fmla="*/ 171 h 181"/>
                <a:gd name="T8" fmla="*/ 153 w 307"/>
                <a:gd name="T9" fmla="*/ 180 h 181"/>
                <a:gd name="T10" fmla="*/ 0 w 307"/>
                <a:gd name="T11" fmla="*/ 144 h 181"/>
                <a:gd name="T12" fmla="*/ 99 w 307"/>
                <a:gd name="T13" fmla="*/ 36 h 181"/>
                <a:gd name="T14" fmla="*/ 126 w 307"/>
                <a:gd name="T15" fmla="*/ 27 h 181"/>
                <a:gd name="T16" fmla="*/ 252 w 307"/>
                <a:gd name="T17" fmla="*/ 0 h 181"/>
                <a:gd name="T18" fmla="*/ 306 w 307"/>
                <a:gd name="T19" fmla="*/ 9 h 181"/>
                <a:gd name="T20" fmla="*/ 306 w 307"/>
                <a:gd name="T21" fmla="*/ 2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181">
                  <a:moveTo>
                    <a:pt x="306" y="27"/>
                  </a:moveTo>
                  <a:lnTo>
                    <a:pt x="306" y="27"/>
                  </a:lnTo>
                  <a:cubicBezTo>
                    <a:pt x="225" y="45"/>
                    <a:pt x="135" y="36"/>
                    <a:pt x="90" y="135"/>
                  </a:cubicBezTo>
                  <a:cubicBezTo>
                    <a:pt x="117" y="144"/>
                    <a:pt x="135" y="162"/>
                    <a:pt x="153" y="17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08" y="171"/>
                    <a:pt x="63" y="162"/>
                    <a:pt x="0" y="144"/>
                  </a:cubicBezTo>
                  <a:cubicBezTo>
                    <a:pt x="36" y="108"/>
                    <a:pt x="72" y="72"/>
                    <a:pt x="99" y="36"/>
                  </a:cubicBezTo>
                  <a:cubicBezTo>
                    <a:pt x="108" y="36"/>
                    <a:pt x="117" y="27"/>
                    <a:pt x="126" y="27"/>
                  </a:cubicBezTo>
                  <a:cubicBezTo>
                    <a:pt x="171" y="18"/>
                    <a:pt x="216" y="9"/>
                    <a:pt x="252" y="0"/>
                  </a:cubicBezTo>
                  <a:cubicBezTo>
                    <a:pt x="270" y="0"/>
                    <a:pt x="288" y="9"/>
                    <a:pt x="306" y="9"/>
                  </a:cubicBezTo>
                  <a:cubicBezTo>
                    <a:pt x="306" y="9"/>
                    <a:pt x="306" y="18"/>
                    <a:pt x="306" y="27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397">
              <a:extLst>
                <a:ext uri="{FF2B5EF4-FFF2-40B4-BE49-F238E27FC236}">
                  <a16:creationId xmlns:a16="http://schemas.microsoft.com/office/drawing/2014/main" id="{EB507066-F96D-D643-83D2-5C5293E4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682" y="10647419"/>
              <a:ext cx="255312" cy="115614"/>
            </a:xfrm>
            <a:custGeom>
              <a:avLst/>
              <a:gdLst>
                <a:gd name="T0" fmla="*/ 54 w 235"/>
                <a:gd name="T1" fmla="*/ 44 h 108"/>
                <a:gd name="T2" fmla="*/ 54 w 235"/>
                <a:gd name="T3" fmla="*/ 44 h 108"/>
                <a:gd name="T4" fmla="*/ 180 w 235"/>
                <a:gd name="T5" fmla="*/ 18 h 108"/>
                <a:gd name="T6" fmla="*/ 234 w 235"/>
                <a:gd name="T7" fmla="*/ 54 h 108"/>
                <a:gd name="T8" fmla="*/ 90 w 235"/>
                <a:gd name="T9" fmla="*/ 107 h 108"/>
                <a:gd name="T10" fmla="*/ 0 w 235"/>
                <a:gd name="T11" fmla="*/ 27 h 108"/>
                <a:gd name="T12" fmla="*/ 54 w 235"/>
                <a:gd name="T1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08">
                  <a:moveTo>
                    <a:pt x="54" y="44"/>
                  </a:moveTo>
                  <a:lnTo>
                    <a:pt x="54" y="44"/>
                  </a:lnTo>
                  <a:cubicBezTo>
                    <a:pt x="100" y="36"/>
                    <a:pt x="135" y="18"/>
                    <a:pt x="180" y="18"/>
                  </a:cubicBezTo>
                  <a:cubicBezTo>
                    <a:pt x="189" y="18"/>
                    <a:pt x="207" y="36"/>
                    <a:pt x="234" y="54"/>
                  </a:cubicBezTo>
                  <a:cubicBezTo>
                    <a:pt x="180" y="72"/>
                    <a:pt x="135" y="99"/>
                    <a:pt x="90" y="107"/>
                  </a:cubicBezTo>
                  <a:cubicBezTo>
                    <a:pt x="54" y="107"/>
                    <a:pt x="18" y="80"/>
                    <a:pt x="0" y="27"/>
                  </a:cubicBezTo>
                  <a:cubicBezTo>
                    <a:pt x="18" y="0"/>
                    <a:pt x="36" y="8"/>
                    <a:pt x="54" y="44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398">
              <a:extLst>
                <a:ext uri="{FF2B5EF4-FFF2-40B4-BE49-F238E27FC236}">
                  <a16:creationId xmlns:a16="http://schemas.microsoft.com/office/drawing/2014/main" id="{91D07994-8DB0-8D49-B837-A610491E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5282" y="13272814"/>
              <a:ext cx="284216" cy="101164"/>
            </a:xfrm>
            <a:custGeom>
              <a:avLst/>
              <a:gdLst>
                <a:gd name="T0" fmla="*/ 9 w 262"/>
                <a:gd name="T1" fmla="*/ 9 h 91"/>
                <a:gd name="T2" fmla="*/ 9 w 262"/>
                <a:gd name="T3" fmla="*/ 9 h 91"/>
                <a:gd name="T4" fmla="*/ 63 w 262"/>
                <a:gd name="T5" fmla="*/ 0 h 91"/>
                <a:gd name="T6" fmla="*/ 243 w 262"/>
                <a:gd name="T7" fmla="*/ 27 h 91"/>
                <a:gd name="T8" fmla="*/ 261 w 262"/>
                <a:gd name="T9" fmla="*/ 36 h 91"/>
                <a:gd name="T10" fmla="*/ 216 w 262"/>
                <a:gd name="T11" fmla="*/ 45 h 91"/>
                <a:gd name="T12" fmla="*/ 261 w 262"/>
                <a:gd name="T13" fmla="*/ 90 h 91"/>
                <a:gd name="T14" fmla="*/ 126 w 262"/>
                <a:gd name="T15" fmla="*/ 63 h 91"/>
                <a:gd name="T16" fmla="*/ 0 w 262"/>
                <a:gd name="T17" fmla="*/ 36 h 91"/>
                <a:gd name="T18" fmla="*/ 9 w 262"/>
                <a:gd name="T1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91">
                  <a:moveTo>
                    <a:pt x="9" y="9"/>
                  </a:moveTo>
                  <a:lnTo>
                    <a:pt x="9" y="9"/>
                  </a:lnTo>
                  <a:cubicBezTo>
                    <a:pt x="27" y="9"/>
                    <a:pt x="54" y="0"/>
                    <a:pt x="63" y="0"/>
                  </a:cubicBezTo>
                  <a:cubicBezTo>
                    <a:pt x="117" y="36"/>
                    <a:pt x="180" y="27"/>
                    <a:pt x="243" y="27"/>
                  </a:cubicBezTo>
                  <a:cubicBezTo>
                    <a:pt x="243" y="27"/>
                    <a:pt x="252" y="27"/>
                    <a:pt x="261" y="36"/>
                  </a:cubicBezTo>
                  <a:cubicBezTo>
                    <a:pt x="243" y="45"/>
                    <a:pt x="234" y="45"/>
                    <a:pt x="216" y="45"/>
                  </a:cubicBezTo>
                  <a:cubicBezTo>
                    <a:pt x="252" y="72"/>
                    <a:pt x="261" y="81"/>
                    <a:pt x="261" y="90"/>
                  </a:cubicBezTo>
                  <a:cubicBezTo>
                    <a:pt x="216" y="81"/>
                    <a:pt x="171" y="72"/>
                    <a:pt x="126" y="63"/>
                  </a:cubicBezTo>
                  <a:cubicBezTo>
                    <a:pt x="81" y="54"/>
                    <a:pt x="45" y="45"/>
                    <a:pt x="0" y="36"/>
                  </a:cubicBezTo>
                  <a:cubicBezTo>
                    <a:pt x="0" y="27"/>
                    <a:pt x="0" y="18"/>
                    <a:pt x="9" y="9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3" name="Freeform 399">
              <a:extLst>
                <a:ext uri="{FF2B5EF4-FFF2-40B4-BE49-F238E27FC236}">
                  <a16:creationId xmlns:a16="http://schemas.microsoft.com/office/drawing/2014/main" id="{0168FC08-A26D-5045-A12F-52713B3A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890" y="10334297"/>
              <a:ext cx="342026" cy="101164"/>
            </a:xfrm>
            <a:custGeom>
              <a:avLst/>
              <a:gdLst>
                <a:gd name="T0" fmla="*/ 314 w 315"/>
                <a:gd name="T1" fmla="*/ 54 h 91"/>
                <a:gd name="T2" fmla="*/ 314 w 315"/>
                <a:gd name="T3" fmla="*/ 54 h 91"/>
                <a:gd name="T4" fmla="*/ 242 w 315"/>
                <a:gd name="T5" fmla="*/ 72 h 91"/>
                <a:gd name="T6" fmla="*/ 180 w 315"/>
                <a:gd name="T7" fmla="*/ 81 h 91"/>
                <a:gd name="T8" fmla="*/ 126 w 315"/>
                <a:gd name="T9" fmla="*/ 63 h 91"/>
                <a:gd name="T10" fmla="*/ 90 w 315"/>
                <a:gd name="T11" fmla="*/ 54 h 91"/>
                <a:gd name="T12" fmla="*/ 0 w 315"/>
                <a:gd name="T13" fmla="*/ 45 h 91"/>
                <a:gd name="T14" fmla="*/ 0 w 315"/>
                <a:gd name="T15" fmla="*/ 27 h 91"/>
                <a:gd name="T16" fmla="*/ 161 w 315"/>
                <a:gd name="T17" fmla="*/ 0 h 91"/>
                <a:gd name="T18" fmla="*/ 161 w 315"/>
                <a:gd name="T19" fmla="*/ 0 h 91"/>
                <a:gd name="T20" fmla="*/ 134 w 315"/>
                <a:gd name="T21" fmla="*/ 27 h 91"/>
                <a:gd name="T22" fmla="*/ 233 w 315"/>
                <a:gd name="T23" fmla="*/ 63 h 91"/>
                <a:gd name="T24" fmla="*/ 314 w 315"/>
                <a:gd name="T25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91">
                  <a:moveTo>
                    <a:pt x="314" y="54"/>
                  </a:moveTo>
                  <a:lnTo>
                    <a:pt x="314" y="54"/>
                  </a:lnTo>
                  <a:cubicBezTo>
                    <a:pt x="288" y="63"/>
                    <a:pt x="260" y="63"/>
                    <a:pt x="242" y="72"/>
                  </a:cubicBezTo>
                  <a:cubicBezTo>
                    <a:pt x="225" y="72"/>
                    <a:pt x="197" y="72"/>
                    <a:pt x="180" y="81"/>
                  </a:cubicBezTo>
                  <a:cubicBezTo>
                    <a:pt x="161" y="81"/>
                    <a:pt x="134" y="90"/>
                    <a:pt x="126" y="63"/>
                  </a:cubicBezTo>
                  <a:cubicBezTo>
                    <a:pt x="126" y="54"/>
                    <a:pt x="108" y="54"/>
                    <a:pt x="90" y="54"/>
                  </a:cubicBezTo>
                  <a:cubicBezTo>
                    <a:pt x="62" y="45"/>
                    <a:pt x="36" y="45"/>
                    <a:pt x="0" y="45"/>
                  </a:cubicBezTo>
                  <a:cubicBezTo>
                    <a:pt x="0" y="36"/>
                    <a:pt x="0" y="36"/>
                    <a:pt x="0" y="27"/>
                  </a:cubicBezTo>
                  <a:cubicBezTo>
                    <a:pt x="54" y="18"/>
                    <a:pt x="108" y="9"/>
                    <a:pt x="161" y="0"/>
                  </a:cubicBezTo>
                  <a:lnTo>
                    <a:pt x="161" y="0"/>
                  </a:lnTo>
                  <a:cubicBezTo>
                    <a:pt x="153" y="9"/>
                    <a:pt x="144" y="18"/>
                    <a:pt x="134" y="27"/>
                  </a:cubicBezTo>
                  <a:cubicBezTo>
                    <a:pt x="170" y="36"/>
                    <a:pt x="197" y="45"/>
                    <a:pt x="233" y="63"/>
                  </a:cubicBezTo>
                  <a:cubicBezTo>
                    <a:pt x="242" y="9"/>
                    <a:pt x="278" y="27"/>
                    <a:pt x="314" y="54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400">
              <a:extLst>
                <a:ext uri="{FF2B5EF4-FFF2-40B4-BE49-F238E27FC236}">
                  <a16:creationId xmlns:a16="http://schemas.microsoft.com/office/drawing/2014/main" id="{09ABF784-B08C-C143-8DBE-9D540DF0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3813" y="11032798"/>
              <a:ext cx="158967" cy="139698"/>
            </a:xfrm>
            <a:custGeom>
              <a:avLst/>
              <a:gdLst>
                <a:gd name="T0" fmla="*/ 0 w 145"/>
                <a:gd name="T1" fmla="*/ 117 h 127"/>
                <a:gd name="T2" fmla="*/ 0 w 145"/>
                <a:gd name="T3" fmla="*/ 117 h 127"/>
                <a:gd name="T4" fmla="*/ 27 w 145"/>
                <a:gd name="T5" fmla="*/ 81 h 127"/>
                <a:gd name="T6" fmla="*/ 18 w 145"/>
                <a:gd name="T7" fmla="*/ 54 h 127"/>
                <a:gd name="T8" fmla="*/ 63 w 145"/>
                <a:gd name="T9" fmla="*/ 36 h 127"/>
                <a:gd name="T10" fmla="*/ 54 w 145"/>
                <a:gd name="T11" fmla="*/ 18 h 127"/>
                <a:gd name="T12" fmla="*/ 99 w 145"/>
                <a:gd name="T13" fmla="*/ 0 h 127"/>
                <a:gd name="T14" fmla="*/ 117 w 145"/>
                <a:gd name="T15" fmla="*/ 36 h 127"/>
                <a:gd name="T16" fmla="*/ 108 w 145"/>
                <a:gd name="T17" fmla="*/ 99 h 127"/>
                <a:gd name="T18" fmla="*/ 9 w 145"/>
                <a:gd name="T19" fmla="*/ 126 h 127"/>
                <a:gd name="T20" fmla="*/ 0 w 145"/>
                <a:gd name="T21" fmla="*/ 1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27">
                  <a:moveTo>
                    <a:pt x="0" y="117"/>
                  </a:moveTo>
                  <a:lnTo>
                    <a:pt x="0" y="117"/>
                  </a:lnTo>
                  <a:cubicBezTo>
                    <a:pt x="9" y="108"/>
                    <a:pt x="18" y="90"/>
                    <a:pt x="27" y="81"/>
                  </a:cubicBezTo>
                  <a:cubicBezTo>
                    <a:pt x="27" y="72"/>
                    <a:pt x="18" y="54"/>
                    <a:pt x="18" y="54"/>
                  </a:cubicBezTo>
                  <a:cubicBezTo>
                    <a:pt x="27" y="45"/>
                    <a:pt x="45" y="36"/>
                    <a:pt x="63" y="36"/>
                  </a:cubicBezTo>
                  <a:cubicBezTo>
                    <a:pt x="54" y="27"/>
                    <a:pt x="54" y="27"/>
                    <a:pt x="54" y="18"/>
                  </a:cubicBezTo>
                  <a:cubicBezTo>
                    <a:pt x="72" y="9"/>
                    <a:pt x="81" y="0"/>
                    <a:pt x="99" y="0"/>
                  </a:cubicBezTo>
                  <a:cubicBezTo>
                    <a:pt x="126" y="0"/>
                    <a:pt x="144" y="9"/>
                    <a:pt x="117" y="36"/>
                  </a:cubicBezTo>
                  <a:cubicBezTo>
                    <a:pt x="108" y="54"/>
                    <a:pt x="108" y="81"/>
                    <a:pt x="108" y="99"/>
                  </a:cubicBezTo>
                  <a:cubicBezTo>
                    <a:pt x="72" y="108"/>
                    <a:pt x="45" y="117"/>
                    <a:pt x="9" y="126"/>
                  </a:cubicBezTo>
                  <a:lnTo>
                    <a:pt x="0" y="117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5" name="Freeform 401">
              <a:extLst>
                <a:ext uri="{FF2B5EF4-FFF2-40B4-BE49-F238E27FC236}">
                  <a16:creationId xmlns:a16="http://schemas.microsoft.com/office/drawing/2014/main" id="{E8507FDD-6712-CE46-9336-09F75784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8833" y="12376807"/>
              <a:ext cx="158967" cy="197508"/>
            </a:xfrm>
            <a:custGeom>
              <a:avLst/>
              <a:gdLst>
                <a:gd name="T0" fmla="*/ 135 w 145"/>
                <a:gd name="T1" fmla="*/ 180 h 181"/>
                <a:gd name="T2" fmla="*/ 135 w 145"/>
                <a:gd name="T3" fmla="*/ 180 h 181"/>
                <a:gd name="T4" fmla="*/ 45 w 145"/>
                <a:gd name="T5" fmla="*/ 153 h 181"/>
                <a:gd name="T6" fmla="*/ 36 w 145"/>
                <a:gd name="T7" fmla="*/ 162 h 181"/>
                <a:gd name="T8" fmla="*/ 0 w 145"/>
                <a:gd name="T9" fmla="*/ 81 h 181"/>
                <a:gd name="T10" fmla="*/ 9 w 145"/>
                <a:gd name="T11" fmla="*/ 0 h 181"/>
                <a:gd name="T12" fmla="*/ 54 w 145"/>
                <a:gd name="T13" fmla="*/ 81 h 181"/>
                <a:gd name="T14" fmla="*/ 90 w 145"/>
                <a:gd name="T15" fmla="*/ 135 h 181"/>
                <a:gd name="T16" fmla="*/ 144 w 145"/>
                <a:gd name="T17" fmla="*/ 180 h 181"/>
                <a:gd name="T18" fmla="*/ 135 w 145"/>
                <a:gd name="T1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81">
                  <a:moveTo>
                    <a:pt x="135" y="180"/>
                  </a:moveTo>
                  <a:lnTo>
                    <a:pt x="135" y="180"/>
                  </a:lnTo>
                  <a:cubicBezTo>
                    <a:pt x="108" y="171"/>
                    <a:pt x="72" y="162"/>
                    <a:pt x="45" y="153"/>
                  </a:cubicBezTo>
                  <a:lnTo>
                    <a:pt x="36" y="162"/>
                  </a:lnTo>
                  <a:cubicBezTo>
                    <a:pt x="27" y="135"/>
                    <a:pt x="9" y="108"/>
                    <a:pt x="0" y="81"/>
                  </a:cubicBezTo>
                  <a:cubicBezTo>
                    <a:pt x="0" y="55"/>
                    <a:pt x="9" y="28"/>
                    <a:pt x="9" y="0"/>
                  </a:cubicBezTo>
                  <a:cubicBezTo>
                    <a:pt x="72" y="0"/>
                    <a:pt x="90" y="28"/>
                    <a:pt x="54" y="81"/>
                  </a:cubicBezTo>
                  <a:cubicBezTo>
                    <a:pt x="45" y="99"/>
                    <a:pt x="63" y="127"/>
                    <a:pt x="90" y="135"/>
                  </a:cubicBezTo>
                  <a:cubicBezTo>
                    <a:pt x="108" y="144"/>
                    <a:pt x="126" y="162"/>
                    <a:pt x="144" y="180"/>
                  </a:cubicBezTo>
                  <a:lnTo>
                    <a:pt x="135" y="180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6" name="Freeform 402">
              <a:extLst>
                <a:ext uri="{FF2B5EF4-FFF2-40B4-BE49-F238E27FC236}">
                  <a16:creationId xmlns:a16="http://schemas.microsoft.com/office/drawing/2014/main" id="{B7512891-467F-C443-B896-DFF6D2628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557" y="12193752"/>
              <a:ext cx="317938" cy="139702"/>
            </a:xfrm>
            <a:custGeom>
              <a:avLst/>
              <a:gdLst>
                <a:gd name="T0" fmla="*/ 180 w 289"/>
                <a:gd name="T1" fmla="*/ 126 h 127"/>
                <a:gd name="T2" fmla="*/ 180 w 289"/>
                <a:gd name="T3" fmla="*/ 126 h 127"/>
                <a:gd name="T4" fmla="*/ 189 w 289"/>
                <a:gd name="T5" fmla="*/ 99 h 127"/>
                <a:gd name="T6" fmla="*/ 0 w 289"/>
                <a:gd name="T7" fmla="*/ 45 h 127"/>
                <a:gd name="T8" fmla="*/ 72 w 289"/>
                <a:gd name="T9" fmla="*/ 9 h 127"/>
                <a:gd name="T10" fmla="*/ 162 w 289"/>
                <a:gd name="T11" fmla="*/ 35 h 127"/>
                <a:gd name="T12" fmla="*/ 288 w 289"/>
                <a:gd name="T13" fmla="*/ 107 h 127"/>
                <a:gd name="T14" fmla="*/ 225 w 289"/>
                <a:gd name="T15" fmla="*/ 117 h 127"/>
                <a:gd name="T16" fmla="*/ 180 w 289"/>
                <a:gd name="T1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27">
                  <a:moveTo>
                    <a:pt x="180" y="126"/>
                  </a:moveTo>
                  <a:lnTo>
                    <a:pt x="180" y="126"/>
                  </a:lnTo>
                  <a:cubicBezTo>
                    <a:pt x="180" y="117"/>
                    <a:pt x="189" y="107"/>
                    <a:pt x="189" y="99"/>
                  </a:cubicBezTo>
                  <a:cubicBezTo>
                    <a:pt x="135" y="63"/>
                    <a:pt x="81" y="9"/>
                    <a:pt x="0" y="45"/>
                  </a:cubicBezTo>
                  <a:cubicBezTo>
                    <a:pt x="9" y="18"/>
                    <a:pt x="36" y="0"/>
                    <a:pt x="72" y="9"/>
                  </a:cubicBezTo>
                  <a:cubicBezTo>
                    <a:pt x="108" y="18"/>
                    <a:pt x="135" y="27"/>
                    <a:pt x="162" y="35"/>
                  </a:cubicBezTo>
                  <a:cubicBezTo>
                    <a:pt x="197" y="54"/>
                    <a:pt x="233" y="81"/>
                    <a:pt x="288" y="107"/>
                  </a:cubicBezTo>
                  <a:cubicBezTo>
                    <a:pt x="261" y="117"/>
                    <a:pt x="243" y="117"/>
                    <a:pt x="225" y="117"/>
                  </a:cubicBezTo>
                  <a:cubicBezTo>
                    <a:pt x="216" y="117"/>
                    <a:pt x="197" y="117"/>
                    <a:pt x="180" y="126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7" name="Freeform 403">
              <a:extLst>
                <a:ext uri="{FF2B5EF4-FFF2-40B4-BE49-F238E27FC236}">
                  <a16:creationId xmlns:a16="http://schemas.microsoft.com/office/drawing/2014/main" id="{BD85DC68-7753-0646-A078-759D95DF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5178" y="12694745"/>
              <a:ext cx="158967" cy="149336"/>
            </a:xfrm>
            <a:custGeom>
              <a:avLst/>
              <a:gdLst>
                <a:gd name="T0" fmla="*/ 117 w 145"/>
                <a:gd name="T1" fmla="*/ 0 h 136"/>
                <a:gd name="T2" fmla="*/ 117 w 145"/>
                <a:gd name="T3" fmla="*/ 0 h 136"/>
                <a:gd name="T4" fmla="*/ 135 w 145"/>
                <a:gd name="T5" fmla="*/ 90 h 136"/>
                <a:gd name="T6" fmla="*/ 108 w 145"/>
                <a:gd name="T7" fmla="*/ 108 h 136"/>
                <a:gd name="T8" fmla="*/ 117 w 145"/>
                <a:gd name="T9" fmla="*/ 135 h 136"/>
                <a:gd name="T10" fmla="*/ 99 w 145"/>
                <a:gd name="T11" fmla="*/ 135 h 136"/>
                <a:gd name="T12" fmla="*/ 63 w 145"/>
                <a:gd name="T13" fmla="*/ 72 h 136"/>
                <a:gd name="T14" fmla="*/ 9 w 145"/>
                <a:gd name="T15" fmla="*/ 90 h 136"/>
                <a:gd name="T16" fmla="*/ 63 w 145"/>
                <a:gd name="T17" fmla="*/ 45 h 136"/>
                <a:gd name="T18" fmla="*/ 117 w 145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36">
                  <a:moveTo>
                    <a:pt x="117" y="0"/>
                  </a:moveTo>
                  <a:lnTo>
                    <a:pt x="117" y="0"/>
                  </a:lnTo>
                  <a:cubicBezTo>
                    <a:pt x="126" y="36"/>
                    <a:pt x="135" y="63"/>
                    <a:pt x="135" y="90"/>
                  </a:cubicBezTo>
                  <a:cubicBezTo>
                    <a:pt x="144" y="90"/>
                    <a:pt x="126" y="99"/>
                    <a:pt x="108" y="108"/>
                  </a:cubicBezTo>
                  <a:cubicBezTo>
                    <a:pt x="108" y="108"/>
                    <a:pt x="108" y="117"/>
                    <a:pt x="117" y="135"/>
                  </a:cubicBezTo>
                  <a:cubicBezTo>
                    <a:pt x="108" y="135"/>
                    <a:pt x="108" y="135"/>
                    <a:pt x="99" y="135"/>
                  </a:cubicBezTo>
                  <a:cubicBezTo>
                    <a:pt x="72" y="126"/>
                    <a:pt x="54" y="117"/>
                    <a:pt x="63" y="72"/>
                  </a:cubicBezTo>
                  <a:cubicBezTo>
                    <a:pt x="45" y="81"/>
                    <a:pt x="27" y="90"/>
                    <a:pt x="9" y="90"/>
                  </a:cubicBezTo>
                  <a:cubicBezTo>
                    <a:pt x="0" y="63"/>
                    <a:pt x="18" y="54"/>
                    <a:pt x="63" y="45"/>
                  </a:cubicBezTo>
                  <a:cubicBezTo>
                    <a:pt x="81" y="45"/>
                    <a:pt x="90" y="27"/>
                    <a:pt x="117" y="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8" name="Freeform 404">
              <a:extLst>
                <a:ext uri="{FF2B5EF4-FFF2-40B4-BE49-F238E27FC236}">
                  <a16:creationId xmlns:a16="http://schemas.microsoft.com/office/drawing/2014/main" id="{0EFCF941-479B-F840-9F67-CC129DB8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9629" y="11090605"/>
              <a:ext cx="158970" cy="231228"/>
            </a:xfrm>
            <a:custGeom>
              <a:avLst/>
              <a:gdLst>
                <a:gd name="T0" fmla="*/ 144 w 145"/>
                <a:gd name="T1" fmla="*/ 211 h 212"/>
                <a:gd name="T2" fmla="*/ 9 w 145"/>
                <a:gd name="T3" fmla="*/ 45 h 212"/>
                <a:gd name="T4" fmla="*/ 0 w 145"/>
                <a:gd name="T5" fmla="*/ 9 h 212"/>
                <a:gd name="T6" fmla="*/ 0 w 145"/>
                <a:gd name="T7" fmla="*/ 0 h 212"/>
                <a:gd name="T8" fmla="*/ 135 w 145"/>
                <a:gd name="T9" fmla="*/ 126 h 212"/>
                <a:gd name="T10" fmla="*/ 135 w 145"/>
                <a:gd name="T11" fmla="*/ 135 h 212"/>
                <a:gd name="T12" fmla="*/ 144 w 145"/>
                <a:gd name="T13" fmla="*/ 191 h 212"/>
                <a:gd name="T14" fmla="*/ 144 w 145"/>
                <a:gd name="T15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12">
                  <a:moveTo>
                    <a:pt x="144" y="211"/>
                  </a:moveTo>
                  <a:cubicBezTo>
                    <a:pt x="99" y="156"/>
                    <a:pt x="54" y="98"/>
                    <a:pt x="9" y="45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0" y="0"/>
                  </a:lnTo>
                  <a:cubicBezTo>
                    <a:pt x="45" y="45"/>
                    <a:pt x="90" y="81"/>
                    <a:pt x="135" y="126"/>
                  </a:cubicBezTo>
                  <a:lnTo>
                    <a:pt x="135" y="135"/>
                  </a:lnTo>
                  <a:cubicBezTo>
                    <a:pt x="123" y="163"/>
                    <a:pt x="131" y="179"/>
                    <a:pt x="144" y="191"/>
                  </a:cubicBezTo>
                  <a:lnTo>
                    <a:pt x="144" y="211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9" name="Freeform 405">
              <a:extLst>
                <a:ext uri="{FF2B5EF4-FFF2-40B4-BE49-F238E27FC236}">
                  <a16:creationId xmlns:a16="http://schemas.microsoft.com/office/drawing/2014/main" id="{076E9538-A891-4540-9992-DD961D0C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8378" y="10425826"/>
              <a:ext cx="149333" cy="101161"/>
            </a:xfrm>
            <a:custGeom>
              <a:avLst/>
              <a:gdLst>
                <a:gd name="T0" fmla="*/ 126 w 136"/>
                <a:gd name="T1" fmla="*/ 0 h 91"/>
                <a:gd name="T2" fmla="*/ 126 w 136"/>
                <a:gd name="T3" fmla="*/ 0 h 91"/>
                <a:gd name="T4" fmla="*/ 117 w 136"/>
                <a:gd name="T5" fmla="*/ 54 h 91"/>
                <a:gd name="T6" fmla="*/ 27 w 136"/>
                <a:gd name="T7" fmla="*/ 72 h 91"/>
                <a:gd name="T8" fmla="*/ 0 w 136"/>
                <a:gd name="T9" fmla="*/ 36 h 91"/>
                <a:gd name="T10" fmla="*/ 18 w 136"/>
                <a:gd name="T11" fmla="*/ 36 h 91"/>
                <a:gd name="T12" fmla="*/ 46 w 136"/>
                <a:gd name="T13" fmla="*/ 27 h 91"/>
                <a:gd name="T14" fmla="*/ 126 w 136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91">
                  <a:moveTo>
                    <a:pt x="126" y="0"/>
                  </a:moveTo>
                  <a:lnTo>
                    <a:pt x="126" y="0"/>
                  </a:lnTo>
                  <a:cubicBezTo>
                    <a:pt x="135" y="27"/>
                    <a:pt x="90" y="27"/>
                    <a:pt x="117" y="54"/>
                  </a:cubicBezTo>
                  <a:cubicBezTo>
                    <a:pt x="126" y="63"/>
                    <a:pt x="46" y="90"/>
                    <a:pt x="27" y="72"/>
                  </a:cubicBezTo>
                  <a:cubicBezTo>
                    <a:pt x="18" y="63"/>
                    <a:pt x="10" y="54"/>
                    <a:pt x="0" y="36"/>
                  </a:cubicBezTo>
                  <a:cubicBezTo>
                    <a:pt x="10" y="36"/>
                    <a:pt x="10" y="36"/>
                    <a:pt x="18" y="36"/>
                  </a:cubicBezTo>
                  <a:cubicBezTo>
                    <a:pt x="27" y="36"/>
                    <a:pt x="36" y="36"/>
                    <a:pt x="46" y="27"/>
                  </a:cubicBezTo>
                  <a:cubicBezTo>
                    <a:pt x="72" y="18"/>
                    <a:pt x="99" y="9"/>
                    <a:pt x="126" y="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0" name="Freeform 406">
              <a:extLst>
                <a:ext uri="{FF2B5EF4-FFF2-40B4-BE49-F238E27FC236}">
                  <a16:creationId xmlns:a16="http://schemas.microsoft.com/office/drawing/2014/main" id="{BAC9E20F-925F-7C47-AFA9-80FBDF47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109" y="10228317"/>
              <a:ext cx="187871" cy="81895"/>
            </a:xfrm>
            <a:custGeom>
              <a:avLst/>
              <a:gdLst>
                <a:gd name="T0" fmla="*/ 171 w 172"/>
                <a:gd name="T1" fmla="*/ 72 h 73"/>
                <a:gd name="T2" fmla="*/ 171 w 172"/>
                <a:gd name="T3" fmla="*/ 72 h 73"/>
                <a:gd name="T4" fmla="*/ 0 w 172"/>
                <a:gd name="T5" fmla="*/ 45 h 73"/>
                <a:gd name="T6" fmla="*/ 72 w 172"/>
                <a:gd name="T7" fmla="*/ 18 h 73"/>
                <a:gd name="T8" fmla="*/ 153 w 172"/>
                <a:gd name="T9" fmla="*/ 36 h 73"/>
                <a:gd name="T10" fmla="*/ 171 w 172"/>
                <a:gd name="T11" fmla="*/ 54 h 73"/>
                <a:gd name="T12" fmla="*/ 171 w 172"/>
                <a:gd name="T13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73">
                  <a:moveTo>
                    <a:pt x="171" y="72"/>
                  </a:moveTo>
                  <a:lnTo>
                    <a:pt x="171" y="72"/>
                  </a:lnTo>
                  <a:cubicBezTo>
                    <a:pt x="108" y="63"/>
                    <a:pt x="54" y="54"/>
                    <a:pt x="0" y="45"/>
                  </a:cubicBezTo>
                  <a:cubicBezTo>
                    <a:pt x="9" y="9"/>
                    <a:pt x="27" y="0"/>
                    <a:pt x="72" y="18"/>
                  </a:cubicBezTo>
                  <a:cubicBezTo>
                    <a:pt x="99" y="27"/>
                    <a:pt x="126" y="27"/>
                    <a:pt x="153" y="36"/>
                  </a:cubicBezTo>
                  <a:cubicBezTo>
                    <a:pt x="162" y="45"/>
                    <a:pt x="162" y="54"/>
                    <a:pt x="171" y="54"/>
                  </a:cubicBezTo>
                  <a:cubicBezTo>
                    <a:pt x="171" y="63"/>
                    <a:pt x="171" y="63"/>
                    <a:pt x="171" y="72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1" name="Freeform 407">
              <a:extLst>
                <a:ext uri="{FF2B5EF4-FFF2-40B4-BE49-F238E27FC236}">
                  <a16:creationId xmlns:a16="http://schemas.microsoft.com/office/drawing/2014/main" id="{C0849A03-90FE-9E4D-A980-9A639029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7946" y="12319000"/>
              <a:ext cx="149336" cy="81895"/>
            </a:xfrm>
            <a:custGeom>
              <a:avLst/>
              <a:gdLst>
                <a:gd name="T0" fmla="*/ 0 w 136"/>
                <a:gd name="T1" fmla="*/ 0 h 73"/>
                <a:gd name="T2" fmla="*/ 0 w 136"/>
                <a:gd name="T3" fmla="*/ 0 h 73"/>
                <a:gd name="T4" fmla="*/ 135 w 136"/>
                <a:gd name="T5" fmla="*/ 45 h 73"/>
                <a:gd name="T6" fmla="*/ 46 w 136"/>
                <a:gd name="T7" fmla="*/ 72 h 73"/>
                <a:gd name="T8" fmla="*/ 0 w 1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73">
                  <a:moveTo>
                    <a:pt x="0" y="0"/>
                  </a:moveTo>
                  <a:lnTo>
                    <a:pt x="0" y="0"/>
                  </a:lnTo>
                  <a:cubicBezTo>
                    <a:pt x="55" y="0"/>
                    <a:pt x="99" y="0"/>
                    <a:pt x="135" y="45"/>
                  </a:cubicBezTo>
                  <a:cubicBezTo>
                    <a:pt x="108" y="53"/>
                    <a:pt x="72" y="72"/>
                    <a:pt x="46" y="72"/>
                  </a:cubicBezTo>
                  <a:cubicBezTo>
                    <a:pt x="10" y="72"/>
                    <a:pt x="10" y="26"/>
                    <a:pt x="0" y="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2" name="Freeform 408">
              <a:extLst>
                <a:ext uri="{FF2B5EF4-FFF2-40B4-BE49-F238E27FC236}">
                  <a16:creationId xmlns:a16="http://schemas.microsoft.com/office/drawing/2014/main" id="{ADE26419-833B-034D-A5A9-8F24E365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2263" y="12704379"/>
              <a:ext cx="86710" cy="139702"/>
            </a:xfrm>
            <a:custGeom>
              <a:avLst/>
              <a:gdLst>
                <a:gd name="T0" fmla="*/ 52 w 80"/>
                <a:gd name="T1" fmla="*/ 27 h 127"/>
                <a:gd name="T2" fmla="*/ 25 w 80"/>
                <a:gd name="T3" fmla="*/ 126 h 127"/>
                <a:gd name="T4" fmla="*/ 0 w 80"/>
                <a:gd name="T5" fmla="*/ 17 h 127"/>
                <a:gd name="T6" fmla="*/ 52 w 80"/>
                <a:gd name="T7" fmla="*/ 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27">
                  <a:moveTo>
                    <a:pt x="52" y="27"/>
                  </a:moveTo>
                  <a:cubicBezTo>
                    <a:pt x="79" y="99"/>
                    <a:pt x="79" y="99"/>
                    <a:pt x="25" y="126"/>
                  </a:cubicBezTo>
                  <a:cubicBezTo>
                    <a:pt x="17" y="93"/>
                    <a:pt x="8" y="51"/>
                    <a:pt x="0" y="17"/>
                  </a:cubicBezTo>
                  <a:cubicBezTo>
                    <a:pt x="26" y="0"/>
                    <a:pt x="43" y="1"/>
                    <a:pt x="52" y="27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409">
              <a:extLst>
                <a:ext uri="{FF2B5EF4-FFF2-40B4-BE49-F238E27FC236}">
                  <a16:creationId xmlns:a16="http://schemas.microsoft.com/office/drawing/2014/main" id="{6C281A46-2D21-7C42-9938-722D2582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3256" y="10372834"/>
              <a:ext cx="187874" cy="48172"/>
            </a:xfrm>
            <a:custGeom>
              <a:avLst/>
              <a:gdLst>
                <a:gd name="T0" fmla="*/ 171 w 172"/>
                <a:gd name="T1" fmla="*/ 18 h 46"/>
                <a:gd name="T2" fmla="*/ 171 w 172"/>
                <a:gd name="T3" fmla="*/ 18 h 46"/>
                <a:gd name="T4" fmla="*/ 0 w 172"/>
                <a:gd name="T5" fmla="*/ 0 h 46"/>
                <a:gd name="T6" fmla="*/ 171 w 172"/>
                <a:gd name="T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46">
                  <a:moveTo>
                    <a:pt x="171" y="18"/>
                  </a:moveTo>
                  <a:lnTo>
                    <a:pt x="171" y="18"/>
                  </a:lnTo>
                  <a:cubicBezTo>
                    <a:pt x="99" y="45"/>
                    <a:pt x="27" y="36"/>
                    <a:pt x="0" y="0"/>
                  </a:cubicBezTo>
                  <a:cubicBezTo>
                    <a:pt x="63" y="9"/>
                    <a:pt x="117" y="9"/>
                    <a:pt x="171" y="18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4" name="Freeform 410">
              <a:extLst>
                <a:ext uri="{FF2B5EF4-FFF2-40B4-BE49-F238E27FC236}">
                  <a16:creationId xmlns:a16="http://schemas.microsoft.com/office/drawing/2014/main" id="{9ABB0289-B272-2B41-B667-7C6CDCFA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5820" y="10363200"/>
              <a:ext cx="158967" cy="48172"/>
            </a:xfrm>
            <a:custGeom>
              <a:avLst/>
              <a:gdLst>
                <a:gd name="T0" fmla="*/ 144 w 145"/>
                <a:gd name="T1" fmla="*/ 0 h 46"/>
                <a:gd name="T2" fmla="*/ 144 w 145"/>
                <a:gd name="T3" fmla="*/ 0 h 46"/>
                <a:gd name="T4" fmla="*/ 0 w 145"/>
                <a:gd name="T5" fmla="*/ 0 h 46"/>
                <a:gd name="T6" fmla="*/ 144 w 14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46">
                  <a:moveTo>
                    <a:pt x="144" y="0"/>
                  </a:moveTo>
                  <a:lnTo>
                    <a:pt x="144" y="0"/>
                  </a:lnTo>
                  <a:cubicBezTo>
                    <a:pt x="108" y="45"/>
                    <a:pt x="54" y="45"/>
                    <a:pt x="0" y="0"/>
                  </a:cubicBezTo>
                  <a:cubicBezTo>
                    <a:pt x="54" y="0"/>
                    <a:pt x="99" y="0"/>
                    <a:pt x="144" y="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5" name="Freeform 411">
              <a:extLst>
                <a:ext uri="{FF2B5EF4-FFF2-40B4-BE49-F238E27FC236}">
                  <a16:creationId xmlns:a16="http://schemas.microsoft.com/office/drawing/2014/main" id="{C7C58E27-179F-BF44-A282-13DC31CD6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7904" y="12309366"/>
              <a:ext cx="81895" cy="81895"/>
            </a:xfrm>
            <a:custGeom>
              <a:avLst/>
              <a:gdLst>
                <a:gd name="T0" fmla="*/ 63 w 73"/>
                <a:gd name="T1" fmla="*/ 10 h 73"/>
                <a:gd name="T2" fmla="*/ 63 w 73"/>
                <a:gd name="T3" fmla="*/ 10 h 73"/>
                <a:gd name="T4" fmla="*/ 27 w 73"/>
                <a:gd name="T5" fmla="*/ 63 h 73"/>
                <a:gd name="T6" fmla="*/ 0 w 73"/>
                <a:gd name="T7" fmla="*/ 36 h 73"/>
                <a:gd name="T8" fmla="*/ 54 w 73"/>
                <a:gd name="T9" fmla="*/ 0 h 73"/>
                <a:gd name="T10" fmla="*/ 63 w 73"/>
                <a:gd name="T11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3">
                  <a:moveTo>
                    <a:pt x="63" y="10"/>
                  </a:moveTo>
                  <a:lnTo>
                    <a:pt x="63" y="10"/>
                  </a:lnTo>
                  <a:cubicBezTo>
                    <a:pt x="54" y="27"/>
                    <a:pt x="72" y="72"/>
                    <a:pt x="27" y="63"/>
                  </a:cubicBezTo>
                  <a:cubicBezTo>
                    <a:pt x="18" y="63"/>
                    <a:pt x="9" y="46"/>
                    <a:pt x="0" y="36"/>
                  </a:cubicBezTo>
                  <a:cubicBezTo>
                    <a:pt x="18" y="27"/>
                    <a:pt x="36" y="10"/>
                    <a:pt x="54" y="0"/>
                  </a:cubicBezTo>
                  <a:lnTo>
                    <a:pt x="63" y="10"/>
                  </a:ln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6" name="Freeform 412">
              <a:extLst>
                <a:ext uri="{FF2B5EF4-FFF2-40B4-BE49-F238E27FC236}">
                  <a16:creationId xmlns:a16="http://schemas.microsoft.com/office/drawing/2014/main" id="{AA48095C-C35B-7D43-84F4-1CF00341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7070" y="11808372"/>
              <a:ext cx="57807" cy="110798"/>
            </a:xfrm>
            <a:custGeom>
              <a:avLst/>
              <a:gdLst>
                <a:gd name="T0" fmla="*/ 54 w 55"/>
                <a:gd name="T1" fmla="*/ 99 h 100"/>
                <a:gd name="T2" fmla="*/ 54 w 55"/>
                <a:gd name="T3" fmla="*/ 99 h 100"/>
                <a:gd name="T4" fmla="*/ 18 w 55"/>
                <a:gd name="T5" fmla="*/ 63 h 100"/>
                <a:gd name="T6" fmla="*/ 18 w 55"/>
                <a:gd name="T7" fmla="*/ 36 h 100"/>
                <a:gd name="T8" fmla="*/ 0 w 55"/>
                <a:gd name="T9" fmla="*/ 9 h 100"/>
                <a:gd name="T10" fmla="*/ 9 w 55"/>
                <a:gd name="T11" fmla="*/ 0 h 100"/>
                <a:gd name="T12" fmla="*/ 54 w 55"/>
                <a:gd name="T13" fmla="*/ 36 h 100"/>
                <a:gd name="T14" fmla="*/ 54 w 55"/>
                <a:gd name="T1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0">
                  <a:moveTo>
                    <a:pt x="54" y="99"/>
                  </a:moveTo>
                  <a:lnTo>
                    <a:pt x="54" y="99"/>
                  </a:lnTo>
                  <a:cubicBezTo>
                    <a:pt x="36" y="81"/>
                    <a:pt x="27" y="72"/>
                    <a:pt x="18" y="63"/>
                  </a:cubicBezTo>
                  <a:cubicBezTo>
                    <a:pt x="18" y="63"/>
                    <a:pt x="18" y="45"/>
                    <a:pt x="18" y="36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27" y="18"/>
                    <a:pt x="45" y="27"/>
                    <a:pt x="54" y="36"/>
                  </a:cubicBezTo>
                  <a:cubicBezTo>
                    <a:pt x="54" y="54"/>
                    <a:pt x="54" y="72"/>
                    <a:pt x="54" y="99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413">
              <a:extLst>
                <a:ext uri="{FF2B5EF4-FFF2-40B4-BE49-F238E27FC236}">
                  <a16:creationId xmlns:a16="http://schemas.microsoft.com/office/drawing/2014/main" id="{884AE347-5E6D-5D41-B21F-AEF6B68A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0296" y="12131129"/>
              <a:ext cx="38538" cy="110795"/>
            </a:xfrm>
            <a:custGeom>
              <a:avLst/>
              <a:gdLst>
                <a:gd name="T0" fmla="*/ 36 w 37"/>
                <a:gd name="T1" fmla="*/ 99 h 100"/>
                <a:gd name="T2" fmla="*/ 36 w 37"/>
                <a:gd name="T3" fmla="*/ 99 h 100"/>
                <a:gd name="T4" fmla="*/ 36 w 37"/>
                <a:gd name="T5" fmla="*/ 0 h 100"/>
                <a:gd name="T6" fmla="*/ 36 w 37"/>
                <a:gd name="T7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00">
                  <a:moveTo>
                    <a:pt x="36" y="99"/>
                  </a:moveTo>
                  <a:lnTo>
                    <a:pt x="36" y="99"/>
                  </a:lnTo>
                  <a:cubicBezTo>
                    <a:pt x="0" y="45"/>
                    <a:pt x="0" y="18"/>
                    <a:pt x="36" y="0"/>
                  </a:cubicBezTo>
                  <a:cubicBezTo>
                    <a:pt x="36" y="27"/>
                    <a:pt x="36" y="63"/>
                    <a:pt x="36" y="99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414">
              <a:extLst>
                <a:ext uri="{FF2B5EF4-FFF2-40B4-BE49-F238E27FC236}">
                  <a16:creationId xmlns:a16="http://schemas.microsoft.com/office/drawing/2014/main" id="{C7CD4C00-546A-564D-97CC-BF9A065D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166" y="13359524"/>
              <a:ext cx="120433" cy="81895"/>
            </a:xfrm>
            <a:custGeom>
              <a:avLst/>
              <a:gdLst>
                <a:gd name="T0" fmla="*/ 108 w 109"/>
                <a:gd name="T1" fmla="*/ 0 h 73"/>
                <a:gd name="T2" fmla="*/ 108 w 109"/>
                <a:gd name="T3" fmla="*/ 0 h 73"/>
                <a:gd name="T4" fmla="*/ 0 w 109"/>
                <a:gd name="T5" fmla="*/ 72 h 73"/>
                <a:gd name="T6" fmla="*/ 108 w 109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73">
                  <a:moveTo>
                    <a:pt x="108" y="0"/>
                  </a:moveTo>
                  <a:lnTo>
                    <a:pt x="108" y="0"/>
                  </a:lnTo>
                  <a:cubicBezTo>
                    <a:pt x="72" y="27"/>
                    <a:pt x="36" y="45"/>
                    <a:pt x="0" y="72"/>
                  </a:cubicBezTo>
                  <a:cubicBezTo>
                    <a:pt x="18" y="18"/>
                    <a:pt x="45" y="0"/>
                    <a:pt x="108" y="0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415">
              <a:extLst>
                <a:ext uri="{FF2B5EF4-FFF2-40B4-BE49-F238E27FC236}">
                  <a16:creationId xmlns:a16="http://schemas.microsoft.com/office/drawing/2014/main" id="{AEA15713-4177-0143-B330-4B955BA9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164" y="10257221"/>
              <a:ext cx="110795" cy="101164"/>
            </a:xfrm>
            <a:custGeom>
              <a:avLst/>
              <a:gdLst>
                <a:gd name="T0" fmla="*/ 0 w 100"/>
                <a:gd name="T1" fmla="*/ 54 h 91"/>
                <a:gd name="T2" fmla="*/ 0 w 100"/>
                <a:gd name="T3" fmla="*/ 54 h 91"/>
                <a:gd name="T4" fmla="*/ 99 w 100"/>
                <a:gd name="T5" fmla="*/ 36 h 91"/>
                <a:gd name="T6" fmla="*/ 0 w 100"/>
                <a:gd name="T7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91">
                  <a:moveTo>
                    <a:pt x="0" y="54"/>
                  </a:moveTo>
                  <a:lnTo>
                    <a:pt x="0" y="54"/>
                  </a:lnTo>
                  <a:cubicBezTo>
                    <a:pt x="27" y="0"/>
                    <a:pt x="63" y="45"/>
                    <a:pt x="99" y="36"/>
                  </a:cubicBezTo>
                  <a:cubicBezTo>
                    <a:pt x="72" y="90"/>
                    <a:pt x="27" y="36"/>
                    <a:pt x="0" y="54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416">
              <a:extLst>
                <a:ext uri="{FF2B5EF4-FFF2-40B4-BE49-F238E27FC236}">
                  <a16:creationId xmlns:a16="http://schemas.microsoft.com/office/drawing/2014/main" id="{F3850C59-63DD-F546-A067-83926F24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737" y="13349890"/>
              <a:ext cx="158967" cy="48172"/>
            </a:xfrm>
            <a:custGeom>
              <a:avLst/>
              <a:gdLst>
                <a:gd name="T0" fmla="*/ 0 w 145"/>
                <a:gd name="T1" fmla="*/ 9 h 46"/>
                <a:gd name="T2" fmla="*/ 0 w 145"/>
                <a:gd name="T3" fmla="*/ 9 h 46"/>
                <a:gd name="T4" fmla="*/ 144 w 145"/>
                <a:gd name="T5" fmla="*/ 0 h 46"/>
                <a:gd name="T6" fmla="*/ 0 w 145"/>
                <a:gd name="T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46">
                  <a:moveTo>
                    <a:pt x="0" y="9"/>
                  </a:moveTo>
                  <a:lnTo>
                    <a:pt x="0" y="9"/>
                  </a:lnTo>
                  <a:cubicBezTo>
                    <a:pt x="54" y="9"/>
                    <a:pt x="99" y="0"/>
                    <a:pt x="144" y="0"/>
                  </a:cubicBezTo>
                  <a:cubicBezTo>
                    <a:pt x="99" y="18"/>
                    <a:pt x="54" y="45"/>
                    <a:pt x="0" y="9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417">
              <a:extLst>
                <a:ext uri="{FF2B5EF4-FFF2-40B4-BE49-F238E27FC236}">
                  <a16:creationId xmlns:a16="http://schemas.microsoft.com/office/drawing/2014/main" id="{860B9F0B-287F-B245-B453-2BD8958B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518" y="10276490"/>
              <a:ext cx="101164" cy="48172"/>
            </a:xfrm>
            <a:custGeom>
              <a:avLst/>
              <a:gdLst>
                <a:gd name="T0" fmla="*/ 90 w 91"/>
                <a:gd name="T1" fmla="*/ 36 h 46"/>
                <a:gd name="T2" fmla="*/ 90 w 91"/>
                <a:gd name="T3" fmla="*/ 36 h 46"/>
                <a:gd name="T4" fmla="*/ 0 w 91"/>
                <a:gd name="T5" fmla="*/ 45 h 46"/>
                <a:gd name="T6" fmla="*/ 90 w 91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46">
                  <a:moveTo>
                    <a:pt x="90" y="36"/>
                  </a:moveTo>
                  <a:lnTo>
                    <a:pt x="90" y="36"/>
                  </a:lnTo>
                  <a:cubicBezTo>
                    <a:pt x="54" y="36"/>
                    <a:pt x="27" y="45"/>
                    <a:pt x="0" y="45"/>
                  </a:cubicBezTo>
                  <a:cubicBezTo>
                    <a:pt x="0" y="0"/>
                    <a:pt x="18" y="0"/>
                    <a:pt x="90" y="36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2" name="Freeform 418">
              <a:extLst>
                <a:ext uri="{FF2B5EF4-FFF2-40B4-BE49-F238E27FC236}">
                  <a16:creationId xmlns:a16="http://schemas.microsoft.com/office/drawing/2014/main" id="{6F11945D-8664-4A42-BEE2-DF47CFA8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2489" y="13349890"/>
              <a:ext cx="101161" cy="38538"/>
            </a:xfrm>
            <a:custGeom>
              <a:avLst/>
              <a:gdLst>
                <a:gd name="T0" fmla="*/ 90 w 91"/>
                <a:gd name="T1" fmla="*/ 18 h 37"/>
                <a:gd name="T2" fmla="*/ 90 w 91"/>
                <a:gd name="T3" fmla="*/ 18 h 37"/>
                <a:gd name="T4" fmla="*/ 0 w 91"/>
                <a:gd name="T5" fmla="*/ 36 h 37"/>
                <a:gd name="T6" fmla="*/ 0 w 91"/>
                <a:gd name="T7" fmla="*/ 18 h 37"/>
                <a:gd name="T8" fmla="*/ 90 w 91"/>
                <a:gd name="T9" fmla="*/ 0 h 37"/>
                <a:gd name="T10" fmla="*/ 90 w 91"/>
                <a:gd name="T11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37">
                  <a:moveTo>
                    <a:pt x="90" y="18"/>
                  </a:moveTo>
                  <a:lnTo>
                    <a:pt x="90" y="18"/>
                  </a:lnTo>
                  <a:cubicBezTo>
                    <a:pt x="63" y="27"/>
                    <a:pt x="36" y="27"/>
                    <a:pt x="0" y="36"/>
                  </a:cubicBezTo>
                  <a:cubicBezTo>
                    <a:pt x="0" y="27"/>
                    <a:pt x="0" y="27"/>
                    <a:pt x="0" y="18"/>
                  </a:cubicBezTo>
                  <a:cubicBezTo>
                    <a:pt x="36" y="9"/>
                    <a:pt x="63" y="9"/>
                    <a:pt x="90" y="0"/>
                  </a:cubicBezTo>
                  <a:cubicBezTo>
                    <a:pt x="90" y="9"/>
                    <a:pt x="90" y="18"/>
                    <a:pt x="90" y="18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419">
              <a:extLst>
                <a:ext uri="{FF2B5EF4-FFF2-40B4-BE49-F238E27FC236}">
                  <a16:creationId xmlns:a16="http://schemas.microsoft.com/office/drawing/2014/main" id="{273FCF71-5F92-EF49-A83D-C9A775E7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070" y="13056039"/>
              <a:ext cx="57807" cy="48172"/>
            </a:xfrm>
            <a:custGeom>
              <a:avLst/>
              <a:gdLst>
                <a:gd name="T0" fmla="*/ 45 w 55"/>
                <a:gd name="T1" fmla="*/ 45 h 46"/>
                <a:gd name="T2" fmla="*/ 45 w 55"/>
                <a:gd name="T3" fmla="*/ 45 h 46"/>
                <a:gd name="T4" fmla="*/ 0 w 55"/>
                <a:gd name="T5" fmla="*/ 18 h 46"/>
                <a:gd name="T6" fmla="*/ 9 w 55"/>
                <a:gd name="T7" fmla="*/ 0 h 46"/>
                <a:gd name="T8" fmla="*/ 54 w 55"/>
                <a:gd name="T9" fmla="*/ 18 h 46"/>
                <a:gd name="T10" fmla="*/ 45 w 55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6">
                  <a:moveTo>
                    <a:pt x="45" y="45"/>
                  </a:moveTo>
                  <a:lnTo>
                    <a:pt x="45" y="45"/>
                  </a:lnTo>
                  <a:cubicBezTo>
                    <a:pt x="27" y="36"/>
                    <a:pt x="9" y="27"/>
                    <a:pt x="0" y="18"/>
                  </a:cubicBezTo>
                  <a:cubicBezTo>
                    <a:pt x="0" y="18"/>
                    <a:pt x="0" y="9"/>
                    <a:pt x="9" y="0"/>
                  </a:cubicBezTo>
                  <a:cubicBezTo>
                    <a:pt x="18" y="9"/>
                    <a:pt x="36" y="9"/>
                    <a:pt x="54" y="18"/>
                  </a:cubicBezTo>
                  <a:cubicBezTo>
                    <a:pt x="54" y="27"/>
                    <a:pt x="45" y="36"/>
                    <a:pt x="45" y="45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420">
              <a:extLst>
                <a:ext uri="{FF2B5EF4-FFF2-40B4-BE49-F238E27FC236}">
                  <a16:creationId xmlns:a16="http://schemas.microsoft.com/office/drawing/2014/main" id="{1FD5C1AF-C662-E342-BBA7-4DFB88174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5171" y="11543426"/>
              <a:ext cx="91526" cy="81892"/>
            </a:xfrm>
            <a:custGeom>
              <a:avLst/>
              <a:gdLst>
                <a:gd name="T0" fmla="*/ 27 w 82"/>
                <a:gd name="T1" fmla="*/ 72 h 73"/>
                <a:gd name="T2" fmla="*/ 27 w 82"/>
                <a:gd name="T3" fmla="*/ 72 h 73"/>
                <a:gd name="T4" fmla="*/ 54 w 82"/>
                <a:gd name="T5" fmla="*/ 0 h 73"/>
                <a:gd name="T6" fmla="*/ 27 w 82"/>
                <a:gd name="T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73">
                  <a:moveTo>
                    <a:pt x="27" y="72"/>
                  </a:moveTo>
                  <a:lnTo>
                    <a:pt x="27" y="72"/>
                  </a:lnTo>
                  <a:cubicBezTo>
                    <a:pt x="36" y="45"/>
                    <a:pt x="0" y="9"/>
                    <a:pt x="54" y="0"/>
                  </a:cubicBezTo>
                  <a:cubicBezTo>
                    <a:pt x="63" y="27"/>
                    <a:pt x="81" y="63"/>
                    <a:pt x="27" y="72"/>
                  </a:cubicBezTo>
                </a:path>
              </a:pathLst>
            </a:custGeom>
            <a:solidFill>
              <a:srgbClr val="D9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DCF82DB2-7C55-F048-B022-0308541F4A1E}"/>
              </a:ext>
            </a:extLst>
          </p:cNvPr>
          <p:cNvSpPr txBox="1"/>
          <p:nvPr/>
        </p:nvSpPr>
        <p:spPr>
          <a:xfrm>
            <a:off x="2451398" y="210906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2F905091-632F-4F4A-84F6-855923482088}"/>
              </a:ext>
            </a:extLst>
          </p:cNvPr>
          <p:cNvSpPr txBox="1"/>
          <p:nvPr/>
        </p:nvSpPr>
        <p:spPr>
          <a:xfrm>
            <a:off x="9160718" y="74603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57" name="CuadroTexto 456">
            <a:extLst>
              <a:ext uri="{FF2B5EF4-FFF2-40B4-BE49-F238E27FC236}">
                <a16:creationId xmlns:a16="http://schemas.microsoft.com/office/drawing/2014/main" id="{209164F3-0353-204A-8957-00D21C8AB635}"/>
              </a:ext>
            </a:extLst>
          </p:cNvPr>
          <p:cNvSpPr txBox="1"/>
          <p:nvPr/>
        </p:nvSpPr>
        <p:spPr>
          <a:xfrm>
            <a:off x="5710382" y="5369095"/>
            <a:ext cx="29370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¡Hola!</a:t>
            </a:r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22D64B2C-BECE-E74A-B00F-DBEF3DC7F420}"/>
              </a:ext>
            </a:extLst>
          </p:cNvPr>
          <p:cNvSpPr txBox="1"/>
          <p:nvPr/>
        </p:nvSpPr>
        <p:spPr>
          <a:xfrm>
            <a:off x="10764484" y="4558968"/>
            <a:ext cx="29370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Hello!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8EAAD891-2885-8C4C-AEA6-2827233D6168}"/>
              </a:ext>
            </a:extLst>
          </p:cNvPr>
          <p:cNvSpPr txBox="1"/>
          <p:nvPr/>
        </p:nvSpPr>
        <p:spPr>
          <a:xfrm>
            <a:off x="15680760" y="5601964"/>
            <a:ext cx="3499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Bonjour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EA2800A8-4742-A545-AB06-536FEC92B837}"/>
              </a:ext>
            </a:extLst>
          </p:cNvPr>
          <p:cNvSpPr txBox="1"/>
          <p:nvPr/>
        </p:nvSpPr>
        <p:spPr>
          <a:xfrm>
            <a:off x="15392857" y="81600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8013D817-E0A8-2C4D-9531-139DC72255FB}"/>
              </a:ext>
            </a:extLst>
          </p:cNvPr>
          <p:cNvSpPr/>
          <p:nvPr/>
        </p:nvSpPr>
        <p:spPr>
          <a:xfrm>
            <a:off x="15364288" y="885266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F4C320F5-5D2F-2747-AEA9-744F6259D3A4}"/>
              </a:ext>
            </a:extLst>
          </p:cNvPr>
          <p:cNvSpPr txBox="1"/>
          <p:nvPr/>
        </p:nvSpPr>
        <p:spPr>
          <a:xfrm>
            <a:off x="6996861" y="80124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157B1C34-5BB6-B244-A9BB-EAFAC9DAF4BB}"/>
              </a:ext>
            </a:extLst>
          </p:cNvPr>
          <p:cNvSpPr/>
          <p:nvPr/>
        </p:nvSpPr>
        <p:spPr>
          <a:xfrm>
            <a:off x="4828454" y="870510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5DBA69-9379-AB46-8D25-FC2C343B340B}"/>
              </a:ext>
            </a:extLst>
          </p:cNvPr>
          <p:cNvGrpSpPr/>
          <p:nvPr/>
        </p:nvGrpSpPr>
        <p:grpSpPr>
          <a:xfrm>
            <a:off x="9960919" y="7053757"/>
            <a:ext cx="4518438" cy="1592908"/>
            <a:chOff x="1795277" y="4756924"/>
            <a:chExt cx="4518438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F551ABF4-84F1-7A46-B471-BF14899774D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91F96F4C-0F98-8F4D-BD74-E011C1617F9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Freeform 350">
            <a:extLst>
              <a:ext uri="{FF2B5EF4-FFF2-40B4-BE49-F238E27FC236}">
                <a16:creationId xmlns:a16="http://schemas.microsoft.com/office/drawing/2014/main" id="{CB1B325B-972D-BB47-98E1-6D9992C6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422" y="5156381"/>
            <a:ext cx="5941567" cy="4916819"/>
          </a:xfrm>
          <a:custGeom>
            <a:avLst/>
            <a:gdLst>
              <a:gd name="T0" fmla="*/ 0 w 5319"/>
              <a:gd name="T1" fmla="*/ 4399 h 4400"/>
              <a:gd name="T2" fmla="*/ 0 w 5319"/>
              <a:gd name="T3" fmla="*/ 4399 h 4400"/>
              <a:gd name="T4" fmla="*/ 729 w 5319"/>
              <a:gd name="T5" fmla="*/ 3958 h 4400"/>
              <a:gd name="T6" fmla="*/ 4661 w 5319"/>
              <a:gd name="T7" fmla="*/ 3859 h 4400"/>
              <a:gd name="T8" fmla="*/ 5318 w 5319"/>
              <a:gd name="T9" fmla="*/ 3202 h 4400"/>
              <a:gd name="T10" fmla="*/ 5318 w 5319"/>
              <a:gd name="T11" fmla="*/ 657 h 4400"/>
              <a:gd name="T12" fmla="*/ 4661 w 5319"/>
              <a:gd name="T13" fmla="*/ 0 h 4400"/>
              <a:gd name="T14" fmla="*/ 657 w 5319"/>
              <a:gd name="T15" fmla="*/ 0 h 4400"/>
              <a:gd name="T16" fmla="*/ 0 w 5319"/>
              <a:gd name="T17" fmla="*/ 657 h 4400"/>
              <a:gd name="T18" fmla="*/ 0 w 5319"/>
              <a:gd name="T19" fmla="*/ 4399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9" h="4400">
                <a:moveTo>
                  <a:pt x="0" y="4399"/>
                </a:moveTo>
                <a:lnTo>
                  <a:pt x="0" y="4399"/>
                </a:lnTo>
                <a:cubicBezTo>
                  <a:pt x="729" y="3958"/>
                  <a:pt x="729" y="3958"/>
                  <a:pt x="729" y="3958"/>
                </a:cubicBezTo>
                <a:cubicBezTo>
                  <a:pt x="4661" y="3859"/>
                  <a:pt x="4661" y="3859"/>
                  <a:pt x="4661" y="3859"/>
                </a:cubicBezTo>
                <a:cubicBezTo>
                  <a:pt x="5021" y="3859"/>
                  <a:pt x="5318" y="3562"/>
                  <a:pt x="5318" y="3202"/>
                </a:cubicBezTo>
                <a:cubicBezTo>
                  <a:pt x="5318" y="657"/>
                  <a:pt x="5318" y="657"/>
                  <a:pt x="5318" y="657"/>
                </a:cubicBezTo>
                <a:cubicBezTo>
                  <a:pt x="5318" y="297"/>
                  <a:pt x="5021" y="0"/>
                  <a:pt x="4661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288" y="0"/>
                  <a:pt x="0" y="297"/>
                  <a:pt x="0" y="657"/>
                </a:cubicBezTo>
                <a:lnTo>
                  <a:pt x="0" y="43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1">
            <a:extLst>
              <a:ext uri="{FF2B5EF4-FFF2-40B4-BE49-F238E27FC236}">
                <a16:creationId xmlns:a16="http://schemas.microsoft.com/office/drawing/2014/main" id="{A029A3D0-AD03-D14A-8BF8-035248A5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389" y="7417722"/>
            <a:ext cx="1216890" cy="1438588"/>
          </a:xfrm>
          <a:custGeom>
            <a:avLst/>
            <a:gdLst>
              <a:gd name="T0" fmla="*/ 0 w 1090"/>
              <a:gd name="T1" fmla="*/ 791 h 1287"/>
              <a:gd name="T2" fmla="*/ 0 w 1090"/>
              <a:gd name="T3" fmla="*/ 791 h 1287"/>
              <a:gd name="T4" fmla="*/ 675 w 1090"/>
              <a:gd name="T5" fmla="*/ 1286 h 1287"/>
              <a:gd name="T6" fmla="*/ 1089 w 1090"/>
              <a:gd name="T7" fmla="*/ 0 h 1287"/>
              <a:gd name="T8" fmla="*/ 0 w 1090"/>
              <a:gd name="T9" fmla="*/ 79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791"/>
                </a:moveTo>
                <a:lnTo>
                  <a:pt x="0" y="791"/>
                </a:lnTo>
                <a:cubicBezTo>
                  <a:pt x="163" y="1016"/>
                  <a:pt x="396" y="1196"/>
                  <a:pt x="675" y="1286"/>
                </a:cubicBezTo>
                <a:cubicBezTo>
                  <a:pt x="1089" y="0"/>
                  <a:pt x="1089" y="0"/>
                  <a:pt x="1089" y="0"/>
                </a:cubicBezTo>
                <a:lnTo>
                  <a:pt x="0" y="791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2">
            <a:extLst>
              <a:ext uri="{FF2B5EF4-FFF2-40B4-BE49-F238E27FC236}">
                <a16:creationId xmlns:a16="http://schemas.microsoft.com/office/drawing/2014/main" id="{DA2B0C96-DB6D-3E4C-83E5-9373C321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72" y="7417722"/>
            <a:ext cx="936068" cy="1507562"/>
          </a:xfrm>
          <a:custGeom>
            <a:avLst/>
            <a:gdLst>
              <a:gd name="T0" fmla="*/ 0 w 838"/>
              <a:gd name="T1" fmla="*/ 1286 h 1351"/>
              <a:gd name="T2" fmla="*/ 0 w 838"/>
              <a:gd name="T3" fmla="*/ 1286 h 1351"/>
              <a:gd name="T4" fmla="*/ 414 w 838"/>
              <a:gd name="T5" fmla="*/ 1350 h 1351"/>
              <a:gd name="T6" fmla="*/ 837 w 838"/>
              <a:gd name="T7" fmla="*/ 1286 h 1351"/>
              <a:gd name="T8" fmla="*/ 414 w 838"/>
              <a:gd name="T9" fmla="*/ 0 h 1351"/>
              <a:gd name="T10" fmla="*/ 0 w 838"/>
              <a:gd name="T11" fmla="*/ 1286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1351">
                <a:moveTo>
                  <a:pt x="0" y="1286"/>
                </a:moveTo>
                <a:lnTo>
                  <a:pt x="0" y="1286"/>
                </a:lnTo>
                <a:cubicBezTo>
                  <a:pt x="127" y="1331"/>
                  <a:pt x="270" y="1350"/>
                  <a:pt x="414" y="1350"/>
                </a:cubicBezTo>
                <a:cubicBezTo>
                  <a:pt x="567" y="1350"/>
                  <a:pt x="702" y="1331"/>
                  <a:pt x="837" y="1286"/>
                </a:cubicBezTo>
                <a:cubicBezTo>
                  <a:pt x="414" y="0"/>
                  <a:pt x="414" y="0"/>
                  <a:pt x="414" y="0"/>
                </a:cubicBezTo>
                <a:lnTo>
                  <a:pt x="0" y="128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3">
            <a:extLst>
              <a:ext uri="{FF2B5EF4-FFF2-40B4-BE49-F238E27FC236}">
                <a16:creationId xmlns:a16="http://schemas.microsoft.com/office/drawing/2014/main" id="{1AE7F24D-7AE4-F04B-B801-0F4AD595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17" y="7417722"/>
            <a:ext cx="1507562" cy="886801"/>
          </a:xfrm>
          <a:custGeom>
            <a:avLst/>
            <a:gdLst>
              <a:gd name="T0" fmla="*/ 0 w 1350"/>
              <a:gd name="T1" fmla="*/ 0 h 792"/>
              <a:gd name="T2" fmla="*/ 0 w 1350"/>
              <a:gd name="T3" fmla="*/ 0 h 792"/>
              <a:gd name="T4" fmla="*/ 260 w 1350"/>
              <a:gd name="T5" fmla="*/ 791 h 792"/>
              <a:gd name="T6" fmla="*/ 1349 w 1350"/>
              <a:gd name="T7" fmla="*/ 0 h 792"/>
              <a:gd name="T8" fmla="*/ 0 w 1350"/>
              <a:gd name="T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792">
                <a:moveTo>
                  <a:pt x="0" y="0"/>
                </a:moveTo>
                <a:lnTo>
                  <a:pt x="0" y="0"/>
                </a:lnTo>
                <a:cubicBezTo>
                  <a:pt x="0" y="297"/>
                  <a:pt x="99" y="567"/>
                  <a:pt x="260" y="791"/>
                </a:cubicBezTo>
                <a:cubicBezTo>
                  <a:pt x="1349" y="0"/>
                  <a:pt x="1349" y="0"/>
                  <a:pt x="1349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4">
            <a:extLst>
              <a:ext uri="{FF2B5EF4-FFF2-40B4-BE49-F238E27FC236}">
                <a16:creationId xmlns:a16="http://schemas.microsoft.com/office/drawing/2014/main" id="{A3E52521-BFC8-E940-916A-CE828DB8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17" y="6525996"/>
            <a:ext cx="1507562" cy="896654"/>
          </a:xfrm>
          <a:custGeom>
            <a:avLst/>
            <a:gdLst>
              <a:gd name="T0" fmla="*/ 260 w 1350"/>
              <a:gd name="T1" fmla="*/ 0 h 801"/>
              <a:gd name="T2" fmla="*/ 260 w 1350"/>
              <a:gd name="T3" fmla="*/ 0 h 801"/>
              <a:gd name="T4" fmla="*/ 0 w 1350"/>
              <a:gd name="T5" fmla="*/ 800 h 801"/>
              <a:gd name="T6" fmla="*/ 1349 w 1350"/>
              <a:gd name="T7" fmla="*/ 800 h 801"/>
              <a:gd name="T8" fmla="*/ 260 w 1350"/>
              <a:gd name="T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801">
                <a:moveTo>
                  <a:pt x="260" y="0"/>
                </a:moveTo>
                <a:lnTo>
                  <a:pt x="260" y="0"/>
                </a:lnTo>
                <a:cubicBezTo>
                  <a:pt x="99" y="224"/>
                  <a:pt x="0" y="503"/>
                  <a:pt x="0" y="800"/>
                </a:cubicBezTo>
                <a:cubicBezTo>
                  <a:pt x="1349" y="800"/>
                  <a:pt x="1349" y="800"/>
                  <a:pt x="1349" y="800"/>
                </a:cubicBezTo>
                <a:lnTo>
                  <a:pt x="26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5">
            <a:extLst>
              <a:ext uri="{FF2B5EF4-FFF2-40B4-BE49-F238E27FC236}">
                <a16:creationId xmlns:a16="http://schemas.microsoft.com/office/drawing/2014/main" id="{2241A162-CAD4-0149-9AA9-BBDD581F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279" y="7417722"/>
            <a:ext cx="1226740" cy="1438588"/>
          </a:xfrm>
          <a:custGeom>
            <a:avLst/>
            <a:gdLst>
              <a:gd name="T0" fmla="*/ 423 w 1099"/>
              <a:gd name="T1" fmla="*/ 1286 h 1287"/>
              <a:gd name="T2" fmla="*/ 423 w 1099"/>
              <a:gd name="T3" fmla="*/ 1286 h 1287"/>
              <a:gd name="T4" fmla="*/ 1098 w 1099"/>
              <a:gd name="T5" fmla="*/ 791 h 1287"/>
              <a:gd name="T6" fmla="*/ 0 w 1099"/>
              <a:gd name="T7" fmla="*/ 0 h 1287"/>
              <a:gd name="T8" fmla="*/ 423 w 1099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287">
                <a:moveTo>
                  <a:pt x="423" y="1286"/>
                </a:moveTo>
                <a:lnTo>
                  <a:pt x="423" y="1286"/>
                </a:lnTo>
                <a:cubicBezTo>
                  <a:pt x="693" y="1196"/>
                  <a:pt x="936" y="1016"/>
                  <a:pt x="1098" y="791"/>
                </a:cubicBezTo>
                <a:cubicBezTo>
                  <a:pt x="0" y="0"/>
                  <a:pt x="0" y="0"/>
                  <a:pt x="0" y="0"/>
                </a:cubicBezTo>
                <a:lnTo>
                  <a:pt x="423" y="128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6">
            <a:extLst>
              <a:ext uri="{FF2B5EF4-FFF2-40B4-BE49-F238E27FC236}">
                <a16:creationId xmlns:a16="http://schemas.microsoft.com/office/drawing/2014/main" id="{105302B6-47C6-204C-B2BE-F2E1D515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279" y="5979134"/>
            <a:ext cx="1226740" cy="1438588"/>
          </a:xfrm>
          <a:custGeom>
            <a:avLst/>
            <a:gdLst>
              <a:gd name="T0" fmla="*/ 1098 w 1099"/>
              <a:gd name="T1" fmla="*/ 486 h 1287"/>
              <a:gd name="T2" fmla="*/ 1098 w 1099"/>
              <a:gd name="T3" fmla="*/ 486 h 1287"/>
              <a:gd name="T4" fmla="*/ 423 w 1099"/>
              <a:gd name="T5" fmla="*/ 0 h 1287"/>
              <a:gd name="T6" fmla="*/ 0 w 1099"/>
              <a:gd name="T7" fmla="*/ 1286 h 1287"/>
              <a:gd name="T8" fmla="*/ 1098 w 1099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287">
                <a:moveTo>
                  <a:pt x="1098" y="486"/>
                </a:moveTo>
                <a:lnTo>
                  <a:pt x="1098" y="486"/>
                </a:lnTo>
                <a:cubicBezTo>
                  <a:pt x="936" y="261"/>
                  <a:pt x="693" y="90"/>
                  <a:pt x="423" y="0"/>
                </a:cubicBezTo>
                <a:cubicBezTo>
                  <a:pt x="0" y="1286"/>
                  <a:pt x="0" y="1286"/>
                  <a:pt x="0" y="1286"/>
                </a:cubicBezTo>
                <a:lnTo>
                  <a:pt x="1098" y="48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7">
            <a:extLst>
              <a:ext uri="{FF2B5EF4-FFF2-40B4-BE49-F238E27FC236}">
                <a16:creationId xmlns:a16="http://schemas.microsoft.com/office/drawing/2014/main" id="{753F567C-CDC4-0842-B9B4-15CAC631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389" y="5979134"/>
            <a:ext cx="1216890" cy="1438588"/>
          </a:xfrm>
          <a:custGeom>
            <a:avLst/>
            <a:gdLst>
              <a:gd name="T0" fmla="*/ 0 w 1090"/>
              <a:gd name="T1" fmla="*/ 486 h 1287"/>
              <a:gd name="T2" fmla="*/ 0 w 1090"/>
              <a:gd name="T3" fmla="*/ 486 h 1287"/>
              <a:gd name="T4" fmla="*/ 1089 w 1090"/>
              <a:gd name="T5" fmla="*/ 1286 h 1287"/>
              <a:gd name="T6" fmla="*/ 675 w 1090"/>
              <a:gd name="T7" fmla="*/ 0 h 1287"/>
              <a:gd name="T8" fmla="*/ 0 w 1090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486"/>
                </a:moveTo>
                <a:lnTo>
                  <a:pt x="0" y="486"/>
                </a:lnTo>
                <a:cubicBezTo>
                  <a:pt x="1089" y="1286"/>
                  <a:pt x="1089" y="1286"/>
                  <a:pt x="1089" y="1286"/>
                </a:cubicBezTo>
                <a:cubicBezTo>
                  <a:pt x="675" y="0"/>
                  <a:pt x="675" y="0"/>
                  <a:pt x="675" y="0"/>
                </a:cubicBezTo>
                <a:cubicBezTo>
                  <a:pt x="396" y="90"/>
                  <a:pt x="163" y="261"/>
                  <a:pt x="0" y="48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8">
            <a:extLst>
              <a:ext uri="{FF2B5EF4-FFF2-40B4-BE49-F238E27FC236}">
                <a16:creationId xmlns:a16="http://schemas.microsoft.com/office/drawing/2014/main" id="{35E7423F-49F0-584C-9E78-A61DD351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72" y="5900307"/>
            <a:ext cx="936068" cy="1517415"/>
          </a:xfrm>
          <a:custGeom>
            <a:avLst/>
            <a:gdLst>
              <a:gd name="T0" fmla="*/ 837 w 838"/>
              <a:gd name="T1" fmla="*/ 72 h 1359"/>
              <a:gd name="T2" fmla="*/ 837 w 838"/>
              <a:gd name="T3" fmla="*/ 72 h 1359"/>
              <a:gd name="T4" fmla="*/ 414 w 838"/>
              <a:gd name="T5" fmla="*/ 0 h 1359"/>
              <a:gd name="T6" fmla="*/ 0 w 838"/>
              <a:gd name="T7" fmla="*/ 72 h 1359"/>
              <a:gd name="T8" fmla="*/ 414 w 838"/>
              <a:gd name="T9" fmla="*/ 1358 h 1359"/>
              <a:gd name="T10" fmla="*/ 837 w 838"/>
              <a:gd name="T11" fmla="*/ 72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1359">
                <a:moveTo>
                  <a:pt x="837" y="72"/>
                </a:moveTo>
                <a:lnTo>
                  <a:pt x="837" y="72"/>
                </a:lnTo>
                <a:cubicBezTo>
                  <a:pt x="702" y="27"/>
                  <a:pt x="567" y="0"/>
                  <a:pt x="414" y="0"/>
                </a:cubicBezTo>
                <a:cubicBezTo>
                  <a:pt x="270" y="0"/>
                  <a:pt x="127" y="27"/>
                  <a:pt x="0" y="72"/>
                </a:cubicBezTo>
                <a:cubicBezTo>
                  <a:pt x="414" y="1358"/>
                  <a:pt x="414" y="1358"/>
                  <a:pt x="414" y="1358"/>
                </a:cubicBezTo>
                <a:lnTo>
                  <a:pt x="837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9">
            <a:extLst>
              <a:ext uri="{FF2B5EF4-FFF2-40B4-BE49-F238E27FC236}">
                <a16:creationId xmlns:a16="http://schemas.microsoft.com/office/drawing/2014/main" id="{4AEFBF1A-65B0-7943-A3B9-35C19986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279" y="7417722"/>
            <a:ext cx="1517415" cy="886801"/>
          </a:xfrm>
          <a:custGeom>
            <a:avLst/>
            <a:gdLst>
              <a:gd name="T0" fmla="*/ 1098 w 1360"/>
              <a:gd name="T1" fmla="*/ 791 h 792"/>
              <a:gd name="T2" fmla="*/ 1098 w 1360"/>
              <a:gd name="T3" fmla="*/ 791 h 792"/>
              <a:gd name="T4" fmla="*/ 1359 w 1360"/>
              <a:gd name="T5" fmla="*/ 0 h 792"/>
              <a:gd name="T6" fmla="*/ 0 w 1360"/>
              <a:gd name="T7" fmla="*/ 0 h 792"/>
              <a:gd name="T8" fmla="*/ 1098 w 1360"/>
              <a:gd name="T9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792">
                <a:moveTo>
                  <a:pt x="1098" y="791"/>
                </a:moveTo>
                <a:lnTo>
                  <a:pt x="1098" y="791"/>
                </a:lnTo>
                <a:cubicBezTo>
                  <a:pt x="1260" y="567"/>
                  <a:pt x="1359" y="297"/>
                  <a:pt x="1359" y="0"/>
                </a:cubicBezTo>
                <a:cubicBezTo>
                  <a:pt x="0" y="0"/>
                  <a:pt x="0" y="0"/>
                  <a:pt x="0" y="0"/>
                </a:cubicBezTo>
                <a:lnTo>
                  <a:pt x="1098" y="79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0">
            <a:extLst>
              <a:ext uri="{FF2B5EF4-FFF2-40B4-BE49-F238E27FC236}">
                <a16:creationId xmlns:a16="http://schemas.microsoft.com/office/drawing/2014/main" id="{501F0E98-C02C-7E49-AA66-F81B8E63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279" y="6525996"/>
            <a:ext cx="1517415" cy="896654"/>
          </a:xfrm>
          <a:custGeom>
            <a:avLst/>
            <a:gdLst>
              <a:gd name="T0" fmla="*/ 1359 w 1360"/>
              <a:gd name="T1" fmla="*/ 800 h 801"/>
              <a:gd name="T2" fmla="*/ 1359 w 1360"/>
              <a:gd name="T3" fmla="*/ 800 h 801"/>
              <a:gd name="T4" fmla="*/ 1098 w 1360"/>
              <a:gd name="T5" fmla="*/ 0 h 801"/>
              <a:gd name="T6" fmla="*/ 0 w 1360"/>
              <a:gd name="T7" fmla="*/ 800 h 801"/>
              <a:gd name="T8" fmla="*/ 1359 w 1360"/>
              <a:gd name="T9" fmla="*/ 8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01">
                <a:moveTo>
                  <a:pt x="1359" y="800"/>
                </a:moveTo>
                <a:lnTo>
                  <a:pt x="1359" y="800"/>
                </a:lnTo>
                <a:cubicBezTo>
                  <a:pt x="1359" y="503"/>
                  <a:pt x="1260" y="224"/>
                  <a:pt x="1098" y="0"/>
                </a:cubicBezTo>
                <a:cubicBezTo>
                  <a:pt x="0" y="800"/>
                  <a:pt x="0" y="800"/>
                  <a:pt x="0" y="800"/>
                </a:cubicBezTo>
                <a:lnTo>
                  <a:pt x="1359" y="80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1">
            <a:extLst>
              <a:ext uri="{FF2B5EF4-FFF2-40B4-BE49-F238E27FC236}">
                <a16:creationId xmlns:a16="http://schemas.microsoft.com/office/drawing/2014/main" id="{CF092969-F897-6B40-A377-88C55EF4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416" y="6122009"/>
            <a:ext cx="2586505" cy="2581576"/>
          </a:xfrm>
          <a:custGeom>
            <a:avLst/>
            <a:gdLst>
              <a:gd name="T0" fmla="*/ 2312 w 2313"/>
              <a:gd name="T1" fmla="*/ 1160 h 2312"/>
              <a:gd name="T2" fmla="*/ 2312 w 2313"/>
              <a:gd name="T3" fmla="*/ 1160 h 2312"/>
              <a:gd name="T4" fmla="*/ 1151 w 2313"/>
              <a:gd name="T5" fmla="*/ 2311 h 2312"/>
              <a:gd name="T6" fmla="*/ 0 w 2313"/>
              <a:gd name="T7" fmla="*/ 1160 h 2312"/>
              <a:gd name="T8" fmla="*/ 1151 w 2313"/>
              <a:gd name="T9" fmla="*/ 0 h 2312"/>
              <a:gd name="T10" fmla="*/ 2312 w 2313"/>
              <a:gd name="T11" fmla="*/ 116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3" h="2312">
                <a:moveTo>
                  <a:pt x="2312" y="1160"/>
                </a:moveTo>
                <a:lnTo>
                  <a:pt x="2312" y="1160"/>
                </a:lnTo>
                <a:cubicBezTo>
                  <a:pt x="2312" y="1799"/>
                  <a:pt x="1790" y="2311"/>
                  <a:pt x="1151" y="2311"/>
                </a:cubicBezTo>
                <a:cubicBezTo>
                  <a:pt x="512" y="2311"/>
                  <a:pt x="0" y="1799"/>
                  <a:pt x="0" y="1160"/>
                </a:cubicBezTo>
                <a:cubicBezTo>
                  <a:pt x="0" y="521"/>
                  <a:pt x="512" y="0"/>
                  <a:pt x="1151" y="0"/>
                </a:cubicBezTo>
                <a:cubicBezTo>
                  <a:pt x="1790" y="0"/>
                  <a:pt x="2312" y="521"/>
                  <a:pt x="2312" y="116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2">
            <a:extLst>
              <a:ext uri="{FF2B5EF4-FFF2-40B4-BE49-F238E27FC236}">
                <a16:creationId xmlns:a16="http://schemas.microsoft.com/office/drawing/2014/main" id="{197D9273-8ECB-DC44-835F-3C61195D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435" y="5156381"/>
            <a:ext cx="5941567" cy="4916819"/>
          </a:xfrm>
          <a:custGeom>
            <a:avLst/>
            <a:gdLst>
              <a:gd name="T0" fmla="*/ 0 w 5318"/>
              <a:gd name="T1" fmla="*/ 4399 h 4400"/>
              <a:gd name="T2" fmla="*/ 0 w 5318"/>
              <a:gd name="T3" fmla="*/ 4399 h 4400"/>
              <a:gd name="T4" fmla="*/ 729 w 5318"/>
              <a:gd name="T5" fmla="*/ 3958 h 4400"/>
              <a:gd name="T6" fmla="*/ 4660 w 5318"/>
              <a:gd name="T7" fmla="*/ 3859 h 4400"/>
              <a:gd name="T8" fmla="*/ 5317 w 5318"/>
              <a:gd name="T9" fmla="*/ 3202 h 4400"/>
              <a:gd name="T10" fmla="*/ 5317 w 5318"/>
              <a:gd name="T11" fmla="*/ 657 h 4400"/>
              <a:gd name="T12" fmla="*/ 4660 w 5318"/>
              <a:gd name="T13" fmla="*/ 0 h 4400"/>
              <a:gd name="T14" fmla="*/ 657 w 5318"/>
              <a:gd name="T15" fmla="*/ 0 h 4400"/>
              <a:gd name="T16" fmla="*/ 0 w 5318"/>
              <a:gd name="T17" fmla="*/ 657 h 4400"/>
              <a:gd name="T18" fmla="*/ 0 w 5318"/>
              <a:gd name="T19" fmla="*/ 4399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8" h="4400">
                <a:moveTo>
                  <a:pt x="0" y="4399"/>
                </a:moveTo>
                <a:lnTo>
                  <a:pt x="0" y="4399"/>
                </a:lnTo>
                <a:cubicBezTo>
                  <a:pt x="729" y="3958"/>
                  <a:pt x="729" y="3958"/>
                  <a:pt x="729" y="3958"/>
                </a:cubicBezTo>
                <a:cubicBezTo>
                  <a:pt x="4660" y="3859"/>
                  <a:pt x="4660" y="3859"/>
                  <a:pt x="4660" y="3859"/>
                </a:cubicBezTo>
                <a:cubicBezTo>
                  <a:pt x="5020" y="3859"/>
                  <a:pt x="5317" y="3562"/>
                  <a:pt x="5317" y="3202"/>
                </a:cubicBezTo>
                <a:cubicBezTo>
                  <a:pt x="5317" y="657"/>
                  <a:pt x="5317" y="657"/>
                  <a:pt x="5317" y="657"/>
                </a:cubicBezTo>
                <a:cubicBezTo>
                  <a:pt x="5317" y="297"/>
                  <a:pt x="5020" y="0"/>
                  <a:pt x="4660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288" y="0"/>
                  <a:pt x="0" y="297"/>
                  <a:pt x="0" y="657"/>
                </a:cubicBezTo>
                <a:lnTo>
                  <a:pt x="0" y="43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3">
            <a:extLst>
              <a:ext uri="{FF2B5EF4-FFF2-40B4-BE49-F238E27FC236}">
                <a16:creationId xmlns:a16="http://schemas.microsoft.com/office/drawing/2014/main" id="{DAAAB03F-F63D-1845-AC20-BA685035F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06" y="7417722"/>
            <a:ext cx="1216887" cy="1438588"/>
          </a:xfrm>
          <a:custGeom>
            <a:avLst/>
            <a:gdLst>
              <a:gd name="T0" fmla="*/ 0 w 1090"/>
              <a:gd name="T1" fmla="*/ 791 h 1287"/>
              <a:gd name="T2" fmla="*/ 0 w 1090"/>
              <a:gd name="T3" fmla="*/ 791 h 1287"/>
              <a:gd name="T4" fmla="*/ 675 w 1090"/>
              <a:gd name="T5" fmla="*/ 1286 h 1287"/>
              <a:gd name="T6" fmla="*/ 1089 w 1090"/>
              <a:gd name="T7" fmla="*/ 0 h 1287"/>
              <a:gd name="T8" fmla="*/ 0 w 1090"/>
              <a:gd name="T9" fmla="*/ 79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791"/>
                </a:moveTo>
                <a:lnTo>
                  <a:pt x="0" y="791"/>
                </a:lnTo>
                <a:cubicBezTo>
                  <a:pt x="163" y="1016"/>
                  <a:pt x="396" y="1196"/>
                  <a:pt x="675" y="1286"/>
                </a:cubicBezTo>
                <a:cubicBezTo>
                  <a:pt x="1089" y="0"/>
                  <a:pt x="1089" y="0"/>
                  <a:pt x="1089" y="0"/>
                </a:cubicBezTo>
                <a:lnTo>
                  <a:pt x="0" y="791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4">
            <a:extLst>
              <a:ext uri="{FF2B5EF4-FFF2-40B4-BE49-F238E27FC236}">
                <a16:creationId xmlns:a16="http://schemas.microsoft.com/office/drawing/2014/main" id="{049119B9-BE5D-5449-8C70-BA9D371C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185" y="7417722"/>
            <a:ext cx="936068" cy="1507562"/>
          </a:xfrm>
          <a:custGeom>
            <a:avLst/>
            <a:gdLst>
              <a:gd name="T0" fmla="*/ 0 w 837"/>
              <a:gd name="T1" fmla="*/ 1286 h 1351"/>
              <a:gd name="T2" fmla="*/ 0 w 837"/>
              <a:gd name="T3" fmla="*/ 1286 h 1351"/>
              <a:gd name="T4" fmla="*/ 414 w 837"/>
              <a:gd name="T5" fmla="*/ 1350 h 1351"/>
              <a:gd name="T6" fmla="*/ 836 w 837"/>
              <a:gd name="T7" fmla="*/ 1286 h 1351"/>
              <a:gd name="T8" fmla="*/ 414 w 837"/>
              <a:gd name="T9" fmla="*/ 0 h 1351"/>
              <a:gd name="T10" fmla="*/ 0 w 837"/>
              <a:gd name="T11" fmla="*/ 1286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7" h="1351">
                <a:moveTo>
                  <a:pt x="0" y="1286"/>
                </a:moveTo>
                <a:lnTo>
                  <a:pt x="0" y="1286"/>
                </a:lnTo>
                <a:cubicBezTo>
                  <a:pt x="126" y="1331"/>
                  <a:pt x="270" y="1350"/>
                  <a:pt x="414" y="1350"/>
                </a:cubicBezTo>
                <a:cubicBezTo>
                  <a:pt x="566" y="1350"/>
                  <a:pt x="701" y="1331"/>
                  <a:pt x="836" y="1286"/>
                </a:cubicBezTo>
                <a:cubicBezTo>
                  <a:pt x="414" y="0"/>
                  <a:pt x="414" y="0"/>
                  <a:pt x="414" y="0"/>
                </a:cubicBezTo>
                <a:lnTo>
                  <a:pt x="0" y="1286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5">
            <a:extLst>
              <a:ext uri="{FF2B5EF4-FFF2-40B4-BE49-F238E27FC236}">
                <a16:creationId xmlns:a16="http://schemas.microsoft.com/office/drawing/2014/main" id="{C82DAC97-39CC-4242-BD9C-4FA940B4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730" y="7417722"/>
            <a:ext cx="1507562" cy="886801"/>
          </a:xfrm>
          <a:custGeom>
            <a:avLst/>
            <a:gdLst>
              <a:gd name="T0" fmla="*/ 0 w 1350"/>
              <a:gd name="T1" fmla="*/ 0 h 792"/>
              <a:gd name="T2" fmla="*/ 0 w 1350"/>
              <a:gd name="T3" fmla="*/ 0 h 792"/>
              <a:gd name="T4" fmla="*/ 260 w 1350"/>
              <a:gd name="T5" fmla="*/ 791 h 792"/>
              <a:gd name="T6" fmla="*/ 1349 w 1350"/>
              <a:gd name="T7" fmla="*/ 0 h 792"/>
              <a:gd name="T8" fmla="*/ 0 w 1350"/>
              <a:gd name="T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792">
                <a:moveTo>
                  <a:pt x="0" y="0"/>
                </a:moveTo>
                <a:lnTo>
                  <a:pt x="0" y="0"/>
                </a:lnTo>
                <a:cubicBezTo>
                  <a:pt x="0" y="297"/>
                  <a:pt x="99" y="567"/>
                  <a:pt x="260" y="791"/>
                </a:cubicBezTo>
                <a:cubicBezTo>
                  <a:pt x="1349" y="0"/>
                  <a:pt x="1349" y="0"/>
                  <a:pt x="1349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6">
            <a:extLst>
              <a:ext uri="{FF2B5EF4-FFF2-40B4-BE49-F238E27FC236}">
                <a16:creationId xmlns:a16="http://schemas.microsoft.com/office/drawing/2014/main" id="{420D9182-B62F-F949-8C65-8E37106F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730" y="6525996"/>
            <a:ext cx="1507562" cy="896654"/>
          </a:xfrm>
          <a:custGeom>
            <a:avLst/>
            <a:gdLst>
              <a:gd name="T0" fmla="*/ 260 w 1350"/>
              <a:gd name="T1" fmla="*/ 0 h 801"/>
              <a:gd name="T2" fmla="*/ 260 w 1350"/>
              <a:gd name="T3" fmla="*/ 0 h 801"/>
              <a:gd name="T4" fmla="*/ 0 w 1350"/>
              <a:gd name="T5" fmla="*/ 800 h 801"/>
              <a:gd name="T6" fmla="*/ 1349 w 1350"/>
              <a:gd name="T7" fmla="*/ 800 h 801"/>
              <a:gd name="T8" fmla="*/ 260 w 1350"/>
              <a:gd name="T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801">
                <a:moveTo>
                  <a:pt x="260" y="0"/>
                </a:moveTo>
                <a:lnTo>
                  <a:pt x="260" y="0"/>
                </a:lnTo>
                <a:cubicBezTo>
                  <a:pt x="99" y="224"/>
                  <a:pt x="0" y="503"/>
                  <a:pt x="0" y="800"/>
                </a:cubicBezTo>
                <a:cubicBezTo>
                  <a:pt x="1349" y="800"/>
                  <a:pt x="1349" y="800"/>
                  <a:pt x="1349" y="800"/>
                </a:cubicBezTo>
                <a:lnTo>
                  <a:pt x="26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7">
            <a:extLst>
              <a:ext uri="{FF2B5EF4-FFF2-40B4-BE49-F238E27FC236}">
                <a16:creationId xmlns:a16="http://schemas.microsoft.com/office/drawing/2014/main" id="{269C20E8-8710-D44A-8EE2-E0F3D253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292" y="7417722"/>
            <a:ext cx="1226743" cy="1438588"/>
          </a:xfrm>
          <a:custGeom>
            <a:avLst/>
            <a:gdLst>
              <a:gd name="T0" fmla="*/ 422 w 1098"/>
              <a:gd name="T1" fmla="*/ 1286 h 1287"/>
              <a:gd name="T2" fmla="*/ 422 w 1098"/>
              <a:gd name="T3" fmla="*/ 1286 h 1287"/>
              <a:gd name="T4" fmla="*/ 1097 w 1098"/>
              <a:gd name="T5" fmla="*/ 791 h 1287"/>
              <a:gd name="T6" fmla="*/ 0 w 1098"/>
              <a:gd name="T7" fmla="*/ 0 h 1287"/>
              <a:gd name="T8" fmla="*/ 422 w 1098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8" h="1287">
                <a:moveTo>
                  <a:pt x="422" y="1286"/>
                </a:moveTo>
                <a:lnTo>
                  <a:pt x="422" y="1286"/>
                </a:lnTo>
                <a:cubicBezTo>
                  <a:pt x="692" y="1196"/>
                  <a:pt x="926" y="1016"/>
                  <a:pt x="1097" y="791"/>
                </a:cubicBezTo>
                <a:cubicBezTo>
                  <a:pt x="0" y="0"/>
                  <a:pt x="0" y="0"/>
                  <a:pt x="0" y="0"/>
                </a:cubicBezTo>
                <a:lnTo>
                  <a:pt x="422" y="1286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8">
            <a:extLst>
              <a:ext uri="{FF2B5EF4-FFF2-40B4-BE49-F238E27FC236}">
                <a16:creationId xmlns:a16="http://schemas.microsoft.com/office/drawing/2014/main" id="{D9D79865-D69A-7341-902B-5D2B20D9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292" y="5979134"/>
            <a:ext cx="1226743" cy="1438588"/>
          </a:xfrm>
          <a:custGeom>
            <a:avLst/>
            <a:gdLst>
              <a:gd name="T0" fmla="*/ 1097 w 1098"/>
              <a:gd name="T1" fmla="*/ 486 h 1287"/>
              <a:gd name="T2" fmla="*/ 1097 w 1098"/>
              <a:gd name="T3" fmla="*/ 486 h 1287"/>
              <a:gd name="T4" fmla="*/ 422 w 1098"/>
              <a:gd name="T5" fmla="*/ 0 h 1287"/>
              <a:gd name="T6" fmla="*/ 0 w 1098"/>
              <a:gd name="T7" fmla="*/ 1286 h 1287"/>
              <a:gd name="T8" fmla="*/ 1097 w 1098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8" h="1287">
                <a:moveTo>
                  <a:pt x="1097" y="486"/>
                </a:moveTo>
                <a:lnTo>
                  <a:pt x="1097" y="486"/>
                </a:lnTo>
                <a:cubicBezTo>
                  <a:pt x="926" y="261"/>
                  <a:pt x="692" y="90"/>
                  <a:pt x="422" y="0"/>
                </a:cubicBezTo>
                <a:cubicBezTo>
                  <a:pt x="0" y="1286"/>
                  <a:pt x="0" y="1286"/>
                  <a:pt x="0" y="1286"/>
                </a:cubicBezTo>
                <a:lnTo>
                  <a:pt x="1097" y="486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9">
            <a:extLst>
              <a:ext uri="{FF2B5EF4-FFF2-40B4-BE49-F238E27FC236}">
                <a16:creationId xmlns:a16="http://schemas.microsoft.com/office/drawing/2014/main" id="{C5D47BD9-FD93-2E4C-AF70-14D94410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06" y="5979134"/>
            <a:ext cx="1216887" cy="1438588"/>
          </a:xfrm>
          <a:custGeom>
            <a:avLst/>
            <a:gdLst>
              <a:gd name="T0" fmla="*/ 0 w 1090"/>
              <a:gd name="T1" fmla="*/ 486 h 1287"/>
              <a:gd name="T2" fmla="*/ 0 w 1090"/>
              <a:gd name="T3" fmla="*/ 486 h 1287"/>
              <a:gd name="T4" fmla="*/ 1089 w 1090"/>
              <a:gd name="T5" fmla="*/ 1286 h 1287"/>
              <a:gd name="T6" fmla="*/ 675 w 1090"/>
              <a:gd name="T7" fmla="*/ 0 h 1287"/>
              <a:gd name="T8" fmla="*/ 0 w 1090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486"/>
                </a:moveTo>
                <a:lnTo>
                  <a:pt x="0" y="486"/>
                </a:lnTo>
                <a:cubicBezTo>
                  <a:pt x="1089" y="1286"/>
                  <a:pt x="1089" y="1286"/>
                  <a:pt x="1089" y="1286"/>
                </a:cubicBezTo>
                <a:cubicBezTo>
                  <a:pt x="675" y="0"/>
                  <a:pt x="675" y="0"/>
                  <a:pt x="675" y="0"/>
                </a:cubicBezTo>
                <a:cubicBezTo>
                  <a:pt x="396" y="90"/>
                  <a:pt x="163" y="261"/>
                  <a:pt x="0" y="48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0">
            <a:extLst>
              <a:ext uri="{FF2B5EF4-FFF2-40B4-BE49-F238E27FC236}">
                <a16:creationId xmlns:a16="http://schemas.microsoft.com/office/drawing/2014/main" id="{E40DC046-11E2-9544-9DA6-6316F698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185" y="5900307"/>
            <a:ext cx="936068" cy="1517415"/>
          </a:xfrm>
          <a:custGeom>
            <a:avLst/>
            <a:gdLst>
              <a:gd name="T0" fmla="*/ 836 w 837"/>
              <a:gd name="T1" fmla="*/ 72 h 1359"/>
              <a:gd name="T2" fmla="*/ 836 w 837"/>
              <a:gd name="T3" fmla="*/ 72 h 1359"/>
              <a:gd name="T4" fmla="*/ 414 w 837"/>
              <a:gd name="T5" fmla="*/ 0 h 1359"/>
              <a:gd name="T6" fmla="*/ 0 w 837"/>
              <a:gd name="T7" fmla="*/ 72 h 1359"/>
              <a:gd name="T8" fmla="*/ 414 w 837"/>
              <a:gd name="T9" fmla="*/ 1358 h 1359"/>
              <a:gd name="T10" fmla="*/ 836 w 837"/>
              <a:gd name="T11" fmla="*/ 72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7" h="1359">
                <a:moveTo>
                  <a:pt x="836" y="72"/>
                </a:moveTo>
                <a:lnTo>
                  <a:pt x="836" y="72"/>
                </a:lnTo>
                <a:cubicBezTo>
                  <a:pt x="701" y="27"/>
                  <a:pt x="566" y="0"/>
                  <a:pt x="414" y="0"/>
                </a:cubicBezTo>
                <a:cubicBezTo>
                  <a:pt x="270" y="0"/>
                  <a:pt x="126" y="27"/>
                  <a:pt x="0" y="72"/>
                </a:cubicBezTo>
                <a:cubicBezTo>
                  <a:pt x="414" y="1358"/>
                  <a:pt x="414" y="1358"/>
                  <a:pt x="414" y="1358"/>
                </a:cubicBezTo>
                <a:lnTo>
                  <a:pt x="836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1">
            <a:extLst>
              <a:ext uri="{FF2B5EF4-FFF2-40B4-BE49-F238E27FC236}">
                <a16:creationId xmlns:a16="http://schemas.microsoft.com/office/drawing/2014/main" id="{1ACD060C-738C-2E4C-8698-A804E471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292" y="7417722"/>
            <a:ext cx="1517415" cy="886801"/>
          </a:xfrm>
          <a:custGeom>
            <a:avLst/>
            <a:gdLst>
              <a:gd name="T0" fmla="*/ 1097 w 1359"/>
              <a:gd name="T1" fmla="*/ 791 h 792"/>
              <a:gd name="T2" fmla="*/ 1097 w 1359"/>
              <a:gd name="T3" fmla="*/ 791 h 792"/>
              <a:gd name="T4" fmla="*/ 1358 w 1359"/>
              <a:gd name="T5" fmla="*/ 0 h 792"/>
              <a:gd name="T6" fmla="*/ 0 w 1359"/>
              <a:gd name="T7" fmla="*/ 0 h 792"/>
              <a:gd name="T8" fmla="*/ 1097 w 1359"/>
              <a:gd name="T9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792">
                <a:moveTo>
                  <a:pt x="1097" y="791"/>
                </a:moveTo>
                <a:lnTo>
                  <a:pt x="1097" y="791"/>
                </a:lnTo>
                <a:cubicBezTo>
                  <a:pt x="1259" y="567"/>
                  <a:pt x="1358" y="297"/>
                  <a:pt x="1358" y="0"/>
                </a:cubicBezTo>
                <a:cubicBezTo>
                  <a:pt x="0" y="0"/>
                  <a:pt x="0" y="0"/>
                  <a:pt x="0" y="0"/>
                </a:cubicBezTo>
                <a:lnTo>
                  <a:pt x="1097" y="791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72">
            <a:extLst>
              <a:ext uri="{FF2B5EF4-FFF2-40B4-BE49-F238E27FC236}">
                <a16:creationId xmlns:a16="http://schemas.microsoft.com/office/drawing/2014/main" id="{287E899C-DC6D-AE43-B860-B13C7EAC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292" y="6525996"/>
            <a:ext cx="1517415" cy="896654"/>
          </a:xfrm>
          <a:custGeom>
            <a:avLst/>
            <a:gdLst>
              <a:gd name="T0" fmla="*/ 1358 w 1359"/>
              <a:gd name="T1" fmla="*/ 800 h 801"/>
              <a:gd name="T2" fmla="*/ 1358 w 1359"/>
              <a:gd name="T3" fmla="*/ 800 h 801"/>
              <a:gd name="T4" fmla="*/ 1097 w 1359"/>
              <a:gd name="T5" fmla="*/ 0 h 801"/>
              <a:gd name="T6" fmla="*/ 0 w 1359"/>
              <a:gd name="T7" fmla="*/ 800 h 801"/>
              <a:gd name="T8" fmla="*/ 1358 w 1359"/>
              <a:gd name="T9" fmla="*/ 8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01">
                <a:moveTo>
                  <a:pt x="1358" y="800"/>
                </a:moveTo>
                <a:lnTo>
                  <a:pt x="1358" y="800"/>
                </a:lnTo>
                <a:cubicBezTo>
                  <a:pt x="1358" y="503"/>
                  <a:pt x="1259" y="224"/>
                  <a:pt x="1097" y="0"/>
                </a:cubicBezTo>
                <a:cubicBezTo>
                  <a:pt x="0" y="800"/>
                  <a:pt x="0" y="800"/>
                  <a:pt x="0" y="800"/>
                </a:cubicBezTo>
                <a:lnTo>
                  <a:pt x="1358" y="800"/>
                </a:lnTo>
              </a:path>
            </a:pathLst>
          </a:custGeom>
          <a:noFill/>
          <a:ln w="1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73">
            <a:extLst>
              <a:ext uri="{FF2B5EF4-FFF2-40B4-BE49-F238E27FC236}">
                <a16:creationId xmlns:a16="http://schemas.microsoft.com/office/drawing/2014/main" id="{C41B8E7E-899E-9C4E-AEA9-7941E203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432" y="6122009"/>
            <a:ext cx="2586501" cy="2581576"/>
          </a:xfrm>
          <a:custGeom>
            <a:avLst/>
            <a:gdLst>
              <a:gd name="T0" fmla="*/ 2312 w 2313"/>
              <a:gd name="T1" fmla="*/ 1160 h 2312"/>
              <a:gd name="T2" fmla="*/ 2312 w 2313"/>
              <a:gd name="T3" fmla="*/ 1160 h 2312"/>
              <a:gd name="T4" fmla="*/ 1152 w 2313"/>
              <a:gd name="T5" fmla="*/ 2311 h 2312"/>
              <a:gd name="T6" fmla="*/ 0 w 2313"/>
              <a:gd name="T7" fmla="*/ 1160 h 2312"/>
              <a:gd name="T8" fmla="*/ 1152 w 2313"/>
              <a:gd name="T9" fmla="*/ 0 h 2312"/>
              <a:gd name="T10" fmla="*/ 2312 w 2313"/>
              <a:gd name="T11" fmla="*/ 116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3" h="2312">
                <a:moveTo>
                  <a:pt x="2312" y="1160"/>
                </a:moveTo>
                <a:lnTo>
                  <a:pt x="2312" y="1160"/>
                </a:lnTo>
                <a:cubicBezTo>
                  <a:pt x="2312" y="1799"/>
                  <a:pt x="1790" y="2311"/>
                  <a:pt x="1152" y="2311"/>
                </a:cubicBezTo>
                <a:cubicBezTo>
                  <a:pt x="514" y="2311"/>
                  <a:pt x="0" y="1799"/>
                  <a:pt x="0" y="1160"/>
                </a:cubicBezTo>
                <a:cubicBezTo>
                  <a:pt x="0" y="521"/>
                  <a:pt x="514" y="0"/>
                  <a:pt x="1152" y="0"/>
                </a:cubicBezTo>
                <a:cubicBezTo>
                  <a:pt x="1790" y="0"/>
                  <a:pt x="2312" y="521"/>
                  <a:pt x="2312" y="116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4">
            <a:extLst>
              <a:ext uri="{FF2B5EF4-FFF2-40B4-BE49-F238E27FC236}">
                <a16:creationId xmlns:a16="http://schemas.microsoft.com/office/drawing/2014/main" id="{85B4BB07-2E24-3447-BC78-7BC1C7B0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452" y="5156381"/>
            <a:ext cx="5941567" cy="4916819"/>
          </a:xfrm>
          <a:custGeom>
            <a:avLst/>
            <a:gdLst>
              <a:gd name="T0" fmla="*/ 0 w 5319"/>
              <a:gd name="T1" fmla="*/ 4399 h 4400"/>
              <a:gd name="T2" fmla="*/ 0 w 5319"/>
              <a:gd name="T3" fmla="*/ 4399 h 4400"/>
              <a:gd name="T4" fmla="*/ 729 w 5319"/>
              <a:gd name="T5" fmla="*/ 3958 h 4400"/>
              <a:gd name="T6" fmla="*/ 4661 w 5319"/>
              <a:gd name="T7" fmla="*/ 3859 h 4400"/>
              <a:gd name="T8" fmla="*/ 5318 w 5319"/>
              <a:gd name="T9" fmla="*/ 3202 h 4400"/>
              <a:gd name="T10" fmla="*/ 5318 w 5319"/>
              <a:gd name="T11" fmla="*/ 657 h 4400"/>
              <a:gd name="T12" fmla="*/ 4661 w 5319"/>
              <a:gd name="T13" fmla="*/ 0 h 4400"/>
              <a:gd name="T14" fmla="*/ 657 w 5319"/>
              <a:gd name="T15" fmla="*/ 0 h 4400"/>
              <a:gd name="T16" fmla="*/ 0 w 5319"/>
              <a:gd name="T17" fmla="*/ 657 h 4400"/>
              <a:gd name="T18" fmla="*/ 0 w 5319"/>
              <a:gd name="T19" fmla="*/ 4399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9" h="4400">
                <a:moveTo>
                  <a:pt x="0" y="4399"/>
                </a:moveTo>
                <a:lnTo>
                  <a:pt x="0" y="4399"/>
                </a:lnTo>
                <a:cubicBezTo>
                  <a:pt x="729" y="3958"/>
                  <a:pt x="729" y="3958"/>
                  <a:pt x="729" y="3958"/>
                </a:cubicBezTo>
                <a:cubicBezTo>
                  <a:pt x="4661" y="3859"/>
                  <a:pt x="4661" y="3859"/>
                  <a:pt x="4661" y="3859"/>
                </a:cubicBezTo>
                <a:cubicBezTo>
                  <a:pt x="5021" y="3859"/>
                  <a:pt x="5318" y="3562"/>
                  <a:pt x="5318" y="3202"/>
                </a:cubicBezTo>
                <a:cubicBezTo>
                  <a:pt x="5318" y="657"/>
                  <a:pt x="5318" y="657"/>
                  <a:pt x="5318" y="657"/>
                </a:cubicBezTo>
                <a:cubicBezTo>
                  <a:pt x="5318" y="297"/>
                  <a:pt x="5021" y="0"/>
                  <a:pt x="4661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288" y="0"/>
                  <a:pt x="0" y="297"/>
                  <a:pt x="0" y="657"/>
                </a:cubicBezTo>
                <a:lnTo>
                  <a:pt x="0" y="43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5">
            <a:extLst>
              <a:ext uri="{FF2B5EF4-FFF2-40B4-BE49-F238E27FC236}">
                <a16:creationId xmlns:a16="http://schemas.microsoft.com/office/drawing/2014/main" id="{21574DF7-093B-DA46-BECF-24C4E315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419" y="7417722"/>
            <a:ext cx="1216890" cy="1438588"/>
          </a:xfrm>
          <a:custGeom>
            <a:avLst/>
            <a:gdLst>
              <a:gd name="T0" fmla="*/ 0 w 1090"/>
              <a:gd name="T1" fmla="*/ 791 h 1287"/>
              <a:gd name="T2" fmla="*/ 0 w 1090"/>
              <a:gd name="T3" fmla="*/ 791 h 1287"/>
              <a:gd name="T4" fmla="*/ 675 w 1090"/>
              <a:gd name="T5" fmla="*/ 1286 h 1287"/>
              <a:gd name="T6" fmla="*/ 1089 w 1090"/>
              <a:gd name="T7" fmla="*/ 0 h 1287"/>
              <a:gd name="T8" fmla="*/ 0 w 1090"/>
              <a:gd name="T9" fmla="*/ 79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791"/>
                </a:moveTo>
                <a:lnTo>
                  <a:pt x="0" y="791"/>
                </a:lnTo>
                <a:cubicBezTo>
                  <a:pt x="162" y="1016"/>
                  <a:pt x="396" y="1196"/>
                  <a:pt x="675" y="1286"/>
                </a:cubicBezTo>
                <a:cubicBezTo>
                  <a:pt x="1089" y="0"/>
                  <a:pt x="1089" y="0"/>
                  <a:pt x="1089" y="0"/>
                </a:cubicBezTo>
                <a:lnTo>
                  <a:pt x="0" y="791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6">
            <a:extLst>
              <a:ext uri="{FF2B5EF4-FFF2-40B4-BE49-F238E27FC236}">
                <a16:creationId xmlns:a16="http://schemas.microsoft.com/office/drawing/2014/main" id="{B5B98086-473C-7441-9797-F088FE7E5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8201" y="7417722"/>
            <a:ext cx="936068" cy="1507562"/>
          </a:xfrm>
          <a:custGeom>
            <a:avLst/>
            <a:gdLst>
              <a:gd name="T0" fmla="*/ 0 w 838"/>
              <a:gd name="T1" fmla="*/ 1286 h 1351"/>
              <a:gd name="T2" fmla="*/ 0 w 838"/>
              <a:gd name="T3" fmla="*/ 1286 h 1351"/>
              <a:gd name="T4" fmla="*/ 414 w 838"/>
              <a:gd name="T5" fmla="*/ 1350 h 1351"/>
              <a:gd name="T6" fmla="*/ 837 w 838"/>
              <a:gd name="T7" fmla="*/ 1286 h 1351"/>
              <a:gd name="T8" fmla="*/ 414 w 838"/>
              <a:gd name="T9" fmla="*/ 0 h 1351"/>
              <a:gd name="T10" fmla="*/ 0 w 838"/>
              <a:gd name="T11" fmla="*/ 1286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1351">
                <a:moveTo>
                  <a:pt x="0" y="1286"/>
                </a:moveTo>
                <a:lnTo>
                  <a:pt x="0" y="1286"/>
                </a:lnTo>
                <a:cubicBezTo>
                  <a:pt x="126" y="1331"/>
                  <a:pt x="270" y="1350"/>
                  <a:pt x="414" y="1350"/>
                </a:cubicBezTo>
                <a:cubicBezTo>
                  <a:pt x="558" y="1350"/>
                  <a:pt x="702" y="1331"/>
                  <a:pt x="837" y="1286"/>
                </a:cubicBezTo>
                <a:cubicBezTo>
                  <a:pt x="414" y="0"/>
                  <a:pt x="414" y="0"/>
                  <a:pt x="414" y="0"/>
                </a:cubicBezTo>
                <a:lnTo>
                  <a:pt x="0" y="128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7">
            <a:extLst>
              <a:ext uri="{FF2B5EF4-FFF2-40B4-BE49-F238E27FC236}">
                <a16:creationId xmlns:a16="http://schemas.microsoft.com/office/drawing/2014/main" id="{C64147AF-A98B-9741-A049-2EF076E4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747" y="7417722"/>
            <a:ext cx="1507562" cy="886801"/>
          </a:xfrm>
          <a:custGeom>
            <a:avLst/>
            <a:gdLst>
              <a:gd name="T0" fmla="*/ 0 w 1350"/>
              <a:gd name="T1" fmla="*/ 0 h 792"/>
              <a:gd name="T2" fmla="*/ 0 w 1350"/>
              <a:gd name="T3" fmla="*/ 0 h 792"/>
              <a:gd name="T4" fmla="*/ 260 w 1350"/>
              <a:gd name="T5" fmla="*/ 791 h 792"/>
              <a:gd name="T6" fmla="*/ 1349 w 1350"/>
              <a:gd name="T7" fmla="*/ 0 h 792"/>
              <a:gd name="T8" fmla="*/ 0 w 1350"/>
              <a:gd name="T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792">
                <a:moveTo>
                  <a:pt x="0" y="0"/>
                </a:moveTo>
                <a:lnTo>
                  <a:pt x="0" y="0"/>
                </a:lnTo>
                <a:cubicBezTo>
                  <a:pt x="0" y="297"/>
                  <a:pt x="98" y="567"/>
                  <a:pt x="260" y="791"/>
                </a:cubicBezTo>
                <a:cubicBezTo>
                  <a:pt x="1349" y="0"/>
                  <a:pt x="1349" y="0"/>
                  <a:pt x="1349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8">
            <a:extLst>
              <a:ext uri="{FF2B5EF4-FFF2-40B4-BE49-F238E27FC236}">
                <a16:creationId xmlns:a16="http://schemas.microsoft.com/office/drawing/2014/main" id="{54AB4F38-303C-9B4F-8B2A-62D1656D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747" y="6525996"/>
            <a:ext cx="1507562" cy="896654"/>
          </a:xfrm>
          <a:custGeom>
            <a:avLst/>
            <a:gdLst>
              <a:gd name="T0" fmla="*/ 260 w 1350"/>
              <a:gd name="T1" fmla="*/ 0 h 801"/>
              <a:gd name="T2" fmla="*/ 260 w 1350"/>
              <a:gd name="T3" fmla="*/ 0 h 801"/>
              <a:gd name="T4" fmla="*/ 0 w 1350"/>
              <a:gd name="T5" fmla="*/ 800 h 801"/>
              <a:gd name="T6" fmla="*/ 1349 w 1350"/>
              <a:gd name="T7" fmla="*/ 800 h 801"/>
              <a:gd name="T8" fmla="*/ 260 w 1350"/>
              <a:gd name="T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801">
                <a:moveTo>
                  <a:pt x="260" y="0"/>
                </a:moveTo>
                <a:lnTo>
                  <a:pt x="260" y="0"/>
                </a:lnTo>
                <a:cubicBezTo>
                  <a:pt x="98" y="224"/>
                  <a:pt x="0" y="503"/>
                  <a:pt x="0" y="800"/>
                </a:cubicBezTo>
                <a:cubicBezTo>
                  <a:pt x="1349" y="800"/>
                  <a:pt x="1349" y="800"/>
                  <a:pt x="1349" y="800"/>
                </a:cubicBezTo>
                <a:lnTo>
                  <a:pt x="26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9">
            <a:extLst>
              <a:ext uri="{FF2B5EF4-FFF2-40B4-BE49-F238E27FC236}">
                <a16:creationId xmlns:a16="http://schemas.microsoft.com/office/drawing/2014/main" id="{6F1C4E2D-2766-CB45-BCA6-937E1A6E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309" y="7417722"/>
            <a:ext cx="1226740" cy="1438588"/>
          </a:xfrm>
          <a:custGeom>
            <a:avLst/>
            <a:gdLst>
              <a:gd name="T0" fmla="*/ 423 w 1099"/>
              <a:gd name="T1" fmla="*/ 1286 h 1287"/>
              <a:gd name="T2" fmla="*/ 423 w 1099"/>
              <a:gd name="T3" fmla="*/ 1286 h 1287"/>
              <a:gd name="T4" fmla="*/ 1098 w 1099"/>
              <a:gd name="T5" fmla="*/ 791 h 1287"/>
              <a:gd name="T6" fmla="*/ 0 w 1099"/>
              <a:gd name="T7" fmla="*/ 0 h 1287"/>
              <a:gd name="T8" fmla="*/ 423 w 1099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287">
                <a:moveTo>
                  <a:pt x="423" y="1286"/>
                </a:moveTo>
                <a:lnTo>
                  <a:pt x="423" y="1286"/>
                </a:lnTo>
                <a:cubicBezTo>
                  <a:pt x="693" y="1196"/>
                  <a:pt x="927" y="1016"/>
                  <a:pt x="1098" y="791"/>
                </a:cubicBezTo>
                <a:cubicBezTo>
                  <a:pt x="0" y="0"/>
                  <a:pt x="0" y="0"/>
                  <a:pt x="0" y="0"/>
                </a:cubicBezTo>
                <a:lnTo>
                  <a:pt x="423" y="128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0">
            <a:extLst>
              <a:ext uri="{FF2B5EF4-FFF2-40B4-BE49-F238E27FC236}">
                <a16:creationId xmlns:a16="http://schemas.microsoft.com/office/drawing/2014/main" id="{A8CE8CAD-013B-D646-84CF-1BF7E513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309" y="5979134"/>
            <a:ext cx="1226740" cy="1438588"/>
          </a:xfrm>
          <a:custGeom>
            <a:avLst/>
            <a:gdLst>
              <a:gd name="T0" fmla="*/ 1098 w 1099"/>
              <a:gd name="T1" fmla="*/ 486 h 1287"/>
              <a:gd name="T2" fmla="*/ 1098 w 1099"/>
              <a:gd name="T3" fmla="*/ 486 h 1287"/>
              <a:gd name="T4" fmla="*/ 423 w 1099"/>
              <a:gd name="T5" fmla="*/ 0 h 1287"/>
              <a:gd name="T6" fmla="*/ 0 w 1099"/>
              <a:gd name="T7" fmla="*/ 1286 h 1287"/>
              <a:gd name="T8" fmla="*/ 1098 w 1099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287">
                <a:moveTo>
                  <a:pt x="1098" y="486"/>
                </a:moveTo>
                <a:lnTo>
                  <a:pt x="1098" y="486"/>
                </a:lnTo>
                <a:cubicBezTo>
                  <a:pt x="927" y="261"/>
                  <a:pt x="693" y="90"/>
                  <a:pt x="423" y="0"/>
                </a:cubicBezTo>
                <a:cubicBezTo>
                  <a:pt x="0" y="1286"/>
                  <a:pt x="0" y="1286"/>
                  <a:pt x="0" y="1286"/>
                </a:cubicBezTo>
                <a:lnTo>
                  <a:pt x="1098" y="486"/>
                </a:lnTo>
              </a:path>
            </a:pathLst>
          </a:custGeom>
          <a:noFill/>
          <a:ln w="1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1">
            <a:extLst>
              <a:ext uri="{FF2B5EF4-FFF2-40B4-BE49-F238E27FC236}">
                <a16:creationId xmlns:a16="http://schemas.microsoft.com/office/drawing/2014/main" id="{801EC1B1-7F3E-4348-9A4D-D2671D14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419" y="5979134"/>
            <a:ext cx="1216890" cy="1438588"/>
          </a:xfrm>
          <a:custGeom>
            <a:avLst/>
            <a:gdLst>
              <a:gd name="T0" fmla="*/ 0 w 1090"/>
              <a:gd name="T1" fmla="*/ 486 h 1287"/>
              <a:gd name="T2" fmla="*/ 0 w 1090"/>
              <a:gd name="T3" fmla="*/ 486 h 1287"/>
              <a:gd name="T4" fmla="*/ 1089 w 1090"/>
              <a:gd name="T5" fmla="*/ 1286 h 1287"/>
              <a:gd name="T6" fmla="*/ 675 w 1090"/>
              <a:gd name="T7" fmla="*/ 0 h 1287"/>
              <a:gd name="T8" fmla="*/ 0 w 1090"/>
              <a:gd name="T9" fmla="*/ 4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287">
                <a:moveTo>
                  <a:pt x="0" y="486"/>
                </a:moveTo>
                <a:lnTo>
                  <a:pt x="0" y="486"/>
                </a:lnTo>
                <a:cubicBezTo>
                  <a:pt x="1089" y="1286"/>
                  <a:pt x="1089" y="1286"/>
                  <a:pt x="1089" y="1286"/>
                </a:cubicBezTo>
                <a:cubicBezTo>
                  <a:pt x="675" y="0"/>
                  <a:pt x="675" y="0"/>
                  <a:pt x="675" y="0"/>
                </a:cubicBezTo>
                <a:cubicBezTo>
                  <a:pt x="396" y="90"/>
                  <a:pt x="162" y="261"/>
                  <a:pt x="0" y="48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2">
            <a:extLst>
              <a:ext uri="{FF2B5EF4-FFF2-40B4-BE49-F238E27FC236}">
                <a16:creationId xmlns:a16="http://schemas.microsoft.com/office/drawing/2014/main" id="{B34D178F-43F7-B049-9BCC-B2679567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8201" y="5900307"/>
            <a:ext cx="936068" cy="1517415"/>
          </a:xfrm>
          <a:custGeom>
            <a:avLst/>
            <a:gdLst>
              <a:gd name="T0" fmla="*/ 837 w 838"/>
              <a:gd name="T1" fmla="*/ 72 h 1359"/>
              <a:gd name="T2" fmla="*/ 837 w 838"/>
              <a:gd name="T3" fmla="*/ 72 h 1359"/>
              <a:gd name="T4" fmla="*/ 414 w 838"/>
              <a:gd name="T5" fmla="*/ 0 h 1359"/>
              <a:gd name="T6" fmla="*/ 0 w 838"/>
              <a:gd name="T7" fmla="*/ 72 h 1359"/>
              <a:gd name="T8" fmla="*/ 414 w 838"/>
              <a:gd name="T9" fmla="*/ 1358 h 1359"/>
              <a:gd name="T10" fmla="*/ 837 w 838"/>
              <a:gd name="T11" fmla="*/ 72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8" h="1359">
                <a:moveTo>
                  <a:pt x="837" y="72"/>
                </a:moveTo>
                <a:lnTo>
                  <a:pt x="837" y="72"/>
                </a:lnTo>
                <a:cubicBezTo>
                  <a:pt x="702" y="27"/>
                  <a:pt x="558" y="0"/>
                  <a:pt x="414" y="0"/>
                </a:cubicBezTo>
                <a:cubicBezTo>
                  <a:pt x="270" y="0"/>
                  <a:pt x="126" y="27"/>
                  <a:pt x="0" y="72"/>
                </a:cubicBezTo>
                <a:cubicBezTo>
                  <a:pt x="414" y="1358"/>
                  <a:pt x="414" y="1358"/>
                  <a:pt x="414" y="1358"/>
                </a:cubicBezTo>
                <a:lnTo>
                  <a:pt x="837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3">
            <a:extLst>
              <a:ext uri="{FF2B5EF4-FFF2-40B4-BE49-F238E27FC236}">
                <a16:creationId xmlns:a16="http://schemas.microsoft.com/office/drawing/2014/main" id="{F46569B6-BA17-AF4D-A7B7-EE2B84DC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309" y="7417722"/>
            <a:ext cx="1517415" cy="886801"/>
          </a:xfrm>
          <a:custGeom>
            <a:avLst/>
            <a:gdLst>
              <a:gd name="T0" fmla="*/ 1098 w 1360"/>
              <a:gd name="T1" fmla="*/ 791 h 792"/>
              <a:gd name="T2" fmla="*/ 1098 w 1360"/>
              <a:gd name="T3" fmla="*/ 791 h 792"/>
              <a:gd name="T4" fmla="*/ 1359 w 1360"/>
              <a:gd name="T5" fmla="*/ 0 h 792"/>
              <a:gd name="T6" fmla="*/ 0 w 1360"/>
              <a:gd name="T7" fmla="*/ 0 h 792"/>
              <a:gd name="T8" fmla="*/ 1098 w 1360"/>
              <a:gd name="T9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792">
                <a:moveTo>
                  <a:pt x="1098" y="791"/>
                </a:moveTo>
                <a:lnTo>
                  <a:pt x="1098" y="791"/>
                </a:lnTo>
                <a:cubicBezTo>
                  <a:pt x="1260" y="567"/>
                  <a:pt x="1359" y="297"/>
                  <a:pt x="1359" y="0"/>
                </a:cubicBezTo>
                <a:cubicBezTo>
                  <a:pt x="0" y="0"/>
                  <a:pt x="0" y="0"/>
                  <a:pt x="0" y="0"/>
                </a:cubicBezTo>
                <a:lnTo>
                  <a:pt x="1098" y="791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4">
            <a:extLst>
              <a:ext uri="{FF2B5EF4-FFF2-40B4-BE49-F238E27FC236}">
                <a16:creationId xmlns:a16="http://schemas.microsoft.com/office/drawing/2014/main" id="{4E58FB3C-1548-434A-9F9D-8B579A14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309" y="6525996"/>
            <a:ext cx="1517415" cy="896654"/>
          </a:xfrm>
          <a:custGeom>
            <a:avLst/>
            <a:gdLst>
              <a:gd name="T0" fmla="*/ 1359 w 1360"/>
              <a:gd name="T1" fmla="*/ 800 h 801"/>
              <a:gd name="T2" fmla="*/ 1359 w 1360"/>
              <a:gd name="T3" fmla="*/ 800 h 801"/>
              <a:gd name="T4" fmla="*/ 1098 w 1360"/>
              <a:gd name="T5" fmla="*/ 0 h 801"/>
              <a:gd name="T6" fmla="*/ 0 w 1360"/>
              <a:gd name="T7" fmla="*/ 800 h 801"/>
              <a:gd name="T8" fmla="*/ 1359 w 1360"/>
              <a:gd name="T9" fmla="*/ 8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01">
                <a:moveTo>
                  <a:pt x="1359" y="800"/>
                </a:moveTo>
                <a:lnTo>
                  <a:pt x="1359" y="800"/>
                </a:lnTo>
                <a:cubicBezTo>
                  <a:pt x="1359" y="503"/>
                  <a:pt x="1260" y="224"/>
                  <a:pt x="1098" y="0"/>
                </a:cubicBezTo>
                <a:cubicBezTo>
                  <a:pt x="0" y="800"/>
                  <a:pt x="0" y="800"/>
                  <a:pt x="0" y="800"/>
                </a:cubicBezTo>
                <a:lnTo>
                  <a:pt x="1359" y="800"/>
                </a:lnTo>
              </a:path>
            </a:pathLst>
          </a:custGeom>
          <a:noFill/>
          <a:ln w="1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5">
            <a:extLst>
              <a:ext uri="{FF2B5EF4-FFF2-40B4-BE49-F238E27FC236}">
                <a16:creationId xmlns:a16="http://schemas.microsoft.com/office/drawing/2014/main" id="{63226416-699A-C34E-BF18-2A739F16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446" y="6122009"/>
            <a:ext cx="2586505" cy="2581576"/>
          </a:xfrm>
          <a:custGeom>
            <a:avLst/>
            <a:gdLst>
              <a:gd name="T0" fmla="*/ 2313 w 2314"/>
              <a:gd name="T1" fmla="*/ 1160 h 2312"/>
              <a:gd name="T2" fmla="*/ 2313 w 2314"/>
              <a:gd name="T3" fmla="*/ 1160 h 2312"/>
              <a:gd name="T4" fmla="*/ 1152 w 2314"/>
              <a:gd name="T5" fmla="*/ 2311 h 2312"/>
              <a:gd name="T6" fmla="*/ 0 w 2314"/>
              <a:gd name="T7" fmla="*/ 1160 h 2312"/>
              <a:gd name="T8" fmla="*/ 1152 w 2314"/>
              <a:gd name="T9" fmla="*/ 0 h 2312"/>
              <a:gd name="T10" fmla="*/ 2313 w 2314"/>
              <a:gd name="T11" fmla="*/ 116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2312">
                <a:moveTo>
                  <a:pt x="2313" y="1160"/>
                </a:moveTo>
                <a:lnTo>
                  <a:pt x="2313" y="1160"/>
                </a:lnTo>
                <a:cubicBezTo>
                  <a:pt x="2313" y="1799"/>
                  <a:pt x="1791" y="2311"/>
                  <a:pt x="1152" y="2311"/>
                </a:cubicBezTo>
                <a:cubicBezTo>
                  <a:pt x="513" y="2311"/>
                  <a:pt x="0" y="1799"/>
                  <a:pt x="0" y="1160"/>
                </a:cubicBezTo>
                <a:cubicBezTo>
                  <a:pt x="0" y="521"/>
                  <a:pt x="513" y="0"/>
                  <a:pt x="1152" y="0"/>
                </a:cubicBezTo>
                <a:cubicBezTo>
                  <a:pt x="1791" y="0"/>
                  <a:pt x="2313" y="521"/>
                  <a:pt x="2313" y="116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B8EDB9-E0BB-6145-9184-9AD18686BEEF}"/>
              </a:ext>
            </a:extLst>
          </p:cNvPr>
          <p:cNvGrpSpPr/>
          <p:nvPr/>
        </p:nvGrpSpPr>
        <p:grpSpPr>
          <a:xfrm>
            <a:off x="4585924" y="6856081"/>
            <a:ext cx="763636" cy="1118356"/>
            <a:chOff x="4585924" y="6856081"/>
            <a:chExt cx="763636" cy="1118356"/>
          </a:xfrm>
          <a:solidFill>
            <a:schemeClr val="accent1"/>
          </a:solidFill>
        </p:grpSpPr>
        <p:sp>
          <p:nvSpPr>
            <p:cNvPr id="423" name="Freeform 386">
              <a:extLst>
                <a:ext uri="{FF2B5EF4-FFF2-40B4-BE49-F238E27FC236}">
                  <a16:creationId xmlns:a16="http://schemas.microsoft.com/office/drawing/2014/main" id="{7B2454A5-59B1-354C-9D7E-750A30B3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724" y="6856081"/>
              <a:ext cx="472961" cy="773489"/>
            </a:xfrm>
            <a:custGeom>
              <a:avLst/>
              <a:gdLst>
                <a:gd name="T0" fmla="*/ 0 w 424"/>
                <a:gd name="T1" fmla="*/ 333 h 694"/>
                <a:gd name="T2" fmla="*/ 0 w 424"/>
                <a:gd name="T3" fmla="*/ 333 h 694"/>
                <a:gd name="T4" fmla="*/ 0 w 424"/>
                <a:gd name="T5" fmla="*/ 333 h 694"/>
                <a:gd name="T6" fmla="*/ 0 w 424"/>
                <a:gd name="T7" fmla="*/ 486 h 694"/>
                <a:gd name="T8" fmla="*/ 63 w 424"/>
                <a:gd name="T9" fmla="*/ 630 h 694"/>
                <a:gd name="T10" fmla="*/ 207 w 424"/>
                <a:gd name="T11" fmla="*/ 693 h 694"/>
                <a:gd name="T12" fmla="*/ 207 w 424"/>
                <a:gd name="T13" fmla="*/ 693 h 694"/>
                <a:gd name="T14" fmla="*/ 423 w 424"/>
                <a:gd name="T15" fmla="*/ 486 h 694"/>
                <a:gd name="T16" fmla="*/ 423 w 424"/>
                <a:gd name="T17" fmla="*/ 342 h 694"/>
                <a:gd name="T18" fmla="*/ 423 w 424"/>
                <a:gd name="T19" fmla="*/ 324 h 694"/>
                <a:gd name="T20" fmla="*/ 423 w 424"/>
                <a:gd name="T21" fmla="*/ 324 h 694"/>
                <a:gd name="T22" fmla="*/ 423 w 424"/>
                <a:gd name="T23" fmla="*/ 216 h 694"/>
                <a:gd name="T24" fmla="*/ 360 w 424"/>
                <a:gd name="T25" fmla="*/ 63 h 694"/>
                <a:gd name="T26" fmla="*/ 207 w 424"/>
                <a:gd name="T27" fmla="*/ 0 h 694"/>
                <a:gd name="T28" fmla="*/ 207 w 424"/>
                <a:gd name="T29" fmla="*/ 0 h 694"/>
                <a:gd name="T30" fmla="*/ 63 w 424"/>
                <a:gd name="T31" fmla="*/ 63 h 694"/>
                <a:gd name="T32" fmla="*/ 0 w 424"/>
                <a:gd name="T33" fmla="*/ 216 h 694"/>
                <a:gd name="T34" fmla="*/ 0 w 424"/>
                <a:gd name="T35" fmla="*/ 324 h 694"/>
                <a:gd name="T36" fmla="*/ 0 w 424"/>
                <a:gd name="T37" fmla="*/ 333 h 694"/>
                <a:gd name="T38" fmla="*/ 108 w 424"/>
                <a:gd name="T39" fmla="*/ 108 h 694"/>
                <a:gd name="T40" fmla="*/ 108 w 424"/>
                <a:gd name="T41" fmla="*/ 108 h 694"/>
                <a:gd name="T42" fmla="*/ 207 w 424"/>
                <a:gd name="T43" fmla="*/ 63 h 694"/>
                <a:gd name="T44" fmla="*/ 207 w 424"/>
                <a:gd name="T45" fmla="*/ 63 h 694"/>
                <a:gd name="T46" fmla="*/ 315 w 424"/>
                <a:gd name="T47" fmla="*/ 108 h 694"/>
                <a:gd name="T48" fmla="*/ 360 w 424"/>
                <a:gd name="T49" fmla="*/ 216 h 694"/>
                <a:gd name="T50" fmla="*/ 360 w 424"/>
                <a:gd name="T51" fmla="*/ 324 h 694"/>
                <a:gd name="T52" fmla="*/ 360 w 424"/>
                <a:gd name="T53" fmla="*/ 333 h 694"/>
                <a:gd name="T54" fmla="*/ 360 w 424"/>
                <a:gd name="T55" fmla="*/ 342 h 694"/>
                <a:gd name="T56" fmla="*/ 360 w 424"/>
                <a:gd name="T57" fmla="*/ 486 h 694"/>
                <a:gd name="T58" fmla="*/ 207 w 424"/>
                <a:gd name="T59" fmla="*/ 630 h 694"/>
                <a:gd name="T60" fmla="*/ 207 w 424"/>
                <a:gd name="T61" fmla="*/ 630 h 694"/>
                <a:gd name="T62" fmla="*/ 108 w 424"/>
                <a:gd name="T63" fmla="*/ 585 h 694"/>
                <a:gd name="T64" fmla="*/ 63 w 424"/>
                <a:gd name="T65" fmla="*/ 486 h 694"/>
                <a:gd name="T66" fmla="*/ 63 w 424"/>
                <a:gd name="T67" fmla="*/ 333 h 694"/>
                <a:gd name="T68" fmla="*/ 63 w 424"/>
                <a:gd name="T69" fmla="*/ 324 h 694"/>
                <a:gd name="T70" fmla="*/ 63 w 424"/>
                <a:gd name="T71" fmla="*/ 324 h 694"/>
                <a:gd name="T72" fmla="*/ 63 w 424"/>
                <a:gd name="T73" fmla="*/ 216 h 694"/>
                <a:gd name="T74" fmla="*/ 108 w 424"/>
                <a:gd name="T75" fmla="*/ 108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694">
                  <a:moveTo>
                    <a:pt x="0" y="333"/>
                  </a:moveTo>
                  <a:lnTo>
                    <a:pt x="0" y="333"/>
                  </a:lnTo>
                  <a:lnTo>
                    <a:pt x="0" y="333"/>
                  </a:lnTo>
                  <a:cubicBezTo>
                    <a:pt x="0" y="486"/>
                    <a:pt x="0" y="486"/>
                    <a:pt x="0" y="486"/>
                  </a:cubicBezTo>
                  <a:cubicBezTo>
                    <a:pt x="0" y="540"/>
                    <a:pt x="18" y="594"/>
                    <a:pt x="63" y="630"/>
                  </a:cubicBezTo>
                  <a:cubicBezTo>
                    <a:pt x="99" y="675"/>
                    <a:pt x="153" y="693"/>
                    <a:pt x="207" y="693"/>
                  </a:cubicBezTo>
                  <a:lnTo>
                    <a:pt x="207" y="693"/>
                  </a:lnTo>
                  <a:cubicBezTo>
                    <a:pt x="324" y="693"/>
                    <a:pt x="423" y="603"/>
                    <a:pt x="423" y="486"/>
                  </a:cubicBezTo>
                  <a:cubicBezTo>
                    <a:pt x="423" y="342"/>
                    <a:pt x="423" y="342"/>
                    <a:pt x="423" y="342"/>
                  </a:cubicBezTo>
                  <a:cubicBezTo>
                    <a:pt x="423" y="324"/>
                    <a:pt x="423" y="324"/>
                    <a:pt x="423" y="324"/>
                  </a:cubicBezTo>
                  <a:lnTo>
                    <a:pt x="423" y="324"/>
                  </a:lnTo>
                  <a:cubicBezTo>
                    <a:pt x="423" y="216"/>
                    <a:pt x="423" y="216"/>
                    <a:pt x="423" y="216"/>
                  </a:cubicBezTo>
                  <a:cubicBezTo>
                    <a:pt x="423" y="153"/>
                    <a:pt x="396" y="99"/>
                    <a:pt x="360" y="63"/>
                  </a:cubicBezTo>
                  <a:cubicBezTo>
                    <a:pt x="315" y="27"/>
                    <a:pt x="270" y="0"/>
                    <a:pt x="207" y="0"/>
                  </a:cubicBezTo>
                  <a:lnTo>
                    <a:pt x="207" y="0"/>
                  </a:lnTo>
                  <a:cubicBezTo>
                    <a:pt x="153" y="0"/>
                    <a:pt x="99" y="27"/>
                    <a:pt x="63" y="63"/>
                  </a:cubicBezTo>
                  <a:cubicBezTo>
                    <a:pt x="18" y="99"/>
                    <a:pt x="0" y="153"/>
                    <a:pt x="0" y="216"/>
                  </a:cubicBezTo>
                  <a:cubicBezTo>
                    <a:pt x="0" y="324"/>
                    <a:pt x="0" y="324"/>
                    <a:pt x="0" y="324"/>
                  </a:cubicBezTo>
                  <a:lnTo>
                    <a:pt x="0" y="333"/>
                  </a:lnTo>
                  <a:close/>
                  <a:moveTo>
                    <a:pt x="108" y="108"/>
                  </a:moveTo>
                  <a:lnTo>
                    <a:pt x="108" y="108"/>
                  </a:lnTo>
                  <a:cubicBezTo>
                    <a:pt x="135" y="81"/>
                    <a:pt x="171" y="63"/>
                    <a:pt x="207" y="63"/>
                  </a:cubicBezTo>
                  <a:lnTo>
                    <a:pt x="207" y="63"/>
                  </a:lnTo>
                  <a:cubicBezTo>
                    <a:pt x="252" y="63"/>
                    <a:pt x="288" y="81"/>
                    <a:pt x="315" y="108"/>
                  </a:cubicBezTo>
                  <a:cubicBezTo>
                    <a:pt x="342" y="135"/>
                    <a:pt x="360" y="171"/>
                    <a:pt x="360" y="216"/>
                  </a:cubicBezTo>
                  <a:cubicBezTo>
                    <a:pt x="360" y="324"/>
                    <a:pt x="360" y="324"/>
                    <a:pt x="360" y="324"/>
                  </a:cubicBezTo>
                  <a:cubicBezTo>
                    <a:pt x="360" y="333"/>
                    <a:pt x="360" y="333"/>
                    <a:pt x="360" y="333"/>
                  </a:cubicBezTo>
                  <a:lnTo>
                    <a:pt x="360" y="342"/>
                  </a:lnTo>
                  <a:cubicBezTo>
                    <a:pt x="360" y="486"/>
                    <a:pt x="360" y="486"/>
                    <a:pt x="360" y="486"/>
                  </a:cubicBezTo>
                  <a:cubicBezTo>
                    <a:pt x="360" y="567"/>
                    <a:pt x="288" y="630"/>
                    <a:pt x="207" y="630"/>
                  </a:cubicBezTo>
                  <a:lnTo>
                    <a:pt x="207" y="630"/>
                  </a:lnTo>
                  <a:cubicBezTo>
                    <a:pt x="171" y="630"/>
                    <a:pt x="135" y="612"/>
                    <a:pt x="108" y="585"/>
                  </a:cubicBezTo>
                  <a:cubicBezTo>
                    <a:pt x="81" y="558"/>
                    <a:pt x="63" y="522"/>
                    <a:pt x="63" y="486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3" y="324"/>
                    <a:pt x="63" y="324"/>
                    <a:pt x="63" y="324"/>
                  </a:cubicBezTo>
                  <a:lnTo>
                    <a:pt x="63" y="324"/>
                  </a:lnTo>
                  <a:cubicBezTo>
                    <a:pt x="63" y="216"/>
                    <a:pt x="63" y="216"/>
                    <a:pt x="63" y="216"/>
                  </a:cubicBezTo>
                  <a:cubicBezTo>
                    <a:pt x="63" y="171"/>
                    <a:pt x="81" y="135"/>
                    <a:pt x="108" y="10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87">
              <a:extLst>
                <a:ext uri="{FF2B5EF4-FFF2-40B4-BE49-F238E27FC236}">
                  <a16:creationId xmlns:a16="http://schemas.microsoft.com/office/drawing/2014/main" id="{2C0BCB25-1889-ED48-BF7B-BDD94B3F5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924" y="7368455"/>
              <a:ext cx="763636" cy="605982"/>
            </a:xfrm>
            <a:custGeom>
              <a:avLst/>
              <a:gdLst>
                <a:gd name="T0" fmla="*/ 684 w 685"/>
                <a:gd name="T1" fmla="*/ 27 h 541"/>
                <a:gd name="T2" fmla="*/ 684 w 685"/>
                <a:gd name="T3" fmla="*/ 27 h 541"/>
                <a:gd name="T4" fmla="*/ 657 w 685"/>
                <a:gd name="T5" fmla="*/ 0 h 541"/>
                <a:gd name="T6" fmla="*/ 621 w 685"/>
                <a:gd name="T7" fmla="*/ 27 h 541"/>
                <a:gd name="T8" fmla="*/ 342 w 685"/>
                <a:gd name="T9" fmla="*/ 306 h 541"/>
                <a:gd name="T10" fmla="*/ 72 w 685"/>
                <a:gd name="T11" fmla="*/ 27 h 541"/>
                <a:gd name="T12" fmla="*/ 36 w 685"/>
                <a:gd name="T13" fmla="*/ 0 h 541"/>
                <a:gd name="T14" fmla="*/ 0 w 685"/>
                <a:gd name="T15" fmla="*/ 27 h 541"/>
                <a:gd name="T16" fmla="*/ 315 w 685"/>
                <a:gd name="T17" fmla="*/ 369 h 541"/>
                <a:gd name="T18" fmla="*/ 315 w 685"/>
                <a:gd name="T19" fmla="*/ 477 h 541"/>
                <a:gd name="T20" fmla="*/ 216 w 685"/>
                <a:gd name="T21" fmla="*/ 477 h 541"/>
                <a:gd name="T22" fmla="*/ 189 w 685"/>
                <a:gd name="T23" fmla="*/ 513 h 541"/>
                <a:gd name="T24" fmla="*/ 216 w 685"/>
                <a:gd name="T25" fmla="*/ 540 h 541"/>
                <a:gd name="T26" fmla="*/ 342 w 685"/>
                <a:gd name="T27" fmla="*/ 540 h 541"/>
                <a:gd name="T28" fmla="*/ 342 w 685"/>
                <a:gd name="T29" fmla="*/ 540 h 541"/>
                <a:gd name="T30" fmla="*/ 351 w 685"/>
                <a:gd name="T31" fmla="*/ 540 h 541"/>
                <a:gd name="T32" fmla="*/ 468 w 685"/>
                <a:gd name="T33" fmla="*/ 540 h 541"/>
                <a:gd name="T34" fmla="*/ 504 w 685"/>
                <a:gd name="T35" fmla="*/ 513 h 541"/>
                <a:gd name="T36" fmla="*/ 468 w 685"/>
                <a:gd name="T37" fmla="*/ 477 h 541"/>
                <a:gd name="T38" fmla="*/ 378 w 685"/>
                <a:gd name="T39" fmla="*/ 477 h 541"/>
                <a:gd name="T40" fmla="*/ 378 w 685"/>
                <a:gd name="T41" fmla="*/ 369 h 541"/>
                <a:gd name="T42" fmla="*/ 684 w 685"/>
                <a:gd name="T43" fmla="*/ 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5" h="541">
                  <a:moveTo>
                    <a:pt x="684" y="27"/>
                  </a:moveTo>
                  <a:lnTo>
                    <a:pt x="684" y="27"/>
                  </a:lnTo>
                  <a:cubicBezTo>
                    <a:pt x="684" y="9"/>
                    <a:pt x="675" y="0"/>
                    <a:pt x="657" y="0"/>
                  </a:cubicBezTo>
                  <a:cubicBezTo>
                    <a:pt x="639" y="0"/>
                    <a:pt x="621" y="9"/>
                    <a:pt x="621" y="27"/>
                  </a:cubicBezTo>
                  <a:cubicBezTo>
                    <a:pt x="621" y="180"/>
                    <a:pt x="495" y="306"/>
                    <a:pt x="342" y="306"/>
                  </a:cubicBezTo>
                  <a:cubicBezTo>
                    <a:pt x="189" y="306"/>
                    <a:pt x="72" y="180"/>
                    <a:pt x="72" y="27"/>
                  </a:cubicBezTo>
                  <a:cubicBezTo>
                    <a:pt x="72" y="9"/>
                    <a:pt x="55" y="0"/>
                    <a:pt x="36" y="0"/>
                  </a:cubicBezTo>
                  <a:cubicBezTo>
                    <a:pt x="19" y="0"/>
                    <a:pt x="0" y="9"/>
                    <a:pt x="0" y="27"/>
                  </a:cubicBezTo>
                  <a:cubicBezTo>
                    <a:pt x="0" y="207"/>
                    <a:pt x="135" y="351"/>
                    <a:pt x="315" y="369"/>
                  </a:cubicBezTo>
                  <a:cubicBezTo>
                    <a:pt x="315" y="477"/>
                    <a:pt x="315" y="477"/>
                    <a:pt x="315" y="477"/>
                  </a:cubicBezTo>
                  <a:cubicBezTo>
                    <a:pt x="216" y="477"/>
                    <a:pt x="216" y="477"/>
                    <a:pt x="216" y="477"/>
                  </a:cubicBezTo>
                  <a:cubicBezTo>
                    <a:pt x="198" y="477"/>
                    <a:pt x="189" y="495"/>
                    <a:pt x="189" y="513"/>
                  </a:cubicBezTo>
                  <a:cubicBezTo>
                    <a:pt x="189" y="531"/>
                    <a:pt x="198" y="540"/>
                    <a:pt x="216" y="540"/>
                  </a:cubicBezTo>
                  <a:cubicBezTo>
                    <a:pt x="342" y="540"/>
                    <a:pt x="342" y="540"/>
                    <a:pt x="342" y="540"/>
                  </a:cubicBezTo>
                  <a:lnTo>
                    <a:pt x="342" y="540"/>
                  </a:lnTo>
                  <a:cubicBezTo>
                    <a:pt x="351" y="540"/>
                    <a:pt x="351" y="540"/>
                    <a:pt x="351" y="54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6" y="540"/>
                    <a:pt x="504" y="531"/>
                    <a:pt x="504" y="513"/>
                  </a:cubicBezTo>
                  <a:cubicBezTo>
                    <a:pt x="504" y="495"/>
                    <a:pt x="486" y="477"/>
                    <a:pt x="468" y="477"/>
                  </a:cubicBezTo>
                  <a:cubicBezTo>
                    <a:pt x="378" y="477"/>
                    <a:pt x="378" y="477"/>
                    <a:pt x="378" y="477"/>
                  </a:cubicBezTo>
                  <a:cubicBezTo>
                    <a:pt x="378" y="369"/>
                    <a:pt x="378" y="369"/>
                    <a:pt x="378" y="369"/>
                  </a:cubicBezTo>
                  <a:cubicBezTo>
                    <a:pt x="549" y="351"/>
                    <a:pt x="684" y="207"/>
                    <a:pt x="684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5" name="Freeform 388">
            <a:extLst>
              <a:ext uri="{FF2B5EF4-FFF2-40B4-BE49-F238E27FC236}">
                <a16:creationId xmlns:a16="http://schemas.microsoft.com/office/drawing/2014/main" id="{ADC43AEC-D78B-0D4B-BF5B-10995B86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918" y="6856081"/>
            <a:ext cx="1034601" cy="1118356"/>
          </a:xfrm>
          <a:custGeom>
            <a:avLst/>
            <a:gdLst>
              <a:gd name="T0" fmla="*/ 710 w 927"/>
              <a:gd name="T1" fmla="*/ 999 h 1000"/>
              <a:gd name="T2" fmla="*/ 575 w 927"/>
              <a:gd name="T3" fmla="*/ 980 h 1000"/>
              <a:gd name="T4" fmla="*/ 530 w 927"/>
              <a:gd name="T5" fmla="*/ 980 h 1000"/>
              <a:gd name="T6" fmla="*/ 225 w 927"/>
              <a:gd name="T7" fmla="*/ 909 h 1000"/>
              <a:gd name="T8" fmla="*/ 54 w 927"/>
              <a:gd name="T9" fmla="*/ 873 h 1000"/>
              <a:gd name="T10" fmla="*/ 63 w 927"/>
              <a:gd name="T11" fmla="*/ 450 h 1000"/>
              <a:gd name="T12" fmla="*/ 252 w 927"/>
              <a:gd name="T13" fmla="*/ 432 h 1000"/>
              <a:gd name="T14" fmla="*/ 378 w 927"/>
              <a:gd name="T15" fmla="*/ 261 h 1000"/>
              <a:gd name="T16" fmla="*/ 360 w 927"/>
              <a:gd name="T17" fmla="*/ 99 h 1000"/>
              <a:gd name="T18" fmla="*/ 512 w 927"/>
              <a:gd name="T19" fmla="*/ 18 h 1000"/>
              <a:gd name="T20" fmla="*/ 611 w 927"/>
              <a:gd name="T21" fmla="*/ 270 h 1000"/>
              <a:gd name="T22" fmla="*/ 611 w 927"/>
              <a:gd name="T23" fmla="*/ 351 h 1000"/>
              <a:gd name="T24" fmla="*/ 836 w 927"/>
              <a:gd name="T25" fmla="*/ 387 h 1000"/>
              <a:gd name="T26" fmla="*/ 890 w 927"/>
              <a:gd name="T27" fmla="*/ 567 h 1000"/>
              <a:gd name="T28" fmla="*/ 881 w 927"/>
              <a:gd name="T29" fmla="*/ 720 h 1000"/>
              <a:gd name="T30" fmla="*/ 836 w 927"/>
              <a:gd name="T31" fmla="*/ 864 h 1000"/>
              <a:gd name="T32" fmla="*/ 800 w 927"/>
              <a:gd name="T33" fmla="*/ 972 h 1000"/>
              <a:gd name="T34" fmla="*/ 557 w 927"/>
              <a:gd name="T35" fmla="*/ 909 h 1000"/>
              <a:gd name="T36" fmla="*/ 593 w 927"/>
              <a:gd name="T37" fmla="*/ 918 h 1000"/>
              <a:gd name="T38" fmla="*/ 764 w 927"/>
              <a:gd name="T39" fmla="*/ 927 h 1000"/>
              <a:gd name="T40" fmla="*/ 764 w 927"/>
              <a:gd name="T41" fmla="*/ 864 h 1000"/>
              <a:gd name="T42" fmla="*/ 782 w 927"/>
              <a:gd name="T43" fmla="*/ 819 h 1000"/>
              <a:gd name="T44" fmla="*/ 809 w 927"/>
              <a:gd name="T45" fmla="*/ 738 h 1000"/>
              <a:gd name="T46" fmla="*/ 827 w 927"/>
              <a:gd name="T47" fmla="*/ 684 h 1000"/>
              <a:gd name="T48" fmla="*/ 854 w 927"/>
              <a:gd name="T49" fmla="*/ 639 h 1000"/>
              <a:gd name="T50" fmla="*/ 800 w 927"/>
              <a:gd name="T51" fmla="*/ 567 h 1000"/>
              <a:gd name="T52" fmla="*/ 854 w 927"/>
              <a:gd name="T53" fmla="*/ 504 h 1000"/>
              <a:gd name="T54" fmla="*/ 737 w 927"/>
              <a:gd name="T55" fmla="*/ 450 h 1000"/>
              <a:gd name="T56" fmla="*/ 548 w 927"/>
              <a:gd name="T57" fmla="*/ 261 h 1000"/>
              <a:gd name="T58" fmla="*/ 450 w 927"/>
              <a:gd name="T59" fmla="*/ 72 h 1000"/>
              <a:gd name="T60" fmla="*/ 432 w 927"/>
              <a:gd name="T61" fmla="*/ 99 h 1000"/>
              <a:gd name="T62" fmla="*/ 360 w 927"/>
              <a:gd name="T63" fmla="*/ 405 h 1000"/>
              <a:gd name="T64" fmla="*/ 261 w 927"/>
              <a:gd name="T65" fmla="*/ 504 h 1000"/>
              <a:gd name="T66" fmla="*/ 126 w 927"/>
              <a:gd name="T67" fmla="*/ 495 h 1000"/>
              <a:gd name="T68" fmla="*/ 63 w 927"/>
              <a:gd name="T69" fmla="*/ 675 h 1000"/>
              <a:gd name="T70" fmla="*/ 180 w 927"/>
              <a:gd name="T71" fmla="*/ 855 h 1000"/>
              <a:gd name="T72" fmla="*/ 270 w 927"/>
              <a:gd name="T73" fmla="*/ 828 h 1000"/>
              <a:gd name="T74" fmla="*/ 342 w 927"/>
              <a:gd name="T75" fmla="*/ 837 h 1000"/>
              <a:gd name="T76" fmla="*/ 539 w 927"/>
              <a:gd name="T77" fmla="*/ 909 h 1000"/>
              <a:gd name="T78" fmla="*/ 423 w 927"/>
              <a:gd name="T79" fmla="*/ 9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7" h="1000">
                <a:moveTo>
                  <a:pt x="710" y="999"/>
                </a:moveTo>
                <a:lnTo>
                  <a:pt x="710" y="999"/>
                </a:lnTo>
                <a:cubicBezTo>
                  <a:pt x="701" y="999"/>
                  <a:pt x="692" y="999"/>
                  <a:pt x="683" y="999"/>
                </a:cubicBezTo>
                <a:cubicBezTo>
                  <a:pt x="647" y="999"/>
                  <a:pt x="602" y="990"/>
                  <a:pt x="575" y="980"/>
                </a:cubicBezTo>
                <a:cubicBezTo>
                  <a:pt x="566" y="972"/>
                  <a:pt x="557" y="972"/>
                  <a:pt x="539" y="972"/>
                </a:cubicBezTo>
                <a:cubicBezTo>
                  <a:pt x="539" y="972"/>
                  <a:pt x="539" y="980"/>
                  <a:pt x="530" y="980"/>
                </a:cubicBezTo>
                <a:cubicBezTo>
                  <a:pt x="477" y="980"/>
                  <a:pt x="387" y="954"/>
                  <a:pt x="306" y="891"/>
                </a:cubicBezTo>
                <a:cubicBezTo>
                  <a:pt x="288" y="891"/>
                  <a:pt x="243" y="900"/>
                  <a:pt x="225" y="909"/>
                </a:cubicBezTo>
                <a:cubicBezTo>
                  <a:pt x="216" y="909"/>
                  <a:pt x="207" y="909"/>
                  <a:pt x="189" y="918"/>
                </a:cubicBezTo>
                <a:cubicBezTo>
                  <a:pt x="144" y="927"/>
                  <a:pt x="90" y="918"/>
                  <a:pt x="54" y="873"/>
                </a:cubicBezTo>
                <a:cubicBezTo>
                  <a:pt x="18" y="828"/>
                  <a:pt x="0" y="765"/>
                  <a:pt x="0" y="675"/>
                </a:cubicBezTo>
                <a:cubicBezTo>
                  <a:pt x="0" y="549"/>
                  <a:pt x="36" y="486"/>
                  <a:pt x="63" y="450"/>
                </a:cubicBezTo>
                <a:cubicBezTo>
                  <a:pt x="81" y="432"/>
                  <a:pt x="108" y="423"/>
                  <a:pt x="126" y="423"/>
                </a:cubicBezTo>
                <a:cubicBezTo>
                  <a:pt x="252" y="432"/>
                  <a:pt x="252" y="432"/>
                  <a:pt x="252" y="432"/>
                </a:cubicBezTo>
                <a:cubicBezTo>
                  <a:pt x="261" y="423"/>
                  <a:pt x="288" y="396"/>
                  <a:pt x="315" y="369"/>
                </a:cubicBezTo>
                <a:cubicBezTo>
                  <a:pt x="378" y="288"/>
                  <a:pt x="378" y="261"/>
                  <a:pt x="378" y="261"/>
                </a:cubicBezTo>
                <a:cubicBezTo>
                  <a:pt x="387" y="162"/>
                  <a:pt x="378" y="144"/>
                  <a:pt x="369" y="126"/>
                </a:cubicBezTo>
                <a:cubicBezTo>
                  <a:pt x="369" y="117"/>
                  <a:pt x="360" y="108"/>
                  <a:pt x="360" y="99"/>
                </a:cubicBezTo>
                <a:cubicBezTo>
                  <a:pt x="351" y="63"/>
                  <a:pt x="378" y="27"/>
                  <a:pt x="423" y="9"/>
                </a:cubicBezTo>
                <a:cubicBezTo>
                  <a:pt x="450" y="0"/>
                  <a:pt x="486" y="0"/>
                  <a:pt x="512" y="18"/>
                </a:cubicBezTo>
                <a:cubicBezTo>
                  <a:pt x="548" y="45"/>
                  <a:pt x="584" y="81"/>
                  <a:pt x="611" y="135"/>
                </a:cubicBezTo>
                <a:cubicBezTo>
                  <a:pt x="629" y="171"/>
                  <a:pt x="620" y="216"/>
                  <a:pt x="611" y="270"/>
                </a:cubicBezTo>
                <a:cubicBezTo>
                  <a:pt x="611" y="288"/>
                  <a:pt x="602" y="315"/>
                  <a:pt x="602" y="324"/>
                </a:cubicBezTo>
                <a:cubicBezTo>
                  <a:pt x="602" y="342"/>
                  <a:pt x="611" y="351"/>
                  <a:pt x="611" y="351"/>
                </a:cubicBezTo>
                <a:cubicBezTo>
                  <a:pt x="647" y="378"/>
                  <a:pt x="692" y="378"/>
                  <a:pt x="737" y="387"/>
                </a:cubicBezTo>
                <a:cubicBezTo>
                  <a:pt x="773" y="387"/>
                  <a:pt x="800" y="387"/>
                  <a:pt x="836" y="387"/>
                </a:cubicBezTo>
                <a:cubicBezTo>
                  <a:pt x="890" y="396"/>
                  <a:pt x="926" y="441"/>
                  <a:pt x="917" y="513"/>
                </a:cubicBezTo>
                <a:cubicBezTo>
                  <a:pt x="917" y="531"/>
                  <a:pt x="899" y="549"/>
                  <a:pt x="890" y="567"/>
                </a:cubicBezTo>
                <a:cubicBezTo>
                  <a:pt x="908" y="585"/>
                  <a:pt x="926" y="612"/>
                  <a:pt x="926" y="639"/>
                </a:cubicBezTo>
                <a:cubicBezTo>
                  <a:pt x="926" y="675"/>
                  <a:pt x="899" y="711"/>
                  <a:pt x="881" y="720"/>
                </a:cubicBezTo>
                <a:cubicBezTo>
                  <a:pt x="890" y="747"/>
                  <a:pt x="899" y="774"/>
                  <a:pt x="890" y="801"/>
                </a:cubicBezTo>
                <a:cubicBezTo>
                  <a:pt x="890" y="828"/>
                  <a:pt x="863" y="846"/>
                  <a:pt x="836" y="864"/>
                </a:cubicBezTo>
                <a:lnTo>
                  <a:pt x="836" y="873"/>
                </a:lnTo>
                <a:cubicBezTo>
                  <a:pt x="845" y="909"/>
                  <a:pt x="836" y="945"/>
                  <a:pt x="800" y="972"/>
                </a:cubicBezTo>
                <a:cubicBezTo>
                  <a:pt x="782" y="990"/>
                  <a:pt x="755" y="999"/>
                  <a:pt x="710" y="999"/>
                </a:cubicBezTo>
                <a:close/>
                <a:moveTo>
                  <a:pt x="557" y="909"/>
                </a:moveTo>
                <a:lnTo>
                  <a:pt x="557" y="909"/>
                </a:lnTo>
                <a:cubicBezTo>
                  <a:pt x="566" y="909"/>
                  <a:pt x="584" y="909"/>
                  <a:pt x="593" y="918"/>
                </a:cubicBezTo>
                <a:cubicBezTo>
                  <a:pt x="620" y="918"/>
                  <a:pt x="656" y="927"/>
                  <a:pt x="692" y="936"/>
                </a:cubicBezTo>
                <a:cubicBezTo>
                  <a:pt x="746" y="936"/>
                  <a:pt x="755" y="927"/>
                  <a:pt x="764" y="927"/>
                </a:cubicBezTo>
                <a:cubicBezTo>
                  <a:pt x="773" y="909"/>
                  <a:pt x="773" y="900"/>
                  <a:pt x="773" y="882"/>
                </a:cubicBezTo>
                <a:cubicBezTo>
                  <a:pt x="773" y="873"/>
                  <a:pt x="764" y="864"/>
                  <a:pt x="764" y="864"/>
                </a:cubicBezTo>
                <a:cubicBezTo>
                  <a:pt x="764" y="855"/>
                  <a:pt x="755" y="846"/>
                  <a:pt x="764" y="837"/>
                </a:cubicBezTo>
                <a:cubicBezTo>
                  <a:pt x="764" y="828"/>
                  <a:pt x="773" y="819"/>
                  <a:pt x="782" y="819"/>
                </a:cubicBezTo>
                <a:cubicBezTo>
                  <a:pt x="809" y="810"/>
                  <a:pt x="827" y="792"/>
                  <a:pt x="827" y="783"/>
                </a:cubicBezTo>
                <a:cubicBezTo>
                  <a:pt x="836" y="765"/>
                  <a:pt x="818" y="747"/>
                  <a:pt x="809" y="738"/>
                </a:cubicBezTo>
                <a:cubicBezTo>
                  <a:pt x="800" y="729"/>
                  <a:pt x="800" y="711"/>
                  <a:pt x="800" y="702"/>
                </a:cubicBezTo>
                <a:cubicBezTo>
                  <a:pt x="800" y="693"/>
                  <a:pt x="809" y="684"/>
                  <a:pt x="827" y="684"/>
                </a:cubicBezTo>
                <a:cubicBezTo>
                  <a:pt x="827" y="675"/>
                  <a:pt x="836" y="675"/>
                  <a:pt x="845" y="666"/>
                </a:cubicBezTo>
                <a:cubicBezTo>
                  <a:pt x="854" y="666"/>
                  <a:pt x="854" y="648"/>
                  <a:pt x="854" y="639"/>
                </a:cubicBezTo>
                <a:cubicBezTo>
                  <a:pt x="854" y="630"/>
                  <a:pt x="854" y="612"/>
                  <a:pt x="818" y="594"/>
                </a:cubicBezTo>
                <a:cubicBezTo>
                  <a:pt x="809" y="594"/>
                  <a:pt x="800" y="576"/>
                  <a:pt x="800" y="567"/>
                </a:cubicBezTo>
                <a:cubicBezTo>
                  <a:pt x="800" y="558"/>
                  <a:pt x="809" y="540"/>
                  <a:pt x="818" y="540"/>
                </a:cubicBezTo>
                <a:cubicBezTo>
                  <a:pt x="836" y="531"/>
                  <a:pt x="854" y="513"/>
                  <a:pt x="854" y="504"/>
                </a:cubicBezTo>
                <a:cubicBezTo>
                  <a:pt x="854" y="459"/>
                  <a:pt x="836" y="459"/>
                  <a:pt x="827" y="450"/>
                </a:cubicBezTo>
                <a:cubicBezTo>
                  <a:pt x="791" y="450"/>
                  <a:pt x="764" y="450"/>
                  <a:pt x="737" y="450"/>
                </a:cubicBezTo>
                <a:cubicBezTo>
                  <a:pt x="683" y="450"/>
                  <a:pt x="629" y="450"/>
                  <a:pt x="566" y="405"/>
                </a:cubicBezTo>
                <a:cubicBezTo>
                  <a:pt x="530" y="378"/>
                  <a:pt x="539" y="324"/>
                  <a:pt x="548" y="261"/>
                </a:cubicBezTo>
                <a:cubicBezTo>
                  <a:pt x="557" y="225"/>
                  <a:pt x="557" y="180"/>
                  <a:pt x="548" y="162"/>
                </a:cubicBezTo>
                <a:cubicBezTo>
                  <a:pt x="521" y="99"/>
                  <a:pt x="486" y="63"/>
                  <a:pt x="450" y="72"/>
                </a:cubicBezTo>
                <a:cubicBezTo>
                  <a:pt x="432" y="72"/>
                  <a:pt x="423" y="81"/>
                  <a:pt x="423" y="90"/>
                </a:cubicBezTo>
                <a:cubicBezTo>
                  <a:pt x="423" y="90"/>
                  <a:pt x="423" y="99"/>
                  <a:pt x="432" y="99"/>
                </a:cubicBezTo>
                <a:cubicBezTo>
                  <a:pt x="441" y="126"/>
                  <a:pt x="450" y="153"/>
                  <a:pt x="450" y="261"/>
                </a:cubicBezTo>
                <a:cubicBezTo>
                  <a:pt x="450" y="279"/>
                  <a:pt x="441" y="315"/>
                  <a:pt x="360" y="405"/>
                </a:cubicBezTo>
                <a:cubicBezTo>
                  <a:pt x="324" y="450"/>
                  <a:pt x="288" y="486"/>
                  <a:pt x="288" y="495"/>
                </a:cubicBezTo>
                <a:cubicBezTo>
                  <a:pt x="279" y="495"/>
                  <a:pt x="270" y="504"/>
                  <a:pt x="261" y="504"/>
                </a:cubicBezTo>
                <a:cubicBezTo>
                  <a:pt x="126" y="495"/>
                  <a:pt x="126" y="495"/>
                  <a:pt x="126" y="495"/>
                </a:cubicBezTo>
                <a:lnTo>
                  <a:pt x="126" y="495"/>
                </a:lnTo>
                <a:cubicBezTo>
                  <a:pt x="117" y="495"/>
                  <a:pt x="117" y="495"/>
                  <a:pt x="108" y="495"/>
                </a:cubicBezTo>
                <a:cubicBezTo>
                  <a:pt x="90" y="513"/>
                  <a:pt x="63" y="567"/>
                  <a:pt x="63" y="675"/>
                </a:cubicBezTo>
                <a:cubicBezTo>
                  <a:pt x="63" y="747"/>
                  <a:pt x="81" y="801"/>
                  <a:pt x="108" y="828"/>
                </a:cubicBezTo>
                <a:cubicBezTo>
                  <a:pt x="126" y="855"/>
                  <a:pt x="153" y="864"/>
                  <a:pt x="180" y="855"/>
                </a:cubicBezTo>
                <a:cubicBezTo>
                  <a:pt x="189" y="855"/>
                  <a:pt x="198" y="846"/>
                  <a:pt x="207" y="846"/>
                </a:cubicBezTo>
                <a:cubicBezTo>
                  <a:pt x="225" y="837"/>
                  <a:pt x="252" y="837"/>
                  <a:pt x="270" y="828"/>
                </a:cubicBezTo>
                <a:cubicBezTo>
                  <a:pt x="288" y="828"/>
                  <a:pt x="297" y="828"/>
                  <a:pt x="306" y="828"/>
                </a:cubicBezTo>
                <a:cubicBezTo>
                  <a:pt x="315" y="828"/>
                  <a:pt x="333" y="819"/>
                  <a:pt x="342" y="837"/>
                </a:cubicBezTo>
                <a:cubicBezTo>
                  <a:pt x="378" y="864"/>
                  <a:pt x="423" y="882"/>
                  <a:pt x="450" y="900"/>
                </a:cubicBezTo>
                <a:cubicBezTo>
                  <a:pt x="486" y="909"/>
                  <a:pt x="521" y="909"/>
                  <a:pt x="539" y="909"/>
                </a:cubicBezTo>
                <a:cubicBezTo>
                  <a:pt x="539" y="909"/>
                  <a:pt x="548" y="909"/>
                  <a:pt x="557" y="909"/>
                </a:cubicBezTo>
                <a:close/>
                <a:moveTo>
                  <a:pt x="423" y="90"/>
                </a:moveTo>
                <a:lnTo>
                  <a:pt x="423" y="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9DBCC1-955B-8E4E-A639-E65A4C8D55C5}"/>
              </a:ext>
            </a:extLst>
          </p:cNvPr>
          <p:cNvGrpSpPr/>
          <p:nvPr/>
        </p:nvGrpSpPr>
        <p:grpSpPr>
          <a:xfrm>
            <a:off x="18789521" y="6954615"/>
            <a:ext cx="1118353" cy="916361"/>
            <a:chOff x="18789521" y="6954615"/>
            <a:chExt cx="1118353" cy="916361"/>
          </a:xfrm>
          <a:solidFill>
            <a:schemeClr val="accent3"/>
          </a:solidFill>
        </p:grpSpPr>
        <p:sp>
          <p:nvSpPr>
            <p:cNvPr id="426" name="Freeform 389">
              <a:extLst>
                <a:ext uri="{FF2B5EF4-FFF2-40B4-BE49-F238E27FC236}">
                  <a16:creationId xmlns:a16="http://schemas.microsoft.com/office/drawing/2014/main" id="{4DE73D71-C040-7D4E-801C-8D1219E9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521" y="6954615"/>
              <a:ext cx="1118353" cy="916361"/>
            </a:xfrm>
            <a:custGeom>
              <a:avLst/>
              <a:gdLst>
                <a:gd name="T0" fmla="*/ 900 w 1000"/>
                <a:gd name="T1" fmla="*/ 99 h 820"/>
                <a:gd name="T2" fmla="*/ 900 w 1000"/>
                <a:gd name="T3" fmla="*/ 99 h 820"/>
                <a:gd name="T4" fmla="*/ 675 w 1000"/>
                <a:gd name="T5" fmla="*/ 0 h 820"/>
                <a:gd name="T6" fmla="*/ 315 w 1000"/>
                <a:gd name="T7" fmla="*/ 0 h 820"/>
                <a:gd name="T8" fmla="*/ 90 w 1000"/>
                <a:gd name="T9" fmla="*/ 99 h 820"/>
                <a:gd name="T10" fmla="*/ 0 w 1000"/>
                <a:gd name="T11" fmla="*/ 324 h 820"/>
                <a:gd name="T12" fmla="*/ 45 w 1000"/>
                <a:gd name="T13" fmla="*/ 477 h 820"/>
                <a:gd name="T14" fmla="*/ 135 w 1000"/>
                <a:gd name="T15" fmla="*/ 585 h 820"/>
                <a:gd name="T16" fmla="*/ 99 w 1000"/>
                <a:gd name="T17" fmla="*/ 783 h 820"/>
                <a:gd name="T18" fmla="*/ 108 w 1000"/>
                <a:gd name="T19" fmla="*/ 810 h 820"/>
                <a:gd name="T20" fmla="*/ 135 w 1000"/>
                <a:gd name="T21" fmla="*/ 819 h 820"/>
                <a:gd name="T22" fmla="*/ 144 w 1000"/>
                <a:gd name="T23" fmla="*/ 819 h 820"/>
                <a:gd name="T24" fmla="*/ 468 w 1000"/>
                <a:gd name="T25" fmla="*/ 684 h 820"/>
                <a:gd name="T26" fmla="*/ 675 w 1000"/>
                <a:gd name="T27" fmla="*/ 639 h 820"/>
                <a:gd name="T28" fmla="*/ 900 w 1000"/>
                <a:gd name="T29" fmla="*/ 549 h 820"/>
                <a:gd name="T30" fmla="*/ 999 w 1000"/>
                <a:gd name="T31" fmla="*/ 324 h 820"/>
                <a:gd name="T32" fmla="*/ 900 w 1000"/>
                <a:gd name="T33" fmla="*/ 99 h 820"/>
                <a:gd name="T34" fmla="*/ 855 w 1000"/>
                <a:gd name="T35" fmla="*/ 495 h 820"/>
                <a:gd name="T36" fmla="*/ 855 w 1000"/>
                <a:gd name="T37" fmla="*/ 495 h 820"/>
                <a:gd name="T38" fmla="*/ 675 w 1000"/>
                <a:gd name="T39" fmla="*/ 576 h 820"/>
                <a:gd name="T40" fmla="*/ 441 w 1000"/>
                <a:gd name="T41" fmla="*/ 630 h 820"/>
                <a:gd name="T42" fmla="*/ 171 w 1000"/>
                <a:gd name="T43" fmla="*/ 738 h 820"/>
                <a:gd name="T44" fmla="*/ 198 w 1000"/>
                <a:gd name="T45" fmla="*/ 576 h 820"/>
                <a:gd name="T46" fmla="*/ 189 w 1000"/>
                <a:gd name="T47" fmla="*/ 540 h 820"/>
                <a:gd name="T48" fmla="*/ 189 w 1000"/>
                <a:gd name="T49" fmla="*/ 540 h 820"/>
                <a:gd name="T50" fmla="*/ 99 w 1000"/>
                <a:gd name="T51" fmla="*/ 450 h 820"/>
                <a:gd name="T52" fmla="*/ 63 w 1000"/>
                <a:gd name="T53" fmla="*/ 324 h 820"/>
                <a:gd name="T54" fmla="*/ 135 w 1000"/>
                <a:gd name="T55" fmla="*/ 144 h 820"/>
                <a:gd name="T56" fmla="*/ 315 w 1000"/>
                <a:gd name="T57" fmla="*/ 63 h 820"/>
                <a:gd name="T58" fmla="*/ 675 w 1000"/>
                <a:gd name="T59" fmla="*/ 63 h 820"/>
                <a:gd name="T60" fmla="*/ 855 w 1000"/>
                <a:gd name="T61" fmla="*/ 144 h 820"/>
                <a:gd name="T62" fmla="*/ 936 w 1000"/>
                <a:gd name="T63" fmla="*/ 324 h 820"/>
                <a:gd name="T64" fmla="*/ 936 w 1000"/>
                <a:gd name="T65" fmla="*/ 324 h 820"/>
                <a:gd name="T66" fmla="*/ 855 w 1000"/>
                <a:gd name="T67" fmla="*/ 495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0" h="820">
                  <a:moveTo>
                    <a:pt x="900" y="99"/>
                  </a:moveTo>
                  <a:lnTo>
                    <a:pt x="900" y="99"/>
                  </a:lnTo>
                  <a:cubicBezTo>
                    <a:pt x="846" y="36"/>
                    <a:pt x="765" y="0"/>
                    <a:pt x="675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234" y="0"/>
                    <a:pt x="153" y="36"/>
                    <a:pt x="90" y="99"/>
                  </a:cubicBezTo>
                  <a:cubicBezTo>
                    <a:pt x="27" y="153"/>
                    <a:pt x="0" y="234"/>
                    <a:pt x="0" y="324"/>
                  </a:cubicBezTo>
                  <a:cubicBezTo>
                    <a:pt x="0" y="378"/>
                    <a:pt x="9" y="432"/>
                    <a:pt x="45" y="477"/>
                  </a:cubicBezTo>
                  <a:cubicBezTo>
                    <a:pt x="63" y="522"/>
                    <a:pt x="99" y="558"/>
                    <a:pt x="135" y="585"/>
                  </a:cubicBezTo>
                  <a:cubicBezTo>
                    <a:pt x="117" y="693"/>
                    <a:pt x="99" y="783"/>
                    <a:pt x="99" y="783"/>
                  </a:cubicBezTo>
                  <a:cubicBezTo>
                    <a:pt x="99" y="792"/>
                    <a:pt x="99" y="810"/>
                    <a:pt x="108" y="810"/>
                  </a:cubicBezTo>
                  <a:cubicBezTo>
                    <a:pt x="117" y="819"/>
                    <a:pt x="126" y="819"/>
                    <a:pt x="135" y="819"/>
                  </a:cubicBezTo>
                  <a:cubicBezTo>
                    <a:pt x="135" y="819"/>
                    <a:pt x="135" y="819"/>
                    <a:pt x="144" y="819"/>
                  </a:cubicBezTo>
                  <a:cubicBezTo>
                    <a:pt x="153" y="819"/>
                    <a:pt x="306" y="756"/>
                    <a:pt x="468" y="684"/>
                  </a:cubicBezTo>
                  <a:cubicBezTo>
                    <a:pt x="531" y="657"/>
                    <a:pt x="603" y="639"/>
                    <a:pt x="675" y="639"/>
                  </a:cubicBezTo>
                  <a:cubicBezTo>
                    <a:pt x="765" y="639"/>
                    <a:pt x="846" y="603"/>
                    <a:pt x="900" y="549"/>
                  </a:cubicBezTo>
                  <a:cubicBezTo>
                    <a:pt x="963" y="486"/>
                    <a:pt x="999" y="405"/>
                    <a:pt x="999" y="324"/>
                  </a:cubicBezTo>
                  <a:cubicBezTo>
                    <a:pt x="999" y="234"/>
                    <a:pt x="963" y="153"/>
                    <a:pt x="900" y="99"/>
                  </a:cubicBezTo>
                  <a:close/>
                  <a:moveTo>
                    <a:pt x="855" y="495"/>
                  </a:moveTo>
                  <a:lnTo>
                    <a:pt x="855" y="495"/>
                  </a:lnTo>
                  <a:cubicBezTo>
                    <a:pt x="810" y="549"/>
                    <a:pt x="747" y="576"/>
                    <a:pt x="675" y="576"/>
                  </a:cubicBezTo>
                  <a:cubicBezTo>
                    <a:pt x="594" y="576"/>
                    <a:pt x="513" y="594"/>
                    <a:pt x="441" y="630"/>
                  </a:cubicBezTo>
                  <a:cubicBezTo>
                    <a:pt x="333" y="675"/>
                    <a:pt x="234" y="720"/>
                    <a:pt x="171" y="738"/>
                  </a:cubicBezTo>
                  <a:cubicBezTo>
                    <a:pt x="180" y="702"/>
                    <a:pt x="189" y="639"/>
                    <a:pt x="198" y="576"/>
                  </a:cubicBezTo>
                  <a:cubicBezTo>
                    <a:pt x="207" y="558"/>
                    <a:pt x="198" y="549"/>
                    <a:pt x="189" y="540"/>
                  </a:cubicBezTo>
                  <a:lnTo>
                    <a:pt x="189" y="540"/>
                  </a:lnTo>
                  <a:cubicBezTo>
                    <a:pt x="153" y="513"/>
                    <a:pt x="117" y="486"/>
                    <a:pt x="99" y="450"/>
                  </a:cubicBezTo>
                  <a:cubicBezTo>
                    <a:pt x="72" y="405"/>
                    <a:pt x="63" y="369"/>
                    <a:pt x="63" y="324"/>
                  </a:cubicBezTo>
                  <a:cubicBezTo>
                    <a:pt x="63" y="252"/>
                    <a:pt x="90" y="189"/>
                    <a:pt x="135" y="144"/>
                  </a:cubicBezTo>
                  <a:cubicBezTo>
                    <a:pt x="189" y="90"/>
                    <a:pt x="252" y="63"/>
                    <a:pt x="315" y="63"/>
                  </a:cubicBezTo>
                  <a:cubicBezTo>
                    <a:pt x="675" y="63"/>
                    <a:pt x="675" y="63"/>
                    <a:pt x="675" y="63"/>
                  </a:cubicBezTo>
                  <a:cubicBezTo>
                    <a:pt x="747" y="63"/>
                    <a:pt x="810" y="90"/>
                    <a:pt x="855" y="144"/>
                  </a:cubicBezTo>
                  <a:cubicBezTo>
                    <a:pt x="909" y="189"/>
                    <a:pt x="936" y="252"/>
                    <a:pt x="936" y="324"/>
                  </a:cubicBezTo>
                  <a:lnTo>
                    <a:pt x="936" y="324"/>
                  </a:lnTo>
                  <a:cubicBezTo>
                    <a:pt x="936" y="387"/>
                    <a:pt x="909" y="450"/>
                    <a:pt x="855" y="4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90">
              <a:extLst>
                <a:ext uri="{FF2B5EF4-FFF2-40B4-BE49-F238E27FC236}">
                  <a16:creationId xmlns:a16="http://schemas.microsoft.com/office/drawing/2014/main" id="{47C9CBC4-92E6-5D4A-9072-A9DE25A17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2861" y="7225583"/>
              <a:ext cx="152728" cy="152725"/>
            </a:xfrm>
            <a:custGeom>
              <a:avLst/>
              <a:gdLst>
                <a:gd name="T0" fmla="*/ 63 w 136"/>
                <a:gd name="T1" fmla="*/ 0 h 136"/>
                <a:gd name="T2" fmla="*/ 63 w 136"/>
                <a:gd name="T3" fmla="*/ 0 h 136"/>
                <a:gd name="T4" fmla="*/ 0 w 136"/>
                <a:gd name="T5" fmla="*/ 63 h 136"/>
                <a:gd name="T6" fmla="*/ 63 w 136"/>
                <a:gd name="T7" fmla="*/ 135 h 136"/>
                <a:gd name="T8" fmla="*/ 135 w 136"/>
                <a:gd name="T9" fmla="*/ 63 h 136"/>
                <a:gd name="T10" fmla="*/ 63 w 136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63" y="0"/>
                  </a:moveTo>
                  <a:lnTo>
                    <a:pt x="63" y="0"/>
                  </a:lnTo>
                  <a:cubicBezTo>
                    <a:pt x="27" y="0"/>
                    <a:pt x="0" y="27"/>
                    <a:pt x="0" y="63"/>
                  </a:cubicBezTo>
                  <a:cubicBezTo>
                    <a:pt x="0" y="108"/>
                    <a:pt x="27" y="135"/>
                    <a:pt x="63" y="135"/>
                  </a:cubicBezTo>
                  <a:cubicBezTo>
                    <a:pt x="99" y="135"/>
                    <a:pt x="135" y="108"/>
                    <a:pt x="135" y="63"/>
                  </a:cubicBezTo>
                  <a:cubicBezTo>
                    <a:pt x="135" y="27"/>
                    <a:pt x="99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91">
              <a:extLst>
                <a:ext uri="{FF2B5EF4-FFF2-40B4-BE49-F238E27FC236}">
                  <a16:creationId xmlns:a16="http://schemas.microsoft.com/office/drawing/2014/main" id="{49AF55EE-29BA-6549-AA09-01C05FD0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2189" y="7225583"/>
              <a:ext cx="142872" cy="152725"/>
            </a:xfrm>
            <a:custGeom>
              <a:avLst/>
              <a:gdLst>
                <a:gd name="T0" fmla="*/ 63 w 127"/>
                <a:gd name="T1" fmla="*/ 0 h 136"/>
                <a:gd name="T2" fmla="*/ 63 w 127"/>
                <a:gd name="T3" fmla="*/ 0 h 136"/>
                <a:gd name="T4" fmla="*/ 0 w 127"/>
                <a:gd name="T5" fmla="*/ 72 h 136"/>
                <a:gd name="T6" fmla="*/ 63 w 127"/>
                <a:gd name="T7" fmla="*/ 135 h 136"/>
                <a:gd name="T8" fmla="*/ 126 w 127"/>
                <a:gd name="T9" fmla="*/ 72 h 136"/>
                <a:gd name="T10" fmla="*/ 63 w 127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36">
                  <a:moveTo>
                    <a:pt x="63" y="0"/>
                  </a:moveTo>
                  <a:lnTo>
                    <a:pt x="63" y="0"/>
                  </a:lnTo>
                  <a:cubicBezTo>
                    <a:pt x="27" y="0"/>
                    <a:pt x="0" y="36"/>
                    <a:pt x="0" y="72"/>
                  </a:cubicBezTo>
                  <a:cubicBezTo>
                    <a:pt x="0" y="108"/>
                    <a:pt x="27" y="135"/>
                    <a:pt x="63" y="135"/>
                  </a:cubicBezTo>
                  <a:cubicBezTo>
                    <a:pt x="99" y="135"/>
                    <a:pt x="126" y="108"/>
                    <a:pt x="126" y="72"/>
                  </a:cubicBezTo>
                  <a:cubicBezTo>
                    <a:pt x="126" y="36"/>
                    <a:pt x="99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92">
              <a:extLst>
                <a:ext uri="{FF2B5EF4-FFF2-40B4-BE49-F238E27FC236}">
                  <a16:creationId xmlns:a16="http://schemas.microsoft.com/office/drawing/2014/main" id="{33058783-9041-274F-BBAA-084C7BDDA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1660" y="7225583"/>
              <a:ext cx="152728" cy="152725"/>
            </a:xfrm>
            <a:custGeom>
              <a:avLst/>
              <a:gdLst>
                <a:gd name="T0" fmla="*/ 72 w 136"/>
                <a:gd name="T1" fmla="*/ 0 h 136"/>
                <a:gd name="T2" fmla="*/ 72 w 136"/>
                <a:gd name="T3" fmla="*/ 0 h 136"/>
                <a:gd name="T4" fmla="*/ 0 w 136"/>
                <a:gd name="T5" fmla="*/ 63 h 136"/>
                <a:gd name="T6" fmla="*/ 72 w 136"/>
                <a:gd name="T7" fmla="*/ 135 h 136"/>
                <a:gd name="T8" fmla="*/ 135 w 136"/>
                <a:gd name="T9" fmla="*/ 63 h 136"/>
                <a:gd name="T10" fmla="*/ 72 w 136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6">
                  <a:moveTo>
                    <a:pt x="72" y="0"/>
                  </a:moveTo>
                  <a:lnTo>
                    <a:pt x="72" y="0"/>
                  </a:lnTo>
                  <a:cubicBezTo>
                    <a:pt x="27" y="0"/>
                    <a:pt x="0" y="27"/>
                    <a:pt x="0" y="63"/>
                  </a:cubicBezTo>
                  <a:cubicBezTo>
                    <a:pt x="0" y="108"/>
                    <a:pt x="27" y="135"/>
                    <a:pt x="72" y="135"/>
                  </a:cubicBezTo>
                  <a:cubicBezTo>
                    <a:pt x="108" y="135"/>
                    <a:pt x="135" y="108"/>
                    <a:pt x="135" y="63"/>
                  </a:cubicBezTo>
                  <a:cubicBezTo>
                    <a:pt x="135" y="27"/>
                    <a:pt x="108" y="0"/>
                    <a:pt x="7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A9C825B7-F5EE-BF4E-B8C4-E248333F0734}"/>
              </a:ext>
            </a:extLst>
          </p:cNvPr>
          <p:cNvSpPr txBox="1"/>
          <p:nvPr/>
        </p:nvSpPr>
        <p:spPr>
          <a:xfrm>
            <a:off x="2451398" y="248743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B0EDA9BA-233B-8D49-B217-2A07342F496D}"/>
              </a:ext>
            </a:extLst>
          </p:cNvPr>
          <p:cNvSpPr txBox="1"/>
          <p:nvPr/>
        </p:nvSpPr>
        <p:spPr>
          <a:xfrm>
            <a:off x="9160718" y="112441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ECAB74-4081-924E-9927-6E3043553DC1}"/>
              </a:ext>
            </a:extLst>
          </p:cNvPr>
          <p:cNvGrpSpPr/>
          <p:nvPr/>
        </p:nvGrpSpPr>
        <p:grpSpPr>
          <a:xfrm>
            <a:off x="2579009" y="10112614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AE6F97F7-F171-7041-80EF-D7B92A60F2C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76CE507-4FED-B841-A8CC-BC61164C44F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6AD671-2394-914D-942F-36FB4ED3D0D4}"/>
              </a:ext>
            </a:extLst>
          </p:cNvPr>
          <p:cNvGrpSpPr/>
          <p:nvPr/>
        </p:nvGrpSpPr>
        <p:grpSpPr>
          <a:xfrm>
            <a:off x="9929606" y="10112614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6749D877-18AD-2B40-BB96-81A11CDCE27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23A0D6F8-168D-8545-B7C1-DDDEBAF669F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C0900C-61F4-DE48-8424-60E583D7BEBA}"/>
              </a:ext>
            </a:extLst>
          </p:cNvPr>
          <p:cNvGrpSpPr/>
          <p:nvPr/>
        </p:nvGrpSpPr>
        <p:grpSpPr>
          <a:xfrm>
            <a:off x="17089478" y="10112614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385A04E-929A-7B48-9508-99FD000D123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4F2FDE85-D9D9-5943-9EFB-C65AE36984B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412">
            <a:extLst>
              <a:ext uri="{FF2B5EF4-FFF2-40B4-BE49-F238E27FC236}">
                <a16:creationId xmlns:a16="http://schemas.microsoft.com/office/drawing/2014/main" id="{E6570C83-D393-B049-97E3-8BD97508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28" y="9181597"/>
            <a:ext cx="3116012" cy="3184281"/>
          </a:xfrm>
          <a:custGeom>
            <a:avLst/>
            <a:gdLst>
              <a:gd name="T0" fmla="*/ 612 w 2817"/>
              <a:gd name="T1" fmla="*/ 63 h 2881"/>
              <a:gd name="T2" fmla="*/ 612 w 2817"/>
              <a:gd name="T3" fmla="*/ 63 h 2881"/>
              <a:gd name="T4" fmla="*/ 612 w 2817"/>
              <a:gd name="T5" fmla="*/ 0 h 2881"/>
              <a:gd name="T6" fmla="*/ 0 w 2817"/>
              <a:gd name="T7" fmla="*/ 0 h 2881"/>
              <a:gd name="T8" fmla="*/ 0 w 2817"/>
              <a:gd name="T9" fmla="*/ 63 h 2881"/>
              <a:gd name="T10" fmla="*/ 2816 w 2817"/>
              <a:gd name="T11" fmla="*/ 2880 h 2881"/>
              <a:gd name="T12" fmla="*/ 2816 w 2817"/>
              <a:gd name="T13" fmla="*/ 2259 h 2881"/>
              <a:gd name="T14" fmla="*/ 612 w 2817"/>
              <a:gd name="T15" fmla="*/ 63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7" h="2881">
                <a:moveTo>
                  <a:pt x="612" y="63"/>
                </a:moveTo>
                <a:lnTo>
                  <a:pt x="612" y="63"/>
                </a:lnTo>
                <a:cubicBezTo>
                  <a:pt x="612" y="36"/>
                  <a:pt x="612" y="18"/>
                  <a:pt x="6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36"/>
                  <a:pt x="0" y="63"/>
                </a:cubicBezTo>
                <a:cubicBezTo>
                  <a:pt x="0" y="1620"/>
                  <a:pt x="1260" y="2880"/>
                  <a:pt x="2816" y="2880"/>
                </a:cubicBezTo>
                <a:cubicBezTo>
                  <a:pt x="2816" y="2259"/>
                  <a:pt x="2816" y="2259"/>
                  <a:pt x="2816" y="2259"/>
                </a:cubicBezTo>
                <a:cubicBezTo>
                  <a:pt x="1602" y="2259"/>
                  <a:pt x="612" y="1278"/>
                  <a:pt x="612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3">
            <a:extLst>
              <a:ext uri="{FF2B5EF4-FFF2-40B4-BE49-F238E27FC236}">
                <a16:creationId xmlns:a16="http://schemas.microsoft.com/office/drawing/2014/main" id="{88990BE0-3A8F-3A48-B171-7FB5ECF1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28" y="5070806"/>
            <a:ext cx="3116012" cy="3047739"/>
          </a:xfrm>
          <a:custGeom>
            <a:avLst/>
            <a:gdLst>
              <a:gd name="T0" fmla="*/ 2816 w 2817"/>
              <a:gd name="T1" fmla="*/ 612 h 2754"/>
              <a:gd name="T2" fmla="*/ 2816 w 2817"/>
              <a:gd name="T3" fmla="*/ 612 h 2754"/>
              <a:gd name="T4" fmla="*/ 2816 w 2817"/>
              <a:gd name="T5" fmla="*/ 0 h 2754"/>
              <a:gd name="T6" fmla="*/ 0 w 2817"/>
              <a:gd name="T7" fmla="*/ 2753 h 2754"/>
              <a:gd name="T8" fmla="*/ 612 w 2817"/>
              <a:gd name="T9" fmla="*/ 2753 h 2754"/>
              <a:gd name="T10" fmla="*/ 2816 w 2817"/>
              <a:gd name="T11" fmla="*/ 612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7" h="2754">
                <a:moveTo>
                  <a:pt x="2816" y="612"/>
                </a:moveTo>
                <a:lnTo>
                  <a:pt x="2816" y="612"/>
                </a:lnTo>
                <a:cubicBezTo>
                  <a:pt x="2816" y="0"/>
                  <a:pt x="2816" y="0"/>
                  <a:pt x="2816" y="0"/>
                </a:cubicBezTo>
                <a:cubicBezTo>
                  <a:pt x="1278" y="0"/>
                  <a:pt x="27" y="1224"/>
                  <a:pt x="0" y="2753"/>
                </a:cubicBezTo>
                <a:cubicBezTo>
                  <a:pt x="612" y="2753"/>
                  <a:pt x="612" y="2753"/>
                  <a:pt x="612" y="2753"/>
                </a:cubicBezTo>
                <a:cubicBezTo>
                  <a:pt x="648" y="1566"/>
                  <a:pt x="1620" y="612"/>
                  <a:pt x="2816" y="6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4">
            <a:extLst>
              <a:ext uri="{FF2B5EF4-FFF2-40B4-BE49-F238E27FC236}">
                <a16:creationId xmlns:a16="http://schemas.microsoft.com/office/drawing/2014/main" id="{B45D045B-A0CD-E547-87F4-A266F38A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139" y="5070806"/>
            <a:ext cx="3116009" cy="3047739"/>
          </a:xfrm>
          <a:custGeom>
            <a:avLst/>
            <a:gdLst>
              <a:gd name="T0" fmla="*/ 0 w 2818"/>
              <a:gd name="T1" fmla="*/ 0 h 2754"/>
              <a:gd name="T2" fmla="*/ 0 w 2818"/>
              <a:gd name="T3" fmla="*/ 0 h 2754"/>
              <a:gd name="T4" fmla="*/ 0 w 2818"/>
              <a:gd name="T5" fmla="*/ 612 h 2754"/>
              <a:gd name="T6" fmla="*/ 2205 w 2818"/>
              <a:gd name="T7" fmla="*/ 2753 h 2754"/>
              <a:gd name="T8" fmla="*/ 2817 w 2818"/>
              <a:gd name="T9" fmla="*/ 2753 h 2754"/>
              <a:gd name="T10" fmla="*/ 0 w 2818"/>
              <a:gd name="T11" fmla="*/ 0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8" h="2754">
                <a:moveTo>
                  <a:pt x="0" y="0"/>
                </a:moveTo>
                <a:lnTo>
                  <a:pt x="0" y="0"/>
                </a:lnTo>
                <a:cubicBezTo>
                  <a:pt x="0" y="612"/>
                  <a:pt x="0" y="612"/>
                  <a:pt x="0" y="612"/>
                </a:cubicBezTo>
                <a:cubicBezTo>
                  <a:pt x="1197" y="612"/>
                  <a:pt x="2169" y="1566"/>
                  <a:pt x="2205" y="2753"/>
                </a:cubicBezTo>
                <a:cubicBezTo>
                  <a:pt x="2817" y="2753"/>
                  <a:pt x="2817" y="2753"/>
                  <a:pt x="2817" y="2753"/>
                </a:cubicBezTo>
                <a:cubicBezTo>
                  <a:pt x="2790" y="1224"/>
                  <a:pt x="1539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5">
            <a:extLst>
              <a:ext uri="{FF2B5EF4-FFF2-40B4-BE49-F238E27FC236}">
                <a16:creationId xmlns:a16="http://schemas.microsoft.com/office/drawing/2014/main" id="{81F874EB-F5D8-8748-935D-EA05C767C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139" y="9181597"/>
            <a:ext cx="3116009" cy="3184281"/>
          </a:xfrm>
          <a:custGeom>
            <a:avLst/>
            <a:gdLst>
              <a:gd name="T0" fmla="*/ 2205 w 2818"/>
              <a:gd name="T1" fmla="*/ 63 h 2881"/>
              <a:gd name="T2" fmla="*/ 2205 w 2818"/>
              <a:gd name="T3" fmla="*/ 63 h 2881"/>
              <a:gd name="T4" fmla="*/ 0 w 2818"/>
              <a:gd name="T5" fmla="*/ 2259 h 2881"/>
              <a:gd name="T6" fmla="*/ 0 w 2818"/>
              <a:gd name="T7" fmla="*/ 2880 h 2881"/>
              <a:gd name="T8" fmla="*/ 2817 w 2818"/>
              <a:gd name="T9" fmla="*/ 63 h 2881"/>
              <a:gd name="T10" fmla="*/ 2817 w 2818"/>
              <a:gd name="T11" fmla="*/ 0 h 2881"/>
              <a:gd name="T12" fmla="*/ 2205 w 2818"/>
              <a:gd name="T13" fmla="*/ 0 h 2881"/>
              <a:gd name="T14" fmla="*/ 2205 w 2818"/>
              <a:gd name="T15" fmla="*/ 63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8" h="2881">
                <a:moveTo>
                  <a:pt x="2205" y="63"/>
                </a:moveTo>
                <a:lnTo>
                  <a:pt x="2205" y="63"/>
                </a:lnTo>
                <a:cubicBezTo>
                  <a:pt x="2205" y="1278"/>
                  <a:pt x="1215" y="2259"/>
                  <a:pt x="0" y="2259"/>
                </a:cubicBezTo>
                <a:cubicBezTo>
                  <a:pt x="0" y="2880"/>
                  <a:pt x="0" y="2880"/>
                  <a:pt x="0" y="2880"/>
                </a:cubicBezTo>
                <a:cubicBezTo>
                  <a:pt x="1557" y="2880"/>
                  <a:pt x="2817" y="1620"/>
                  <a:pt x="2817" y="63"/>
                </a:cubicBezTo>
                <a:cubicBezTo>
                  <a:pt x="2817" y="36"/>
                  <a:pt x="2817" y="18"/>
                  <a:pt x="2817" y="0"/>
                </a:cubicBezTo>
                <a:cubicBezTo>
                  <a:pt x="2205" y="0"/>
                  <a:pt x="2205" y="0"/>
                  <a:pt x="2205" y="0"/>
                </a:cubicBezTo>
                <a:cubicBezTo>
                  <a:pt x="2205" y="18"/>
                  <a:pt x="2205" y="36"/>
                  <a:pt x="2205" y="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6">
            <a:extLst>
              <a:ext uri="{FF2B5EF4-FFF2-40B4-BE49-F238E27FC236}">
                <a16:creationId xmlns:a16="http://schemas.microsoft.com/office/drawing/2014/main" id="{382839FD-D572-294D-97B0-22C24752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2730" y="5022042"/>
            <a:ext cx="2130982" cy="2130979"/>
          </a:xfrm>
          <a:custGeom>
            <a:avLst/>
            <a:gdLst>
              <a:gd name="T0" fmla="*/ 1926 w 1927"/>
              <a:gd name="T1" fmla="*/ 963 h 1926"/>
              <a:gd name="T2" fmla="*/ 1926 w 1927"/>
              <a:gd name="T3" fmla="*/ 963 h 1926"/>
              <a:gd name="T4" fmla="*/ 963 w 1927"/>
              <a:gd name="T5" fmla="*/ 1925 h 1926"/>
              <a:gd name="T6" fmla="*/ 0 w 1927"/>
              <a:gd name="T7" fmla="*/ 963 h 1926"/>
              <a:gd name="T8" fmla="*/ 963 w 1927"/>
              <a:gd name="T9" fmla="*/ 0 h 1926"/>
              <a:gd name="T10" fmla="*/ 1926 w 1927"/>
              <a:gd name="T11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7" h="1926">
                <a:moveTo>
                  <a:pt x="1926" y="963"/>
                </a:moveTo>
                <a:lnTo>
                  <a:pt x="1926" y="963"/>
                </a:lnTo>
                <a:cubicBezTo>
                  <a:pt x="1926" y="1494"/>
                  <a:pt x="1494" y="1925"/>
                  <a:pt x="963" y="1925"/>
                </a:cubicBezTo>
                <a:cubicBezTo>
                  <a:pt x="432" y="1925"/>
                  <a:pt x="0" y="1494"/>
                  <a:pt x="0" y="963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6" y="432"/>
                  <a:pt x="1926" y="96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7">
            <a:extLst>
              <a:ext uri="{FF2B5EF4-FFF2-40B4-BE49-F238E27FC236}">
                <a16:creationId xmlns:a16="http://schemas.microsoft.com/office/drawing/2014/main" id="{E4511E2D-00BF-CC41-BC9E-60B0820E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2730" y="10034966"/>
            <a:ext cx="2130982" cy="2130979"/>
          </a:xfrm>
          <a:custGeom>
            <a:avLst/>
            <a:gdLst>
              <a:gd name="T0" fmla="*/ 1926 w 1927"/>
              <a:gd name="T1" fmla="*/ 963 h 1927"/>
              <a:gd name="T2" fmla="*/ 1926 w 1927"/>
              <a:gd name="T3" fmla="*/ 963 h 1927"/>
              <a:gd name="T4" fmla="*/ 963 w 1927"/>
              <a:gd name="T5" fmla="*/ 1926 h 1927"/>
              <a:gd name="T6" fmla="*/ 0 w 1927"/>
              <a:gd name="T7" fmla="*/ 963 h 1927"/>
              <a:gd name="T8" fmla="*/ 963 w 1927"/>
              <a:gd name="T9" fmla="*/ 0 h 1927"/>
              <a:gd name="T10" fmla="*/ 1926 w 1927"/>
              <a:gd name="T11" fmla="*/ 963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7" h="1927">
                <a:moveTo>
                  <a:pt x="1926" y="963"/>
                </a:moveTo>
                <a:lnTo>
                  <a:pt x="1926" y="963"/>
                </a:lnTo>
                <a:cubicBezTo>
                  <a:pt x="1926" y="1494"/>
                  <a:pt x="1494" y="1926"/>
                  <a:pt x="963" y="1926"/>
                </a:cubicBezTo>
                <a:cubicBezTo>
                  <a:pt x="432" y="1926"/>
                  <a:pt x="0" y="1494"/>
                  <a:pt x="0" y="963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6" y="432"/>
                  <a:pt x="1926" y="96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8">
            <a:extLst>
              <a:ext uri="{FF2B5EF4-FFF2-40B4-BE49-F238E27FC236}">
                <a16:creationId xmlns:a16="http://schemas.microsoft.com/office/drawing/2014/main" id="{75B97B72-5277-4346-B62A-CC9CB26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997" y="5022042"/>
            <a:ext cx="2130979" cy="2130979"/>
          </a:xfrm>
          <a:custGeom>
            <a:avLst/>
            <a:gdLst>
              <a:gd name="T0" fmla="*/ 1926 w 1927"/>
              <a:gd name="T1" fmla="*/ 963 h 1926"/>
              <a:gd name="T2" fmla="*/ 1926 w 1927"/>
              <a:gd name="T3" fmla="*/ 963 h 1926"/>
              <a:gd name="T4" fmla="*/ 963 w 1927"/>
              <a:gd name="T5" fmla="*/ 1925 h 1926"/>
              <a:gd name="T6" fmla="*/ 0 w 1927"/>
              <a:gd name="T7" fmla="*/ 963 h 1926"/>
              <a:gd name="T8" fmla="*/ 963 w 1927"/>
              <a:gd name="T9" fmla="*/ 0 h 1926"/>
              <a:gd name="T10" fmla="*/ 1926 w 1927"/>
              <a:gd name="T11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7" h="1926">
                <a:moveTo>
                  <a:pt x="1926" y="963"/>
                </a:moveTo>
                <a:lnTo>
                  <a:pt x="1926" y="963"/>
                </a:lnTo>
                <a:cubicBezTo>
                  <a:pt x="1926" y="1494"/>
                  <a:pt x="1494" y="1925"/>
                  <a:pt x="963" y="1925"/>
                </a:cubicBezTo>
                <a:cubicBezTo>
                  <a:pt x="432" y="1925"/>
                  <a:pt x="0" y="1494"/>
                  <a:pt x="0" y="963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6" y="432"/>
                  <a:pt x="1926" y="96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9">
            <a:extLst>
              <a:ext uri="{FF2B5EF4-FFF2-40B4-BE49-F238E27FC236}">
                <a16:creationId xmlns:a16="http://schemas.microsoft.com/office/drawing/2014/main" id="{0F6FA4D8-870F-6C49-9FF2-51A3586C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997" y="10034966"/>
            <a:ext cx="2130979" cy="2130979"/>
          </a:xfrm>
          <a:custGeom>
            <a:avLst/>
            <a:gdLst>
              <a:gd name="T0" fmla="*/ 1926 w 1927"/>
              <a:gd name="T1" fmla="*/ 963 h 1927"/>
              <a:gd name="T2" fmla="*/ 1926 w 1927"/>
              <a:gd name="T3" fmla="*/ 963 h 1927"/>
              <a:gd name="T4" fmla="*/ 963 w 1927"/>
              <a:gd name="T5" fmla="*/ 1926 h 1927"/>
              <a:gd name="T6" fmla="*/ 0 w 1927"/>
              <a:gd name="T7" fmla="*/ 963 h 1927"/>
              <a:gd name="T8" fmla="*/ 963 w 1927"/>
              <a:gd name="T9" fmla="*/ 0 h 1927"/>
              <a:gd name="T10" fmla="*/ 1926 w 1927"/>
              <a:gd name="T11" fmla="*/ 963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7" h="1927">
                <a:moveTo>
                  <a:pt x="1926" y="963"/>
                </a:moveTo>
                <a:lnTo>
                  <a:pt x="1926" y="963"/>
                </a:lnTo>
                <a:cubicBezTo>
                  <a:pt x="1926" y="1494"/>
                  <a:pt x="1494" y="1926"/>
                  <a:pt x="963" y="1926"/>
                </a:cubicBezTo>
                <a:cubicBezTo>
                  <a:pt x="432" y="1926"/>
                  <a:pt x="0" y="1494"/>
                  <a:pt x="0" y="963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6" y="432"/>
                  <a:pt x="1926" y="9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0">
            <a:extLst>
              <a:ext uri="{FF2B5EF4-FFF2-40B4-BE49-F238E27FC236}">
                <a16:creationId xmlns:a16="http://schemas.microsoft.com/office/drawing/2014/main" id="{69F4A457-3596-C047-B916-51096764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533" y="7219884"/>
            <a:ext cx="5846788" cy="2714086"/>
          </a:xfrm>
          <a:custGeom>
            <a:avLst/>
            <a:gdLst>
              <a:gd name="T0" fmla="*/ 5020 w 5606"/>
              <a:gd name="T1" fmla="*/ 1367 h 2601"/>
              <a:gd name="T2" fmla="*/ 5299 w 5606"/>
              <a:gd name="T3" fmla="*/ 1557 h 2601"/>
              <a:gd name="T4" fmla="*/ 5551 w 5606"/>
              <a:gd name="T5" fmla="*/ 1421 h 2601"/>
              <a:gd name="T6" fmla="*/ 5470 w 5606"/>
              <a:gd name="T7" fmla="*/ 1026 h 2601"/>
              <a:gd name="T8" fmla="*/ 5461 w 5606"/>
              <a:gd name="T9" fmla="*/ 765 h 2601"/>
              <a:gd name="T10" fmla="*/ 5110 w 5606"/>
              <a:gd name="T11" fmla="*/ 261 h 2601"/>
              <a:gd name="T12" fmla="*/ 4606 w 5606"/>
              <a:gd name="T13" fmla="*/ 198 h 2601"/>
              <a:gd name="T14" fmla="*/ 3589 w 5606"/>
              <a:gd name="T15" fmla="*/ 9 h 2601"/>
              <a:gd name="T16" fmla="*/ 2842 w 5606"/>
              <a:gd name="T17" fmla="*/ 612 h 2601"/>
              <a:gd name="T18" fmla="*/ 2797 w 5606"/>
              <a:gd name="T19" fmla="*/ 693 h 2601"/>
              <a:gd name="T20" fmla="*/ 2375 w 5606"/>
              <a:gd name="T21" fmla="*/ 81 h 2601"/>
              <a:gd name="T22" fmla="*/ 1772 w 5606"/>
              <a:gd name="T23" fmla="*/ 0 h 2601"/>
              <a:gd name="T24" fmla="*/ 791 w 5606"/>
              <a:gd name="T25" fmla="*/ 189 h 2601"/>
              <a:gd name="T26" fmla="*/ 180 w 5606"/>
              <a:gd name="T27" fmla="*/ 684 h 2601"/>
              <a:gd name="T28" fmla="*/ 162 w 5606"/>
              <a:gd name="T29" fmla="*/ 918 h 2601"/>
              <a:gd name="T30" fmla="*/ 567 w 5606"/>
              <a:gd name="T31" fmla="*/ 1466 h 2601"/>
              <a:gd name="T32" fmla="*/ 279 w 5606"/>
              <a:gd name="T33" fmla="*/ 1547 h 2601"/>
              <a:gd name="T34" fmla="*/ 9 w 5606"/>
              <a:gd name="T35" fmla="*/ 2177 h 2601"/>
              <a:gd name="T36" fmla="*/ 117 w 5606"/>
              <a:gd name="T37" fmla="*/ 2321 h 2601"/>
              <a:gd name="T38" fmla="*/ 1143 w 5606"/>
              <a:gd name="T39" fmla="*/ 2429 h 2601"/>
              <a:gd name="T40" fmla="*/ 1269 w 5606"/>
              <a:gd name="T41" fmla="*/ 2591 h 2601"/>
              <a:gd name="T42" fmla="*/ 2761 w 5606"/>
              <a:gd name="T43" fmla="*/ 2600 h 2601"/>
              <a:gd name="T44" fmla="*/ 4381 w 5606"/>
              <a:gd name="T45" fmla="*/ 2546 h 2601"/>
              <a:gd name="T46" fmla="*/ 4372 w 5606"/>
              <a:gd name="T47" fmla="*/ 2339 h 2601"/>
              <a:gd name="T48" fmla="*/ 5524 w 5606"/>
              <a:gd name="T49" fmla="*/ 2294 h 2601"/>
              <a:gd name="T50" fmla="*/ 5353 w 5606"/>
              <a:gd name="T51" fmla="*/ 1646 h 2601"/>
              <a:gd name="T52" fmla="*/ 5038 w 5606"/>
              <a:gd name="T53" fmla="*/ 1529 h 2601"/>
              <a:gd name="T54" fmla="*/ 4948 w 5606"/>
              <a:gd name="T55" fmla="*/ 1511 h 2601"/>
              <a:gd name="T56" fmla="*/ 5020 w 5606"/>
              <a:gd name="T57" fmla="*/ 1367 h 2601"/>
              <a:gd name="T58" fmla="*/ 899 w 5606"/>
              <a:gd name="T59" fmla="*/ 1466 h 2601"/>
              <a:gd name="T60" fmla="*/ 1214 w 5606"/>
              <a:gd name="T61" fmla="*/ 1557 h 2601"/>
              <a:gd name="T62" fmla="*/ 899 w 5606"/>
              <a:gd name="T63" fmla="*/ 1493 h 2601"/>
              <a:gd name="T64" fmla="*/ 1269 w 5606"/>
              <a:gd name="T65" fmla="*/ 1592 h 2601"/>
              <a:gd name="T66" fmla="*/ 1458 w 5606"/>
              <a:gd name="T67" fmla="*/ 1655 h 2601"/>
              <a:gd name="T68" fmla="*/ 1862 w 5606"/>
              <a:gd name="T69" fmla="*/ 1466 h 2601"/>
              <a:gd name="T70" fmla="*/ 1745 w 5606"/>
              <a:gd name="T71" fmla="*/ 1610 h 2601"/>
              <a:gd name="T72" fmla="*/ 1466 w 5606"/>
              <a:gd name="T73" fmla="*/ 1673 h 2601"/>
              <a:gd name="T74" fmla="*/ 1341 w 5606"/>
              <a:gd name="T75" fmla="*/ 1817 h 2601"/>
              <a:gd name="T76" fmla="*/ 1269 w 5606"/>
              <a:gd name="T77" fmla="*/ 1592 h 2601"/>
              <a:gd name="T78" fmla="*/ 4273 w 5606"/>
              <a:gd name="T79" fmla="*/ 1646 h 2601"/>
              <a:gd name="T80" fmla="*/ 4174 w 5606"/>
              <a:gd name="T81" fmla="*/ 1754 h 2601"/>
              <a:gd name="T82" fmla="*/ 3715 w 5606"/>
              <a:gd name="T83" fmla="*/ 1592 h 2601"/>
              <a:gd name="T84" fmla="*/ 4057 w 5606"/>
              <a:gd name="T85" fmla="*/ 1233 h 2601"/>
              <a:gd name="T86" fmla="*/ 4354 w 5606"/>
              <a:gd name="T87" fmla="*/ 1557 h 2601"/>
              <a:gd name="T88" fmla="*/ 4687 w 5606"/>
              <a:gd name="T89" fmla="*/ 1413 h 2601"/>
              <a:gd name="T90" fmla="*/ 4588 w 5606"/>
              <a:gd name="T91" fmla="*/ 1529 h 2601"/>
              <a:gd name="T92" fmla="*/ 4354 w 5606"/>
              <a:gd name="T93" fmla="*/ 1574 h 2601"/>
              <a:gd name="T94" fmla="*/ 2842 w 5606"/>
              <a:gd name="T95" fmla="*/ 963 h 2601"/>
              <a:gd name="T96" fmla="*/ 2923 w 5606"/>
              <a:gd name="T97" fmla="*/ 1026 h 2601"/>
              <a:gd name="T98" fmla="*/ 3310 w 5606"/>
              <a:gd name="T99" fmla="*/ 1592 h 2601"/>
              <a:gd name="T100" fmla="*/ 2851 w 5606"/>
              <a:gd name="T101" fmla="*/ 1754 h 2601"/>
              <a:gd name="T102" fmla="*/ 2672 w 5606"/>
              <a:gd name="T103" fmla="*/ 1754 h 2601"/>
              <a:gd name="T104" fmla="*/ 2285 w 5606"/>
              <a:gd name="T105" fmla="*/ 1610 h 2601"/>
              <a:gd name="T106" fmla="*/ 2177 w 5606"/>
              <a:gd name="T107" fmla="*/ 1592 h 2601"/>
              <a:gd name="T108" fmla="*/ 2267 w 5606"/>
              <a:gd name="T109" fmla="*/ 1421 h 2601"/>
              <a:gd name="T110" fmla="*/ 2600 w 5606"/>
              <a:gd name="T111" fmla="*/ 1655 h 2601"/>
              <a:gd name="T112" fmla="*/ 2905 w 5606"/>
              <a:gd name="T113" fmla="*/ 1485 h 2601"/>
              <a:gd name="T114" fmla="*/ 2815 w 5606"/>
              <a:gd name="T115" fmla="*/ 998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06" h="2601">
                <a:moveTo>
                  <a:pt x="5020" y="1367"/>
                </a:moveTo>
                <a:lnTo>
                  <a:pt x="5020" y="1367"/>
                </a:lnTo>
                <a:cubicBezTo>
                  <a:pt x="5038" y="1430"/>
                  <a:pt x="5083" y="1475"/>
                  <a:pt x="5137" y="1511"/>
                </a:cubicBezTo>
                <a:cubicBezTo>
                  <a:pt x="5182" y="1538"/>
                  <a:pt x="5236" y="1557"/>
                  <a:pt x="5299" y="1557"/>
                </a:cubicBezTo>
                <a:cubicBezTo>
                  <a:pt x="5317" y="1557"/>
                  <a:pt x="5335" y="1557"/>
                  <a:pt x="5362" y="1547"/>
                </a:cubicBezTo>
                <a:cubicBezTo>
                  <a:pt x="5434" y="1538"/>
                  <a:pt x="5506" y="1485"/>
                  <a:pt x="5551" y="1421"/>
                </a:cubicBezTo>
                <a:cubicBezTo>
                  <a:pt x="5587" y="1358"/>
                  <a:pt x="5605" y="1278"/>
                  <a:pt x="5587" y="1197"/>
                </a:cubicBezTo>
                <a:cubicBezTo>
                  <a:pt x="5569" y="1125"/>
                  <a:pt x="5533" y="1062"/>
                  <a:pt x="5470" y="1026"/>
                </a:cubicBezTo>
                <a:cubicBezTo>
                  <a:pt x="5506" y="971"/>
                  <a:pt x="5515" y="918"/>
                  <a:pt x="5506" y="855"/>
                </a:cubicBezTo>
                <a:cubicBezTo>
                  <a:pt x="5497" y="827"/>
                  <a:pt x="5479" y="791"/>
                  <a:pt x="5461" y="765"/>
                </a:cubicBezTo>
                <a:cubicBezTo>
                  <a:pt x="5470" y="729"/>
                  <a:pt x="5479" y="684"/>
                  <a:pt x="5479" y="639"/>
                </a:cubicBezTo>
                <a:cubicBezTo>
                  <a:pt x="5479" y="432"/>
                  <a:pt x="5317" y="261"/>
                  <a:pt x="5110" y="261"/>
                </a:cubicBezTo>
                <a:cubicBezTo>
                  <a:pt x="5038" y="261"/>
                  <a:pt x="4975" y="288"/>
                  <a:pt x="4912" y="315"/>
                </a:cubicBezTo>
                <a:cubicBezTo>
                  <a:pt x="4831" y="243"/>
                  <a:pt x="4723" y="198"/>
                  <a:pt x="4606" y="198"/>
                </a:cubicBezTo>
                <a:cubicBezTo>
                  <a:pt x="4408" y="198"/>
                  <a:pt x="4237" y="333"/>
                  <a:pt x="4183" y="522"/>
                </a:cubicBezTo>
                <a:cubicBezTo>
                  <a:pt x="4138" y="234"/>
                  <a:pt x="3886" y="9"/>
                  <a:pt x="3589" y="9"/>
                </a:cubicBezTo>
                <a:cubicBezTo>
                  <a:pt x="3436" y="9"/>
                  <a:pt x="3436" y="9"/>
                  <a:pt x="3436" y="9"/>
                </a:cubicBezTo>
                <a:cubicBezTo>
                  <a:pt x="3112" y="9"/>
                  <a:pt x="2842" y="279"/>
                  <a:pt x="2842" y="612"/>
                </a:cubicBezTo>
                <a:cubicBezTo>
                  <a:pt x="2842" y="747"/>
                  <a:pt x="2842" y="747"/>
                  <a:pt x="2842" y="747"/>
                </a:cubicBezTo>
                <a:cubicBezTo>
                  <a:pt x="2824" y="729"/>
                  <a:pt x="2815" y="711"/>
                  <a:pt x="2797" y="693"/>
                </a:cubicBezTo>
                <a:cubicBezTo>
                  <a:pt x="2815" y="639"/>
                  <a:pt x="2824" y="585"/>
                  <a:pt x="2824" y="531"/>
                </a:cubicBezTo>
                <a:cubicBezTo>
                  <a:pt x="2824" y="288"/>
                  <a:pt x="2627" y="81"/>
                  <a:pt x="2375" y="81"/>
                </a:cubicBezTo>
                <a:cubicBezTo>
                  <a:pt x="2294" y="81"/>
                  <a:pt x="2213" y="108"/>
                  <a:pt x="2141" y="144"/>
                </a:cubicBezTo>
                <a:cubicBezTo>
                  <a:pt x="2042" y="54"/>
                  <a:pt x="1907" y="0"/>
                  <a:pt x="1772" y="0"/>
                </a:cubicBezTo>
                <a:cubicBezTo>
                  <a:pt x="1502" y="0"/>
                  <a:pt x="1278" y="198"/>
                  <a:pt x="1233" y="459"/>
                </a:cubicBezTo>
                <a:cubicBezTo>
                  <a:pt x="1151" y="297"/>
                  <a:pt x="990" y="189"/>
                  <a:pt x="791" y="189"/>
                </a:cubicBezTo>
                <a:cubicBezTo>
                  <a:pt x="675" y="189"/>
                  <a:pt x="675" y="189"/>
                  <a:pt x="675" y="189"/>
                </a:cubicBezTo>
                <a:cubicBezTo>
                  <a:pt x="405" y="189"/>
                  <a:pt x="180" y="405"/>
                  <a:pt x="180" y="684"/>
                </a:cubicBezTo>
                <a:cubicBezTo>
                  <a:pt x="180" y="863"/>
                  <a:pt x="180" y="863"/>
                  <a:pt x="180" y="863"/>
                </a:cubicBezTo>
                <a:cubicBezTo>
                  <a:pt x="171" y="882"/>
                  <a:pt x="162" y="899"/>
                  <a:pt x="162" y="918"/>
                </a:cubicBezTo>
                <a:cubicBezTo>
                  <a:pt x="162" y="971"/>
                  <a:pt x="198" y="1017"/>
                  <a:pt x="252" y="1026"/>
                </a:cubicBezTo>
                <a:cubicBezTo>
                  <a:pt x="261" y="1233"/>
                  <a:pt x="387" y="1394"/>
                  <a:pt x="567" y="1466"/>
                </a:cubicBezTo>
                <a:cubicBezTo>
                  <a:pt x="567" y="1493"/>
                  <a:pt x="567" y="1493"/>
                  <a:pt x="567" y="1493"/>
                </a:cubicBezTo>
                <a:cubicBezTo>
                  <a:pt x="279" y="1547"/>
                  <a:pt x="279" y="1547"/>
                  <a:pt x="279" y="1547"/>
                </a:cubicBezTo>
                <a:cubicBezTo>
                  <a:pt x="234" y="1557"/>
                  <a:pt x="207" y="1583"/>
                  <a:pt x="189" y="1628"/>
                </a:cubicBezTo>
                <a:cubicBezTo>
                  <a:pt x="9" y="2177"/>
                  <a:pt x="9" y="2177"/>
                  <a:pt x="9" y="2177"/>
                </a:cubicBezTo>
                <a:cubicBezTo>
                  <a:pt x="0" y="2213"/>
                  <a:pt x="0" y="2249"/>
                  <a:pt x="27" y="2276"/>
                </a:cubicBezTo>
                <a:cubicBezTo>
                  <a:pt x="45" y="2312"/>
                  <a:pt x="81" y="2321"/>
                  <a:pt x="117" y="2321"/>
                </a:cubicBezTo>
                <a:cubicBezTo>
                  <a:pt x="1178" y="2321"/>
                  <a:pt x="1178" y="2321"/>
                  <a:pt x="1178" y="2321"/>
                </a:cubicBezTo>
                <a:cubicBezTo>
                  <a:pt x="1143" y="2429"/>
                  <a:pt x="1143" y="2429"/>
                  <a:pt x="1143" y="2429"/>
                </a:cubicBezTo>
                <a:cubicBezTo>
                  <a:pt x="1134" y="2465"/>
                  <a:pt x="1134" y="2510"/>
                  <a:pt x="1161" y="2537"/>
                </a:cubicBezTo>
                <a:cubicBezTo>
                  <a:pt x="1187" y="2573"/>
                  <a:pt x="1223" y="2591"/>
                  <a:pt x="1269" y="2591"/>
                </a:cubicBezTo>
                <a:cubicBezTo>
                  <a:pt x="2716" y="2591"/>
                  <a:pt x="2716" y="2591"/>
                  <a:pt x="2716" y="2591"/>
                </a:cubicBezTo>
                <a:cubicBezTo>
                  <a:pt x="2725" y="2600"/>
                  <a:pt x="2743" y="2600"/>
                  <a:pt x="2761" y="2600"/>
                </a:cubicBezTo>
                <a:cubicBezTo>
                  <a:pt x="4273" y="2600"/>
                  <a:pt x="4273" y="2600"/>
                  <a:pt x="4273" y="2600"/>
                </a:cubicBezTo>
                <a:cubicBezTo>
                  <a:pt x="4318" y="2600"/>
                  <a:pt x="4354" y="2582"/>
                  <a:pt x="4381" y="2546"/>
                </a:cubicBezTo>
                <a:cubicBezTo>
                  <a:pt x="4408" y="2510"/>
                  <a:pt x="4408" y="2465"/>
                  <a:pt x="4399" y="2429"/>
                </a:cubicBezTo>
                <a:cubicBezTo>
                  <a:pt x="4372" y="2339"/>
                  <a:pt x="4372" y="2339"/>
                  <a:pt x="4372" y="2339"/>
                </a:cubicBezTo>
                <a:cubicBezTo>
                  <a:pt x="5434" y="2339"/>
                  <a:pt x="5434" y="2339"/>
                  <a:pt x="5434" y="2339"/>
                </a:cubicBezTo>
                <a:cubicBezTo>
                  <a:pt x="5470" y="2339"/>
                  <a:pt x="5497" y="2321"/>
                  <a:pt x="5524" y="2294"/>
                </a:cubicBezTo>
                <a:cubicBezTo>
                  <a:pt x="5542" y="2267"/>
                  <a:pt x="5542" y="2231"/>
                  <a:pt x="5533" y="2195"/>
                </a:cubicBezTo>
                <a:cubicBezTo>
                  <a:pt x="5353" y="1646"/>
                  <a:pt x="5353" y="1646"/>
                  <a:pt x="5353" y="1646"/>
                </a:cubicBezTo>
                <a:cubicBezTo>
                  <a:pt x="5335" y="1610"/>
                  <a:pt x="5308" y="1583"/>
                  <a:pt x="5272" y="1574"/>
                </a:cubicBezTo>
                <a:cubicBezTo>
                  <a:pt x="5038" y="1529"/>
                  <a:pt x="5038" y="1529"/>
                  <a:pt x="5038" y="1529"/>
                </a:cubicBezTo>
                <a:lnTo>
                  <a:pt x="5038" y="1529"/>
                </a:lnTo>
                <a:cubicBezTo>
                  <a:pt x="4948" y="1511"/>
                  <a:pt x="4948" y="1511"/>
                  <a:pt x="4948" y="1511"/>
                </a:cubicBezTo>
                <a:cubicBezTo>
                  <a:pt x="4948" y="1403"/>
                  <a:pt x="4948" y="1403"/>
                  <a:pt x="4948" y="1403"/>
                </a:cubicBezTo>
                <a:cubicBezTo>
                  <a:pt x="4966" y="1394"/>
                  <a:pt x="4993" y="1385"/>
                  <a:pt x="5020" y="1367"/>
                </a:cubicBezTo>
                <a:close/>
                <a:moveTo>
                  <a:pt x="899" y="1466"/>
                </a:moveTo>
                <a:lnTo>
                  <a:pt x="899" y="1466"/>
                </a:lnTo>
                <a:cubicBezTo>
                  <a:pt x="981" y="1439"/>
                  <a:pt x="1043" y="1385"/>
                  <a:pt x="1098" y="1331"/>
                </a:cubicBezTo>
                <a:cubicBezTo>
                  <a:pt x="1107" y="1421"/>
                  <a:pt x="1151" y="1502"/>
                  <a:pt x="1214" y="1557"/>
                </a:cubicBezTo>
                <a:cubicBezTo>
                  <a:pt x="1206" y="1557"/>
                  <a:pt x="1206" y="1557"/>
                  <a:pt x="1197" y="1547"/>
                </a:cubicBezTo>
                <a:cubicBezTo>
                  <a:pt x="899" y="1493"/>
                  <a:pt x="899" y="1493"/>
                  <a:pt x="899" y="1493"/>
                </a:cubicBezTo>
                <a:lnTo>
                  <a:pt x="899" y="1466"/>
                </a:lnTo>
                <a:close/>
                <a:moveTo>
                  <a:pt x="1269" y="1592"/>
                </a:moveTo>
                <a:lnTo>
                  <a:pt x="1269" y="1592"/>
                </a:lnTo>
                <a:cubicBezTo>
                  <a:pt x="1322" y="1628"/>
                  <a:pt x="1386" y="1655"/>
                  <a:pt x="1458" y="1655"/>
                </a:cubicBezTo>
                <a:cubicBezTo>
                  <a:pt x="1602" y="1655"/>
                  <a:pt x="1727" y="1565"/>
                  <a:pt x="1781" y="1439"/>
                </a:cubicBezTo>
                <a:cubicBezTo>
                  <a:pt x="1809" y="1457"/>
                  <a:pt x="1835" y="1466"/>
                  <a:pt x="1862" y="1466"/>
                </a:cubicBezTo>
                <a:cubicBezTo>
                  <a:pt x="1862" y="1592"/>
                  <a:pt x="1862" y="1592"/>
                  <a:pt x="1862" y="1592"/>
                </a:cubicBezTo>
                <a:cubicBezTo>
                  <a:pt x="1745" y="1610"/>
                  <a:pt x="1745" y="1610"/>
                  <a:pt x="1745" y="1610"/>
                </a:cubicBezTo>
                <a:lnTo>
                  <a:pt x="1745" y="1610"/>
                </a:lnTo>
                <a:cubicBezTo>
                  <a:pt x="1466" y="1673"/>
                  <a:pt x="1466" y="1673"/>
                  <a:pt x="1466" y="1673"/>
                </a:cubicBezTo>
                <a:cubicBezTo>
                  <a:pt x="1422" y="1682"/>
                  <a:pt x="1377" y="1709"/>
                  <a:pt x="1367" y="1754"/>
                </a:cubicBezTo>
                <a:cubicBezTo>
                  <a:pt x="1341" y="1817"/>
                  <a:pt x="1341" y="1817"/>
                  <a:pt x="1341" y="1817"/>
                </a:cubicBezTo>
                <a:cubicBezTo>
                  <a:pt x="1278" y="1628"/>
                  <a:pt x="1278" y="1628"/>
                  <a:pt x="1278" y="1628"/>
                </a:cubicBezTo>
                <a:cubicBezTo>
                  <a:pt x="1278" y="1610"/>
                  <a:pt x="1269" y="1601"/>
                  <a:pt x="1269" y="1592"/>
                </a:cubicBezTo>
                <a:close/>
                <a:moveTo>
                  <a:pt x="4273" y="1646"/>
                </a:moveTo>
                <a:lnTo>
                  <a:pt x="4273" y="1646"/>
                </a:lnTo>
                <a:cubicBezTo>
                  <a:pt x="4210" y="1853"/>
                  <a:pt x="4210" y="1853"/>
                  <a:pt x="4210" y="1853"/>
                </a:cubicBezTo>
                <a:cubicBezTo>
                  <a:pt x="4174" y="1754"/>
                  <a:pt x="4174" y="1754"/>
                  <a:pt x="4174" y="1754"/>
                </a:cubicBezTo>
                <a:cubicBezTo>
                  <a:pt x="4156" y="1709"/>
                  <a:pt x="4120" y="1673"/>
                  <a:pt x="4075" y="1664"/>
                </a:cubicBezTo>
                <a:cubicBezTo>
                  <a:pt x="3715" y="1592"/>
                  <a:pt x="3715" y="1592"/>
                  <a:pt x="3715" y="1592"/>
                </a:cubicBezTo>
                <a:cubicBezTo>
                  <a:pt x="3715" y="1557"/>
                  <a:pt x="3715" y="1557"/>
                  <a:pt x="3715" y="1557"/>
                </a:cubicBezTo>
                <a:cubicBezTo>
                  <a:pt x="3868" y="1502"/>
                  <a:pt x="3994" y="1385"/>
                  <a:pt x="4057" y="1233"/>
                </a:cubicBezTo>
                <a:cubicBezTo>
                  <a:pt x="4057" y="1242"/>
                  <a:pt x="4057" y="1250"/>
                  <a:pt x="4057" y="1259"/>
                </a:cubicBezTo>
                <a:cubicBezTo>
                  <a:pt x="4057" y="1421"/>
                  <a:pt x="4192" y="1557"/>
                  <a:pt x="4354" y="1557"/>
                </a:cubicBezTo>
                <a:cubicBezTo>
                  <a:pt x="4471" y="1557"/>
                  <a:pt x="4570" y="1485"/>
                  <a:pt x="4624" y="1385"/>
                </a:cubicBezTo>
                <a:cubicBezTo>
                  <a:pt x="4642" y="1394"/>
                  <a:pt x="4660" y="1403"/>
                  <a:pt x="4687" y="1413"/>
                </a:cubicBezTo>
                <a:cubicBezTo>
                  <a:pt x="4687" y="1511"/>
                  <a:pt x="4687" y="1511"/>
                  <a:pt x="4687" y="1511"/>
                </a:cubicBezTo>
                <a:cubicBezTo>
                  <a:pt x="4588" y="1529"/>
                  <a:pt x="4588" y="1529"/>
                  <a:pt x="4588" y="1529"/>
                </a:cubicBezTo>
                <a:lnTo>
                  <a:pt x="4588" y="1529"/>
                </a:lnTo>
                <a:cubicBezTo>
                  <a:pt x="4354" y="1574"/>
                  <a:pt x="4354" y="1574"/>
                  <a:pt x="4354" y="1574"/>
                </a:cubicBezTo>
                <a:cubicBezTo>
                  <a:pt x="4318" y="1583"/>
                  <a:pt x="4291" y="1610"/>
                  <a:pt x="4273" y="1646"/>
                </a:cubicBezTo>
                <a:close/>
                <a:moveTo>
                  <a:pt x="2842" y="963"/>
                </a:moveTo>
                <a:lnTo>
                  <a:pt x="2842" y="963"/>
                </a:lnTo>
                <a:cubicBezTo>
                  <a:pt x="2860" y="998"/>
                  <a:pt x="2887" y="1017"/>
                  <a:pt x="2923" y="1026"/>
                </a:cubicBezTo>
                <a:cubicBezTo>
                  <a:pt x="2932" y="1269"/>
                  <a:pt x="3094" y="1475"/>
                  <a:pt x="3310" y="1557"/>
                </a:cubicBezTo>
                <a:cubicBezTo>
                  <a:pt x="3310" y="1592"/>
                  <a:pt x="3310" y="1592"/>
                  <a:pt x="3310" y="1592"/>
                </a:cubicBezTo>
                <a:cubicBezTo>
                  <a:pt x="2959" y="1664"/>
                  <a:pt x="2959" y="1664"/>
                  <a:pt x="2959" y="1664"/>
                </a:cubicBezTo>
                <a:cubicBezTo>
                  <a:pt x="2914" y="1673"/>
                  <a:pt x="2869" y="1709"/>
                  <a:pt x="2851" y="1754"/>
                </a:cubicBezTo>
                <a:cubicBezTo>
                  <a:pt x="2761" y="2033"/>
                  <a:pt x="2761" y="2033"/>
                  <a:pt x="2761" y="2033"/>
                </a:cubicBezTo>
                <a:cubicBezTo>
                  <a:pt x="2672" y="1754"/>
                  <a:pt x="2672" y="1754"/>
                  <a:pt x="2672" y="1754"/>
                </a:cubicBezTo>
                <a:cubicBezTo>
                  <a:pt x="2654" y="1709"/>
                  <a:pt x="2618" y="1682"/>
                  <a:pt x="2573" y="1673"/>
                </a:cubicBezTo>
                <a:cubicBezTo>
                  <a:pt x="2285" y="1610"/>
                  <a:pt x="2285" y="1610"/>
                  <a:pt x="2285" y="1610"/>
                </a:cubicBezTo>
                <a:lnTo>
                  <a:pt x="2285" y="1610"/>
                </a:lnTo>
                <a:cubicBezTo>
                  <a:pt x="2177" y="1592"/>
                  <a:pt x="2177" y="1592"/>
                  <a:pt x="2177" y="1592"/>
                </a:cubicBezTo>
                <a:cubicBezTo>
                  <a:pt x="2177" y="1457"/>
                  <a:pt x="2177" y="1457"/>
                  <a:pt x="2177" y="1457"/>
                </a:cubicBezTo>
                <a:cubicBezTo>
                  <a:pt x="2204" y="1449"/>
                  <a:pt x="2240" y="1439"/>
                  <a:pt x="2267" y="1421"/>
                </a:cubicBezTo>
                <a:cubicBezTo>
                  <a:pt x="2294" y="1493"/>
                  <a:pt x="2339" y="1557"/>
                  <a:pt x="2411" y="1592"/>
                </a:cubicBezTo>
                <a:cubicBezTo>
                  <a:pt x="2465" y="1628"/>
                  <a:pt x="2537" y="1655"/>
                  <a:pt x="2600" y="1655"/>
                </a:cubicBezTo>
                <a:cubicBezTo>
                  <a:pt x="2627" y="1655"/>
                  <a:pt x="2654" y="1646"/>
                  <a:pt x="2681" y="1646"/>
                </a:cubicBezTo>
                <a:cubicBezTo>
                  <a:pt x="2770" y="1619"/>
                  <a:pt x="2851" y="1565"/>
                  <a:pt x="2905" y="1485"/>
                </a:cubicBezTo>
                <a:cubicBezTo>
                  <a:pt x="2959" y="1403"/>
                  <a:pt x="2977" y="1305"/>
                  <a:pt x="2959" y="1214"/>
                </a:cubicBezTo>
                <a:cubicBezTo>
                  <a:pt x="2932" y="1125"/>
                  <a:pt x="2887" y="1053"/>
                  <a:pt x="2815" y="998"/>
                </a:cubicBezTo>
                <a:cubicBezTo>
                  <a:pt x="2824" y="990"/>
                  <a:pt x="2833" y="981"/>
                  <a:pt x="2842" y="963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3">
            <a:extLst>
              <a:ext uri="{FF2B5EF4-FFF2-40B4-BE49-F238E27FC236}">
                <a16:creationId xmlns:a16="http://schemas.microsoft.com/office/drawing/2014/main" id="{1662E825-DE2D-4245-A463-E86FBE97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082" y="5529186"/>
            <a:ext cx="638808" cy="1106938"/>
          </a:xfrm>
          <a:custGeom>
            <a:avLst/>
            <a:gdLst>
              <a:gd name="T0" fmla="*/ 468 w 577"/>
              <a:gd name="T1" fmla="*/ 999 h 1000"/>
              <a:gd name="T2" fmla="*/ 468 w 577"/>
              <a:gd name="T3" fmla="*/ 999 h 1000"/>
              <a:gd name="T4" fmla="*/ 99 w 577"/>
              <a:gd name="T5" fmla="*/ 999 h 1000"/>
              <a:gd name="T6" fmla="*/ 0 w 577"/>
              <a:gd name="T7" fmla="*/ 900 h 1000"/>
              <a:gd name="T8" fmla="*/ 0 w 577"/>
              <a:gd name="T9" fmla="*/ 108 h 1000"/>
              <a:gd name="T10" fmla="*/ 99 w 577"/>
              <a:gd name="T11" fmla="*/ 0 h 1000"/>
              <a:gd name="T12" fmla="*/ 468 w 577"/>
              <a:gd name="T13" fmla="*/ 0 h 1000"/>
              <a:gd name="T14" fmla="*/ 576 w 577"/>
              <a:gd name="T15" fmla="*/ 108 h 1000"/>
              <a:gd name="T16" fmla="*/ 576 w 577"/>
              <a:gd name="T17" fmla="*/ 900 h 1000"/>
              <a:gd name="T18" fmla="*/ 468 w 577"/>
              <a:gd name="T19" fmla="*/ 999 h 1000"/>
              <a:gd name="T20" fmla="*/ 99 w 577"/>
              <a:gd name="T21" fmla="*/ 72 h 1000"/>
              <a:gd name="T22" fmla="*/ 99 w 577"/>
              <a:gd name="T23" fmla="*/ 72 h 1000"/>
              <a:gd name="T24" fmla="*/ 72 w 577"/>
              <a:gd name="T25" fmla="*/ 108 h 1000"/>
              <a:gd name="T26" fmla="*/ 72 w 577"/>
              <a:gd name="T27" fmla="*/ 900 h 1000"/>
              <a:gd name="T28" fmla="*/ 99 w 577"/>
              <a:gd name="T29" fmla="*/ 936 h 1000"/>
              <a:gd name="T30" fmla="*/ 468 w 577"/>
              <a:gd name="T31" fmla="*/ 936 h 1000"/>
              <a:gd name="T32" fmla="*/ 504 w 577"/>
              <a:gd name="T33" fmla="*/ 900 h 1000"/>
              <a:gd name="T34" fmla="*/ 504 w 577"/>
              <a:gd name="T35" fmla="*/ 108 h 1000"/>
              <a:gd name="T36" fmla="*/ 468 w 577"/>
              <a:gd name="T37" fmla="*/ 72 h 1000"/>
              <a:gd name="T38" fmla="*/ 99 w 577"/>
              <a:gd name="T39" fmla="*/ 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7" h="1000">
                <a:moveTo>
                  <a:pt x="468" y="999"/>
                </a:moveTo>
                <a:lnTo>
                  <a:pt x="468" y="999"/>
                </a:lnTo>
                <a:cubicBezTo>
                  <a:pt x="99" y="999"/>
                  <a:pt x="99" y="999"/>
                  <a:pt x="99" y="999"/>
                </a:cubicBezTo>
                <a:cubicBezTo>
                  <a:pt x="45" y="999"/>
                  <a:pt x="0" y="954"/>
                  <a:pt x="0" y="90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31" y="0"/>
                  <a:pt x="576" y="45"/>
                  <a:pt x="576" y="108"/>
                </a:cubicBezTo>
                <a:cubicBezTo>
                  <a:pt x="576" y="900"/>
                  <a:pt x="576" y="900"/>
                  <a:pt x="576" y="900"/>
                </a:cubicBezTo>
                <a:cubicBezTo>
                  <a:pt x="576" y="954"/>
                  <a:pt x="531" y="999"/>
                  <a:pt x="468" y="999"/>
                </a:cubicBezTo>
                <a:close/>
                <a:moveTo>
                  <a:pt x="99" y="72"/>
                </a:moveTo>
                <a:lnTo>
                  <a:pt x="99" y="72"/>
                </a:lnTo>
                <a:cubicBezTo>
                  <a:pt x="81" y="72"/>
                  <a:pt x="72" y="81"/>
                  <a:pt x="72" y="108"/>
                </a:cubicBezTo>
                <a:cubicBezTo>
                  <a:pt x="72" y="900"/>
                  <a:pt x="72" y="900"/>
                  <a:pt x="72" y="900"/>
                </a:cubicBezTo>
                <a:cubicBezTo>
                  <a:pt x="72" y="918"/>
                  <a:pt x="81" y="936"/>
                  <a:pt x="99" y="936"/>
                </a:cubicBezTo>
                <a:cubicBezTo>
                  <a:pt x="468" y="936"/>
                  <a:pt x="468" y="936"/>
                  <a:pt x="468" y="936"/>
                </a:cubicBezTo>
                <a:cubicBezTo>
                  <a:pt x="495" y="936"/>
                  <a:pt x="504" y="918"/>
                  <a:pt x="504" y="900"/>
                </a:cubicBezTo>
                <a:cubicBezTo>
                  <a:pt x="504" y="108"/>
                  <a:pt x="504" y="108"/>
                  <a:pt x="504" y="108"/>
                </a:cubicBezTo>
                <a:cubicBezTo>
                  <a:pt x="504" y="81"/>
                  <a:pt x="495" y="72"/>
                  <a:pt x="468" y="72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4">
            <a:extLst>
              <a:ext uri="{FF2B5EF4-FFF2-40B4-BE49-F238E27FC236}">
                <a16:creationId xmlns:a16="http://schemas.microsoft.com/office/drawing/2014/main" id="{C95C5BAB-3E31-0245-9308-7A99F4E8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038" y="6406935"/>
            <a:ext cx="82897" cy="92650"/>
          </a:xfrm>
          <a:custGeom>
            <a:avLst/>
            <a:gdLst>
              <a:gd name="T0" fmla="*/ 36 w 73"/>
              <a:gd name="T1" fmla="*/ 81 h 82"/>
              <a:gd name="T2" fmla="*/ 36 w 73"/>
              <a:gd name="T3" fmla="*/ 81 h 82"/>
              <a:gd name="T4" fmla="*/ 0 w 73"/>
              <a:gd name="T5" fmla="*/ 45 h 82"/>
              <a:gd name="T6" fmla="*/ 36 w 73"/>
              <a:gd name="T7" fmla="*/ 0 h 82"/>
              <a:gd name="T8" fmla="*/ 72 w 73"/>
              <a:gd name="T9" fmla="*/ 45 h 82"/>
              <a:gd name="T10" fmla="*/ 36 w 73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45"/>
                </a:cubicBezTo>
                <a:cubicBezTo>
                  <a:pt x="72" y="63"/>
                  <a:pt x="54" y="81"/>
                  <a:pt x="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5">
            <a:extLst>
              <a:ext uri="{FF2B5EF4-FFF2-40B4-BE49-F238E27FC236}">
                <a16:creationId xmlns:a16="http://schemas.microsoft.com/office/drawing/2014/main" id="{B8AA1078-DA28-464E-A5B1-7D06853D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274" y="5670599"/>
            <a:ext cx="170672" cy="39011"/>
          </a:xfrm>
          <a:custGeom>
            <a:avLst/>
            <a:gdLst>
              <a:gd name="T0" fmla="*/ 144 w 154"/>
              <a:gd name="T1" fmla="*/ 36 h 37"/>
              <a:gd name="T2" fmla="*/ 144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44 w 154"/>
              <a:gd name="T11" fmla="*/ 0 h 37"/>
              <a:gd name="T12" fmla="*/ 153 w 154"/>
              <a:gd name="T13" fmla="*/ 18 h 37"/>
              <a:gd name="T14" fmla="*/ 144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53" y="9"/>
                  <a:pt x="153" y="18"/>
                </a:cubicBezTo>
                <a:cubicBezTo>
                  <a:pt x="153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6">
            <a:extLst>
              <a:ext uri="{FF2B5EF4-FFF2-40B4-BE49-F238E27FC236}">
                <a16:creationId xmlns:a16="http://schemas.microsoft.com/office/drawing/2014/main" id="{C028EA1E-799F-514E-A8A1-F34C79D4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460" y="5646219"/>
            <a:ext cx="1394646" cy="867997"/>
          </a:xfrm>
          <a:custGeom>
            <a:avLst/>
            <a:gdLst>
              <a:gd name="T0" fmla="*/ 630 w 1261"/>
              <a:gd name="T1" fmla="*/ 783 h 784"/>
              <a:gd name="T2" fmla="*/ 630 w 1261"/>
              <a:gd name="T3" fmla="*/ 783 h 784"/>
              <a:gd name="T4" fmla="*/ 216 w 1261"/>
              <a:gd name="T5" fmla="*/ 630 h 784"/>
              <a:gd name="T6" fmla="*/ 9 w 1261"/>
              <a:gd name="T7" fmla="*/ 414 h 784"/>
              <a:gd name="T8" fmla="*/ 9 w 1261"/>
              <a:gd name="T9" fmla="*/ 405 h 784"/>
              <a:gd name="T10" fmla="*/ 9 w 1261"/>
              <a:gd name="T11" fmla="*/ 378 h 784"/>
              <a:gd name="T12" fmla="*/ 207 w 1261"/>
              <a:gd name="T13" fmla="*/ 162 h 784"/>
              <a:gd name="T14" fmla="*/ 621 w 1261"/>
              <a:gd name="T15" fmla="*/ 0 h 784"/>
              <a:gd name="T16" fmla="*/ 1053 w 1261"/>
              <a:gd name="T17" fmla="*/ 162 h 784"/>
              <a:gd name="T18" fmla="*/ 1251 w 1261"/>
              <a:gd name="T19" fmla="*/ 369 h 784"/>
              <a:gd name="T20" fmla="*/ 1260 w 1261"/>
              <a:gd name="T21" fmla="*/ 378 h 784"/>
              <a:gd name="T22" fmla="*/ 1260 w 1261"/>
              <a:gd name="T23" fmla="*/ 414 h 784"/>
              <a:gd name="T24" fmla="*/ 1053 w 1261"/>
              <a:gd name="T25" fmla="*/ 621 h 784"/>
              <a:gd name="T26" fmla="*/ 639 w 1261"/>
              <a:gd name="T27" fmla="*/ 783 h 784"/>
              <a:gd name="T28" fmla="*/ 630 w 1261"/>
              <a:gd name="T29" fmla="*/ 783 h 784"/>
              <a:gd name="T30" fmla="*/ 81 w 1261"/>
              <a:gd name="T31" fmla="*/ 396 h 784"/>
              <a:gd name="T32" fmla="*/ 81 w 1261"/>
              <a:gd name="T33" fmla="*/ 396 h 784"/>
              <a:gd name="T34" fmla="*/ 630 w 1261"/>
              <a:gd name="T35" fmla="*/ 720 h 784"/>
              <a:gd name="T36" fmla="*/ 639 w 1261"/>
              <a:gd name="T37" fmla="*/ 720 h 784"/>
              <a:gd name="T38" fmla="*/ 1017 w 1261"/>
              <a:gd name="T39" fmla="*/ 576 h 784"/>
              <a:gd name="T40" fmla="*/ 1188 w 1261"/>
              <a:gd name="T41" fmla="*/ 396 h 784"/>
              <a:gd name="T42" fmla="*/ 630 w 1261"/>
              <a:gd name="T43" fmla="*/ 72 h 784"/>
              <a:gd name="T44" fmla="*/ 630 w 1261"/>
              <a:gd name="T45" fmla="*/ 72 h 784"/>
              <a:gd name="T46" fmla="*/ 252 w 1261"/>
              <a:gd name="T47" fmla="*/ 216 h 784"/>
              <a:gd name="T48" fmla="*/ 81 w 1261"/>
              <a:gd name="T49" fmla="*/ 396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61" h="784">
                <a:moveTo>
                  <a:pt x="630" y="783"/>
                </a:moveTo>
                <a:lnTo>
                  <a:pt x="630" y="783"/>
                </a:lnTo>
                <a:cubicBezTo>
                  <a:pt x="486" y="783"/>
                  <a:pt x="342" y="729"/>
                  <a:pt x="216" y="630"/>
                </a:cubicBezTo>
                <a:cubicBezTo>
                  <a:pt x="144" y="567"/>
                  <a:pt x="72" y="495"/>
                  <a:pt x="9" y="414"/>
                </a:cubicBezTo>
                <a:cubicBezTo>
                  <a:pt x="9" y="414"/>
                  <a:pt x="9" y="414"/>
                  <a:pt x="9" y="405"/>
                </a:cubicBezTo>
                <a:cubicBezTo>
                  <a:pt x="0" y="396"/>
                  <a:pt x="0" y="387"/>
                  <a:pt x="9" y="378"/>
                </a:cubicBezTo>
                <a:cubicBezTo>
                  <a:pt x="63" y="297"/>
                  <a:pt x="135" y="216"/>
                  <a:pt x="207" y="162"/>
                </a:cubicBezTo>
                <a:cubicBezTo>
                  <a:pt x="342" y="54"/>
                  <a:pt x="477" y="0"/>
                  <a:pt x="621" y="0"/>
                </a:cubicBezTo>
                <a:cubicBezTo>
                  <a:pt x="774" y="0"/>
                  <a:pt x="918" y="54"/>
                  <a:pt x="1053" y="162"/>
                </a:cubicBezTo>
                <a:cubicBezTo>
                  <a:pt x="1125" y="216"/>
                  <a:pt x="1197" y="288"/>
                  <a:pt x="1251" y="369"/>
                </a:cubicBezTo>
                <a:lnTo>
                  <a:pt x="1260" y="378"/>
                </a:lnTo>
                <a:cubicBezTo>
                  <a:pt x="1260" y="387"/>
                  <a:pt x="1260" y="405"/>
                  <a:pt x="1260" y="414"/>
                </a:cubicBezTo>
                <a:cubicBezTo>
                  <a:pt x="1197" y="495"/>
                  <a:pt x="1125" y="567"/>
                  <a:pt x="1053" y="621"/>
                </a:cubicBezTo>
                <a:cubicBezTo>
                  <a:pt x="927" y="729"/>
                  <a:pt x="783" y="783"/>
                  <a:pt x="639" y="783"/>
                </a:cubicBezTo>
                <a:cubicBezTo>
                  <a:pt x="639" y="783"/>
                  <a:pt x="639" y="783"/>
                  <a:pt x="630" y="783"/>
                </a:cubicBezTo>
                <a:close/>
                <a:moveTo>
                  <a:pt x="81" y="396"/>
                </a:moveTo>
                <a:lnTo>
                  <a:pt x="81" y="396"/>
                </a:lnTo>
                <a:cubicBezTo>
                  <a:pt x="162" y="504"/>
                  <a:pt x="360" y="720"/>
                  <a:pt x="630" y="720"/>
                </a:cubicBezTo>
                <a:cubicBezTo>
                  <a:pt x="639" y="720"/>
                  <a:pt x="639" y="720"/>
                  <a:pt x="639" y="720"/>
                </a:cubicBezTo>
                <a:cubicBezTo>
                  <a:pt x="765" y="720"/>
                  <a:pt x="891" y="666"/>
                  <a:pt x="1017" y="576"/>
                </a:cubicBezTo>
                <a:cubicBezTo>
                  <a:pt x="1080" y="522"/>
                  <a:pt x="1134" y="459"/>
                  <a:pt x="1188" y="396"/>
                </a:cubicBezTo>
                <a:cubicBezTo>
                  <a:pt x="1107" y="279"/>
                  <a:pt x="909" y="72"/>
                  <a:pt x="630" y="72"/>
                </a:cubicBezTo>
                <a:lnTo>
                  <a:pt x="630" y="72"/>
                </a:lnTo>
                <a:cubicBezTo>
                  <a:pt x="495" y="72"/>
                  <a:pt x="369" y="117"/>
                  <a:pt x="252" y="216"/>
                </a:cubicBezTo>
                <a:cubicBezTo>
                  <a:pt x="189" y="261"/>
                  <a:pt x="126" y="324"/>
                  <a:pt x="81" y="3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7">
            <a:extLst>
              <a:ext uri="{FF2B5EF4-FFF2-40B4-BE49-F238E27FC236}">
                <a16:creationId xmlns:a16="http://schemas.microsoft.com/office/drawing/2014/main" id="{3B79EA74-9408-CE40-99C3-EDCFF570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076" y="5797385"/>
            <a:ext cx="580288" cy="580291"/>
          </a:xfrm>
          <a:custGeom>
            <a:avLst/>
            <a:gdLst>
              <a:gd name="T0" fmla="*/ 261 w 523"/>
              <a:gd name="T1" fmla="*/ 522 h 523"/>
              <a:gd name="T2" fmla="*/ 261 w 523"/>
              <a:gd name="T3" fmla="*/ 522 h 523"/>
              <a:gd name="T4" fmla="*/ 0 w 523"/>
              <a:gd name="T5" fmla="*/ 261 h 523"/>
              <a:gd name="T6" fmla="*/ 261 w 523"/>
              <a:gd name="T7" fmla="*/ 0 h 523"/>
              <a:gd name="T8" fmla="*/ 522 w 523"/>
              <a:gd name="T9" fmla="*/ 261 h 523"/>
              <a:gd name="T10" fmla="*/ 261 w 523"/>
              <a:gd name="T11" fmla="*/ 522 h 523"/>
              <a:gd name="T12" fmla="*/ 261 w 523"/>
              <a:gd name="T13" fmla="*/ 63 h 523"/>
              <a:gd name="T14" fmla="*/ 261 w 523"/>
              <a:gd name="T15" fmla="*/ 63 h 523"/>
              <a:gd name="T16" fmla="*/ 72 w 523"/>
              <a:gd name="T17" fmla="*/ 261 h 523"/>
              <a:gd name="T18" fmla="*/ 261 w 523"/>
              <a:gd name="T19" fmla="*/ 450 h 523"/>
              <a:gd name="T20" fmla="*/ 450 w 523"/>
              <a:gd name="T21" fmla="*/ 261 h 523"/>
              <a:gd name="T22" fmla="*/ 261 w 523"/>
              <a:gd name="T23" fmla="*/ 6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" h="523">
                <a:moveTo>
                  <a:pt x="261" y="522"/>
                </a:moveTo>
                <a:lnTo>
                  <a:pt x="261" y="522"/>
                </a:lnTo>
                <a:cubicBezTo>
                  <a:pt x="117" y="522"/>
                  <a:pt x="0" y="405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cubicBezTo>
                  <a:pt x="522" y="405"/>
                  <a:pt x="405" y="522"/>
                  <a:pt x="261" y="522"/>
                </a:cubicBezTo>
                <a:close/>
                <a:moveTo>
                  <a:pt x="261" y="63"/>
                </a:moveTo>
                <a:lnTo>
                  <a:pt x="261" y="63"/>
                </a:lnTo>
                <a:cubicBezTo>
                  <a:pt x="153" y="63"/>
                  <a:pt x="72" y="153"/>
                  <a:pt x="72" y="261"/>
                </a:cubicBezTo>
                <a:cubicBezTo>
                  <a:pt x="72" y="369"/>
                  <a:pt x="153" y="450"/>
                  <a:pt x="261" y="450"/>
                </a:cubicBezTo>
                <a:cubicBezTo>
                  <a:pt x="369" y="450"/>
                  <a:pt x="450" y="369"/>
                  <a:pt x="450" y="261"/>
                </a:cubicBezTo>
                <a:cubicBezTo>
                  <a:pt x="450" y="153"/>
                  <a:pt x="369" y="63"/>
                  <a:pt x="261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8">
            <a:extLst>
              <a:ext uri="{FF2B5EF4-FFF2-40B4-BE49-F238E27FC236}">
                <a16:creationId xmlns:a16="http://schemas.microsoft.com/office/drawing/2014/main" id="{483D8E15-951C-2F4E-8653-526F282A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121" y="10664018"/>
            <a:ext cx="1136199" cy="726583"/>
          </a:xfrm>
          <a:custGeom>
            <a:avLst/>
            <a:gdLst>
              <a:gd name="T0" fmla="*/ 972 w 1027"/>
              <a:gd name="T1" fmla="*/ 657 h 658"/>
              <a:gd name="T2" fmla="*/ 972 w 1027"/>
              <a:gd name="T3" fmla="*/ 657 h 658"/>
              <a:gd name="T4" fmla="*/ 54 w 1027"/>
              <a:gd name="T5" fmla="*/ 657 h 658"/>
              <a:gd name="T6" fmla="*/ 0 w 1027"/>
              <a:gd name="T7" fmla="*/ 612 h 658"/>
              <a:gd name="T8" fmla="*/ 0 w 1027"/>
              <a:gd name="T9" fmla="*/ 54 h 658"/>
              <a:gd name="T10" fmla="*/ 54 w 1027"/>
              <a:gd name="T11" fmla="*/ 0 h 658"/>
              <a:gd name="T12" fmla="*/ 972 w 1027"/>
              <a:gd name="T13" fmla="*/ 0 h 658"/>
              <a:gd name="T14" fmla="*/ 1026 w 1027"/>
              <a:gd name="T15" fmla="*/ 54 h 658"/>
              <a:gd name="T16" fmla="*/ 1026 w 1027"/>
              <a:gd name="T17" fmla="*/ 612 h 658"/>
              <a:gd name="T18" fmla="*/ 972 w 1027"/>
              <a:gd name="T19" fmla="*/ 657 h 658"/>
              <a:gd name="T20" fmla="*/ 72 w 1027"/>
              <a:gd name="T21" fmla="*/ 594 h 658"/>
              <a:gd name="T22" fmla="*/ 72 w 1027"/>
              <a:gd name="T23" fmla="*/ 594 h 658"/>
              <a:gd name="T24" fmla="*/ 963 w 1027"/>
              <a:gd name="T25" fmla="*/ 594 h 658"/>
              <a:gd name="T26" fmla="*/ 963 w 1027"/>
              <a:gd name="T27" fmla="*/ 72 h 658"/>
              <a:gd name="T28" fmla="*/ 72 w 1027"/>
              <a:gd name="T29" fmla="*/ 72 h 658"/>
              <a:gd name="T30" fmla="*/ 72 w 1027"/>
              <a:gd name="T31" fmla="*/ 594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7" h="658">
                <a:moveTo>
                  <a:pt x="972" y="657"/>
                </a:moveTo>
                <a:lnTo>
                  <a:pt x="972" y="657"/>
                </a:lnTo>
                <a:cubicBezTo>
                  <a:pt x="54" y="657"/>
                  <a:pt x="54" y="657"/>
                  <a:pt x="54" y="657"/>
                </a:cubicBezTo>
                <a:cubicBezTo>
                  <a:pt x="27" y="657"/>
                  <a:pt x="0" y="639"/>
                  <a:pt x="0" y="6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1008" y="0"/>
                  <a:pt x="1026" y="27"/>
                  <a:pt x="1026" y="54"/>
                </a:cubicBezTo>
                <a:cubicBezTo>
                  <a:pt x="1026" y="612"/>
                  <a:pt x="1026" y="612"/>
                  <a:pt x="1026" y="612"/>
                </a:cubicBezTo>
                <a:cubicBezTo>
                  <a:pt x="1026" y="639"/>
                  <a:pt x="1008" y="657"/>
                  <a:pt x="972" y="657"/>
                </a:cubicBezTo>
                <a:close/>
                <a:moveTo>
                  <a:pt x="72" y="594"/>
                </a:moveTo>
                <a:lnTo>
                  <a:pt x="72" y="594"/>
                </a:lnTo>
                <a:cubicBezTo>
                  <a:pt x="963" y="594"/>
                  <a:pt x="963" y="594"/>
                  <a:pt x="963" y="594"/>
                </a:cubicBezTo>
                <a:cubicBezTo>
                  <a:pt x="963" y="72"/>
                  <a:pt x="963" y="72"/>
                  <a:pt x="963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5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9">
            <a:extLst>
              <a:ext uri="{FF2B5EF4-FFF2-40B4-BE49-F238E27FC236}">
                <a16:creationId xmlns:a16="http://schemas.microsoft.com/office/drawing/2014/main" id="{48F42EA9-6B6F-4844-94A3-2D3E9F99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460" y="11458870"/>
            <a:ext cx="1394646" cy="73144"/>
          </a:xfrm>
          <a:custGeom>
            <a:avLst/>
            <a:gdLst>
              <a:gd name="T0" fmla="*/ 1233 w 1261"/>
              <a:gd name="T1" fmla="*/ 63 h 64"/>
              <a:gd name="T2" fmla="*/ 1233 w 1261"/>
              <a:gd name="T3" fmla="*/ 63 h 64"/>
              <a:gd name="T4" fmla="*/ 36 w 1261"/>
              <a:gd name="T5" fmla="*/ 63 h 64"/>
              <a:gd name="T6" fmla="*/ 0 w 1261"/>
              <a:gd name="T7" fmla="*/ 36 h 64"/>
              <a:gd name="T8" fmla="*/ 36 w 1261"/>
              <a:gd name="T9" fmla="*/ 0 h 64"/>
              <a:gd name="T10" fmla="*/ 1233 w 1261"/>
              <a:gd name="T11" fmla="*/ 0 h 64"/>
              <a:gd name="T12" fmla="*/ 1260 w 1261"/>
              <a:gd name="T13" fmla="*/ 36 h 64"/>
              <a:gd name="T14" fmla="*/ 1233 w 126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1" h="64">
                <a:moveTo>
                  <a:pt x="1233" y="63"/>
                </a:moveTo>
                <a:lnTo>
                  <a:pt x="1233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33" y="0"/>
                  <a:pt x="1233" y="0"/>
                  <a:pt x="1233" y="0"/>
                </a:cubicBezTo>
                <a:cubicBezTo>
                  <a:pt x="1251" y="0"/>
                  <a:pt x="1260" y="18"/>
                  <a:pt x="1260" y="36"/>
                </a:cubicBezTo>
                <a:cubicBezTo>
                  <a:pt x="1260" y="54"/>
                  <a:pt x="1251" y="63"/>
                  <a:pt x="123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0">
            <a:extLst>
              <a:ext uri="{FF2B5EF4-FFF2-40B4-BE49-F238E27FC236}">
                <a16:creationId xmlns:a16="http://schemas.microsoft.com/office/drawing/2014/main" id="{6E5BBE71-7970-1641-B304-1C5B3111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41" y="10532357"/>
            <a:ext cx="575413" cy="1136196"/>
          </a:xfrm>
          <a:custGeom>
            <a:avLst/>
            <a:gdLst>
              <a:gd name="T0" fmla="*/ 441 w 522"/>
              <a:gd name="T1" fmla="*/ 72 h 1027"/>
              <a:gd name="T2" fmla="*/ 261 w 522"/>
              <a:gd name="T3" fmla="*/ 0 h 1027"/>
              <a:gd name="T4" fmla="*/ 0 w 522"/>
              <a:gd name="T5" fmla="*/ 261 h 1027"/>
              <a:gd name="T6" fmla="*/ 108 w 522"/>
              <a:gd name="T7" fmla="*/ 495 h 1027"/>
              <a:gd name="T8" fmla="*/ 144 w 522"/>
              <a:gd name="T9" fmla="*/ 585 h 1027"/>
              <a:gd name="T10" fmla="*/ 135 w 522"/>
              <a:gd name="T11" fmla="*/ 666 h 1027"/>
              <a:gd name="T12" fmla="*/ 189 w 522"/>
              <a:gd name="T13" fmla="*/ 720 h 1027"/>
              <a:gd name="T14" fmla="*/ 135 w 522"/>
              <a:gd name="T15" fmla="*/ 783 h 1027"/>
              <a:gd name="T16" fmla="*/ 189 w 522"/>
              <a:gd name="T17" fmla="*/ 846 h 1027"/>
              <a:gd name="T18" fmla="*/ 135 w 522"/>
              <a:gd name="T19" fmla="*/ 900 h 1027"/>
              <a:gd name="T20" fmla="*/ 234 w 522"/>
              <a:gd name="T21" fmla="*/ 1017 h 1027"/>
              <a:gd name="T22" fmla="*/ 261 w 522"/>
              <a:gd name="T23" fmla="*/ 1026 h 1027"/>
              <a:gd name="T24" fmla="*/ 369 w 522"/>
              <a:gd name="T25" fmla="*/ 927 h 1027"/>
              <a:gd name="T26" fmla="*/ 378 w 522"/>
              <a:gd name="T27" fmla="*/ 522 h 1027"/>
              <a:gd name="T28" fmla="*/ 413 w 522"/>
              <a:gd name="T29" fmla="*/ 459 h 1027"/>
              <a:gd name="T30" fmla="*/ 485 w 522"/>
              <a:gd name="T31" fmla="*/ 387 h 1027"/>
              <a:gd name="T32" fmla="*/ 441 w 522"/>
              <a:gd name="T33" fmla="*/ 72 h 1027"/>
              <a:gd name="T34" fmla="*/ 423 w 522"/>
              <a:gd name="T35" fmla="*/ 351 h 1027"/>
              <a:gd name="T36" fmla="*/ 333 w 522"/>
              <a:gd name="T37" fmla="*/ 477 h 1027"/>
              <a:gd name="T38" fmla="*/ 324 w 522"/>
              <a:gd name="T39" fmla="*/ 486 h 1027"/>
              <a:gd name="T40" fmla="*/ 315 w 522"/>
              <a:gd name="T41" fmla="*/ 891 h 1027"/>
              <a:gd name="T42" fmla="*/ 216 w 522"/>
              <a:gd name="T43" fmla="*/ 900 h 1027"/>
              <a:gd name="T44" fmla="*/ 270 w 522"/>
              <a:gd name="T45" fmla="*/ 837 h 1027"/>
              <a:gd name="T46" fmla="*/ 216 w 522"/>
              <a:gd name="T47" fmla="*/ 783 h 1027"/>
              <a:gd name="T48" fmla="*/ 279 w 522"/>
              <a:gd name="T49" fmla="*/ 720 h 1027"/>
              <a:gd name="T50" fmla="*/ 198 w 522"/>
              <a:gd name="T51" fmla="*/ 648 h 1027"/>
              <a:gd name="T52" fmla="*/ 243 w 522"/>
              <a:gd name="T53" fmla="*/ 567 h 1027"/>
              <a:gd name="T54" fmla="*/ 243 w 522"/>
              <a:gd name="T55" fmla="*/ 522 h 1027"/>
              <a:gd name="T56" fmla="*/ 162 w 522"/>
              <a:gd name="T57" fmla="*/ 423 h 1027"/>
              <a:gd name="T58" fmla="*/ 261 w 522"/>
              <a:gd name="T59" fmla="*/ 63 h 1027"/>
              <a:gd name="T60" fmla="*/ 396 w 522"/>
              <a:gd name="T61" fmla="*/ 126 h 1027"/>
              <a:gd name="T62" fmla="*/ 423 w 522"/>
              <a:gd name="T63" fmla="*/ 351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2" h="1027">
                <a:moveTo>
                  <a:pt x="441" y="72"/>
                </a:moveTo>
                <a:lnTo>
                  <a:pt x="441" y="72"/>
                </a:lnTo>
                <a:cubicBezTo>
                  <a:pt x="396" y="27"/>
                  <a:pt x="333" y="0"/>
                  <a:pt x="261" y="0"/>
                </a:cubicBezTo>
                <a:lnTo>
                  <a:pt x="261" y="0"/>
                </a:lnTo>
                <a:cubicBezTo>
                  <a:pt x="189" y="0"/>
                  <a:pt x="126" y="27"/>
                  <a:pt x="81" y="72"/>
                </a:cubicBezTo>
                <a:cubicBezTo>
                  <a:pt x="27" y="126"/>
                  <a:pt x="0" y="189"/>
                  <a:pt x="0" y="261"/>
                </a:cubicBezTo>
                <a:cubicBezTo>
                  <a:pt x="0" y="342"/>
                  <a:pt x="36" y="414"/>
                  <a:pt x="99" y="459"/>
                </a:cubicBezTo>
                <a:cubicBezTo>
                  <a:pt x="99" y="477"/>
                  <a:pt x="99" y="486"/>
                  <a:pt x="108" y="495"/>
                </a:cubicBezTo>
                <a:cubicBezTo>
                  <a:pt x="171" y="549"/>
                  <a:pt x="171" y="549"/>
                  <a:pt x="171" y="549"/>
                </a:cubicBezTo>
                <a:cubicBezTo>
                  <a:pt x="144" y="585"/>
                  <a:pt x="144" y="585"/>
                  <a:pt x="144" y="585"/>
                </a:cubicBezTo>
                <a:cubicBezTo>
                  <a:pt x="135" y="594"/>
                  <a:pt x="135" y="594"/>
                  <a:pt x="135" y="603"/>
                </a:cubicBezTo>
                <a:cubicBezTo>
                  <a:pt x="135" y="666"/>
                  <a:pt x="135" y="666"/>
                  <a:pt x="135" y="666"/>
                </a:cubicBezTo>
                <a:cubicBezTo>
                  <a:pt x="135" y="675"/>
                  <a:pt x="144" y="684"/>
                  <a:pt x="144" y="684"/>
                </a:cubicBezTo>
                <a:cubicBezTo>
                  <a:pt x="189" y="720"/>
                  <a:pt x="189" y="720"/>
                  <a:pt x="189" y="720"/>
                </a:cubicBezTo>
                <a:cubicBezTo>
                  <a:pt x="144" y="756"/>
                  <a:pt x="144" y="756"/>
                  <a:pt x="144" y="756"/>
                </a:cubicBezTo>
                <a:cubicBezTo>
                  <a:pt x="144" y="765"/>
                  <a:pt x="135" y="774"/>
                  <a:pt x="135" y="783"/>
                </a:cubicBezTo>
                <a:cubicBezTo>
                  <a:pt x="135" y="792"/>
                  <a:pt x="144" y="801"/>
                  <a:pt x="144" y="810"/>
                </a:cubicBezTo>
                <a:cubicBezTo>
                  <a:pt x="189" y="846"/>
                  <a:pt x="189" y="846"/>
                  <a:pt x="189" y="846"/>
                </a:cubicBezTo>
                <a:cubicBezTo>
                  <a:pt x="144" y="873"/>
                  <a:pt x="144" y="873"/>
                  <a:pt x="144" y="873"/>
                </a:cubicBezTo>
                <a:cubicBezTo>
                  <a:pt x="144" y="882"/>
                  <a:pt x="135" y="891"/>
                  <a:pt x="135" y="900"/>
                </a:cubicBezTo>
                <a:cubicBezTo>
                  <a:pt x="135" y="909"/>
                  <a:pt x="135" y="918"/>
                  <a:pt x="144" y="927"/>
                </a:cubicBezTo>
                <a:cubicBezTo>
                  <a:pt x="234" y="1017"/>
                  <a:pt x="234" y="1017"/>
                  <a:pt x="234" y="1017"/>
                </a:cubicBezTo>
                <a:cubicBezTo>
                  <a:pt x="243" y="1017"/>
                  <a:pt x="252" y="1026"/>
                  <a:pt x="261" y="1026"/>
                </a:cubicBezTo>
                <a:lnTo>
                  <a:pt x="261" y="1026"/>
                </a:lnTo>
                <a:cubicBezTo>
                  <a:pt x="270" y="1026"/>
                  <a:pt x="279" y="1017"/>
                  <a:pt x="288" y="1017"/>
                </a:cubicBezTo>
                <a:cubicBezTo>
                  <a:pt x="369" y="927"/>
                  <a:pt x="369" y="927"/>
                  <a:pt x="369" y="927"/>
                </a:cubicBezTo>
                <a:cubicBezTo>
                  <a:pt x="378" y="918"/>
                  <a:pt x="378" y="909"/>
                  <a:pt x="378" y="900"/>
                </a:cubicBezTo>
                <a:cubicBezTo>
                  <a:pt x="378" y="522"/>
                  <a:pt x="378" y="522"/>
                  <a:pt x="378" y="522"/>
                </a:cubicBezTo>
                <a:cubicBezTo>
                  <a:pt x="405" y="504"/>
                  <a:pt x="405" y="504"/>
                  <a:pt x="405" y="504"/>
                </a:cubicBezTo>
                <a:cubicBezTo>
                  <a:pt x="413" y="486"/>
                  <a:pt x="423" y="477"/>
                  <a:pt x="413" y="459"/>
                </a:cubicBezTo>
                <a:lnTo>
                  <a:pt x="413" y="459"/>
                </a:lnTo>
                <a:cubicBezTo>
                  <a:pt x="441" y="441"/>
                  <a:pt x="468" y="414"/>
                  <a:pt x="485" y="387"/>
                </a:cubicBezTo>
                <a:cubicBezTo>
                  <a:pt x="504" y="351"/>
                  <a:pt x="521" y="306"/>
                  <a:pt x="521" y="261"/>
                </a:cubicBezTo>
                <a:cubicBezTo>
                  <a:pt x="521" y="189"/>
                  <a:pt x="495" y="126"/>
                  <a:pt x="441" y="72"/>
                </a:cubicBezTo>
                <a:close/>
                <a:moveTo>
                  <a:pt x="423" y="351"/>
                </a:moveTo>
                <a:lnTo>
                  <a:pt x="423" y="351"/>
                </a:lnTo>
                <a:cubicBezTo>
                  <a:pt x="405" y="378"/>
                  <a:pt x="387" y="405"/>
                  <a:pt x="360" y="423"/>
                </a:cubicBezTo>
                <a:cubicBezTo>
                  <a:pt x="342" y="432"/>
                  <a:pt x="333" y="450"/>
                  <a:pt x="333" y="477"/>
                </a:cubicBezTo>
                <a:lnTo>
                  <a:pt x="333" y="477"/>
                </a:lnTo>
                <a:cubicBezTo>
                  <a:pt x="324" y="486"/>
                  <a:pt x="324" y="486"/>
                  <a:pt x="324" y="486"/>
                </a:cubicBezTo>
                <a:cubicBezTo>
                  <a:pt x="315" y="495"/>
                  <a:pt x="315" y="504"/>
                  <a:pt x="315" y="513"/>
                </a:cubicBezTo>
                <a:cubicBezTo>
                  <a:pt x="315" y="891"/>
                  <a:pt x="315" y="891"/>
                  <a:pt x="315" y="891"/>
                </a:cubicBezTo>
                <a:cubicBezTo>
                  <a:pt x="261" y="945"/>
                  <a:pt x="261" y="945"/>
                  <a:pt x="261" y="945"/>
                </a:cubicBezTo>
                <a:cubicBezTo>
                  <a:pt x="216" y="900"/>
                  <a:pt x="216" y="900"/>
                  <a:pt x="216" y="900"/>
                </a:cubicBezTo>
                <a:cubicBezTo>
                  <a:pt x="261" y="864"/>
                  <a:pt x="261" y="864"/>
                  <a:pt x="261" y="864"/>
                </a:cubicBezTo>
                <a:cubicBezTo>
                  <a:pt x="261" y="855"/>
                  <a:pt x="270" y="846"/>
                  <a:pt x="270" y="837"/>
                </a:cubicBezTo>
                <a:cubicBezTo>
                  <a:pt x="270" y="828"/>
                  <a:pt x="261" y="819"/>
                  <a:pt x="252" y="819"/>
                </a:cubicBezTo>
                <a:cubicBezTo>
                  <a:pt x="216" y="783"/>
                  <a:pt x="216" y="783"/>
                  <a:pt x="216" y="783"/>
                </a:cubicBezTo>
                <a:cubicBezTo>
                  <a:pt x="261" y="747"/>
                  <a:pt x="261" y="747"/>
                  <a:pt x="261" y="747"/>
                </a:cubicBezTo>
                <a:cubicBezTo>
                  <a:pt x="270" y="738"/>
                  <a:pt x="279" y="729"/>
                  <a:pt x="279" y="720"/>
                </a:cubicBezTo>
                <a:cubicBezTo>
                  <a:pt x="279" y="711"/>
                  <a:pt x="270" y="702"/>
                  <a:pt x="261" y="693"/>
                </a:cubicBezTo>
                <a:cubicBezTo>
                  <a:pt x="198" y="648"/>
                  <a:pt x="198" y="648"/>
                  <a:pt x="198" y="648"/>
                </a:cubicBezTo>
                <a:cubicBezTo>
                  <a:pt x="198" y="621"/>
                  <a:pt x="198" y="621"/>
                  <a:pt x="198" y="621"/>
                </a:cubicBezTo>
                <a:cubicBezTo>
                  <a:pt x="243" y="567"/>
                  <a:pt x="243" y="567"/>
                  <a:pt x="243" y="567"/>
                </a:cubicBezTo>
                <a:cubicBezTo>
                  <a:pt x="252" y="558"/>
                  <a:pt x="252" y="558"/>
                  <a:pt x="252" y="549"/>
                </a:cubicBezTo>
                <a:cubicBezTo>
                  <a:pt x="252" y="540"/>
                  <a:pt x="252" y="531"/>
                  <a:pt x="243" y="522"/>
                </a:cubicBezTo>
                <a:cubicBezTo>
                  <a:pt x="180" y="468"/>
                  <a:pt x="180" y="468"/>
                  <a:pt x="180" y="468"/>
                </a:cubicBezTo>
                <a:cubicBezTo>
                  <a:pt x="180" y="450"/>
                  <a:pt x="171" y="432"/>
                  <a:pt x="162" y="423"/>
                </a:cubicBezTo>
                <a:cubicBezTo>
                  <a:pt x="99" y="387"/>
                  <a:pt x="72" y="324"/>
                  <a:pt x="72" y="261"/>
                </a:cubicBezTo>
                <a:cubicBezTo>
                  <a:pt x="72" y="153"/>
                  <a:pt x="153" y="63"/>
                  <a:pt x="261" y="63"/>
                </a:cubicBezTo>
                <a:lnTo>
                  <a:pt x="261" y="63"/>
                </a:lnTo>
                <a:cubicBezTo>
                  <a:pt x="315" y="63"/>
                  <a:pt x="360" y="81"/>
                  <a:pt x="396" y="126"/>
                </a:cubicBezTo>
                <a:cubicBezTo>
                  <a:pt x="432" y="162"/>
                  <a:pt x="449" y="207"/>
                  <a:pt x="449" y="261"/>
                </a:cubicBezTo>
                <a:cubicBezTo>
                  <a:pt x="449" y="288"/>
                  <a:pt x="441" y="324"/>
                  <a:pt x="423" y="3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1">
            <a:extLst>
              <a:ext uri="{FF2B5EF4-FFF2-40B4-BE49-F238E27FC236}">
                <a16:creationId xmlns:a16="http://schemas.microsoft.com/office/drawing/2014/main" id="{7EFBCCB7-3394-004A-A877-AB942E94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027" y="10673771"/>
            <a:ext cx="160919" cy="170675"/>
          </a:xfrm>
          <a:custGeom>
            <a:avLst/>
            <a:gdLst>
              <a:gd name="T0" fmla="*/ 72 w 145"/>
              <a:gd name="T1" fmla="*/ 0 h 154"/>
              <a:gd name="T2" fmla="*/ 72 w 145"/>
              <a:gd name="T3" fmla="*/ 0 h 154"/>
              <a:gd name="T4" fmla="*/ 0 w 145"/>
              <a:gd name="T5" fmla="*/ 72 h 154"/>
              <a:gd name="T6" fmla="*/ 72 w 145"/>
              <a:gd name="T7" fmla="*/ 153 h 154"/>
              <a:gd name="T8" fmla="*/ 144 w 145"/>
              <a:gd name="T9" fmla="*/ 72 h 154"/>
              <a:gd name="T10" fmla="*/ 72 w 145"/>
              <a:gd name="T11" fmla="*/ 0 h 154"/>
              <a:gd name="T12" fmla="*/ 72 w 145"/>
              <a:gd name="T13" fmla="*/ 117 h 154"/>
              <a:gd name="T14" fmla="*/ 72 w 145"/>
              <a:gd name="T15" fmla="*/ 117 h 154"/>
              <a:gd name="T16" fmla="*/ 27 w 145"/>
              <a:gd name="T17" fmla="*/ 72 h 154"/>
              <a:gd name="T18" fmla="*/ 72 w 145"/>
              <a:gd name="T19" fmla="*/ 36 h 154"/>
              <a:gd name="T20" fmla="*/ 108 w 145"/>
              <a:gd name="T21" fmla="*/ 72 h 154"/>
              <a:gd name="T22" fmla="*/ 72 w 145"/>
              <a:gd name="T23" fmla="*/ 11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54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17"/>
                  <a:pt x="27" y="153"/>
                  <a:pt x="72" y="153"/>
                </a:cubicBezTo>
                <a:cubicBezTo>
                  <a:pt x="108" y="153"/>
                  <a:pt x="144" y="117"/>
                  <a:pt x="144" y="72"/>
                </a:cubicBezTo>
                <a:cubicBezTo>
                  <a:pt x="144" y="36"/>
                  <a:pt x="108" y="0"/>
                  <a:pt x="72" y="0"/>
                </a:cubicBezTo>
                <a:close/>
                <a:moveTo>
                  <a:pt x="72" y="117"/>
                </a:moveTo>
                <a:lnTo>
                  <a:pt x="72" y="117"/>
                </a:lnTo>
                <a:cubicBezTo>
                  <a:pt x="45" y="117"/>
                  <a:pt x="27" y="99"/>
                  <a:pt x="27" y="72"/>
                </a:cubicBezTo>
                <a:cubicBezTo>
                  <a:pt x="27" y="54"/>
                  <a:pt x="45" y="36"/>
                  <a:pt x="72" y="36"/>
                </a:cubicBezTo>
                <a:cubicBezTo>
                  <a:pt x="90" y="36"/>
                  <a:pt x="108" y="54"/>
                  <a:pt x="108" y="72"/>
                </a:cubicBezTo>
                <a:cubicBezTo>
                  <a:pt x="108" y="99"/>
                  <a:pt x="90" y="117"/>
                  <a:pt x="72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CuadroTexto 538">
            <a:extLst>
              <a:ext uri="{FF2B5EF4-FFF2-40B4-BE49-F238E27FC236}">
                <a16:creationId xmlns:a16="http://schemas.microsoft.com/office/drawing/2014/main" id="{FCBBF22C-BD2A-3747-AB16-7C28A8C01E8D}"/>
              </a:ext>
            </a:extLst>
          </p:cNvPr>
          <p:cNvSpPr txBox="1"/>
          <p:nvPr/>
        </p:nvSpPr>
        <p:spPr>
          <a:xfrm>
            <a:off x="2451398" y="248743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0" name="CuadroTexto 539">
            <a:extLst>
              <a:ext uri="{FF2B5EF4-FFF2-40B4-BE49-F238E27FC236}">
                <a16:creationId xmlns:a16="http://schemas.microsoft.com/office/drawing/2014/main" id="{FAF7CEBC-105F-6B4E-ADDA-70AC25573980}"/>
              </a:ext>
            </a:extLst>
          </p:cNvPr>
          <p:cNvSpPr txBox="1"/>
          <p:nvPr/>
        </p:nvSpPr>
        <p:spPr>
          <a:xfrm>
            <a:off x="9160718" y="112441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2FBFFCFF-5BDE-694C-8FF6-C05C5C3976CA}"/>
              </a:ext>
            </a:extLst>
          </p:cNvPr>
          <p:cNvSpPr txBox="1"/>
          <p:nvPr/>
        </p:nvSpPr>
        <p:spPr>
          <a:xfrm>
            <a:off x="16291020" y="52531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C11EA72D-E31A-F844-B02A-11FE7A627498}"/>
              </a:ext>
            </a:extLst>
          </p:cNvPr>
          <p:cNvSpPr/>
          <p:nvPr/>
        </p:nvSpPr>
        <p:spPr>
          <a:xfrm>
            <a:off x="16262451" y="594584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A964968-17A1-8D45-A4BA-BD226D76F69D}"/>
              </a:ext>
            </a:extLst>
          </p:cNvPr>
          <p:cNvSpPr txBox="1"/>
          <p:nvPr/>
        </p:nvSpPr>
        <p:spPr>
          <a:xfrm>
            <a:off x="16291020" y="103041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96634926-2DB3-BD4B-AD7B-298164282E19}"/>
              </a:ext>
            </a:extLst>
          </p:cNvPr>
          <p:cNvSpPr/>
          <p:nvPr/>
        </p:nvSpPr>
        <p:spPr>
          <a:xfrm>
            <a:off x="16262451" y="1099675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1E5FBE76-EC30-A241-BEAB-99C756346FF1}"/>
              </a:ext>
            </a:extLst>
          </p:cNvPr>
          <p:cNvSpPr txBox="1"/>
          <p:nvPr/>
        </p:nvSpPr>
        <p:spPr>
          <a:xfrm>
            <a:off x="5990142" y="52540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0F338E71-79CA-2846-84C2-50E551874CC0}"/>
              </a:ext>
            </a:extLst>
          </p:cNvPr>
          <p:cNvSpPr/>
          <p:nvPr/>
        </p:nvSpPr>
        <p:spPr>
          <a:xfrm>
            <a:off x="3821735" y="594667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01B9D7FC-684A-BB47-B336-F890A9FAC286}"/>
              </a:ext>
            </a:extLst>
          </p:cNvPr>
          <p:cNvSpPr txBox="1"/>
          <p:nvPr/>
        </p:nvSpPr>
        <p:spPr>
          <a:xfrm>
            <a:off x="5990141" y="103041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D36C2922-82C9-3246-A310-66AA565C1753}"/>
              </a:ext>
            </a:extLst>
          </p:cNvPr>
          <p:cNvSpPr/>
          <p:nvPr/>
        </p:nvSpPr>
        <p:spPr>
          <a:xfrm>
            <a:off x="3821734" y="1099675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2BDDF4-22D8-DF47-B574-707B99C20116}"/>
              </a:ext>
            </a:extLst>
          </p:cNvPr>
          <p:cNvGrpSpPr/>
          <p:nvPr/>
        </p:nvGrpSpPr>
        <p:grpSpPr>
          <a:xfrm>
            <a:off x="11292833" y="2981583"/>
            <a:ext cx="10865580" cy="7752834"/>
            <a:chOff x="446851" y="1667919"/>
            <a:chExt cx="14419569" cy="10288687"/>
          </a:xfrm>
        </p:grpSpPr>
        <p:sp>
          <p:nvSpPr>
            <p:cNvPr id="522" name="Freeform 410">
              <a:extLst>
                <a:ext uri="{FF2B5EF4-FFF2-40B4-BE49-F238E27FC236}">
                  <a16:creationId xmlns:a16="http://schemas.microsoft.com/office/drawing/2014/main" id="{65B6F12A-E395-9C40-942D-F86085FF3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13" y="5423265"/>
              <a:ext cx="9017644" cy="6533341"/>
            </a:xfrm>
            <a:custGeom>
              <a:avLst/>
              <a:gdLst>
                <a:gd name="T0" fmla="*/ 7780 w 8261"/>
                <a:gd name="T1" fmla="*/ 5142 h 5986"/>
                <a:gd name="T2" fmla="*/ 7780 w 8261"/>
                <a:gd name="T3" fmla="*/ 5142 h 5986"/>
                <a:gd name="T4" fmla="*/ 4275 w 8261"/>
                <a:gd name="T5" fmla="*/ 5960 h 5986"/>
                <a:gd name="T6" fmla="*/ 3994 w 8261"/>
                <a:gd name="T7" fmla="*/ 5960 h 5986"/>
                <a:gd name="T8" fmla="*/ 480 w 8261"/>
                <a:gd name="T9" fmla="*/ 5142 h 5986"/>
                <a:gd name="T10" fmla="*/ 0 w 8261"/>
                <a:gd name="T11" fmla="*/ 4538 h 5986"/>
                <a:gd name="T12" fmla="*/ 0 w 8261"/>
                <a:gd name="T13" fmla="*/ 620 h 5986"/>
                <a:gd name="T14" fmla="*/ 620 w 8261"/>
                <a:gd name="T15" fmla="*/ 0 h 5986"/>
                <a:gd name="T16" fmla="*/ 7640 w 8261"/>
                <a:gd name="T17" fmla="*/ 0 h 5986"/>
                <a:gd name="T18" fmla="*/ 8260 w 8261"/>
                <a:gd name="T19" fmla="*/ 620 h 5986"/>
                <a:gd name="T20" fmla="*/ 8260 w 8261"/>
                <a:gd name="T21" fmla="*/ 4538 h 5986"/>
                <a:gd name="T22" fmla="*/ 7780 w 8261"/>
                <a:gd name="T23" fmla="*/ 5142 h 5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61" h="5986">
                  <a:moveTo>
                    <a:pt x="7780" y="5142"/>
                  </a:moveTo>
                  <a:lnTo>
                    <a:pt x="7780" y="5142"/>
                  </a:lnTo>
                  <a:cubicBezTo>
                    <a:pt x="4275" y="5960"/>
                    <a:pt x="4275" y="5960"/>
                    <a:pt x="4275" y="5960"/>
                  </a:cubicBezTo>
                  <a:cubicBezTo>
                    <a:pt x="4184" y="5985"/>
                    <a:pt x="4085" y="5985"/>
                    <a:pt x="3994" y="5960"/>
                  </a:cubicBezTo>
                  <a:cubicBezTo>
                    <a:pt x="480" y="5142"/>
                    <a:pt x="480" y="5142"/>
                    <a:pt x="480" y="5142"/>
                  </a:cubicBezTo>
                  <a:cubicBezTo>
                    <a:pt x="199" y="5084"/>
                    <a:pt x="0" y="4827"/>
                    <a:pt x="0" y="4538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0" y="281"/>
                    <a:pt x="281" y="0"/>
                    <a:pt x="620" y="0"/>
                  </a:cubicBezTo>
                  <a:cubicBezTo>
                    <a:pt x="7640" y="0"/>
                    <a:pt x="7640" y="0"/>
                    <a:pt x="7640" y="0"/>
                  </a:cubicBezTo>
                  <a:cubicBezTo>
                    <a:pt x="7987" y="0"/>
                    <a:pt x="8260" y="281"/>
                    <a:pt x="8260" y="620"/>
                  </a:cubicBezTo>
                  <a:cubicBezTo>
                    <a:pt x="8260" y="4538"/>
                    <a:pt x="8260" y="4538"/>
                    <a:pt x="8260" y="4538"/>
                  </a:cubicBezTo>
                  <a:cubicBezTo>
                    <a:pt x="8260" y="4827"/>
                    <a:pt x="8061" y="5084"/>
                    <a:pt x="7780" y="514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411">
              <a:extLst>
                <a:ext uri="{FF2B5EF4-FFF2-40B4-BE49-F238E27FC236}">
                  <a16:creationId xmlns:a16="http://schemas.microsoft.com/office/drawing/2014/main" id="{B814A585-12E1-0542-97F9-65EC57709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51" y="1667919"/>
              <a:ext cx="14419569" cy="8666184"/>
            </a:xfrm>
            <a:custGeom>
              <a:avLst/>
              <a:gdLst>
                <a:gd name="T0" fmla="*/ 13056 w 13205"/>
                <a:gd name="T1" fmla="*/ 4167 h 7938"/>
                <a:gd name="T2" fmla="*/ 13056 w 13205"/>
                <a:gd name="T3" fmla="*/ 4167 h 7938"/>
                <a:gd name="T4" fmla="*/ 6722 w 13205"/>
                <a:gd name="T5" fmla="*/ 7895 h 7938"/>
                <a:gd name="T6" fmla="*/ 6491 w 13205"/>
                <a:gd name="T7" fmla="*/ 7895 h 7938"/>
                <a:gd name="T8" fmla="*/ 157 w 13205"/>
                <a:gd name="T9" fmla="*/ 4167 h 7938"/>
                <a:gd name="T10" fmla="*/ 157 w 13205"/>
                <a:gd name="T11" fmla="*/ 3770 h 7938"/>
                <a:gd name="T12" fmla="*/ 6491 w 13205"/>
                <a:gd name="T13" fmla="*/ 41 h 7938"/>
                <a:gd name="T14" fmla="*/ 6722 w 13205"/>
                <a:gd name="T15" fmla="*/ 41 h 7938"/>
                <a:gd name="T16" fmla="*/ 13056 w 13205"/>
                <a:gd name="T17" fmla="*/ 3770 h 7938"/>
                <a:gd name="T18" fmla="*/ 13056 w 13205"/>
                <a:gd name="T19" fmla="*/ 4167 h 7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5" h="7938">
                  <a:moveTo>
                    <a:pt x="13056" y="4167"/>
                  </a:moveTo>
                  <a:lnTo>
                    <a:pt x="13056" y="4167"/>
                  </a:lnTo>
                  <a:cubicBezTo>
                    <a:pt x="6722" y="7895"/>
                    <a:pt x="6722" y="7895"/>
                    <a:pt x="6722" y="7895"/>
                  </a:cubicBezTo>
                  <a:cubicBezTo>
                    <a:pt x="6648" y="7937"/>
                    <a:pt x="6565" y="7937"/>
                    <a:pt x="6491" y="7895"/>
                  </a:cubicBezTo>
                  <a:cubicBezTo>
                    <a:pt x="157" y="4167"/>
                    <a:pt x="157" y="4167"/>
                    <a:pt x="157" y="4167"/>
                  </a:cubicBezTo>
                  <a:cubicBezTo>
                    <a:pt x="0" y="4076"/>
                    <a:pt x="0" y="3861"/>
                    <a:pt x="157" y="3770"/>
                  </a:cubicBezTo>
                  <a:cubicBezTo>
                    <a:pt x="6491" y="41"/>
                    <a:pt x="6491" y="41"/>
                    <a:pt x="6491" y="41"/>
                  </a:cubicBezTo>
                  <a:cubicBezTo>
                    <a:pt x="6565" y="0"/>
                    <a:pt x="6648" y="0"/>
                    <a:pt x="6722" y="41"/>
                  </a:cubicBezTo>
                  <a:cubicBezTo>
                    <a:pt x="13056" y="3770"/>
                    <a:pt x="13056" y="3770"/>
                    <a:pt x="13056" y="3770"/>
                  </a:cubicBezTo>
                  <a:cubicBezTo>
                    <a:pt x="13204" y="3861"/>
                    <a:pt x="13204" y="4076"/>
                    <a:pt x="13056" y="4167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12">
              <a:extLst>
                <a:ext uri="{FF2B5EF4-FFF2-40B4-BE49-F238E27FC236}">
                  <a16:creationId xmlns:a16="http://schemas.microsoft.com/office/drawing/2014/main" id="{8A0ABB77-E3A0-2548-8A33-F2B85B0E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042" y="7883500"/>
              <a:ext cx="1733237" cy="1059200"/>
            </a:xfrm>
            <a:custGeom>
              <a:avLst/>
              <a:gdLst>
                <a:gd name="T0" fmla="*/ 0 w 1588"/>
                <a:gd name="T1" fmla="*/ 405 h 968"/>
                <a:gd name="T2" fmla="*/ 0 w 1588"/>
                <a:gd name="T3" fmla="*/ 405 h 968"/>
                <a:gd name="T4" fmla="*/ 0 w 1588"/>
                <a:gd name="T5" fmla="*/ 967 h 968"/>
                <a:gd name="T6" fmla="*/ 1587 w 1588"/>
                <a:gd name="T7" fmla="*/ 455 h 968"/>
                <a:gd name="T8" fmla="*/ 1257 w 1588"/>
                <a:gd name="T9" fmla="*/ 0 h 968"/>
                <a:gd name="T10" fmla="*/ 0 w 1588"/>
                <a:gd name="T11" fmla="*/ 40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8" h="968">
                  <a:moveTo>
                    <a:pt x="0" y="405"/>
                  </a:moveTo>
                  <a:lnTo>
                    <a:pt x="0" y="405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595" y="967"/>
                    <a:pt x="1141" y="777"/>
                    <a:pt x="1587" y="455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901" y="256"/>
                    <a:pt x="471" y="405"/>
                    <a:pt x="0" y="405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13">
              <a:extLst>
                <a:ext uri="{FF2B5EF4-FFF2-40B4-BE49-F238E27FC236}">
                  <a16:creationId xmlns:a16="http://schemas.microsoft.com/office/drawing/2014/main" id="{DB242DC6-43C1-334D-A528-E29198A7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05" y="7883500"/>
              <a:ext cx="1733237" cy="1059200"/>
            </a:xfrm>
            <a:custGeom>
              <a:avLst/>
              <a:gdLst>
                <a:gd name="T0" fmla="*/ 331 w 1589"/>
                <a:gd name="T1" fmla="*/ 0 h 968"/>
                <a:gd name="T2" fmla="*/ 331 w 1589"/>
                <a:gd name="T3" fmla="*/ 0 h 968"/>
                <a:gd name="T4" fmla="*/ 0 w 1589"/>
                <a:gd name="T5" fmla="*/ 455 h 968"/>
                <a:gd name="T6" fmla="*/ 1588 w 1589"/>
                <a:gd name="T7" fmla="*/ 967 h 968"/>
                <a:gd name="T8" fmla="*/ 1588 w 1589"/>
                <a:gd name="T9" fmla="*/ 405 h 968"/>
                <a:gd name="T10" fmla="*/ 331 w 1589"/>
                <a:gd name="T1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9" h="968">
                  <a:moveTo>
                    <a:pt x="331" y="0"/>
                  </a:moveTo>
                  <a:lnTo>
                    <a:pt x="331" y="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46" y="777"/>
                    <a:pt x="992" y="967"/>
                    <a:pt x="1588" y="967"/>
                  </a:cubicBezTo>
                  <a:cubicBezTo>
                    <a:pt x="1588" y="405"/>
                    <a:pt x="1588" y="405"/>
                    <a:pt x="1588" y="405"/>
                  </a:cubicBezTo>
                  <a:cubicBezTo>
                    <a:pt x="1116" y="405"/>
                    <a:pt x="686" y="256"/>
                    <a:pt x="331" y="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14">
              <a:extLst>
                <a:ext uri="{FF2B5EF4-FFF2-40B4-BE49-F238E27FC236}">
                  <a16:creationId xmlns:a16="http://schemas.microsoft.com/office/drawing/2014/main" id="{66D95E8D-4497-B14C-A492-24283D0C0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163" y="6723193"/>
              <a:ext cx="1434735" cy="1661020"/>
            </a:xfrm>
            <a:custGeom>
              <a:avLst/>
              <a:gdLst>
                <a:gd name="T0" fmla="*/ 537 w 1316"/>
                <a:gd name="T1" fmla="*/ 0 h 1522"/>
                <a:gd name="T2" fmla="*/ 537 w 1316"/>
                <a:gd name="T3" fmla="*/ 0 h 1522"/>
                <a:gd name="T4" fmla="*/ 0 w 1316"/>
                <a:gd name="T5" fmla="*/ 174 h 1522"/>
                <a:gd name="T6" fmla="*/ 984 w 1316"/>
                <a:gd name="T7" fmla="*/ 1521 h 1522"/>
                <a:gd name="T8" fmla="*/ 1315 w 1316"/>
                <a:gd name="T9" fmla="*/ 1066 h 1522"/>
                <a:gd name="T10" fmla="*/ 537 w 1316"/>
                <a:gd name="T11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6" h="1522">
                  <a:moveTo>
                    <a:pt x="537" y="0"/>
                  </a:moveTo>
                  <a:lnTo>
                    <a:pt x="537" y="0"/>
                  </a:lnTo>
                  <a:cubicBezTo>
                    <a:pt x="0" y="174"/>
                    <a:pt x="0" y="174"/>
                    <a:pt x="0" y="174"/>
                  </a:cubicBezTo>
                  <a:cubicBezTo>
                    <a:pt x="182" y="719"/>
                    <a:pt x="529" y="1190"/>
                    <a:pt x="984" y="1521"/>
                  </a:cubicBezTo>
                  <a:cubicBezTo>
                    <a:pt x="1315" y="1066"/>
                    <a:pt x="1315" y="1066"/>
                    <a:pt x="1315" y="1066"/>
                  </a:cubicBezTo>
                  <a:cubicBezTo>
                    <a:pt x="959" y="801"/>
                    <a:pt x="678" y="429"/>
                    <a:pt x="537" y="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15">
              <a:extLst>
                <a:ext uri="{FF2B5EF4-FFF2-40B4-BE49-F238E27FC236}">
                  <a16:creationId xmlns:a16="http://schemas.microsoft.com/office/drawing/2014/main" id="{D7F7D9A3-71A9-4F4A-BF77-3D55A602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163" y="3617812"/>
              <a:ext cx="1434735" cy="1661017"/>
            </a:xfrm>
            <a:custGeom>
              <a:avLst/>
              <a:gdLst>
                <a:gd name="T0" fmla="*/ 1315 w 1316"/>
                <a:gd name="T1" fmla="*/ 455 h 1522"/>
                <a:gd name="T2" fmla="*/ 1315 w 1316"/>
                <a:gd name="T3" fmla="*/ 455 h 1522"/>
                <a:gd name="T4" fmla="*/ 984 w 1316"/>
                <a:gd name="T5" fmla="*/ 0 h 1522"/>
                <a:gd name="T6" fmla="*/ 0 w 1316"/>
                <a:gd name="T7" fmla="*/ 1348 h 1522"/>
                <a:gd name="T8" fmla="*/ 537 w 1316"/>
                <a:gd name="T9" fmla="*/ 1521 h 1522"/>
                <a:gd name="T10" fmla="*/ 1315 w 1316"/>
                <a:gd name="T11" fmla="*/ 45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6" h="1522">
                  <a:moveTo>
                    <a:pt x="1315" y="455"/>
                  </a:moveTo>
                  <a:lnTo>
                    <a:pt x="1315" y="455"/>
                  </a:lnTo>
                  <a:cubicBezTo>
                    <a:pt x="984" y="0"/>
                    <a:pt x="984" y="0"/>
                    <a:pt x="984" y="0"/>
                  </a:cubicBezTo>
                  <a:cubicBezTo>
                    <a:pt x="529" y="331"/>
                    <a:pt x="182" y="802"/>
                    <a:pt x="0" y="1348"/>
                  </a:cubicBezTo>
                  <a:cubicBezTo>
                    <a:pt x="537" y="1521"/>
                    <a:pt x="537" y="1521"/>
                    <a:pt x="537" y="1521"/>
                  </a:cubicBezTo>
                  <a:cubicBezTo>
                    <a:pt x="678" y="1091"/>
                    <a:pt x="959" y="719"/>
                    <a:pt x="1315" y="455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16">
              <a:extLst>
                <a:ext uri="{FF2B5EF4-FFF2-40B4-BE49-F238E27FC236}">
                  <a16:creationId xmlns:a16="http://schemas.microsoft.com/office/drawing/2014/main" id="{04A9DF60-EB2A-D340-BE28-76B40D72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726" y="5086247"/>
              <a:ext cx="731811" cy="1824715"/>
            </a:xfrm>
            <a:custGeom>
              <a:avLst/>
              <a:gdLst>
                <a:gd name="T0" fmla="*/ 570 w 670"/>
                <a:gd name="T1" fmla="*/ 835 h 1671"/>
                <a:gd name="T2" fmla="*/ 570 w 670"/>
                <a:gd name="T3" fmla="*/ 835 h 1671"/>
                <a:gd name="T4" fmla="*/ 669 w 670"/>
                <a:gd name="T5" fmla="*/ 173 h 1671"/>
                <a:gd name="T6" fmla="*/ 132 w 670"/>
                <a:gd name="T7" fmla="*/ 0 h 1671"/>
                <a:gd name="T8" fmla="*/ 0 w 670"/>
                <a:gd name="T9" fmla="*/ 835 h 1671"/>
                <a:gd name="T10" fmla="*/ 132 w 670"/>
                <a:gd name="T11" fmla="*/ 1670 h 1671"/>
                <a:gd name="T12" fmla="*/ 669 w 670"/>
                <a:gd name="T13" fmla="*/ 1496 h 1671"/>
                <a:gd name="T14" fmla="*/ 570 w 670"/>
                <a:gd name="T15" fmla="*/ 83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0" h="1671">
                  <a:moveTo>
                    <a:pt x="570" y="835"/>
                  </a:moveTo>
                  <a:lnTo>
                    <a:pt x="570" y="835"/>
                  </a:lnTo>
                  <a:cubicBezTo>
                    <a:pt x="570" y="603"/>
                    <a:pt x="603" y="380"/>
                    <a:pt x="669" y="173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49" y="264"/>
                    <a:pt x="0" y="545"/>
                    <a:pt x="0" y="835"/>
                  </a:cubicBezTo>
                  <a:cubicBezTo>
                    <a:pt x="0" y="1124"/>
                    <a:pt x="49" y="1405"/>
                    <a:pt x="132" y="1670"/>
                  </a:cubicBezTo>
                  <a:cubicBezTo>
                    <a:pt x="669" y="1496"/>
                    <a:pt x="669" y="1496"/>
                    <a:pt x="669" y="1496"/>
                  </a:cubicBezTo>
                  <a:cubicBezTo>
                    <a:pt x="603" y="1290"/>
                    <a:pt x="570" y="1066"/>
                    <a:pt x="570" y="835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17">
              <a:extLst>
                <a:ext uri="{FF2B5EF4-FFF2-40B4-BE49-F238E27FC236}">
                  <a16:creationId xmlns:a16="http://schemas.microsoft.com/office/drawing/2014/main" id="{EC6A0B7D-2E76-8640-9373-031D28273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042" y="3049695"/>
              <a:ext cx="1733237" cy="1068829"/>
            </a:xfrm>
            <a:custGeom>
              <a:avLst/>
              <a:gdLst>
                <a:gd name="T0" fmla="*/ 1257 w 1588"/>
                <a:gd name="T1" fmla="*/ 976 h 977"/>
                <a:gd name="T2" fmla="*/ 1257 w 1588"/>
                <a:gd name="T3" fmla="*/ 976 h 977"/>
                <a:gd name="T4" fmla="*/ 1587 w 1588"/>
                <a:gd name="T5" fmla="*/ 521 h 977"/>
                <a:gd name="T6" fmla="*/ 0 w 1588"/>
                <a:gd name="T7" fmla="*/ 0 h 977"/>
                <a:gd name="T8" fmla="*/ 0 w 1588"/>
                <a:gd name="T9" fmla="*/ 571 h 977"/>
                <a:gd name="T10" fmla="*/ 1257 w 1588"/>
                <a:gd name="T11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8" h="977">
                  <a:moveTo>
                    <a:pt x="1257" y="976"/>
                  </a:moveTo>
                  <a:lnTo>
                    <a:pt x="1257" y="976"/>
                  </a:lnTo>
                  <a:cubicBezTo>
                    <a:pt x="1587" y="521"/>
                    <a:pt x="1587" y="521"/>
                    <a:pt x="1587" y="521"/>
                  </a:cubicBezTo>
                  <a:cubicBezTo>
                    <a:pt x="1141" y="198"/>
                    <a:pt x="595" y="0"/>
                    <a:pt x="0" y="0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471" y="571"/>
                    <a:pt x="901" y="719"/>
                    <a:pt x="1257" y="976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18">
              <a:extLst>
                <a:ext uri="{FF2B5EF4-FFF2-40B4-BE49-F238E27FC236}">
                  <a16:creationId xmlns:a16="http://schemas.microsoft.com/office/drawing/2014/main" id="{3DF89E1C-B52D-F248-8C10-5C8F4495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05" y="3049695"/>
              <a:ext cx="1733237" cy="1068829"/>
            </a:xfrm>
            <a:custGeom>
              <a:avLst/>
              <a:gdLst>
                <a:gd name="T0" fmla="*/ 331 w 1589"/>
                <a:gd name="T1" fmla="*/ 976 h 977"/>
                <a:gd name="T2" fmla="*/ 331 w 1589"/>
                <a:gd name="T3" fmla="*/ 976 h 977"/>
                <a:gd name="T4" fmla="*/ 1588 w 1589"/>
                <a:gd name="T5" fmla="*/ 571 h 977"/>
                <a:gd name="T6" fmla="*/ 1588 w 1589"/>
                <a:gd name="T7" fmla="*/ 0 h 977"/>
                <a:gd name="T8" fmla="*/ 0 w 1589"/>
                <a:gd name="T9" fmla="*/ 521 h 977"/>
                <a:gd name="T10" fmla="*/ 331 w 1589"/>
                <a:gd name="T11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9" h="977">
                  <a:moveTo>
                    <a:pt x="331" y="976"/>
                  </a:moveTo>
                  <a:lnTo>
                    <a:pt x="331" y="976"/>
                  </a:lnTo>
                  <a:cubicBezTo>
                    <a:pt x="686" y="719"/>
                    <a:pt x="1116" y="571"/>
                    <a:pt x="1588" y="571"/>
                  </a:cubicBezTo>
                  <a:cubicBezTo>
                    <a:pt x="1588" y="0"/>
                    <a:pt x="1588" y="0"/>
                    <a:pt x="1588" y="0"/>
                  </a:cubicBezTo>
                  <a:cubicBezTo>
                    <a:pt x="992" y="0"/>
                    <a:pt x="446" y="198"/>
                    <a:pt x="0" y="521"/>
                  </a:cubicBezTo>
                  <a:lnTo>
                    <a:pt x="331" y="976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19">
              <a:extLst>
                <a:ext uri="{FF2B5EF4-FFF2-40B4-BE49-F238E27FC236}">
                  <a16:creationId xmlns:a16="http://schemas.microsoft.com/office/drawing/2014/main" id="{122AAFB0-A757-AE48-9BF0-0CE3E89C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189" y="6723193"/>
              <a:ext cx="1425106" cy="1661020"/>
            </a:xfrm>
            <a:custGeom>
              <a:avLst/>
              <a:gdLst>
                <a:gd name="T0" fmla="*/ 0 w 1307"/>
                <a:gd name="T1" fmla="*/ 1066 h 1522"/>
                <a:gd name="T2" fmla="*/ 0 w 1307"/>
                <a:gd name="T3" fmla="*/ 1066 h 1522"/>
                <a:gd name="T4" fmla="*/ 330 w 1307"/>
                <a:gd name="T5" fmla="*/ 1521 h 1522"/>
                <a:gd name="T6" fmla="*/ 1306 w 1307"/>
                <a:gd name="T7" fmla="*/ 174 h 1522"/>
                <a:gd name="T8" fmla="*/ 777 w 1307"/>
                <a:gd name="T9" fmla="*/ 0 h 1522"/>
                <a:gd name="T10" fmla="*/ 0 w 1307"/>
                <a:gd name="T11" fmla="*/ 1066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7" h="1522">
                  <a:moveTo>
                    <a:pt x="0" y="1066"/>
                  </a:moveTo>
                  <a:lnTo>
                    <a:pt x="0" y="1066"/>
                  </a:lnTo>
                  <a:cubicBezTo>
                    <a:pt x="330" y="1521"/>
                    <a:pt x="330" y="1521"/>
                    <a:pt x="330" y="1521"/>
                  </a:cubicBezTo>
                  <a:cubicBezTo>
                    <a:pt x="785" y="1190"/>
                    <a:pt x="1132" y="719"/>
                    <a:pt x="1306" y="174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636" y="429"/>
                    <a:pt x="355" y="801"/>
                    <a:pt x="0" y="1066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20">
              <a:extLst>
                <a:ext uri="{FF2B5EF4-FFF2-40B4-BE49-F238E27FC236}">
                  <a16:creationId xmlns:a16="http://schemas.microsoft.com/office/drawing/2014/main" id="{F4D28D78-38D9-DF45-AF33-495355F0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362" y="5086247"/>
              <a:ext cx="722182" cy="1824715"/>
            </a:xfrm>
            <a:custGeom>
              <a:avLst/>
              <a:gdLst>
                <a:gd name="T0" fmla="*/ 99 w 662"/>
                <a:gd name="T1" fmla="*/ 835 h 1671"/>
                <a:gd name="T2" fmla="*/ 99 w 662"/>
                <a:gd name="T3" fmla="*/ 835 h 1671"/>
                <a:gd name="T4" fmla="*/ 0 w 662"/>
                <a:gd name="T5" fmla="*/ 1496 h 1671"/>
                <a:gd name="T6" fmla="*/ 529 w 662"/>
                <a:gd name="T7" fmla="*/ 1670 h 1671"/>
                <a:gd name="T8" fmla="*/ 661 w 662"/>
                <a:gd name="T9" fmla="*/ 835 h 1671"/>
                <a:gd name="T10" fmla="*/ 529 w 662"/>
                <a:gd name="T11" fmla="*/ 0 h 1671"/>
                <a:gd name="T12" fmla="*/ 0 w 662"/>
                <a:gd name="T13" fmla="*/ 173 h 1671"/>
                <a:gd name="T14" fmla="*/ 99 w 662"/>
                <a:gd name="T15" fmla="*/ 83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2" h="1671">
                  <a:moveTo>
                    <a:pt x="99" y="835"/>
                  </a:moveTo>
                  <a:lnTo>
                    <a:pt x="99" y="835"/>
                  </a:lnTo>
                  <a:cubicBezTo>
                    <a:pt x="99" y="1066"/>
                    <a:pt x="66" y="1290"/>
                    <a:pt x="0" y="1496"/>
                  </a:cubicBezTo>
                  <a:cubicBezTo>
                    <a:pt x="529" y="1670"/>
                    <a:pt x="529" y="1670"/>
                    <a:pt x="529" y="1670"/>
                  </a:cubicBezTo>
                  <a:cubicBezTo>
                    <a:pt x="620" y="1405"/>
                    <a:pt x="661" y="1124"/>
                    <a:pt x="661" y="835"/>
                  </a:cubicBezTo>
                  <a:cubicBezTo>
                    <a:pt x="661" y="545"/>
                    <a:pt x="620" y="264"/>
                    <a:pt x="529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66" y="380"/>
                    <a:pt x="99" y="603"/>
                    <a:pt x="99" y="835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21">
              <a:extLst>
                <a:ext uri="{FF2B5EF4-FFF2-40B4-BE49-F238E27FC236}">
                  <a16:creationId xmlns:a16="http://schemas.microsoft.com/office/drawing/2014/main" id="{305E76B2-C3BA-EE4A-8775-CD1B9DA6D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189" y="3617812"/>
              <a:ext cx="1425106" cy="1661017"/>
            </a:xfrm>
            <a:custGeom>
              <a:avLst/>
              <a:gdLst>
                <a:gd name="T0" fmla="*/ 777 w 1307"/>
                <a:gd name="T1" fmla="*/ 1521 h 1522"/>
                <a:gd name="T2" fmla="*/ 777 w 1307"/>
                <a:gd name="T3" fmla="*/ 1521 h 1522"/>
                <a:gd name="T4" fmla="*/ 1306 w 1307"/>
                <a:gd name="T5" fmla="*/ 1348 h 1522"/>
                <a:gd name="T6" fmla="*/ 330 w 1307"/>
                <a:gd name="T7" fmla="*/ 0 h 1522"/>
                <a:gd name="T8" fmla="*/ 0 w 1307"/>
                <a:gd name="T9" fmla="*/ 455 h 1522"/>
                <a:gd name="T10" fmla="*/ 777 w 1307"/>
                <a:gd name="T11" fmla="*/ 1521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7" h="1522">
                  <a:moveTo>
                    <a:pt x="777" y="1521"/>
                  </a:moveTo>
                  <a:lnTo>
                    <a:pt x="777" y="1521"/>
                  </a:lnTo>
                  <a:cubicBezTo>
                    <a:pt x="1306" y="1348"/>
                    <a:pt x="1306" y="1348"/>
                    <a:pt x="1306" y="1348"/>
                  </a:cubicBezTo>
                  <a:cubicBezTo>
                    <a:pt x="1132" y="802"/>
                    <a:pt x="785" y="331"/>
                    <a:pt x="330" y="0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355" y="719"/>
                    <a:pt x="636" y="1091"/>
                    <a:pt x="777" y="1521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F5437-FB40-B24B-BE39-E8F5A85B5E14}"/>
              </a:ext>
            </a:extLst>
          </p:cNvPr>
          <p:cNvGrpSpPr/>
          <p:nvPr/>
        </p:nvGrpSpPr>
        <p:grpSpPr>
          <a:xfrm>
            <a:off x="2000485" y="1369885"/>
            <a:ext cx="8653837" cy="11281029"/>
            <a:chOff x="14053763" y="927888"/>
            <a:chExt cx="8653837" cy="11281029"/>
          </a:xfrm>
        </p:grpSpPr>
        <p:sp>
          <p:nvSpPr>
            <p:cNvPr id="548" name="Freeform 422">
              <a:extLst>
                <a:ext uri="{FF2B5EF4-FFF2-40B4-BE49-F238E27FC236}">
                  <a16:creationId xmlns:a16="http://schemas.microsoft.com/office/drawing/2014/main" id="{1F2667F3-CB33-4A47-B18C-4CFC6D57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5965" y="1132769"/>
              <a:ext cx="1208453" cy="1218079"/>
            </a:xfrm>
            <a:custGeom>
              <a:avLst/>
              <a:gdLst>
                <a:gd name="T0" fmla="*/ 1108 w 1109"/>
                <a:gd name="T1" fmla="*/ 562 h 1117"/>
                <a:gd name="T2" fmla="*/ 1108 w 1109"/>
                <a:gd name="T3" fmla="*/ 562 h 1117"/>
                <a:gd name="T4" fmla="*/ 554 w 1109"/>
                <a:gd name="T5" fmla="*/ 1116 h 1117"/>
                <a:gd name="T6" fmla="*/ 0 w 1109"/>
                <a:gd name="T7" fmla="*/ 562 h 1117"/>
                <a:gd name="T8" fmla="*/ 554 w 1109"/>
                <a:gd name="T9" fmla="*/ 0 h 1117"/>
                <a:gd name="T10" fmla="*/ 1108 w 1109"/>
                <a:gd name="T11" fmla="*/ 56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9" h="1117">
                  <a:moveTo>
                    <a:pt x="1108" y="562"/>
                  </a:moveTo>
                  <a:lnTo>
                    <a:pt x="1108" y="562"/>
                  </a:lnTo>
                  <a:cubicBezTo>
                    <a:pt x="1108" y="868"/>
                    <a:pt x="860" y="1116"/>
                    <a:pt x="554" y="1116"/>
                  </a:cubicBezTo>
                  <a:cubicBezTo>
                    <a:pt x="248" y="1116"/>
                    <a:pt x="0" y="868"/>
                    <a:pt x="0" y="562"/>
                  </a:cubicBezTo>
                  <a:cubicBezTo>
                    <a:pt x="0" y="248"/>
                    <a:pt x="248" y="0"/>
                    <a:pt x="554" y="0"/>
                  </a:cubicBezTo>
                  <a:cubicBezTo>
                    <a:pt x="860" y="0"/>
                    <a:pt x="1108" y="248"/>
                    <a:pt x="1108" y="5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23">
              <a:extLst>
                <a:ext uri="{FF2B5EF4-FFF2-40B4-BE49-F238E27FC236}">
                  <a16:creationId xmlns:a16="http://schemas.microsoft.com/office/drawing/2014/main" id="{F5BEEED2-7FFA-784B-88CF-342C6A1FA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5965" y="2935846"/>
              <a:ext cx="1208453" cy="1218079"/>
            </a:xfrm>
            <a:custGeom>
              <a:avLst/>
              <a:gdLst>
                <a:gd name="T0" fmla="*/ 1108 w 1109"/>
                <a:gd name="T1" fmla="*/ 562 h 1117"/>
                <a:gd name="T2" fmla="*/ 1108 w 1109"/>
                <a:gd name="T3" fmla="*/ 562 h 1117"/>
                <a:gd name="T4" fmla="*/ 554 w 1109"/>
                <a:gd name="T5" fmla="*/ 1116 h 1117"/>
                <a:gd name="T6" fmla="*/ 0 w 1109"/>
                <a:gd name="T7" fmla="*/ 562 h 1117"/>
                <a:gd name="T8" fmla="*/ 554 w 1109"/>
                <a:gd name="T9" fmla="*/ 0 h 1117"/>
                <a:gd name="T10" fmla="*/ 1108 w 1109"/>
                <a:gd name="T11" fmla="*/ 56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9" h="1117">
                  <a:moveTo>
                    <a:pt x="1108" y="562"/>
                  </a:moveTo>
                  <a:lnTo>
                    <a:pt x="1108" y="562"/>
                  </a:lnTo>
                  <a:cubicBezTo>
                    <a:pt x="1108" y="868"/>
                    <a:pt x="860" y="1116"/>
                    <a:pt x="554" y="1116"/>
                  </a:cubicBezTo>
                  <a:cubicBezTo>
                    <a:pt x="248" y="1116"/>
                    <a:pt x="0" y="868"/>
                    <a:pt x="0" y="562"/>
                  </a:cubicBezTo>
                  <a:cubicBezTo>
                    <a:pt x="0" y="248"/>
                    <a:pt x="248" y="0"/>
                    <a:pt x="554" y="0"/>
                  </a:cubicBezTo>
                  <a:cubicBezTo>
                    <a:pt x="860" y="0"/>
                    <a:pt x="1108" y="248"/>
                    <a:pt x="1108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24">
              <a:extLst>
                <a:ext uri="{FF2B5EF4-FFF2-40B4-BE49-F238E27FC236}">
                  <a16:creationId xmlns:a16="http://schemas.microsoft.com/office/drawing/2014/main" id="{11E6E82A-E6C2-D449-A9FD-6166F630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5965" y="4760638"/>
              <a:ext cx="1208453" cy="1218082"/>
            </a:xfrm>
            <a:custGeom>
              <a:avLst/>
              <a:gdLst>
                <a:gd name="T0" fmla="*/ 1108 w 1109"/>
                <a:gd name="T1" fmla="*/ 562 h 1117"/>
                <a:gd name="T2" fmla="*/ 1108 w 1109"/>
                <a:gd name="T3" fmla="*/ 562 h 1117"/>
                <a:gd name="T4" fmla="*/ 554 w 1109"/>
                <a:gd name="T5" fmla="*/ 1116 h 1117"/>
                <a:gd name="T6" fmla="*/ 0 w 1109"/>
                <a:gd name="T7" fmla="*/ 562 h 1117"/>
                <a:gd name="T8" fmla="*/ 554 w 1109"/>
                <a:gd name="T9" fmla="*/ 0 h 1117"/>
                <a:gd name="T10" fmla="*/ 1108 w 1109"/>
                <a:gd name="T11" fmla="*/ 56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9" h="1117">
                  <a:moveTo>
                    <a:pt x="1108" y="562"/>
                  </a:moveTo>
                  <a:lnTo>
                    <a:pt x="1108" y="562"/>
                  </a:lnTo>
                  <a:cubicBezTo>
                    <a:pt x="1108" y="868"/>
                    <a:pt x="860" y="1116"/>
                    <a:pt x="554" y="1116"/>
                  </a:cubicBezTo>
                  <a:cubicBezTo>
                    <a:pt x="248" y="1116"/>
                    <a:pt x="0" y="868"/>
                    <a:pt x="0" y="562"/>
                  </a:cubicBezTo>
                  <a:cubicBezTo>
                    <a:pt x="0" y="256"/>
                    <a:pt x="248" y="0"/>
                    <a:pt x="554" y="0"/>
                  </a:cubicBezTo>
                  <a:cubicBezTo>
                    <a:pt x="860" y="0"/>
                    <a:pt x="1108" y="256"/>
                    <a:pt x="1108" y="5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25">
              <a:extLst>
                <a:ext uri="{FF2B5EF4-FFF2-40B4-BE49-F238E27FC236}">
                  <a16:creationId xmlns:a16="http://schemas.microsoft.com/office/drawing/2014/main" id="{5CE9BD3F-CE8F-F944-AE43-B357998E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5965" y="6551748"/>
              <a:ext cx="1208453" cy="1218082"/>
            </a:xfrm>
            <a:custGeom>
              <a:avLst/>
              <a:gdLst>
                <a:gd name="T0" fmla="*/ 1108 w 1109"/>
                <a:gd name="T1" fmla="*/ 562 h 1117"/>
                <a:gd name="T2" fmla="*/ 1108 w 1109"/>
                <a:gd name="T3" fmla="*/ 562 h 1117"/>
                <a:gd name="T4" fmla="*/ 554 w 1109"/>
                <a:gd name="T5" fmla="*/ 1116 h 1117"/>
                <a:gd name="T6" fmla="*/ 0 w 1109"/>
                <a:gd name="T7" fmla="*/ 562 h 1117"/>
                <a:gd name="T8" fmla="*/ 554 w 1109"/>
                <a:gd name="T9" fmla="*/ 0 h 1117"/>
                <a:gd name="T10" fmla="*/ 1108 w 1109"/>
                <a:gd name="T11" fmla="*/ 56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9" h="1117">
                  <a:moveTo>
                    <a:pt x="1108" y="562"/>
                  </a:moveTo>
                  <a:lnTo>
                    <a:pt x="1108" y="562"/>
                  </a:lnTo>
                  <a:cubicBezTo>
                    <a:pt x="1108" y="868"/>
                    <a:pt x="860" y="1116"/>
                    <a:pt x="554" y="1116"/>
                  </a:cubicBezTo>
                  <a:cubicBezTo>
                    <a:pt x="248" y="1116"/>
                    <a:pt x="0" y="868"/>
                    <a:pt x="0" y="562"/>
                  </a:cubicBezTo>
                  <a:cubicBezTo>
                    <a:pt x="0" y="248"/>
                    <a:pt x="248" y="0"/>
                    <a:pt x="554" y="0"/>
                  </a:cubicBezTo>
                  <a:cubicBezTo>
                    <a:pt x="860" y="0"/>
                    <a:pt x="1108" y="248"/>
                    <a:pt x="1108" y="5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26">
              <a:extLst>
                <a:ext uri="{FF2B5EF4-FFF2-40B4-BE49-F238E27FC236}">
                  <a16:creationId xmlns:a16="http://schemas.microsoft.com/office/drawing/2014/main" id="{5EEB549C-CFB2-B04E-B5C8-E79DA810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1494" y="1638295"/>
              <a:ext cx="197395" cy="207027"/>
            </a:xfrm>
            <a:custGeom>
              <a:avLst/>
              <a:gdLst>
                <a:gd name="T0" fmla="*/ 91 w 183"/>
                <a:gd name="T1" fmla="*/ 190 h 191"/>
                <a:gd name="T2" fmla="*/ 91 w 183"/>
                <a:gd name="T3" fmla="*/ 190 h 191"/>
                <a:gd name="T4" fmla="*/ 0 w 183"/>
                <a:gd name="T5" fmla="*/ 99 h 191"/>
                <a:gd name="T6" fmla="*/ 91 w 183"/>
                <a:gd name="T7" fmla="*/ 0 h 191"/>
                <a:gd name="T8" fmla="*/ 182 w 183"/>
                <a:gd name="T9" fmla="*/ 99 h 191"/>
                <a:gd name="T10" fmla="*/ 91 w 183"/>
                <a:gd name="T11" fmla="*/ 190 h 191"/>
                <a:gd name="T12" fmla="*/ 91 w 183"/>
                <a:gd name="T13" fmla="*/ 41 h 191"/>
                <a:gd name="T14" fmla="*/ 91 w 183"/>
                <a:gd name="T15" fmla="*/ 41 h 191"/>
                <a:gd name="T16" fmla="*/ 41 w 183"/>
                <a:gd name="T17" fmla="*/ 99 h 191"/>
                <a:gd name="T18" fmla="*/ 91 w 183"/>
                <a:gd name="T19" fmla="*/ 149 h 191"/>
                <a:gd name="T20" fmla="*/ 140 w 183"/>
                <a:gd name="T21" fmla="*/ 99 h 191"/>
                <a:gd name="T22" fmla="*/ 91 w 183"/>
                <a:gd name="T23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91">
                  <a:moveTo>
                    <a:pt x="91" y="190"/>
                  </a:moveTo>
                  <a:lnTo>
                    <a:pt x="91" y="190"/>
                  </a:lnTo>
                  <a:cubicBezTo>
                    <a:pt x="41" y="190"/>
                    <a:pt x="0" y="149"/>
                    <a:pt x="0" y="99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140" y="0"/>
                    <a:pt x="182" y="41"/>
                    <a:pt x="182" y="99"/>
                  </a:cubicBezTo>
                  <a:cubicBezTo>
                    <a:pt x="182" y="149"/>
                    <a:pt x="140" y="190"/>
                    <a:pt x="91" y="190"/>
                  </a:cubicBezTo>
                  <a:close/>
                  <a:moveTo>
                    <a:pt x="91" y="41"/>
                  </a:moveTo>
                  <a:lnTo>
                    <a:pt x="91" y="41"/>
                  </a:lnTo>
                  <a:cubicBezTo>
                    <a:pt x="66" y="41"/>
                    <a:pt x="41" y="66"/>
                    <a:pt x="41" y="99"/>
                  </a:cubicBezTo>
                  <a:cubicBezTo>
                    <a:pt x="41" y="124"/>
                    <a:pt x="66" y="149"/>
                    <a:pt x="91" y="149"/>
                  </a:cubicBezTo>
                  <a:cubicBezTo>
                    <a:pt x="115" y="149"/>
                    <a:pt x="140" y="124"/>
                    <a:pt x="140" y="99"/>
                  </a:cubicBezTo>
                  <a:cubicBezTo>
                    <a:pt x="140" y="66"/>
                    <a:pt x="115" y="41"/>
                    <a:pt x="91" y="4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27">
              <a:extLst>
                <a:ext uri="{FF2B5EF4-FFF2-40B4-BE49-F238E27FC236}">
                  <a16:creationId xmlns:a16="http://schemas.microsoft.com/office/drawing/2014/main" id="{E66ED50B-0D7C-0B40-A862-B8E06D61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5951" y="1402383"/>
              <a:ext cx="688482" cy="678850"/>
            </a:xfrm>
            <a:custGeom>
              <a:avLst/>
              <a:gdLst>
                <a:gd name="T0" fmla="*/ 363 w 629"/>
                <a:gd name="T1" fmla="*/ 620 h 621"/>
                <a:gd name="T2" fmla="*/ 248 w 629"/>
                <a:gd name="T3" fmla="*/ 603 h 621"/>
                <a:gd name="T4" fmla="*/ 223 w 629"/>
                <a:gd name="T5" fmla="*/ 504 h 621"/>
                <a:gd name="T6" fmla="*/ 132 w 629"/>
                <a:gd name="T7" fmla="*/ 562 h 621"/>
                <a:gd name="T8" fmla="*/ 57 w 629"/>
                <a:gd name="T9" fmla="*/ 463 h 621"/>
                <a:gd name="T10" fmla="*/ 107 w 629"/>
                <a:gd name="T11" fmla="*/ 380 h 621"/>
                <a:gd name="T12" fmla="*/ 0 w 629"/>
                <a:gd name="T13" fmla="*/ 364 h 621"/>
                <a:gd name="T14" fmla="*/ 24 w 629"/>
                <a:gd name="T15" fmla="*/ 240 h 621"/>
                <a:gd name="T16" fmla="*/ 115 w 629"/>
                <a:gd name="T17" fmla="*/ 207 h 621"/>
                <a:gd name="T18" fmla="*/ 57 w 629"/>
                <a:gd name="T19" fmla="*/ 124 h 621"/>
                <a:gd name="T20" fmla="*/ 157 w 629"/>
                <a:gd name="T21" fmla="*/ 58 h 621"/>
                <a:gd name="T22" fmla="*/ 239 w 629"/>
                <a:gd name="T23" fmla="*/ 99 h 621"/>
                <a:gd name="T24" fmla="*/ 264 w 629"/>
                <a:gd name="T25" fmla="*/ 0 h 621"/>
                <a:gd name="T26" fmla="*/ 380 w 629"/>
                <a:gd name="T27" fmla="*/ 16 h 621"/>
                <a:gd name="T28" fmla="*/ 413 w 629"/>
                <a:gd name="T29" fmla="*/ 107 h 621"/>
                <a:gd name="T30" fmla="*/ 496 w 629"/>
                <a:gd name="T31" fmla="*/ 58 h 621"/>
                <a:gd name="T32" fmla="*/ 570 w 629"/>
                <a:gd name="T33" fmla="*/ 157 h 621"/>
                <a:gd name="T34" fmla="*/ 521 w 629"/>
                <a:gd name="T35" fmla="*/ 240 h 621"/>
                <a:gd name="T36" fmla="*/ 628 w 629"/>
                <a:gd name="T37" fmla="*/ 256 h 621"/>
                <a:gd name="T38" fmla="*/ 603 w 629"/>
                <a:gd name="T39" fmla="*/ 380 h 621"/>
                <a:gd name="T40" fmla="*/ 512 w 629"/>
                <a:gd name="T41" fmla="*/ 405 h 621"/>
                <a:gd name="T42" fmla="*/ 570 w 629"/>
                <a:gd name="T43" fmla="*/ 496 h 621"/>
                <a:gd name="T44" fmla="*/ 471 w 629"/>
                <a:gd name="T45" fmla="*/ 562 h 621"/>
                <a:gd name="T46" fmla="*/ 388 w 629"/>
                <a:gd name="T47" fmla="*/ 512 h 621"/>
                <a:gd name="T48" fmla="*/ 363 w 629"/>
                <a:gd name="T49" fmla="*/ 620 h 621"/>
                <a:gd name="T50" fmla="*/ 281 w 629"/>
                <a:gd name="T51" fmla="*/ 579 h 621"/>
                <a:gd name="T52" fmla="*/ 347 w 629"/>
                <a:gd name="T53" fmla="*/ 496 h 621"/>
                <a:gd name="T54" fmla="*/ 405 w 629"/>
                <a:gd name="T55" fmla="*/ 463 h 621"/>
                <a:gd name="T56" fmla="*/ 487 w 629"/>
                <a:gd name="T57" fmla="*/ 521 h 621"/>
                <a:gd name="T58" fmla="*/ 471 w 629"/>
                <a:gd name="T59" fmla="*/ 422 h 621"/>
                <a:gd name="T60" fmla="*/ 487 w 629"/>
                <a:gd name="T61" fmla="*/ 356 h 621"/>
                <a:gd name="T62" fmla="*/ 587 w 629"/>
                <a:gd name="T63" fmla="*/ 339 h 621"/>
                <a:gd name="T64" fmla="*/ 512 w 629"/>
                <a:gd name="T65" fmla="*/ 281 h 621"/>
                <a:gd name="T66" fmla="*/ 471 w 629"/>
                <a:gd name="T67" fmla="*/ 215 h 621"/>
                <a:gd name="T68" fmla="*/ 529 w 629"/>
                <a:gd name="T69" fmla="*/ 140 h 621"/>
                <a:gd name="T70" fmla="*/ 430 w 629"/>
                <a:gd name="T71" fmla="*/ 149 h 621"/>
                <a:gd name="T72" fmla="*/ 355 w 629"/>
                <a:gd name="T73" fmla="*/ 132 h 621"/>
                <a:gd name="T74" fmla="*/ 347 w 629"/>
                <a:gd name="T75" fmla="*/ 41 h 621"/>
                <a:gd name="T76" fmla="*/ 281 w 629"/>
                <a:gd name="T77" fmla="*/ 107 h 621"/>
                <a:gd name="T78" fmla="*/ 223 w 629"/>
                <a:gd name="T79" fmla="*/ 149 h 621"/>
                <a:gd name="T80" fmla="*/ 140 w 629"/>
                <a:gd name="T81" fmla="*/ 99 h 621"/>
                <a:gd name="T82" fmla="*/ 157 w 629"/>
                <a:gd name="T83" fmla="*/ 190 h 621"/>
                <a:gd name="T84" fmla="*/ 140 w 629"/>
                <a:gd name="T85" fmla="*/ 265 h 621"/>
                <a:gd name="T86" fmla="*/ 41 w 629"/>
                <a:gd name="T87" fmla="*/ 281 h 621"/>
                <a:gd name="T88" fmla="*/ 124 w 629"/>
                <a:gd name="T89" fmla="*/ 339 h 621"/>
                <a:gd name="T90" fmla="*/ 157 w 629"/>
                <a:gd name="T91" fmla="*/ 397 h 621"/>
                <a:gd name="T92" fmla="*/ 99 w 629"/>
                <a:gd name="T93" fmla="*/ 479 h 621"/>
                <a:gd name="T94" fmla="*/ 198 w 629"/>
                <a:gd name="T95" fmla="*/ 463 h 621"/>
                <a:gd name="T96" fmla="*/ 272 w 629"/>
                <a:gd name="T97" fmla="*/ 479 h 621"/>
                <a:gd name="T98" fmla="*/ 281 w 629"/>
                <a:gd name="T99" fmla="*/ 579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9" h="621">
                  <a:moveTo>
                    <a:pt x="363" y="620"/>
                  </a:moveTo>
                  <a:lnTo>
                    <a:pt x="363" y="620"/>
                  </a:lnTo>
                  <a:cubicBezTo>
                    <a:pt x="264" y="620"/>
                    <a:pt x="264" y="620"/>
                    <a:pt x="264" y="620"/>
                  </a:cubicBezTo>
                  <a:cubicBezTo>
                    <a:pt x="256" y="620"/>
                    <a:pt x="248" y="612"/>
                    <a:pt x="248" y="603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39" y="512"/>
                    <a:pt x="231" y="504"/>
                    <a:pt x="223" y="504"/>
                  </a:cubicBezTo>
                  <a:cubicBezTo>
                    <a:pt x="157" y="562"/>
                    <a:pt x="157" y="562"/>
                    <a:pt x="157" y="562"/>
                  </a:cubicBezTo>
                  <a:cubicBezTo>
                    <a:pt x="149" y="570"/>
                    <a:pt x="140" y="570"/>
                    <a:pt x="132" y="562"/>
                  </a:cubicBezTo>
                  <a:cubicBezTo>
                    <a:pt x="57" y="496"/>
                    <a:pt x="57" y="496"/>
                    <a:pt x="57" y="496"/>
                  </a:cubicBezTo>
                  <a:cubicBezTo>
                    <a:pt x="49" y="488"/>
                    <a:pt x="49" y="471"/>
                    <a:pt x="57" y="463"/>
                  </a:cubicBezTo>
                  <a:cubicBezTo>
                    <a:pt x="115" y="405"/>
                    <a:pt x="115" y="405"/>
                    <a:pt x="115" y="405"/>
                  </a:cubicBezTo>
                  <a:cubicBezTo>
                    <a:pt x="115" y="397"/>
                    <a:pt x="107" y="389"/>
                    <a:pt x="107" y="380"/>
                  </a:cubicBezTo>
                  <a:cubicBezTo>
                    <a:pt x="24" y="380"/>
                    <a:pt x="24" y="380"/>
                    <a:pt x="24" y="380"/>
                  </a:cubicBezTo>
                  <a:cubicBezTo>
                    <a:pt x="16" y="380"/>
                    <a:pt x="0" y="372"/>
                    <a:pt x="0" y="3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48"/>
                    <a:pt x="16" y="240"/>
                    <a:pt x="24" y="240"/>
                  </a:cubicBezTo>
                  <a:cubicBezTo>
                    <a:pt x="99" y="240"/>
                    <a:pt x="99" y="240"/>
                    <a:pt x="99" y="240"/>
                  </a:cubicBezTo>
                  <a:cubicBezTo>
                    <a:pt x="107" y="231"/>
                    <a:pt x="107" y="223"/>
                    <a:pt x="115" y="207"/>
                  </a:cubicBezTo>
                  <a:cubicBezTo>
                    <a:pt x="57" y="157"/>
                    <a:pt x="57" y="157"/>
                    <a:pt x="57" y="157"/>
                  </a:cubicBezTo>
                  <a:cubicBezTo>
                    <a:pt x="49" y="149"/>
                    <a:pt x="49" y="132"/>
                    <a:pt x="57" y="124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40" y="49"/>
                    <a:pt x="149" y="49"/>
                    <a:pt x="157" y="5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23" y="107"/>
                    <a:pt x="231" y="99"/>
                    <a:pt x="239" y="99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56" y="0"/>
                    <a:pt x="264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72" y="0"/>
                    <a:pt x="380" y="8"/>
                    <a:pt x="380" y="16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96" y="99"/>
                    <a:pt x="405" y="99"/>
                    <a:pt x="413" y="107"/>
                  </a:cubicBezTo>
                  <a:cubicBezTo>
                    <a:pt x="471" y="58"/>
                    <a:pt x="471" y="58"/>
                    <a:pt x="471" y="58"/>
                  </a:cubicBezTo>
                  <a:cubicBezTo>
                    <a:pt x="479" y="49"/>
                    <a:pt x="487" y="49"/>
                    <a:pt x="496" y="58"/>
                  </a:cubicBezTo>
                  <a:cubicBezTo>
                    <a:pt x="570" y="124"/>
                    <a:pt x="570" y="124"/>
                    <a:pt x="570" y="124"/>
                  </a:cubicBezTo>
                  <a:cubicBezTo>
                    <a:pt x="578" y="132"/>
                    <a:pt x="578" y="149"/>
                    <a:pt x="570" y="157"/>
                  </a:cubicBezTo>
                  <a:cubicBezTo>
                    <a:pt x="512" y="207"/>
                    <a:pt x="512" y="207"/>
                    <a:pt x="512" y="207"/>
                  </a:cubicBezTo>
                  <a:cubicBezTo>
                    <a:pt x="521" y="223"/>
                    <a:pt x="521" y="231"/>
                    <a:pt x="521" y="240"/>
                  </a:cubicBezTo>
                  <a:cubicBezTo>
                    <a:pt x="603" y="240"/>
                    <a:pt x="603" y="240"/>
                    <a:pt x="603" y="240"/>
                  </a:cubicBezTo>
                  <a:cubicBezTo>
                    <a:pt x="612" y="240"/>
                    <a:pt x="628" y="248"/>
                    <a:pt x="628" y="256"/>
                  </a:cubicBezTo>
                  <a:cubicBezTo>
                    <a:pt x="628" y="364"/>
                    <a:pt x="628" y="364"/>
                    <a:pt x="628" y="364"/>
                  </a:cubicBezTo>
                  <a:cubicBezTo>
                    <a:pt x="628" y="372"/>
                    <a:pt x="612" y="380"/>
                    <a:pt x="603" y="380"/>
                  </a:cubicBezTo>
                  <a:cubicBezTo>
                    <a:pt x="521" y="380"/>
                    <a:pt x="521" y="380"/>
                    <a:pt x="521" y="380"/>
                  </a:cubicBezTo>
                  <a:cubicBezTo>
                    <a:pt x="521" y="389"/>
                    <a:pt x="512" y="397"/>
                    <a:pt x="512" y="405"/>
                  </a:cubicBezTo>
                  <a:cubicBezTo>
                    <a:pt x="570" y="463"/>
                    <a:pt x="570" y="463"/>
                    <a:pt x="570" y="463"/>
                  </a:cubicBezTo>
                  <a:cubicBezTo>
                    <a:pt x="578" y="471"/>
                    <a:pt x="578" y="488"/>
                    <a:pt x="570" y="496"/>
                  </a:cubicBezTo>
                  <a:cubicBezTo>
                    <a:pt x="496" y="562"/>
                    <a:pt x="496" y="562"/>
                    <a:pt x="496" y="562"/>
                  </a:cubicBezTo>
                  <a:cubicBezTo>
                    <a:pt x="487" y="570"/>
                    <a:pt x="479" y="570"/>
                    <a:pt x="471" y="562"/>
                  </a:cubicBezTo>
                  <a:cubicBezTo>
                    <a:pt x="405" y="504"/>
                    <a:pt x="405" y="504"/>
                    <a:pt x="405" y="504"/>
                  </a:cubicBezTo>
                  <a:cubicBezTo>
                    <a:pt x="396" y="504"/>
                    <a:pt x="396" y="512"/>
                    <a:pt x="388" y="512"/>
                  </a:cubicBezTo>
                  <a:cubicBezTo>
                    <a:pt x="388" y="603"/>
                    <a:pt x="388" y="603"/>
                    <a:pt x="388" y="603"/>
                  </a:cubicBezTo>
                  <a:cubicBezTo>
                    <a:pt x="388" y="612"/>
                    <a:pt x="372" y="620"/>
                    <a:pt x="363" y="620"/>
                  </a:cubicBezTo>
                  <a:close/>
                  <a:moveTo>
                    <a:pt x="281" y="579"/>
                  </a:moveTo>
                  <a:lnTo>
                    <a:pt x="281" y="579"/>
                  </a:lnTo>
                  <a:cubicBezTo>
                    <a:pt x="347" y="579"/>
                    <a:pt x="347" y="579"/>
                    <a:pt x="347" y="579"/>
                  </a:cubicBezTo>
                  <a:cubicBezTo>
                    <a:pt x="347" y="496"/>
                    <a:pt x="347" y="496"/>
                    <a:pt x="347" y="496"/>
                  </a:cubicBezTo>
                  <a:cubicBezTo>
                    <a:pt x="347" y="488"/>
                    <a:pt x="347" y="479"/>
                    <a:pt x="363" y="479"/>
                  </a:cubicBezTo>
                  <a:cubicBezTo>
                    <a:pt x="372" y="471"/>
                    <a:pt x="388" y="471"/>
                    <a:pt x="405" y="463"/>
                  </a:cubicBezTo>
                  <a:cubicBezTo>
                    <a:pt x="413" y="455"/>
                    <a:pt x="421" y="455"/>
                    <a:pt x="430" y="463"/>
                  </a:cubicBezTo>
                  <a:cubicBezTo>
                    <a:pt x="487" y="521"/>
                    <a:pt x="487" y="521"/>
                    <a:pt x="487" y="521"/>
                  </a:cubicBezTo>
                  <a:cubicBezTo>
                    <a:pt x="529" y="479"/>
                    <a:pt x="529" y="479"/>
                    <a:pt x="529" y="479"/>
                  </a:cubicBezTo>
                  <a:cubicBezTo>
                    <a:pt x="471" y="422"/>
                    <a:pt x="471" y="422"/>
                    <a:pt x="471" y="422"/>
                  </a:cubicBezTo>
                  <a:cubicBezTo>
                    <a:pt x="463" y="413"/>
                    <a:pt x="463" y="405"/>
                    <a:pt x="471" y="397"/>
                  </a:cubicBezTo>
                  <a:cubicBezTo>
                    <a:pt x="479" y="389"/>
                    <a:pt x="479" y="372"/>
                    <a:pt x="487" y="356"/>
                  </a:cubicBezTo>
                  <a:cubicBezTo>
                    <a:pt x="487" y="347"/>
                    <a:pt x="496" y="339"/>
                    <a:pt x="504" y="339"/>
                  </a:cubicBezTo>
                  <a:cubicBezTo>
                    <a:pt x="587" y="339"/>
                    <a:pt x="587" y="339"/>
                    <a:pt x="587" y="339"/>
                  </a:cubicBezTo>
                  <a:cubicBezTo>
                    <a:pt x="587" y="281"/>
                    <a:pt x="587" y="281"/>
                    <a:pt x="587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496" y="281"/>
                    <a:pt x="487" y="273"/>
                    <a:pt x="487" y="265"/>
                  </a:cubicBezTo>
                  <a:cubicBezTo>
                    <a:pt x="487" y="248"/>
                    <a:pt x="479" y="231"/>
                    <a:pt x="471" y="215"/>
                  </a:cubicBezTo>
                  <a:cubicBezTo>
                    <a:pt x="463" y="207"/>
                    <a:pt x="471" y="198"/>
                    <a:pt x="471" y="190"/>
                  </a:cubicBezTo>
                  <a:cubicBezTo>
                    <a:pt x="529" y="140"/>
                    <a:pt x="529" y="140"/>
                    <a:pt x="529" y="140"/>
                  </a:cubicBezTo>
                  <a:cubicBezTo>
                    <a:pt x="487" y="99"/>
                    <a:pt x="487" y="99"/>
                    <a:pt x="487" y="99"/>
                  </a:cubicBezTo>
                  <a:cubicBezTo>
                    <a:pt x="430" y="149"/>
                    <a:pt x="430" y="149"/>
                    <a:pt x="430" y="149"/>
                  </a:cubicBezTo>
                  <a:cubicBezTo>
                    <a:pt x="430" y="157"/>
                    <a:pt x="413" y="157"/>
                    <a:pt x="405" y="149"/>
                  </a:cubicBezTo>
                  <a:cubicBezTo>
                    <a:pt x="396" y="140"/>
                    <a:pt x="380" y="132"/>
                    <a:pt x="355" y="132"/>
                  </a:cubicBezTo>
                  <a:cubicBezTo>
                    <a:pt x="347" y="124"/>
                    <a:pt x="347" y="116"/>
                    <a:pt x="347" y="107"/>
                  </a:cubicBezTo>
                  <a:cubicBezTo>
                    <a:pt x="347" y="41"/>
                    <a:pt x="347" y="41"/>
                    <a:pt x="347" y="41"/>
                  </a:cubicBezTo>
                  <a:cubicBezTo>
                    <a:pt x="281" y="41"/>
                    <a:pt x="281" y="41"/>
                    <a:pt x="281" y="41"/>
                  </a:cubicBezTo>
                  <a:cubicBezTo>
                    <a:pt x="281" y="107"/>
                    <a:pt x="281" y="107"/>
                    <a:pt x="281" y="107"/>
                  </a:cubicBezTo>
                  <a:cubicBezTo>
                    <a:pt x="281" y="116"/>
                    <a:pt x="281" y="124"/>
                    <a:pt x="264" y="132"/>
                  </a:cubicBezTo>
                  <a:cubicBezTo>
                    <a:pt x="248" y="132"/>
                    <a:pt x="231" y="140"/>
                    <a:pt x="223" y="149"/>
                  </a:cubicBezTo>
                  <a:cubicBezTo>
                    <a:pt x="215" y="157"/>
                    <a:pt x="198" y="157"/>
                    <a:pt x="198" y="149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99" y="140"/>
                    <a:pt x="99" y="140"/>
                    <a:pt x="99" y="140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7" y="198"/>
                    <a:pt x="157" y="207"/>
                    <a:pt x="157" y="215"/>
                  </a:cubicBezTo>
                  <a:cubicBezTo>
                    <a:pt x="149" y="231"/>
                    <a:pt x="140" y="248"/>
                    <a:pt x="140" y="265"/>
                  </a:cubicBezTo>
                  <a:cubicBezTo>
                    <a:pt x="132" y="273"/>
                    <a:pt x="132" y="281"/>
                    <a:pt x="115" y="281"/>
                  </a:cubicBezTo>
                  <a:cubicBezTo>
                    <a:pt x="41" y="281"/>
                    <a:pt x="41" y="281"/>
                    <a:pt x="41" y="281"/>
                  </a:cubicBezTo>
                  <a:cubicBezTo>
                    <a:pt x="41" y="339"/>
                    <a:pt x="41" y="339"/>
                    <a:pt x="41" y="339"/>
                  </a:cubicBezTo>
                  <a:cubicBezTo>
                    <a:pt x="124" y="339"/>
                    <a:pt x="124" y="339"/>
                    <a:pt x="124" y="339"/>
                  </a:cubicBezTo>
                  <a:cubicBezTo>
                    <a:pt x="132" y="339"/>
                    <a:pt x="140" y="347"/>
                    <a:pt x="140" y="356"/>
                  </a:cubicBezTo>
                  <a:cubicBezTo>
                    <a:pt x="149" y="372"/>
                    <a:pt x="149" y="389"/>
                    <a:pt x="157" y="397"/>
                  </a:cubicBezTo>
                  <a:cubicBezTo>
                    <a:pt x="165" y="405"/>
                    <a:pt x="165" y="413"/>
                    <a:pt x="157" y="422"/>
                  </a:cubicBezTo>
                  <a:cubicBezTo>
                    <a:pt x="99" y="479"/>
                    <a:pt x="99" y="479"/>
                    <a:pt x="99" y="479"/>
                  </a:cubicBezTo>
                  <a:cubicBezTo>
                    <a:pt x="140" y="521"/>
                    <a:pt x="140" y="521"/>
                    <a:pt x="140" y="521"/>
                  </a:cubicBezTo>
                  <a:cubicBezTo>
                    <a:pt x="198" y="463"/>
                    <a:pt x="198" y="463"/>
                    <a:pt x="198" y="463"/>
                  </a:cubicBezTo>
                  <a:cubicBezTo>
                    <a:pt x="206" y="455"/>
                    <a:pt x="215" y="455"/>
                    <a:pt x="223" y="463"/>
                  </a:cubicBezTo>
                  <a:cubicBezTo>
                    <a:pt x="239" y="471"/>
                    <a:pt x="256" y="471"/>
                    <a:pt x="272" y="479"/>
                  </a:cubicBezTo>
                  <a:cubicBezTo>
                    <a:pt x="281" y="479"/>
                    <a:pt x="281" y="488"/>
                    <a:pt x="281" y="496"/>
                  </a:cubicBezTo>
                  <a:lnTo>
                    <a:pt x="281" y="5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28">
              <a:extLst>
                <a:ext uri="{FF2B5EF4-FFF2-40B4-BE49-F238E27FC236}">
                  <a16:creationId xmlns:a16="http://schemas.microsoft.com/office/drawing/2014/main" id="{55151D90-8528-7C43-BB5C-1038DBFF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8541" y="4996552"/>
              <a:ext cx="563300" cy="760698"/>
            </a:xfrm>
            <a:custGeom>
              <a:avLst/>
              <a:gdLst>
                <a:gd name="T0" fmla="*/ 480 w 514"/>
                <a:gd name="T1" fmla="*/ 75 h 696"/>
                <a:gd name="T2" fmla="*/ 480 w 514"/>
                <a:gd name="T3" fmla="*/ 75 h 696"/>
                <a:gd name="T4" fmla="*/ 381 w 514"/>
                <a:gd name="T5" fmla="*/ 75 h 696"/>
                <a:gd name="T6" fmla="*/ 331 w 514"/>
                <a:gd name="T7" fmla="*/ 25 h 696"/>
                <a:gd name="T8" fmla="*/ 257 w 514"/>
                <a:gd name="T9" fmla="*/ 0 h 696"/>
                <a:gd name="T10" fmla="*/ 182 w 514"/>
                <a:gd name="T11" fmla="*/ 25 h 696"/>
                <a:gd name="T12" fmla="*/ 133 w 514"/>
                <a:gd name="T13" fmla="*/ 75 h 696"/>
                <a:gd name="T14" fmla="*/ 34 w 514"/>
                <a:gd name="T15" fmla="*/ 75 h 696"/>
                <a:gd name="T16" fmla="*/ 0 w 514"/>
                <a:gd name="T17" fmla="*/ 108 h 696"/>
                <a:gd name="T18" fmla="*/ 0 w 514"/>
                <a:gd name="T19" fmla="*/ 670 h 696"/>
                <a:gd name="T20" fmla="*/ 25 w 514"/>
                <a:gd name="T21" fmla="*/ 695 h 696"/>
                <a:gd name="T22" fmla="*/ 488 w 514"/>
                <a:gd name="T23" fmla="*/ 695 h 696"/>
                <a:gd name="T24" fmla="*/ 513 w 514"/>
                <a:gd name="T25" fmla="*/ 670 h 696"/>
                <a:gd name="T26" fmla="*/ 513 w 514"/>
                <a:gd name="T27" fmla="*/ 108 h 696"/>
                <a:gd name="T28" fmla="*/ 480 w 514"/>
                <a:gd name="T29" fmla="*/ 75 h 696"/>
                <a:gd name="T30" fmla="*/ 166 w 514"/>
                <a:gd name="T31" fmla="*/ 99 h 696"/>
                <a:gd name="T32" fmla="*/ 166 w 514"/>
                <a:gd name="T33" fmla="*/ 99 h 696"/>
                <a:gd name="T34" fmla="*/ 199 w 514"/>
                <a:gd name="T35" fmla="*/ 58 h 696"/>
                <a:gd name="T36" fmla="*/ 257 w 514"/>
                <a:gd name="T37" fmla="*/ 41 h 696"/>
                <a:gd name="T38" fmla="*/ 315 w 514"/>
                <a:gd name="T39" fmla="*/ 58 h 696"/>
                <a:gd name="T40" fmla="*/ 348 w 514"/>
                <a:gd name="T41" fmla="*/ 99 h 696"/>
                <a:gd name="T42" fmla="*/ 348 w 514"/>
                <a:gd name="T43" fmla="*/ 132 h 696"/>
                <a:gd name="T44" fmla="*/ 166 w 514"/>
                <a:gd name="T45" fmla="*/ 132 h 696"/>
                <a:gd name="T46" fmla="*/ 166 w 514"/>
                <a:gd name="T47" fmla="*/ 99 h 696"/>
                <a:gd name="T48" fmla="*/ 108 w 514"/>
                <a:gd name="T49" fmla="*/ 108 h 696"/>
                <a:gd name="T50" fmla="*/ 108 w 514"/>
                <a:gd name="T51" fmla="*/ 108 h 696"/>
                <a:gd name="T52" fmla="*/ 133 w 514"/>
                <a:gd name="T53" fmla="*/ 108 h 696"/>
                <a:gd name="T54" fmla="*/ 133 w 514"/>
                <a:gd name="T55" fmla="*/ 149 h 696"/>
                <a:gd name="T56" fmla="*/ 149 w 514"/>
                <a:gd name="T57" fmla="*/ 174 h 696"/>
                <a:gd name="T58" fmla="*/ 364 w 514"/>
                <a:gd name="T59" fmla="*/ 174 h 696"/>
                <a:gd name="T60" fmla="*/ 381 w 514"/>
                <a:gd name="T61" fmla="*/ 149 h 696"/>
                <a:gd name="T62" fmla="*/ 381 w 514"/>
                <a:gd name="T63" fmla="*/ 108 h 696"/>
                <a:gd name="T64" fmla="*/ 406 w 514"/>
                <a:gd name="T65" fmla="*/ 108 h 696"/>
                <a:gd name="T66" fmla="*/ 406 w 514"/>
                <a:gd name="T67" fmla="*/ 579 h 696"/>
                <a:gd name="T68" fmla="*/ 108 w 514"/>
                <a:gd name="T69" fmla="*/ 579 h 696"/>
                <a:gd name="T70" fmla="*/ 108 w 514"/>
                <a:gd name="T71" fmla="*/ 108 h 696"/>
                <a:gd name="T72" fmla="*/ 472 w 514"/>
                <a:gd name="T73" fmla="*/ 653 h 696"/>
                <a:gd name="T74" fmla="*/ 472 w 514"/>
                <a:gd name="T75" fmla="*/ 653 h 696"/>
                <a:gd name="T76" fmla="*/ 42 w 514"/>
                <a:gd name="T77" fmla="*/ 653 h 696"/>
                <a:gd name="T78" fmla="*/ 42 w 514"/>
                <a:gd name="T79" fmla="*/ 108 h 696"/>
                <a:gd name="T80" fmla="*/ 67 w 514"/>
                <a:gd name="T81" fmla="*/ 108 h 696"/>
                <a:gd name="T82" fmla="*/ 67 w 514"/>
                <a:gd name="T83" fmla="*/ 604 h 696"/>
                <a:gd name="T84" fmla="*/ 92 w 514"/>
                <a:gd name="T85" fmla="*/ 620 h 696"/>
                <a:gd name="T86" fmla="*/ 430 w 514"/>
                <a:gd name="T87" fmla="*/ 620 h 696"/>
                <a:gd name="T88" fmla="*/ 447 w 514"/>
                <a:gd name="T89" fmla="*/ 604 h 696"/>
                <a:gd name="T90" fmla="*/ 447 w 514"/>
                <a:gd name="T91" fmla="*/ 108 h 696"/>
                <a:gd name="T92" fmla="*/ 472 w 514"/>
                <a:gd name="T93" fmla="*/ 108 h 696"/>
                <a:gd name="T94" fmla="*/ 472 w 514"/>
                <a:gd name="T95" fmla="*/ 653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4" h="696">
                  <a:moveTo>
                    <a:pt x="480" y="75"/>
                  </a:moveTo>
                  <a:lnTo>
                    <a:pt x="480" y="75"/>
                  </a:lnTo>
                  <a:cubicBezTo>
                    <a:pt x="381" y="75"/>
                    <a:pt x="381" y="75"/>
                    <a:pt x="381" y="75"/>
                  </a:cubicBezTo>
                  <a:cubicBezTo>
                    <a:pt x="364" y="50"/>
                    <a:pt x="356" y="33"/>
                    <a:pt x="331" y="25"/>
                  </a:cubicBezTo>
                  <a:cubicBezTo>
                    <a:pt x="315" y="8"/>
                    <a:pt x="281" y="0"/>
                    <a:pt x="257" y="0"/>
                  </a:cubicBezTo>
                  <a:cubicBezTo>
                    <a:pt x="232" y="0"/>
                    <a:pt x="199" y="8"/>
                    <a:pt x="182" y="25"/>
                  </a:cubicBezTo>
                  <a:cubicBezTo>
                    <a:pt x="158" y="33"/>
                    <a:pt x="149" y="50"/>
                    <a:pt x="1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17" y="75"/>
                    <a:pt x="0" y="91"/>
                    <a:pt x="0" y="108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686"/>
                    <a:pt x="9" y="695"/>
                    <a:pt x="25" y="695"/>
                  </a:cubicBezTo>
                  <a:cubicBezTo>
                    <a:pt x="488" y="695"/>
                    <a:pt x="488" y="695"/>
                    <a:pt x="488" y="695"/>
                  </a:cubicBezTo>
                  <a:cubicBezTo>
                    <a:pt x="505" y="695"/>
                    <a:pt x="513" y="686"/>
                    <a:pt x="513" y="670"/>
                  </a:cubicBezTo>
                  <a:cubicBezTo>
                    <a:pt x="513" y="108"/>
                    <a:pt x="513" y="108"/>
                    <a:pt x="513" y="108"/>
                  </a:cubicBezTo>
                  <a:cubicBezTo>
                    <a:pt x="513" y="91"/>
                    <a:pt x="497" y="75"/>
                    <a:pt x="480" y="75"/>
                  </a:cubicBezTo>
                  <a:close/>
                  <a:moveTo>
                    <a:pt x="166" y="99"/>
                  </a:moveTo>
                  <a:lnTo>
                    <a:pt x="166" y="99"/>
                  </a:lnTo>
                  <a:cubicBezTo>
                    <a:pt x="174" y="83"/>
                    <a:pt x="191" y="66"/>
                    <a:pt x="199" y="58"/>
                  </a:cubicBezTo>
                  <a:cubicBezTo>
                    <a:pt x="215" y="41"/>
                    <a:pt x="240" y="41"/>
                    <a:pt x="257" y="41"/>
                  </a:cubicBezTo>
                  <a:cubicBezTo>
                    <a:pt x="273" y="41"/>
                    <a:pt x="298" y="41"/>
                    <a:pt x="315" y="58"/>
                  </a:cubicBezTo>
                  <a:cubicBezTo>
                    <a:pt x="323" y="66"/>
                    <a:pt x="339" y="83"/>
                    <a:pt x="348" y="99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166" y="132"/>
                    <a:pt x="166" y="132"/>
                    <a:pt x="166" y="132"/>
                  </a:cubicBezTo>
                  <a:lnTo>
                    <a:pt x="166" y="99"/>
                  </a:lnTo>
                  <a:close/>
                  <a:moveTo>
                    <a:pt x="108" y="108"/>
                  </a:moveTo>
                  <a:lnTo>
                    <a:pt x="108" y="108"/>
                  </a:lnTo>
                  <a:cubicBezTo>
                    <a:pt x="133" y="108"/>
                    <a:pt x="133" y="108"/>
                    <a:pt x="133" y="108"/>
                  </a:cubicBezTo>
                  <a:cubicBezTo>
                    <a:pt x="133" y="149"/>
                    <a:pt x="133" y="149"/>
                    <a:pt x="133" y="149"/>
                  </a:cubicBezTo>
                  <a:cubicBezTo>
                    <a:pt x="133" y="165"/>
                    <a:pt x="141" y="174"/>
                    <a:pt x="149" y="174"/>
                  </a:cubicBezTo>
                  <a:cubicBezTo>
                    <a:pt x="364" y="174"/>
                    <a:pt x="364" y="174"/>
                    <a:pt x="364" y="174"/>
                  </a:cubicBezTo>
                  <a:cubicBezTo>
                    <a:pt x="373" y="174"/>
                    <a:pt x="381" y="165"/>
                    <a:pt x="381" y="149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406" y="108"/>
                    <a:pt x="406" y="108"/>
                    <a:pt x="406" y="108"/>
                  </a:cubicBezTo>
                  <a:cubicBezTo>
                    <a:pt x="406" y="579"/>
                    <a:pt x="406" y="579"/>
                    <a:pt x="406" y="579"/>
                  </a:cubicBezTo>
                  <a:cubicBezTo>
                    <a:pt x="108" y="579"/>
                    <a:pt x="108" y="579"/>
                    <a:pt x="108" y="579"/>
                  </a:cubicBezTo>
                  <a:lnTo>
                    <a:pt x="108" y="108"/>
                  </a:lnTo>
                  <a:close/>
                  <a:moveTo>
                    <a:pt x="472" y="653"/>
                  </a:moveTo>
                  <a:lnTo>
                    <a:pt x="472" y="653"/>
                  </a:lnTo>
                  <a:cubicBezTo>
                    <a:pt x="42" y="653"/>
                    <a:pt x="42" y="653"/>
                    <a:pt x="42" y="653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604"/>
                    <a:pt x="67" y="604"/>
                    <a:pt x="67" y="604"/>
                  </a:cubicBezTo>
                  <a:cubicBezTo>
                    <a:pt x="67" y="612"/>
                    <a:pt x="75" y="620"/>
                    <a:pt x="92" y="620"/>
                  </a:cubicBezTo>
                  <a:cubicBezTo>
                    <a:pt x="430" y="620"/>
                    <a:pt x="430" y="620"/>
                    <a:pt x="430" y="620"/>
                  </a:cubicBezTo>
                  <a:cubicBezTo>
                    <a:pt x="439" y="620"/>
                    <a:pt x="447" y="612"/>
                    <a:pt x="447" y="604"/>
                  </a:cubicBezTo>
                  <a:cubicBezTo>
                    <a:pt x="447" y="108"/>
                    <a:pt x="447" y="108"/>
                    <a:pt x="447" y="108"/>
                  </a:cubicBezTo>
                  <a:cubicBezTo>
                    <a:pt x="472" y="108"/>
                    <a:pt x="472" y="108"/>
                    <a:pt x="472" y="108"/>
                  </a:cubicBezTo>
                  <a:lnTo>
                    <a:pt x="472" y="6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29">
              <a:extLst>
                <a:ext uri="{FF2B5EF4-FFF2-40B4-BE49-F238E27FC236}">
                  <a16:creationId xmlns:a16="http://schemas.microsoft.com/office/drawing/2014/main" id="{EA22C6FF-A7CE-7F46-9028-658D5CB5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1494" y="5242093"/>
              <a:ext cx="197395" cy="48145"/>
            </a:xfrm>
            <a:custGeom>
              <a:avLst/>
              <a:gdLst>
                <a:gd name="T0" fmla="*/ 16 w 183"/>
                <a:gd name="T1" fmla="*/ 42 h 43"/>
                <a:gd name="T2" fmla="*/ 16 w 183"/>
                <a:gd name="T3" fmla="*/ 42 h 43"/>
                <a:gd name="T4" fmla="*/ 165 w 183"/>
                <a:gd name="T5" fmla="*/ 42 h 43"/>
                <a:gd name="T6" fmla="*/ 182 w 183"/>
                <a:gd name="T7" fmla="*/ 17 h 43"/>
                <a:gd name="T8" fmla="*/ 165 w 183"/>
                <a:gd name="T9" fmla="*/ 0 h 43"/>
                <a:gd name="T10" fmla="*/ 16 w 183"/>
                <a:gd name="T11" fmla="*/ 0 h 43"/>
                <a:gd name="T12" fmla="*/ 0 w 183"/>
                <a:gd name="T13" fmla="*/ 17 h 43"/>
                <a:gd name="T14" fmla="*/ 16 w 183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43">
                  <a:moveTo>
                    <a:pt x="16" y="42"/>
                  </a:moveTo>
                  <a:lnTo>
                    <a:pt x="16" y="42"/>
                  </a:lnTo>
                  <a:cubicBezTo>
                    <a:pt x="165" y="42"/>
                    <a:pt x="165" y="42"/>
                    <a:pt x="165" y="42"/>
                  </a:cubicBezTo>
                  <a:cubicBezTo>
                    <a:pt x="173" y="42"/>
                    <a:pt x="182" y="25"/>
                    <a:pt x="182" y="17"/>
                  </a:cubicBezTo>
                  <a:cubicBezTo>
                    <a:pt x="182" y="8"/>
                    <a:pt x="173" y="0"/>
                    <a:pt x="1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5"/>
                    <a:pt x="8" y="42"/>
                    <a:pt x="16" y="4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30">
              <a:extLst>
                <a:ext uri="{FF2B5EF4-FFF2-40B4-BE49-F238E27FC236}">
                  <a16:creationId xmlns:a16="http://schemas.microsoft.com/office/drawing/2014/main" id="{5C4AA4BA-AD51-2A47-A50A-7D5B00BF6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1494" y="5357642"/>
              <a:ext cx="197395" cy="48145"/>
            </a:xfrm>
            <a:custGeom>
              <a:avLst/>
              <a:gdLst>
                <a:gd name="T0" fmla="*/ 16 w 183"/>
                <a:gd name="T1" fmla="*/ 41 h 42"/>
                <a:gd name="T2" fmla="*/ 16 w 183"/>
                <a:gd name="T3" fmla="*/ 41 h 42"/>
                <a:gd name="T4" fmla="*/ 165 w 183"/>
                <a:gd name="T5" fmla="*/ 41 h 42"/>
                <a:gd name="T6" fmla="*/ 182 w 183"/>
                <a:gd name="T7" fmla="*/ 16 h 42"/>
                <a:gd name="T8" fmla="*/ 165 w 183"/>
                <a:gd name="T9" fmla="*/ 0 h 42"/>
                <a:gd name="T10" fmla="*/ 16 w 183"/>
                <a:gd name="T11" fmla="*/ 0 h 42"/>
                <a:gd name="T12" fmla="*/ 0 w 183"/>
                <a:gd name="T13" fmla="*/ 16 h 42"/>
                <a:gd name="T14" fmla="*/ 16 w 183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42">
                  <a:moveTo>
                    <a:pt x="16" y="41"/>
                  </a:moveTo>
                  <a:lnTo>
                    <a:pt x="16" y="41"/>
                  </a:lnTo>
                  <a:cubicBezTo>
                    <a:pt x="165" y="41"/>
                    <a:pt x="165" y="41"/>
                    <a:pt x="165" y="41"/>
                  </a:cubicBezTo>
                  <a:cubicBezTo>
                    <a:pt x="173" y="41"/>
                    <a:pt x="182" y="33"/>
                    <a:pt x="182" y="16"/>
                  </a:cubicBezTo>
                  <a:cubicBezTo>
                    <a:pt x="182" y="8"/>
                    <a:pt x="173" y="0"/>
                    <a:pt x="1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33"/>
                    <a:pt x="8" y="41"/>
                    <a:pt x="16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31">
              <a:extLst>
                <a:ext uri="{FF2B5EF4-FFF2-40B4-BE49-F238E27FC236}">
                  <a16:creationId xmlns:a16="http://schemas.microsoft.com/office/drawing/2014/main" id="{9BC61ACE-CC5B-1D4F-81EB-7998BCF5F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1494" y="5473191"/>
              <a:ext cx="197395" cy="48145"/>
            </a:xfrm>
            <a:custGeom>
              <a:avLst/>
              <a:gdLst>
                <a:gd name="T0" fmla="*/ 16 w 183"/>
                <a:gd name="T1" fmla="*/ 42 h 43"/>
                <a:gd name="T2" fmla="*/ 16 w 183"/>
                <a:gd name="T3" fmla="*/ 42 h 43"/>
                <a:gd name="T4" fmla="*/ 165 w 183"/>
                <a:gd name="T5" fmla="*/ 42 h 43"/>
                <a:gd name="T6" fmla="*/ 182 w 183"/>
                <a:gd name="T7" fmla="*/ 25 h 43"/>
                <a:gd name="T8" fmla="*/ 165 w 183"/>
                <a:gd name="T9" fmla="*/ 0 h 43"/>
                <a:gd name="T10" fmla="*/ 16 w 183"/>
                <a:gd name="T11" fmla="*/ 0 h 43"/>
                <a:gd name="T12" fmla="*/ 0 w 183"/>
                <a:gd name="T13" fmla="*/ 25 h 43"/>
                <a:gd name="T14" fmla="*/ 16 w 183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43">
                  <a:moveTo>
                    <a:pt x="16" y="42"/>
                  </a:moveTo>
                  <a:lnTo>
                    <a:pt x="16" y="42"/>
                  </a:lnTo>
                  <a:cubicBezTo>
                    <a:pt x="165" y="42"/>
                    <a:pt x="165" y="42"/>
                    <a:pt x="165" y="42"/>
                  </a:cubicBezTo>
                  <a:cubicBezTo>
                    <a:pt x="173" y="42"/>
                    <a:pt x="182" y="33"/>
                    <a:pt x="182" y="25"/>
                  </a:cubicBezTo>
                  <a:cubicBezTo>
                    <a:pt x="182" y="9"/>
                    <a:pt x="173" y="0"/>
                    <a:pt x="1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9"/>
                    <a:pt x="0" y="25"/>
                  </a:cubicBezTo>
                  <a:cubicBezTo>
                    <a:pt x="0" y="33"/>
                    <a:pt x="8" y="42"/>
                    <a:pt x="16" y="4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32">
              <a:extLst>
                <a:ext uri="{FF2B5EF4-FFF2-40B4-BE49-F238E27FC236}">
                  <a16:creationId xmlns:a16="http://schemas.microsoft.com/office/drawing/2014/main" id="{096E2A61-27F2-F946-B762-15E4116A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8170" y="6855066"/>
              <a:ext cx="544042" cy="606633"/>
            </a:xfrm>
            <a:custGeom>
              <a:avLst/>
              <a:gdLst>
                <a:gd name="T0" fmla="*/ 488 w 497"/>
                <a:gd name="T1" fmla="*/ 158 h 555"/>
                <a:gd name="T2" fmla="*/ 488 w 497"/>
                <a:gd name="T3" fmla="*/ 158 h 555"/>
                <a:gd name="T4" fmla="*/ 471 w 497"/>
                <a:gd name="T5" fmla="*/ 149 h 555"/>
                <a:gd name="T6" fmla="*/ 455 w 497"/>
                <a:gd name="T7" fmla="*/ 149 h 555"/>
                <a:gd name="T8" fmla="*/ 330 w 497"/>
                <a:gd name="T9" fmla="*/ 9 h 555"/>
                <a:gd name="T10" fmla="*/ 306 w 497"/>
                <a:gd name="T11" fmla="*/ 9 h 555"/>
                <a:gd name="T12" fmla="*/ 306 w 497"/>
                <a:gd name="T13" fmla="*/ 42 h 555"/>
                <a:gd name="T14" fmla="*/ 397 w 497"/>
                <a:gd name="T15" fmla="*/ 149 h 555"/>
                <a:gd name="T16" fmla="*/ 91 w 497"/>
                <a:gd name="T17" fmla="*/ 149 h 555"/>
                <a:gd name="T18" fmla="*/ 190 w 497"/>
                <a:gd name="T19" fmla="*/ 42 h 555"/>
                <a:gd name="T20" fmla="*/ 182 w 497"/>
                <a:gd name="T21" fmla="*/ 9 h 555"/>
                <a:gd name="T22" fmla="*/ 157 w 497"/>
                <a:gd name="T23" fmla="*/ 9 h 555"/>
                <a:gd name="T24" fmla="*/ 33 w 497"/>
                <a:gd name="T25" fmla="*/ 149 h 555"/>
                <a:gd name="T26" fmla="*/ 25 w 497"/>
                <a:gd name="T27" fmla="*/ 149 h 555"/>
                <a:gd name="T28" fmla="*/ 25 w 497"/>
                <a:gd name="T29" fmla="*/ 149 h 555"/>
                <a:gd name="T30" fmla="*/ 8 w 497"/>
                <a:gd name="T31" fmla="*/ 158 h 555"/>
                <a:gd name="T32" fmla="*/ 0 w 497"/>
                <a:gd name="T33" fmla="*/ 182 h 555"/>
                <a:gd name="T34" fmla="*/ 8 w 497"/>
                <a:gd name="T35" fmla="*/ 215 h 555"/>
                <a:gd name="T36" fmla="*/ 25 w 497"/>
                <a:gd name="T37" fmla="*/ 297 h 555"/>
                <a:gd name="T38" fmla="*/ 58 w 497"/>
                <a:gd name="T39" fmla="*/ 462 h 555"/>
                <a:gd name="T40" fmla="*/ 58 w 497"/>
                <a:gd name="T41" fmla="*/ 471 h 555"/>
                <a:gd name="T42" fmla="*/ 124 w 497"/>
                <a:gd name="T43" fmla="*/ 537 h 555"/>
                <a:gd name="T44" fmla="*/ 248 w 497"/>
                <a:gd name="T45" fmla="*/ 554 h 555"/>
                <a:gd name="T46" fmla="*/ 256 w 497"/>
                <a:gd name="T47" fmla="*/ 554 h 555"/>
                <a:gd name="T48" fmla="*/ 364 w 497"/>
                <a:gd name="T49" fmla="*/ 537 h 555"/>
                <a:gd name="T50" fmla="*/ 438 w 497"/>
                <a:gd name="T51" fmla="*/ 479 h 555"/>
                <a:gd name="T52" fmla="*/ 471 w 497"/>
                <a:gd name="T53" fmla="*/ 322 h 555"/>
                <a:gd name="T54" fmla="*/ 488 w 497"/>
                <a:gd name="T55" fmla="*/ 223 h 555"/>
                <a:gd name="T56" fmla="*/ 488 w 497"/>
                <a:gd name="T57" fmla="*/ 182 h 555"/>
                <a:gd name="T58" fmla="*/ 488 w 497"/>
                <a:gd name="T59" fmla="*/ 158 h 555"/>
                <a:gd name="T60" fmla="*/ 430 w 497"/>
                <a:gd name="T61" fmla="*/ 322 h 555"/>
                <a:gd name="T62" fmla="*/ 430 w 497"/>
                <a:gd name="T63" fmla="*/ 322 h 555"/>
                <a:gd name="T64" fmla="*/ 405 w 497"/>
                <a:gd name="T65" fmla="*/ 471 h 555"/>
                <a:gd name="T66" fmla="*/ 355 w 497"/>
                <a:gd name="T67" fmla="*/ 496 h 555"/>
                <a:gd name="T68" fmla="*/ 248 w 497"/>
                <a:gd name="T69" fmla="*/ 512 h 555"/>
                <a:gd name="T70" fmla="*/ 140 w 497"/>
                <a:gd name="T71" fmla="*/ 496 h 555"/>
                <a:gd name="T72" fmla="*/ 99 w 497"/>
                <a:gd name="T73" fmla="*/ 462 h 555"/>
                <a:gd name="T74" fmla="*/ 91 w 497"/>
                <a:gd name="T75" fmla="*/ 454 h 555"/>
                <a:gd name="T76" fmla="*/ 41 w 497"/>
                <a:gd name="T77" fmla="*/ 191 h 555"/>
                <a:gd name="T78" fmla="*/ 49 w 497"/>
                <a:gd name="T79" fmla="*/ 191 h 555"/>
                <a:gd name="T80" fmla="*/ 49 w 497"/>
                <a:gd name="T81" fmla="*/ 191 h 555"/>
                <a:gd name="T82" fmla="*/ 49 w 497"/>
                <a:gd name="T83" fmla="*/ 191 h 555"/>
                <a:gd name="T84" fmla="*/ 446 w 497"/>
                <a:gd name="T85" fmla="*/ 191 h 555"/>
                <a:gd name="T86" fmla="*/ 446 w 497"/>
                <a:gd name="T87" fmla="*/ 191 h 555"/>
                <a:gd name="T88" fmla="*/ 446 w 497"/>
                <a:gd name="T89" fmla="*/ 191 h 555"/>
                <a:gd name="T90" fmla="*/ 455 w 497"/>
                <a:gd name="T91" fmla="*/ 191 h 555"/>
                <a:gd name="T92" fmla="*/ 430 w 497"/>
                <a:gd name="T93" fmla="*/ 32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7" h="555">
                  <a:moveTo>
                    <a:pt x="488" y="158"/>
                  </a:moveTo>
                  <a:lnTo>
                    <a:pt x="488" y="158"/>
                  </a:lnTo>
                  <a:cubicBezTo>
                    <a:pt x="488" y="149"/>
                    <a:pt x="479" y="149"/>
                    <a:pt x="471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330" y="9"/>
                    <a:pt x="330" y="9"/>
                    <a:pt x="330" y="9"/>
                  </a:cubicBezTo>
                  <a:cubicBezTo>
                    <a:pt x="330" y="0"/>
                    <a:pt x="314" y="0"/>
                    <a:pt x="306" y="9"/>
                  </a:cubicBezTo>
                  <a:cubicBezTo>
                    <a:pt x="297" y="17"/>
                    <a:pt x="297" y="34"/>
                    <a:pt x="306" y="42"/>
                  </a:cubicBezTo>
                  <a:cubicBezTo>
                    <a:pt x="397" y="149"/>
                    <a:pt x="397" y="149"/>
                    <a:pt x="397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90" y="34"/>
                    <a:pt x="190" y="17"/>
                    <a:pt x="182" y="9"/>
                  </a:cubicBezTo>
                  <a:cubicBezTo>
                    <a:pt x="173" y="0"/>
                    <a:pt x="165" y="0"/>
                    <a:pt x="157" y="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9"/>
                    <a:pt x="25" y="149"/>
                    <a:pt x="25" y="149"/>
                  </a:cubicBezTo>
                  <a:lnTo>
                    <a:pt x="25" y="149"/>
                  </a:lnTo>
                  <a:cubicBezTo>
                    <a:pt x="16" y="149"/>
                    <a:pt x="8" y="149"/>
                    <a:pt x="8" y="158"/>
                  </a:cubicBezTo>
                  <a:cubicBezTo>
                    <a:pt x="0" y="166"/>
                    <a:pt x="0" y="174"/>
                    <a:pt x="0" y="182"/>
                  </a:cubicBezTo>
                  <a:cubicBezTo>
                    <a:pt x="8" y="191"/>
                    <a:pt x="8" y="199"/>
                    <a:pt x="8" y="215"/>
                  </a:cubicBezTo>
                  <a:cubicBezTo>
                    <a:pt x="8" y="231"/>
                    <a:pt x="16" y="264"/>
                    <a:pt x="25" y="297"/>
                  </a:cubicBezTo>
                  <a:cubicBezTo>
                    <a:pt x="33" y="363"/>
                    <a:pt x="49" y="438"/>
                    <a:pt x="58" y="462"/>
                  </a:cubicBezTo>
                  <a:cubicBezTo>
                    <a:pt x="58" y="471"/>
                    <a:pt x="58" y="471"/>
                    <a:pt x="58" y="471"/>
                  </a:cubicBezTo>
                  <a:cubicBezTo>
                    <a:pt x="58" y="496"/>
                    <a:pt x="83" y="520"/>
                    <a:pt x="124" y="537"/>
                  </a:cubicBezTo>
                  <a:cubicBezTo>
                    <a:pt x="157" y="545"/>
                    <a:pt x="198" y="554"/>
                    <a:pt x="248" y="554"/>
                  </a:cubicBezTo>
                  <a:lnTo>
                    <a:pt x="256" y="554"/>
                  </a:lnTo>
                  <a:cubicBezTo>
                    <a:pt x="297" y="554"/>
                    <a:pt x="339" y="545"/>
                    <a:pt x="364" y="537"/>
                  </a:cubicBezTo>
                  <a:cubicBezTo>
                    <a:pt x="413" y="529"/>
                    <a:pt x="438" y="504"/>
                    <a:pt x="438" y="479"/>
                  </a:cubicBezTo>
                  <a:cubicBezTo>
                    <a:pt x="446" y="471"/>
                    <a:pt x="455" y="396"/>
                    <a:pt x="471" y="322"/>
                  </a:cubicBezTo>
                  <a:cubicBezTo>
                    <a:pt x="479" y="281"/>
                    <a:pt x="479" y="248"/>
                    <a:pt x="488" y="223"/>
                  </a:cubicBezTo>
                  <a:cubicBezTo>
                    <a:pt x="488" y="207"/>
                    <a:pt x="488" y="191"/>
                    <a:pt x="488" y="182"/>
                  </a:cubicBezTo>
                  <a:cubicBezTo>
                    <a:pt x="496" y="174"/>
                    <a:pt x="496" y="166"/>
                    <a:pt x="488" y="158"/>
                  </a:cubicBezTo>
                  <a:close/>
                  <a:moveTo>
                    <a:pt x="430" y="322"/>
                  </a:moveTo>
                  <a:lnTo>
                    <a:pt x="430" y="322"/>
                  </a:lnTo>
                  <a:cubicBezTo>
                    <a:pt x="413" y="396"/>
                    <a:pt x="405" y="462"/>
                    <a:pt x="405" y="471"/>
                  </a:cubicBezTo>
                  <a:cubicBezTo>
                    <a:pt x="397" y="479"/>
                    <a:pt x="388" y="487"/>
                    <a:pt x="355" y="496"/>
                  </a:cubicBezTo>
                  <a:cubicBezTo>
                    <a:pt x="330" y="504"/>
                    <a:pt x="289" y="512"/>
                    <a:pt x="248" y="512"/>
                  </a:cubicBezTo>
                  <a:cubicBezTo>
                    <a:pt x="206" y="512"/>
                    <a:pt x="165" y="504"/>
                    <a:pt x="140" y="496"/>
                  </a:cubicBezTo>
                  <a:cubicBezTo>
                    <a:pt x="99" y="479"/>
                    <a:pt x="99" y="471"/>
                    <a:pt x="99" y="462"/>
                  </a:cubicBezTo>
                  <a:cubicBezTo>
                    <a:pt x="99" y="462"/>
                    <a:pt x="99" y="462"/>
                    <a:pt x="91" y="454"/>
                  </a:cubicBezTo>
                  <a:cubicBezTo>
                    <a:pt x="58" y="289"/>
                    <a:pt x="49" y="215"/>
                    <a:pt x="41" y="191"/>
                  </a:cubicBezTo>
                  <a:cubicBezTo>
                    <a:pt x="49" y="191"/>
                    <a:pt x="49" y="191"/>
                    <a:pt x="49" y="191"/>
                  </a:cubicBezTo>
                  <a:lnTo>
                    <a:pt x="49" y="191"/>
                  </a:lnTo>
                  <a:lnTo>
                    <a:pt x="49" y="191"/>
                  </a:lnTo>
                  <a:cubicBezTo>
                    <a:pt x="446" y="191"/>
                    <a:pt x="446" y="191"/>
                    <a:pt x="446" y="191"/>
                  </a:cubicBezTo>
                  <a:lnTo>
                    <a:pt x="446" y="191"/>
                  </a:lnTo>
                  <a:lnTo>
                    <a:pt x="446" y="191"/>
                  </a:lnTo>
                  <a:cubicBezTo>
                    <a:pt x="455" y="191"/>
                    <a:pt x="455" y="191"/>
                    <a:pt x="455" y="191"/>
                  </a:cubicBezTo>
                  <a:cubicBezTo>
                    <a:pt x="446" y="207"/>
                    <a:pt x="446" y="248"/>
                    <a:pt x="430" y="3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9" name="Freeform 433">
              <a:extLst>
                <a:ext uri="{FF2B5EF4-FFF2-40B4-BE49-F238E27FC236}">
                  <a16:creationId xmlns:a16="http://schemas.microsoft.com/office/drawing/2014/main" id="{A122E5CD-2AAB-B449-A690-6271A9F6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2607" y="7110235"/>
              <a:ext cx="48145" cy="207027"/>
            </a:xfrm>
            <a:custGeom>
              <a:avLst/>
              <a:gdLst>
                <a:gd name="T0" fmla="*/ 17 w 42"/>
                <a:gd name="T1" fmla="*/ 0 h 191"/>
                <a:gd name="T2" fmla="*/ 17 w 42"/>
                <a:gd name="T3" fmla="*/ 0 h 191"/>
                <a:gd name="T4" fmla="*/ 0 w 42"/>
                <a:gd name="T5" fmla="*/ 25 h 191"/>
                <a:gd name="T6" fmla="*/ 0 w 42"/>
                <a:gd name="T7" fmla="*/ 174 h 191"/>
                <a:gd name="T8" fmla="*/ 17 w 42"/>
                <a:gd name="T9" fmla="*/ 190 h 191"/>
                <a:gd name="T10" fmla="*/ 41 w 42"/>
                <a:gd name="T11" fmla="*/ 174 h 191"/>
                <a:gd name="T12" fmla="*/ 41 w 42"/>
                <a:gd name="T13" fmla="*/ 25 h 191"/>
                <a:gd name="T14" fmla="*/ 17 w 42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91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17"/>
                    <a:pt x="0" y="25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2"/>
                    <a:pt x="8" y="190"/>
                    <a:pt x="17" y="190"/>
                  </a:cubicBezTo>
                  <a:cubicBezTo>
                    <a:pt x="33" y="190"/>
                    <a:pt x="41" y="182"/>
                    <a:pt x="41" y="17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7"/>
                    <a:pt x="33" y="0"/>
                    <a:pt x="1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0" name="Freeform 434">
              <a:extLst>
                <a:ext uri="{FF2B5EF4-FFF2-40B4-BE49-F238E27FC236}">
                  <a16:creationId xmlns:a16="http://schemas.microsoft.com/office/drawing/2014/main" id="{D994B85D-58DB-884C-968C-0AB2B2FC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3711" y="7139122"/>
              <a:ext cx="48145" cy="197398"/>
            </a:xfrm>
            <a:custGeom>
              <a:avLst/>
              <a:gdLst>
                <a:gd name="T0" fmla="*/ 25 w 42"/>
                <a:gd name="T1" fmla="*/ 0 h 183"/>
                <a:gd name="T2" fmla="*/ 25 w 42"/>
                <a:gd name="T3" fmla="*/ 0 h 183"/>
                <a:gd name="T4" fmla="*/ 0 w 42"/>
                <a:gd name="T5" fmla="*/ 17 h 183"/>
                <a:gd name="T6" fmla="*/ 0 w 42"/>
                <a:gd name="T7" fmla="*/ 165 h 183"/>
                <a:gd name="T8" fmla="*/ 25 w 42"/>
                <a:gd name="T9" fmla="*/ 182 h 183"/>
                <a:gd name="T10" fmla="*/ 41 w 42"/>
                <a:gd name="T11" fmla="*/ 165 h 183"/>
                <a:gd name="T12" fmla="*/ 41 w 42"/>
                <a:gd name="T13" fmla="*/ 17 h 183"/>
                <a:gd name="T14" fmla="*/ 25 w 42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83">
                  <a:moveTo>
                    <a:pt x="25" y="0"/>
                  </a:moveTo>
                  <a:lnTo>
                    <a:pt x="25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8" y="182"/>
                    <a:pt x="25" y="182"/>
                  </a:cubicBezTo>
                  <a:cubicBezTo>
                    <a:pt x="33" y="182"/>
                    <a:pt x="41" y="173"/>
                    <a:pt x="41" y="16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8"/>
                    <a:pt x="33" y="0"/>
                    <a:pt x="2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1" name="Freeform 435">
              <a:extLst>
                <a:ext uri="{FF2B5EF4-FFF2-40B4-BE49-F238E27FC236}">
                  <a16:creationId xmlns:a16="http://schemas.microsoft.com/office/drawing/2014/main" id="{AA365450-8BE0-AA4B-B96C-E2E414B6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631" y="7110235"/>
              <a:ext cx="38516" cy="207027"/>
            </a:xfrm>
            <a:custGeom>
              <a:avLst/>
              <a:gdLst>
                <a:gd name="T0" fmla="*/ 17 w 34"/>
                <a:gd name="T1" fmla="*/ 0 h 191"/>
                <a:gd name="T2" fmla="*/ 17 w 34"/>
                <a:gd name="T3" fmla="*/ 0 h 191"/>
                <a:gd name="T4" fmla="*/ 0 w 34"/>
                <a:gd name="T5" fmla="*/ 25 h 191"/>
                <a:gd name="T6" fmla="*/ 0 w 34"/>
                <a:gd name="T7" fmla="*/ 174 h 191"/>
                <a:gd name="T8" fmla="*/ 17 w 34"/>
                <a:gd name="T9" fmla="*/ 190 h 191"/>
                <a:gd name="T10" fmla="*/ 33 w 34"/>
                <a:gd name="T11" fmla="*/ 174 h 191"/>
                <a:gd name="T12" fmla="*/ 33 w 34"/>
                <a:gd name="T13" fmla="*/ 25 h 191"/>
                <a:gd name="T14" fmla="*/ 17 w 34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91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17"/>
                    <a:pt x="0" y="25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2"/>
                    <a:pt x="8" y="190"/>
                    <a:pt x="17" y="190"/>
                  </a:cubicBezTo>
                  <a:cubicBezTo>
                    <a:pt x="25" y="190"/>
                    <a:pt x="33" y="182"/>
                    <a:pt x="33" y="17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17"/>
                    <a:pt x="25" y="0"/>
                    <a:pt x="1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36">
              <a:extLst>
                <a:ext uri="{FF2B5EF4-FFF2-40B4-BE49-F238E27FC236}">
                  <a16:creationId xmlns:a16="http://schemas.microsoft.com/office/drawing/2014/main" id="{D4A41891-0445-174F-BECE-12AAFED1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9283" y="3248790"/>
              <a:ext cx="597004" cy="597004"/>
            </a:xfrm>
            <a:custGeom>
              <a:avLst/>
              <a:gdLst>
                <a:gd name="T0" fmla="*/ 513 w 547"/>
                <a:gd name="T1" fmla="*/ 0 h 547"/>
                <a:gd name="T2" fmla="*/ 0 w 547"/>
                <a:gd name="T3" fmla="*/ 25 h 547"/>
                <a:gd name="T4" fmla="*/ 33 w 547"/>
                <a:gd name="T5" fmla="*/ 546 h 547"/>
                <a:gd name="T6" fmla="*/ 546 w 547"/>
                <a:gd name="T7" fmla="*/ 513 h 547"/>
                <a:gd name="T8" fmla="*/ 513 w 547"/>
                <a:gd name="T9" fmla="*/ 0 h 547"/>
                <a:gd name="T10" fmla="*/ 504 w 547"/>
                <a:gd name="T11" fmla="*/ 33 h 547"/>
                <a:gd name="T12" fmla="*/ 422 w 547"/>
                <a:gd name="T13" fmla="*/ 265 h 547"/>
                <a:gd name="T14" fmla="*/ 405 w 547"/>
                <a:gd name="T15" fmla="*/ 248 h 547"/>
                <a:gd name="T16" fmla="*/ 405 w 547"/>
                <a:gd name="T17" fmla="*/ 248 h 547"/>
                <a:gd name="T18" fmla="*/ 380 w 547"/>
                <a:gd name="T19" fmla="*/ 265 h 547"/>
                <a:gd name="T20" fmla="*/ 165 w 547"/>
                <a:gd name="T21" fmla="*/ 133 h 547"/>
                <a:gd name="T22" fmla="*/ 165 w 547"/>
                <a:gd name="T23" fmla="*/ 133 h 547"/>
                <a:gd name="T24" fmla="*/ 165 w 547"/>
                <a:gd name="T25" fmla="*/ 133 h 547"/>
                <a:gd name="T26" fmla="*/ 157 w 547"/>
                <a:gd name="T27" fmla="*/ 133 h 547"/>
                <a:gd name="T28" fmla="*/ 157 w 547"/>
                <a:gd name="T29" fmla="*/ 133 h 547"/>
                <a:gd name="T30" fmla="*/ 157 w 547"/>
                <a:gd name="T31" fmla="*/ 124 h 547"/>
                <a:gd name="T32" fmla="*/ 157 w 547"/>
                <a:gd name="T33" fmla="*/ 124 h 547"/>
                <a:gd name="T34" fmla="*/ 157 w 547"/>
                <a:gd name="T35" fmla="*/ 124 h 547"/>
                <a:gd name="T36" fmla="*/ 149 w 547"/>
                <a:gd name="T37" fmla="*/ 124 h 547"/>
                <a:gd name="T38" fmla="*/ 149 w 547"/>
                <a:gd name="T39" fmla="*/ 124 h 547"/>
                <a:gd name="T40" fmla="*/ 149 w 547"/>
                <a:gd name="T41" fmla="*/ 124 h 547"/>
                <a:gd name="T42" fmla="*/ 149 w 547"/>
                <a:gd name="T43" fmla="*/ 124 h 547"/>
                <a:gd name="T44" fmla="*/ 149 w 547"/>
                <a:gd name="T45" fmla="*/ 124 h 547"/>
                <a:gd name="T46" fmla="*/ 141 w 547"/>
                <a:gd name="T47" fmla="*/ 124 h 547"/>
                <a:gd name="T48" fmla="*/ 141 w 547"/>
                <a:gd name="T49" fmla="*/ 124 h 547"/>
                <a:gd name="T50" fmla="*/ 141 w 547"/>
                <a:gd name="T51" fmla="*/ 124 h 547"/>
                <a:gd name="T52" fmla="*/ 141 w 547"/>
                <a:gd name="T53" fmla="*/ 124 h 547"/>
                <a:gd name="T54" fmla="*/ 132 w 547"/>
                <a:gd name="T55" fmla="*/ 124 h 547"/>
                <a:gd name="T56" fmla="*/ 132 w 547"/>
                <a:gd name="T57" fmla="*/ 124 h 547"/>
                <a:gd name="T58" fmla="*/ 132 w 547"/>
                <a:gd name="T59" fmla="*/ 133 h 547"/>
                <a:gd name="T60" fmla="*/ 132 w 547"/>
                <a:gd name="T61" fmla="*/ 133 h 547"/>
                <a:gd name="T62" fmla="*/ 132 w 547"/>
                <a:gd name="T63" fmla="*/ 133 h 547"/>
                <a:gd name="T64" fmla="*/ 132 w 547"/>
                <a:gd name="T65" fmla="*/ 133 h 547"/>
                <a:gd name="T66" fmla="*/ 132 w 547"/>
                <a:gd name="T67" fmla="*/ 133 h 547"/>
                <a:gd name="T68" fmla="*/ 41 w 547"/>
                <a:gd name="T69" fmla="*/ 33 h 547"/>
                <a:gd name="T70" fmla="*/ 41 w 547"/>
                <a:gd name="T71" fmla="*/ 372 h 547"/>
                <a:gd name="T72" fmla="*/ 41 w 547"/>
                <a:gd name="T73" fmla="*/ 372 h 547"/>
                <a:gd name="T74" fmla="*/ 331 w 547"/>
                <a:gd name="T75" fmla="*/ 505 h 547"/>
                <a:gd name="T76" fmla="*/ 41 w 547"/>
                <a:gd name="T77" fmla="*/ 372 h 547"/>
                <a:gd name="T78" fmla="*/ 372 w 547"/>
                <a:gd name="T79" fmla="*/ 505 h 547"/>
                <a:gd name="T80" fmla="*/ 322 w 547"/>
                <a:gd name="T81" fmla="*/ 405 h 547"/>
                <a:gd name="T82" fmla="*/ 504 w 547"/>
                <a:gd name="T83" fmla="*/ 439 h 547"/>
                <a:gd name="T84" fmla="*/ 372 w 547"/>
                <a:gd name="T85" fmla="*/ 505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7" h="547">
                  <a:moveTo>
                    <a:pt x="513" y="0"/>
                  </a:moveTo>
                  <a:lnTo>
                    <a:pt x="513" y="0"/>
                  </a:lnTo>
                  <a:cubicBezTo>
                    <a:pt x="33" y="0"/>
                    <a:pt x="33" y="0"/>
                    <a:pt x="33" y="0"/>
                  </a:cubicBezTo>
                  <a:cubicBezTo>
                    <a:pt x="16" y="0"/>
                    <a:pt x="0" y="9"/>
                    <a:pt x="0" y="25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0" y="530"/>
                    <a:pt x="16" y="546"/>
                    <a:pt x="33" y="546"/>
                  </a:cubicBezTo>
                  <a:cubicBezTo>
                    <a:pt x="513" y="546"/>
                    <a:pt x="513" y="546"/>
                    <a:pt x="513" y="546"/>
                  </a:cubicBezTo>
                  <a:cubicBezTo>
                    <a:pt x="529" y="546"/>
                    <a:pt x="546" y="530"/>
                    <a:pt x="546" y="513"/>
                  </a:cubicBezTo>
                  <a:cubicBezTo>
                    <a:pt x="546" y="25"/>
                    <a:pt x="546" y="25"/>
                    <a:pt x="546" y="25"/>
                  </a:cubicBezTo>
                  <a:cubicBezTo>
                    <a:pt x="546" y="9"/>
                    <a:pt x="529" y="0"/>
                    <a:pt x="513" y="0"/>
                  </a:cubicBezTo>
                  <a:close/>
                  <a:moveTo>
                    <a:pt x="504" y="33"/>
                  </a:moveTo>
                  <a:lnTo>
                    <a:pt x="504" y="33"/>
                  </a:lnTo>
                  <a:cubicBezTo>
                    <a:pt x="504" y="372"/>
                    <a:pt x="504" y="372"/>
                    <a:pt x="504" y="372"/>
                  </a:cubicBezTo>
                  <a:cubicBezTo>
                    <a:pt x="422" y="265"/>
                    <a:pt x="422" y="265"/>
                    <a:pt x="422" y="265"/>
                  </a:cubicBezTo>
                  <a:cubicBezTo>
                    <a:pt x="422" y="257"/>
                    <a:pt x="413" y="257"/>
                    <a:pt x="413" y="257"/>
                  </a:cubicBezTo>
                  <a:cubicBezTo>
                    <a:pt x="413" y="248"/>
                    <a:pt x="405" y="248"/>
                    <a:pt x="405" y="248"/>
                  </a:cubicBezTo>
                  <a:lnTo>
                    <a:pt x="405" y="248"/>
                  </a:lnTo>
                  <a:lnTo>
                    <a:pt x="405" y="248"/>
                  </a:lnTo>
                  <a:cubicBezTo>
                    <a:pt x="397" y="248"/>
                    <a:pt x="389" y="248"/>
                    <a:pt x="389" y="257"/>
                  </a:cubicBezTo>
                  <a:cubicBezTo>
                    <a:pt x="389" y="257"/>
                    <a:pt x="389" y="257"/>
                    <a:pt x="380" y="265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165" y="133"/>
                    <a:pt x="165" y="133"/>
                    <a:pt x="165" y="133"/>
                  </a:cubicBezTo>
                  <a:lnTo>
                    <a:pt x="165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65" y="133"/>
                  </a:lnTo>
                  <a:cubicBezTo>
                    <a:pt x="157" y="133"/>
                    <a:pt x="157" y="133"/>
                    <a:pt x="157" y="133"/>
                  </a:cubicBezTo>
                  <a:lnTo>
                    <a:pt x="157" y="133"/>
                  </a:lnTo>
                  <a:lnTo>
                    <a:pt x="157" y="133"/>
                  </a:lnTo>
                  <a:lnTo>
                    <a:pt x="157" y="133"/>
                  </a:lnTo>
                  <a:cubicBezTo>
                    <a:pt x="157" y="124"/>
                    <a:pt x="157" y="124"/>
                    <a:pt x="157" y="124"/>
                  </a:cubicBezTo>
                  <a:lnTo>
                    <a:pt x="157" y="124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9" y="124"/>
                  </a:lnTo>
                  <a:cubicBezTo>
                    <a:pt x="141" y="124"/>
                    <a:pt x="141" y="124"/>
                    <a:pt x="141" y="124"/>
                  </a:cubicBezTo>
                  <a:lnTo>
                    <a:pt x="141" y="124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1" y="124"/>
                  </a:lnTo>
                  <a:cubicBezTo>
                    <a:pt x="141" y="124"/>
                    <a:pt x="141" y="124"/>
                    <a:pt x="132" y="124"/>
                  </a:cubicBezTo>
                  <a:lnTo>
                    <a:pt x="132" y="124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4"/>
                  </a:lnTo>
                  <a:cubicBezTo>
                    <a:pt x="132" y="124"/>
                    <a:pt x="132" y="124"/>
                    <a:pt x="132" y="133"/>
                  </a:cubicBez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lnTo>
                    <a:pt x="132" y="133"/>
                  </a:lnTo>
                  <a:cubicBezTo>
                    <a:pt x="41" y="290"/>
                    <a:pt x="41" y="290"/>
                    <a:pt x="41" y="290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504" y="33"/>
                  </a:lnTo>
                  <a:close/>
                  <a:moveTo>
                    <a:pt x="41" y="372"/>
                  </a:moveTo>
                  <a:lnTo>
                    <a:pt x="41" y="372"/>
                  </a:lnTo>
                  <a:lnTo>
                    <a:pt x="41" y="372"/>
                  </a:lnTo>
                  <a:cubicBezTo>
                    <a:pt x="149" y="182"/>
                    <a:pt x="149" y="182"/>
                    <a:pt x="149" y="182"/>
                  </a:cubicBezTo>
                  <a:cubicBezTo>
                    <a:pt x="331" y="505"/>
                    <a:pt x="331" y="505"/>
                    <a:pt x="331" y="505"/>
                  </a:cubicBezTo>
                  <a:cubicBezTo>
                    <a:pt x="41" y="505"/>
                    <a:pt x="41" y="505"/>
                    <a:pt x="41" y="505"/>
                  </a:cubicBezTo>
                  <a:lnTo>
                    <a:pt x="41" y="372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72" y="505"/>
                  </a:lnTo>
                  <a:cubicBezTo>
                    <a:pt x="322" y="405"/>
                    <a:pt x="322" y="405"/>
                    <a:pt x="322" y="405"/>
                  </a:cubicBezTo>
                  <a:cubicBezTo>
                    <a:pt x="405" y="306"/>
                    <a:pt x="405" y="306"/>
                    <a:pt x="405" y="306"/>
                  </a:cubicBezTo>
                  <a:cubicBezTo>
                    <a:pt x="504" y="439"/>
                    <a:pt x="504" y="439"/>
                    <a:pt x="504" y="439"/>
                  </a:cubicBezTo>
                  <a:cubicBezTo>
                    <a:pt x="504" y="505"/>
                    <a:pt x="504" y="505"/>
                    <a:pt x="504" y="505"/>
                  </a:cubicBezTo>
                  <a:lnTo>
                    <a:pt x="372" y="50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37">
              <a:extLst>
                <a:ext uri="{FF2B5EF4-FFF2-40B4-BE49-F238E27FC236}">
                  <a16:creationId xmlns:a16="http://schemas.microsoft.com/office/drawing/2014/main" id="{A41A0944-E63F-8043-AE87-478C52FD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5930" y="3311381"/>
              <a:ext cx="182953" cy="182953"/>
            </a:xfrm>
            <a:custGeom>
              <a:avLst/>
              <a:gdLst>
                <a:gd name="T0" fmla="*/ 83 w 167"/>
                <a:gd name="T1" fmla="*/ 166 h 167"/>
                <a:gd name="T2" fmla="*/ 83 w 167"/>
                <a:gd name="T3" fmla="*/ 166 h 167"/>
                <a:gd name="T4" fmla="*/ 166 w 167"/>
                <a:gd name="T5" fmla="*/ 83 h 167"/>
                <a:gd name="T6" fmla="*/ 83 w 167"/>
                <a:gd name="T7" fmla="*/ 0 h 167"/>
                <a:gd name="T8" fmla="*/ 0 w 167"/>
                <a:gd name="T9" fmla="*/ 83 h 167"/>
                <a:gd name="T10" fmla="*/ 83 w 167"/>
                <a:gd name="T11" fmla="*/ 166 h 167"/>
                <a:gd name="T12" fmla="*/ 83 w 167"/>
                <a:gd name="T13" fmla="*/ 42 h 167"/>
                <a:gd name="T14" fmla="*/ 83 w 167"/>
                <a:gd name="T15" fmla="*/ 42 h 167"/>
                <a:gd name="T16" fmla="*/ 132 w 167"/>
                <a:gd name="T17" fmla="*/ 83 h 167"/>
                <a:gd name="T18" fmla="*/ 83 w 167"/>
                <a:gd name="T19" fmla="*/ 124 h 167"/>
                <a:gd name="T20" fmla="*/ 41 w 167"/>
                <a:gd name="T21" fmla="*/ 83 h 167"/>
                <a:gd name="T22" fmla="*/ 83 w 167"/>
                <a:gd name="T23" fmla="*/ 4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167">
                  <a:moveTo>
                    <a:pt x="83" y="166"/>
                  </a:moveTo>
                  <a:lnTo>
                    <a:pt x="83" y="166"/>
                  </a:lnTo>
                  <a:cubicBezTo>
                    <a:pt x="132" y="166"/>
                    <a:pt x="166" y="124"/>
                    <a:pt x="166" y="83"/>
                  </a:cubicBezTo>
                  <a:cubicBezTo>
                    <a:pt x="166" y="33"/>
                    <a:pt x="132" y="0"/>
                    <a:pt x="83" y="0"/>
                  </a:cubicBezTo>
                  <a:cubicBezTo>
                    <a:pt x="41" y="0"/>
                    <a:pt x="0" y="33"/>
                    <a:pt x="0" y="83"/>
                  </a:cubicBezTo>
                  <a:cubicBezTo>
                    <a:pt x="0" y="124"/>
                    <a:pt x="41" y="166"/>
                    <a:pt x="83" y="166"/>
                  </a:cubicBezTo>
                  <a:close/>
                  <a:moveTo>
                    <a:pt x="83" y="42"/>
                  </a:moveTo>
                  <a:lnTo>
                    <a:pt x="83" y="42"/>
                  </a:lnTo>
                  <a:cubicBezTo>
                    <a:pt x="108" y="42"/>
                    <a:pt x="132" y="58"/>
                    <a:pt x="132" y="83"/>
                  </a:cubicBezTo>
                  <a:cubicBezTo>
                    <a:pt x="132" y="108"/>
                    <a:pt x="108" y="124"/>
                    <a:pt x="83" y="124"/>
                  </a:cubicBezTo>
                  <a:cubicBezTo>
                    <a:pt x="66" y="124"/>
                    <a:pt x="41" y="108"/>
                    <a:pt x="41" y="83"/>
                  </a:cubicBezTo>
                  <a:cubicBezTo>
                    <a:pt x="41" y="58"/>
                    <a:pt x="66" y="42"/>
                    <a:pt x="83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E82BA6C-2FA2-1B42-BD5F-AAEB6EAD230B}"/>
                </a:ext>
              </a:extLst>
            </p:cNvPr>
            <p:cNvGrpSpPr/>
            <p:nvPr/>
          </p:nvGrpSpPr>
          <p:grpSpPr>
            <a:xfrm>
              <a:off x="14053763" y="8600321"/>
              <a:ext cx="8653837" cy="3608596"/>
              <a:chOff x="2232442" y="3643574"/>
              <a:chExt cx="8653837" cy="3608596"/>
            </a:xfrm>
          </p:grpSpPr>
          <p:sp>
            <p:nvSpPr>
              <p:cNvPr id="46" name="CuadroTexto 598">
                <a:extLst>
                  <a:ext uri="{FF2B5EF4-FFF2-40B4-BE49-F238E27FC236}">
                    <a16:creationId xmlns:a16="http://schemas.microsoft.com/office/drawing/2014/main" id="{EFE6D265-63E9-8D42-B259-149DEC5B921D}"/>
                  </a:ext>
                </a:extLst>
              </p:cNvPr>
              <p:cNvSpPr txBox="1"/>
              <p:nvPr/>
            </p:nvSpPr>
            <p:spPr>
              <a:xfrm>
                <a:off x="2232442" y="3643574"/>
                <a:ext cx="63610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Demographic</a:t>
                </a:r>
              </a:p>
            </p:txBody>
          </p:sp>
          <p:sp>
            <p:nvSpPr>
              <p:cNvPr id="47" name="CuadroTexto 599">
                <a:extLst>
                  <a:ext uri="{FF2B5EF4-FFF2-40B4-BE49-F238E27FC236}">
                    <a16:creationId xmlns:a16="http://schemas.microsoft.com/office/drawing/2014/main" id="{832B98E4-88E4-0044-AF0A-893492D69AD4}"/>
                  </a:ext>
                </a:extLst>
              </p:cNvPr>
              <p:cNvSpPr txBox="1"/>
              <p:nvPr/>
            </p:nvSpPr>
            <p:spPr>
              <a:xfrm>
                <a:off x="2236244" y="4943846"/>
                <a:ext cx="8650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 creating relationships with and satisfying customers.</a:t>
                </a:r>
              </a:p>
            </p:txBody>
          </p:sp>
        </p:grp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0AC86E91-0C50-2645-BB72-3DF1928D44C3}"/>
                </a:ext>
              </a:extLst>
            </p:cNvPr>
            <p:cNvSpPr txBox="1"/>
            <p:nvPr/>
          </p:nvSpPr>
          <p:spPr>
            <a:xfrm>
              <a:off x="15681065" y="92788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4DF3B99E-E5FE-7D46-9997-C85B7C8D5EFE}"/>
                </a:ext>
              </a:extLst>
            </p:cNvPr>
            <p:cNvSpPr/>
            <p:nvPr/>
          </p:nvSpPr>
          <p:spPr>
            <a:xfrm>
              <a:off x="15652496" y="1620537"/>
              <a:ext cx="5012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0E8D2FFD-FD19-B146-8A4A-1F305EBBACD1}"/>
                </a:ext>
              </a:extLst>
            </p:cNvPr>
            <p:cNvSpPr txBox="1"/>
            <p:nvPr/>
          </p:nvSpPr>
          <p:spPr>
            <a:xfrm>
              <a:off x="15709015" y="273385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3119E7C-0F12-044B-8A76-AB9E9585E9DF}"/>
                </a:ext>
              </a:extLst>
            </p:cNvPr>
            <p:cNvSpPr/>
            <p:nvPr/>
          </p:nvSpPr>
          <p:spPr>
            <a:xfrm>
              <a:off x="15680446" y="3426504"/>
              <a:ext cx="5012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783573DA-E409-F341-9B68-A17F78151942}"/>
                </a:ext>
              </a:extLst>
            </p:cNvPr>
            <p:cNvSpPr txBox="1"/>
            <p:nvPr/>
          </p:nvSpPr>
          <p:spPr>
            <a:xfrm>
              <a:off x="15709015" y="45897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8A3A5AFB-B2A0-C540-A370-C761BB6ECFAA}"/>
                </a:ext>
              </a:extLst>
            </p:cNvPr>
            <p:cNvSpPr/>
            <p:nvPr/>
          </p:nvSpPr>
          <p:spPr>
            <a:xfrm>
              <a:off x="15680446" y="5282447"/>
              <a:ext cx="5012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1F683F3E-7A5C-3146-B7E8-8E18650BA9C1}"/>
                </a:ext>
              </a:extLst>
            </p:cNvPr>
            <p:cNvSpPr txBox="1"/>
            <p:nvPr/>
          </p:nvSpPr>
          <p:spPr>
            <a:xfrm>
              <a:off x="15709015" y="63248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AB32CBD8-430D-CF48-A5DF-B30BF5CD16F9}"/>
                </a:ext>
              </a:extLst>
            </p:cNvPr>
            <p:cNvSpPr/>
            <p:nvPr/>
          </p:nvSpPr>
          <p:spPr>
            <a:xfrm>
              <a:off x="15680446" y="7017463"/>
              <a:ext cx="5012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9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B4D352"/>
      </a:accent1>
      <a:accent2>
        <a:srgbClr val="7FBEE7"/>
      </a:accent2>
      <a:accent3>
        <a:srgbClr val="F2DB34"/>
      </a:accent3>
      <a:accent4>
        <a:srgbClr val="E7A23D"/>
      </a:accent4>
      <a:accent5>
        <a:srgbClr val="DE5931"/>
      </a:accent5>
      <a:accent6>
        <a:srgbClr val="CBCBCB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94302</TotalTime>
  <Words>516</Words>
  <Application>Microsoft Macintosh PowerPoint</Application>
  <PresentationFormat>Custom</PresentationFormat>
  <Paragraphs>120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16365</cp:revision>
  <dcterms:created xsi:type="dcterms:W3CDTF">2014-11-12T21:47:38Z</dcterms:created>
  <dcterms:modified xsi:type="dcterms:W3CDTF">2019-09-25T14:57:03Z</dcterms:modified>
  <cp:category/>
</cp:coreProperties>
</file>