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6" r:id="rId3"/>
    <p:sldId id="304" r:id="rId4"/>
    <p:sldId id="305" r:id="rId5"/>
    <p:sldId id="312" r:id="rId6"/>
    <p:sldId id="313" r:id="rId7"/>
    <p:sldId id="314" r:id="rId8"/>
    <p:sldId id="31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5" d="100"/>
          <a:sy n="45" d="100"/>
        </p:scale>
        <p:origin x="648" y="6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1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3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Freeform 352">
            <a:extLst>
              <a:ext uri="{FF2B5EF4-FFF2-40B4-BE49-F238E27FC236}">
                <a16:creationId xmlns:a16="http://schemas.microsoft.com/office/drawing/2014/main" id="{6930EAF7-816B-8A46-B4BC-846161BC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932" y="7522915"/>
            <a:ext cx="736735" cy="796973"/>
          </a:xfrm>
          <a:custGeom>
            <a:avLst/>
            <a:gdLst>
              <a:gd name="T0" fmla="*/ 503 w 702"/>
              <a:gd name="T1" fmla="*/ 0 h 757"/>
              <a:gd name="T2" fmla="*/ 503 w 702"/>
              <a:gd name="T3" fmla="*/ 0 h 757"/>
              <a:gd name="T4" fmla="*/ 134 w 702"/>
              <a:gd name="T5" fmla="*/ 0 h 757"/>
              <a:gd name="T6" fmla="*/ 9 w 702"/>
              <a:gd name="T7" fmla="*/ 135 h 757"/>
              <a:gd name="T8" fmla="*/ 89 w 702"/>
              <a:gd name="T9" fmla="*/ 639 h 757"/>
              <a:gd name="T10" fmla="*/ 252 w 702"/>
              <a:gd name="T11" fmla="*/ 728 h 757"/>
              <a:gd name="T12" fmla="*/ 602 w 702"/>
              <a:gd name="T13" fmla="*/ 621 h 757"/>
              <a:gd name="T14" fmla="*/ 683 w 702"/>
              <a:gd name="T15" fmla="*/ 468 h 757"/>
              <a:gd name="T16" fmla="*/ 629 w 702"/>
              <a:gd name="T17" fmla="*/ 117 h 757"/>
              <a:gd name="T18" fmla="*/ 503 w 702"/>
              <a:gd name="T19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2" h="757">
                <a:moveTo>
                  <a:pt x="503" y="0"/>
                </a:moveTo>
                <a:lnTo>
                  <a:pt x="503" y="0"/>
                </a:lnTo>
                <a:cubicBezTo>
                  <a:pt x="134" y="0"/>
                  <a:pt x="134" y="0"/>
                  <a:pt x="134" y="0"/>
                </a:cubicBezTo>
                <a:cubicBezTo>
                  <a:pt x="62" y="0"/>
                  <a:pt x="0" y="63"/>
                  <a:pt x="9" y="135"/>
                </a:cubicBezTo>
                <a:cubicBezTo>
                  <a:pt x="18" y="306"/>
                  <a:pt x="45" y="477"/>
                  <a:pt x="89" y="639"/>
                </a:cubicBezTo>
                <a:cubicBezTo>
                  <a:pt x="108" y="711"/>
                  <a:pt x="180" y="756"/>
                  <a:pt x="252" y="728"/>
                </a:cubicBezTo>
                <a:cubicBezTo>
                  <a:pt x="602" y="621"/>
                  <a:pt x="602" y="621"/>
                  <a:pt x="602" y="621"/>
                </a:cubicBezTo>
                <a:cubicBezTo>
                  <a:pt x="665" y="603"/>
                  <a:pt x="701" y="531"/>
                  <a:pt x="683" y="468"/>
                </a:cubicBezTo>
                <a:cubicBezTo>
                  <a:pt x="656" y="351"/>
                  <a:pt x="638" y="234"/>
                  <a:pt x="629" y="117"/>
                </a:cubicBezTo>
                <a:cubicBezTo>
                  <a:pt x="629" y="54"/>
                  <a:pt x="566" y="0"/>
                  <a:pt x="503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353">
            <a:extLst>
              <a:ext uri="{FF2B5EF4-FFF2-40B4-BE49-F238E27FC236}">
                <a16:creationId xmlns:a16="http://schemas.microsoft.com/office/drawing/2014/main" id="{AD1C5211-B929-4941-99C3-F4BB5855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692" y="8718374"/>
            <a:ext cx="889644" cy="889644"/>
          </a:xfrm>
          <a:custGeom>
            <a:avLst/>
            <a:gdLst>
              <a:gd name="T0" fmla="*/ 360 w 847"/>
              <a:gd name="T1" fmla="*/ 36 h 847"/>
              <a:gd name="T2" fmla="*/ 360 w 847"/>
              <a:gd name="T3" fmla="*/ 36 h 847"/>
              <a:gd name="T4" fmla="*/ 72 w 847"/>
              <a:gd name="T5" fmla="*/ 252 h 847"/>
              <a:gd name="T6" fmla="*/ 45 w 847"/>
              <a:gd name="T7" fmla="*/ 441 h 847"/>
              <a:gd name="T8" fmla="*/ 405 w 847"/>
              <a:gd name="T9" fmla="*/ 801 h 847"/>
              <a:gd name="T10" fmla="*/ 594 w 847"/>
              <a:gd name="T11" fmla="*/ 774 h 847"/>
              <a:gd name="T12" fmla="*/ 810 w 847"/>
              <a:gd name="T13" fmla="*/ 477 h 847"/>
              <a:gd name="T14" fmla="*/ 783 w 847"/>
              <a:gd name="T15" fmla="*/ 306 h 847"/>
              <a:gd name="T16" fmla="*/ 540 w 847"/>
              <a:gd name="T17" fmla="*/ 54 h 847"/>
              <a:gd name="T18" fmla="*/ 360 w 847"/>
              <a:gd name="T19" fmla="*/ 3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847">
                <a:moveTo>
                  <a:pt x="360" y="36"/>
                </a:moveTo>
                <a:lnTo>
                  <a:pt x="360" y="36"/>
                </a:lnTo>
                <a:cubicBezTo>
                  <a:pt x="72" y="252"/>
                  <a:pt x="72" y="252"/>
                  <a:pt x="72" y="252"/>
                </a:cubicBezTo>
                <a:cubicBezTo>
                  <a:pt x="9" y="297"/>
                  <a:pt x="0" y="378"/>
                  <a:pt x="45" y="441"/>
                </a:cubicBezTo>
                <a:cubicBezTo>
                  <a:pt x="153" y="567"/>
                  <a:pt x="270" y="693"/>
                  <a:pt x="405" y="801"/>
                </a:cubicBezTo>
                <a:cubicBezTo>
                  <a:pt x="468" y="846"/>
                  <a:pt x="549" y="837"/>
                  <a:pt x="594" y="774"/>
                </a:cubicBezTo>
                <a:cubicBezTo>
                  <a:pt x="810" y="477"/>
                  <a:pt x="810" y="477"/>
                  <a:pt x="810" y="477"/>
                </a:cubicBezTo>
                <a:cubicBezTo>
                  <a:pt x="846" y="423"/>
                  <a:pt x="837" y="351"/>
                  <a:pt x="783" y="306"/>
                </a:cubicBezTo>
                <a:cubicBezTo>
                  <a:pt x="693" y="234"/>
                  <a:pt x="612" y="144"/>
                  <a:pt x="540" y="54"/>
                </a:cubicBezTo>
                <a:cubicBezTo>
                  <a:pt x="495" y="9"/>
                  <a:pt x="414" y="0"/>
                  <a:pt x="360" y="3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354">
            <a:extLst>
              <a:ext uri="{FF2B5EF4-FFF2-40B4-BE49-F238E27FC236}">
                <a16:creationId xmlns:a16="http://schemas.microsoft.com/office/drawing/2014/main" id="{A7EDBDAE-6558-A04C-A781-A1B57971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838" y="8153080"/>
            <a:ext cx="852575" cy="880377"/>
          </a:xfrm>
          <a:custGeom>
            <a:avLst/>
            <a:gdLst>
              <a:gd name="T0" fmla="*/ 458 w 810"/>
              <a:gd name="T1" fmla="*/ 18 h 837"/>
              <a:gd name="T2" fmla="*/ 458 w 810"/>
              <a:gd name="T3" fmla="*/ 18 h 837"/>
              <a:gd name="T4" fmla="*/ 108 w 810"/>
              <a:gd name="T5" fmla="*/ 125 h 837"/>
              <a:gd name="T6" fmla="*/ 26 w 810"/>
              <a:gd name="T7" fmla="*/ 296 h 837"/>
              <a:gd name="T8" fmla="*/ 260 w 810"/>
              <a:gd name="T9" fmla="*/ 755 h 837"/>
              <a:gd name="T10" fmla="*/ 449 w 810"/>
              <a:gd name="T11" fmla="*/ 791 h 837"/>
              <a:gd name="T12" fmla="*/ 737 w 810"/>
              <a:gd name="T13" fmla="*/ 575 h 837"/>
              <a:gd name="T14" fmla="*/ 773 w 810"/>
              <a:gd name="T15" fmla="*/ 404 h 837"/>
              <a:gd name="T16" fmla="*/ 611 w 810"/>
              <a:gd name="T17" fmla="*/ 89 h 837"/>
              <a:gd name="T18" fmla="*/ 458 w 810"/>
              <a:gd name="T19" fmla="*/ 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0" h="837">
                <a:moveTo>
                  <a:pt x="458" y="18"/>
                </a:moveTo>
                <a:lnTo>
                  <a:pt x="458" y="18"/>
                </a:lnTo>
                <a:cubicBezTo>
                  <a:pt x="108" y="125"/>
                  <a:pt x="108" y="125"/>
                  <a:pt x="108" y="125"/>
                </a:cubicBezTo>
                <a:cubicBezTo>
                  <a:pt x="36" y="153"/>
                  <a:pt x="0" y="233"/>
                  <a:pt x="26" y="296"/>
                </a:cubicBezTo>
                <a:cubicBezTo>
                  <a:pt x="89" y="458"/>
                  <a:pt x="170" y="611"/>
                  <a:pt x="260" y="755"/>
                </a:cubicBezTo>
                <a:cubicBezTo>
                  <a:pt x="296" y="818"/>
                  <a:pt x="386" y="836"/>
                  <a:pt x="449" y="791"/>
                </a:cubicBezTo>
                <a:cubicBezTo>
                  <a:pt x="737" y="575"/>
                  <a:pt x="737" y="575"/>
                  <a:pt x="737" y="575"/>
                </a:cubicBezTo>
                <a:cubicBezTo>
                  <a:pt x="791" y="539"/>
                  <a:pt x="809" y="458"/>
                  <a:pt x="773" y="404"/>
                </a:cubicBezTo>
                <a:cubicBezTo>
                  <a:pt x="710" y="305"/>
                  <a:pt x="656" y="197"/>
                  <a:pt x="611" y="89"/>
                </a:cubicBezTo>
                <a:cubicBezTo>
                  <a:pt x="593" y="26"/>
                  <a:pt x="521" y="0"/>
                  <a:pt x="458" y="1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355">
            <a:extLst>
              <a:ext uri="{FF2B5EF4-FFF2-40B4-BE49-F238E27FC236}">
                <a16:creationId xmlns:a16="http://schemas.microsoft.com/office/drawing/2014/main" id="{FF70A8C8-F2D2-BD45-992B-3AC33C85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520" y="8718374"/>
            <a:ext cx="889644" cy="889644"/>
          </a:xfrm>
          <a:custGeom>
            <a:avLst/>
            <a:gdLst>
              <a:gd name="T0" fmla="*/ 36 w 847"/>
              <a:gd name="T1" fmla="*/ 477 h 847"/>
              <a:gd name="T2" fmla="*/ 36 w 847"/>
              <a:gd name="T3" fmla="*/ 477 h 847"/>
              <a:gd name="T4" fmla="*/ 252 w 847"/>
              <a:gd name="T5" fmla="*/ 774 h 847"/>
              <a:gd name="T6" fmla="*/ 441 w 847"/>
              <a:gd name="T7" fmla="*/ 801 h 847"/>
              <a:gd name="T8" fmla="*/ 801 w 847"/>
              <a:gd name="T9" fmla="*/ 441 h 847"/>
              <a:gd name="T10" fmla="*/ 774 w 847"/>
              <a:gd name="T11" fmla="*/ 252 h 847"/>
              <a:gd name="T12" fmla="*/ 477 w 847"/>
              <a:gd name="T13" fmla="*/ 36 h 847"/>
              <a:gd name="T14" fmla="*/ 306 w 847"/>
              <a:gd name="T15" fmla="*/ 54 h 847"/>
              <a:gd name="T16" fmla="*/ 54 w 847"/>
              <a:gd name="T17" fmla="*/ 306 h 847"/>
              <a:gd name="T18" fmla="*/ 36 w 847"/>
              <a:gd name="T19" fmla="*/ 477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847">
                <a:moveTo>
                  <a:pt x="36" y="477"/>
                </a:moveTo>
                <a:lnTo>
                  <a:pt x="36" y="477"/>
                </a:lnTo>
                <a:cubicBezTo>
                  <a:pt x="252" y="774"/>
                  <a:pt x="252" y="774"/>
                  <a:pt x="252" y="774"/>
                </a:cubicBezTo>
                <a:cubicBezTo>
                  <a:pt x="297" y="837"/>
                  <a:pt x="378" y="846"/>
                  <a:pt x="441" y="801"/>
                </a:cubicBezTo>
                <a:cubicBezTo>
                  <a:pt x="567" y="693"/>
                  <a:pt x="693" y="567"/>
                  <a:pt x="801" y="441"/>
                </a:cubicBezTo>
                <a:cubicBezTo>
                  <a:pt x="846" y="378"/>
                  <a:pt x="837" y="297"/>
                  <a:pt x="774" y="252"/>
                </a:cubicBezTo>
                <a:cubicBezTo>
                  <a:pt x="477" y="36"/>
                  <a:pt x="477" y="36"/>
                  <a:pt x="477" y="36"/>
                </a:cubicBezTo>
                <a:cubicBezTo>
                  <a:pt x="423" y="0"/>
                  <a:pt x="351" y="9"/>
                  <a:pt x="306" y="54"/>
                </a:cubicBezTo>
                <a:cubicBezTo>
                  <a:pt x="234" y="144"/>
                  <a:pt x="144" y="234"/>
                  <a:pt x="54" y="306"/>
                </a:cubicBezTo>
                <a:cubicBezTo>
                  <a:pt x="9" y="351"/>
                  <a:pt x="0" y="423"/>
                  <a:pt x="36" y="47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356">
            <a:extLst>
              <a:ext uri="{FF2B5EF4-FFF2-40B4-BE49-F238E27FC236}">
                <a16:creationId xmlns:a16="http://schemas.microsoft.com/office/drawing/2014/main" id="{3889772F-5CE8-6B47-9667-020897D0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226" y="9153929"/>
            <a:ext cx="880377" cy="852575"/>
          </a:xfrm>
          <a:custGeom>
            <a:avLst/>
            <a:gdLst>
              <a:gd name="T0" fmla="*/ 18 w 837"/>
              <a:gd name="T1" fmla="*/ 351 h 810"/>
              <a:gd name="T2" fmla="*/ 18 w 837"/>
              <a:gd name="T3" fmla="*/ 351 h 810"/>
              <a:gd name="T4" fmla="*/ 126 w 837"/>
              <a:gd name="T5" fmla="*/ 701 h 810"/>
              <a:gd name="T6" fmla="*/ 296 w 837"/>
              <a:gd name="T7" fmla="*/ 782 h 810"/>
              <a:gd name="T8" fmla="*/ 755 w 837"/>
              <a:gd name="T9" fmla="*/ 548 h 810"/>
              <a:gd name="T10" fmla="*/ 791 w 837"/>
              <a:gd name="T11" fmla="*/ 360 h 810"/>
              <a:gd name="T12" fmla="*/ 575 w 837"/>
              <a:gd name="T13" fmla="*/ 63 h 810"/>
              <a:gd name="T14" fmla="*/ 404 w 837"/>
              <a:gd name="T15" fmla="*/ 36 h 810"/>
              <a:gd name="T16" fmla="*/ 90 w 837"/>
              <a:gd name="T17" fmla="*/ 189 h 810"/>
              <a:gd name="T18" fmla="*/ 18 w 837"/>
              <a:gd name="T19" fmla="*/ 35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7" h="810">
                <a:moveTo>
                  <a:pt x="18" y="351"/>
                </a:moveTo>
                <a:lnTo>
                  <a:pt x="18" y="351"/>
                </a:lnTo>
                <a:cubicBezTo>
                  <a:pt x="126" y="701"/>
                  <a:pt x="126" y="701"/>
                  <a:pt x="126" y="701"/>
                </a:cubicBezTo>
                <a:cubicBezTo>
                  <a:pt x="152" y="764"/>
                  <a:pt x="234" y="809"/>
                  <a:pt x="296" y="782"/>
                </a:cubicBezTo>
                <a:cubicBezTo>
                  <a:pt x="458" y="719"/>
                  <a:pt x="611" y="638"/>
                  <a:pt x="755" y="548"/>
                </a:cubicBezTo>
                <a:cubicBezTo>
                  <a:pt x="818" y="503"/>
                  <a:pt x="836" y="423"/>
                  <a:pt x="791" y="360"/>
                </a:cubicBezTo>
                <a:cubicBezTo>
                  <a:pt x="575" y="63"/>
                  <a:pt x="575" y="63"/>
                  <a:pt x="575" y="63"/>
                </a:cubicBezTo>
                <a:cubicBezTo>
                  <a:pt x="539" y="9"/>
                  <a:pt x="458" y="0"/>
                  <a:pt x="404" y="36"/>
                </a:cubicBezTo>
                <a:cubicBezTo>
                  <a:pt x="305" y="99"/>
                  <a:pt x="198" y="144"/>
                  <a:pt x="90" y="189"/>
                </a:cubicBezTo>
                <a:cubicBezTo>
                  <a:pt x="27" y="216"/>
                  <a:pt x="0" y="288"/>
                  <a:pt x="18" y="35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357">
            <a:extLst>
              <a:ext uri="{FF2B5EF4-FFF2-40B4-BE49-F238E27FC236}">
                <a16:creationId xmlns:a16="http://schemas.microsoft.com/office/drawing/2014/main" id="{0D7A7FD1-8E40-A042-B179-5FC06DAD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089" y="9422676"/>
            <a:ext cx="796973" cy="727471"/>
          </a:xfrm>
          <a:custGeom>
            <a:avLst/>
            <a:gdLst>
              <a:gd name="T0" fmla="*/ 135 w 757"/>
              <a:gd name="T1" fmla="*/ 99 h 693"/>
              <a:gd name="T2" fmla="*/ 135 w 757"/>
              <a:gd name="T3" fmla="*/ 99 h 693"/>
              <a:gd name="T4" fmla="*/ 18 w 757"/>
              <a:gd name="T5" fmla="*/ 449 h 693"/>
              <a:gd name="T6" fmla="*/ 117 w 757"/>
              <a:gd name="T7" fmla="*/ 611 h 693"/>
              <a:gd name="T8" fmla="*/ 612 w 757"/>
              <a:gd name="T9" fmla="*/ 692 h 693"/>
              <a:gd name="T10" fmla="*/ 756 w 757"/>
              <a:gd name="T11" fmla="*/ 557 h 693"/>
              <a:gd name="T12" fmla="*/ 756 w 757"/>
              <a:gd name="T13" fmla="*/ 198 h 693"/>
              <a:gd name="T14" fmla="*/ 630 w 757"/>
              <a:gd name="T15" fmla="*/ 72 h 693"/>
              <a:gd name="T16" fmla="*/ 288 w 757"/>
              <a:gd name="T17" fmla="*/ 18 h 693"/>
              <a:gd name="T18" fmla="*/ 135 w 757"/>
              <a:gd name="T19" fmla="*/ 9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7" h="693">
                <a:moveTo>
                  <a:pt x="135" y="99"/>
                </a:moveTo>
                <a:lnTo>
                  <a:pt x="135" y="99"/>
                </a:lnTo>
                <a:cubicBezTo>
                  <a:pt x="18" y="449"/>
                  <a:pt x="18" y="449"/>
                  <a:pt x="18" y="449"/>
                </a:cubicBezTo>
                <a:cubicBezTo>
                  <a:pt x="0" y="512"/>
                  <a:pt x="36" y="593"/>
                  <a:pt x="117" y="611"/>
                </a:cubicBezTo>
                <a:cubicBezTo>
                  <a:pt x="279" y="656"/>
                  <a:pt x="441" y="683"/>
                  <a:pt x="612" y="692"/>
                </a:cubicBezTo>
                <a:cubicBezTo>
                  <a:pt x="693" y="692"/>
                  <a:pt x="756" y="638"/>
                  <a:pt x="756" y="557"/>
                </a:cubicBezTo>
                <a:cubicBezTo>
                  <a:pt x="756" y="198"/>
                  <a:pt x="756" y="198"/>
                  <a:pt x="756" y="198"/>
                </a:cubicBezTo>
                <a:cubicBezTo>
                  <a:pt x="756" y="126"/>
                  <a:pt x="702" y="72"/>
                  <a:pt x="630" y="72"/>
                </a:cubicBezTo>
                <a:cubicBezTo>
                  <a:pt x="513" y="63"/>
                  <a:pt x="405" y="45"/>
                  <a:pt x="288" y="18"/>
                </a:cubicBezTo>
                <a:cubicBezTo>
                  <a:pt x="225" y="0"/>
                  <a:pt x="153" y="36"/>
                  <a:pt x="135" y="9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358">
            <a:extLst>
              <a:ext uri="{FF2B5EF4-FFF2-40B4-BE49-F238E27FC236}">
                <a16:creationId xmlns:a16="http://schemas.microsoft.com/office/drawing/2014/main" id="{B91D50B9-3E23-E742-A704-B7AA49AB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27" y="9422676"/>
            <a:ext cx="792340" cy="727471"/>
          </a:xfrm>
          <a:custGeom>
            <a:avLst/>
            <a:gdLst>
              <a:gd name="T0" fmla="*/ 0 w 756"/>
              <a:gd name="T1" fmla="*/ 198 h 693"/>
              <a:gd name="T2" fmla="*/ 0 w 756"/>
              <a:gd name="T3" fmla="*/ 198 h 693"/>
              <a:gd name="T4" fmla="*/ 0 w 756"/>
              <a:gd name="T5" fmla="*/ 557 h 693"/>
              <a:gd name="T6" fmla="*/ 135 w 756"/>
              <a:gd name="T7" fmla="*/ 692 h 693"/>
              <a:gd name="T8" fmla="*/ 639 w 756"/>
              <a:gd name="T9" fmla="*/ 611 h 693"/>
              <a:gd name="T10" fmla="*/ 729 w 756"/>
              <a:gd name="T11" fmla="*/ 449 h 693"/>
              <a:gd name="T12" fmla="*/ 621 w 756"/>
              <a:gd name="T13" fmla="*/ 99 h 693"/>
              <a:gd name="T14" fmla="*/ 468 w 756"/>
              <a:gd name="T15" fmla="*/ 18 h 693"/>
              <a:gd name="T16" fmla="*/ 117 w 756"/>
              <a:gd name="T17" fmla="*/ 72 h 693"/>
              <a:gd name="T18" fmla="*/ 0 w 756"/>
              <a:gd name="T19" fmla="*/ 19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693">
                <a:moveTo>
                  <a:pt x="0" y="198"/>
                </a:moveTo>
                <a:lnTo>
                  <a:pt x="0" y="198"/>
                </a:lnTo>
                <a:cubicBezTo>
                  <a:pt x="0" y="557"/>
                  <a:pt x="0" y="557"/>
                  <a:pt x="0" y="557"/>
                </a:cubicBezTo>
                <a:cubicBezTo>
                  <a:pt x="0" y="638"/>
                  <a:pt x="63" y="692"/>
                  <a:pt x="135" y="692"/>
                </a:cubicBezTo>
                <a:cubicBezTo>
                  <a:pt x="306" y="683"/>
                  <a:pt x="477" y="656"/>
                  <a:pt x="639" y="611"/>
                </a:cubicBezTo>
                <a:cubicBezTo>
                  <a:pt x="710" y="593"/>
                  <a:pt x="755" y="512"/>
                  <a:pt x="729" y="449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603" y="36"/>
                  <a:pt x="531" y="0"/>
                  <a:pt x="468" y="18"/>
                </a:cubicBezTo>
                <a:cubicBezTo>
                  <a:pt x="351" y="45"/>
                  <a:pt x="234" y="63"/>
                  <a:pt x="117" y="72"/>
                </a:cubicBezTo>
                <a:cubicBezTo>
                  <a:pt x="54" y="72"/>
                  <a:pt x="0" y="126"/>
                  <a:pt x="0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359">
            <a:extLst>
              <a:ext uri="{FF2B5EF4-FFF2-40B4-BE49-F238E27FC236}">
                <a16:creationId xmlns:a16="http://schemas.microsoft.com/office/drawing/2014/main" id="{54784DB6-4173-8547-8B04-842FF62F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86" y="9153929"/>
            <a:ext cx="880377" cy="852575"/>
          </a:xfrm>
          <a:custGeom>
            <a:avLst/>
            <a:gdLst>
              <a:gd name="T0" fmla="*/ 261 w 837"/>
              <a:gd name="T1" fmla="*/ 63 h 810"/>
              <a:gd name="T2" fmla="*/ 261 w 837"/>
              <a:gd name="T3" fmla="*/ 63 h 810"/>
              <a:gd name="T4" fmla="*/ 45 w 837"/>
              <a:gd name="T5" fmla="*/ 360 h 810"/>
              <a:gd name="T6" fmla="*/ 81 w 837"/>
              <a:gd name="T7" fmla="*/ 548 h 810"/>
              <a:gd name="T8" fmla="*/ 531 w 837"/>
              <a:gd name="T9" fmla="*/ 782 h 810"/>
              <a:gd name="T10" fmla="*/ 701 w 837"/>
              <a:gd name="T11" fmla="*/ 701 h 810"/>
              <a:gd name="T12" fmla="*/ 818 w 837"/>
              <a:gd name="T13" fmla="*/ 351 h 810"/>
              <a:gd name="T14" fmla="*/ 746 w 837"/>
              <a:gd name="T15" fmla="*/ 189 h 810"/>
              <a:gd name="T16" fmla="*/ 431 w 837"/>
              <a:gd name="T17" fmla="*/ 36 h 810"/>
              <a:gd name="T18" fmla="*/ 261 w 837"/>
              <a:gd name="T19" fmla="*/ 6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7" h="810">
                <a:moveTo>
                  <a:pt x="261" y="63"/>
                </a:moveTo>
                <a:lnTo>
                  <a:pt x="261" y="63"/>
                </a:lnTo>
                <a:cubicBezTo>
                  <a:pt x="45" y="360"/>
                  <a:pt x="45" y="360"/>
                  <a:pt x="45" y="360"/>
                </a:cubicBezTo>
                <a:cubicBezTo>
                  <a:pt x="0" y="423"/>
                  <a:pt x="18" y="503"/>
                  <a:pt x="81" y="548"/>
                </a:cubicBezTo>
                <a:cubicBezTo>
                  <a:pt x="225" y="638"/>
                  <a:pt x="378" y="719"/>
                  <a:pt x="531" y="782"/>
                </a:cubicBezTo>
                <a:cubicBezTo>
                  <a:pt x="602" y="809"/>
                  <a:pt x="683" y="764"/>
                  <a:pt x="701" y="701"/>
                </a:cubicBezTo>
                <a:cubicBezTo>
                  <a:pt x="818" y="351"/>
                  <a:pt x="818" y="351"/>
                  <a:pt x="818" y="351"/>
                </a:cubicBezTo>
                <a:cubicBezTo>
                  <a:pt x="836" y="288"/>
                  <a:pt x="809" y="216"/>
                  <a:pt x="746" y="189"/>
                </a:cubicBezTo>
                <a:cubicBezTo>
                  <a:pt x="630" y="144"/>
                  <a:pt x="531" y="99"/>
                  <a:pt x="431" y="36"/>
                </a:cubicBezTo>
                <a:cubicBezTo>
                  <a:pt x="378" y="0"/>
                  <a:pt x="297" y="9"/>
                  <a:pt x="261" y="6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360">
            <a:extLst>
              <a:ext uri="{FF2B5EF4-FFF2-40B4-BE49-F238E27FC236}">
                <a16:creationId xmlns:a16="http://schemas.microsoft.com/office/drawing/2014/main" id="{CFC94249-9930-5E4E-94F0-C68A3F1A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187" y="7522915"/>
            <a:ext cx="727471" cy="796973"/>
          </a:xfrm>
          <a:custGeom>
            <a:avLst/>
            <a:gdLst>
              <a:gd name="T0" fmla="*/ 72 w 693"/>
              <a:gd name="T1" fmla="*/ 117 h 757"/>
              <a:gd name="T2" fmla="*/ 72 w 693"/>
              <a:gd name="T3" fmla="*/ 117 h 757"/>
              <a:gd name="T4" fmla="*/ 18 w 693"/>
              <a:gd name="T5" fmla="*/ 468 h 757"/>
              <a:gd name="T6" fmla="*/ 99 w 693"/>
              <a:gd name="T7" fmla="*/ 621 h 757"/>
              <a:gd name="T8" fmla="*/ 449 w 693"/>
              <a:gd name="T9" fmla="*/ 728 h 757"/>
              <a:gd name="T10" fmla="*/ 612 w 693"/>
              <a:gd name="T11" fmla="*/ 639 h 757"/>
              <a:gd name="T12" fmla="*/ 692 w 693"/>
              <a:gd name="T13" fmla="*/ 135 h 757"/>
              <a:gd name="T14" fmla="*/ 557 w 693"/>
              <a:gd name="T15" fmla="*/ 0 h 757"/>
              <a:gd name="T16" fmla="*/ 198 w 693"/>
              <a:gd name="T17" fmla="*/ 0 h 757"/>
              <a:gd name="T18" fmla="*/ 72 w 693"/>
              <a:gd name="T19" fmla="*/ 11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3" h="757">
                <a:moveTo>
                  <a:pt x="72" y="117"/>
                </a:moveTo>
                <a:lnTo>
                  <a:pt x="72" y="117"/>
                </a:lnTo>
                <a:cubicBezTo>
                  <a:pt x="63" y="234"/>
                  <a:pt x="45" y="351"/>
                  <a:pt x="18" y="468"/>
                </a:cubicBezTo>
                <a:cubicBezTo>
                  <a:pt x="0" y="531"/>
                  <a:pt x="36" y="603"/>
                  <a:pt x="99" y="621"/>
                </a:cubicBezTo>
                <a:cubicBezTo>
                  <a:pt x="449" y="728"/>
                  <a:pt x="449" y="728"/>
                  <a:pt x="449" y="728"/>
                </a:cubicBezTo>
                <a:cubicBezTo>
                  <a:pt x="513" y="756"/>
                  <a:pt x="593" y="711"/>
                  <a:pt x="612" y="639"/>
                </a:cubicBezTo>
                <a:cubicBezTo>
                  <a:pt x="656" y="477"/>
                  <a:pt x="683" y="306"/>
                  <a:pt x="692" y="135"/>
                </a:cubicBezTo>
                <a:cubicBezTo>
                  <a:pt x="692" y="63"/>
                  <a:pt x="638" y="0"/>
                  <a:pt x="55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26" y="0"/>
                  <a:pt x="72" y="54"/>
                  <a:pt x="72" y="11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361">
            <a:extLst>
              <a:ext uri="{FF2B5EF4-FFF2-40B4-BE49-F238E27FC236}">
                <a16:creationId xmlns:a16="http://schemas.microsoft.com/office/drawing/2014/main" id="{841ABEE5-DB13-604C-9E51-A1FA5C32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075" y="8153080"/>
            <a:ext cx="852575" cy="880377"/>
          </a:xfrm>
          <a:custGeom>
            <a:avLst/>
            <a:gdLst>
              <a:gd name="T0" fmla="*/ 63 w 810"/>
              <a:gd name="T1" fmla="*/ 575 h 837"/>
              <a:gd name="T2" fmla="*/ 63 w 810"/>
              <a:gd name="T3" fmla="*/ 575 h 837"/>
              <a:gd name="T4" fmla="*/ 360 w 810"/>
              <a:gd name="T5" fmla="*/ 791 h 837"/>
              <a:gd name="T6" fmla="*/ 549 w 810"/>
              <a:gd name="T7" fmla="*/ 755 h 837"/>
              <a:gd name="T8" fmla="*/ 782 w 810"/>
              <a:gd name="T9" fmla="*/ 296 h 837"/>
              <a:gd name="T10" fmla="*/ 701 w 810"/>
              <a:gd name="T11" fmla="*/ 125 h 837"/>
              <a:gd name="T12" fmla="*/ 351 w 810"/>
              <a:gd name="T13" fmla="*/ 18 h 837"/>
              <a:gd name="T14" fmla="*/ 189 w 810"/>
              <a:gd name="T15" fmla="*/ 89 h 837"/>
              <a:gd name="T16" fmla="*/ 36 w 810"/>
              <a:gd name="T17" fmla="*/ 404 h 837"/>
              <a:gd name="T18" fmla="*/ 63 w 810"/>
              <a:gd name="T19" fmla="*/ 57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0" h="837">
                <a:moveTo>
                  <a:pt x="63" y="575"/>
                </a:moveTo>
                <a:lnTo>
                  <a:pt x="63" y="575"/>
                </a:lnTo>
                <a:cubicBezTo>
                  <a:pt x="360" y="791"/>
                  <a:pt x="360" y="791"/>
                  <a:pt x="360" y="791"/>
                </a:cubicBezTo>
                <a:cubicBezTo>
                  <a:pt x="423" y="836"/>
                  <a:pt x="504" y="818"/>
                  <a:pt x="549" y="755"/>
                </a:cubicBezTo>
                <a:cubicBezTo>
                  <a:pt x="638" y="611"/>
                  <a:pt x="720" y="458"/>
                  <a:pt x="782" y="296"/>
                </a:cubicBezTo>
                <a:cubicBezTo>
                  <a:pt x="809" y="233"/>
                  <a:pt x="765" y="153"/>
                  <a:pt x="701" y="125"/>
                </a:cubicBezTo>
                <a:cubicBezTo>
                  <a:pt x="351" y="18"/>
                  <a:pt x="351" y="18"/>
                  <a:pt x="351" y="18"/>
                </a:cubicBezTo>
                <a:cubicBezTo>
                  <a:pt x="288" y="0"/>
                  <a:pt x="216" y="26"/>
                  <a:pt x="189" y="89"/>
                </a:cubicBezTo>
                <a:cubicBezTo>
                  <a:pt x="153" y="197"/>
                  <a:pt x="99" y="305"/>
                  <a:pt x="36" y="404"/>
                </a:cubicBezTo>
                <a:cubicBezTo>
                  <a:pt x="0" y="458"/>
                  <a:pt x="9" y="539"/>
                  <a:pt x="63" y="57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362">
            <a:extLst>
              <a:ext uri="{FF2B5EF4-FFF2-40B4-BE49-F238E27FC236}">
                <a16:creationId xmlns:a16="http://schemas.microsoft.com/office/drawing/2014/main" id="{2F023C94-1849-3C47-BB11-5AA56C71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536" y="5688025"/>
            <a:ext cx="3669781" cy="3665149"/>
          </a:xfrm>
          <a:custGeom>
            <a:avLst/>
            <a:gdLst>
              <a:gd name="T0" fmla="*/ 3490 w 3491"/>
              <a:gd name="T1" fmla="*/ 1744 h 3490"/>
              <a:gd name="T2" fmla="*/ 3490 w 3491"/>
              <a:gd name="T3" fmla="*/ 1744 h 3490"/>
              <a:gd name="T4" fmla="*/ 1745 w 3491"/>
              <a:gd name="T5" fmla="*/ 3489 h 3490"/>
              <a:gd name="T6" fmla="*/ 0 w 3491"/>
              <a:gd name="T7" fmla="*/ 1744 h 3490"/>
              <a:gd name="T8" fmla="*/ 1745 w 3491"/>
              <a:gd name="T9" fmla="*/ 0 h 3490"/>
              <a:gd name="T10" fmla="*/ 3490 w 3491"/>
              <a:gd name="T11" fmla="*/ 1744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1" h="3490">
                <a:moveTo>
                  <a:pt x="3490" y="1744"/>
                </a:moveTo>
                <a:lnTo>
                  <a:pt x="3490" y="1744"/>
                </a:lnTo>
                <a:cubicBezTo>
                  <a:pt x="3490" y="2706"/>
                  <a:pt x="2707" y="3489"/>
                  <a:pt x="1745" y="3489"/>
                </a:cubicBezTo>
                <a:cubicBezTo>
                  <a:pt x="783" y="3489"/>
                  <a:pt x="0" y="2706"/>
                  <a:pt x="0" y="1744"/>
                </a:cubicBezTo>
                <a:cubicBezTo>
                  <a:pt x="0" y="783"/>
                  <a:pt x="783" y="0"/>
                  <a:pt x="1745" y="0"/>
                </a:cubicBezTo>
                <a:cubicBezTo>
                  <a:pt x="2707" y="0"/>
                  <a:pt x="3490" y="783"/>
                  <a:pt x="3490" y="174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363">
            <a:extLst>
              <a:ext uri="{FF2B5EF4-FFF2-40B4-BE49-F238E27FC236}">
                <a16:creationId xmlns:a16="http://schemas.microsoft.com/office/drawing/2014/main" id="{75BBD2C0-DAC2-C04D-84B1-7AF8AFEB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842" y="5780696"/>
            <a:ext cx="3470536" cy="3470539"/>
          </a:xfrm>
          <a:custGeom>
            <a:avLst/>
            <a:gdLst>
              <a:gd name="T0" fmla="*/ 3301 w 3302"/>
              <a:gd name="T1" fmla="*/ 1654 h 3301"/>
              <a:gd name="T2" fmla="*/ 3301 w 3302"/>
              <a:gd name="T3" fmla="*/ 1654 h 3301"/>
              <a:gd name="T4" fmla="*/ 1655 w 3302"/>
              <a:gd name="T5" fmla="*/ 3300 h 3301"/>
              <a:gd name="T6" fmla="*/ 0 w 3302"/>
              <a:gd name="T7" fmla="*/ 1654 h 3301"/>
              <a:gd name="T8" fmla="*/ 1655 w 3302"/>
              <a:gd name="T9" fmla="*/ 0 h 3301"/>
              <a:gd name="T10" fmla="*/ 3301 w 3302"/>
              <a:gd name="T11" fmla="*/ 165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2" h="3301">
                <a:moveTo>
                  <a:pt x="3301" y="1654"/>
                </a:moveTo>
                <a:lnTo>
                  <a:pt x="3301" y="1654"/>
                </a:lnTo>
                <a:cubicBezTo>
                  <a:pt x="3301" y="2562"/>
                  <a:pt x="2563" y="3300"/>
                  <a:pt x="1655" y="3300"/>
                </a:cubicBezTo>
                <a:cubicBezTo>
                  <a:pt x="747" y="3300"/>
                  <a:pt x="0" y="2562"/>
                  <a:pt x="0" y="1654"/>
                </a:cubicBezTo>
                <a:cubicBezTo>
                  <a:pt x="0" y="747"/>
                  <a:pt x="747" y="0"/>
                  <a:pt x="1655" y="0"/>
                </a:cubicBezTo>
                <a:cubicBezTo>
                  <a:pt x="2563" y="0"/>
                  <a:pt x="3301" y="747"/>
                  <a:pt x="3301" y="16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364">
            <a:extLst>
              <a:ext uri="{FF2B5EF4-FFF2-40B4-BE49-F238E27FC236}">
                <a16:creationId xmlns:a16="http://schemas.microsoft.com/office/drawing/2014/main" id="{742B3BE1-16CB-884F-AE02-26AC18B4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712" y="5688025"/>
            <a:ext cx="3665146" cy="3665149"/>
          </a:xfrm>
          <a:custGeom>
            <a:avLst/>
            <a:gdLst>
              <a:gd name="T0" fmla="*/ 3489 w 3490"/>
              <a:gd name="T1" fmla="*/ 1744 h 3490"/>
              <a:gd name="T2" fmla="*/ 3489 w 3490"/>
              <a:gd name="T3" fmla="*/ 1744 h 3490"/>
              <a:gd name="T4" fmla="*/ 1744 w 3490"/>
              <a:gd name="T5" fmla="*/ 3489 h 3490"/>
              <a:gd name="T6" fmla="*/ 0 w 3490"/>
              <a:gd name="T7" fmla="*/ 1744 h 3490"/>
              <a:gd name="T8" fmla="*/ 1744 w 3490"/>
              <a:gd name="T9" fmla="*/ 0 h 3490"/>
              <a:gd name="T10" fmla="*/ 3489 w 3490"/>
              <a:gd name="T11" fmla="*/ 1744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0" h="3490">
                <a:moveTo>
                  <a:pt x="3489" y="1744"/>
                </a:moveTo>
                <a:lnTo>
                  <a:pt x="3489" y="1744"/>
                </a:lnTo>
                <a:cubicBezTo>
                  <a:pt x="3489" y="2706"/>
                  <a:pt x="2706" y="3489"/>
                  <a:pt x="1744" y="3489"/>
                </a:cubicBezTo>
                <a:cubicBezTo>
                  <a:pt x="782" y="3489"/>
                  <a:pt x="0" y="2706"/>
                  <a:pt x="0" y="1744"/>
                </a:cubicBezTo>
                <a:cubicBezTo>
                  <a:pt x="0" y="783"/>
                  <a:pt x="782" y="0"/>
                  <a:pt x="1744" y="0"/>
                </a:cubicBezTo>
                <a:cubicBezTo>
                  <a:pt x="2706" y="0"/>
                  <a:pt x="3489" y="783"/>
                  <a:pt x="3489" y="174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365">
            <a:extLst>
              <a:ext uri="{FF2B5EF4-FFF2-40B4-BE49-F238E27FC236}">
                <a16:creationId xmlns:a16="http://schemas.microsoft.com/office/drawing/2014/main" id="{345FFCAA-1914-8245-9869-12A4CCDC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83" y="5780696"/>
            <a:ext cx="3470539" cy="3470539"/>
          </a:xfrm>
          <a:custGeom>
            <a:avLst/>
            <a:gdLst>
              <a:gd name="T0" fmla="*/ 3300 w 3301"/>
              <a:gd name="T1" fmla="*/ 1654 h 3301"/>
              <a:gd name="T2" fmla="*/ 3300 w 3301"/>
              <a:gd name="T3" fmla="*/ 1654 h 3301"/>
              <a:gd name="T4" fmla="*/ 1645 w 3301"/>
              <a:gd name="T5" fmla="*/ 3300 h 3301"/>
              <a:gd name="T6" fmla="*/ 0 w 3301"/>
              <a:gd name="T7" fmla="*/ 1654 h 3301"/>
              <a:gd name="T8" fmla="*/ 1645 w 3301"/>
              <a:gd name="T9" fmla="*/ 0 h 3301"/>
              <a:gd name="T10" fmla="*/ 3300 w 3301"/>
              <a:gd name="T11" fmla="*/ 165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1" h="3301">
                <a:moveTo>
                  <a:pt x="3300" y="1654"/>
                </a:moveTo>
                <a:lnTo>
                  <a:pt x="3300" y="1654"/>
                </a:lnTo>
                <a:cubicBezTo>
                  <a:pt x="3300" y="2562"/>
                  <a:pt x="2562" y="3300"/>
                  <a:pt x="1645" y="3300"/>
                </a:cubicBezTo>
                <a:cubicBezTo>
                  <a:pt x="737" y="3300"/>
                  <a:pt x="0" y="2562"/>
                  <a:pt x="0" y="1654"/>
                </a:cubicBezTo>
                <a:cubicBezTo>
                  <a:pt x="0" y="747"/>
                  <a:pt x="737" y="0"/>
                  <a:pt x="1645" y="0"/>
                </a:cubicBezTo>
                <a:cubicBezTo>
                  <a:pt x="2562" y="0"/>
                  <a:pt x="3300" y="747"/>
                  <a:pt x="3300" y="16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366">
            <a:extLst>
              <a:ext uri="{FF2B5EF4-FFF2-40B4-BE49-F238E27FC236}">
                <a16:creationId xmlns:a16="http://schemas.microsoft.com/office/drawing/2014/main" id="{DCC15494-E680-B840-80D6-C7088436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8885" y="5688025"/>
            <a:ext cx="3665149" cy="3665149"/>
          </a:xfrm>
          <a:custGeom>
            <a:avLst/>
            <a:gdLst>
              <a:gd name="T0" fmla="*/ 3489 w 3490"/>
              <a:gd name="T1" fmla="*/ 1744 h 3490"/>
              <a:gd name="T2" fmla="*/ 3489 w 3490"/>
              <a:gd name="T3" fmla="*/ 1744 h 3490"/>
              <a:gd name="T4" fmla="*/ 1745 w 3490"/>
              <a:gd name="T5" fmla="*/ 3489 h 3490"/>
              <a:gd name="T6" fmla="*/ 0 w 3490"/>
              <a:gd name="T7" fmla="*/ 1744 h 3490"/>
              <a:gd name="T8" fmla="*/ 1745 w 3490"/>
              <a:gd name="T9" fmla="*/ 0 h 3490"/>
              <a:gd name="T10" fmla="*/ 3489 w 3490"/>
              <a:gd name="T11" fmla="*/ 1744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0" h="3490">
                <a:moveTo>
                  <a:pt x="3489" y="1744"/>
                </a:moveTo>
                <a:lnTo>
                  <a:pt x="3489" y="1744"/>
                </a:lnTo>
                <a:cubicBezTo>
                  <a:pt x="3489" y="2706"/>
                  <a:pt x="2716" y="3489"/>
                  <a:pt x="1745" y="3489"/>
                </a:cubicBezTo>
                <a:cubicBezTo>
                  <a:pt x="782" y="3489"/>
                  <a:pt x="0" y="2706"/>
                  <a:pt x="0" y="1744"/>
                </a:cubicBezTo>
                <a:cubicBezTo>
                  <a:pt x="0" y="783"/>
                  <a:pt x="782" y="0"/>
                  <a:pt x="1745" y="0"/>
                </a:cubicBezTo>
                <a:cubicBezTo>
                  <a:pt x="2716" y="0"/>
                  <a:pt x="3489" y="783"/>
                  <a:pt x="3489" y="174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367">
            <a:extLst>
              <a:ext uri="{FF2B5EF4-FFF2-40B4-BE49-F238E27FC236}">
                <a16:creationId xmlns:a16="http://schemas.microsoft.com/office/drawing/2014/main" id="{4CE40A3F-B99E-114A-A667-1EC4F60D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458" y="5780696"/>
            <a:ext cx="3470536" cy="3470539"/>
          </a:xfrm>
          <a:custGeom>
            <a:avLst/>
            <a:gdLst>
              <a:gd name="T0" fmla="*/ 3301 w 3302"/>
              <a:gd name="T1" fmla="*/ 1654 h 3301"/>
              <a:gd name="T2" fmla="*/ 3301 w 3302"/>
              <a:gd name="T3" fmla="*/ 1654 h 3301"/>
              <a:gd name="T4" fmla="*/ 1646 w 3302"/>
              <a:gd name="T5" fmla="*/ 3300 h 3301"/>
              <a:gd name="T6" fmla="*/ 0 w 3302"/>
              <a:gd name="T7" fmla="*/ 1654 h 3301"/>
              <a:gd name="T8" fmla="*/ 1646 w 3302"/>
              <a:gd name="T9" fmla="*/ 0 h 3301"/>
              <a:gd name="T10" fmla="*/ 3301 w 3302"/>
              <a:gd name="T11" fmla="*/ 165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2" h="3301">
                <a:moveTo>
                  <a:pt x="3301" y="1654"/>
                </a:moveTo>
                <a:lnTo>
                  <a:pt x="3301" y="1654"/>
                </a:lnTo>
                <a:cubicBezTo>
                  <a:pt x="3301" y="2562"/>
                  <a:pt x="2563" y="3300"/>
                  <a:pt x="1646" y="3300"/>
                </a:cubicBezTo>
                <a:cubicBezTo>
                  <a:pt x="737" y="3300"/>
                  <a:pt x="0" y="2562"/>
                  <a:pt x="0" y="1654"/>
                </a:cubicBezTo>
                <a:cubicBezTo>
                  <a:pt x="0" y="747"/>
                  <a:pt x="737" y="0"/>
                  <a:pt x="1646" y="0"/>
                </a:cubicBezTo>
                <a:cubicBezTo>
                  <a:pt x="2563" y="0"/>
                  <a:pt x="3301" y="747"/>
                  <a:pt x="3301" y="16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368">
            <a:extLst>
              <a:ext uri="{FF2B5EF4-FFF2-40B4-BE49-F238E27FC236}">
                <a16:creationId xmlns:a16="http://schemas.microsoft.com/office/drawing/2014/main" id="{EA7CE4F8-9B6F-204C-A3F6-17D61343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372" y="7522915"/>
            <a:ext cx="727471" cy="796973"/>
          </a:xfrm>
          <a:custGeom>
            <a:avLst/>
            <a:gdLst>
              <a:gd name="T0" fmla="*/ 495 w 694"/>
              <a:gd name="T1" fmla="*/ 0 h 757"/>
              <a:gd name="T2" fmla="*/ 495 w 694"/>
              <a:gd name="T3" fmla="*/ 0 h 757"/>
              <a:gd name="T4" fmla="*/ 135 w 694"/>
              <a:gd name="T5" fmla="*/ 0 h 757"/>
              <a:gd name="T6" fmla="*/ 0 w 694"/>
              <a:gd name="T7" fmla="*/ 135 h 757"/>
              <a:gd name="T8" fmla="*/ 81 w 694"/>
              <a:gd name="T9" fmla="*/ 639 h 757"/>
              <a:gd name="T10" fmla="*/ 243 w 694"/>
              <a:gd name="T11" fmla="*/ 728 h 757"/>
              <a:gd name="T12" fmla="*/ 594 w 694"/>
              <a:gd name="T13" fmla="*/ 621 h 757"/>
              <a:gd name="T14" fmla="*/ 675 w 694"/>
              <a:gd name="T15" fmla="*/ 468 h 757"/>
              <a:gd name="T16" fmla="*/ 621 w 694"/>
              <a:gd name="T17" fmla="*/ 117 h 757"/>
              <a:gd name="T18" fmla="*/ 495 w 694"/>
              <a:gd name="T19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4" h="757">
                <a:moveTo>
                  <a:pt x="495" y="0"/>
                </a:moveTo>
                <a:lnTo>
                  <a:pt x="495" y="0"/>
                </a:lnTo>
                <a:cubicBezTo>
                  <a:pt x="135" y="0"/>
                  <a:pt x="135" y="0"/>
                  <a:pt x="135" y="0"/>
                </a:cubicBezTo>
                <a:cubicBezTo>
                  <a:pt x="54" y="0"/>
                  <a:pt x="0" y="63"/>
                  <a:pt x="0" y="135"/>
                </a:cubicBezTo>
                <a:cubicBezTo>
                  <a:pt x="9" y="306"/>
                  <a:pt x="36" y="477"/>
                  <a:pt x="81" y="639"/>
                </a:cubicBezTo>
                <a:cubicBezTo>
                  <a:pt x="99" y="711"/>
                  <a:pt x="180" y="756"/>
                  <a:pt x="243" y="728"/>
                </a:cubicBezTo>
                <a:cubicBezTo>
                  <a:pt x="594" y="621"/>
                  <a:pt x="594" y="621"/>
                  <a:pt x="594" y="621"/>
                </a:cubicBezTo>
                <a:cubicBezTo>
                  <a:pt x="657" y="603"/>
                  <a:pt x="693" y="531"/>
                  <a:pt x="675" y="468"/>
                </a:cubicBezTo>
                <a:cubicBezTo>
                  <a:pt x="648" y="351"/>
                  <a:pt x="630" y="234"/>
                  <a:pt x="621" y="117"/>
                </a:cubicBezTo>
                <a:cubicBezTo>
                  <a:pt x="621" y="54"/>
                  <a:pt x="567" y="0"/>
                  <a:pt x="495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369">
            <a:extLst>
              <a:ext uri="{FF2B5EF4-FFF2-40B4-BE49-F238E27FC236}">
                <a16:creationId xmlns:a16="http://schemas.microsoft.com/office/drawing/2014/main" id="{FCB32FCB-872A-E54C-95D2-93425456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65" y="8718374"/>
            <a:ext cx="889644" cy="889644"/>
          </a:xfrm>
          <a:custGeom>
            <a:avLst/>
            <a:gdLst>
              <a:gd name="T0" fmla="*/ 369 w 847"/>
              <a:gd name="T1" fmla="*/ 36 h 847"/>
              <a:gd name="T2" fmla="*/ 369 w 847"/>
              <a:gd name="T3" fmla="*/ 36 h 847"/>
              <a:gd name="T4" fmla="*/ 72 w 847"/>
              <a:gd name="T5" fmla="*/ 252 h 847"/>
              <a:gd name="T6" fmla="*/ 45 w 847"/>
              <a:gd name="T7" fmla="*/ 441 h 847"/>
              <a:gd name="T8" fmla="*/ 405 w 847"/>
              <a:gd name="T9" fmla="*/ 801 h 847"/>
              <a:gd name="T10" fmla="*/ 594 w 847"/>
              <a:gd name="T11" fmla="*/ 774 h 847"/>
              <a:gd name="T12" fmla="*/ 810 w 847"/>
              <a:gd name="T13" fmla="*/ 477 h 847"/>
              <a:gd name="T14" fmla="*/ 791 w 847"/>
              <a:gd name="T15" fmla="*/ 306 h 847"/>
              <a:gd name="T16" fmla="*/ 540 w 847"/>
              <a:gd name="T17" fmla="*/ 54 h 847"/>
              <a:gd name="T18" fmla="*/ 369 w 847"/>
              <a:gd name="T19" fmla="*/ 3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847">
                <a:moveTo>
                  <a:pt x="369" y="36"/>
                </a:moveTo>
                <a:lnTo>
                  <a:pt x="369" y="36"/>
                </a:lnTo>
                <a:cubicBezTo>
                  <a:pt x="72" y="252"/>
                  <a:pt x="72" y="252"/>
                  <a:pt x="72" y="252"/>
                </a:cubicBezTo>
                <a:cubicBezTo>
                  <a:pt x="9" y="297"/>
                  <a:pt x="0" y="378"/>
                  <a:pt x="45" y="441"/>
                </a:cubicBezTo>
                <a:cubicBezTo>
                  <a:pt x="153" y="567"/>
                  <a:pt x="279" y="693"/>
                  <a:pt x="405" y="801"/>
                </a:cubicBezTo>
                <a:cubicBezTo>
                  <a:pt x="468" y="846"/>
                  <a:pt x="549" y="837"/>
                  <a:pt x="594" y="774"/>
                </a:cubicBezTo>
                <a:cubicBezTo>
                  <a:pt x="810" y="477"/>
                  <a:pt x="810" y="477"/>
                  <a:pt x="810" y="477"/>
                </a:cubicBezTo>
                <a:cubicBezTo>
                  <a:pt x="846" y="423"/>
                  <a:pt x="837" y="351"/>
                  <a:pt x="791" y="306"/>
                </a:cubicBezTo>
                <a:cubicBezTo>
                  <a:pt x="702" y="234"/>
                  <a:pt x="612" y="144"/>
                  <a:pt x="540" y="54"/>
                </a:cubicBezTo>
                <a:cubicBezTo>
                  <a:pt x="495" y="9"/>
                  <a:pt x="423" y="0"/>
                  <a:pt x="369" y="3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370">
            <a:extLst>
              <a:ext uri="{FF2B5EF4-FFF2-40B4-BE49-F238E27FC236}">
                <a16:creationId xmlns:a16="http://schemas.microsoft.com/office/drawing/2014/main" id="{CE8DD55D-B699-6849-A5D6-B2093647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3013" y="8153080"/>
            <a:ext cx="852575" cy="880377"/>
          </a:xfrm>
          <a:custGeom>
            <a:avLst/>
            <a:gdLst>
              <a:gd name="T0" fmla="*/ 459 w 811"/>
              <a:gd name="T1" fmla="*/ 18 h 837"/>
              <a:gd name="T2" fmla="*/ 459 w 811"/>
              <a:gd name="T3" fmla="*/ 18 h 837"/>
              <a:gd name="T4" fmla="*/ 108 w 811"/>
              <a:gd name="T5" fmla="*/ 125 h 837"/>
              <a:gd name="T6" fmla="*/ 27 w 811"/>
              <a:gd name="T7" fmla="*/ 296 h 837"/>
              <a:gd name="T8" fmla="*/ 261 w 811"/>
              <a:gd name="T9" fmla="*/ 755 h 837"/>
              <a:gd name="T10" fmla="*/ 450 w 811"/>
              <a:gd name="T11" fmla="*/ 791 h 837"/>
              <a:gd name="T12" fmla="*/ 747 w 811"/>
              <a:gd name="T13" fmla="*/ 575 h 837"/>
              <a:gd name="T14" fmla="*/ 774 w 811"/>
              <a:gd name="T15" fmla="*/ 404 h 837"/>
              <a:gd name="T16" fmla="*/ 621 w 811"/>
              <a:gd name="T17" fmla="*/ 89 h 837"/>
              <a:gd name="T18" fmla="*/ 459 w 811"/>
              <a:gd name="T19" fmla="*/ 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1" h="837">
                <a:moveTo>
                  <a:pt x="459" y="18"/>
                </a:moveTo>
                <a:lnTo>
                  <a:pt x="459" y="18"/>
                </a:lnTo>
                <a:cubicBezTo>
                  <a:pt x="108" y="125"/>
                  <a:pt x="108" y="125"/>
                  <a:pt x="108" y="125"/>
                </a:cubicBezTo>
                <a:cubicBezTo>
                  <a:pt x="45" y="153"/>
                  <a:pt x="0" y="233"/>
                  <a:pt x="27" y="296"/>
                </a:cubicBezTo>
                <a:cubicBezTo>
                  <a:pt x="90" y="458"/>
                  <a:pt x="171" y="611"/>
                  <a:pt x="261" y="755"/>
                </a:cubicBezTo>
                <a:cubicBezTo>
                  <a:pt x="306" y="818"/>
                  <a:pt x="387" y="836"/>
                  <a:pt x="450" y="791"/>
                </a:cubicBezTo>
                <a:cubicBezTo>
                  <a:pt x="747" y="575"/>
                  <a:pt x="747" y="575"/>
                  <a:pt x="747" y="575"/>
                </a:cubicBezTo>
                <a:cubicBezTo>
                  <a:pt x="801" y="539"/>
                  <a:pt x="810" y="458"/>
                  <a:pt x="774" y="404"/>
                </a:cubicBezTo>
                <a:cubicBezTo>
                  <a:pt x="711" y="305"/>
                  <a:pt x="666" y="197"/>
                  <a:pt x="621" y="89"/>
                </a:cubicBezTo>
                <a:cubicBezTo>
                  <a:pt x="594" y="26"/>
                  <a:pt x="522" y="0"/>
                  <a:pt x="459" y="1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371">
            <a:extLst>
              <a:ext uri="{FF2B5EF4-FFF2-40B4-BE49-F238E27FC236}">
                <a16:creationId xmlns:a16="http://schemas.microsoft.com/office/drawing/2014/main" id="{0EDFF112-FC9A-7C4B-BA9C-828C5EBF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693" y="8718374"/>
            <a:ext cx="889644" cy="889644"/>
          </a:xfrm>
          <a:custGeom>
            <a:avLst/>
            <a:gdLst>
              <a:gd name="T0" fmla="*/ 36 w 847"/>
              <a:gd name="T1" fmla="*/ 477 h 847"/>
              <a:gd name="T2" fmla="*/ 36 w 847"/>
              <a:gd name="T3" fmla="*/ 477 h 847"/>
              <a:gd name="T4" fmla="*/ 252 w 847"/>
              <a:gd name="T5" fmla="*/ 774 h 847"/>
              <a:gd name="T6" fmla="*/ 441 w 847"/>
              <a:gd name="T7" fmla="*/ 801 h 847"/>
              <a:gd name="T8" fmla="*/ 801 w 847"/>
              <a:gd name="T9" fmla="*/ 441 h 847"/>
              <a:gd name="T10" fmla="*/ 774 w 847"/>
              <a:gd name="T11" fmla="*/ 252 h 847"/>
              <a:gd name="T12" fmla="*/ 486 w 847"/>
              <a:gd name="T13" fmla="*/ 36 h 847"/>
              <a:gd name="T14" fmla="*/ 306 w 847"/>
              <a:gd name="T15" fmla="*/ 54 h 847"/>
              <a:gd name="T16" fmla="*/ 63 w 847"/>
              <a:gd name="T17" fmla="*/ 306 h 847"/>
              <a:gd name="T18" fmla="*/ 36 w 847"/>
              <a:gd name="T19" fmla="*/ 477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847">
                <a:moveTo>
                  <a:pt x="36" y="477"/>
                </a:moveTo>
                <a:lnTo>
                  <a:pt x="36" y="477"/>
                </a:lnTo>
                <a:cubicBezTo>
                  <a:pt x="252" y="774"/>
                  <a:pt x="252" y="774"/>
                  <a:pt x="252" y="774"/>
                </a:cubicBezTo>
                <a:cubicBezTo>
                  <a:pt x="297" y="837"/>
                  <a:pt x="387" y="846"/>
                  <a:pt x="441" y="801"/>
                </a:cubicBezTo>
                <a:cubicBezTo>
                  <a:pt x="576" y="693"/>
                  <a:pt x="693" y="567"/>
                  <a:pt x="801" y="441"/>
                </a:cubicBezTo>
                <a:cubicBezTo>
                  <a:pt x="846" y="378"/>
                  <a:pt x="837" y="297"/>
                  <a:pt x="774" y="252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32" y="0"/>
                  <a:pt x="351" y="9"/>
                  <a:pt x="306" y="54"/>
                </a:cubicBezTo>
                <a:cubicBezTo>
                  <a:pt x="234" y="144"/>
                  <a:pt x="153" y="234"/>
                  <a:pt x="63" y="306"/>
                </a:cubicBezTo>
                <a:cubicBezTo>
                  <a:pt x="9" y="351"/>
                  <a:pt x="0" y="423"/>
                  <a:pt x="36" y="47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372">
            <a:extLst>
              <a:ext uri="{FF2B5EF4-FFF2-40B4-BE49-F238E27FC236}">
                <a16:creationId xmlns:a16="http://schemas.microsoft.com/office/drawing/2014/main" id="{EF6272EE-AB50-C549-BF97-77038492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767" y="9153929"/>
            <a:ext cx="880377" cy="852575"/>
          </a:xfrm>
          <a:custGeom>
            <a:avLst/>
            <a:gdLst>
              <a:gd name="T0" fmla="*/ 18 w 838"/>
              <a:gd name="T1" fmla="*/ 351 h 810"/>
              <a:gd name="T2" fmla="*/ 18 w 838"/>
              <a:gd name="T3" fmla="*/ 351 h 810"/>
              <a:gd name="T4" fmla="*/ 135 w 838"/>
              <a:gd name="T5" fmla="*/ 701 h 810"/>
              <a:gd name="T6" fmla="*/ 306 w 838"/>
              <a:gd name="T7" fmla="*/ 782 h 810"/>
              <a:gd name="T8" fmla="*/ 756 w 838"/>
              <a:gd name="T9" fmla="*/ 548 h 810"/>
              <a:gd name="T10" fmla="*/ 792 w 838"/>
              <a:gd name="T11" fmla="*/ 360 h 810"/>
              <a:gd name="T12" fmla="*/ 576 w 838"/>
              <a:gd name="T13" fmla="*/ 63 h 810"/>
              <a:gd name="T14" fmla="*/ 405 w 838"/>
              <a:gd name="T15" fmla="*/ 36 h 810"/>
              <a:gd name="T16" fmla="*/ 99 w 838"/>
              <a:gd name="T17" fmla="*/ 189 h 810"/>
              <a:gd name="T18" fmla="*/ 18 w 838"/>
              <a:gd name="T19" fmla="*/ 35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8" h="810">
                <a:moveTo>
                  <a:pt x="18" y="351"/>
                </a:moveTo>
                <a:lnTo>
                  <a:pt x="18" y="351"/>
                </a:lnTo>
                <a:cubicBezTo>
                  <a:pt x="135" y="701"/>
                  <a:pt x="135" y="701"/>
                  <a:pt x="135" y="701"/>
                </a:cubicBezTo>
                <a:cubicBezTo>
                  <a:pt x="153" y="764"/>
                  <a:pt x="234" y="809"/>
                  <a:pt x="306" y="782"/>
                </a:cubicBezTo>
                <a:cubicBezTo>
                  <a:pt x="459" y="719"/>
                  <a:pt x="612" y="638"/>
                  <a:pt x="756" y="548"/>
                </a:cubicBezTo>
                <a:cubicBezTo>
                  <a:pt x="819" y="503"/>
                  <a:pt x="837" y="423"/>
                  <a:pt x="792" y="360"/>
                </a:cubicBezTo>
                <a:cubicBezTo>
                  <a:pt x="576" y="63"/>
                  <a:pt x="576" y="63"/>
                  <a:pt x="576" y="63"/>
                </a:cubicBezTo>
                <a:cubicBezTo>
                  <a:pt x="540" y="9"/>
                  <a:pt x="459" y="0"/>
                  <a:pt x="405" y="36"/>
                </a:cubicBezTo>
                <a:cubicBezTo>
                  <a:pt x="306" y="99"/>
                  <a:pt x="207" y="144"/>
                  <a:pt x="99" y="189"/>
                </a:cubicBezTo>
                <a:cubicBezTo>
                  <a:pt x="27" y="216"/>
                  <a:pt x="0" y="288"/>
                  <a:pt x="18" y="35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373">
            <a:extLst>
              <a:ext uri="{FF2B5EF4-FFF2-40B4-BE49-F238E27FC236}">
                <a16:creationId xmlns:a16="http://schemas.microsoft.com/office/drawing/2014/main" id="{1803EA59-1A10-B540-97EA-6F9A1208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262" y="9422676"/>
            <a:ext cx="792340" cy="727471"/>
          </a:xfrm>
          <a:custGeom>
            <a:avLst/>
            <a:gdLst>
              <a:gd name="T0" fmla="*/ 135 w 756"/>
              <a:gd name="T1" fmla="*/ 99 h 693"/>
              <a:gd name="T2" fmla="*/ 135 w 756"/>
              <a:gd name="T3" fmla="*/ 99 h 693"/>
              <a:gd name="T4" fmla="*/ 27 w 756"/>
              <a:gd name="T5" fmla="*/ 449 h 693"/>
              <a:gd name="T6" fmla="*/ 117 w 756"/>
              <a:gd name="T7" fmla="*/ 611 h 693"/>
              <a:gd name="T8" fmla="*/ 620 w 756"/>
              <a:gd name="T9" fmla="*/ 692 h 693"/>
              <a:gd name="T10" fmla="*/ 755 w 756"/>
              <a:gd name="T11" fmla="*/ 557 h 693"/>
              <a:gd name="T12" fmla="*/ 755 w 756"/>
              <a:gd name="T13" fmla="*/ 198 h 693"/>
              <a:gd name="T14" fmla="*/ 638 w 756"/>
              <a:gd name="T15" fmla="*/ 72 h 693"/>
              <a:gd name="T16" fmla="*/ 288 w 756"/>
              <a:gd name="T17" fmla="*/ 18 h 693"/>
              <a:gd name="T18" fmla="*/ 135 w 756"/>
              <a:gd name="T19" fmla="*/ 9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693">
                <a:moveTo>
                  <a:pt x="135" y="99"/>
                </a:moveTo>
                <a:lnTo>
                  <a:pt x="135" y="99"/>
                </a:lnTo>
                <a:cubicBezTo>
                  <a:pt x="27" y="449"/>
                  <a:pt x="27" y="449"/>
                  <a:pt x="27" y="449"/>
                </a:cubicBezTo>
                <a:cubicBezTo>
                  <a:pt x="0" y="512"/>
                  <a:pt x="45" y="593"/>
                  <a:pt x="117" y="611"/>
                </a:cubicBezTo>
                <a:cubicBezTo>
                  <a:pt x="279" y="656"/>
                  <a:pt x="450" y="683"/>
                  <a:pt x="620" y="692"/>
                </a:cubicBezTo>
                <a:cubicBezTo>
                  <a:pt x="692" y="692"/>
                  <a:pt x="755" y="638"/>
                  <a:pt x="755" y="557"/>
                </a:cubicBezTo>
                <a:cubicBezTo>
                  <a:pt x="755" y="198"/>
                  <a:pt x="755" y="198"/>
                  <a:pt x="755" y="198"/>
                </a:cubicBezTo>
                <a:cubicBezTo>
                  <a:pt x="755" y="126"/>
                  <a:pt x="701" y="72"/>
                  <a:pt x="638" y="72"/>
                </a:cubicBezTo>
                <a:cubicBezTo>
                  <a:pt x="522" y="63"/>
                  <a:pt x="405" y="45"/>
                  <a:pt x="288" y="18"/>
                </a:cubicBezTo>
                <a:cubicBezTo>
                  <a:pt x="225" y="0"/>
                  <a:pt x="162" y="36"/>
                  <a:pt x="135" y="9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374">
            <a:extLst>
              <a:ext uri="{FF2B5EF4-FFF2-40B4-BE49-F238E27FC236}">
                <a16:creationId xmlns:a16="http://schemas.microsoft.com/office/drawing/2014/main" id="{8FA9EE53-395F-7C40-88B9-3583B1B3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602" y="9422676"/>
            <a:ext cx="792338" cy="727471"/>
          </a:xfrm>
          <a:custGeom>
            <a:avLst/>
            <a:gdLst>
              <a:gd name="T0" fmla="*/ 0 w 756"/>
              <a:gd name="T1" fmla="*/ 198 h 693"/>
              <a:gd name="T2" fmla="*/ 0 w 756"/>
              <a:gd name="T3" fmla="*/ 198 h 693"/>
              <a:gd name="T4" fmla="*/ 0 w 756"/>
              <a:gd name="T5" fmla="*/ 557 h 693"/>
              <a:gd name="T6" fmla="*/ 144 w 756"/>
              <a:gd name="T7" fmla="*/ 692 h 693"/>
              <a:gd name="T8" fmla="*/ 638 w 756"/>
              <a:gd name="T9" fmla="*/ 611 h 693"/>
              <a:gd name="T10" fmla="*/ 737 w 756"/>
              <a:gd name="T11" fmla="*/ 449 h 693"/>
              <a:gd name="T12" fmla="*/ 620 w 756"/>
              <a:gd name="T13" fmla="*/ 99 h 693"/>
              <a:gd name="T14" fmla="*/ 468 w 756"/>
              <a:gd name="T15" fmla="*/ 18 h 693"/>
              <a:gd name="T16" fmla="*/ 126 w 756"/>
              <a:gd name="T17" fmla="*/ 72 h 693"/>
              <a:gd name="T18" fmla="*/ 0 w 756"/>
              <a:gd name="T19" fmla="*/ 19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693">
                <a:moveTo>
                  <a:pt x="0" y="198"/>
                </a:moveTo>
                <a:lnTo>
                  <a:pt x="0" y="198"/>
                </a:lnTo>
                <a:cubicBezTo>
                  <a:pt x="0" y="557"/>
                  <a:pt x="0" y="557"/>
                  <a:pt x="0" y="557"/>
                </a:cubicBezTo>
                <a:cubicBezTo>
                  <a:pt x="0" y="638"/>
                  <a:pt x="63" y="692"/>
                  <a:pt x="144" y="692"/>
                </a:cubicBezTo>
                <a:cubicBezTo>
                  <a:pt x="314" y="683"/>
                  <a:pt x="477" y="656"/>
                  <a:pt x="638" y="611"/>
                </a:cubicBezTo>
                <a:cubicBezTo>
                  <a:pt x="719" y="593"/>
                  <a:pt x="755" y="512"/>
                  <a:pt x="737" y="449"/>
                </a:cubicBezTo>
                <a:cubicBezTo>
                  <a:pt x="620" y="99"/>
                  <a:pt x="620" y="99"/>
                  <a:pt x="620" y="99"/>
                </a:cubicBezTo>
                <a:cubicBezTo>
                  <a:pt x="602" y="36"/>
                  <a:pt x="530" y="0"/>
                  <a:pt x="468" y="18"/>
                </a:cubicBezTo>
                <a:cubicBezTo>
                  <a:pt x="350" y="45"/>
                  <a:pt x="243" y="63"/>
                  <a:pt x="126" y="72"/>
                </a:cubicBezTo>
                <a:cubicBezTo>
                  <a:pt x="54" y="72"/>
                  <a:pt x="0" y="126"/>
                  <a:pt x="0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375">
            <a:extLst>
              <a:ext uri="{FF2B5EF4-FFF2-40B4-BE49-F238E27FC236}">
                <a16:creationId xmlns:a16="http://schemas.microsoft.com/office/drawing/2014/main" id="{84F94C5D-0CB5-4347-9152-DEC55070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061" y="9153929"/>
            <a:ext cx="889644" cy="852575"/>
          </a:xfrm>
          <a:custGeom>
            <a:avLst/>
            <a:gdLst>
              <a:gd name="T0" fmla="*/ 261 w 846"/>
              <a:gd name="T1" fmla="*/ 63 h 810"/>
              <a:gd name="T2" fmla="*/ 261 w 846"/>
              <a:gd name="T3" fmla="*/ 63 h 810"/>
              <a:gd name="T4" fmla="*/ 45 w 846"/>
              <a:gd name="T5" fmla="*/ 360 h 810"/>
              <a:gd name="T6" fmla="*/ 81 w 846"/>
              <a:gd name="T7" fmla="*/ 548 h 810"/>
              <a:gd name="T8" fmla="*/ 539 w 846"/>
              <a:gd name="T9" fmla="*/ 782 h 810"/>
              <a:gd name="T10" fmla="*/ 710 w 846"/>
              <a:gd name="T11" fmla="*/ 701 h 810"/>
              <a:gd name="T12" fmla="*/ 818 w 846"/>
              <a:gd name="T13" fmla="*/ 351 h 810"/>
              <a:gd name="T14" fmla="*/ 746 w 846"/>
              <a:gd name="T15" fmla="*/ 189 h 810"/>
              <a:gd name="T16" fmla="*/ 432 w 846"/>
              <a:gd name="T17" fmla="*/ 36 h 810"/>
              <a:gd name="T18" fmla="*/ 261 w 846"/>
              <a:gd name="T19" fmla="*/ 6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6" h="810">
                <a:moveTo>
                  <a:pt x="261" y="63"/>
                </a:moveTo>
                <a:lnTo>
                  <a:pt x="261" y="63"/>
                </a:lnTo>
                <a:cubicBezTo>
                  <a:pt x="45" y="360"/>
                  <a:pt x="45" y="360"/>
                  <a:pt x="45" y="360"/>
                </a:cubicBezTo>
                <a:cubicBezTo>
                  <a:pt x="0" y="423"/>
                  <a:pt x="18" y="503"/>
                  <a:pt x="81" y="548"/>
                </a:cubicBezTo>
                <a:cubicBezTo>
                  <a:pt x="225" y="638"/>
                  <a:pt x="377" y="719"/>
                  <a:pt x="539" y="782"/>
                </a:cubicBezTo>
                <a:cubicBezTo>
                  <a:pt x="602" y="809"/>
                  <a:pt x="683" y="764"/>
                  <a:pt x="710" y="701"/>
                </a:cubicBezTo>
                <a:cubicBezTo>
                  <a:pt x="818" y="351"/>
                  <a:pt x="818" y="351"/>
                  <a:pt x="818" y="351"/>
                </a:cubicBezTo>
                <a:cubicBezTo>
                  <a:pt x="845" y="288"/>
                  <a:pt x="809" y="216"/>
                  <a:pt x="746" y="189"/>
                </a:cubicBezTo>
                <a:cubicBezTo>
                  <a:pt x="638" y="144"/>
                  <a:pt x="530" y="99"/>
                  <a:pt x="432" y="36"/>
                </a:cubicBezTo>
                <a:cubicBezTo>
                  <a:pt x="377" y="0"/>
                  <a:pt x="297" y="9"/>
                  <a:pt x="261" y="63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376">
            <a:extLst>
              <a:ext uri="{FF2B5EF4-FFF2-40B4-BE49-F238E27FC236}">
                <a16:creationId xmlns:a16="http://schemas.microsoft.com/office/drawing/2014/main" id="{0BE1D3AE-A96E-934B-9F40-23B74F5B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363" y="7522915"/>
            <a:ext cx="736735" cy="796973"/>
          </a:xfrm>
          <a:custGeom>
            <a:avLst/>
            <a:gdLst>
              <a:gd name="T0" fmla="*/ 72 w 702"/>
              <a:gd name="T1" fmla="*/ 117 h 757"/>
              <a:gd name="T2" fmla="*/ 72 w 702"/>
              <a:gd name="T3" fmla="*/ 117 h 757"/>
              <a:gd name="T4" fmla="*/ 18 w 702"/>
              <a:gd name="T5" fmla="*/ 468 h 757"/>
              <a:gd name="T6" fmla="*/ 99 w 702"/>
              <a:gd name="T7" fmla="*/ 621 h 757"/>
              <a:gd name="T8" fmla="*/ 449 w 702"/>
              <a:gd name="T9" fmla="*/ 728 h 757"/>
              <a:gd name="T10" fmla="*/ 611 w 702"/>
              <a:gd name="T11" fmla="*/ 639 h 757"/>
              <a:gd name="T12" fmla="*/ 692 w 702"/>
              <a:gd name="T13" fmla="*/ 135 h 757"/>
              <a:gd name="T14" fmla="*/ 566 w 702"/>
              <a:gd name="T15" fmla="*/ 0 h 757"/>
              <a:gd name="T16" fmla="*/ 197 w 702"/>
              <a:gd name="T17" fmla="*/ 0 h 757"/>
              <a:gd name="T18" fmla="*/ 72 w 702"/>
              <a:gd name="T19" fmla="*/ 11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2" h="757">
                <a:moveTo>
                  <a:pt x="72" y="117"/>
                </a:moveTo>
                <a:lnTo>
                  <a:pt x="72" y="117"/>
                </a:lnTo>
                <a:cubicBezTo>
                  <a:pt x="63" y="234"/>
                  <a:pt x="45" y="351"/>
                  <a:pt x="18" y="468"/>
                </a:cubicBezTo>
                <a:cubicBezTo>
                  <a:pt x="0" y="531"/>
                  <a:pt x="36" y="603"/>
                  <a:pt x="99" y="621"/>
                </a:cubicBezTo>
                <a:cubicBezTo>
                  <a:pt x="449" y="728"/>
                  <a:pt x="449" y="728"/>
                  <a:pt x="449" y="728"/>
                </a:cubicBezTo>
                <a:cubicBezTo>
                  <a:pt x="521" y="756"/>
                  <a:pt x="593" y="711"/>
                  <a:pt x="611" y="639"/>
                </a:cubicBezTo>
                <a:cubicBezTo>
                  <a:pt x="656" y="477"/>
                  <a:pt x="683" y="306"/>
                  <a:pt x="692" y="135"/>
                </a:cubicBezTo>
                <a:cubicBezTo>
                  <a:pt x="701" y="63"/>
                  <a:pt x="638" y="0"/>
                  <a:pt x="56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35" y="0"/>
                  <a:pt x="72" y="54"/>
                  <a:pt x="72" y="11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377">
            <a:extLst>
              <a:ext uri="{FF2B5EF4-FFF2-40B4-BE49-F238E27FC236}">
                <a16:creationId xmlns:a16="http://schemas.microsoft.com/office/drawing/2014/main" id="{817F18B6-941A-124F-A71F-15EA315B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248" y="8153080"/>
            <a:ext cx="852575" cy="880377"/>
          </a:xfrm>
          <a:custGeom>
            <a:avLst/>
            <a:gdLst>
              <a:gd name="T0" fmla="*/ 72 w 810"/>
              <a:gd name="T1" fmla="*/ 575 h 837"/>
              <a:gd name="T2" fmla="*/ 72 w 810"/>
              <a:gd name="T3" fmla="*/ 575 h 837"/>
              <a:gd name="T4" fmla="*/ 360 w 810"/>
              <a:gd name="T5" fmla="*/ 791 h 837"/>
              <a:gd name="T6" fmla="*/ 548 w 810"/>
              <a:gd name="T7" fmla="*/ 755 h 837"/>
              <a:gd name="T8" fmla="*/ 782 w 810"/>
              <a:gd name="T9" fmla="*/ 296 h 837"/>
              <a:gd name="T10" fmla="*/ 701 w 810"/>
              <a:gd name="T11" fmla="*/ 125 h 837"/>
              <a:gd name="T12" fmla="*/ 351 w 810"/>
              <a:gd name="T13" fmla="*/ 18 h 837"/>
              <a:gd name="T14" fmla="*/ 198 w 810"/>
              <a:gd name="T15" fmla="*/ 89 h 837"/>
              <a:gd name="T16" fmla="*/ 36 w 810"/>
              <a:gd name="T17" fmla="*/ 404 h 837"/>
              <a:gd name="T18" fmla="*/ 72 w 810"/>
              <a:gd name="T19" fmla="*/ 57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0" h="837">
                <a:moveTo>
                  <a:pt x="72" y="575"/>
                </a:moveTo>
                <a:lnTo>
                  <a:pt x="72" y="575"/>
                </a:lnTo>
                <a:cubicBezTo>
                  <a:pt x="360" y="791"/>
                  <a:pt x="360" y="791"/>
                  <a:pt x="360" y="791"/>
                </a:cubicBezTo>
                <a:cubicBezTo>
                  <a:pt x="423" y="836"/>
                  <a:pt x="512" y="818"/>
                  <a:pt x="548" y="755"/>
                </a:cubicBezTo>
                <a:cubicBezTo>
                  <a:pt x="638" y="611"/>
                  <a:pt x="719" y="458"/>
                  <a:pt x="782" y="296"/>
                </a:cubicBezTo>
                <a:cubicBezTo>
                  <a:pt x="809" y="233"/>
                  <a:pt x="773" y="153"/>
                  <a:pt x="701" y="125"/>
                </a:cubicBezTo>
                <a:cubicBezTo>
                  <a:pt x="351" y="18"/>
                  <a:pt x="351" y="18"/>
                  <a:pt x="351" y="18"/>
                </a:cubicBezTo>
                <a:cubicBezTo>
                  <a:pt x="288" y="0"/>
                  <a:pt x="216" y="26"/>
                  <a:pt x="198" y="89"/>
                </a:cubicBezTo>
                <a:cubicBezTo>
                  <a:pt x="153" y="197"/>
                  <a:pt x="99" y="305"/>
                  <a:pt x="36" y="404"/>
                </a:cubicBezTo>
                <a:cubicBezTo>
                  <a:pt x="0" y="458"/>
                  <a:pt x="18" y="539"/>
                  <a:pt x="72" y="57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378">
            <a:extLst>
              <a:ext uri="{FF2B5EF4-FFF2-40B4-BE49-F238E27FC236}">
                <a16:creationId xmlns:a16="http://schemas.microsoft.com/office/drawing/2014/main" id="{AB79BBA7-494B-1340-9CE8-FA06F5A3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6547" y="7522915"/>
            <a:ext cx="736735" cy="796973"/>
          </a:xfrm>
          <a:custGeom>
            <a:avLst/>
            <a:gdLst>
              <a:gd name="T0" fmla="*/ 495 w 703"/>
              <a:gd name="T1" fmla="*/ 0 h 757"/>
              <a:gd name="T2" fmla="*/ 495 w 703"/>
              <a:gd name="T3" fmla="*/ 0 h 757"/>
              <a:gd name="T4" fmla="*/ 135 w 703"/>
              <a:gd name="T5" fmla="*/ 0 h 757"/>
              <a:gd name="T6" fmla="*/ 0 w 703"/>
              <a:gd name="T7" fmla="*/ 135 h 757"/>
              <a:gd name="T8" fmla="*/ 81 w 703"/>
              <a:gd name="T9" fmla="*/ 639 h 757"/>
              <a:gd name="T10" fmla="*/ 252 w 703"/>
              <a:gd name="T11" fmla="*/ 728 h 757"/>
              <a:gd name="T12" fmla="*/ 594 w 703"/>
              <a:gd name="T13" fmla="*/ 621 h 757"/>
              <a:gd name="T14" fmla="*/ 684 w 703"/>
              <a:gd name="T15" fmla="*/ 468 h 757"/>
              <a:gd name="T16" fmla="*/ 630 w 703"/>
              <a:gd name="T17" fmla="*/ 117 h 757"/>
              <a:gd name="T18" fmla="*/ 495 w 703"/>
              <a:gd name="T19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3" h="757">
                <a:moveTo>
                  <a:pt x="495" y="0"/>
                </a:moveTo>
                <a:lnTo>
                  <a:pt x="495" y="0"/>
                </a:ln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35"/>
                </a:cubicBezTo>
                <a:cubicBezTo>
                  <a:pt x="18" y="306"/>
                  <a:pt x="36" y="477"/>
                  <a:pt x="81" y="639"/>
                </a:cubicBezTo>
                <a:cubicBezTo>
                  <a:pt x="99" y="711"/>
                  <a:pt x="180" y="756"/>
                  <a:pt x="252" y="728"/>
                </a:cubicBezTo>
                <a:cubicBezTo>
                  <a:pt x="594" y="621"/>
                  <a:pt x="594" y="621"/>
                  <a:pt x="594" y="621"/>
                </a:cubicBezTo>
                <a:cubicBezTo>
                  <a:pt x="657" y="603"/>
                  <a:pt x="702" y="531"/>
                  <a:pt x="684" y="468"/>
                </a:cubicBezTo>
                <a:cubicBezTo>
                  <a:pt x="657" y="351"/>
                  <a:pt x="630" y="234"/>
                  <a:pt x="630" y="117"/>
                </a:cubicBezTo>
                <a:cubicBezTo>
                  <a:pt x="621" y="54"/>
                  <a:pt x="567" y="0"/>
                  <a:pt x="495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379">
            <a:extLst>
              <a:ext uri="{FF2B5EF4-FFF2-40B4-BE49-F238E27FC236}">
                <a16:creationId xmlns:a16="http://schemas.microsoft.com/office/drawing/2014/main" id="{63EAB314-9568-A24C-86F7-CC3F681B0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041" y="8718374"/>
            <a:ext cx="898911" cy="889644"/>
          </a:xfrm>
          <a:custGeom>
            <a:avLst/>
            <a:gdLst>
              <a:gd name="T0" fmla="*/ 369 w 855"/>
              <a:gd name="T1" fmla="*/ 36 h 847"/>
              <a:gd name="T2" fmla="*/ 369 w 855"/>
              <a:gd name="T3" fmla="*/ 36 h 847"/>
              <a:gd name="T4" fmla="*/ 72 w 855"/>
              <a:gd name="T5" fmla="*/ 252 h 847"/>
              <a:gd name="T6" fmla="*/ 54 w 855"/>
              <a:gd name="T7" fmla="*/ 441 h 847"/>
              <a:gd name="T8" fmla="*/ 414 w 855"/>
              <a:gd name="T9" fmla="*/ 801 h 847"/>
              <a:gd name="T10" fmla="*/ 602 w 855"/>
              <a:gd name="T11" fmla="*/ 774 h 847"/>
              <a:gd name="T12" fmla="*/ 809 w 855"/>
              <a:gd name="T13" fmla="*/ 477 h 847"/>
              <a:gd name="T14" fmla="*/ 791 w 855"/>
              <a:gd name="T15" fmla="*/ 306 h 847"/>
              <a:gd name="T16" fmla="*/ 540 w 855"/>
              <a:gd name="T17" fmla="*/ 54 h 847"/>
              <a:gd name="T18" fmla="*/ 369 w 855"/>
              <a:gd name="T19" fmla="*/ 3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5" h="847">
                <a:moveTo>
                  <a:pt x="369" y="36"/>
                </a:moveTo>
                <a:lnTo>
                  <a:pt x="369" y="36"/>
                </a:lnTo>
                <a:cubicBezTo>
                  <a:pt x="72" y="252"/>
                  <a:pt x="72" y="252"/>
                  <a:pt x="72" y="252"/>
                </a:cubicBezTo>
                <a:cubicBezTo>
                  <a:pt x="9" y="297"/>
                  <a:pt x="0" y="378"/>
                  <a:pt x="54" y="441"/>
                </a:cubicBezTo>
                <a:cubicBezTo>
                  <a:pt x="162" y="567"/>
                  <a:pt x="279" y="693"/>
                  <a:pt x="414" y="801"/>
                </a:cubicBezTo>
                <a:cubicBezTo>
                  <a:pt x="468" y="846"/>
                  <a:pt x="557" y="837"/>
                  <a:pt x="602" y="774"/>
                </a:cubicBezTo>
                <a:cubicBezTo>
                  <a:pt x="809" y="477"/>
                  <a:pt x="809" y="477"/>
                  <a:pt x="809" y="477"/>
                </a:cubicBezTo>
                <a:cubicBezTo>
                  <a:pt x="854" y="423"/>
                  <a:pt x="845" y="351"/>
                  <a:pt x="791" y="306"/>
                </a:cubicBezTo>
                <a:cubicBezTo>
                  <a:pt x="701" y="234"/>
                  <a:pt x="620" y="144"/>
                  <a:pt x="540" y="54"/>
                </a:cubicBezTo>
                <a:cubicBezTo>
                  <a:pt x="504" y="9"/>
                  <a:pt x="422" y="0"/>
                  <a:pt x="369" y="3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380">
            <a:extLst>
              <a:ext uri="{FF2B5EF4-FFF2-40B4-BE49-F238E27FC236}">
                <a16:creationId xmlns:a16="http://schemas.microsoft.com/office/drawing/2014/main" id="{F3FB6D10-2E18-EF45-ABEE-A170FA57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453" y="8153080"/>
            <a:ext cx="852575" cy="880377"/>
          </a:xfrm>
          <a:custGeom>
            <a:avLst/>
            <a:gdLst>
              <a:gd name="T0" fmla="*/ 450 w 811"/>
              <a:gd name="T1" fmla="*/ 18 h 837"/>
              <a:gd name="T2" fmla="*/ 450 w 811"/>
              <a:gd name="T3" fmla="*/ 18 h 837"/>
              <a:gd name="T4" fmla="*/ 108 w 811"/>
              <a:gd name="T5" fmla="*/ 125 h 837"/>
              <a:gd name="T6" fmla="*/ 27 w 811"/>
              <a:gd name="T7" fmla="*/ 296 h 837"/>
              <a:gd name="T8" fmla="*/ 252 w 811"/>
              <a:gd name="T9" fmla="*/ 755 h 837"/>
              <a:gd name="T10" fmla="*/ 441 w 811"/>
              <a:gd name="T11" fmla="*/ 791 h 837"/>
              <a:gd name="T12" fmla="*/ 738 w 811"/>
              <a:gd name="T13" fmla="*/ 575 h 837"/>
              <a:gd name="T14" fmla="*/ 774 w 811"/>
              <a:gd name="T15" fmla="*/ 404 h 837"/>
              <a:gd name="T16" fmla="*/ 612 w 811"/>
              <a:gd name="T17" fmla="*/ 89 h 837"/>
              <a:gd name="T18" fmla="*/ 450 w 811"/>
              <a:gd name="T19" fmla="*/ 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1" h="837">
                <a:moveTo>
                  <a:pt x="450" y="18"/>
                </a:moveTo>
                <a:lnTo>
                  <a:pt x="450" y="18"/>
                </a:lnTo>
                <a:cubicBezTo>
                  <a:pt x="108" y="125"/>
                  <a:pt x="108" y="125"/>
                  <a:pt x="108" y="125"/>
                </a:cubicBezTo>
                <a:cubicBezTo>
                  <a:pt x="36" y="153"/>
                  <a:pt x="0" y="233"/>
                  <a:pt x="27" y="296"/>
                </a:cubicBezTo>
                <a:cubicBezTo>
                  <a:pt x="90" y="458"/>
                  <a:pt x="162" y="611"/>
                  <a:pt x="252" y="755"/>
                </a:cubicBezTo>
                <a:cubicBezTo>
                  <a:pt x="297" y="818"/>
                  <a:pt x="378" y="836"/>
                  <a:pt x="441" y="791"/>
                </a:cubicBezTo>
                <a:cubicBezTo>
                  <a:pt x="738" y="575"/>
                  <a:pt x="738" y="575"/>
                  <a:pt x="738" y="575"/>
                </a:cubicBezTo>
                <a:cubicBezTo>
                  <a:pt x="791" y="539"/>
                  <a:pt x="810" y="458"/>
                  <a:pt x="774" y="404"/>
                </a:cubicBezTo>
                <a:cubicBezTo>
                  <a:pt x="711" y="305"/>
                  <a:pt x="657" y="197"/>
                  <a:pt x="612" y="89"/>
                </a:cubicBezTo>
                <a:cubicBezTo>
                  <a:pt x="585" y="26"/>
                  <a:pt x="513" y="0"/>
                  <a:pt x="450" y="1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381">
            <a:extLst>
              <a:ext uri="{FF2B5EF4-FFF2-40B4-BE49-F238E27FC236}">
                <a16:creationId xmlns:a16="http://schemas.microsoft.com/office/drawing/2014/main" id="{01B41401-B5A9-434B-912D-0FAB9B02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3869" y="8718374"/>
            <a:ext cx="898911" cy="889644"/>
          </a:xfrm>
          <a:custGeom>
            <a:avLst/>
            <a:gdLst>
              <a:gd name="T0" fmla="*/ 45 w 855"/>
              <a:gd name="T1" fmla="*/ 477 h 847"/>
              <a:gd name="T2" fmla="*/ 45 w 855"/>
              <a:gd name="T3" fmla="*/ 477 h 847"/>
              <a:gd name="T4" fmla="*/ 252 w 855"/>
              <a:gd name="T5" fmla="*/ 774 h 847"/>
              <a:gd name="T6" fmla="*/ 441 w 855"/>
              <a:gd name="T7" fmla="*/ 801 h 847"/>
              <a:gd name="T8" fmla="*/ 800 w 855"/>
              <a:gd name="T9" fmla="*/ 441 h 847"/>
              <a:gd name="T10" fmla="*/ 782 w 855"/>
              <a:gd name="T11" fmla="*/ 252 h 847"/>
              <a:gd name="T12" fmla="*/ 486 w 855"/>
              <a:gd name="T13" fmla="*/ 36 h 847"/>
              <a:gd name="T14" fmla="*/ 306 w 855"/>
              <a:gd name="T15" fmla="*/ 54 h 847"/>
              <a:gd name="T16" fmla="*/ 63 w 855"/>
              <a:gd name="T17" fmla="*/ 306 h 847"/>
              <a:gd name="T18" fmla="*/ 45 w 855"/>
              <a:gd name="T19" fmla="*/ 477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5" h="847">
                <a:moveTo>
                  <a:pt x="45" y="477"/>
                </a:moveTo>
                <a:lnTo>
                  <a:pt x="45" y="477"/>
                </a:lnTo>
                <a:cubicBezTo>
                  <a:pt x="252" y="774"/>
                  <a:pt x="252" y="774"/>
                  <a:pt x="252" y="774"/>
                </a:cubicBezTo>
                <a:cubicBezTo>
                  <a:pt x="297" y="837"/>
                  <a:pt x="387" y="846"/>
                  <a:pt x="441" y="801"/>
                </a:cubicBezTo>
                <a:cubicBezTo>
                  <a:pt x="576" y="693"/>
                  <a:pt x="692" y="567"/>
                  <a:pt x="800" y="441"/>
                </a:cubicBezTo>
                <a:cubicBezTo>
                  <a:pt x="854" y="378"/>
                  <a:pt x="836" y="297"/>
                  <a:pt x="782" y="252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31" y="0"/>
                  <a:pt x="351" y="9"/>
                  <a:pt x="306" y="54"/>
                </a:cubicBezTo>
                <a:cubicBezTo>
                  <a:pt x="234" y="144"/>
                  <a:pt x="153" y="234"/>
                  <a:pt x="63" y="306"/>
                </a:cubicBezTo>
                <a:cubicBezTo>
                  <a:pt x="9" y="351"/>
                  <a:pt x="0" y="423"/>
                  <a:pt x="45" y="47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382">
            <a:extLst>
              <a:ext uri="{FF2B5EF4-FFF2-40B4-BE49-F238E27FC236}">
                <a16:creationId xmlns:a16="http://schemas.microsoft.com/office/drawing/2014/main" id="{BA4B7DE6-AAF7-634A-B2C1-4D84C97D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575" y="9153929"/>
            <a:ext cx="880377" cy="852575"/>
          </a:xfrm>
          <a:custGeom>
            <a:avLst/>
            <a:gdLst>
              <a:gd name="T0" fmla="*/ 18 w 838"/>
              <a:gd name="T1" fmla="*/ 351 h 810"/>
              <a:gd name="T2" fmla="*/ 18 w 838"/>
              <a:gd name="T3" fmla="*/ 351 h 810"/>
              <a:gd name="T4" fmla="*/ 135 w 838"/>
              <a:gd name="T5" fmla="*/ 701 h 810"/>
              <a:gd name="T6" fmla="*/ 306 w 838"/>
              <a:gd name="T7" fmla="*/ 782 h 810"/>
              <a:gd name="T8" fmla="*/ 756 w 838"/>
              <a:gd name="T9" fmla="*/ 548 h 810"/>
              <a:gd name="T10" fmla="*/ 792 w 838"/>
              <a:gd name="T11" fmla="*/ 360 h 810"/>
              <a:gd name="T12" fmla="*/ 585 w 838"/>
              <a:gd name="T13" fmla="*/ 63 h 810"/>
              <a:gd name="T14" fmla="*/ 405 w 838"/>
              <a:gd name="T15" fmla="*/ 36 h 810"/>
              <a:gd name="T16" fmla="*/ 99 w 838"/>
              <a:gd name="T17" fmla="*/ 189 h 810"/>
              <a:gd name="T18" fmla="*/ 18 w 838"/>
              <a:gd name="T19" fmla="*/ 35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8" h="810">
                <a:moveTo>
                  <a:pt x="18" y="351"/>
                </a:moveTo>
                <a:lnTo>
                  <a:pt x="18" y="351"/>
                </a:lnTo>
                <a:cubicBezTo>
                  <a:pt x="135" y="701"/>
                  <a:pt x="135" y="701"/>
                  <a:pt x="135" y="701"/>
                </a:cubicBezTo>
                <a:cubicBezTo>
                  <a:pt x="153" y="764"/>
                  <a:pt x="234" y="809"/>
                  <a:pt x="306" y="782"/>
                </a:cubicBezTo>
                <a:cubicBezTo>
                  <a:pt x="468" y="719"/>
                  <a:pt x="621" y="638"/>
                  <a:pt x="756" y="548"/>
                </a:cubicBezTo>
                <a:cubicBezTo>
                  <a:pt x="819" y="503"/>
                  <a:pt x="837" y="423"/>
                  <a:pt x="792" y="360"/>
                </a:cubicBezTo>
                <a:cubicBezTo>
                  <a:pt x="585" y="63"/>
                  <a:pt x="585" y="63"/>
                  <a:pt x="585" y="63"/>
                </a:cubicBezTo>
                <a:cubicBezTo>
                  <a:pt x="540" y="9"/>
                  <a:pt x="468" y="0"/>
                  <a:pt x="405" y="36"/>
                </a:cubicBezTo>
                <a:cubicBezTo>
                  <a:pt x="306" y="99"/>
                  <a:pt x="207" y="144"/>
                  <a:pt x="99" y="189"/>
                </a:cubicBezTo>
                <a:cubicBezTo>
                  <a:pt x="36" y="216"/>
                  <a:pt x="0" y="288"/>
                  <a:pt x="18" y="35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383">
            <a:extLst>
              <a:ext uri="{FF2B5EF4-FFF2-40B4-BE49-F238E27FC236}">
                <a16:creationId xmlns:a16="http://schemas.microsoft.com/office/drawing/2014/main" id="{FE040C67-1199-D44E-8C48-79319002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1438" y="9422676"/>
            <a:ext cx="796973" cy="727471"/>
          </a:xfrm>
          <a:custGeom>
            <a:avLst/>
            <a:gdLst>
              <a:gd name="T0" fmla="*/ 135 w 757"/>
              <a:gd name="T1" fmla="*/ 99 h 693"/>
              <a:gd name="T2" fmla="*/ 135 w 757"/>
              <a:gd name="T3" fmla="*/ 99 h 693"/>
              <a:gd name="T4" fmla="*/ 27 w 757"/>
              <a:gd name="T5" fmla="*/ 449 h 693"/>
              <a:gd name="T6" fmla="*/ 117 w 757"/>
              <a:gd name="T7" fmla="*/ 611 h 693"/>
              <a:gd name="T8" fmla="*/ 621 w 757"/>
              <a:gd name="T9" fmla="*/ 692 h 693"/>
              <a:gd name="T10" fmla="*/ 756 w 757"/>
              <a:gd name="T11" fmla="*/ 557 h 693"/>
              <a:gd name="T12" fmla="*/ 756 w 757"/>
              <a:gd name="T13" fmla="*/ 198 h 693"/>
              <a:gd name="T14" fmla="*/ 639 w 757"/>
              <a:gd name="T15" fmla="*/ 72 h 693"/>
              <a:gd name="T16" fmla="*/ 297 w 757"/>
              <a:gd name="T17" fmla="*/ 18 h 693"/>
              <a:gd name="T18" fmla="*/ 135 w 757"/>
              <a:gd name="T19" fmla="*/ 9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7" h="693">
                <a:moveTo>
                  <a:pt x="135" y="99"/>
                </a:moveTo>
                <a:lnTo>
                  <a:pt x="135" y="99"/>
                </a:lnTo>
                <a:cubicBezTo>
                  <a:pt x="27" y="449"/>
                  <a:pt x="27" y="449"/>
                  <a:pt x="27" y="449"/>
                </a:cubicBezTo>
                <a:cubicBezTo>
                  <a:pt x="0" y="512"/>
                  <a:pt x="45" y="593"/>
                  <a:pt x="117" y="611"/>
                </a:cubicBezTo>
                <a:cubicBezTo>
                  <a:pt x="279" y="656"/>
                  <a:pt x="450" y="683"/>
                  <a:pt x="621" y="692"/>
                </a:cubicBezTo>
                <a:cubicBezTo>
                  <a:pt x="693" y="692"/>
                  <a:pt x="756" y="638"/>
                  <a:pt x="756" y="557"/>
                </a:cubicBezTo>
                <a:cubicBezTo>
                  <a:pt x="756" y="198"/>
                  <a:pt x="756" y="198"/>
                  <a:pt x="756" y="198"/>
                </a:cubicBezTo>
                <a:cubicBezTo>
                  <a:pt x="756" y="126"/>
                  <a:pt x="711" y="72"/>
                  <a:pt x="639" y="72"/>
                </a:cubicBezTo>
                <a:cubicBezTo>
                  <a:pt x="522" y="63"/>
                  <a:pt x="405" y="45"/>
                  <a:pt x="297" y="18"/>
                </a:cubicBezTo>
                <a:cubicBezTo>
                  <a:pt x="225" y="0"/>
                  <a:pt x="162" y="36"/>
                  <a:pt x="135" y="9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384">
            <a:extLst>
              <a:ext uri="{FF2B5EF4-FFF2-40B4-BE49-F238E27FC236}">
                <a16:creationId xmlns:a16="http://schemas.microsoft.com/office/drawing/2014/main" id="{C70C5492-ECCC-AE4D-98E0-0E4EE8F5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775" y="9422676"/>
            <a:ext cx="792340" cy="727471"/>
          </a:xfrm>
          <a:custGeom>
            <a:avLst/>
            <a:gdLst>
              <a:gd name="T0" fmla="*/ 0 w 756"/>
              <a:gd name="T1" fmla="*/ 198 h 693"/>
              <a:gd name="T2" fmla="*/ 0 w 756"/>
              <a:gd name="T3" fmla="*/ 198 h 693"/>
              <a:gd name="T4" fmla="*/ 0 w 756"/>
              <a:gd name="T5" fmla="*/ 557 h 693"/>
              <a:gd name="T6" fmla="*/ 144 w 756"/>
              <a:gd name="T7" fmla="*/ 692 h 693"/>
              <a:gd name="T8" fmla="*/ 647 w 756"/>
              <a:gd name="T9" fmla="*/ 611 h 693"/>
              <a:gd name="T10" fmla="*/ 737 w 756"/>
              <a:gd name="T11" fmla="*/ 449 h 693"/>
              <a:gd name="T12" fmla="*/ 620 w 756"/>
              <a:gd name="T13" fmla="*/ 99 h 693"/>
              <a:gd name="T14" fmla="*/ 467 w 756"/>
              <a:gd name="T15" fmla="*/ 18 h 693"/>
              <a:gd name="T16" fmla="*/ 125 w 756"/>
              <a:gd name="T17" fmla="*/ 72 h 693"/>
              <a:gd name="T18" fmla="*/ 0 w 756"/>
              <a:gd name="T19" fmla="*/ 19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693">
                <a:moveTo>
                  <a:pt x="0" y="198"/>
                </a:moveTo>
                <a:lnTo>
                  <a:pt x="0" y="198"/>
                </a:lnTo>
                <a:cubicBezTo>
                  <a:pt x="0" y="557"/>
                  <a:pt x="0" y="557"/>
                  <a:pt x="0" y="557"/>
                </a:cubicBezTo>
                <a:cubicBezTo>
                  <a:pt x="0" y="638"/>
                  <a:pt x="63" y="692"/>
                  <a:pt x="144" y="692"/>
                </a:cubicBezTo>
                <a:cubicBezTo>
                  <a:pt x="315" y="683"/>
                  <a:pt x="485" y="656"/>
                  <a:pt x="647" y="611"/>
                </a:cubicBezTo>
                <a:cubicBezTo>
                  <a:pt x="719" y="593"/>
                  <a:pt x="755" y="512"/>
                  <a:pt x="737" y="449"/>
                </a:cubicBezTo>
                <a:cubicBezTo>
                  <a:pt x="620" y="99"/>
                  <a:pt x="620" y="99"/>
                  <a:pt x="620" y="99"/>
                </a:cubicBezTo>
                <a:cubicBezTo>
                  <a:pt x="602" y="36"/>
                  <a:pt x="530" y="0"/>
                  <a:pt x="467" y="18"/>
                </a:cubicBezTo>
                <a:cubicBezTo>
                  <a:pt x="359" y="45"/>
                  <a:pt x="243" y="63"/>
                  <a:pt x="125" y="72"/>
                </a:cubicBezTo>
                <a:cubicBezTo>
                  <a:pt x="53" y="72"/>
                  <a:pt x="0" y="126"/>
                  <a:pt x="0" y="19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385">
            <a:extLst>
              <a:ext uri="{FF2B5EF4-FFF2-40B4-BE49-F238E27FC236}">
                <a16:creationId xmlns:a16="http://schemas.microsoft.com/office/drawing/2014/main" id="{5AB24DC3-723E-054E-A1A5-0F095DE0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2501" y="9153929"/>
            <a:ext cx="880377" cy="852575"/>
          </a:xfrm>
          <a:custGeom>
            <a:avLst/>
            <a:gdLst>
              <a:gd name="T0" fmla="*/ 252 w 838"/>
              <a:gd name="T1" fmla="*/ 63 h 810"/>
              <a:gd name="T2" fmla="*/ 252 w 838"/>
              <a:gd name="T3" fmla="*/ 63 h 810"/>
              <a:gd name="T4" fmla="*/ 45 w 838"/>
              <a:gd name="T5" fmla="*/ 360 h 810"/>
              <a:gd name="T6" fmla="*/ 72 w 838"/>
              <a:gd name="T7" fmla="*/ 548 h 810"/>
              <a:gd name="T8" fmla="*/ 531 w 838"/>
              <a:gd name="T9" fmla="*/ 782 h 810"/>
              <a:gd name="T10" fmla="*/ 702 w 838"/>
              <a:gd name="T11" fmla="*/ 701 h 810"/>
              <a:gd name="T12" fmla="*/ 810 w 838"/>
              <a:gd name="T13" fmla="*/ 351 h 810"/>
              <a:gd name="T14" fmla="*/ 738 w 838"/>
              <a:gd name="T15" fmla="*/ 189 h 810"/>
              <a:gd name="T16" fmla="*/ 432 w 838"/>
              <a:gd name="T17" fmla="*/ 36 h 810"/>
              <a:gd name="T18" fmla="*/ 252 w 838"/>
              <a:gd name="T19" fmla="*/ 6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8" h="810">
                <a:moveTo>
                  <a:pt x="252" y="63"/>
                </a:moveTo>
                <a:lnTo>
                  <a:pt x="252" y="63"/>
                </a:lnTo>
                <a:cubicBezTo>
                  <a:pt x="45" y="360"/>
                  <a:pt x="45" y="360"/>
                  <a:pt x="45" y="360"/>
                </a:cubicBezTo>
                <a:cubicBezTo>
                  <a:pt x="0" y="423"/>
                  <a:pt x="9" y="503"/>
                  <a:pt x="72" y="548"/>
                </a:cubicBezTo>
                <a:cubicBezTo>
                  <a:pt x="216" y="638"/>
                  <a:pt x="369" y="719"/>
                  <a:pt x="531" y="782"/>
                </a:cubicBezTo>
                <a:cubicBezTo>
                  <a:pt x="603" y="809"/>
                  <a:pt x="675" y="764"/>
                  <a:pt x="702" y="701"/>
                </a:cubicBezTo>
                <a:cubicBezTo>
                  <a:pt x="810" y="351"/>
                  <a:pt x="810" y="351"/>
                  <a:pt x="810" y="351"/>
                </a:cubicBezTo>
                <a:cubicBezTo>
                  <a:pt x="837" y="288"/>
                  <a:pt x="801" y="216"/>
                  <a:pt x="738" y="189"/>
                </a:cubicBezTo>
                <a:cubicBezTo>
                  <a:pt x="630" y="144"/>
                  <a:pt x="522" y="99"/>
                  <a:pt x="432" y="36"/>
                </a:cubicBezTo>
                <a:cubicBezTo>
                  <a:pt x="369" y="0"/>
                  <a:pt x="297" y="9"/>
                  <a:pt x="252" y="6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386">
            <a:extLst>
              <a:ext uri="{FF2B5EF4-FFF2-40B4-BE49-F238E27FC236}">
                <a16:creationId xmlns:a16="http://schemas.microsoft.com/office/drawing/2014/main" id="{93F346FE-6E75-F34F-8FE0-9824E5E8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3535" y="7522915"/>
            <a:ext cx="736738" cy="796973"/>
          </a:xfrm>
          <a:custGeom>
            <a:avLst/>
            <a:gdLst>
              <a:gd name="T0" fmla="*/ 72 w 703"/>
              <a:gd name="T1" fmla="*/ 117 h 757"/>
              <a:gd name="T2" fmla="*/ 72 w 703"/>
              <a:gd name="T3" fmla="*/ 117 h 757"/>
              <a:gd name="T4" fmla="*/ 19 w 703"/>
              <a:gd name="T5" fmla="*/ 468 h 757"/>
              <a:gd name="T6" fmla="*/ 108 w 703"/>
              <a:gd name="T7" fmla="*/ 621 h 757"/>
              <a:gd name="T8" fmla="*/ 450 w 703"/>
              <a:gd name="T9" fmla="*/ 728 h 757"/>
              <a:gd name="T10" fmla="*/ 621 w 703"/>
              <a:gd name="T11" fmla="*/ 639 h 757"/>
              <a:gd name="T12" fmla="*/ 693 w 703"/>
              <a:gd name="T13" fmla="*/ 135 h 757"/>
              <a:gd name="T14" fmla="*/ 567 w 703"/>
              <a:gd name="T15" fmla="*/ 0 h 757"/>
              <a:gd name="T16" fmla="*/ 207 w 703"/>
              <a:gd name="T17" fmla="*/ 0 h 757"/>
              <a:gd name="T18" fmla="*/ 72 w 703"/>
              <a:gd name="T19" fmla="*/ 11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3" h="757">
                <a:moveTo>
                  <a:pt x="72" y="117"/>
                </a:moveTo>
                <a:lnTo>
                  <a:pt x="72" y="117"/>
                </a:lnTo>
                <a:cubicBezTo>
                  <a:pt x="63" y="234"/>
                  <a:pt x="45" y="351"/>
                  <a:pt x="19" y="468"/>
                </a:cubicBezTo>
                <a:cubicBezTo>
                  <a:pt x="0" y="531"/>
                  <a:pt x="45" y="603"/>
                  <a:pt x="108" y="621"/>
                </a:cubicBezTo>
                <a:cubicBezTo>
                  <a:pt x="450" y="728"/>
                  <a:pt x="450" y="728"/>
                  <a:pt x="450" y="728"/>
                </a:cubicBezTo>
                <a:cubicBezTo>
                  <a:pt x="522" y="756"/>
                  <a:pt x="594" y="711"/>
                  <a:pt x="621" y="639"/>
                </a:cubicBezTo>
                <a:cubicBezTo>
                  <a:pt x="657" y="477"/>
                  <a:pt x="684" y="306"/>
                  <a:pt x="693" y="135"/>
                </a:cubicBezTo>
                <a:cubicBezTo>
                  <a:pt x="702" y="63"/>
                  <a:pt x="639" y="0"/>
                  <a:pt x="56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135" y="0"/>
                  <a:pt x="81" y="54"/>
                  <a:pt x="72" y="11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387">
            <a:extLst>
              <a:ext uri="{FF2B5EF4-FFF2-40B4-BE49-F238E27FC236}">
                <a16:creationId xmlns:a16="http://schemas.microsoft.com/office/drawing/2014/main" id="{EB84371D-A758-7844-BA09-8CC22E3B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9424" y="8153080"/>
            <a:ext cx="852575" cy="880377"/>
          </a:xfrm>
          <a:custGeom>
            <a:avLst/>
            <a:gdLst>
              <a:gd name="T0" fmla="*/ 72 w 810"/>
              <a:gd name="T1" fmla="*/ 575 h 837"/>
              <a:gd name="T2" fmla="*/ 72 w 810"/>
              <a:gd name="T3" fmla="*/ 575 h 837"/>
              <a:gd name="T4" fmla="*/ 368 w 810"/>
              <a:gd name="T5" fmla="*/ 791 h 837"/>
              <a:gd name="T6" fmla="*/ 548 w 810"/>
              <a:gd name="T7" fmla="*/ 755 h 837"/>
              <a:gd name="T8" fmla="*/ 782 w 810"/>
              <a:gd name="T9" fmla="*/ 296 h 837"/>
              <a:gd name="T10" fmla="*/ 701 w 810"/>
              <a:gd name="T11" fmla="*/ 125 h 837"/>
              <a:gd name="T12" fmla="*/ 359 w 810"/>
              <a:gd name="T13" fmla="*/ 18 h 837"/>
              <a:gd name="T14" fmla="*/ 198 w 810"/>
              <a:gd name="T15" fmla="*/ 89 h 837"/>
              <a:gd name="T16" fmla="*/ 36 w 810"/>
              <a:gd name="T17" fmla="*/ 404 h 837"/>
              <a:gd name="T18" fmla="*/ 72 w 810"/>
              <a:gd name="T19" fmla="*/ 57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0" h="837">
                <a:moveTo>
                  <a:pt x="72" y="575"/>
                </a:moveTo>
                <a:lnTo>
                  <a:pt x="72" y="575"/>
                </a:lnTo>
                <a:cubicBezTo>
                  <a:pt x="368" y="791"/>
                  <a:pt x="368" y="791"/>
                  <a:pt x="368" y="791"/>
                </a:cubicBezTo>
                <a:cubicBezTo>
                  <a:pt x="422" y="836"/>
                  <a:pt x="512" y="818"/>
                  <a:pt x="548" y="755"/>
                </a:cubicBezTo>
                <a:cubicBezTo>
                  <a:pt x="647" y="611"/>
                  <a:pt x="719" y="458"/>
                  <a:pt x="782" y="296"/>
                </a:cubicBezTo>
                <a:cubicBezTo>
                  <a:pt x="809" y="233"/>
                  <a:pt x="773" y="153"/>
                  <a:pt x="701" y="125"/>
                </a:cubicBezTo>
                <a:cubicBezTo>
                  <a:pt x="359" y="18"/>
                  <a:pt x="359" y="18"/>
                  <a:pt x="359" y="18"/>
                </a:cubicBezTo>
                <a:cubicBezTo>
                  <a:pt x="296" y="0"/>
                  <a:pt x="224" y="26"/>
                  <a:pt x="198" y="89"/>
                </a:cubicBezTo>
                <a:cubicBezTo>
                  <a:pt x="152" y="197"/>
                  <a:pt x="99" y="305"/>
                  <a:pt x="36" y="404"/>
                </a:cubicBezTo>
                <a:cubicBezTo>
                  <a:pt x="0" y="458"/>
                  <a:pt x="17" y="539"/>
                  <a:pt x="72" y="57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388">
            <a:extLst>
              <a:ext uri="{FF2B5EF4-FFF2-40B4-BE49-F238E27FC236}">
                <a16:creationId xmlns:a16="http://schemas.microsoft.com/office/drawing/2014/main" id="{A5DB2C79-C31B-014E-B5DD-5694FCC1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132" y="7027126"/>
            <a:ext cx="1125957" cy="982315"/>
          </a:xfrm>
          <a:custGeom>
            <a:avLst/>
            <a:gdLst>
              <a:gd name="T0" fmla="*/ 1071 w 1072"/>
              <a:gd name="T1" fmla="*/ 225 h 937"/>
              <a:gd name="T2" fmla="*/ 1071 w 1072"/>
              <a:gd name="T3" fmla="*/ 225 h 937"/>
              <a:gd name="T4" fmla="*/ 1071 w 1072"/>
              <a:gd name="T5" fmla="*/ 198 h 937"/>
              <a:gd name="T6" fmla="*/ 1062 w 1072"/>
              <a:gd name="T7" fmla="*/ 189 h 937"/>
              <a:gd name="T8" fmla="*/ 900 w 1072"/>
              <a:gd name="T9" fmla="*/ 9 h 937"/>
              <a:gd name="T10" fmla="*/ 873 w 1072"/>
              <a:gd name="T11" fmla="*/ 0 h 937"/>
              <a:gd name="T12" fmla="*/ 207 w 1072"/>
              <a:gd name="T13" fmla="*/ 0 h 937"/>
              <a:gd name="T14" fmla="*/ 180 w 1072"/>
              <a:gd name="T15" fmla="*/ 9 h 937"/>
              <a:gd name="T16" fmla="*/ 18 w 1072"/>
              <a:gd name="T17" fmla="*/ 189 h 937"/>
              <a:gd name="T18" fmla="*/ 9 w 1072"/>
              <a:gd name="T19" fmla="*/ 198 h 937"/>
              <a:gd name="T20" fmla="*/ 0 w 1072"/>
              <a:gd name="T21" fmla="*/ 225 h 937"/>
              <a:gd name="T22" fmla="*/ 108 w 1072"/>
              <a:gd name="T23" fmla="*/ 378 h 937"/>
              <a:gd name="T24" fmla="*/ 108 w 1072"/>
              <a:gd name="T25" fmla="*/ 891 h 937"/>
              <a:gd name="T26" fmla="*/ 162 w 1072"/>
              <a:gd name="T27" fmla="*/ 936 h 937"/>
              <a:gd name="T28" fmla="*/ 378 w 1072"/>
              <a:gd name="T29" fmla="*/ 936 h 937"/>
              <a:gd name="T30" fmla="*/ 702 w 1072"/>
              <a:gd name="T31" fmla="*/ 936 h 937"/>
              <a:gd name="T32" fmla="*/ 918 w 1072"/>
              <a:gd name="T33" fmla="*/ 936 h 937"/>
              <a:gd name="T34" fmla="*/ 972 w 1072"/>
              <a:gd name="T35" fmla="*/ 891 h 937"/>
              <a:gd name="T36" fmla="*/ 972 w 1072"/>
              <a:gd name="T37" fmla="*/ 378 h 937"/>
              <a:gd name="T38" fmla="*/ 1071 w 1072"/>
              <a:gd name="T39" fmla="*/ 225 h 937"/>
              <a:gd name="T40" fmla="*/ 405 w 1072"/>
              <a:gd name="T41" fmla="*/ 864 h 937"/>
              <a:gd name="T42" fmla="*/ 405 w 1072"/>
              <a:gd name="T43" fmla="*/ 864 h 937"/>
              <a:gd name="T44" fmla="*/ 405 w 1072"/>
              <a:gd name="T45" fmla="*/ 639 h 937"/>
              <a:gd name="T46" fmla="*/ 666 w 1072"/>
              <a:gd name="T47" fmla="*/ 639 h 937"/>
              <a:gd name="T48" fmla="*/ 666 w 1072"/>
              <a:gd name="T49" fmla="*/ 864 h 937"/>
              <a:gd name="T50" fmla="*/ 405 w 1072"/>
              <a:gd name="T51" fmla="*/ 864 h 937"/>
              <a:gd name="T52" fmla="*/ 747 w 1072"/>
              <a:gd name="T53" fmla="*/ 864 h 937"/>
              <a:gd name="T54" fmla="*/ 747 w 1072"/>
              <a:gd name="T55" fmla="*/ 864 h 937"/>
              <a:gd name="T56" fmla="*/ 747 w 1072"/>
              <a:gd name="T57" fmla="*/ 612 h 937"/>
              <a:gd name="T58" fmla="*/ 702 w 1072"/>
              <a:gd name="T59" fmla="*/ 567 h 937"/>
              <a:gd name="T60" fmla="*/ 378 w 1072"/>
              <a:gd name="T61" fmla="*/ 567 h 937"/>
              <a:gd name="T62" fmla="*/ 333 w 1072"/>
              <a:gd name="T63" fmla="*/ 612 h 937"/>
              <a:gd name="T64" fmla="*/ 333 w 1072"/>
              <a:gd name="T65" fmla="*/ 864 h 937"/>
              <a:gd name="T66" fmla="*/ 180 w 1072"/>
              <a:gd name="T67" fmla="*/ 864 h 937"/>
              <a:gd name="T68" fmla="*/ 180 w 1072"/>
              <a:gd name="T69" fmla="*/ 387 h 937"/>
              <a:gd name="T70" fmla="*/ 288 w 1072"/>
              <a:gd name="T71" fmla="*/ 324 h 937"/>
              <a:gd name="T72" fmla="*/ 414 w 1072"/>
              <a:gd name="T73" fmla="*/ 387 h 937"/>
              <a:gd name="T74" fmla="*/ 540 w 1072"/>
              <a:gd name="T75" fmla="*/ 324 h 937"/>
              <a:gd name="T76" fmla="*/ 666 w 1072"/>
              <a:gd name="T77" fmla="*/ 387 h 937"/>
              <a:gd name="T78" fmla="*/ 792 w 1072"/>
              <a:gd name="T79" fmla="*/ 324 h 937"/>
              <a:gd name="T80" fmla="*/ 891 w 1072"/>
              <a:gd name="T81" fmla="*/ 387 h 937"/>
              <a:gd name="T82" fmla="*/ 891 w 1072"/>
              <a:gd name="T83" fmla="*/ 864 h 937"/>
              <a:gd name="T84" fmla="*/ 747 w 1072"/>
              <a:gd name="T85" fmla="*/ 864 h 937"/>
              <a:gd name="T86" fmla="*/ 918 w 1072"/>
              <a:gd name="T87" fmla="*/ 315 h 937"/>
              <a:gd name="T88" fmla="*/ 918 w 1072"/>
              <a:gd name="T89" fmla="*/ 315 h 937"/>
              <a:gd name="T90" fmla="*/ 828 w 1072"/>
              <a:gd name="T91" fmla="*/ 225 h 937"/>
              <a:gd name="T92" fmla="*/ 792 w 1072"/>
              <a:gd name="T93" fmla="*/ 189 h 937"/>
              <a:gd name="T94" fmla="*/ 756 w 1072"/>
              <a:gd name="T95" fmla="*/ 225 h 937"/>
              <a:gd name="T96" fmla="*/ 666 w 1072"/>
              <a:gd name="T97" fmla="*/ 315 h 937"/>
              <a:gd name="T98" fmla="*/ 576 w 1072"/>
              <a:gd name="T99" fmla="*/ 225 h 937"/>
              <a:gd name="T100" fmla="*/ 540 w 1072"/>
              <a:gd name="T101" fmla="*/ 189 h 937"/>
              <a:gd name="T102" fmla="*/ 504 w 1072"/>
              <a:gd name="T103" fmla="*/ 225 h 937"/>
              <a:gd name="T104" fmla="*/ 414 w 1072"/>
              <a:gd name="T105" fmla="*/ 315 h 937"/>
              <a:gd name="T106" fmla="*/ 324 w 1072"/>
              <a:gd name="T107" fmla="*/ 225 h 937"/>
              <a:gd name="T108" fmla="*/ 288 w 1072"/>
              <a:gd name="T109" fmla="*/ 189 h 937"/>
              <a:gd name="T110" fmla="*/ 252 w 1072"/>
              <a:gd name="T111" fmla="*/ 225 h 937"/>
              <a:gd name="T112" fmla="*/ 162 w 1072"/>
              <a:gd name="T113" fmla="*/ 315 h 937"/>
              <a:gd name="T114" fmla="*/ 72 w 1072"/>
              <a:gd name="T115" fmla="*/ 234 h 937"/>
              <a:gd name="T116" fmla="*/ 225 w 1072"/>
              <a:gd name="T117" fmla="*/ 72 h 937"/>
              <a:gd name="T118" fmla="*/ 855 w 1072"/>
              <a:gd name="T119" fmla="*/ 72 h 937"/>
              <a:gd name="T120" fmla="*/ 999 w 1072"/>
              <a:gd name="T121" fmla="*/ 234 h 937"/>
              <a:gd name="T122" fmla="*/ 918 w 1072"/>
              <a:gd name="T123" fmla="*/ 315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72" h="937">
                <a:moveTo>
                  <a:pt x="1071" y="225"/>
                </a:moveTo>
                <a:lnTo>
                  <a:pt x="1071" y="225"/>
                </a:lnTo>
                <a:cubicBezTo>
                  <a:pt x="1071" y="216"/>
                  <a:pt x="1071" y="207"/>
                  <a:pt x="1071" y="198"/>
                </a:cubicBezTo>
                <a:cubicBezTo>
                  <a:pt x="1071" y="198"/>
                  <a:pt x="1062" y="198"/>
                  <a:pt x="1062" y="189"/>
                </a:cubicBezTo>
                <a:cubicBezTo>
                  <a:pt x="900" y="9"/>
                  <a:pt x="900" y="9"/>
                  <a:pt x="900" y="9"/>
                </a:cubicBezTo>
                <a:cubicBezTo>
                  <a:pt x="891" y="0"/>
                  <a:pt x="882" y="0"/>
                  <a:pt x="873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198" y="0"/>
                  <a:pt x="189" y="0"/>
                  <a:pt x="180" y="9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9" y="198"/>
                  <a:pt x="9" y="198"/>
                  <a:pt x="9" y="198"/>
                </a:cubicBezTo>
                <a:cubicBezTo>
                  <a:pt x="9" y="207"/>
                  <a:pt x="0" y="216"/>
                  <a:pt x="0" y="225"/>
                </a:cubicBezTo>
                <a:cubicBezTo>
                  <a:pt x="0" y="288"/>
                  <a:pt x="45" y="351"/>
                  <a:pt x="108" y="378"/>
                </a:cubicBezTo>
                <a:cubicBezTo>
                  <a:pt x="108" y="891"/>
                  <a:pt x="108" y="891"/>
                  <a:pt x="108" y="891"/>
                </a:cubicBezTo>
                <a:cubicBezTo>
                  <a:pt x="108" y="918"/>
                  <a:pt x="135" y="936"/>
                  <a:pt x="162" y="936"/>
                </a:cubicBezTo>
                <a:cubicBezTo>
                  <a:pt x="378" y="936"/>
                  <a:pt x="378" y="936"/>
                  <a:pt x="378" y="936"/>
                </a:cubicBezTo>
                <a:cubicBezTo>
                  <a:pt x="702" y="936"/>
                  <a:pt x="702" y="936"/>
                  <a:pt x="702" y="936"/>
                </a:cubicBezTo>
                <a:cubicBezTo>
                  <a:pt x="918" y="936"/>
                  <a:pt x="918" y="936"/>
                  <a:pt x="918" y="936"/>
                </a:cubicBezTo>
                <a:cubicBezTo>
                  <a:pt x="945" y="936"/>
                  <a:pt x="972" y="918"/>
                  <a:pt x="972" y="891"/>
                </a:cubicBezTo>
                <a:cubicBezTo>
                  <a:pt x="972" y="378"/>
                  <a:pt x="972" y="378"/>
                  <a:pt x="972" y="378"/>
                </a:cubicBezTo>
                <a:cubicBezTo>
                  <a:pt x="1026" y="351"/>
                  <a:pt x="1071" y="288"/>
                  <a:pt x="1071" y="225"/>
                </a:cubicBezTo>
                <a:close/>
                <a:moveTo>
                  <a:pt x="405" y="864"/>
                </a:moveTo>
                <a:lnTo>
                  <a:pt x="405" y="864"/>
                </a:lnTo>
                <a:cubicBezTo>
                  <a:pt x="405" y="639"/>
                  <a:pt x="405" y="639"/>
                  <a:pt x="405" y="639"/>
                </a:cubicBezTo>
                <a:cubicBezTo>
                  <a:pt x="666" y="639"/>
                  <a:pt x="666" y="639"/>
                  <a:pt x="666" y="639"/>
                </a:cubicBezTo>
                <a:cubicBezTo>
                  <a:pt x="666" y="864"/>
                  <a:pt x="666" y="864"/>
                  <a:pt x="666" y="864"/>
                </a:cubicBezTo>
                <a:lnTo>
                  <a:pt x="405" y="864"/>
                </a:lnTo>
                <a:close/>
                <a:moveTo>
                  <a:pt x="747" y="864"/>
                </a:moveTo>
                <a:lnTo>
                  <a:pt x="747" y="864"/>
                </a:lnTo>
                <a:cubicBezTo>
                  <a:pt x="747" y="612"/>
                  <a:pt x="747" y="612"/>
                  <a:pt x="747" y="612"/>
                </a:cubicBezTo>
                <a:cubicBezTo>
                  <a:pt x="747" y="585"/>
                  <a:pt x="720" y="567"/>
                  <a:pt x="702" y="567"/>
                </a:cubicBezTo>
                <a:cubicBezTo>
                  <a:pt x="378" y="567"/>
                  <a:pt x="378" y="567"/>
                  <a:pt x="378" y="567"/>
                </a:cubicBezTo>
                <a:cubicBezTo>
                  <a:pt x="351" y="567"/>
                  <a:pt x="333" y="585"/>
                  <a:pt x="333" y="612"/>
                </a:cubicBezTo>
                <a:cubicBezTo>
                  <a:pt x="333" y="864"/>
                  <a:pt x="333" y="864"/>
                  <a:pt x="333" y="864"/>
                </a:cubicBezTo>
                <a:cubicBezTo>
                  <a:pt x="180" y="864"/>
                  <a:pt x="180" y="864"/>
                  <a:pt x="180" y="864"/>
                </a:cubicBezTo>
                <a:cubicBezTo>
                  <a:pt x="180" y="387"/>
                  <a:pt x="180" y="387"/>
                  <a:pt x="180" y="387"/>
                </a:cubicBezTo>
                <a:cubicBezTo>
                  <a:pt x="225" y="378"/>
                  <a:pt x="261" y="360"/>
                  <a:pt x="288" y="324"/>
                </a:cubicBezTo>
                <a:cubicBezTo>
                  <a:pt x="315" y="360"/>
                  <a:pt x="360" y="387"/>
                  <a:pt x="414" y="387"/>
                </a:cubicBezTo>
                <a:cubicBezTo>
                  <a:pt x="468" y="387"/>
                  <a:pt x="513" y="360"/>
                  <a:pt x="540" y="324"/>
                </a:cubicBezTo>
                <a:cubicBezTo>
                  <a:pt x="567" y="360"/>
                  <a:pt x="612" y="387"/>
                  <a:pt x="666" y="387"/>
                </a:cubicBezTo>
                <a:cubicBezTo>
                  <a:pt x="711" y="387"/>
                  <a:pt x="756" y="360"/>
                  <a:pt x="792" y="324"/>
                </a:cubicBezTo>
                <a:cubicBezTo>
                  <a:pt x="819" y="360"/>
                  <a:pt x="855" y="378"/>
                  <a:pt x="891" y="387"/>
                </a:cubicBezTo>
                <a:cubicBezTo>
                  <a:pt x="891" y="864"/>
                  <a:pt x="891" y="864"/>
                  <a:pt x="891" y="864"/>
                </a:cubicBezTo>
                <a:lnTo>
                  <a:pt x="747" y="864"/>
                </a:lnTo>
                <a:close/>
                <a:moveTo>
                  <a:pt x="918" y="315"/>
                </a:moveTo>
                <a:lnTo>
                  <a:pt x="918" y="315"/>
                </a:lnTo>
                <a:cubicBezTo>
                  <a:pt x="864" y="315"/>
                  <a:pt x="828" y="270"/>
                  <a:pt x="828" y="225"/>
                </a:cubicBezTo>
                <a:cubicBezTo>
                  <a:pt x="828" y="198"/>
                  <a:pt x="810" y="189"/>
                  <a:pt x="792" y="189"/>
                </a:cubicBezTo>
                <a:cubicBezTo>
                  <a:pt x="765" y="189"/>
                  <a:pt x="756" y="198"/>
                  <a:pt x="756" y="225"/>
                </a:cubicBezTo>
                <a:cubicBezTo>
                  <a:pt x="756" y="270"/>
                  <a:pt x="711" y="315"/>
                  <a:pt x="666" y="315"/>
                </a:cubicBezTo>
                <a:cubicBezTo>
                  <a:pt x="612" y="315"/>
                  <a:pt x="576" y="270"/>
                  <a:pt x="576" y="225"/>
                </a:cubicBezTo>
                <a:cubicBezTo>
                  <a:pt x="576" y="198"/>
                  <a:pt x="558" y="189"/>
                  <a:pt x="540" y="189"/>
                </a:cubicBezTo>
                <a:cubicBezTo>
                  <a:pt x="522" y="189"/>
                  <a:pt x="504" y="198"/>
                  <a:pt x="504" y="225"/>
                </a:cubicBezTo>
                <a:cubicBezTo>
                  <a:pt x="504" y="270"/>
                  <a:pt x="459" y="315"/>
                  <a:pt x="414" y="315"/>
                </a:cubicBezTo>
                <a:cubicBezTo>
                  <a:pt x="369" y="315"/>
                  <a:pt x="324" y="270"/>
                  <a:pt x="324" y="225"/>
                </a:cubicBezTo>
                <a:cubicBezTo>
                  <a:pt x="324" y="198"/>
                  <a:pt x="306" y="189"/>
                  <a:pt x="288" y="189"/>
                </a:cubicBezTo>
                <a:cubicBezTo>
                  <a:pt x="270" y="189"/>
                  <a:pt x="252" y="198"/>
                  <a:pt x="252" y="225"/>
                </a:cubicBezTo>
                <a:cubicBezTo>
                  <a:pt x="252" y="270"/>
                  <a:pt x="216" y="315"/>
                  <a:pt x="162" y="315"/>
                </a:cubicBezTo>
                <a:cubicBezTo>
                  <a:pt x="117" y="315"/>
                  <a:pt x="81" y="279"/>
                  <a:pt x="72" y="234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855" y="72"/>
                  <a:pt x="855" y="72"/>
                  <a:pt x="855" y="72"/>
                </a:cubicBezTo>
                <a:cubicBezTo>
                  <a:pt x="999" y="234"/>
                  <a:pt x="999" y="234"/>
                  <a:pt x="999" y="234"/>
                </a:cubicBezTo>
                <a:cubicBezTo>
                  <a:pt x="999" y="279"/>
                  <a:pt x="963" y="315"/>
                  <a:pt x="918" y="3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389">
            <a:extLst>
              <a:ext uri="{FF2B5EF4-FFF2-40B4-BE49-F238E27FC236}">
                <a16:creationId xmlns:a16="http://schemas.microsoft.com/office/drawing/2014/main" id="{A39CDB3A-A15C-3844-80F0-A89177C2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07" y="7008591"/>
            <a:ext cx="1190824" cy="1014749"/>
          </a:xfrm>
          <a:custGeom>
            <a:avLst/>
            <a:gdLst>
              <a:gd name="T0" fmla="*/ 1114 w 1133"/>
              <a:gd name="T1" fmla="*/ 405 h 964"/>
              <a:gd name="T2" fmla="*/ 1114 w 1133"/>
              <a:gd name="T3" fmla="*/ 405 h 964"/>
              <a:gd name="T4" fmla="*/ 593 w 1133"/>
              <a:gd name="T5" fmla="*/ 18 h 964"/>
              <a:gd name="T6" fmla="*/ 548 w 1133"/>
              <a:gd name="T7" fmla="*/ 18 h 964"/>
              <a:gd name="T8" fmla="*/ 18 w 1133"/>
              <a:gd name="T9" fmla="*/ 405 h 964"/>
              <a:gd name="T10" fmla="*/ 18 w 1133"/>
              <a:gd name="T11" fmla="*/ 459 h 964"/>
              <a:gd name="T12" fmla="*/ 63 w 1133"/>
              <a:gd name="T13" fmla="*/ 468 h 964"/>
              <a:gd name="T14" fmla="*/ 135 w 1133"/>
              <a:gd name="T15" fmla="*/ 405 h 964"/>
              <a:gd name="T16" fmla="*/ 135 w 1133"/>
              <a:gd name="T17" fmla="*/ 909 h 964"/>
              <a:gd name="T18" fmla="*/ 189 w 1133"/>
              <a:gd name="T19" fmla="*/ 963 h 964"/>
              <a:gd name="T20" fmla="*/ 404 w 1133"/>
              <a:gd name="T21" fmla="*/ 963 h 964"/>
              <a:gd name="T22" fmla="*/ 728 w 1133"/>
              <a:gd name="T23" fmla="*/ 963 h 964"/>
              <a:gd name="T24" fmla="*/ 944 w 1133"/>
              <a:gd name="T25" fmla="*/ 963 h 964"/>
              <a:gd name="T26" fmla="*/ 998 w 1133"/>
              <a:gd name="T27" fmla="*/ 909 h 964"/>
              <a:gd name="T28" fmla="*/ 998 w 1133"/>
              <a:gd name="T29" fmla="*/ 405 h 964"/>
              <a:gd name="T30" fmla="*/ 1070 w 1133"/>
              <a:gd name="T31" fmla="*/ 468 h 964"/>
              <a:gd name="T32" fmla="*/ 1096 w 1133"/>
              <a:gd name="T33" fmla="*/ 468 h 964"/>
              <a:gd name="T34" fmla="*/ 1123 w 1133"/>
              <a:gd name="T35" fmla="*/ 459 h 964"/>
              <a:gd name="T36" fmla="*/ 1114 w 1133"/>
              <a:gd name="T37" fmla="*/ 405 h 964"/>
              <a:gd name="T38" fmla="*/ 701 w 1133"/>
              <a:gd name="T39" fmla="*/ 891 h 964"/>
              <a:gd name="T40" fmla="*/ 701 w 1133"/>
              <a:gd name="T41" fmla="*/ 891 h 964"/>
              <a:gd name="T42" fmla="*/ 431 w 1133"/>
              <a:gd name="T43" fmla="*/ 891 h 964"/>
              <a:gd name="T44" fmla="*/ 431 w 1133"/>
              <a:gd name="T45" fmla="*/ 666 h 964"/>
              <a:gd name="T46" fmla="*/ 701 w 1133"/>
              <a:gd name="T47" fmla="*/ 666 h 964"/>
              <a:gd name="T48" fmla="*/ 701 w 1133"/>
              <a:gd name="T49" fmla="*/ 891 h 964"/>
              <a:gd name="T50" fmla="*/ 926 w 1133"/>
              <a:gd name="T51" fmla="*/ 891 h 964"/>
              <a:gd name="T52" fmla="*/ 926 w 1133"/>
              <a:gd name="T53" fmla="*/ 891 h 964"/>
              <a:gd name="T54" fmla="*/ 773 w 1133"/>
              <a:gd name="T55" fmla="*/ 891 h 964"/>
              <a:gd name="T56" fmla="*/ 773 w 1133"/>
              <a:gd name="T57" fmla="*/ 639 h 964"/>
              <a:gd name="T58" fmla="*/ 728 w 1133"/>
              <a:gd name="T59" fmla="*/ 594 h 964"/>
              <a:gd name="T60" fmla="*/ 404 w 1133"/>
              <a:gd name="T61" fmla="*/ 594 h 964"/>
              <a:gd name="T62" fmla="*/ 360 w 1133"/>
              <a:gd name="T63" fmla="*/ 639 h 964"/>
              <a:gd name="T64" fmla="*/ 360 w 1133"/>
              <a:gd name="T65" fmla="*/ 891 h 964"/>
              <a:gd name="T66" fmla="*/ 216 w 1133"/>
              <a:gd name="T67" fmla="*/ 891 h 964"/>
              <a:gd name="T68" fmla="*/ 216 w 1133"/>
              <a:gd name="T69" fmla="*/ 351 h 964"/>
              <a:gd name="T70" fmla="*/ 566 w 1133"/>
              <a:gd name="T71" fmla="*/ 90 h 964"/>
              <a:gd name="T72" fmla="*/ 926 w 1133"/>
              <a:gd name="T73" fmla="*/ 351 h 964"/>
              <a:gd name="T74" fmla="*/ 926 w 1133"/>
              <a:gd name="T75" fmla="*/ 891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3" h="964">
                <a:moveTo>
                  <a:pt x="1114" y="405"/>
                </a:moveTo>
                <a:lnTo>
                  <a:pt x="1114" y="405"/>
                </a:lnTo>
                <a:cubicBezTo>
                  <a:pt x="593" y="18"/>
                  <a:pt x="593" y="18"/>
                  <a:pt x="593" y="18"/>
                </a:cubicBezTo>
                <a:cubicBezTo>
                  <a:pt x="575" y="0"/>
                  <a:pt x="557" y="0"/>
                  <a:pt x="548" y="18"/>
                </a:cubicBezTo>
                <a:cubicBezTo>
                  <a:pt x="18" y="405"/>
                  <a:pt x="18" y="405"/>
                  <a:pt x="18" y="405"/>
                </a:cubicBezTo>
                <a:cubicBezTo>
                  <a:pt x="9" y="423"/>
                  <a:pt x="0" y="441"/>
                  <a:pt x="18" y="459"/>
                </a:cubicBezTo>
                <a:cubicBezTo>
                  <a:pt x="27" y="477"/>
                  <a:pt x="45" y="477"/>
                  <a:pt x="63" y="468"/>
                </a:cubicBezTo>
                <a:cubicBezTo>
                  <a:pt x="135" y="405"/>
                  <a:pt x="135" y="405"/>
                  <a:pt x="135" y="405"/>
                </a:cubicBezTo>
                <a:cubicBezTo>
                  <a:pt x="135" y="909"/>
                  <a:pt x="135" y="909"/>
                  <a:pt x="135" y="909"/>
                </a:cubicBezTo>
                <a:cubicBezTo>
                  <a:pt x="135" y="936"/>
                  <a:pt x="162" y="963"/>
                  <a:pt x="189" y="963"/>
                </a:cubicBezTo>
                <a:cubicBezTo>
                  <a:pt x="404" y="963"/>
                  <a:pt x="404" y="963"/>
                  <a:pt x="404" y="963"/>
                </a:cubicBezTo>
                <a:cubicBezTo>
                  <a:pt x="728" y="963"/>
                  <a:pt x="728" y="963"/>
                  <a:pt x="728" y="963"/>
                </a:cubicBezTo>
                <a:cubicBezTo>
                  <a:pt x="944" y="963"/>
                  <a:pt x="944" y="963"/>
                  <a:pt x="944" y="963"/>
                </a:cubicBezTo>
                <a:cubicBezTo>
                  <a:pt x="971" y="963"/>
                  <a:pt x="998" y="936"/>
                  <a:pt x="998" y="909"/>
                </a:cubicBezTo>
                <a:cubicBezTo>
                  <a:pt x="998" y="405"/>
                  <a:pt x="998" y="405"/>
                  <a:pt x="998" y="405"/>
                </a:cubicBezTo>
                <a:cubicBezTo>
                  <a:pt x="1070" y="468"/>
                  <a:pt x="1070" y="468"/>
                  <a:pt x="1070" y="468"/>
                </a:cubicBezTo>
                <a:cubicBezTo>
                  <a:pt x="1078" y="468"/>
                  <a:pt x="1087" y="468"/>
                  <a:pt x="1096" y="468"/>
                </a:cubicBezTo>
                <a:cubicBezTo>
                  <a:pt x="1106" y="468"/>
                  <a:pt x="1114" y="468"/>
                  <a:pt x="1123" y="459"/>
                </a:cubicBezTo>
                <a:cubicBezTo>
                  <a:pt x="1132" y="441"/>
                  <a:pt x="1132" y="423"/>
                  <a:pt x="1114" y="405"/>
                </a:cubicBezTo>
                <a:close/>
                <a:moveTo>
                  <a:pt x="701" y="891"/>
                </a:moveTo>
                <a:lnTo>
                  <a:pt x="701" y="891"/>
                </a:lnTo>
                <a:cubicBezTo>
                  <a:pt x="431" y="891"/>
                  <a:pt x="431" y="891"/>
                  <a:pt x="431" y="891"/>
                </a:cubicBezTo>
                <a:cubicBezTo>
                  <a:pt x="431" y="666"/>
                  <a:pt x="431" y="666"/>
                  <a:pt x="431" y="666"/>
                </a:cubicBezTo>
                <a:cubicBezTo>
                  <a:pt x="701" y="666"/>
                  <a:pt x="701" y="666"/>
                  <a:pt x="701" y="666"/>
                </a:cubicBezTo>
                <a:lnTo>
                  <a:pt x="701" y="891"/>
                </a:lnTo>
                <a:close/>
                <a:moveTo>
                  <a:pt x="926" y="891"/>
                </a:moveTo>
                <a:lnTo>
                  <a:pt x="926" y="891"/>
                </a:lnTo>
                <a:cubicBezTo>
                  <a:pt x="773" y="891"/>
                  <a:pt x="773" y="891"/>
                  <a:pt x="773" y="891"/>
                </a:cubicBezTo>
                <a:cubicBezTo>
                  <a:pt x="773" y="639"/>
                  <a:pt x="773" y="639"/>
                  <a:pt x="773" y="639"/>
                </a:cubicBezTo>
                <a:cubicBezTo>
                  <a:pt x="773" y="612"/>
                  <a:pt x="755" y="594"/>
                  <a:pt x="728" y="594"/>
                </a:cubicBezTo>
                <a:cubicBezTo>
                  <a:pt x="404" y="594"/>
                  <a:pt x="404" y="594"/>
                  <a:pt x="404" y="594"/>
                </a:cubicBezTo>
                <a:cubicBezTo>
                  <a:pt x="378" y="594"/>
                  <a:pt x="360" y="612"/>
                  <a:pt x="360" y="639"/>
                </a:cubicBezTo>
                <a:cubicBezTo>
                  <a:pt x="360" y="891"/>
                  <a:pt x="360" y="891"/>
                  <a:pt x="360" y="891"/>
                </a:cubicBezTo>
                <a:cubicBezTo>
                  <a:pt x="216" y="891"/>
                  <a:pt x="216" y="891"/>
                  <a:pt x="216" y="891"/>
                </a:cubicBezTo>
                <a:cubicBezTo>
                  <a:pt x="216" y="351"/>
                  <a:pt x="216" y="351"/>
                  <a:pt x="216" y="351"/>
                </a:cubicBezTo>
                <a:cubicBezTo>
                  <a:pt x="566" y="90"/>
                  <a:pt x="566" y="90"/>
                  <a:pt x="566" y="90"/>
                </a:cubicBezTo>
                <a:cubicBezTo>
                  <a:pt x="926" y="351"/>
                  <a:pt x="926" y="351"/>
                  <a:pt x="926" y="351"/>
                </a:cubicBezTo>
                <a:lnTo>
                  <a:pt x="926" y="8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390">
            <a:extLst>
              <a:ext uri="{FF2B5EF4-FFF2-40B4-BE49-F238E27FC236}">
                <a16:creationId xmlns:a16="http://schemas.microsoft.com/office/drawing/2014/main" id="{569750FD-A797-A24D-B8C6-E93DE542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1177" y="7133696"/>
            <a:ext cx="1325199" cy="778438"/>
          </a:xfrm>
          <a:custGeom>
            <a:avLst/>
            <a:gdLst>
              <a:gd name="T0" fmla="*/ 873 w 1260"/>
              <a:gd name="T1" fmla="*/ 738 h 739"/>
              <a:gd name="T2" fmla="*/ 873 w 1260"/>
              <a:gd name="T3" fmla="*/ 738 h 739"/>
              <a:gd name="T4" fmla="*/ 297 w 1260"/>
              <a:gd name="T5" fmla="*/ 738 h 739"/>
              <a:gd name="T6" fmla="*/ 36 w 1260"/>
              <a:gd name="T7" fmla="*/ 603 h 739"/>
              <a:gd name="T8" fmla="*/ 45 w 1260"/>
              <a:gd name="T9" fmla="*/ 351 h 739"/>
              <a:gd name="T10" fmla="*/ 153 w 1260"/>
              <a:gd name="T11" fmla="*/ 243 h 739"/>
              <a:gd name="T12" fmla="*/ 342 w 1260"/>
              <a:gd name="T13" fmla="*/ 207 h 739"/>
              <a:gd name="T14" fmla="*/ 414 w 1260"/>
              <a:gd name="T15" fmla="*/ 216 h 739"/>
              <a:gd name="T16" fmla="*/ 702 w 1260"/>
              <a:gd name="T17" fmla="*/ 0 h 739"/>
              <a:gd name="T18" fmla="*/ 917 w 1260"/>
              <a:gd name="T19" fmla="*/ 108 h 739"/>
              <a:gd name="T20" fmla="*/ 953 w 1260"/>
              <a:gd name="T21" fmla="*/ 108 h 739"/>
              <a:gd name="T22" fmla="*/ 1178 w 1260"/>
              <a:gd name="T23" fmla="*/ 198 h 739"/>
              <a:gd name="T24" fmla="*/ 1259 w 1260"/>
              <a:gd name="T25" fmla="*/ 405 h 739"/>
              <a:gd name="T26" fmla="*/ 1160 w 1260"/>
              <a:gd name="T27" fmla="*/ 630 h 739"/>
              <a:gd name="T28" fmla="*/ 873 w 1260"/>
              <a:gd name="T29" fmla="*/ 738 h 739"/>
              <a:gd name="T30" fmla="*/ 333 w 1260"/>
              <a:gd name="T31" fmla="*/ 279 h 739"/>
              <a:gd name="T32" fmla="*/ 333 w 1260"/>
              <a:gd name="T33" fmla="*/ 279 h 739"/>
              <a:gd name="T34" fmla="*/ 189 w 1260"/>
              <a:gd name="T35" fmla="*/ 315 h 739"/>
              <a:gd name="T36" fmla="*/ 108 w 1260"/>
              <a:gd name="T37" fmla="*/ 387 h 739"/>
              <a:gd name="T38" fmla="*/ 99 w 1260"/>
              <a:gd name="T39" fmla="*/ 567 h 739"/>
              <a:gd name="T40" fmla="*/ 297 w 1260"/>
              <a:gd name="T41" fmla="*/ 657 h 739"/>
              <a:gd name="T42" fmla="*/ 873 w 1260"/>
              <a:gd name="T43" fmla="*/ 657 h 739"/>
              <a:gd name="T44" fmla="*/ 1106 w 1260"/>
              <a:gd name="T45" fmla="*/ 576 h 739"/>
              <a:gd name="T46" fmla="*/ 1187 w 1260"/>
              <a:gd name="T47" fmla="*/ 405 h 739"/>
              <a:gd name="T48" fmla="*/ 1124 w 1260"/>
              <a:gd name="T49" fmla="*/ 252 h 739"/>
              <a:gd name="T50" fmla="*/ 953 w 1260"/>
              <a:gd name="T51" fmla="*/ 180 h 739"/>
              <a:gd name="T52" fmla="*/ 909 w 1260"/>
              <a:gd name="T53" fmla="*/ 180 h 739"/>
              <a:gd name="T54" fmla="*/ 873 w 1260"/>
              <a:gd name="T55" fmla="*/ 162 h 739"/>
              <a:gd name="T56" fmla="*/ 702 w 1260"/>
              <a:gd name="T57" fmla="*/ 72 h 739"/>
              <a:gd name="T58" fmla="*/ 477 w 1260"/>
              <a:gd name="T59" fmla="*/ 270 h 739"/>
              <a:gd name="T60" fmla="*/ 459 w 1260"/>
              <a:gd name="T61" fmla="*/ 297 h 739"/>
              <a:gd name="T62" fmla="*/ 432 w 1260"/>
              <a:gd name="T63" fmla="*/ 297 h 739"/>
              <a:gd name="T64" fmla="*/ 342 w 1260"/>
              <a:gd name="T65" fmla="*/ 279 h 739"/>
              <a:gd name="T66" fmla="*/ 333 w 1260"/>
              <a:gd name="T67" fmla="*/ 27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60" h="739">
                <a:moveTo>
                  <a:pt x="873" y="738"/>
                </a:moveTo>
                <a:lnTo>
                  <a:pt x="873" y="738"/>
                </a:lnTo>
                <a:cubicBezTo>
                  <a:pt x="297" y="738"/>
                  <a:pt x="297" y="738"/>
                  <a:pt x="297" y="738"/>
                </a:cubicBezTo>
                <a:cubicBezTo>
                  <a:pt x="180" y="738"/>
                  <a:pt x="90" y="684"/>
                  <a:pt x="36" y="603"/>
                </a:cubicBezTo>
                <a:cubicBezTo>
                  <a:pt x="0" y="522"/>
                  <a:pt x="0" y="432"/>
                  <a:pt x="45" y="351"/>
                </a:cubicBezTo>
                <a:cubicBezTo>
                  <a:pt x="72" y="306"/>
                  <a:pt x="108" y="270"/>
                  <a:pt x="153" y="243"/>
                </a:cubicBezTo>
                <a:cubicBezTo>
                  <a:pt x="207" y="216"/>
                  <a:pt x="270" y="207"/>
                  <a:pt x="342" y="207"/>
                </a:cubicBezTo>
                <a:cubicBezTo>
                  <a:pt x="369" y="207"/>
                  <a:pt x="396" y="207"/>
                  <a:pt x="414" y="216"/>
                </a:cubicBezTo>
                <a:cubicBezTo>
                  <a:pt x="450" y="90"/>
                  <a:pt x="567" y="0"/>
                  <a:pt x="702" y="0"/>
                </a:cubicBezTo>
                <a:cubicBezTo>
                  <a:pt x="782" y="0"/>
                  <a:pt x="863" y="36"/>
                  <a:pt x="917" y="108"/>
                </a:cubicBezTo>
                <a:cubicBezTo>
                  <a:pt x="935" y="108"/>
                  <a:pt x="945" y="108"/>
                  <a:pt x="953" y="108"/>
                </a:cubicBezTo>
                <a:cubicBezTo>
                  <a:pt x="1043" y="108"/>
                  <a:pt x="1124" y="135"/>
                  <a:pt x="1178" y="198"/>
                </a:cubicBezTo>
                <a:cubicBezTo>
                  <a:pt x="1232" y="252"/>
                  <a:pt x="1259" y="324"/>
                  <a:pt x="1259" y="405"/>
                </a:cubicBezTo>
                <a:cubicBezTo>
                  <a:pt x="1259" y="486"/>
                  <a:pt x="1223" y="567"/>
                  <a:pt x="1160" y="630"/>
                </a:cubicBezTo>
                <a:cubicBezTo>
                  <a:pt x="1088" y="702"/>
                  <a:pt x="989" y="738"/>
                  <a:pt x="873" y="738"/>
                </a:cubicBezTo>
                <a:close/>
                <a:moveTo>
                  <a:pt x="333" y="279"/>
                </a:moveTo>
                <a:lnTo>
                  <a:pt x="333" y="279"/>
                </a:lnTo>
                <a:cubicBezTo>
                  <a:pt x="279" y="279"/>
                  <a:pt x="234" y="288"/>
                  <a:pt x="189" y="315"/>
                </a:cubicBezTo>
                <a:cubicBezTo>
                  <a:pt x="153" y="333"/>
                  <a:pt x="126" y="360"/>
                  <a:pt x="108" y="387"/>
                </a:cubicBezTo>
                <a:cubicBezTo>
                  <a:pt x="72" y="441"/>
                  <a:pt x="72" y="513"/>
                  <a:pt x="99" y="567"/>
                </a:cubicBezTo>
                <a:cubicBezTo>
                  <a:pt x="135" y="630"/>
                  <a:pt x="207" y="657"/>
                  <a:pt x="297" y="65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971" y="657"/>
                  <a:pt x="1052" y="630"/>
                  <a:pt x="1106" y="576"/>
                </a:cubicBezTo>
                <a:cubicBezTo>
                  <a:pt x="1160" y="531"/>
                  <a:pt x="1187" y="468"/>
                  <a:pt x="1187" y="405"/>
                </a:cubicBezTo>
                <a:cubicBezTo>
                  <a:pt x="1187" y="342"/>
                  <a:pt x="1169" y="288"/>
                  <a:pt x="1124" y="252"/>
                </a:cubicBezTo>
                <a:cubicBezTo>
                  <a:pt x="1088" y="207"/>
                  <a:pt x="1025" y="180"/>
                  <a:pt x="953" y="180"/>
                </a:cubicBezTo>
                <a:cubicBezTo>
                  <a:pt x="935" y="180"/>
                  <a:pt x="926" y="180"/>
                  <a:pt x="909" y="180"/>
                </a:cubicBezTo>
                <a:cubicBezTo>
                  <a:pt x="899" y="180"/>
                  <a:pt x="881" y="180"/>
                  <a:pt x="873" y="162"/>
                </a:cubicBezTo>
                <a:cubicBezTo>
                  <a:pt x="837" y="108"/>
                  <a:pt x="765" y="72"/>
                  <a:pt x="702" y="72"/>
                </a:cubicBezTo>
                <a:cubicBezTo>
                  <a:pt x="585" y="72"/>
                  <a:pt x="495" y="153"/>
                  <a:pt x="477" y="270"/>
                </a:cubicBezTo>
                <a:cubicBezTo>
                  <a:pt x="477" y="279"/>
                  <a:pt x="468" y="288"/>
                  <a:pt x="459" y="297"/>
                </a:cubicBezTo>
                <a:cubicBezTo>
                  <a:pt x="450" y="297"/>
                  <a:pt x="441" y="306"/>
                  <a:pt x="432" y="297"/>
                </a:cubicBezTo>
                <a:cubicBezTo>
                  <a:pt x="405" y="288"/>
                  <a:pt x="369" y="279"/>
                  <a:pt x="342" y="279"/>
                </a:cubicBezTo>
                <a:cubicBezTo>
                  <a:pt x="342" y="279"/>
                  <a:pt x="342" y="279"/>
                  <a:pt x="333" y="2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CuadroTexto 913">
            <a:extLst>
              <a:ext uri="{FF2B5EF4-FFF2-40B4-BE49-F238E27FC236}">
                <a16:creationId xmlns:a16="http://schemas.microsoft.com/office/drawing/2014/main" id="{55DE553D-6202-0C41-9132-9D95CB31336B}"/>
              </a:ext>
            </a:extLst>
          </p:cNvPr>
          <p:cNvSpPr txBox="1"/>
          <p:nvPr/>
        </p:nvSpPr>
        <p:spPr>
          <a:xfrm>
            <a:off x="2451398" y="270390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15" name="CuadroTexto 914">
            <a:extLst>
              <a:ext uri="{FF2B5EF4-FFF2-40B4-BE49-F238E27FC236}">
                <a16:creationId xmlns:a16="http://schemas.microsoft.com/office/drawing/2014/main" id="{F7CF665F-697E-8746-B95E-F15800B08218}"/>
              </a:ext>
            </a:extLst>
          </p:cNvPr>
          <p:cNvSpPr txBox="1"/>
          <p:nvPr/>
        </p:nvSpPr>
        <p:spPr>
          <a:xfrm>
            <a:off x="9160718" y="134087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F3D1AD-4B45-F84B-95DF-6FDBD77B4710}"/>
              </a:ext>
            </a:extLst>
          </p:cNvPr>
          <p:cNvGrpSpPr/>
          <p:nvPr/>
        </p:nvGrpSpPr>
        <p:grpSpPr>
          <a:xfrm>
            <a:off x="3240459" y="10641088"/>
            <a:ext cx="4518438" cy="1592908"/>
            <a:chOff x="1795277" y="4756924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8BDD7C7F-AC30-E344-84A2-9CBDA67B823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2AF7EFAC-A4DA-184F-A7F2-B7557B42250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0AA2F08-B5FD-7F4E-94CF-C63A9B8C6C78}"/>
              </a:ext>
            </a:extLst>
          </p:cNvPr>
          <p:cNvGrpSpPr/>
          <p:nvPr/>
        </p:nvGrpSpPr>
        <p:grpSpPr>
          <a:xfrm>
            <a:off x="10201527" y="10641088"/>
            <a:ext cx="4518438" cy="1592908"/>
            <a:chOff x="1795277" y="4756924"/>
            <a:chExt cx="4518438" cy="159290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0F938C03-B15D-1B4E-A8DC-681F7797723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BF4DD6-0E9B-9049-87FA-8CFD4E6E110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F480A6B-D454-5B4A-AEBB-F167822A33BD}"/>
              </a:ext>
            </a:extLst>
          </p:cNvPr>
          <p:cNvGrpSpPr/>
          <p:nvPr/>
        </p:nvGrpSpPr>
        <p:grpSpPr>
          <a:xfrm>
            <a:off x="17082952" y="10641088"/>
            <a:ext cx="4518438" cy="1592908"/>
            <a:chOff x="1795277" y="4756924"/>
            <a:chExt cx="4518438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8B9E4E59-595C-0E4C-9623-63A3FF980C5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B9C37B36-CD91-F544-B4C8-A84171C9BE1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>
            <a:extLst>
              <a:ext uri="{FF2B5EF4-FFF2-40B4-BE49-F238E27FC236}">
                <a16:creationId xmlns:a16="http://schemas.microsoft.com/office/drawing/2014/main" id="{68436BAB-A978-9E46-BCED-C6307C4A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140" y="9967438"/>
            <a:ext cx="1559503" cy="1592991"/>
          </a:xfrm>
          <a:custGeom>
            <a:avLst/>
            <a:gdLst>
              <a:gd name="T0" fmla="*/ 0 w 1439"/>
              <a:gd name="T1" fmla="*/ 1466 h 1467"/>
              <a:gd name="T2" fmla="*/ 0 w 1439"/>
              <a:gd name="T3" fmla="*/ 1466 h 1467"/>
              <a:gd name="T4" fmla="*/ 1438 w 1439"/>
              <a:gd name="T5" fmla="*/ 1466 h 1467"/>
              <a:gd name="T6" fmla="*/ 1438 w 1439"/>
              <a:gd name="T7" fmla="*/ 18 h 1467"/>
              <a:gd name="T8" fmla="*/ 1420 w 1439"/>
              <a:gd name="T9" fmla="*/ 0 h 1467"/>
              <a:gd name="T10" fmla="*/ 18 w 1439"/>
              <a:gd name="T11" fmla="*/ 0 h 1467"/>
              <a:gd name="T12" fmla="*/ 0 w 1439"/>
              <a:gd name="T13" fmla="*/ 18 h 1467"/>
              <a:gd name="T14" fmla="*/ 0 w 1439"/>
              <a:gd name="T15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467">
                <a:moveTo>
                  <a:pt x="0" y="1466"/>
                </a:moveTo>
                <a:lnTo>
                  <a:pt x="0" y="1466"/>
                </a:lnTo>
                <a:cubicBezTo>
                  <a:pt x="1438" y="1466"/>
                  <a:pt x="1438" y="1466"/>
                  <a:pt x="1438" y="1466"/>
                </a:cubicBezTo>
                <a:cubicBezTo>
                  <a:pt x="1438" y="18"/>
                  <a:pt x="1438" y="18"/>
                  <a:pt x="1438" y="18"/>
                </a:cubicBezTo>
                <a:cubicBezTo>
                  <a:pt x="1438" y="9"/>
                  <a:pt x="1429" y="0"/>
                  <a:pt x="142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lnTo>
                  <a:pt x="0" y="14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38B85FFE-1C4F-9F4E-8988-E82F4B3D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872" y="6642732"/>
            <a:ext cx="2253149" cy="3276869"/>
          </a:xfrm>
          <a:custGeom>
            <a:avLst/>
            <a:gdLst>
              <a:gd name="T0" fmla="*/ 1942 w 2078"/>
              <a:gd name="T1" fmla="*/ 440 h 3022"/>
              <a:gd name="T2" fmla="*/ 1915 w 2078"/>
              <a:gd name="T3" fmla="*/ 440 h 3022"/>
              <a:gd name="T4" fmla="*/ 1888 w 2078"/>
              <a:gd name="T5" fmla="*/ 431 h 3022"/>
              <a:gd name="T6" fmla="*/ 1861 w 2078"/>
              <a:gd name="T7" fmla="*/ 440 h 3022"/>
              <a:gd name="T8" fmla="*/ 1798 w 2078"/>
              <a:gd name="T9" fmla="*/ 458 h 3022"/>
              <a:gd name="T10" fmla="*/ 1771 w 2078"/>
              <a:gd name="T11" fmla="*/ 476 h 3022"/>
              <a:gd name="T12" fmla="*/ 1753 w 2078"/>
              <a:gd name="T13" fmla="*/ 503 h 3022"/>
              <a:gd name="T14" fmla="*/ 1735 w 2078"/>
              <a:gd name="T15" fmla="*/ 521 h 3022"/>
              <a:gd name="T16" fmla="*/ 1717 w 2078"/>
              <a:gd name="T17" fmla="*/ 539 h 3022"/>
              <a:gd name="T18" fmla="*/ 1708 w 2078"/>
              <a:gd name="T19" fmla="*/ 566 h 3022"/>
              <a:gd name="T20" fmla="*/ 1708 w 2078"/>
              <a:gd name="T21" fmla="*/ 593 h 3022"/>
              <a:gd name="T22" fmla="*/ 1708 w 2078"/>
              <a:gd name="T23" fmla="*/ 1213 h 3022"/>
              <a:gd name="T24" fmla="*/ 1565 w 2078"/>
              <a:gd name="T25" fmla="*/ 188 h 3022"/>
              <a:gd name="T26" fmla="*/ 1529 w 2078"/>
              <a:gd name="T27" fmla="*/ 171 h 3022"/>
              <a:gd name="T28" fmla="*/ 1493 w 2078"/>
              <a:gd name="T29" fmla="*/ 171 h 3022"/>
              <a:gd name="T30" fmla="*/ 1474 w 2078"/>
              <a:gd name="T31" fmla="*/ 171 h 3022"/>
              <a:gd name="T32" fmla="*/ 1447 w 2078"/>
              <a:gd name="T33" fmla="*/ 171 h 3022"/>
              <a:gd name="T34" fmla="*/ 1375 w 2078"/>
              <a:gd name="T35" fmla="*/ 206 h 3022"/>
              <a:gd name="T36" fmla="*/ 1358 w 2078"/>
              <a:gd name="T37" fmla="*/ 224 h 3022"/>
              <a:gd name="T38" fmla="*/ 1340 w 2078"/>
              <a:gd name="T39" fmla="*/ 242 h 3022"/>
              <a:gd name="T40" fmla="*/ 1322 w 2078"/>
              <a:gd name="T41" fmla="*/ 260 h 3022"/>
              <a:gd name="T42" fmla="*/ 1313 w 2078"/>
              <a:gd name="T43" fmla="*/ 287 h 3022"/>
              <a:gd name="T44" fmla="*/ 1304 w 2078"/>
              <a:gd name="T45" fmla="*/ 314 h 3022"/>
              <a:gd name="T46" fmla="*/ 1304 w 2078"/>
              <a:gd name="T47" fmla="*/ 341 h 3022"/>
              <a:gd name="T48" fmla="*/ 1268 w 2078"/>
              <a:gd name="T49" fmla="*/ 1213 h 3022"/>
              <a:gd name="T50" fmla="*/ 1142 w 2078"/>
              <a:gd name="T51" fmla="*/ 9 h 3022"/>
              <a:gd name="T52" fmla="*/ 1106 w 2078"/>
              <a:gd name="T53" fmla="*/ 0 h 3022"/>
              <a:gd name="T54" fmla="*/ 1079 w 2078"/>
              <a:gd name="T55" fmla="*/ 0 h 3022"/>
              <a:gd name="T56" fmla="*/ 1061 w 2078"/>
              <a:gd name="T57" fmla="*/ 0 h 3022"/>
              <a:gd name="T58" fmla="*/ 1034 w 2078"/>
              <a:gd name="T59" fmla="*/ 9 h 3022"/>
              <a:gd name="T60" fmla="*/ 963 w 2078"/>
              <a:gd name="T61" fmla="*/ 36 h 3022"/>
              <a:gd name="T62" fmla="*/ 945 w 2078"/>
              <a:gd name="T63" fmla="*/ 54 h 3022"/>
              <a:gd name="T64" fmla="*/ 927 w 2078"/>
              <a:gd name="T65" fmla="*/ 81 h 3022"/>
              <a:gd name="T66" fmla="*/ 918 w 2078"/>
              <a:gd name="T67" fmla="*/ 99 h 3022"/>
              <a:gd name="T68" fmla="*/ 909 w 2078"/>
              <a:gd name="T69" fmla="*/ 126 h 3022"/>
              <a:gd name="T70" fmla="*/ 900 w 2078"/>
              <a:gd name="T71" fmla="*/ 153 h 3022"/>
              <a:gd name="T72" fmla="*/ 891 w 2078"/>
              <a:gd name="T73" fmla="*/ 179 h 3022"/>
              <a:gd name="T74" fmla="*/ 882 w 2078"/>
              <a:gd name="T75" fmla="*/ 1231 h 3022"/>
              <a:gd name="T76" fmla="*/ 864 w 2078"/>
              <a:gd name="T77" fmla="*/ 377 h 3022"/>
              <a:gd name="T78" fmla="*/ 855 w 2078"/>
              <a:gd name="T79" fmla="*/ 350 h 3022"/>
              <a:gd name="T80" fmla="*/ 846 w 2078"/>
              <a:gd name="T81" fmla="*/ 323 h 3022"/>
              <a:gd name="T82" fmla="*/ 837 w 2078"/>
              <a:gd name="T83" fmla="*/ 296 h 3022"/>
              <a:gd name="T84" fmla="*/ 819 w 2078"/>
              <a:gd name="T85" fmla="*/ 278 h 3022"/>
              <a:gd name="T86" fmla="*/ 801 w 2078"/>
              <a:gd name="T87" fmla="*/ 260 h 3022"/>
              <a:gd name="T88" fmla="*/ 783 w 2078"/>
              <a:gd name="T89" fmla="*/ 242 h 3022"/>
              <a:gd name="T90" fmla="*/ 702 w 2078"/>
              <a:gd name="T91" fmla="*/ 215 h 3022"/>
              <a:gd name="T92" fmla="*/ 675 w 2078"/>
              <a:gd name="T93" fmla="*/ 215 h 3022"/>
              <a:gd name="T94" fmla="*/ 648 w 2078"/>
              <a:gd name="T95" fmla="*/ 215 h 3022"/>
              <a:gd name="T96" fmla="*/ 621 w 2078"/>
              <a:gd name="T97" fmla="*/ 224 h 3022"/>
              <a:gd name="T98" fmla="*/ 486 w 2078"/>
              <a:gd name="T99" fmla="*/ 1213 h 3022"/>
              <a:gd name="T100" fmla="*/ 9 w 2078"/>
              <a:gd name="T101" fmla="*/ 1321 h 3022"/>
              <a:gd name="T102" fmla="*/ 486 w 2078"/>
              <a:gd name="T103" fmla="*/ 2589 h 3022"/>
              <a:gd name="T104" fmla="*/ 1673 w 2078"/>
              <a:gd name="T105" fmla="*/ 3003 h 3022"/>
              <a:gd name="T106" fmla="*/ 2077 w 2078"/>
              <a:gd name="T107" fmla="*/ 619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78" h="3022">
                <a:moveTo>
                  <a:pt x="1969" y="449"/>
                </a:moveTo>
                <a:lnTo>
                  <a:pt x="1969" y="449"/>
                </a:lnTo>
                <a:lnTo>
                  <a:pt x="1960" y="449"/>
                </a:lnTo>
                <a:lnTo>
                  <a:pt x="1960" y="449"/>
                </a:lnTo>
                <a:cubicBezTo>
                  <a:pt x="1951" y="449"/>
                  <a:pt x="1951" y="440"/>
                  <a:pt x="1942" y="440"/>
                </a:cubicBezTo>
                <a:lnTo>
                  <a:pt x="1942" y="440"/>
                </a:lnTo>
                <a:cubicBezTo>
                  <a:pt x="1942" y="440"/>
                  <a:pt x="1942" y="440"/>
                  <a:pt x="1933" y="440"/>
                </a:cubicBezTo>
                <a:lnTo>
                  <a:pt x="1933" y="440"/>
                </a:lnTo>
                <a:cubicBezTo>
                  <a:pt x="1933" y="440"/>
                  <a:pt x="1933" y="440"/>
                  <a:pt x="1924" y="440"/>
                </a:cubicBezTo>
                <a:lnTo>
                  <a:pt x="1924" y="440"/>
                </a:lnTo>
                <a:cubicBezTo>
                  <a:pt x="1924" y="440"/>
                  <a:pt x="1924" y="440"/>
                  <a:pt x="1915" y="440"/>
                </a:cubicBezTo>
                <a:lnTo>
                  <a:pt x="1915" y="440"/>
                </a:lnTo>
                <a:lnTo>
                  <a:pt x="1906" y="440"/>
                </a:lnTo>
                <a:lnTo>
                  <a:pt x="1906" y="431"/>
                </a:lnTo>
                <a:lnTo>
                  <a:pt x="1897" y="431"/>
                </a:lnTo>
                <a:lnTo>
                  <a:pt x="1897" y="431"/>
                </a:lnTo>
                <a:lnTo>
                  <a:pt x="1888" y="431"/>
                </a:lnTo>
                <a:lnTo>
                  <a:pt x="1888" y="431"/>
                </a:lnTo>
                <a:lnTo>
                  <a:pt x="1888" y="431"/>
                </a:lnTo>
                <a:cubicBezTo>
                  <a:pt x="1879" y="431"/>
                  <a:pt x="1879" y="431"/>
                  <a:pt x="1879" y="431"/>
                </a:cubicBezTo>
                <a:cubicBezTo>
                  <a:pt x="1879" y="431"/>
                  <a:pt x="1879" y="431"/>
                  <a:pt x="1879" y="440"/>
                </a:cubicBezTo>
                <a:cubicBezTo>
                  <a:pt x="1870" y="440"/>
                  <a:pt x="1870" y="440"/>
                  <a:pt x="1870" y="440"/>
                </a:cubicBezTo>
                <a:cubicBezTo>
                  <a:pt x="1870" y="440"/>
                  <a:pt x="1870" y="440"/>
                  <a:pt x="1861" y="440"/>
                </a:cubicBezTo>
                <a:lnTo>
                  <a:pt x="1861" y="440"/>
                </a:lnTo>
                <a:cubicBezTo>
                  <a:pt x="1861" y="440"/>
                  <a:pt x="1861" y="440"/>
                  <a:pt x="1852" y="440"/>
                </a:cubicBezTo>
                <a:lnTo>
                  <a:pt x="1852" y="440"/>
                </a:lnTo>
                <a:cubicBezTo>
                  <a:pt x="1852" y="440"/>
                  <a:pt x="1852" y="440"/>
                  <a:pt x="1843" y="440"/>
                </a:cubicBezTo>
                <a:lnTo>
                  <a:pt x="1843" y="440"/>
                </a:lnTo>
                <a:cubicBezTo>
                  <a:pt x="1825" y="449"/>
                  <a:pt x="1807" y="449"/>
                  <a:pt x="1798" y="458"/>
                </a:cubicBezTo>
                <a:lnTo>
                  <a:pt x="1798" y="458"/>
                </a:lnTo>
                <a:cubicBezTo>
                  <a:pt x="1789" y="467"/>
                  <a:pt x="1789" y="467"/>
                  <a:pt x="1789" y="467"/>
                </a:cubicBezTo>
                <a:lnTo>
                  <a:pt x="1789" y="467"/>
                </a:lnTo>
                <a:cubicBezTo>
                  <a:pt x="1780" y="467"/>
                  <a:pt x="1780" y="467"/>
                  <a:pt x="1780" y="476"/>
                </a:cubicBezTo>
                <a:lnTo>
                  <a:pt x="1780" y="476"/>
                </a:lnTo>
                <a:lnTo>
                  <a:pt x="1771" y="476"/>
                </a:lnTo>
                <a:lnTo>
                  <a:pt x="1771" y="476"/>
                </a:lnTo>
                <a:cubicBezTo>
                  <a:pt x="1771" y="485"/>
                  <a:pt x="1771" y="485"/>
                  <a:pt x="1762" y="485"/>
                </a:cubicBezTo>
                <a:lnTo>
                  <a:pt x="1762" y="485"/>
                </a:lnTo>
                <a:lnTo>
                  <a:pt x="1762" y="485"/>
                </a:lnTo>
                <a:cubicBezTo>
                  <a:pt x="1762" y="494"/>
                  <a:pt x="1753" y="494"/>
                  <a:pt x="1753" y="494"/>
                </a:cubicBezTo>
                <a:lnTo>
                  <a:pt x="1753" y="494"/>
                </a:lnTo>
                <a:cubicBezTo>
                  <a:pt x="1753" y="494"/>
                  <a:pt x="1753" y="494"/>
                  <a:pt x="1753" y="503"/>
                </a:cubicBezTo>
                <a:cubicBezTo>
                  <a:pt x="1753" y="503"/>
                  <a:pt x="1753" y="503"/>
                  <a:pt x="1744" y="503"/>
                </a:cubicBezTo>
                <a:lnTo>
                  <a:pt x="1744" y="503"/>
                </a:lnTo>
                <a:cubicBezTo>
                  <a:pt x="1744" y="503"/>
                  <a:pt x="1744" y="503"/>
                  <a:pt x="1744" y="512"/>
                </a:cubicBezTo>
                <a:cubicBezTo>
                  <a:pt x="1744" y="512"/>
                  <a:pt x="1744" y="512"/>
                  <a:pt x="1735" y="512"/>
                </a:cubicBezTo>
                <a:lnTo>
                  <a:pt x="1735" y="512"/>
                </a:lnTo>
                <a:cubicBezTo>
                  <a:pt x="1735" y="521"/>
                  <a:pt x="1735" y="521"/>
                  <a:pt x="1735" y="521"/>
                </a:cubicBezTo>
                <a:lnTo>
                  <a:pt x="1735" y="521"/>
                </a:lnTo>
                <a:lnTo>
                  <a:pt x="1726" y="530"/>
                </a:lnTo>
                <a:lnTo>
                  <a:pt x="1726" y="530"/>
                </a:lnTo>
                <a:cubicBezTo>
                  <a:pt x="1726" y="530"/>
                  <a:pt x="1726" y="530"/>
                  <a:pt x="1726" y="539"/>
                </a:cubicBezTo>
                <a:lnTo>
                  <a:pt x="1726" y="539"/>
                </a:lnTo>
                <a:cubicBezTo>
                  <a:pt x="1726" y="539"/>
                  <a:pt x="1726" y="539"/>
                  <a:pt x="1717" y="539"/>
                </a:cubicBezTo>
                <a:cubicBezTo>
                  <a:pt x="1717" y="548"/>
                  <a:pt x="1717" y="548"/>
                  <a:pt x="1717" y="548"/>
                </a:cubicBezTo>
                <a:lnTo>
                  <a:pt x="1717" y="548"/>
                </a:lnTo>
                <a:lnTo>
                  <a:pt x="1717" y="557"/>
                </a:lnTo>
                <a:lnTo>
                  <a:pt x="1717" y="557"/>
                </a:lnTo>
                <a:cubicBezTo>
                  <a:pt x="1717" y="557"/>
                  <a:pt x="1717" y="557"/>
                  <a:pt x="1717" y="566"/>
                </a:cubicBezTo>
                <a:lnTo>
                  <a:pt x="1708" y="566"/>
                </a:lnTo>
                <a:lnTo>
                  <a:pt x="1708" y="566"/>
                </a:lnTo>
                <a:cubicBezTo>
                  <a:pt x="1708" y="575"/>
                  <a:pt x="1708" y="575"/>
                  <a:pt x="1708" y="575"/>
                </a:cubicBezTo>
                <a:lnTo>
                  <a:pt x="1708" y="575"/>
                </a:lnTo>
                <a:cubicBezTo>
                  <a:pt x="1708" y="583"/>
                  <a:pt x="1708" y="583"/>
                  <a:pt x="1708" y="583"/>
                </a:cubicBezTo>
                <a:cubicBezTo>
                  <a:pt x="1708" y="583"/>
                  <a:pt x="1708" y="583"/>
                  <a:pt x="1708" y="593"/>
                </a:cubicBezTo>
                <a:lnTo>
                  <a:pt x="1708" y="593"/>
                </a:lnTo>
                <a:cubicBezTo>
                  <a:pt x="1708" y="593"/>
                  <a:pt x="1708" y="593"/>
                  <a:pt x="1708" y="602"/>
                </a:cubicBezTo>
                <a:lnTo>
                  <a:pt x="1708" y="602"/>
                </a:lnTo>
                <a:lnTo>
                  <a:pt x="1708" y="611"/>
                </a:lnTo>
                <a:lnTo>
                  <a:pt x="1708" y="611"/>
                </a:lnTo>
                <a:cubicBezTo>
                  <a:pt x="1708" y="619"/>
                  <a:pt x="1708" y="619"/>
                  <a:pt x="1708" y="619"/>
                </a:cubicBezTo>
                <a:cubicBezTo>
                  <a:pt x="1708" y="1213"/>
                  <a:pt x="1708" y="1213"/>
                  <a:pt x="1708" y="1213"/>
                </a:cubicBezTo>
                <a:cubicBezTo>
                  <a:pt x="1708" y="1222"/>
                  <a:pt x="1699" y="1231"/>
                  <a:pt x="1690" y="1231"/>
                </a:cubicBezTo>
                <a:cubicBezTo>
                  <a:pt x="1681" y="1231"/>
                  <a:pt x="1673" y="1222"/>
                  <a:pt x="1673" y="1213"/>
                </a:cubicBezTo>
                <a:cubicBezTo>
                  <a:pt x="1673" y="619"/>
                  <a:pt x="1673" y="619"/>
                  <a:pt x="1673" y="619"/>
                </a:cubicBezTo>
                <a:cubicBezTo>
                  <a:pt x="1673" y="359"/>
                  <a:pt x="1673" y="359"/>
                  <a:pt x="1673" y="359"/>
                </a:cubicBezTo>
                <a:lnTo>
                  <a:pt x="1673" y="359"/>
                </a:lnTo>
                <a:cubicBezTo>
                  <a:pt x="1673" y="278"/>
                  <a:pt x="1627" y="215"/>
                  <a:pt x="1565" y="188"/>
                </a:cubicBezTo>
                <a:cubicBezTo>
                  <a:pt x="1555" y="188"/>
                  <a:pt x="1555" y="188"/>
                  <a:pt x="1555" y="188"/>
                </a:cubicBezTo>
                <a:lnTo>
                  <a:pt x="1555" y="179"/>
                </a:lnTo>
                <a:cubicBezTo>
                  <a:pt x="1546" y="179"/>
                  <a:pt x="1546" y="179"/>
                  <a:pt x="1538" y="179"/>
                </a:cubicBezTo>
                <a:lnTo>
                  <a:pt x="1538" y="179"/>
                </a:lnTo>
                <a:cubicBezTo>
                  <a:pt x="1538" y="179"/>
                  <a:pt x="1538" y="179"/>
                  <a:pt x="1529" y="179"/>
                </a:cubicBezTo>
                <a:cubicBezTo>
                  <a:pt x="1529" y="179"/>
                  <a:pt x="1529" y="179"/>
                  <a:pt x="1529" y="171"/>
                </a:cubicBezTo>
                <a:lnTo>
                  <a:pt x="1519" y="171"/>
                </a:lnTo>
                <a:lnTo>
                  <a:pt x="1519" y="171"/>
                </a:lnTo>
                <a:lnTo>
                  <a:pt x="1510" y="171"/>
                </a:lnTo>
                <a:lnTo>
                  <a:pt x="1510" y="171"/>
                </a:lnTo>
                <a:cubicBezTo>
                  <a:pt x="1502" y="171"/>
                  <a:pt x="1502" y="171"/>
                  <a:pt x="1502" y="171"/>
                </a:cubicBezTo>
                <a:cubicBezTo>
                  <a:pt x="1502" y="171"/>
                  <a:pt x="1502" y="171"/>
                  <a:pt x="1493" y="171"/>
                </a:cubicBezTo>
                <a:lnTo>
                  <a:pt x="1493" y="171"/>
                </a:lnTo>
                <a:cubicBezTo>
                  <a:pt x="1493" y="171"/>
                  <a:pt x="1493" y="171"/>
                  <a:pt x="1483" y="171"/>
                </a:cubicBezTo>
                <a:lnTo>
                  <a:pt x="1483" y="171"/>
                </a:lnTo>
                <a:lnTo>
                  <a:pt x="1483" y="171"/>
                </a:lnTo>
                <a:lnTo>
                  <a:pt x="1483" y="171"/>
                </a:lnTo>
                <a:cubicBezTo>
                  <a:pt x="1474" y="171"/>
                  <a:pt x="1474" y="171"/>
                  <a:pt x="1474" y="171"/>
                </a:cubicBezTo>
                <a:cubicBezTo>
                  <a:pt x="1474" y="171"/>
                  <a:pt x="1474" y="171"/>
                  <a:pt x="1466" y="171"/>
                </a:cubicBezTo>
                <a:lnTo>
                  <a:pt x="1466" y="171"/>
                </a:lnTo>
                <a:cubicBezTo>
                  <a:pt x="1466" y="171"/>
                  <a:pt x="1466" y="171"/>
                  <a:pt x="1457" y="171"/>
                </a:cubicBezTo>
                <a:lnTo>
                  <a:pt x="1457" y="171"/>
                </a:lnTo>
                <a:cubicBezTo>
                  <a:pt x="1457" y="171"/>
                  <a:pt x="1457" y="171"/>
                  <a:pt x="1447" y="171"/>
                </a:cubicBezTo>
                <a:lnTo>
                  <a:pt x="1447" y="171"/>
                </a:lnTo>
                <a:lnTo>
                  <a:pt x="1439" y="179"/>
                </a:lnTo>
                <a:lnTo>
                  <a:pt x="1439" y="179"/>
                </a:lnTo>
                <a:cubicBezTo>
                  <a:pt x="1421" y="179"/>
                  <a:pt x="1403" y="188"/>
                  <a:pt x="1385" y="197"/>
                </a:cubicBezTo>
                <a:lnTo>
                  <a:pt x="1385" y="197"/>
                </a:lnTo>
                <a:cubicBezTo>
                  <a:pt x="1385" y="197"/>
                  <a:pt x="1385" y="197"/>
                  <a:pt x="1385" y="206"/>
                </a:cubicBezTo>
                <a:cubicBezTo>
                  <a:pt x="1385" y="206"/>
                  <a:pt x="1385" y="206"/>
                  <a:pt x="1375" y="206"/>
                </a:cubicBezTo>
                <a:lnTo>
                  <a:pt x="1375" y="206"/>
                </a:lnTo>
                <a:lnTo>
                  <a:pt x="1375" y="206"/>
                </a:lnTo>
                <a:cubicBezTo>
                  <a:pt x="1367" y="206"/>
                  <a:pt x="1367" y="215"/>
                  <a:pt x="1367" y="215"/>
                </a:cubicBezTo>
                <a:lnTo>
                  <a:pt x="1367" y="215"/>
                </a:lnTo>
                <a:lnTo>
                  <a:pt x="1358" y="215"/>
                </a:lnTo>
                <a:lnTo>
                  <a:pt x="1358" y="224"/>
                </a:lnTo>
                <a:lnTo>
                  <a:pt x="1358" y="224"/>
                </a:lnTo>
                <a:lnTo>
                  <a:pt x="1349" y="224"/>
                </a:lnTo>
                <a:lnTo>
                  <a:pt x="1349" y="233"/>
                </a:lnTo>
                <a:lnTo>
                  <a:pt x="1349" y="233"/>
                </a:lnTo>
                <a:lnTo>
                  <a:pt x="1340" y="233"/>
                </a:lnTo>
                <a:cubicBezTo>
                  <a:pt x="1340" y="242"/>
                  <a:pt x="1340" y="242"/>
                  <a:pt x="1340" y="242"/>
                </a:cubicBezTo>
                <a:lnTo>
                  <a:pt x="1340" y="242"/>
                </a:lnTo>
                <a:cubicBezTo>
                  <a:pt x="1340" y="242"/>
                  <a:pt x="1331" y="242"/>
                  <a:pt x="1331" y="251"/>
                </a:cubicBezTo>
                <a:lnTo>
                  <a:pt x="1331" y="251"/>
                </a:lnTo>
                <a:lnTo>
                  <a:pt x="1331" y="251"/>
                </a:lnTo>
                <a:cubicBezTo>
                  <a:pt x="1331" y="260"/>
                  <a:pt x="1331" y="260"/>
                  <a:pt x="1331" y="260"/>
                </a:cubicBezTo>
                <a:lnTo>
                  <a:pt x="1322" y="260"/>
                </a:lnTo>
                <a:cubicBezTo>
                  <a:pt x="1322" y="260"/>
                  <a:pt x="1322" y="260"/>
                  <a:pt x="1322" y="269"/>
                </a:cubicBezTo>
                <a:lnTo>
                  <a:pt x="1322" y="269"/>
                </a:lnTo>
                <a:lnTo>
                  <a:pt x="1322" y="269"/>
                </a:lnTo>
                <a:cubicBezTo>
                  <a:pt x="1322" y="278"/>
                  <a:pt x="1313" y="278"/>
                  <a:pt x="1313" y="278"/>
                </a:cubicBezTo>
                <a:lnTo>
                  <a:pt x="1313" y="278"/>
                </a:lnTo>
                <a:lnTo>
                  <a:pt x="1313" y="287"/>
                </a:lnTo>
                <a:lnTo>
                  <a:pt x="1313" y="287"/>
                </a:lnTo>
                <a:lnTo>
                  <a:pt x="1313" y="296"/>
                </a:lnTo>
                <a:lnTo>
                  <a:pt x="1313" y="296"/>
                </a:lnTo>
                <a:cubicBezTo>
                  <a:pt x="1304" y="296"/>
                  <a:pt x="1304" y="305"/>
                  <a:pt x="1304" y="305"/>
                </a:cubicBezTo>
                <a:lnTo>
                  <a:pt x="1304" y="305"/>
                </a:lnTo>
                <a:lnTo>
                  <a:pt x="1304" y="314"/>
                </a:lnTo>
                <a:lnTo>
                  <a:pt x="1304" y="314"/>
                </a:lnTo>
                <a:cubicBezTo>
                  <a:pt x="1304" y="314"/>
                  <a:pt x="1304" y="314"/>
                  <a:pt x="1304" y="323"/>
                </a:cubicBezTo>
                <a:lnTo>
                  <a:pt x="1304" y="323"/>
                </a:lnTo>
                <a:cubicBezTo>
                  <a:pt x="1304" y="323"/>
                  <a:pt x="1304" y="323"/>
                  <a:pt x="1304" y="332"/>
                </a:cubicBezTo>
                <a:lnTo>
                  <a:pt x="1304" y="332"/>
                </a:lnTo>
                <a:lnTo>
                  <a:pt x="1304" y="341"/>
                </a:lnTo>
                <a:lnTo>
                  <a:pt x="1304" y="341"/>
                </a:lnTo>
                <a:cubicBezTo>
                  <a:pt x="1295" y="341"/>
                  <a:pt x="1295" y="350"/>
                  <a:pt x="1295" y="350"/>
                </a:cubicBezTo>
                <a:cubicBezTo>
                  <a:pt x="1295" y="350"/>
                  <a:pt x="1295" y="350"/>
                  <a:pt x="1295" y="359"/>
                </a:cubicBezTo>
                <a:cubicBezTo>
                  <a:pt x="1295" y="1213"/>
                  <a:pt x="1295" y="1213"/>
                  <a:pt x="1295" y="1213"/>
                </a:cubicBezTo>
                <a:cubicBezTo>
                  <a:pt x="1295" y="1222"/>
                  <a:pt x="1295" y="1231"/>
                  <a:pt x="1286" y="1231"/>
                </a:cubicBezTo>
                <a:cubicBezTo>
                  <a:pt x="1277" y="1231"/>
                  <a:pt x="1268" y="1222"/>
                  <a:pt x="1268" y="1213"/>
                </a:cubicBezTo>
                <a:cubicBezTo>
                  <a:pt x="1268" y="359"/>
                  <a:pt x="1268" y="359"/>
                  <a:pt x="1268" y="359"/>
                </a:cubicBezTo>
                <a:cubicBezTo>
                  <a:pt x="1268" y="188"/>
                  <a:pt x="1268" y="188"/>
                  <a:pt x="1268" y="188"/>
                </a:cubicBezTo>
                <a:lnTo>
                  <a:pt x="1268" y="188"/>
                </a:lnTo>
                <a:cubicBezTo>
                  <a:pt x="1268" y="108"/>
                  <a:pt x="1223" y="45"/>
                  <a:pt x="1160" y="18"/>
                </a:cubicBezTo>
                <a:cubicBezTo>
                  <a:pt x="1151" y="18"/>
                  <a:pt x="1151" y="18"/>
                  <a:pt x="1151" y="18"/>
                </a:cubicBezTo>
                <a:cubicBezTo>
                  <a:pt x="1151" y="18"/>
                  <a:pt x="1151" y="18"/>
                  <a:pt x="1142" y="9"/>
                </a:cubicBezTo>
                <a:cubicBezTo>
                  <a:pt x="1142" y="9"/>
                  <a:pt x="1142" y="9"/>
                  <a:pt x="1133" y="9"/>
                </a:cubicBezTo>
                <a:lnTo>
                  <a:pt x="1133" y="9"/>
                </a:lnTo>
                <a:lnTo>
                  <a:pt x="1124" y="9"/>
                </a:lnTo>
                <a:lnTo>
                  <a:pt x="1124" y="9"/>
                </a:lnTo>
                <a:cubicBezTo>
                  <a:pt x="1115" y="9"/>
                  <a:pt x="1115" y="9"/>
                  <a:pt x="1115" y="0"/>
                </a:cubicBezTo>
                <a:cubicBezTo>
                  <a:pt x="1115" y="0"/>
                  <a:pt x="1115" y="0"/>
                  <a:pt x="1106" y="0"/>
                </a:cubicBezTo>
                <a:lnTo>
                  <a:pt x="1106" y="0"/>
                </a:lnTo>
                <a:cubicBezTo>
                  <a:pt x="1106" y="0"/>
                  <a:pt x="1106" y="0"/>
                  <a:pt x="1097" y="0"/>
                </a:cubicBezTo>
                <a:lnTo>
                  <a:pt x="1097" y="0"/>
                </a:lnTo>
                <a:cubicBezTo>
                  <a:pt x="1097" y="0"/>
                  <a:pt x="1097" y="0"/>
                  <a:pt x="1088" y="0"/>
                </a:cubicBezTo>
                <a:lnTo>
                  <a:pt x="1088" y="0"/>
                </a:lnTo>
                <a:cubicBezTo>
                  <a:pt x="1088" y="0"/>
                  <a:pt x="1088" y="0"/>
                  <a:pt x="1079" y="0"/>
                </a:cubicBezTo>
                <a:lnTo>
                  <a:pt x="1079" y="0"/>
                </a:lnTo>
                <a:lnTo>
                  <a:pt x="1079" y="0"/>
                </a:lnTo>
                <a:cubicBezTo>
                  <a:pt x="1079" y="0"/>
                  <a:pt x="1079" y="0"/>
                  <a:pt x="1070" y="0"/>
                </a:cubicBezTo>
                <a:lnTo>
                  <a:pt x="1070" y="0"/>
                </a:lnTo>
                <a:cubicBezTo>
                  <a:pt x="1070" y="0"/>
                  <a:pt x="1070" y="0"/>
                  <a:pt x="1061" y="0"/>
                </a:cubicBezTo>
                <a:lnTo>
                  <a:pt x="1061" y="0"/>
                </a:lnTo>
                <a:lnTo>
                  <a:pt x="1052" y="0"/>
                </a:lnTo>
                <a:lnTo>
                  <a:pt x="1052" y="0"/>
                </a:lnTo>
                <a:lnTo>
                  <a:pt x="1043" y="0"/>
                </a:lnTo>
                <a:cubicBezTo>
                  <a:pt x="1043" y="0"/>
                  <a:pt x="1043" y="0"/>
                  <a:pt x="1043" y="9"/>
                </a:cubicBezTo>
                <a:lnTo>
                  <a:pt x="1034" y="9"/>
                </a:lnTo>
                <a:lnTo>
                  <a:pt x="1034" y="9"/>
                </a:lnTo>
                <a:cubicBezTo>
                  <a:pt x="1016" y="9"/>
                  <a:pt x="999" y="18"/>
                  <a:pt x="981" y="27"/>
                </a:cubicBezTo>
                <a:lnTo>
                  <a:pt x="981" y="27"/>
                </a:lnTo>
                <a:cubicBezTo>
                  <a:pt x="981" y="27"/>
                  <a:pt x="981" y="27"/>
                  <a:pt x="981" y="36"/>
                </a:cubicBezTo>
                <a:cubicBezTo>
                  <a:pt x="972" y="36"/>
                  <a:pt x="972" y="36"/>
                  <a:pt x="972" y="36"/>
                </a:cubicBezTo>
                <a:lnTo>
                  <a:pt x="972" y="36"/>
                </a:lnTo>
                <a:cubicBezTo>
                  <a:pt x="972" y="36"/>
                  <a:pt x="972" y="36"/>
                  <a:pt x="963" y="36"/>
                </a:cubicBezTo>
                <a:cubicBezTo>
                  <a:pt x="963" y="45"/>
                  <a:pt x="963" y="45"/>
                  <a:pt x="963" y="45"/>
                </a:cubicBezTo>
                <a:lnTo>
                  <a:pt x="963" y="45"/>
                </a:lnTo>
                <a:lnTo>
                  <a:pt x="954" y="45"/>
                </a:lnTo>
                <a:cubicBezTo>
                  <a:pt x="954" y="54"/>
                  <a:pt x="954" y="54"/>
                  <a:pt x="954" y="54"/>
                </a:cubicBezTo>
                <a:lnTo>
                  <a:pt x="954" y="54"/>
                </a:lnTo>
                <a:cubicBezTo>
                  <a:pt x="945" y="54"/>
                  <a:pt x="945" y="54"/>
                  <a:pt x="945" y="54"/>
                </a:cubicBezTo>
                <a:cubicBezTo>
                  <a:pt x="945" y="63"/>
                  <a:pt x="945" y="63"/>
                  <a:pt x="945" y="63"/>
                </a:cubicBezTo>
                <a:cubicBezTo>
                  <a:pt x="945" y="63"/>
                  <a:pt x="945" y="63"/>
                  <a:pt x="936" y="63"/>
                </a:cubicBezTo>
                <a:lnTo>
                  <a:pt x="936" y="63"/>
                </a:lnTo>
                <a:cubicBezTo>
                  <a:pt x="936" y="72"/>
                  <a:pt x="936" y="72"/>
                  <a:pt x="936" y="72"/>
                </a:cubicBezTo>
                <a:lnTo>
                  <a:pt x="936" y="72"/>
                </a:lnTo>
                <a:lnTo>
                  <a:pt x="927" y="81"/>
                </a:lnTo>
                <a:lnTo>
                  <a:pt x="927" y="81"/>
                </a:lnTo>
                <a:cubicBezTo>
                  <a:pt x="927" y="81"/>
                  <a:pt x="927" y="81"/>
                  <a:pt x="927" y="90"/>
                </a:cubicBezTo>
                <a:lnTo>
                  <a:pt x="927" y="90"/>
                </a:lnTo>
                <a:cubicBezTo>
                  <a:pt x="918" y="90"/>
                  <a:pt x="918" y="90"/>
                  <a:pt x="918" y="90"/>
                </a:cubicBezTo>
                <a:lnTo>
                  <a:pt x="918" y="99"/>
                </a:lnTo>
                <a:lnTo>
                  <a:pt x="918" y="99"/>
                </a:lnTo>
                <a:lnTo>
                  <a:pt x="918" y="99"/>
                </a:lnTo>
                <a:cubicBezTo>
                  <a:pt x="909" y="108"/>
                  <a:pt x="909" y="108"/>
                  <a:pt x="909" y="108"/>
                </a:cubicBezTo>
                <a:lnTo>
                  <a:pt x="909" y="108"/>
                </a:lnTo>
                <a:cubicBezTo>
                  <a:pt x="909" y="117"/>
                  <a:pt x="909" y="117"/>
                  <a:pt x="909" y="117"/>
                </a:cubicBezTo>
                <a:lnTo>
                  <a:pt x="909" y="117"/>
                </a:lnTo>
                <a:lnTo>
                  <a:pt x="909" y="126"/>
                </a:lnTo>
                <a:lnTo>
                  <a:pt x="900" y="126"/>
                </a:lnTo>
                <a:lnTo>
                  <a:pt x="900" y="135"/>
                </a:lnTo>
                <a:lnTo>
                  <a:pt x="900" y="135"/>
                </a:lnTo>
                <a:lnTo>
                  <a:pt x="900" y="144"/>
                </a:lnTo>
                <a:lnTo>
                  <a:pt x="900" y="144"/>
                </a:lnTo>
                <a:lnTo>
                  <a:pt x="900" y="153"/>
                </a:lnTo>
                <a:lnTo>
                  <a:pt x="900" y="153"/>
                </a:lnTo>
                <a:lnTo>
                  <a:pt x="900" y="162"/>
                </a:lnTo>
                <a:lnTo>
                  <a:pt x="900" y="162"/>
                </a:lnTo>
                <a:lnTo>
                  <a:pt x="891" y="171"/>
                </a:lnTo>
                <a:lnTo>
                  <a:pt x="891" y="171"/>
                </a:lnTo>
                <a:cubicBezTo>
                  <a:pt x="891" y="179"/>
                  <a:pt x="891" y="179"/>
                  <a:pt x="891" y="179"/>
                </a:cubicBezTo>
                <a:lnTo>
                  <a:pt x="891" y="188"/>
                </a:lnTo>
                <a:lnTo>
                  <a:pt x="891" y="188"/>
                </a:lnTo>
                <a:lnTo>
                  <a:pt x="891" y="188"/>
                </a:lnTo>
                <a:cubicBezTo>
                  <a:pt x="891" y="404"/>
                  <a:pt x="891" y="404"/>
                  <a:pt x="891" y="404"/>
                </a:cubicBezTo>
                <a:cubicBezTo>
                  <a:pt x="891" y="1213"/>
                  <a:pt x="891" y="1213"/>
                  <a:pt x="891" y="1213"/>
                </a:cubicBezTo>
                <a:cubicBezTo>
                  <a:pt x="891" y="1222"/>
                  <a:pt x="891" y="1231"/>
                  <a:pt x="882" y="1231"/>
                </a:cubicBezTo>
                <a:cubicBezTo>
                  <a:pt x="873" y="1231"/>
                  <a:pt x="864" y="1222"/>
                  <a:pt x="864" y="1213"/>
                </a:cubicBezTo>
                <a:cubicBezTo>
                  <a:pt x="864" y="404"/>
                  <a:pt x="864" y="404"/>
                  <a:pt x="864" y="404"/>
                </a:cubicBezTo>
                <a:cubicBezTo>
                  <a:pt x="864" y="395"/>
                  <a:pt x="864" y="395"/>
                  <a:pt x="864" y="395"/>
                </a:cubicBezTo>
                <a:cubicBezTo>
                  <a:pt x="864" y="386"/>
                  <a:pt x="864" y="386"/>
                  <a:pt x="864" y="386"/>
                </a:cubicBezTo>
                <a:cubicBezTo>
                  <a:pt x="864" y="386"/>
                  <a:pt x="864" y="386"/>
                  <a:pt x="864" y="377"/>
                </a:cubicBezTo>
                <a:lnTo>
                  <a:pt x="864" y="377"/>
                </a:lnTo>
                <a:cubicBezTo>
                  <a:pt x="864" y="377"/>
                  <a:pt x="864" y="377"/>
                  <a:pt x="864" y="368"/>
                </a:cubicBezTo>
                <a:lnTo>
                  <a:pt x="864" y="368"/>
                </a:lnTo>
                <a:cubicBezTo>
                  <a:pt x="855" y="368"/>
                  <a:pt x="855" y="368"/>
                  <a:pt x="855" y="359"/>
                </a:cubicBezTo>
                <a:lnTo>
                  <a:pt x="855" y="359"/>
                </a:lnTo>
                <a:lnTo>
                  <a:pt x="855" y="359"/>
                </a:lnTo>
                <a:cubicBezTo>
                  <a:pt x="855" y="350"/>
                  <a:pt x="855" y="350"/>
                  <a:pt x="855" y="350"/>
                </a:cubicBezTo>
                <a:lnTo>
                  <a:pt x="855" y="350"/>
                </a:lnTo>
                <a:cubicBezTo>
                  <a:pt x="855" y="341"/>
                  <a:pt x="855" y="341"/>
                  <a:pt x="855" y="341"/>
                </a:cubicBezTo>
                <a:lnTo>
                  <a:pt x="855" y="341"/>
                </a:lnTo>
                <a:cubicBezTo>
                  <a:pt x="855" y="332"/>
                  <a:pt x="846" y="332"/>
                  <a:pt x="846" y="332"/>
                </a:cubicBezTo>
                <a:lnTo>
                  <a:pt x="846" y="332"/>
                </a:lnTo>
                <a:cubicBezTo>
                  <a:pt x="846" y="323"/>
                  <a:pt x="846" y="323"/>
                  <a:pt x="846" y="323"/>
                </a:cubicBezTo>
                <a:lnTo>
                  <a:pt x="846" y="323"/>
                </a:lnTo>
                <a:lnTo>
                  <a:pt x="846" y="314"/>
                </a:lnTo>
                <a:cubicBezTo>
                  <a:pt x="846" y="314"/>
                  <a:pt x="846" y="314"/>
                  <a:pt x="837" y="314"/>
                </a:cubicBezTo>
                <a:cubicBezTo>
                  <a:pt x="837" y="314"/>
                  <a:pt x="837" y="314"/>
                  <a:pt x="837" y="305"/>
                </a:cubicBezTo>
                <a:lnTo>
                  <a:pt x="837" y="305"/>
                </a:lnTo>
                <a:cubicBezTo>
                  <a:pt x="837" y="305"/>
                  <a:pt x="837" y="305"/>
                  <a:pt x="837" y="296"/>
                </a:cubicBezTo>
                <a:cubicBezTo>
                  <a:pt x="837" y="296"/>
                  <a:pt x="837" y="296"/>
                  <a:pt x="828" y="296"/>
                </a:cubicBezTo>
                <a:lnTo>
                  <a:pt x="828" y="296"/>
                </a:lnTo>
                <a:cubicBezTo>
                  <a:pt x="828" y="296"/>
                  <a:pt x="828" y="296"/>
                  <a:pt x="828" y="287"/>
                </a:cubicBezTo>
                <a:lnTo>
                  <a:pt x="828" y="287"/>
                </a:lnTo>
                <a:cubicBezTo>
                  <a:pt x="819" y="287"/>
                  <a:pt x="819" y="287"/>
                  <a:pt x="819" y="287"/>
                </a:cubicBezTo>
                <a:cubicBezTo>
                  <a:pt x="819" y="278"/>
                  <a:pt x="819" y="278"/>
                  <a:pt x="819" y="278"/>
                </a:cubicBezTo>
                <a:lnTo>
                  <a:pt x="819" y="278"/>
                </a:lnTo>
                <a:cubicBezTo>
                  <a:pt x="819" y="278"/>
                  <a:pt x="810" y="278"/>
                  <a:pt x="810" y="269"/>
                </a:cubicBezTo>
                <a:lnTo>
                  <a:pt x="810" y="269"/>
                </a:lnTo>
                <a:lnTo>
                  <a:pt x="810" y="269"/>
                </a:lnTo>
                <a:cubicBezTo>
                  <a:pt x="810" y="269"/>
                  <a:pt x="801" y="269"/>
                  <a:pt x="801" y="260"/>
                </a:cubicBezTo>
                <a:lnTo>
                  <a:pt x="801" y="260"/>
                </a:lnTo>
                <a:lnTo>
                  <a:pt x="801" y="260"/>
                </a:lnTo>
                <a:cubicBezTo>
                  <a:pt x="792" y="260"/>
                  <a:pt x="792" y="260"/>
                  <a:pt x="792" y="251"/>
                </a:cubicBezTo>
                <a:lnTo>
                  <a:pt x="792" y="251"/>
                </a:lnTo>
                <a:cubicBezTo>
                  <a:pt x="792" y="251"/>
                  <a:pt x="792" y="251"/>
                  <a:pt x="783" y="251"/>
                </a:cubicBezTo>
                <a:cubicBezTo>
                  <a:pt x="783" y="251"/>
                  <a:pt x="783" y="251"/>
                  <a:pt x="783" y="242"/>
                </a:cubicBezTo>
                <a:lnTo>
                  <a:pt x="783" y="242"/>
                </a:lnTo>
                <a:cubicBezTo>
                  <a:pt x="765" y="233"/>
                  <a:pt x="747" y="224"/>
                  <a:pt x="720" y="215"/>
                </a:cubicBezTo>
                <a:lnTo>
                  <a:pt x="720" y="215"/>
                </a:lnTo>
                <a:cubicBezTo>
                  <a:pt x="720" y="215"/>
                  <a:pt x="720" y="215"/>
                  <a:pt x="711" y="215"/>
                </a:cubicBezTo>
                <a:lnTo>
                  <a:pt x="711" y="215"/>
                </a:lnTo>
                <a:cubicBezTo>
                  <a:pt x="711" y="215"/>
                  <a:pt x="711" y="215"/>
                  <a:pt x="702" y="215"/>
                </a:cubicBezTo>
                <a:lnTo>
                  <a:pt x="702" y="215"/>
                </a:lnTo>
                <a:cubicBezTo>
                  <a:pt x="702" y="215"/>
                  <a:pt x="702" y="215"/>
                  <a:pt x="693" y="215"/>
                </a:cubicBezTo>
                <a:lnTo>
                  <a:pt x="693" y="215"/>
                </a:lnTo>
                <a:lnTo>
                  <a:pt x="684" y="215"/>
                </a:lnTo>
                <a:lnTo>
                  <a:pt x="684" y="215"/>
                </a:lnTo>
                <a:lnTo>
                  <a:pt x="675" y="215"/>
                </a:lnTo>
                <a:lnTo>
                  <a:pt x="675" y="215"/>
                </a:lnTo>
                <a:lnTo>
                  <a:pt x="675" y="215"/>
                </a:lnTo>
                <a:lnTo>
                  <a:pt x="666" y="215"/>
                </a:lnTo>
                <a:lnTo>
                  <a:pt x="666" y="215"/>
                </a:lnTo>
                <a:lnTo>
                  <a:pt x="657" y="215"/>
                </a:lnTo>
                <a:lnTo>
                  <a:pt x="657" y="215"/>
                </a:lnTo>
                <a:lnTo>
                  <a:pt x="648" y="215"/>
                </a:lnTo>
                <a:lnTo>
                  <a:pt x="648" y="215"/>
                </a:lnTo>
                <a:cubicBezTo>
                  <a:pt x="639" y="215"/>
                  <a:pt x="639" y="215"/>
                  <a:pt x="639" y="215"/>
                </a:cubicBezTo>
                <a:lnTo>
                  <a:pt x="639" y="215"/>
                </a:lnTo>
                <a:cubicBezTo>
                  <a:pt x="630" y="215"/>
                  <a:pt x="630" y="215"/>
                  <a:pt x="630" y="215"/>
                </a:cubicBezTo>
                <a:cubicBezTo>
                  <a:pt x="630" y="215"/>
                  <a:pt x="630" y="215"/>
                  <a:pt x="621" y="224"/>
                </a:cubicBezTo>
                <a:lnTo>
                  <a:pt x="621" y="224"/>
                </a:lnTo>
                <a:lnTo>
                  <a:pt x="612" y="224"/>
                </a:lnTo>
                <a:lnTo>
                  <a:pt x="603" y="224"/>
                </a:lnTo>
                <a:cubicBezTo>
                  <a:pt x="603" y="224"/>
                  <a:pt x="603" y="224"/>
                  <a:pt x="603" y="233"/>
                </a:cubicBezTo>
                <a:cubicBezTo>
                  <a:pt x="531" y="260"/>
                  <a:pt x="486" y="323"/>
                  <a:pt x="486" y="404"/>
                </a:cubicBezTo>
                <a:lnTo>
                  <a:pt x="486" y="404"/>
                </a:lnTo>
                <a:cubicBezTo>
                  <a:pt x="486" y="1213"/>
                  <a:pt x="486" y="1213"/>
                  <a:pt x="486" y="1213"/>
                </a:cubicBezTo>
                <a:cubicBezTo>
                  <a:pt x="486" y="1519"/>
                  <a:pt x="486" y="1519"/>
                  <a:pt x="486" y="1519"/>
                </a:cubicBezTo>
                <a:cubicBezTo>
                  <a:pt x="486" y="1546"/>
                  <a:pt x="468" y="1564"/>
                  <a:pt x="450" y="1564"/>
                </a:cubicBezTo>
                <a:cubicBezTo>
                  <a:pt x="432" y="1564"/>
                  <a:pt x="405" y="1546"/>
                  <a:pt x="405" y="1528"/>
                </a:cubicBezTo>
                <a:cubicBezTo>
                  <a:pt x="378" y="1267"/>
                  <a:pt x="378" y="1267"/>
                  <a:pt x="378" y="1267"/>
                </a:cubicBezTo>
                <a:cubicBezTo>
                  <a:pt x="369" y="1168"/>
                  <a:pt x="270" y="1096"/>
                  <a:pt x="171" y="1114"/>
                </a:cubicBezTo>
                <a:cubicBezTo>
                  <a:pt x="72" y="1123"/>
                  <a:pt x="0" y="1222"/>
                  <a:pt x="9" y="1321"/>
                </a:cubicBezTo>
                <a:cubicBezTo>
                  <a:pt x="99" y="2005"/>
                  <a:pt x="99" y="2005"/>
                  <a:pt x="99" y="2005"/>
                </a:cubicBezTo>
                <a:cubicBezTo>
                  <a:pt x="126" y="2086"/>
                  <a:pt x="126" y="2086"/>
                  <a:pt x="126" y="2086"/>
                </a:cubicBezTo>
                <a:cubicBezTo>
                  <a:pt x="162" y="2158"/>
                  <a:pt x="198" y="2230"/>
                  <a:pt x="243" y="2293"/>
                </a:cubicBezTo>
                <a:cubicBezTo>
                  <a:pt x="315" y="2400"/>
                  <a:pt x="396" y="2490"/>
                  <a:pt x="486" y="2571"/>
                </a:cubicBezTo>
                <a:cubicBezTo>
                  <a:pt x="486" y="2580"/>
                  <a:pt x="486" y="2580"/>
                  <a:pt x="486" y="2580"/>
                </a:cubicBezTo>
                <a:cubicBezTo>
                  <a:pt x="486" y="2589"/>
                  <a:pt x="486" y="2589"/>
                  <a:pt x="486" y="2589"/>
                </a:cubicBezTo>
                <a:cubicBezTo>
                  <a:pt x="486" y="3003"/>
                  <a:pt x="486" y="3003"/>
                  <a:pt x="486" y="3003"/>
                </a:cubicBezTo>
                <a:lnTo>
                  <a:pt x="486" y="3003"/>
                </a:lnTo>
                <a:cubicBezTo>
                  <a:pt x="486" y="3012"/>
                  <a:pt x="495" y="3021"/>
                  <a:pt x="504" y="3021"/>
                </a:cubicBezTo>
                <a:cubicBezTo>
                  <a:pt x="1654" y="3021"/>
                  <a:pt x="1654" y="3021"/>
                  <a:pt x="1654" y="3021"/>
                </a:cubicBezTo>
                <a:cubicBezTo>
                  <a:pt x="1663" y="3021"/>
                  <a:pt x="1673" y="3012"/>
                  <a:pt x="1673" y="3003"/>
                </a:cubicBezTo>
                <a:lnTo>
                  <a:pt x="1673" y="3003"/>
                </a:lnTo>
                <a:cubicBezTo>
                  <a:pt x="1673" y="2428"/>
                  <a:pt x="1673" y="2428"/>
                  <a:pt x="1673" y="2428"/>
                </a:cubicBezTo>
                <a:cubicBezTo>
                  <a:pt x="1681" y="2418"/>
                  <a:pt x="1681" y="2418"/>
                  <a:pt x="1681" y="2418"/>
                </a:cubicBezTo>
                <a:cubicBezTo>
                  <a:pt x="1933" y="2257"/>
                  <a:pt x="2077" y="1978"/>
                  <a:pt x="2077" y="1681"/>
                </a:cubicBezTo>
                <a:cubicBezTo>
                  <a:pt x="2077" y="1213"/>
                  <a:pt x="2077" y="1213"/>
                  <a:pt x="2077" y="1213"/>
                </a:cubicBezTo>
                <a:cubicBezTo>
                  <a:pt x="2077" y="629"/>
                  <a:pt x="2077" y="629"/>
                  <a:pt x="2077" y="629"/>
                </a:cubicBezTo>
                <a:cubicBezTo>
                  <a:pt x="2077" y="619"/>
                  <a:pt x="2077" y="619"/>
                  <a:pt x="2077" y="619"/>
                </a:cubicBezTo>
                <a:cubicBezTo>
                  <a:pt x="2077" y="548"/>
                  <a:pt x="2032" y="476"/>
                  <a:pt x="1969" y="449"/>
                </a:cubicBezTo>
              </a:path>
            </a:pathLst>
          </a:custGeom>
          <a:solidFill>
            <a:srgbClr val="F2CF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2">
            <a:extLst>
              <a:ext uri="{FF2B5EF4-FFF2-40B4-BE49-F238E27FC236}">
                <a16:creationId xmlns:a16="http://schemas.microsoft.com/office/drawing/2014/main" id="{62E5D987-449C-8647-8A30-B683C98B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6602" y="10823731"/>
            <a:ext cx="2344039" cy="1530801"/>
          </a:xfrm>
          <a:custGeom>
            <a:avLst/>
            <a:gdLst>
              <a:gd name="T0" fmla="*/ 1079 w 2159"/>
              <a:gd name="T1" fmla="*/ 108 h 1413"/>
              <a:gd name="T2" fmla="*/ 1079 w 2159"/>
              <a:gd name="T3" fmla="*/ 108 h 1413"/>
              <a:gd name="T4" fmla="*/ 405 w 2159"/>
              <a:gd name="T5" fmla="*/ 0 h 1413"/>
              <a:gd name="T6" fmla="*/ 0 w 2159"/>
              <a:gd name="T7" fmla="*/ 1242 h 1413"/>
              <a:gd name="T8" fmla="*/ 1079 w 2159"/>
              <a:gd name="T9" fmla="*/ 1412 h 1413"/>
              <a:gd name="T10" fmla="*/ 2158 w 2159"/>
              <a:gd name="T11" fmla="*/ 1242 h 1413"/>
              <a:gd name="T12" fmla="*/ 1753 w 2159"/>
              <a:gd name="T13" fmla="*/ 0 h 1413"/>
              <a:gd name="T14" fmla="*/ 1079 w 2159"/>
              <a:gd name="T15" fmla="*/ 108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9" h="1413">
                <a:moveTo>
                  <a:pt x="1079" y="108"/>
                </a:moveTo>
                <a:lnTo>
                  <a:pt x="1079" y="108"/>
                </a:lnTo>
                <a:cubicBezTo>
                  <a:pt x="846" y="108"/>
                  <a:pt x="612" y="72"/>
                  <a:pt x="405" y="0"/>
                </a:cubicBezTo>
                <a:cubicBezTo>
                  <a:pt x="0" y="1242"/>
                  <a:pt x="0" y="1242"/>
                  <a:pt x="0" y="1242"/>
                </a:cubicBezTo>
                <a:cubicBezTo>
                  <a:pt x="342" y="1350"/>
                  <a:pt x="702" y="1412"/>
                  <a:pt x="1079" y="1412"/>
                </a:cubicBezTo>
                <a:cubicBezTo>
                  <a:pt x="1457" y="1412"/>
                  <a:pt x="1816" y="1350"/>
                  <a:pt x="2158" y="1242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1546" y="72"/>
                  <a:pt x="1313" y="108"/>
                  <a:pt x="1079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3">
            <a:extLst>
              <a:ext uri="{FF2B5EF4-FFF2-40B4-BE49-F238E27FC236}">
                <a16:creationId xmlns:a16="http://schemas.microsoft.com/office/drawing/2014/main" id="{E1FA3D12-FE2E-0D45-86F7-CFD3CE65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753" y="9967438"/>
            <a:ext cx="2334471" cy="2205311"/>
          </a:xfrm>
          <a:custGeom>
            <a:avLst/>
            <a:gdLst>
              <a:gd name="T0" fmla="*/ 0 w 2151"/>
              <a:gd name="T1" fmla="*/ 791 h 2034"/>
              <a:gd name="T2" fmla="*/ 0 w 2151"/>
              <a:gd name="T3" fmla="*/ 791 h 2034"/>
              <a:gd name="T4" fmla="*/ 405 w 2151"/>
              <a:gd name="T5" fmla="*/ 2033 h 2034"/>
              <a:gd name="T6" fmla="*/ 2150 w 2151"/>
              <a:gd name="T7" fmla="*/ 765 h 2034"/>
              <a:gd name="T8" fmla="*/ 1098 w 2151"/>
              <a:gd name="T9" fmla="*/ 0 h 2034"/>
              <a:gd name="T10" fmla="*/ 0 w 2151"/>
              <a:gd name="T11" fmla="*/ 791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1" h="2034">
                <a:moveTo>
                  <a:pt x="0" y="791"/>
                </a:moveTo>
                <a:lnTo>
                  <a:pt x="0" y="791"/>
                </a:lnTo>
                <a:cubicBezTo>
                  <a:pt x="405" y="2033"/>
                  <a:pt x="405" y="2033"/>
                  <a:pt x="405" y="2033"/>
                </a:cubicBezTo>
                <a:cubicBezTo>
                  <a:pt x="1116" y="1799"/>
                  <a:pt x="1718" y="1349"/>
                  <a:pt x="2150" y="765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828" y="369"/>
                  <a:pt x="450" y="647"/>
                  <a:pt x="0" y="7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4">
            <a:extLst>
              <a:ext uri="{FF2B5EF4-FFF2-40B4-BE49-F238E27FC236}">
                <a16:creationId xmlns:a16="http://schemas.microsoft.com/office/drawing/2014/main" id="{206C9A76-FC18-1241-985B-F9BCFCDF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236" y="9967438"/>
            <a:ext cx="2334471" cy="2205311"/>
          </a:xfrm>
          <a:custGeom>
            <a:avLst/>
            <a:gdLst>
              <a:gd name="T0" fmla="*/ 1052 w 2150"/>
              <a:gd name="T1" fmla="*/ 0 h 2034"/>
              <a:gd name="T2" fmla="*/ 1052 w 2150"/>
              <a:gd name="T3" fmla="*/ 0 h 2034"/>
              <a:gd name="T4" fmla="*/ 0 w 2150"/>
              <a:gd name="T5" fmla="*/ 765 h 2034"/>
              <a:gd name="T6" fmla="*/ 1744 w 2150"/>
              <a:gd name="T7" fmla="*/ 2033 h 2034"/>
              <a:gd name="T8" fmla="*/ 2149 w 2150"/>
              <a:gd name="T9" fmla="*/ 791 h 2034"/>
              <a:gd name="T10" fmla="*/ 1052 w 2150"/>
              <a:gd name="T11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0" h="2034">
                <a:moveTo>
                  <a:pt x="1052" y="0"/>
                </a:moveTo>
                <a:lnTo>
                  <a:pt x="1052" y="0"/>
                </a:lnTo>
                <a:cubicBezTo>
                  <a:pt x="0" y="765"/>
                  <a:pt x="0" y="765"/>
                  <a:pt x="0" y="765"/>
                </a:cubicBezTo>
                <a:cubicBezTo>
                  <a:pt x="431" y="1349"/>
                  <a:pt x="1034" y="1799"/>
                  <a:pt x="1744" y="2033"/>
                </a:cubicBezTo>
                <a:cubicBezTo>
                  <a:pt x="2149" y="791"/>
                  <a:pt x="2149" y="791"/>
                  <a:pt x="2149" y="791"/>
                </a:cubicBezTo>
                <a:cubicBezTo>
                  <a:pt x="1700" y="647"/>
                  <a:pt x="1322" y="369"/>
                  <a:pt x="105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5">
            <a:extLst>
              <a:ext uri="{FF2B5EF4-FFF2-40B4-BE49-F238E27FC236}">
                <a16:creationId xmlns:a16="http://schemas.microsoft.com/office/drawing/2014/main" id="{3805B4C0-64E2-D846-A07C-967FD504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891" y="6341354"/>
            <a:ext cx="1865663" cy="2224446"/>
          </a:xfrm>
          <a:custGeom>
            <a:avLst/>
            <a:gdLst>
              <a:gd name="T0" fmla="*/ 1718 w 1719"/>
              <a:gd name="T1" fmla="*/ 764 h 2051"/>
              <a:gd name="T2" fmla="*/ 1718 w 1719"/>
              <a:gd name="T3" fmla="*/ 764 h 2051"/>
              <a:gd name="T4" fmla="*/ 666 w 1719"/>
              <a:gd name="T5" fmla="*/ 0 h 2051"/>
              <a:gd name="T6" fmla="*/ 0 w 1719"/>
              <a:gd name="T7" fmla="*/ 2050 h 2051"/>
              <a:gd name="T8" fmla="*/ 1295 w 1719"/>
              <a:gd name="T9" fmla="*/ 2050 h 2051"/>
              <a:gd name="T10" fmla="*/ 1718 w 1719"/>
              <a:gd name="T11" fmla="*/ 764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2051">
                <a:moveTo>
                  <a:pt x="1718" y="764"/>
                </a:moveTo>
                <a:lnTo>
                  <a:pt x="1718" y="764"/>
                </a:lnTo>
                <a:cubicBezTo>
                  <a:pt x="666" y="0"/>
                  <a:pt x="666" y="0"/>
                  <a:pt x="666" y="0"/>
                </a:cubicBezTo>
                <a:cubicBezTo>
                  <a:pt x="243" y="575"/>
                  <a:pt x="0" y="1285"/>
                  <a:pt x="0" y="2050"/>
                </a:cubicBezTo>
                <a:cubicBezTo>
                  <a:pt x="1295" y="2050"/>
                  <a:pt x="1295" y="2050"/>
                  <a:pt x="1295" y="2050"/>
                </a:cubicBezTo>
                <a:cubicBezTo>
                  <a:pt x="1295" y="1573"/>
                  <a:pt x="1457" y="1124"/>
                  <a:pt x="1718" y="7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6">
            <a:extLst>
              <a:ext uri="{FF2B5EF4-FFF2-40B4-BE49-F238E27FC236}">
                <a16:creationId xmlns:a16="http://schemas.microsoft.com/office/drawing/2014/main" id="{9D3CBCC2-D6D1-8E40-A346-6FC28E8D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891" y="8561015"/>
            <a:ext cx="1865663" cy="2234014"/>
          </a:xfrm>
          <a:custGeom>
            <a:avLst/>
            <a:gdLst>
              <a:gd name="T0" fmla="*/ 1295 w 1719"/>
              <a:gd name="T1" fmla="*/ 0 h 2061"/>
              <a:gd name="T2" fmla="*/ 1295 w 1719"/>
              <a:gd name="T3" fmla="*/ 0 h 2061"/>
              <a:gd name="T4" fmla="*/ 0 w 1719"/>
              <a:gd name="T5" fmla="*/ 0 h 2061"/>
              <a:gd name="T6" fmla="*/ 666 w 1719"/>
              <a:gd name="T7" fmla="*/ 2060 h 2061"/>
              <a:gd name="T8" fmla="*/ 1718 w 1719"/>
              <a:gd name="T9" fmla="*/ 1295 h 2061"/>
              <a:gd name="T10" fmla="*/ 1295 w 1719"/>
              <a:gd name="T11" fmla="*/ 0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2061">
                <a:moveTo>
                  <a:pt x="1295" y="0"/>
                </a:moveTo>
                <a:lnTo>
                  <a:pt x="1295" y="0"/>
                </a:lnTo>
                <a:cubicBezTo>
                  <a:pt x="0" y="0"/>
                  <a:pt x="0" y="0"/>
                  <a:pt x="0" y="0"/>
                </a:cubicBezTo>
                <a:cubicBezTo>
                  <a:pt x="0" y="773"/>
                  <a:pt x="243" y="1484"/>
                  <a:pt x="666" y="2060"/>
                </a:cubicBezTo>
                <a:cubicBezTo>
                  <a:pt x="1718" y="1295"/>
                  <a:pt x="1718" y="1295"/>
                  <a:pt x="1718" y="1295"/>
                </a:cubicBezTo>
                <a:cubicBezTo>
                  <a:pt x="1457" y="926"/>
                  <a:pt x="1295" y="486"/>
                  <a:pt x="129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7">
            <a:extLst>
              <a:ext uri="{FF2B5EF4-FFF2-40B4-BE49-F238E27FC236}">
                <a16:creationId xmlns:a16="http://schemas.microsoft.com/office/drawing/2014/main" id="{AE9ED5CA-53B8-E64D-B2F5-E3B06A1D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906" y="8561015"/>
            <a:ext cx="1865663" cy="2234014"/>
          </a:xfrm>
          <a:custGeom>
            <a:avLst/>
            <a:gdLst>
              <a:gd name="T0" fmla="*/ 0 w 1719"/>
              <a:gd name="T1" fmla="*/ 1295 h 2061"/>
              <a:gd name="T2" fmla="*/ 0 w 1719"/>
              <a:gd name="T3" fmla="*/ 1295 h 2061"/>
              <a:gd name="T4" fmla="*/ 1052 w 1719"/>
              <a:gd name="T5" fmla="*/ 2060 h 2061"/>
              <a:gd name="T6" fmla="*/ 1718 w 1719"/>
              <a:gd name="T7" fmla="*/ 0 h 2061"/>
              <a:gd name="T8" fmla="*/ 422 w 1719"/>
              <a:gd name="T9" fmla="*/ 0 h 2061"/>
              <a:gd name="T10" fmla="*/ 0 w 1719"/>
              <a:gd name="T11" fmla="*/ 1295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2061">
                <a:moveTo>
                  <a:pt x="0" y="1295"/>
                </a:moveTo>
                <a:lnTo>
                  <a:pt x="0" y="1295"/>
                </a:lnTo>
                <a:cubicBezTo>
                  <a:pt x="1052" y="2060"/>
                  <a:pt x="1052" y="2060"/>
                  <a:pt x="1052" y="2060"/>
                </a:cubicBezTo>
                <a:cubicBezTo>
                  <a:pt x="1475" y="1484"/>
                  <a:pt x="1718" y="773"/>
                  <a:pt x="1718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22" y="486"/>
                  <a:pt x="261" y="926"/>
                  <a:pt x="0" y="12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8">
            <a:extLst>
              <a:ext uri="{FF2B5EF4-FFF2-40B4-BE49-F238E27FC236}">
                <a16:creationId xmlns:a16="http://schemas.microsoft.com/office/drawing/2014/main" id="{0DB05316-BDDA-D149-ABFB-23367C8C9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236" y="4963633"/>
            <a:ext cx="2334471" cy="2205311"/>
          </a:xfrm>
          <a:custGeom>
            <a:avLst/>
            <a:gdLst>
              <a:gd name="T0" fmla="*/ 0 w 2150"/>
              <a:gd name="T1" fmla="*/ 1268 h 2033"/>
              <a:gd name="T2" fmla="*/ 0 w 2150"/>
              <a:gd name="T3" fmla="*/ 1268 h 2033"/>
              <a:gd name="T4" fmla="*/ 1052 w 2150"/>
              <a:gd name="T5" fmla="*/ 2032 h 2033"/>
              <a:gd name="T6" fmla="*/ 2149 w 2150"/>
              <a:gd name="T7" fmla="*/ 1241 h 2033"/>
              <a:gd name="T8" fmla="*/ 1744 w 2150"/>
              <a:gd name="T9" fmla="*/ 0 h 2033"/>
              <a:gd name="T10" fmla="*/ 0 w 2150"/>
              <a:gd name="T11" fmla="*/ 1268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0" h="2033">
                <a:moveTo>
                  <a:pt x="0" y="1268"/>
                </a:moveTo>
                <a:lnTo>
                  <a:pt x="0" y="1268"/>
                </a:lnTo>
                <a:cubicBezTo>
                  <a:pt x="1052" y="2032"/>
                  <a:pt x="1052" y="2032"/>
                  <a:pt x="1052" y="2032"/>
                </a:cubicBezTo>
                <a:cubicBezTo>
                  <a:pt x="1322" y="1664"/>
                  <a:pt x="1700" y="1385"/>
                  <a:pt x="2149" y="1241"/>
                </a:cubicBezTo>
                <a:cubicBezTo>
                  <a:pt x="1744" y="0"/>
                  <a:pt x="1744" y="0"/>
                  <a:pt x="1744" y="0"/>
                </a:cubicBezTo>
                <a:cubicBezTo>
                  <a:pt x="1034" y="234"/>
                  <a:pt x="431" y="683"/>
                  <a:pt x="0" y="12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9">
            <a:extLst>
              <a:ext uri="{FF2B5EF4-FFF2-40B4-BE49-F238E27FC236}">
                <a16:creationId xmlns:a16="http://schemas.microsoft.com/office/drawing/2014/main" id="{D5246527-DC64-8949-B361-0B58B1F9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6602" y="4777068"/>
            <a:ext cx="2344039" cy="1530801"/>
          </a:xfrm>
          <a:custGeom>
            <a:avLst/>
            <a:gdLst>
              <a:gd name="T0" fmla="*/ 1079 w 2159"/>
              <a:gd name="T1" fmla="*/ 1304 h 1413"/>
              <a:gd name="T2" fmla="*/ 1079 w 2159"/>
              <a:gd name="T3" fmla="*/ 1304 h 1413"/>
              <a:gd name="T4" fmla="*/ 1753 w 2159"/>
              <a:gd name="T5" fmla="*/ 1412 h 1413"/>
              <a:gd name="T6" fmla="*/ 2158 w 2159"/>
              <a:gd name="T7" fmla="*/ 171 h 1413"/>
              <a:gd name="T8" fmla="*/ 1079 w 2159"/>
              <a:gd name="T9" fmla="*/ 0 h 1413"/>
              <a:gd name="T10" fmla="*/ 0 w 2159"/>
              <a:gd name="T11" fmla="*/ 171 h 1413"/>
              <a:gd name="T12" fmla="*/ 405 w 2159"/>
              <a:gd name="T13" fmla="*/ 1412 h 1413"/>
              <a:gd name="T14" fmla="*/ 1079 w 2159"/>
              <a:gd name="T15" fmla="*/ 1304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9" h="1413">
                <a:moveTo>
                  <a:pt x="1079" y="1304"/>
                </a:moveTo>
                <a:lnTo>
                  <a:pt x="1079" y="1304"/>
                </a:lnTo>
                <a:cubicBezTo>
                  <a:pt x="1313" y="1304"/>
                  <a:pt x="1546" y="1340"/>
                  <a:pt x="1753" y="1412"/>
                </a:cubicBezTo>
                <a:cubicBezTo>
                  <a:pt x="2158" y="171"/>
                  <a:pt x="2158" y="171"/>
                  <a:pt x="2158" y="171"/>
                </a:cubicBezTo>
                <a:cubicBezTo>
                  <a:pt x="1816" y="63"/>
                  <a:pt x="1457" y="0"/>
                  <a:pt x="1079" y="0"/>
                </a:cubicBezTo>
                <a:cubicBezTo>
                  <a:pt x="702" y="0"/>
                  <a:pt x="342" y="63"/>
                  <a:pt x="0" y="171"/>
                </a:cubicBezTo>
                <a:cubicBezTo>
                  <a:pt x="405" y="1412"/>
                  <a:pt x="405" y="1412"/>
                  <a:pt x="405" y="1412"/>
                </a:cubicBezTo>
                <a:cubicBezTo>
                  <a:pt x="612" y="1340"/>
                  <a:pt x="846" y="1304"/>
                  <a:pt x="1079" y="1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0">
            <a:extLst>
              <a:ext uri="{FF2B5EF4-FFF2-40B4-BE49-F238E27FC236}">
                <a16:creationId xmlns:a16="http://schemas.microsoft.com/office/drawing/2014/main" id="{9A4084DC-C839-A54C-ADF9-2D49CCC8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753" y="4963633"/>
            <a:ext cx="2334471" cy="2205311"/>
          </a:xfrm>
          <a:custGeom>
            <a:avLst/>
            <a:gdLst>
              <a:gd name="T0" fmla="*/ 1098 w 2151"/>
              <a:gd name="T1" fmla="*/ 2032 h 2033"/>
              <a:gd name="T2" fmla="*/ 1098 w 2151"/>
              <a:gd name="T3" fmla="*/ 2032 h 2033"/>
              <a:gd name="T4" fmla="*/ 2150 w 2151"/>
              <a:gd name="T5" fmla="*/ 1268 h 2033"/>
              <a:gd name="T6" fmla="*/ 405 w 2151"/>
              <a:gd name="T7" fmla="*/ 0 h 2033"/>
              <a:gd name="T8" fmla="*/ 0 w 2151"/>
              <a:gd name="T9" fmla="*/ 1241 h 2033"/>
              <a:gd name="T10" fmla="*/ 1098 w 2151"/>
              <a:gd name="T11" fmla="*/ 2032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1" h="2033">
                <a:moveTo>
                  <a:pt x="1098" y="2032"/>
                </a:moveTo>
                <a:lnTo>
                  <a:pt x="1098" y="2032"/>
                </a:lnTo>
                <a:cubicBezTo>
                  <a:pt x="2150" y="1268"/>
                  <a:pt x="2150" y="1268"/>
                  <a:pt x="2150" y="1268"/>
                </a:cubicBezTo>
                <a:cubicBezTo>
                  <a:pt x="1718" y="683"/>
                  <a:pt x="1116" y="234"/>
                  <a:pt x="405" y="0"/>
                </a:cubicBezTo>
                <a:cubicBezTo>
                  <a:pt x="0" y="1241"/>
                  <a:pt x="0" y="1241"/>
                  <a:pt x="0" y="1241"/>
                </a:cubicBezTo>
                <a:cubicBezTo>
                  <a:pt x="450" y="1385"/>
                  <a:pt x="828" y="1664"/>
                  <a:pt x="1098" y="20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1">
            <a:extLst>
              <a:ext uri="{FF2B5EF4-FFF2-40B4-BE49-F238E27FC236}">
                <a16:creationId xmlns:a16="http://schemas.microsoft.com/office/drawing/2014/main" id="{1D04EBD5-CCCD-7349-98B6-D591C1A1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906" y="6341354"/>
            <a:ext cx="1865663" cy="2224446"/>
          </a:xfrm>
          <a:custGeom>
            <a:avLst/>
            <a:gdLst>
              <a:gd name="T0" fmla="*/ 422 w 1719"/>
              <a:gd name="T1" fmla="*/ 2050 h 2051"/>
              <a:gd name="T2" fmla="*/ 422 w 1719"/>
              <a:gd name="T3" fmla="*/ 2050 h 2051"/>
              <a:gd name="T4" fmla="*/ 1718 w 1719"/>
              <a:gd name="T5" fmla="*/ 2050 h 2051"/>
              <a:gd name="T6" fmla="*/ 1052 w 1719"/>
              <a:gd name="T7" fmla="*/ 0 h 2051"/>
              <a:gd name="T8" fmla="*/ 0 w 1719"/>
              <a:gd name="T9" fmla="*/ 764 h 2051"/>
              <a:gd name="T10" fmla="*/ 422 w 1719"/>
              <a:gd name="T11" fmla="*/ 2050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2051">
                <a:moveTo>
                  <a:pt x="422" y="2050"/>
                </a:moveTo>
                <a:lnTo>
                  <a:pt x="422" y="2050"/>
                </a:lnTo>
                <a:cubicBezTo>
                  <a:pt x="1718" y="2050"/>
                  <a:pt x="1718" y="2050"/>
                  <a:pt x="1718" y="2050"/>
                </a:cubicBezTo>
                <a:cubicBezTo>
                  <a:pt x="1718" y="1285"/>
                  <a:pt x="1475" y="575"/>
                  <a:pt x="1052" y="0"/>
                </a:cubicBezTo>
                <a:cubicBezTo>
                  <a:pt x="0" y="764"/>
                  <a:pt x="0" y="764"/>
                  <a:pt x="0" y="764"/>
                </a:cubicBezTo>
                <a:cubicBezTo>
                  <a:pt x="261" y="1124"/>
                  <a:pt x="422" y="1573"/>
                  <a:pt x="422" y="20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Line 422">
            <a:extLst>
              <a:ext uri="{FF2B5EF4-FFF2-40B4-BE49-F238E27FC236}">
                <a16:creationId xmlns:a16="http://schemas.microsoft.com/office/drawing/2014/main" id="{F484616A-39EB-6948-83D8-97A9585F2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7366" y="6307869"/>
            <a:ext cx="4692860" cy="478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Freeform 423">
            <a:extLst>
              <a:ext uri="{FF2B5EF4-FFF2-40B4-BE49-F238E27FC236}">
                <a16:creationId xmlns:a16="http://schemas.microsoft.com/office/drawing/2014/main" id="{B70E5F7E-44E9-D741-8F69-E31B45C0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906" y="6202626"/>
            <a:ext cx="205703" cy="205700"/>
          </a:xfrm>
          <a:custGeom>
            <a:avLst/>
            <a:gdLst>
              <a:gd name="T0" fmla="*/ 99 w 190"/>
              <a:gd name="T1" fmla="*/ 189 h 190"/>
              <a:gd name="T2" fmla="*/ 99 w 190"/>
              <a:gd name="T3" fmla="*/ 189 h 190"/>
              <a:gd name="T4" fmla="*/ 0 w 190"/>
              <a:gd name="T5" fmla="*/ 99 h 190"/>
              <a:gd name="T6" fmla="*/ 99 w 190"/>
              <a:gd name="T7" fmla="*/ 0 h 190"/>
              <a:gd name="T8" fmla="*/ 189 w 190"/>
              <a:gd name="T9" fmla="*/ 99 h 190"/>
              <a:gd name="T10" fmla="*/ 99 w 190"/>
              <a:gd name="T1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90">
                <a:moveTo>
                  <a:pt x="99" y="189"/>
                </a:moveTo>
                <a:lnTo>
                  <a:pt x="99" y="189"/>
                </a:lnTo>
                <a:cubicBezTo>
                  <a:pt x="45" y="189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43" y="0"/>
                  <a:pt x="189" y="45"/>
                  <a:pt x="189" y="99"/>
                </a:cubicBezTo>
                <a:cubicBezTo>
                  <a:pt x="189" y="153"/>
                  <a:pt x="143" y="189"/>
                  <a:pt x="99" y="1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4">
            <a:extLst>
              <a:ext uri="{FF2B5EF4-FFF2-40B4-BE49-F238E27FC236}">
                <a16:creationId xmlns:a16="http://schemas.microsoft.com/office/drawing/2014/main" id="{BB759D1D-0A6E-F84B-A44A-81543FED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118" y="6221761"/>
            <a:ext cx="177000" cy="176997"/>
          </a:xfrm>
          <a:custGeom>
            <a:avLst/>
            <a:gdLst>
              <a:gd name="T0" fmla="*/ 81 w 163"/>
              <a:gd name="T1" fmla="*/ 162 h 163"/>
              <a:gd name="T2" fmla="*/ 81 w 163"/>
              <a:gd name="T3" fmla="*/ 162 h 163"/>
              <a:gd name="T4" fmla="*/ 162 w 163"/>
              <a:gd name="T5" fmla="*/ 81 h 163"/>
              <a:gd name="T6" fmla="*/ 81 w 163"/>
              <a:gd name="T7" fmla="*/ 0 h 163"/>
              <a:gd name="T8" fmla="*/ 0 w 163"/>
              <a:gd name="T9" fmla="*/ 81 h 163"/>
              <a:gd name="T10" fmla="*/ 81 w 163"/>
              <a:gd name="T1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126" y="162"/>
                  <a:pt x="162" y="126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Line 425">
            <a:extLst>
              <a:ext uri="{FF2B5EF4-FFF2-40B4-BE49-F238E27FC236}">
                <a16:creationId xmlns:a16="http://schemas.microsoft.com/office/drawing/2014/main" id="{CE3FE03B-AF70-DF47-8B72-5AB2BCF5C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7366" y="10756759"/>
            <a:ext cx="4692860" cy="478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Freeform 426">
            <a:extLst>
              <a:ext uri="{FF2B5EF4-FFF2-40B4-BE49-F238E27FC236}">
                <a16:creationId xmlns:a16="http://schemas.microsoft.com/office/drawing/2014/main" id="{CEB29630-79DE-F348-93B9-549CC80A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906" y="10661084"/>
            <a:ext cx="205703" cy="205700"/>
          </a:xfrm>
          <a:custGeom>
            <a:avLst/>
            <a:gdLst>
              <a:gd name="T0" fmla="*/ 99 w 190"/>
              <a:gd name="T1" fmla="*/ 188 h 189"/>
              <a:gd name="T2" fmla="*/ 99 w 190"/>
              <a:gd name="T3" fmla="*/ 188 h 189"/>
              <a:gd name="T4" fmla="*/ 0 w 190"/>
              <a:gd name="T5" fmla="*/ 90 h 189"/>
              <a:gd name="T6" fmla="*/ 99 w 190"/>
              <a:gd name="T7" fmla="*/ 0 h 189"/>
              <a:gd name="T8" fmla="*/ 189 w 190"/>
              <a:gd name="T9" fmla="*/ 90 h 189"/>
              <a:gd name="T10" fmla="*/ 99 w 190"/>
              <a:gd name="T1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89">
                <a:moveTo>
                  <a:pt x="99" y="188"/>
                </a:moveTo>
                <a:lnTo>
                  <a:pt x="99" y="188"/>
                </a:lnTo>
                <a:cubicBezTo>
                  <a:pt x="45" y="188"/>
                  <a:pt x="0" y="143"/>
                  <a:pt x="0" y="90"/>
                </a:cubicBezTo>
                <a:cubicBezTo>
                  <a:pt x="0" y="44"/>
                  <a:pt x="45" y="0"/>
                  <a:pt x="99" y="0"/>
                </a:cubicBezTo>
                <a:cubicBezTo>
                  <a:pt x="143" y="0"/>
                  <a:pt x="189" y="44"/>
                  <a:pt x="189" y="90"/>
                </a:cubicBezTo>
                <a:cubicBezTo>
                  <a:pt x="189" y="143"/>
                  <a:pt x="143" y="188"/>
                  <a:pt x="99" y="18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7">
            <a:extLst>
              <a:ext uri="{FF2B5EF4-FFF2-40B4-BE49-F238E27FC236}">
                <a16:creationId xmlns:a16="http://schemas.microsoft.com/office/drawing/2014/main" id="{28A1FF2B-45D5-604E-B506-E63E41A8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118" y="10670651"/>
            <a:ext cx="177000" cy="176997"/>
          </a:xfrm>
          <a:custGeom>
            <a:avLst/>
            <a:gdLst>
              <a:gd name="T0" fmla="*/ 81 w 163"/>
              <a:gd name="T1" fmla="*/ 163 h 164"/>
              <a:gd name="T2" fmla="*/ 81 w 163"/>
              <a:gd name="T3" fmla="*/ 163 h 164"/>
              <a:gd name="T4" fmla="*/ 162 w 163"/>
              <a:gd name="T5" fmla="*/ 82 h 164"/>
              <a:gd name="T6" fmla="*/ 81 w 163"/>
              <a:gd name="T7" fmla="*/ 0 h 164"/>
              <a:gd name="T8" fmla="*/ 0 w 163"/>
              <a:gd name="T9" fmla="*/ 82 h 164"/>
              <a:gd name="T10" fmla="*/ 81 w 163"/>
              <a:gd name="T1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4">
                <a:moveTo>
                  <a:pt x="81" y="163"/>
                </a:moveTo>
                <a:lnTo>
                  <a:pt x="81" y="163"/>
                </a:lnTo>
                <a:cubicBezTo>
                  <a:pt x="126" y="163"/>
                  <a:pt x="162" y="127"/>
                  <a:pt x="162" y="82"/>
                </a:cubicBezTo>
                <a:cubicBezTo>
                  <a:pt x="162" y="36"/>
                  <a:pt x="126" y="0"/>
                  <a:pt x="81" y="0"/>
                </a:cubicBezTo>
                <a:cubicBezTo>
                  <a:pt x="36" y="0"/>
                  <a:pt x="0" y="36"/>
                  <a:pt x="0" y="82"/>
                </a:cubicBezTo>
                <a:cubicBezTo>
                  <a:pt x="0" y="127"/>
                  <a:pt x="36" y="163"/>
                  <a:pt x="81" y="1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8">
            <a:extLst>
              <a:ext uri="{FF2B5EF4-FFF2-40B4-BE49-F238E27FC236}">
                <a16:creationId xmlns:a16="http://schemas.microsoft.com/office/drawing/2014/main" id="{E46A6781-E083-154D-9FF6-5EEE5C59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9647" y="5528116"/>
            <a:ext cx="1564289" cy="1559503"/>
          </a:xfrm>
          <a:custGeom>
            <a:avLst/>
            <a:gdLst>
              <a:gd name="T0" fmla="*/ 1439 w 1440"/>
              <a:gd name="T1" fmla="*/ 719 h 1439"/>
              <a:gd name="T2" fmla="*/ 1439 w 1440"/>
              <a:gd name="T3" fmla="*/ 719 h 1439"/>
              <a:gd name="T4" fmla="*/ 720 w 1440"/>
              <a:gd name="T5" fmla="*/ 1438 h 1439"/>
              <a:gd name="T6" fmla="*/ 0 w 1440"/>
              <a:gd name="T7" fmla="*/ 719 h 1439"/>
              <a:gd name="T8" fmla="*/ 720 w 1440"/>
              <a:gd name="T9" fmla="*/ 0 h 1439"/>
              <a:gd name="T10" fmla="*/ 1439 w 1440"/>
              <a:gd name="T11" fmla="*/ 719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39">
                <a:moveTo>
                  <a:pt x="1439" y="719"/>
                </a:moveTo>
                <a:lnTo>
                  <a:pt x="1439" y="719"/>
                </a:lnTo>
                <a:cubicBezTo>
                  <a:pt x="1439" y="1115"/>
                  <a:pt x="1124" y="1438"/>
                  <a:pt x="720" y="1438"/>
                </a:cubicBezTo>
                <a:cubicBezTo>
                  <a:pt x="324" y="1438"/>
                  <a:pt x="0" y="1115"/>
                  <a:pt x="0" y="719"/>
                </a:cubicBezTo>
                <a:cubicBezTo>
                  <a:pt x="0" y="314"/>
                  <a:pt x="324" y="0"/>
                  <a:pt x="720" y="0"/>
                </a:cubicBezTo>
                <a:cubicBezTo>
                  <a:pt x="1124" y="0"/>
                  <a:pt x="1439" y="314"/>
                  <a:pt x="1439" y="719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9">
            <a:extLst>
              <a:ext uri="{FF2B5EF4-FFF2-40B4-BE49-F238E27FC236}">
                <a16:creationId xmlns:a16="http://schemas.microsoft.com/office/drawing/2014/main" id="{85677B18-9F33-0147-969A-4BD67BFE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9647" y="9977006"/>
            <a:ext cx="1564289" cy="1564289"/>
          </a:xfrm>
          <a:custGeom>
            <a:avLst/>
            <a:gdLst>
              <a:gd name="T0" fmla="*/ 1439 w 1440"/>
              <a:gd name="T1" fmla="*/ 720 h 1440"/>
              <a:gd name="T2" fmla="*/ 1439 w 1440"/>
              <a:gd name="T3" fmla="*/ 720 h 1440"/>
              <a:gd name="T4" fmla="*/ 720 w 1440"/>
              <a:gd name="T5" fmla="*/ 1439 h 1440"/>
              <a:gd name="T6" fmla="*/ 0 w 1440"/>
              <a:gd name="T7" fmla="*/ 720 h 1440"/>
              <a:gd name="T8" fmla="*/ 720 w 1440"/>
              <a:gd name="T9" fmla="*/ 0 h 1440"/>
              <a:gd name="T10" fmla="*/ 1439 w 1440"/>
              <a:gd name="T11" fmla="*/ 72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0">
                <a:moveTo>
                  <a:pt x="1439" y="720"/>
                </a:moveTo>
                <a:lnTo>
                  <a:pt x="1439" y="720"/>
                </a:lnTo>
                <a:cubicBezTo>
                  <a:pt x="1439" y="1124"/>
                  <a:pt x="1124" y="1439"/>
                  <a:pt x="720" y="1439"/>
                </a:cubicBezTo>
                <a:cubicBezTo>
                  <a:pt x="324" y="1439"/>
                  <a:pt x="0" y="1124"/>
                  <a:pt x="0" y="720"/>
                </a:cubicBezTo>
                <a:cubicBezTo>
                  <a:pt x="0" y="324"/>
                  <a:pt x="324" y="0"/>
                  <a:pt x="720" y="0"/>
                </a:cubicBezTo>
                <a:cubicBezTo>
                  <a:pt x="1124" y="0"/>
                  <a:pt x="1439" y="324"/>
                  <a:pt x="1439" y="72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Line 430">
            <a:extLst>
              <a:ext uri="{FF2B5EF4-FFF2-40B4-BE49-F238E27FC236}">
                <a16:creationId xmlns:a16="http://schemas.microsoft.com/office/drawing/2014/main" id="{D02AF536-F671-0746-8D7D-EE18CC75F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206" y="6307869"/>
            <a:ext cx="4711998" cy="478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" name="Freeform 431">
            <a:extLst>
              <a:ext uri="{FF2B5EF4-FFF2-40B4-BE49-F238E27FC236}">
                <a16:creationId xmlns:a16="http://schemas.microsoft.com/office/drawing/2014/main" id="{BC429E5E-BCC8-4A4B-8675-32BA6D1B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176" y="6202626"/>
            <a:ext cx="205703" cy="205700"/>
          </a:xfrm>
          <a:custGeom>
            <a:avLst/>
            <a:gdLst>
              <a:gd name="T0" fmla="*/ 90 w 190"/>
              <a:gd name="T1" fmla="*/ 0 h 190"/>
              <a:gd name="T2" fmla="*/ 90 w 190"/>
              <a:gd name="T3" fmla="*/ 0 h 190"/>
              <a:gd name="T4" fmla="*/ 189 w 190"/>
              <a:gd name="T5" fmla="*/ 99 h 190"/>
              <a:gd name="T6" fmla="*/ 90 w 190"/>
              <a:gd name="T7" fmla="*/ 189 h 190"/>
              <a:gd name="T8" fmla="*/ 0 w 190"/>
              <a:gd name="T9" fmla="*/ 99 h 190"/>
              <a:gd name="T10" fmla="*/ 90 w 190"/>
              <a:gd name="T11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90">
                <a:moveTo>
                  <a:pt x="90" y="0"/>
                </a:moveTo>
                <a:lnTo>
                  <a:pt x="90" y="0"/>
                </a:lnTo>
                <a:cubicBezTo>
                  <a:pt x="144" y="0"/>
                  <a:pt x="189" y="45"/>
                  <a:pt x="189" y="99"/>
                </a:cubicBezTo>
                <a:cubicBezTo>
                  <a:pt x="189" y="153"/>
                  <a:pt x="144" y="189"/>
                  <a:pt x="90" y="189"/>
                </a:cubicBezTo>
                <a:cubicBezTo>
                  <a:pt x="36" y="189"/>
                  <a:pt x="0" y="153"/>
                  <a:pt x="0" y="99"/>
                </a:cubicBezTo>
                <a:cubicBezTo>
                  <a:pt x="0" y="45"/>
                  <a:pt x="36" y="0"/>
                  <a:pt x="90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2">
            <a:extLst>
              <a:ext uri="{FF2B5EF4-FFF2-40B4-BE49-F238E27FC236}">
                <a16:creationId xmlns:a16="http://schemas.microsoft.com/office/drawing/2014/main" id="{44A5A783-686D-3741-BD12-BE8AEF557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452" y="6221761"/>
            <a:ext cx="176997" cy="176997"/>
          </a:xfrm>
          <a:custGeom>
            <a:avLst/>
            <a:gdLst>
              <a:gd name="T0" fmla="*/ 81 w 163"/>
              <a:gd name="T1" fmla="*/ 0 h 163"/>
              <a:gd name="T2" fmla="*/ 81 w 163"/>
              <a:gd name="T3" fmla="*/ 0 h 163"/>
              <a:gd name="T4" fmla="*/ 0 w 163"/>
              <a:gd name="T5" fmla="*/ 81 h 163"/>
              <a:gd name="T6" fmla="*/ 81 w 163"/>
              <a:gd name="T7" fmla="*/ 162 h 163"/>
              <a:gd name="T8" fmla="*/ 162 w 163"/>
              <a:gd name="T9" fmla="*/ 81 h 163"/>
              <a:gd name="T10" fmla="*/ 81 w 163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62" y="126"/>
                  <a:pt x="162" y="81"/>
                </a:cubicBezTo>
                <a:cubicBezTo>
                  <a:pt x="162" y="36"/>
                  <a:pt x="126" y="0"/>
                  <a:pt x="81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Line 433">
            <a:extLst>
              <a:ext uri="{FF2B5EF4-FFF2-40B4-BE49-F238E27FC236}">
                <a16:creationId xmlns:a16="http://schemas.microsoft.com/office/drawing/2014/main" id="{15B1319F-A658-BB4D-9323-E9D5F1B2F2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206" y="10756759"/>
            <a:ext cx="4711998" cy="478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Freeform 434">
            <a:extLst>
              <a:ext uri="{FF2B5EF4-FFF2-40B4-BE49-F238E27FC236}">
                <a16:creationId xmlns:a16="http://schemas.microsoft.com/office/drawing/2014/main" id="{E894D726-1ED1-E440-ACA3-BC4A9BF0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176" y="10661084"/>
            <a:ext cx="205703" cy="205700"/>
          </a:xfrm>
          <a:custGeom>
            <a:avLst/>
            <a:gdLst>
              <a:gd name="T0" fmla="*/ 90 w 190"/>
              <a:gd name="T1" fmla="*/ 0 h 189"/>
              <a:gd name="T2" fmla="*/ 90 w 190"/>
              <a:gd name="T3" fmla="*/ 0 h 189"/>
              <a:gd name="T4" fmla="*/ 189 w 190"/>
              <a:gd name="T5" fmla="*/ 90 h 189"/>
              <a:gd name="T6" fmla="*/ 90 w 190"/>
              <a:gd name="T7" fmla="*/ 188 h 189"/>
              <a:gd name="T8" fmla="*/ 0 w 190"/>
              <a:gd name="T9" fmla="*/ 90 h 189"/>
              <a:gd name="T10" fmla="*/ 90 w 19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89">
                <a:moveTo>
                  <a:pt x="90" y="0"/>
                </a:moveTo>
                <a:lnTo>
                  <a:pt x="90" y="0"/>
                </a:lnTo>
                <a:cubicBezTo>
                  <a:pt x="144" y="0"/>
                  <a:pt x="189" y="44"/>
                  <a:pt x="189" y="90"/>
                </a:cubicBezTo>
                <a:cubicBezTo>
                  <a:pt x="189" y="143"/>
                  <a:pt x="144" y="188"/>
                  <a:pt x="90" y="188"/>
                </a:cubicBezTo>
                <a:cubicBezTo>
                  <a:pt x="36" y="188"/>
                  <a:pt x="0" y="143"/>
                  <a:pt x="0" y="90"/>
                </a:cubicBezTo>
                <a:cubicBezTo>
                  <a:pt x="0" y="44"/>
                  <a:pt x="36" y="0"/>
                  <a:pt x="90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5">
            <a:extLst>
              <a:ext uri="{FF2B5EF4-FFF2-40B4-BE49-F238E27FC236}">
                <a16:creationId xmlns:a16="http://schemas.microsoft.com/office/drawing/2014/main" id="{FCF9CA6F-4E8F-F144-AA40-6672BF69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452" y="10670651"/>
            <a:ext cx="176997" cy="176997"/>
          </a:xfrm>
          <a:custGeom>
            <a:avLst/>
            <a:gdLst>
              <a:gd name="T0" fmla="*/ 81 w 163"/>
              <a:gd name="T1" fmla="*/ 0 h 164"/>
              <a:gd name="T2" fmla="*/ 81 w 163"/>
              <a:gd name="T3" fmla="*/ 0 h 164"/>
              <a:gd name="T4" fmla="*/ 0 w 163"/>
              <a:gd name="T5" fmla="*/ 82 h 164"/>
              <a:gd name="T6" fmla="*/ 81 w 163"/>
              <a:gd name="T7" fmla="*/ 163 h 164"/>
              <a:gd name="T8" fmla="*/ 162 w 163"/>
              <a:gd name="T9" fmla="*/ 82 h 164"/>
              <a:gd name="T10" fmla="*/ 81 w 163"/>
              <a:gd name="T11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4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6"/>
                  <a:pt x="0" y="82"/>
                </a:cubicBezTo>
                <a:cubicBezTo>
                  <a:pt x="0" y="127"/>
                  <a:pt x="36" y="163"/>
                  <a:pt x="81" y="163"/>
                </a:cubicBezTo>
                <a:cubicBezTo>
                  <a:pt x="126" y="163"/>
                  <a:pt x="162" y="127"/>
                  <a:pt x="162" y="82"/>
                </a:cubicBezTo>
                <a:cubicBezTo>
                  <a:pt x="162" y="36"/>
                  <a:pt x="126" y="0"/>
                  <a:pt x="81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6">
            <a:extLst>
              <a:ext uri="{FF2B5EF4-FFF2-40B4-BE49-F238E27FC236}">
                <a16:creationId xmlns:a16="http://schemas.microsoft.com/office/drawing/2014/main" id="{B94F4D99-1403-144B-9547-B492AB86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67" y="5528116"/>
            <a:ext cx="1564286" cy="1559503"/>
          </a:xfrm>
          <a:custGeom>
            <a:avLst/>
            <a:gdLst>
              <a:gd name="T0" fmla="*/ 0 w 1440"/>
              <a:gd name="T1" fmla="*/ 719 h 1439"/>
              <a:gd name="T2" fmla="*/ 0 w 1440"/>
              <a:gd name="T3" fmla="*/ 719 h 1439"/>
              <a:gd name="T4" fmla="*/ 720 w 1440"/>
              <a:gd name="T5" fmla="*/ 1438 h 1439"/>
              <a:gd name="T6" fmla="*/ 1439 w 1440"/>
              <a:gd name="T7" fmla="*/ 719 h 1439"/>
              <a:gd name="T8" fmla="*/ 720 w 1440"/>
              <a:gd name="T9" fmla="*/ 0 h 1439"/>
              <a:gd name="T10" fmla="*/ 0 w 1440"/>
              <a:gd name="T11" fmla="*/ 719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39">
                <a:moveTo>
                  <a:pt x="0" y="719"/>
                </a:moveTo>
                <a:lnTo>
                  <a:pt x="0" y="719"/>
                </a:lnTo>
                <a:cubicBezTo>
                  <a:pt x="0" y="1115"/>
                  <a:pt x="324" y="1438"/>
                  <a:pt x="720" y="1438"/>
                </a:cubicBezTo>
                <a:cubicBezTo>
                  <a:pt x="1125" y="1438"/>
                  <a:pt x="1439" y="1115"/>
                  <a:pt x="1439" y="719"/>
                </a:cubicBezTo>
                <a:cubicBezTo>
                  <a:pt x="1439" y="314"/>
                  <a:pt x="1125" y="0"/>
                  <a:pt x="720" y="0"/>
                </a:cubicBezTo>
                <a:cubicBezTo>
                  <a:pt x="324" y="0"/>
                  <a:pt x="0" y="314"/>
                  <a:pt x="0" y="719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7">
            <a:extLst>
              <a:ext uri="{FF2B5EF4-FFF2-40B4-BE49-F238E27FC236}">
                <a16:creationId xmlns:a16="http://schemas.microsoft.com/office/drawing/2014/main" id="{26D554FF-B170-9A44-A9DD-3AE60601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67" y="9977006"/>
            <a:ext cx="1564286" cy="1564289"/>
          </a:xfrm>
          <a:custGeom>
            <a:avLst/>
            <a:gdLst>
              <a:gd name="T0" fmla="*/ 0 w 1440"/>
              <a:gd name="T1" fmla="*/ 720 h 1440"/>
              <a:gd name="T2" fmla="*/ 0 w 1440"/>
              <a:gd name="T3" fmla="*/ 720 h 1440"/>
              <a:gd name="T4" fmla="*/ 720 w 1440"/>
              <a:gd name="T5" fmla="*/ 1439 h 1440"/>
              <a:gd name="T6" fmla="*/ 1439 w 1440"/>
              <a:gd name="T7" fmla="*/ 720 h 1440"/>
              <a:gd name="T8" fmla="*/ 720 w 1440"/>
              <a:gd name="T9" fmla="*/ 0 h 1440"/>
              <a:gd name="T10" fmla="*/ 0 w 1440"/>
              <a:gd name="T11" fmla="*/ 72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0">
                <a:moveTo>
                  <a:pt x="0" y="720"/>
                </a:moveTo>
                <a:lnTo>
                  <a:pt x="0" y="720"/>
                </a:lnTo>
                <a:cubicBezTo>
                  <a:pt x="0" y="1124"/>
                  <a:pt x="324" y="1439"/>
                  <a:pt x="720" y="1439"/>
                </a:cubicBezTo>
                <a:cubicBezTo>
                  <a:pt x="1125" y="1439"/>
                  <a:pt x="1439" y="1124"/>
                  <a:pt x="1439" y="720"/>
                </a:cubicBezTo>
                <a:cubicBezTo>
                  <a:pt x="1439" y="324"/>
                  <a:pt x="1125" y="0"/>
                  <a:pt x="720" y="0"/>
                </a:cubicBezTo>
                <a:cubicBezTo>
                  <a:pt x="324" y="0"/>
                  <a:pt x="0" y="324"/>
                  <a:pt x="0" y="72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8">
            <a:extLst>
              <a:ext uri="{FF2B5EF4-FFF2-40B4-BE49-F238E27FC236}">
                <a16:creationId xmlns:a16="http://schemas.microsoft.com/office/drawing/2014/main" id="{2C304B42-DB67-964B-AE4E-34C13DCA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85" y="5968221"/>
            <a:ext cx="741483" cy="674511"/>
          </a:xfrm>
          <a:custGeom>
            <a:avLst/>
            <a:gdLst>
              <a:gd name="T0" fmla="*/ 657 w 685"/>
              <a:gd name="T1" fmla="*/ 90 h 622"/>
              <a:gd name="T2" fmla="*/ 657 w 685"/>
              <a:gd name="T3" fmla="*/ 90 h 622"/>
              <a:gd name="T4" fmla="*/ 630 w 685"/>
              <a:gd name="T5" fmla="*/ 90 h 622"/>
              <a:gd name="T6" fmla="*/ 630 w 685"/>
              <a:gd name="T7" fmla="*/ 36 h 622"/>
              <a:gd name="T8" fmla="*/ 594 w 685"/>
              <a:gd name="T9" fmla="*/ 0 h 622"/>
              <a:gd name="T10" fmla="*/ 45 w 685"/>
              <a:gd name="T11" fmla="*/ 0 h 622"/>
              <a:gd name="T12" fmla="*/ 0 w 685"/>
              <a:gd name="T13" fmla="*/ 36 h 622"/>
              <a:gd name="T14" fmla="*/ 0 w 685"/>
              <a:gd name="T15" fmla="*/ 585 h 622"/>
              <a:gd name="T16" fmla="*/ 45 w 685"/>
              <a:gd name="T17" fmla="*/ 621 h 622"/>
              <a:gd name="T18" fmla="*/ 594 w 685"/>
              <a:gd name="T19" fmla="*/ 621 h 622"/>
              <a:gd name="T20" fmla="*/ 630 w 685"/>
              <a:gd name="T21" fmla="*/ 585 h 622"/>
              <a:gd name="T22" fmla="*/ 630 w 685"/>
              <a:gd name="T23" fmla="*/ 531 h 622"/>
              <a:gd name="T24" fmla="*/ 657 w 685"/>
              <a:gd name="T25" fmla="*/ 531 h 622"/>
              <a:gd name="T26" fmla="*/ 684 w 685"/>
              <a:gd name="T27" fmla="*/ 495 h 622"/>
              <a:gd name="T28" fmla="*/ 684 w 685"/>
              <a:gd name="T29" fmla="*/ 126 h 622"/>
              <a:gd name="T30" fmla="*/ 657 w 685"/>
              <a:gd name="T31" fmla="*/ 90 h 622"/>
              <a:gd name="T32" fmla="*/ 576 w 685"/>
              <a:gd name="T33" fmla="*/ 576 h 622"/>
              <a:gd name="T34" fmla="*/ 576 w 685"/>
              <a:gd name="T35" fmla="*/ 576 h 622"/>
              <a:gd name="T36" fmla="*/ 54 w 685"/>
              <a:gd name="T37" fmla="*/ 576 h 622"/>
              <a:gd name="T38" fmla="*/ 54 w 685"/>
              <a:gd name="T39" fmla="*/ 54 h 622"/>
              <a:gd name="T40" fmla="*/ 576 w 685"/>
              <a:gd name="T41" fmla="*/ 54 h 622"/>
              <a:gd name="T42" fmla="*/ 576 w 685"/>
              <a:gd name="T43" fmla="*/ 90 h 622"/>
              <a:gd name="T44" fmla="*/ 495 w 685"/>
              <a:gd name="T45" fmla="*/ 90 h 622"/>
              <a:gd name="T46" fmla="*/ 459 w 685"/>
              <a:gd name="T47" fmla="*/ 126 h 622"/>
              <a:gd name="T48" fmla="*/ 459 w 685"/>
              <a:gd name="T49" fmla="*/ 495 h 622"/>
              <a:gd name="T50" fmla="*/ 495 w 685"/>
              <a:gd name="T51" fmla="*/ 531 h 622"/>
              <a:gd name="T52" fmla="*/ 576 w 685"/>
              <a:gd name="T53" fmla="*/ 531 h 622"/>
              <a:gd name="T54" fmla="*/ 576 w 685"/>
              <a:gd name="T55" fmla="*/ 576 h 622"/>
              <a:gd name="T56" fmla="*/ 630 w 685"/>
              <a:gd name="T57" fmla="*/ 477 h 622"/>
              <a:gd name="T58" fmla="*/ 630 w 685"/>
              <a:gd name="T59" fmla="*/ 477 h 622"/>
              <a:gd name="T60" fmla="*/ 513 w 685"/>
              <a:gd name="T61" fmla="*/ 477 h 622"/>
              <a:gd name="T62" fmla="*/ 513 w 685"/>
              <a:gd name="T63" fmla="*/ 144 h 622"/>
              <a:gd name="T64" fmla="*/ 630 w 685"/>
              <a:gd name="T65" fmla="*/ 144 h 622"/>
              <a:gd name="T66" fmla="*/ 630 w 685"/>
              <a:gd name="T67" fmla="*/ 47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5" h="622">
                <a:moveTo>
                  <a:pt x="657" y="90"/>
                </a:moveTo>
                <a:lnTo>
                  <a:pt x="657" y="90"/>
                </a:lnTo>
                <a:cubicBezTo>
                  <a:pt x="630" y="90"/>
                  <a:pt x="630" y="90"/>
                  <a:pt x="630" y="90"/>
                </a:cubicBezTo>
                <a:cubicBezTo>
                  <a:pt x="630" y="36"/>
                  <a:pt x="630" y="36"/>
                  <a:pt x="630" y="36"/>
                </a:cubicBezTo>
                <a:cubicBezTo>
                  <a:pt x="630" y="18"/>
                  <a:pt x="612" y="0"/>
                  <a:pt x="59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85"/>
                  <a:pt x="0" y="585"/>
                  <a:pt x="0" y="585"/>
                </a:cubicBezTo>
                <a:cubicBezTo>
                  <a:pt x="0" y="612"/>
                  <a:pt x="18" y="621"/>
                  <a:pt x="45" y="621"/>
                </a:cubicBezTo>
                <a:cubicBezTo>
                  <a:pt x="594" y="621"/>
                  <a:pt x="594" y="621"/>
                  <a:pt x="594" y="621"/>
                </a:cubicBezTo>
                <a:cubicBezTo>
                  <a:pt x="612" y="621"/>
                  <a:pt x="630" y="612"/>
                  <a:pt x="630" y="585"/>
                </a:cubicBezTo>
                <a:cubicBezTo>
                  <a:pt x="630" y="531"/>
                  <a:pt x="630" y="531"/>
                  <a:pt x="630" y="531"/>
                </a:cubicBezTo>
                <a:cubicBezTo>
                  <a:pt x="657" y="531"/>
                  <a:pt x="657" y="531"/>
                  <a:pt x="657" y="531"/>
                </a:cubicBezTo>
                <a:cubicBezTo>
                  <a:pt x="675" y="531"/>
                  <a:pt x="684" y="513"/>
                  <a:pt x="684" y="495"/>
                </a:cubicBezTo>
                <a:cubicBezTo>
                  <a:pt x="684" y="126"/>
                  <a:pt x="684" y="126"/>
                  <a:pt x="684" y="126"/>
                </a:cubicBezTo>
                <a:cubicBezTo>
                  <a:pt x="684" y="108"/>
                  <a:pt x="675" y="90"/>
                  <a:pt x="657" y="90"/>
                </a:cubicBezTo>
                <a:close/>
                <a:moveTo>
                  <a:pt x="576" y="576"/>
                </a:moveTo>
                <a:lnTo>
                  <a:pt x="576" y="576"/>
                </a:lnTo>
                <a:cubicBezTo>
                  <a:pt x="54" y="576"/>
                  <a:pt x="54" y="576"/>
                  <a:pt x="54" y="576"/>
                </a:cubicBezTo>
                <a:cubicBezTo>
                  <a:pt x="54" y="54"/>
                  <a:pt x="54" y="54"/>
                  <a:pt x="54" y="54"/>
                </a:cubicBezTo>
                <a:cubicBezTo>
                  <a:pt x="576" y="54"/>
                  <a:pt x="576" y="54"/>
                  <a:pt x="576" y="54"/>
                </a:cubicBezTo>
                <a:cubicBezTo>
                  <a:pt x="576" y="90"/>
                  <a:pt x="576" y="90"/>
                  <a:pt x="576" y="90"/>
                </a:cubicBezTo>
                <a:cubicBezTo>
                  <a:pt x="495" y="90"/>
                  <a:pt x="495" y="90"/>
                  <a:pt x="495" y="90"/>
                </a:cubicBezTo>
                <a:cubicBezTo>
                  <a:pt x="477" y="90"/>
                  <a:pt x="459" y="108"/>
                  <a:pt x="459" y="126"/>
                </a:cubicBezTo>
                <a:cubicBezTo>
                  <a:pt x="459" y="495"/>
                  <a:pt x="459" y="495"/>
                  <a:pt x="459" y="495"/>
                </a:cubicBezTo>
                <a:cubicBezTo>
                  <a:pt x="459" y="513"/>
                  <a:pt x="477" y="531"/>
                  <a:pt x="495" y="531"/>
                </a:cubicBezTo>
                <a:cubicBezTo>
                  <a:pt x="576" y="531"/>
                  <a:pt x="576" y="531"/>
                  <a:pt x="576" y="531"/>
                </a:cubicBezTo>
                <a:lnTo>
                  <a:pt x="576" y="576"/>
                </a:lnTo>
                <a:close/>
                <a:moveTo>
                  <a:pt x="630" y="477"/>
                </a:moveTo>
                <a:lnTo>
                  <a:pt x="630" y="477"/>
                </a:lnTo>
                <a:cubicBezTo>
                  <a:pt x="513" y="477"/>
                  <a:pt x="513" y="477"/>
                  <a:pt x="513" y="477"/>
                </a:cubicBezTo>
                <a:cubicBezTo>
                  <a:pt x="513" y="144"/>
                  <a:pt x="513" y="144"/>
                  <a:pt x="513" y="144"/>
                </a:cubicBezTo>
                <a:cubicBezTo>
                  <a:pt x="630" y="144"/>
                  <a:pt x="630" y="144"/>
                  <a:pt x="630" y="144"/>
                </a:cubicBezTo>
                <a:lnTo>
                  <a:pt x="630" y="47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9">
            <a:extLst>
              <a:ext uri="{FF2B5EF4-FFF2-40B4-BE49-F238E27FC236}">
                <a16:creationId xmlns:a16="http://schemas.microsoft.com/office/drawing/2014/main" id="{EBE412DF-F6EB-F145-AE75-E1342B44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117" y="6417894"/>
            <a:ext cx="100457" cy="100460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0">
            <a:extLst>
              <a:ext uri="{FF2B5EF4-FFF2-40B4-BE49-F238E27FC236}">
                <a16:creationId xmlns:a16="http://schemas.microsoft.com/office/drawing/2014/main" id="{6D6C18CB-A812-9642-801E-24431797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295" y="10426678"/>
            <a:ext cx="889778" cy="674511"/>
          </a:xfrm>
          <a:custGeom>
            <a:avLst/>
            <a:gdLst>
              <a:gd name="T0" fmla="*/ 773 w 820"/>
              <a:gd name="T1" fmla="*/ 620 h 621"/>
              <a:gd name="T2" fmla="*/ 773 w 820"/>
              <a:gd name="T3" fmla="*/ 620 h 621"/>
              <a:gd name="T4" fmla="*/ 36 w 820"/>
              <a:gd name="T5" fmla="*/ 620 h 621"/>
              <a:gd name="T6" fmla="*/ 0 w 820"/>
              <a:gd name="T7" fmla="*/ 584 h 621"/>
              <a:gd name="T8" fmla="*/ 0 w 820"/>
              <a:gd name="T9" fmla="*/ 36 h 621"/>
              <a:gd name="T10" fmla="*/ 45 w 820"/>
              <a:gd name="T11" fmla="*/ 0 h 621"/>
              <a:gd name="T12" fmla="*/ 306 w 820"/>
              <a:gd name="T13" fmla="*/ 0 h 621"/>
              <a:gd name="T14" fmla="*/ 333 w 820"/>
              <a:gd name="T15" fmla="*/ 9 h 621"/>
              <a:gd name="T16" fmla="*/ 423 w 820"/>
              <a:gd name="T17" fmla="*/ 90 h 621"/>
              <a:gd name="T18" fmla="*/ 773 w 820"/>
              <a:gd name="T19" fmla="*/ 90 h 621"/>
              <a:gd name="T20" fmla="*/ 819 w 820"/>
              <a:gd name="T21" fmla="*/ 135 h 621"/>
              <a:gd name="T22" fmla="*/ 819 w 820"/>
              <a:gd name="T23" fmla="*/ 584 h 621"/>
              <a:gd name="T24" fmla="*/ 773 w 820"/>
              <a:gd name="T25" fmla="*/ 620 h 621"/>
              <a:gd name="T26" fmla="*/ 54 w 820"/>
              <a:gd name="T27" fmla="*/ 566 h 621"/>
              <a:gd name="T28" fmla="*/ 54 w 820"/>
              <a:gd name="T29" fmla="*/ 566 h 621"/>
              <a:gd name="T30" fmla="*/ 765 w 820"/>
              <a:gd name="T31" fmla="*/ 566 h 621"/>
              <a:gd name="T32" fmla="*/ 765 w 820"/>
              <a:gd name="T33" fmla="*/ 144 h 621"/>
              <a:gd name="T34" fmla="*/ 414 w 820"/>
              <a:gd name="T35" fmla="*/ 144 h 621"/>
              <a:gd name="T36" fmla="*/ 387 w 820"/>
              <a:gd name="T37" fmla="*/ 135 h 621"/>
              <a:gd name="T38" fmla="*/ 306 w 820"/>
              <a:gd name="T39" fmla="*/ 45 h 621"/>
              <a:gd name="T40" fmla="*/ 54 w 820"/>
              <a:gd name="T41" fmla="*/ 45 h 621"/>
              <a:gd name="T42" fmla="*/ 54 w 820"/>
              <a:gd name="T43" fmla="*/ 566 h 621"/>
              <a:gd name="T44" fmla="*/ 423 w 820"/>
              <a:gd name="T45" fmla="*/ 99 h 621"/>
              <a:gd name="T46" fmla="*/ 423 w 820"/>
              <a:gd name="T47" fmla="*/ 99 h 621"/>
              <a:gd name="T48" fmla="*/ 306 w 820"/>
              <a:gd name="T49" fmla="*/ 45 h 621"/>
              <a:gd name="T50" fmla="*/ 306 w 820"/>
              <a:gd name="T51" fmla="*/ 45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0" h="621">
                <a:moveTo>
                  <a:pt x="773" y="620"/>
                </a:moveTo>
                <a:lnTo>
                  <a:pt x="773" y="620"/>
                </a:lnTo>
                <a:cubicBezTo>
                  <a:pt x="36" y="620"/>
                  <a:pt x="36" y="620"/>
                  <a:pt x="36" y="620"/>
                </a:cubicBezTo>
                <a:cubicBezTo>
                  <a:pt x="18" y="620"/>
                  <a:pt x="0" y="602"/>
                  <a:pt x="0" y="58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15" y="0"/>
                  <a:pt x="324" y="0"/>
                  <a:pt x="333" y="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773" y="90"/>
                  <a:pt x="773" y="90"/>
                  <a:pt x="773" y="90"/>
                </a:cubicBezTo>
                <a:cubicBezTo>
                  <a:pt x="801" y="90"/>
                  <a:pt x="819" y="108"/>
                  <a:pt x="819" y="135"/>
                </a:cubicBezTo>
                <a:cubicBezTo>
                  <a:pt x="819" y="584"/>
                  <a:pt x="819" y="584"/>
                  <a:pt x="819" y="584"/>
                </a:cubicBezTo>
                <a:cubicBezTo>
                  <a:pt x="819" y="602"/>
                  <a:pt x="801" y="620"/>
                  <a:pt x="773" y="620"/>
                </a:cubicBezTo>
                <a:close/>
                <a:moveTo>
                  <a:pt x="54" y="566"/>
                </a:moveTo>
                <a:lnTo>
                  <a:pt x="54" y="566"/>
                </a:lnTo>
                <a:cubicBezTo>
                  <a:pt x="765" y="566"/>
                  <a:pt x="765" y="566"/>
                  <a:pt x="765" y="566"/>
                </a:cubicBezTo>
                <a:cubicBezTo>
                  <a:pt x="765" y="144"/>
                  <a:pt x="765" y="144"/>
                  <a:pt x="765" y="144"/>
                </a:cubicBezTo>
                <a:cubicBezTo>
                  <a:pt x="414" y="144"/>
                  <a:pt x="414" y="144"/>
                  <a:pt x="414" y="144"/>
                </a:cubicBezTo>
                <a:cubicBezTo>
                  <a:pt x="405" y="144"/>
                  <a:pt x="396" y="144"/>
                  <a:pt x="387" y="135"/>
                </a:cubicBezTo>
                <a:cubicBezTo>
                  <a:pt x="306" y="45"/>
                  <a:pt x="306" y="45"/>
                  <a:pt x="30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566"/>
                </a:lnTo>
                <a:close/>
                <a:moveTo>
                  <a:pt x="423" y="99"/>
                </a:moveTo>
                <a:lnTo>
                  <a:pt x="423" y="99"/>
                </a:lnTo>
                <a:close/>
                <a:moveTo>
                  <a:pt x="306" y="45"/>
                </a:moveTo>
                <a:lnTo>
                  <a:pt x="306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1">
            <a:extLst>
              <a:ext uri="{FF2B5EF4-FFF2-40B4-BE49-F238E27FC236}">
                <a16:creationId xmlns:a16="http://schemas.microsoft.com/office/drawing/2014/main" id="{F829808A-A70B-B649-86A1-BA6FC0C3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400" y="10426678"/>
            <a:ext cx="449673" cy="47838"/>
          </a:xfrm>
          <a:custGeom>
            <a:avLst/>
            <a:gdLst>
              <a:gd name="T0" fmla="*/ 387 w 415"/>
              <a:gd name="T1" fmla="*/ 45 h 46"/>
              <a:gd name="T2" fmla="*/ 387 w 415"/>
              <a:gd name="T3" fmla="*/ 45 h 46"/>
              <a:gd name="T4" fmla="*/ 27 w 415"/>
              <a:gd name="T5" fmla="*/ 45 h 46"/>
              <a:gd name="T6" fmla="*/ 0 w 415"/>
              <a:gd name="T7" fmla="*/ 18 h 46"/>
              <a:gd name="T8" fmla="*/ 27 w 415"/>
              <a:gd name="T9" fmla="*/ 0 h 46"/>
              <a:gd name="T10" fmla="*/ 387 w 415"/>
              <a:gd name="T11" fmla="*/ 0 h 46"/>
              <a:gd name="T12" fmla="*/ 414 w 415"/>
              <a:gd name="T13" fmla="*/ 18 h 46"/>
              <a:gd name="T14" fmla="*/ 387 w 41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46">
                <a:moveTo>
                  <a:pt x="387" y="45"/>
                </a:moveTo>
                <a:lnTo>
                  <a:pt x="387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04" y="0"/>
                  <a:pt x="414" y="9"/>
                  <a:pt x="414" y="18"/>
                </a:cubicBezTo>
                <a:cubicBezTo>
                  <a:pt x="414" y="36"/>
                  <a:pt x="404" y="45"/>
                  <a:pt x="387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2">
            <a:extLst>
              <a:ext uri="{FF2B5EF4-FFF2-40B4-BE49-F238E27FC236}">
                <a16:creationId xmlns:a16="http://schemas.microsoft.com/office/drawing/2014/main" id="{BDD3107B-47DC-CE43-9ACF-8E469CD6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117" y="10378841"/>
            <a:ext cx="770186" cy="760618"/>
          </a:xfrm>
          <a:custGeom>
            <a:avLst/>
            <a:gdLst>
              <a:gd name="T0" fmla="*/ 666 w 711"/>
              <a:gd name="T1" fmla="*/ 0 h 702"/>
              <a:gd name="T2" fmla="*/ 666 w 711"/>
              <a:gd name="T3" fmla="*/ 0 h 702"/>
              <a:gd name="T4" fmla="*/ 36 w 711"/>
              <a:gd name="T5" fmla="*/ 0 h 702"/>
              <a:gd name="T6" fmla="*/ 0 w 711"/>
              <a:gd name="T7" fmla="*/ 36 h 702"/>
              <a:gd name="T8" fmla="*/ 0 w 711"/>
              <a:gd name="T9" fmla="*/ 180 h 702"/>
              <a:gd name="T10" fmla="*/ 36 w 711"/>
              <a:gd name="T11" fmla="*/ 207 h 702"/>
              <a:gd name="T12" fmla="*/ 45 w 711"/>
              <a:gd name="T13" fmla="*/ 207 h 702"/>
              <a:gd name="T14" fmla="*/ 45 w 711"/>
              <a:gd name="T15" fmla="*/ 665 h 702"/>
              <a:gd name="T16" fmla="*/ 81 w 711"/>
              <a:gd name="T17" fmla="*/ 701 h 702"/>
              <a:gd name="T18" fmla="*/ 630 w 711"/>
              <a:gd name="T19" fmla="*/ 701 h 702"/>
              <a:gd name="T20" fmla="*/ 666 w 711"/>
              <a:gd name="T21" fmla="*/ 665 h 702"/>
              <a:gd name="T22" fmla="*/ 666 w 711"/>
              <a:gd name="T23" fmla="*/ 207 h 702"/>
              <a:gd name="T24" fmla="*/ 666 w 711"/>
              <a:gd name="T25" fmla="*/ 207 h 702"/>
              <a:gd name="T26" fmla="*/ 710 w 711"/>
              <a:gd name="T27" fmla="*/ 180 h 702"/>
              <a:gd name="T28" fmla="*/ 710 w 711"/>
              <a:gd name="T29" fmla="*/ 36 h 702"/>
              <a:gd name="T30" fmla="*/ 666 w 711"/>
              <a:gd name="T31" fmla="*/ 0 h 702"/>
              <a:gd name="T32" fmla="*/ 54 w 711"/>
              <a:gd name="T33" fmla="*/ 54 h 702"/>
              <a:gd name="T34" fmla="*/ 54 w 711"/>
              <a:gd name="T35" fmla="*/ 54 h 702"/>
              <a:gd name="T36" fmla="*/ 657 w 711"/>
              <a:gd name="T37" fmla="*/ 54 h 702"/>
              <a:gd name="T38" fmla="*/ 657 w 711"/>
              <a:gd name="T39" fmla="*/ 153 h 702"/>
              <a:gd name="T40" fmla="*/ 630 w 711"/>
              <a:gd name="T41" fmla="*/ 153 h 702"/>
              <a:gd name="T42" fmla="*/ 567 w 711"/>
              <a:gd name="T43" fmla="*/ 153 h 702"/>
              <a:gd name="T44" fmla="*/ 135 w 711"/>
              <a:gd name="T45" fmla="*/ 153 h 702"/>
              <a:gd name="T46" fmla="*/ 81 w 711"/>
              <a:gd name="T47" fmla="*/ 153 h 702"/>
              <a:gd name="T48" fmla="*/ 54 w 711"/>
              <a:gd name="T49" fmla="*/ 153 h 702"/>
              <a:gd name="T50" fmla="*/ 54 w 711"/>
              <a:gd name="T51" fmla="*/ 54 h 702"/>
              <a:gd name="T52" fmla="*/ 612 w 711"/>
              <a:gd name="T53" fmla="*/ 647 h 702"/>
              <a:gd name="T54" fmla="*/ 612 w 711"/>
              <a:gd name="T55" fmla="*/ 647 h 702"/>
              <a:gd name="T56" fmla="*/ 90 w 711"/>
              <a:gd name="T57" fmla="*/ 647 h 702"/>
              <a:gd name="T58" fmla="*/ 90 w 711"/>
              <a:gd name="T59" fmla="*/ 207 h 702"/>
              <a:gd name="T60" fmla="*/ 135 w 711"/>
              <a:gd name="T61" fmla="*/ 207 h 702"/>
              <a:gd name="T62" fmla="*/ 567 w 711"/>
              <a:gd name="T63" fmla="*/ 207 h 702"/>
              <a:gd name="T64" fmla="*/ 612 w 711"/>
              <a:gd name="T65" fmla="*/ 207 h 702"/>
              <a:gd name="T66" fmla="*/ 612 w 711"/>
              <a:gd name="T67" fmla="*/ 64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1" h="702">
                <a:moveTo>
                  <a:pt x="666" y="0"/>
                </a:moveTo>
                <a:lnTo>
                  <a:pt x="666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9"/>
                  <a:pt x="9" y="207"/>
                  <a:pt x="36" y="207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45" y="665"/>
                  <a:pt x="45" y="665"/>
                  <a:pt x="45" y="665"/>
                </a:cubicBezTo>
                <a:cubicBezTo>
                  <a:pt x="45" y="683"/>
                  <a:pt x="54" y="701"/>
                  <a:pt x="81" y="701"/>
                </a:cubicBezTo>
                <a:cubicBezTo>
                  <a:pt x="630" y="701"/>
                  <a:pt x="630" y="701"/>
                  <a:pt x="630" y="701"/>
                </a:cubicBezTo>
                <a:cubicBezTo>
                  <a:pt x="648" y="701"/>
                  <a:pt x="666" y="683"/>
                  <a:pt x="666" y="665"/>
                </a:cubicBezTo>
                <a:cubicBezTo>
                  <a:pt x="666" y="207"/>
                  <a:pt x="666" y="207"/>
                  <a:pt x="666" y="207"/>
                </a:cubicBezTo>
                <a:lnTo>
                  <a:pt x="666" y="207"/>
                </a:lnTo>
                <a:cubicBezTo>
                  <a:pt x="693" y="207"/>
                  <a:pt x="710" y="189"/>
                  <a:pt x="710" y="180"/>
                </a:cubicBezTo>
                <a:cubicBezTo>
                  <a:pt x="710" y="36"/>
                  <a:pt x="710" y="36"/>
                  <a:pt x="710" y="36"/>
                </a:cubicBezTo>
                <a:cubicBezTo>
                  <a:pt x="710" y="18"/>
                  <a:pt x="693" y="0"/>
                  <a:pt x="666" y="0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657" y="54"/>
                  <a:pt x="657" y="54"/>
                  <a:pt x="657" y="54"/>
                </a:cubicBezTo>
                <a:cubicBezTo>
                  <a:pt x="657" y="153"/>
                  <a:pt x="657" y="153"/>
                  <a:pt x="657" y="153"/>
                </a:cubicBezTo>
                <a:cubicBezTo>
                  <a:pt x="630" y="153"/>
                  <a:pt x="630" y="153"/>
                  <a:pt x="630" y="153"/>
                </a:cubicBezTo>
                <a:cubicBezTo>
                  <a:pt x="567" y="153"/>
                  <a:pt x="567" y="153"/>
                  <a:pt x="567" y="153"/>
                </a:cubicBezTo>
                <a:cubicBezTo>
                  <a:pt x="135" y="153"/>
                  <a:pt x="135" y="153"/>
                  <a:pt x="135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54" y="153"/>
                  <a:pt x="54" y="153"/>
                  <a:pt x="54" y="153"/>
                </a:cubicBezTo>
                <a:lnTo>
                  <a:pt x="54" y="54"/>
                </a:lnTo>
                <a:close/>
                <a:moveTo>
                  <a:pt x="612" y="647"/>
                </a:moveTo>
                <a:lnTo>
                  <a:pt x="612" y="647"/>
                </a:lnTo>
                <a:cubicBezTo>
                  <a:pt x="90" y="647"/>
                  <a:pt x="90" y="647"/>
                  <a:pt x="90" y="64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567" y="207"/>
                  <a:pt x="567" y="207"/>
                  <a:pt x="567" y="207"/>
                </a:cubicBezTo>
                <a:cubicBezTo>
                  <a:pt x="612" y="207"/>
                  <a:pt x="612" y="207"/>
                  <a:pt x="612" y="207"/>
                </a:cubicBezTo>
                <a:lnTo>
                  <a:pt x="612" y="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3">
            <a:extLst>
              <a:ext uri="{FF2B5EF4-FFF2-40B4-BE49-F238E27FC236}">
                <a16:creationId xmlns:a16="http://schemas.microsoft.com/office/drawing/2014/main" id="{40A0FE91-F70E-4F43-A2D0-4FED56E4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495" y="10689786"/>
            <a:ext cx="167430" cy="57405"/>
          </a:xfrm>
          <a:custGeom>
            <a:avLst/>
            <a:gdLst>
              <a:gd name="T0" fmla="*/ 126 w 154"/>
              <a:gd name="T1" fmla="*/ 0 h 54"/>
              <a:gd name="T2" fmla="*/ 126 w 154"/>
              <a:gd name="T3" fmla="*/ 0 h 54"/>
              <a:gd name="T4" fmla="*/ 27 w 154"/>
              <a:gd name="T5" fmla="*/ 0 h 54"/>
              <a:gd name="T6" fmla="*/ 0 w 154"/>
              <a:gd name="T7" fmla="*/ 27 h 54"/>
              <a:gd name="T8" fmla="*/ 27 w 154"/>
              <a:gd name="T9" fmla="*/ 53 h 54"/>
              <a:gd name="T10" fmla="*/ 126 w 154"/>
              <a:gd name="T11" fmla="*/ 53 h 54"/>
              <a:gd name="T12" fmla="*/ 153 w 154"/>
              <a:gd name="T13" fmla="*/ 27 h 54"/>
              <a:gd name="T14" fmla="*/ 126 w 15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54">
                <a:moveTo>
                  <a:pt x="126" y="0"/>
                </a:moveTo>
                <a:lnTo>
                  <a:pt x="12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3"/>
                  <a:pt x="27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35" y="53"/>
                  <a:pt x="153" y="36"/>
                  <a:pt x="153" y="27"/>
                </a:cubicBezTo>
                <a:cubicBezTo>
                  <a:pt x="153" y="9"/>
                  <a:pt x="135" y="0"/>
                  <a:pt x="1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4">
            <a:extLst>
              <a:ext uri="{FF2B5EF4-FFF2-40B4-BE49-F238E27FC236}">
                <a16:creationId xmlns:a16="http://schemas.microsoft.com/office/drawing/2014/main" id="{79308EB7-8B1C-A746-AA5E-B80FB7A3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1482" y="5949086"/>
            <a:ext cx="770186" cy="722348"/>
          </a:xfrm>
          <a:custGeom>
            <a:avLst/>
            <a:gdLst>
              <a:gd name="T0" fmla="*/ 675 w 712"/>
              <a:gd name="T1" fmla="*/ 0 h 667"/>
              <a:gd name="T2" fmla="*/ 675 w 712"/>
              <a:gd name="T3" fmla="*/ 0 h 667"/>
              <a:gd name="T4" fmla="*/ 666 w 712"/>
              <a:gd name="T5" fmla="*/ 0 h 667"/>
              <a:gd name="T6" fmla="*/ 360 w 712"/>
              <a:gd name="T7" fmla="*/ 36 h 667"/>
              <a:gd name="T8" fmla="*/ 360 w 712"/>
              <a:gd name="T9" fmla="*/ 36 h 667"/>
              <a:gd name="T10" fmla="*/ 351 w 712"/>
              <a:gd name="T11" fmla="*/ 36 h 667"/>
              <a:gd name="T12" fmla="*/ 45 w 712"/>
              <a:gd name="T13" fmla="*/ 0 h 667"/>
              <a:gd name="T14" fmla="*/ 36 w 712"/>
              <a:gd name="T15" fmla="*/ 0 h 667"/>
              <a:gd name="T16" fmla="*/ 0 w 712"/>
              <a:gd name="T17" fmla="*/ 36 h 667"/>
              <a:gd name="T18" fmla="*/ 0 w 712"/>
              <a:gd name="T19" fmla="*/ 108 h 667"/>
              <a:gd name="T20" fmla="*/ 0 w 712"/>
              <a:gd name="T21" fmla="*/ 495 h 667"/>
              <a:gd name="T22" fmla="*/ 0 w 712"/>
              <a:gd name="T23" fmla="*/ 558 h 667"/>
              <a:gd name="T24" fmla="*/ 36 w 712"/>
              <a:gd name="T25" fmla="*/ 594 h 667"/>
              <a:gd name="T26" fmla="*/ 342 w 712"/>
              <a:gd name="T27" fmla="*/ 666 h 667"/>
              <a:gd name="T28" fmla="*/ 342 w 712"/>
              <a:gd name="T29" fmla="*/ 666 h 667"/>
              <a:gd name="T30" fmla="*/ 351 w 712"/>
              <a:gd name="T31" fmla="*/ 666 h 667"/>
              <a:gd name="T32" fmla="*/ 360 w 712"/>
              <a:gd name="T33" fmla="*/ 666 h 667"/>
              <a:gd name="T34" fmla="*/ 369 w 712"/>
              <a:gd name="T35" fmla="*/ 666 h 667"/>
              <a:gd name="T36" fmla="*/ 675 w 712"/>
              <a:gd name="T37" fmla="*/ 594 h 667"/>
              <a:gd name="T38" fmla="*/ 702 w 712"/>
              <a:gd name="T39" fmla="*/ 558 h 667"/>
              <a:gd name="T40" fmla="*/ 711 w 712"/>
              <a:gd name="T41" fmla="*/ 432 h 667"/>
              <a:gd name="T42" fmla="*/ 711 w 712"/>
              <a:gd name="T43" fmla="*/ 432 h 667"/>
              <a:gd name="T44" fmla="*/ 711 w 712"/>
              <a:gd name="T45" fmla="*/ 36 h 667"/>
              <a:gd name="T46" fmla="*/ 675 w 712"/>
              <a:gd name="T47" fmla="*/ 0 h 667"/>
              <a:gd name="T48" fmla="*/ 54 w 712"/>
              <a:gd name="T49" fmla="*/ 495 h 667"/>
              <a:gd name="T50" fmla="*/ 54 w 712"/>
              <a:gd name="T51" fmla="*/ 495 h 667"/>
              <a:gd name="T52" fmla="*/ 54 w 712"/>
              <a:gd name="T53" fmla="*/ 108 h 667"/>
              <a:gd name="T54" fmla="*/ 54 w 712"/>
              <a:gd name="T55" fmla="*/ 108 h 667"/>
              <a:gd name="T56" fmla="*/ 54 w 712"/>
              <a:gd name="T57" fmla="*/ 54 h 667"/>
              <a:gd name="T58" fmla="*/ 324 w 712"/>
              <a:gd name="T59" fmla="*/ 90 h 667"/>
              <a:gd name="T60" fmla="*/ 324 w 712"/>
              <a:gd name="T61" fmla="*/ 225 h 667"/>
              <a:gd name="T62" fmla="*/ 324 w 712"/>
              <a:gd name="T63" fmla="*/ 603 h 667"/>
              <a:gd name="T64" fmla="*/ 54 w 712"/>
              <a:gd name="T65" fmla="*/ 540 h 667"/>
              <a:gd name="T66" fmla="*/ 54 w 712"/>
              <a:gd name="T67" fmla="*/ 495 h 667"/>
              <a:gd name="T68" fmla="*/ 657 w 712"/>
              <a:gd name="T69" fmla="*/ 432 h 667"/>
              <a:gd name="T70" fmla="*/ 657 w 712"/>
              <a:gd name="T71" fmla="*/ 432 h 667"/>
              <a:gd name="T72" fmla="*/ 657 w 712"/>
              <a:gd name="T73" fmla="*/ 540 h 667"/>
              <a:gd name="T74" fmla="*/ 378 w 712"/>
              <a:gd name="T75" fmla="*/ 603 h 667"/>
              <a:gd name="T76" fmla="*/ 378 w 712"/>
              <a:gd name="T77" fmla="*/ 225 h 667"/>
              <a:gd name="T78" fmla="*/ 378 w 712"/>
              <a:gd name="T79" fmla="*/ 108 h 667"/>
              <a:gd name="T80" fmla="*/ 378 w 712"/>
              <a:gd name="T81" fmla="*/ 108 h 667"/>
              <a:gd name="T82" fmla="*/ 378 w 712"/>
              <a:gd name="T83" fmla="*/ 90 h 667"/>
              <a:gd name="T84" fmla="*/ 657 w 712"/>
              <a:gd name="T85" fmla="*/ 54 h 667"/>
              <a:gd name="T86" fmla="*/ 657 w 712"/>
              <a:gd name="T87" fmla="*/ 43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2" h="667">
                <a:moveTo>
                  <a:pt x="675" y="0"/>
                </a:moveTo>
                <a:lnTo>
                  <a:pt x="675" y="0"/>
                </a:lnTo>
                <a:lnTo>
                  <a:pt x="666" y="0"/>
                </a:lnTo>
                <a:cubicBezTo>
                  <a:pt x="360" y="36"/>
                  <a:pt x="360" y="36"/>
                  <a:pt x="360" y="36"/>
                </a:cubicBezTo>
                <a:lnTo>
                  <a:pt x="360" y="36"/>
                </a:lnTo>
                <a:cubicBezTo>
                  <a:pt x="351" y="36"/>
                  <a:pt x="351" y="36"/>
                  <a:pt x="351" y="36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95"/>
                  <a:pt x="0" y="495"/>
                  <a:pt x="0" y="495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576"/>
                  <a:pt x="18" y="594"/>
                  <a:pt x="36" y="594"/>
                </a:cubicBezTo>
                <a:cubicBezTo>
                  <a:pt x="342" y="666"/>
                  <a:pt x="342" y="666"/>
                  <a:pt x="342" y="666"/>
                </a:cubicBezTo>
                <a:lnTo>
                  <a:pt x="342" y="666"/>
                </a:lnTo>
                <a:cubicBezTo>
                  <a:pt x="351" y="666"/>
                  <a:pt x="351" y="666"/>
                  <a:pt x="351" y="666"/>
                </a:cubicBezTo>
                <a:cubicBezTo>
                  <a:pt x="360" y="666"/>
                  <a:pt x="360" y="666"/>
                  <a:pt x="360" y="666"/>
                </a:cubicBezTo>
                <a:cubicBezTo>
                  <a:pt x="369" y="666"/>
                  <a:pt x="369" y="666"/>
                  <a:pt x="369" y="666"/>
                </a:cubicBezTo>
                <a:cubicBezTo>
                  <a:pt x="675" y="594"/>
                  <a:pt x="675" y="594"/>
                  <a:pt x="675" y="594"/>
                </a:cubicBezTo>
                <a:cubicBezTo>
                  <a:pt x="693" y="594"/>
                  <a:pt x="702" y="576"/>
                  <a:pt x="702" y="558"/>
                </a:cubicBezTo>
                <a:cubicBezTo>
                  <a:pt x="711" y="432"/>
                  <a:pt x="711" y="432"/>
                  <a:pt x="711" y="432"/>
                </a:cubicBezTo>
                <a:lnTo>
                  <a:pt x="711" y="432"/>
                </a:lnTo>
                <a:cubicBezTo>
                  <a:pt x="711" y="36"/>
                  <a:pt x="711" y="36"/>
                  <a:pt x="711" y="36"/>
                </a:cubicBezTo>
                <a:cubicBezTo>
                  <a:pt x="711" y="18"/>
                  <a:pt x="693" y="0"/>
                  <a:pt x="675" y="0"/>
                </a:cubicBezTo>
                <a:close/>
                <a:moveTo>
                  <a:pt x="54" y="495"/>
                </a:moveTo>
                <a:lnTo>
                  <a:pt x="54" y="495"/>
                </a:lnTo>
                <a:cubicBezTo>
                  <a:pt x="54" y="108"/>
                  <a:pt x="54" y="108"/>
                  <a:pt x="54" y="108"/>
                </a:cubicBezTo>
                <a:lnTo>
                  <a:pt x="54" y="108"/>
                </a:lnTo>
                <a:cubicBezTo>
                  <a:pt x="54" y="54"/>
                  <a:pt x="54" y="54"/>
                  <a:pt x="54" y="54"/>
                </a:cubicBezTo>
                <a:cubicBezTo>
                  <a:pt x="324" y="90"/>
                  <a:pt x="324" y="90"/>
                  <a:pt x="324" y="90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603"/>
                  <a:pt x="324" y="603"/>
                  <a:pt x="324" y="603"/>
                </a:cubicBezTo>
                <a:cubicBezTo>
                  <a:pt x="54" y="540"/>
                  <a:pt x="54" y="540"/>
                  <a:pt x="54" y="540"/>
                </a:cubicBezTo>
                <a:lnTo>
                  <a:pt x="54" y="495"/>
                </a:lnTo>
                <a:close/>
                <a:moveTo>
                  <a:pt x="657" y="432"/>
                </a:moveTo>
                <a:lnTo>
                  <a:pt x="657" y="432"/>
                </a:lnTo>
                <a:cubicBezTo>
                  <a:pt x="657" y="540"/>
                  <a:pt x="657" y="540"/>
                  <a:pt x="657" y="540"/>
                </a:cubicBezTo>
                <a:cubicBezTo>
                  <a:pt x="378" y="603"/>
                  <a:pt x="378" y="603"/>
                  <a:pt x="378" y="603"/>
                </a:cubicBezTo>
                <a:cubicBezTo>
                  <a:pt x="378" y="225"/>
                  <a:pt x="378" y="225"/>
                  <a:pt x="378" y="225"/>
                </a:cubicBezTo>
                <a:cubicBezTo>
                  <a:pt x="378" y="108"/>
                  <a:pt x="378" y="108"/>
                  <a:pt x="378" y="108"/>
                </a:cubicBezTo>
                <a:lnTo>
                  <a:pt x="378" y="108"/>
                </a:lnTo>
                <a:cubicBezTo>
                  <a:pt x="378" y="90"/>
                  <a:pt x="378" y="90"/>
                  <a:pt x="378" y="90"/>
                </a:cubicBezTo>
                <a:cubicBezTo>
                  <a:pt x="657" y="54"/>
                  <a:pt x="657" y="54"/>
                  <a:pt x="657" y="54"/>
                </a:cubicBezTo>
                <a:lnTo>
                  <a:pt x="657" y="4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5BA7D3ED-19F2-7A4D-AE27-EDACCFF74AFC}"/>
              </a:ext>
            </a:extLst>
          </p:cNvPr>
          <p:cNvSpPr txBox="1"/>
          <p:nvPr/>
        </p:nvSpPr>
        <p:spPr>
          <a:xfrm>
            <a:off x="2451398" y="230156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D66A94BF-4E9C-0041-BBC4-C4D131F78B4C}"/>
              </a:ext>
            </a:extLst>
          </p:cNvPr>
          <p:cNvSpPr txBox="1"/>
          <p:nvPr/>
        </p:nvSpPr>
        <p:spPr>
          <a:xfrm>
            <a:off x="9160718" y="93854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DA3A395F-9BEF-BB48-B484-5CF45274DC2F}"/>
              </a:ext>
            </a:extLst>
          </p:cNvPr>
          <p:cNvSpPr txBox="1"/>
          <p:nvPr/>
        </p:nvSpPr>
        <p:spPr>
          <a:xfrm>
            <a:off x="19248523" y="54413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815752FA-168D-E041-8B86-63ABFD15DF1B}"/>
              </a:ext>
            </a:extLst>
          </p:cNvPr>
          <p:cNvSpPr/>
          <p:nvPr/>
        </p:nvSpPr>
        <p:spPr>
          <a:xfrm>
            <a:off x="19219954" y="613402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D036F156-A94F-3F41-80B4-1C1C011A015A}"/>
              </a:ext>
            </a:extLst>
          </p:cNvPr>
          <p:cNvSpPr txBox="1"/>
          <p:nvPr/>
        </p:nvSpPr>
        <p:spPr>
          <a:xfrm>
            <a:off x="19276473" y="98281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6249389A-9A13-274B-A114-0992D00FF7B0}"/>
              </a:ext>
            </a:extLst>
          </p:cNvPr>
          <p:cNvSpPr/>
          <p:nvPr/>
        </p:nvSpPr>
        <p:spPr>
          <a:xfrm>
            <a:off x="19247904" y="1052083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DB234B23-1FCB-E64B-9CC4-03BF8DE1FA72}"/>
              </a:ext>
            </a:extLst>
          </p:cNvPr>
          <p:cNvSpPr txBox="1"/>
          <p:nvPr/>
        </p:nvSpPr>
        <p:spPr>
          <a:xfrm>
            <a:off x="2716761" y="54810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A2F3EDCE-F066-CF4B-9E51-1D02A937659A}"/>
              </a:ext>
            </a:extLst>
          </p:cNvPr>
          <p:cNvSpPr/>
          <p:nvPr/>
        </p:nvSpPr>
        <p:spPr>
          <a:xfrm>
            <a:off x="548354" y="617374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3E8DE278-936F-8044-B9DB-5E92DA7C143C}"/>
              </a:ext>
            </a:extLst>
          </p:cNvPr>
          <p:cNvSpPr txBox="1"/>
          <p:nvPr/>
        </p:nvSpPr>
        <p:spPr>
          <a:xfrm>
            <a:off x="2662137" y="98281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0F86FF3A-E1F7-FA43-A909-E504DB2C024C}"/>
              </a:ext>
            </a:extLst>
          </p:cNvPr>
          <p:cNvSpPr/>
          <p:nvPr/>
        </p:nvSpPr>
        <p:spPr>
          <a:xfrm>
            <a:off x="493730" y="1052083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304226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6">
            <a:extLst>
              <a:ext uri="{FF2B5EF4-FFF2-40B4-BE49-F238E27FC236}">
                <a16:creationId xmlns:a16="http://schemas.microsoft.com/office/drawing/2014/main" id="{894892EC-1B1D-904A-867F-D3A97ABF6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10477503"/>
            <a:ext cx="1284121" cy="203471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94 h 198"/>
              <a:gd name="T8" fmla="*/ 0 w 1254"/>
              <a:gd name="T9" fmla="*/ 94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94 h 198"/>
              <a:gd name="T16" fmla="*/ 1253 w 1254"/>
              <a:gd name="T17" fmla="*/ 94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2"/>
                  <a:pt x="1253" y="94"/>
                </a:cubicBezTo>
                <a:lnTo>
                  <a:pt x="1253" y="94"/>
                </a:lnTo>
                <a:cubicBezTo>
                  <a:pt x="1253" y="145"/>
                  <a:pt x="1210" y="197"/>
                  <a:pt x="1159" y="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7">
            <a:extLst>
              <a:ext uri="{FF2B5EF4-FFF2-40B4-BE49-F238E27FC236}">
                <a16:creationId xmlns:a16="http://schemas.microsoft.com/office/drawing/2014/main" id="{8ACC99B1-D598-114B-9121-2B4FB394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10192646"/>
            <a:ext cx="1284121" cy="203468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103 h 198"/>
              <a:gd name="T8" fmla="*/ 0 w 1254"/>
              <a:gd name="T9" fmla="*/ 103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103 h 198"/>
              <a:gd name="T16" fmla="*/ 1253 w 1254"/>
              <a:gd name="T17" fmla="*/ 103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54"/>
                  <a:pt x="0" y="103"/>
                </a:cubicBezTo>
                <a:lnTo>
                  <a:pt x="0" y="103"/>
                </a:lnTo>
                <a:cubicBezTo>
                  <a:pt x="0" y="43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3"/>
                  <a:pt x="1253" y="103"/>
                </a:cubicBezTo>
                <a:lnTo>
                  <a:pt x="1253" y="103"/>
                </a:lnTo>
                <a:cubicBezTo>
                  <a:pt x="1253" y="154"/>
                  <a:pt x="1210" y="197"/>
                  <a:pt x="1159" y="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8">
            <a:extLst>
              <a:ext uri="{FF2B5EF4-FFF2-40B4-BE49-F238E27FC236}">
                <a16:creationId xmlns:a16="http://schemas.microsoft.com/office/drawing/2014/main" id="{B7E06B96-D97D-9447-913B-B8CC13CD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9921353"/>
            <a:ext cx="1284121" cy="203468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94 h 198"/>
              <a:gd name="T8" fmla="*/ 0 w 1254"/>
              <a:gd name="T9" fmla="*/ 94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94 h 198"/>
              <a:gd name="T16" fmla="*/ 1253 w 1254"/>
              <a:gd name="T17" fmla="*/ 94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3"/>
                  <a:pt x="1253" y="94"/>
                </a:cubicBezTo>
                <a:lnTo>
                  <a:pt x="1253" y="94"/>
                </a:lnTo>
                <a:cubicBezTo>
                  <a:pt x="1253" y="146"/>
                  <a:pt x="1210" y="197"/>
                  <a:pt x="1159" y="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9">
            <a:extLst>
              <a:ext uri="{FF2B5EF4-FFF2-40B4-BE49-F238E27FC236}">
                <a16:creationId xmlns:a16="http://schemas.microsoft.com/office/drawing/2014/main" id="{9772C872-567E-C742-AB99-DCB4191C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9641017"/>
            <a:ext cx="1284121" cy="203468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103 h 198"/>
              <a:gd name="T8" fmla="*/ 0 w 1254"/>
              <a:gd name="T9" fmla="*/ 103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103 h 198"/>
              <a:gd name="T16" fmla="*/ 1253 w 1254"/>
              <a:gd name="T17" fmla="*/ 103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55"/>
                  <a:pt x="0" y="103"/>
                </a:cubicBezTo>
                <a:lnTo>
                  <a:pt x="0" y="103"/>
                </a:lnTo>
                <a:cubicBezTo>
                  <a:pt x="0" y="43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3"/>
                  <a:pt x="1253" y="103"/>
                </a:cubicBezTo>
                <a:lnTo>
                  <a:pt x="1253" y="103"/>
                </a:lnTo>
                <a:cubicBezTo>
                  <a:pt x="1253" y="155"/>
                  <a:pt x="1210" y="197"/>
                  <a:pt x="1159" y="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0">
            <a:extLst>
              <a:ext uri="{FF2B5EF4-FFF2-40B4-BE49-F238E27FC236}">
                <a16:creationId xmlns:a16="http://schemas.microsoft.com/office/drawing/2014/main" id="{39170A66-4094-E243-9330-E323DF84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9365201"/>
            <a:ext cx="1284121" cy="194428"/>
          </a:xfrm>
          <a:custGeom>
            <a:avLst/>
            <a:gdLst>
              <a:gd name="T0" fmla="*/ 1159 w 1254"/>
              <a:gd name="T1" fmla="*/ 189 h 190"/>
              <a:gd name="T2" fmla="*/ 1159 w 1254"/>
              <a:gd name="T3" fmla="*/ 189 h 190"/>
              <a:gd name="T4" fmla="*/ 94 w 1254"/>
              <a:gd name="T5" fmla="*/ 189 h 190"/>
              <a:gd name="T6" fmla="*/ 0 w 1254"/>
              <a:gd name="T7" fmla="*/ 94 h 190"/>
              <a:gd name="T8" fmla="*/ 0 w 1254"/>
              <a:gd name="T9" fmla="*/ 94 h 190"/>
              <a:gd name="T10" fmla="*/ 94 w 1254"/>
              <a:gd name="T11" fmla="*/ 0 h 190"/>
              <a:gd name="T12" fmla="*/ 1159 w 1254"/>
              <a:gd name="T13" fmla="*/ 0 h 190"/>
              <a:gd name="T14" fmla="*/ 1253 w 1254"/>
              <a:gd name="T15" fmla="*/ 94 h 190"/>
              <a:gd name="T16" fmla="*/ 1253 w 1254"/>
              <a:gd name="T17" fmla="*/ 94 h 190"/>
              <a:gd name="T18" fmla="*/ 1159 w 1254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0">
                <a:moveTo>
                  <a:pt x="1159" y="189"/>
                </a:moveTo>
                <a:lnTo>
                  <a:pt x="1159" y="189"/>
                </a:lnTo>
                <a:cubicBezTo>
                  <a:pt x="94" y="189"/>
                  <a:pt x="94" y="189"/>
                  <a:pt x="94" y="189"/>
                </a:cubicBezTo>
                <a:cubicBezTo>
                  <a:pt x="42" y="189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3"/>
                  <a:pt x="1253" y="94"/>
                </a:cubicBezTo>
                <a:lnTo>
                  <a:pt x="1253" y="94"/>
                </a:lnTo>
                <a:cubicBezTo>
                  <a:pt x="1253" y="146"/>
                  <a:pt x="1210" y="189"/>
                  <a:pt x="1159" y="18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1">
            <a:extLst>
              <a:ext uri="{FF2B5EF4-FFF2-40B4-BE49-F238E27FC236}">
                <a16:creationId xmlns:a16="http://schemas.microsoft.com/office/drawing/2014/main" id="{A551A198-D833-3C49-986A-F9409F16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9084864"/>
            <a:ext cx="1284121" cy="203471"/>
          </a:xfrm>
          <a:custGeom>
            <a:avLst/>
            <a:gdLst>
              <a:gd name="T0" fmla="*/ 1159 w 1254"/>
              <a:gd name="T1" fmla="*/ 198 h 199"/>
              <a:gd name="T2" fmla="*/ 1159 w 1254"/>
              <a:gd name="T3" fmla="*/ 198 h 199"/>
              <a:gd name="T4" fmla="*/ 94 w 1254"/>
              <a:gd name="T5" fmla="*/ 198 h 199"/>
              <a:gd name="T6" fmla="*/ 0 w 1254"/>
              <a:gd name="T7" fmla="*/ 95 h 199"/>
              <a:gd name="T8" fmla="*/ 0 w 1254"/>
              <a:gd name="T9" fmla="*/ 95 h 199"/>
              <a:gd name="T10" fmla="*/ 94 w 1254"/>
              <a:gd name="T11" fmla="*/ 0 h 199"/>
              <a:gd name="T12" fmla="*/ 1159 w 1254"/>
              <a:gd name="T13" fmla="*/ 0 h 199"/>
              <a:gd name="T14" fmla="*/ 1253 w 1254"/>
              <a:gd name="T15" fmla="*/ 95 h 199"/>
              <a:gd name="T16" fmla="*/ 1253 w 1254"/>
              <a:gd name="T17" fmla="*/ 95 h 199"/>
              <a:gd name="T18" fmla="*/ 1159 w 1254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9">
                <a:moveTo>
                  <a:pt x="1159" y="198"/>
                </a:moveTo>
                <a:lnTo>
                  <a:pt x="1159" y="198"/>
                </a:lnTo>
                <a:cubicBezTo>
                  <a:pt x="94" y="198"/>
                  <a:pt x="94" y="198"/>
                  <a:pt x="94" y="198"/>
                </a:cubicBezTo>
                <a:cubicBezTo>
                  <a:pt x="42" y="198"/>
                  <a:pt x="0" y="155"/>
                  <a:pt x="0" y="95"/>
                </a:cubicBezTo>
                <a:lnTo>
                  <a:pt x="0" y="95"/>
                </a:lnTo>
                <a:cubicBezTo>
                  <a:pt x="0" y="43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3"/>
                  <a:pt x="1253" y="95"/>
                </a:cubicBezTo>
                <a:lnTo>
                  <a:pt x="1253" y="95"/>
                </a:lnTo>
                <a:cubicBezTo>
                  <a:pt x="1253" y="155"/>
                  <a:pt x="1210" y="198"/>
                  <a:pt x="1159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2">
            <a:extLst>
              <a:ext uri="{FF2B5EF4-FFF2-40B4-BE49-F238E27FC236}">
                <a16:creationId xmlns:a16="http://schemas.microsoft.com/office/drawing/2014/main" id="{A5018F4C-A48F-BB4E-B4DD-12D85DC88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8804528"/>
            <a:ext cx="1284121" cy="203471"/>
          </a:xfrm>
          <a:custGeom>
            <a:avLst/>
            <a:gdLst>
              <a:gd name="T0" fmla="*/ 1159 w 1254"/>
              <a:gd name="T1" fmla="*/ 198 h 199"/>
              <a:gd name="T2" fmla="*/ 1159 w 1254"/>
              <a:gd name="T3" fmla="*/ 198 h 199"/>
              <a:gd name="T4" fmla="*/ 94 w 1254"/>
              <a:gd name="T5" fmla="*/ 198 h 199"/>
              <a:gd name="T6" fmla="*/ 0 w 1254"/>
              <a:gd name="T7" fmla="*/ 103 h 199"/>
              <a:gd name="T8" fmla="*/ 0 w 1254"/>
              <a:gd name="T9" fmla="*/ 103 h 199"/>
              <a:gd name="T10" fmla="*/ 94 w 1254"/>
              <a:gd name="T11" fmla="*/ 0 h 199"/>
              <a:gd name="T12" fmla="*/ 1159 w 1254"/>
              <a:gd name="T13" fmla="*/ 0 h 199"/>
              <a:gd name="T14" fmla="*/ 1253 w 1254"/>
              <a:gd name="T15" fmla="*/ 103 h 199"/>
              <a:gd name="T16" fmla="*/ 1253 w 1254"/>
              <a:gd name="T17" fmla="*/ 103 h 199"/>
              <a:gd name="T18" fmla="*/ 1159 w 1254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9">
                <a:moveTo>
                  <a:pt x="1159" y="198"/>
                </a:moveTo>
                <a:lnTo>
                  <a:pt x="1159" y="198"/>
                </a:lnTo>
                <a:cubicBezTo>
                  <a:pt x="94" y="198"/>
                  <a:pt x="94" y="198"/>
                  <a:pt x="94" y="198"/>
                </a:cubicBezTo>
                <a:cubicBezTo>
                  <a:pt x="42" y="198"/>
                  <a:pt x="0" y="155"/>
                  <a:pt x="0" y="103"/>
                </a:cubicBezTo>
                <a:lnTo>
                  <a:pt x="0" y="103"/>
                </a:lnTo>
                <a:cubicBezTo>
                  <a:pt x="0" y="52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52"/>
                  <a:pt x="1253" y="103"/>
                </a:cubicBezTo>
                <a:lnTo>
                  <a:pt x="1253" y="103"/>
                </a:lnTo>
                <a:cubicBezTo>
                  <a:pt x="1253" y="155"/>
                  <a:pt x="1210" y="198"/>
                  <a:pt x="1159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3">
            <a:extLst>
              <a:ext uri="{FF2B5EF4-FFF2-40B4-BE49-F238E27FC236}">
                <a16:creationId xmlns:a16="http://schemas.microsoft.com/office/drawing/2014/main" id="{779964A8-1284-044B-A43B-497BBE1CC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8528715"/>
            <a:ext cx="1284121" cy="203468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94 h 198"/>
              <a:gd name="T8" fmla="*/ 0 w 1254"/>
              <a:gd name="T9" fmla="*/ 94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94 h 198"/>
              <a:gd name="T16" fmla="*/ 1253 w 1254"/>
              <a:gd name="T17" fmla="*/ 94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54"/>
                  <a:pt x="0" y="9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2"/>
                  <a:pt x="1253" y="94"/>
                </a:cubicBezTo>
                <a:lnTo>
                  <a:pt x="1253" y="94"/>
                </a:lnTo>
                <a:cubicBezTo>
                  <a:pt x="1253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4">
            <a:extLst>
              <a:ext uri="{FF2B5EF4-FFF2-40B4-BE49-F238E27FC236}">
                <a16:creationId xmlns:a16="http://schemas.microsoft.com/office/drawing/2014/main" id="{C548DF00-620B-DA44-8500-587DDC1C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8248378"/>
            <a:ext cx="1284121" cy="203468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103 h 198"/>
              <a:gd name="T8" fmla="*/ 0 w 1254"/>
              <a:gd name="T9" fmla="*/ 103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103 h 198"/>
              <a:gd name="T16" fmla="*/ 1253 w 1254"/>
              <a:gd name="T17" fmla="*/ 103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54"/>
                  <a:pt x="0" y="103"/>
                </a:cubicBezTo>
                <a:lnTo>
                  <a:pt x="0" y="103"/>
                </a:lnTo>
                <a:cubicBezTo>
                  <a:pt x="0" y="51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51"/>
                  <a:pt x="1253" y="103"/>
                </a:cubicBezTo>
                <a:lnTo>
                  <a:pt x="1253" y="103"/>
                </a:lnTo>
                <a:cubicBezTo>
                  <a:pt x="1253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5">
            <a:extLst>
              <a:ext uri="{FF2B5EF4-FFF2-40B4-BE49-F238E27FC236}">
                <a16:creationId xmlns:a16="http://schemas.microsoft.com/office/drawing/2014/main" id="{0A2DB7F4-D75B-044B-A23F-2F9F5DAE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733" y="7977085"/>
            <a:ext cx="1284121" cy="203468"/>
          </a:xfrm>
          <a:custGeom>
            <a:avLst/>
            <a:gdLst>
              <a:gd name="T0" fmla="*/ 1159 w 1254"/>
              <a:gd name="T1" fmla="*/ 197 h 198"/>
              <a:gd name="T2" fmla="*/ 1159 w 1254"/>
              <a:gd name="T3" fmla="*/ 197 h 198"/>
              <a:gd name="T4" fmla="*/ 94 w 1254"/>
              <a:gd name="T5" fmla="*/ 197 h 198"/>
              <a:gd name="T6" fmla="*/ 0 w 1254"/>
              <a:gd name="T7" fmla="*/ 94 h 198"/>
              <a:gd name="T8" fmla="*/ 0 w 1254"/>
              <a:gd name="T9" fmla="*/ 94 h 198"/>
              <a:gd name="T10" fmla="*/ 94 w 1254"/>
              <a:gd name="T11" fmla="*/ 0 h 198"/>
              <a:gd name="T12" fmla="*/ 1159 w 1254"/>
              <a:gd name="T13" fmla="*/ 0 h 198"/>
              <a:gd name="T14" fmla="*/ 1253 w 1254"/>
              <a:gd name="T15" fmla="*/ 94 h 198"/>
              <a:gd name="T16" fmla="*/ 1253 w 1254"/>
              <a:gd name="T17" fmla="*/ 94 h 198"/>
              <a:gd name="T18" fmla="*/ 1159 w 1254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4" h="198">
                <a:moveTo>
                  <a:pt x="1159" y="197"/>
                </a:moveTo>
                <a:lnTo>
                  <a:pt x="115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2" y="197"/>
                  <a:pt x="0" y="154"/>
                  <a:pt x="0" y="94"/>
                </a:cubicBezTo>
                <a:lnTo>
                  <a:pt x="0" y="94"/>
                </a:lnTo>
                <a:cubicBezTo>
                  <a:pt x="0" y="43"/>
                  <a:pt x="42" y="0"/>
                  <a:pt x="94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3" y="43"/>
                  <a:pt x="1253" y="94"/>
                </a:cubicBezTo>
                <a:lnTo>
                  <a:pt x="1253" y="94"/>
                </a:lnTo>
                <a:cubicBezTo>
                  <a:pt x="1253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6">
            <a:extLst>
              <a:ext uri="{FF2B5EF4-FFF2-40B4-BE49-F238E27FC236}">
                <a16:creationId xmlns:a16="http://schemas.microsoft.com/office/drawing/2014/main" id="{0481D992-22C1-5444-950E-BE0332BF8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10477503"/>
            <a:ext cx="1288641" cy="203471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94 h 198"/>
              <a:gd name="T8" fmla="*/ 0 w 1255"/>
              <a:gd name="T9" fmla="*/ 94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94 h 198"/>
              <a:gd name="T16" fmla="*/ 1254 w 1255"/>
              <a:gd name="T17" fmla="*/ 94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2"/>
                  <a:pt x="1254" y="94"/>
                </a:cubicBezTo>
                <a:lnTo>
                  <a:pt x="1254" y="94"/>
                </a:lnTo>
                <a:cubicBezTo>
                  <a:pt x="1254" y="145"/>
                  <a:pt x="1210" y="197"/>
                  <a:pt x="1159" y="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7">
            <a:extLst>
              <a:ext uri="{FF2B5EF4-FFF2-40B4-BE49-F238E27FC236}">
                <a16:creationId xmlns:a16="http://schemas.microsoft.com/office/drawing/2014/main" id="{770D95D0-FBCE-C345-96D5-FDE88AF2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10192646"/>
            <a:ext cx="1288641" cy="203468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103 h 198"/>
              <a:gd name="T8" fmla="*/ 0 w 1255"/>
              <a:gd name="T9" fmla="*/ 103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103 h 198"/>
              <a:gd name="T16" fmla="*/ 1254 w 1255"/>
              <a:gd name="T17" fmla="*/ 103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54"/>
                  <a:pt x="0" y="103"/>
                </a:cubicBezTo>
                <a:lnTo>
                  <a:pt x="0" y="103"/>
                </a:lnTo>
                <a:cubicBezTo>
                  <a:pt x="0" y="43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3"/>
                  <a:pt x="1254" y="103"/>
                </a:cubicBezTo>
                <a:lnTo>
                  <a:pt x="1254" y="103"/>
                </a:lnTo>
                <a:cubicBezTo>
                  <a:pt x="1254" y="154"/>
                  <a:pt x="1210" y="197"/>
                  <a:pt x="1159" y="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8">
            <a:extLst>
              <a:ext uri="{FF2B5EF4-FFF2-40B4-BE49-F238E27FC236}">
                <a16:creationId xmlns:a16="http://schemas.microsoft.com/office/drawing/2014/main" id="{C62424A4-CBA4-BB45-AB45-794D9A09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9921353"/>
            <a:ext cx="1288641" cy="203468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94 h 198"/>
              <a:gd name="T8" fmla="*/ 0 w 1255"/>
              <a:gd name="T9" fmla="*/ 94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94 h 198"/>
              <a:gd name="T16" fmla="*/ 1254 w 1255"/>
              <a:gd name="T17" fmla="*/ 94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3"/>
                  <a:pt x="1254" y="94"/>
                </a:cubicBezTo>
                <a:lnTo>
                  <a:pt x="1254" y="94"/>
                </a:lnTo>
                <a:cubicBezTo>
                  <a:pt x="1254" y="146"/>
                  <a:pt x="1210" y="197"/>
                  <a:pt x="1159" y="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9">
            <a:extLst>
              <a:ext uri="{FF2B5EF4-FFF2-40B4-BE49-F238E27FC236}">
                <a16:creationId xmlns:a16="http://schemas.microsoft.com/office/drawing/2014/main" id="{A7A8F507-2C42-7C4C-9FE9-31F4C372B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9641017"/>
            <a:ext cx="1288641" cy="203468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103 h 198"/>
              <a:gd name="T8" fmla="*/ 0 w 1255"/>
              <a:gd name="T9" fmla="*/ 103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103 h 198"/>
              <a:gd name="T16" fmla="*/ 1254 w 1255"/>
              <a:gd name="T17" fmla="*/ 103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55"/>
                  <a:pt x="0" y="103"/>
                </a:cubicBezTo>
                <a:lnTo>
                  <a:pt x="0" y="103"/>
                </a:lnTo>
                <a:cubicBezTo>
                  <a:pt x="0" y="43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3"/>
                  <a:pt x="1254" y="103"/>
                </a:cubicBezTo>
                <a:lnTo>
                  <a:pt x="1254" y="103"/>
                </a:lnTo>
                <a:cubicBezTo>
                  <a:pt x="1254" y="155"/>
                  <a:pt x="1210" y="197"/>
                  <a:pt x="1159" y="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80">
            <a:extLst>
              <a:ext uri="{FF2B5EF4-FFF2-40B4-BE49-F238E27FC236}">
                <a16:creationId xmlns:a16="http://schemas.microsoft.com/office/drawing/2014/main" id="{497637E1-00FF-C44F-A2C3-4D005B51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9365201"/>
            <a:ext cx="1288641" cy="194428"/>
          </a:xfrm>
          <a:custGeom>
            <a:avLst/>
            <a:gdLst>
              <a:gd name="T0" fmla="*/ 1159 w 1255"/>
              <a:gd name="T1" fmla="*/ 189 h 190"/>
              <a:gd name="T2" fmla="*/ 1159 w 1255"/>
              <a:gd name="T3" fmla="*/ 189 h 190"/>
              <a:gd name="T4" fmla="*/ 95 w 1255"/>
              <a:gd name="T5" fmla="*/ 189 h 190"/>
              <a:gd name="T6" fmla="*/ 0 w 1255"/>
              <a:gd name="T7" fmla="*/ 94 h 190"/>
              <a:gd name="T8" fmla="*/ 0 w 1255"/>
              <a:gd name="T9" fmla="*/ 94 h 190"/>
              <a:gd name="T10" fmla="*/ 95 w 1255"/>
              <a:gd name="T11" fmla="*/ 0 h 190"/>
              <a:gd name="T12" fmla="*/ 1159 w 1255"/>
              <a:gd name="T13" fmla="*/ 0 h 190"/>
              <a:gd name="T14" fmla="*/ 1254 w 1255"/>
              <a:gd name="T15" fmla="*/ 94 h 190"/>
              <a:gd name="T16" fmla="*/ 1254 w 1255"/>
              <a:gd name="T17" fmla="*/ 94 h 190"/>
              <a:gd name="T18" fmla="*/ 1159 w 1255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0">
                <a:moveTo>
                  <a:pt x="1159" y="189"/>
                </a:moveTo>
                <a:lnTo>
                  <a:pt x="1159" y="189"/>
                </a:lnTo>
                <a:cubicBezTo>
                  <a:pt x="95" y="189"/>
                  <a:pt x="95" y="189"/>
                  <a:pt x="95" y="189"/>
                </a:cubicBezTo>
                <a:cubicBezTo>
                  <a:pt x="43" y="189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3"/>
                  <a:pt x="1254" y="94"/>
                </a:cubicBezTo>
                <a:lnTo>
                  <a:pt x="1254" y="94"/>
                </a:lnTo>
                <a:cubicBezTo>
                  <a:pt x="1254" y="146"/>
                  <a:pt x="1210" y="189"/>
                  <a:pt x="1159" y="1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81">
            <a:extLst>
              <a:ext uri="{FF2B5EF4-FFF2-40B4-BE49-F238E27FC236}">
                <a16:creationId xmlns:a16="http://schemas.microsoft.com/office/drawing/2014/main" id="{38EA6B56-0EA9-B342-87B6-D83888C0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9084864"/>
            <a:ext cx="1288641" cy="203471"/>
          </a:xfrm>
          <a:custGeom>
            <a:avLst/>
            <a:gdLst>
              <a:gd name="T0" fmla="*/ 1159 w 1255"/>
              <a:gd name="T1" fmla="*/ 198 h 199"/>
              <a:gd name="T2" fmla="*/ 1159 w 1255"/>
              <a:gd name="T3" fmla="*/ 198 h 199"/>
              <a:gd name="T4" fmla="*/ 95 w 1255"/>
              <a:gd name="T5" fmla="*/ 198 h 199"/>
              <a:gd name="T6" fmla="*/ 0 w 1255"/>
              <a:gd name="T7" fmla="*/ 95 h 199"/>
              <a:gd name="T8" fmla="*/ 0 w 1255"/>
              <a:gd name="T9" fmla="*/ 95 h 199"/>
              <a:gd name="T10" fmla="*/ 95 w 1255"/>
              <a:gd name="T11" fmla="*/ 0 h 199"/>
              <a:gd name="T12" fmla="*/ 1159 w 1255"/>
              <a:gd name="T13" fmla="*/ 0 h 199"/>
              <a:gd name="T14" fmla="*/ 1254 w 1255"/>
              <a:gd name="T15" fmla="*/ 95 h 199"/>
              <a:gd name="T16" fmla="*/ 1254 w 1255"/>
              <a:gd name="T17" fmla="*/ 95 h 199"/>
              <a:gd name="T18" fmla="*/ 1159 w 1255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9">
                <a:moveTo>
                  <a:pt x="1159" y="198"/>
                </a:moveTo>
                <a:lnTo>
                  <a:pt x="1159" y="198"/>
                </a:lnTo>
                <a:cubicBezTo>
                  <a:pt x="95" y="198"/>
                  <a:pt x="95" y="198"/>
                  <a:pt x="95" y="198"/>
                </a:cubicBezTo>
                <a:cubicBezTo>
                  <a:pt x="43" y="198"/>
                  <a:pt x="0" y="155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3"/>
                  <a:pt x="1254" y="95"/>
                </a:cubicBezTo>
                <a:lnTo>
                  <a:pt x="1254" y="95"/>
                </a:lnTo>
                <a:cubicBezTo>
                  <a:pt x="1254" y="155"/>
                  <a:pt x="1210" y="198"/>
                  <a:pt x="1159" y="1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82">
            <a:extLst>
              <a:ext uri="{FF2B5EF4-FFF2-40B4-BE49-F238E27FC236}">
                <a16:creationId xmlns:a16="http://schemas.microsoft.com/office/drawing/2014/main" id="{BCF7DA4A-26B6-DD49-A8C0-456F745F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8804528"/>
            <a:ext cx="1288641" cy="203471"/>
          </a:xfrm>
          <a:custGeom>
            <a:avLst/>
            <a:gdLst>
              <a:gd name="T0" fmla="*/ 1159 w 1255"/>
              <a:gd name="T1" fmla="*/ 198 h 199"/>
              <a:gd name="T2" fmla="*/ 1159 w 1255"/>
              <a:gd name="T3" fmla="*/ 198 h 199"/>
              <a:gd name="T4" fmla="*/ 95 w 1255"/>
              <a:gd name="T5" fmla="*/ 198 h 199"/>
              <a:gd name="T6" fmla="*/ 0 w 1255"/>
              <a:gd name="T7" fmla="*/ 103 h 199"/>
              <a:gd name="T8" fmla="*/ 0 w 1255"/>
              <a:gd name="T9" fmla="*/ 103 h 199"/>
              <a:gd name="T10" fmla="*/ 95 w 1255"/>
              <a:gd name="T11" fmla="*/ 0 h 199"/>
              <a:gd name="T12" fmla="*/ 1159 w 1255"/>
              <a:gd name="T13" fmla="*/ 0 h 199"/>
              <a:gd name="T14" fmla="*/ 1254 w 1255"/>
              <a:gd name="T15" fmla="*/ 103 h 199"/>
              <a:gd name="T16" fmla="*/ 1254 w 1255"/>
              <a:gd name="T17" fmla="*/ 103 h 199"/>
              <a:gd name="T18" fmla="*/ 1159 w 1255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9">
                <a:moveTo>
                  <a:pt x="1159" y="198"/>
                </a:moveTo>
                <a:lnTo>
                  <a:pt x="1159" y="198"/>
                </a:lnTo>
                <a:cubicBezTo>
                  <a:pt x="95" y="198"/>
                  <a:pt x="95" y="198"/>
                  <a:pt x="95" y="198"/>
                </a:cubicBezTo>
                <a:cubicBezTo>
                  <a:pt x="43" y="198"/>
                  <a:pt x="0" y="155"/>
                  <a:pt x="0" y="103"/>
                </a:cubicBezTo>
                <a:lnTo>
                  <a:pt x="0" y="103"/>
                </a:lnTo>
                <a:cubicBezTo>
                  <a:pt x="0" y="52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52"/>
                  <a:pt x="1254" y="103"/>
                </a:cubicBezTo>
                <a:lnTo>
                  <a:pt x="1254" y="103"/>
                </a:lnTo>
                <a:cubicBezTo>
                  <a:pt x="1254" y="155"/>
                  <a:pt x="1210" y="198"/>
                  <a:pt x="1159" y="1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3">
            <a:extLst>
              <a:ext uri="{FF2B5EF4-FFF2-40B4-BE49-F238E27FC236}">
                <a16:creationId xmlns:a16="http://schemas.microsoft.com/office/drawing/2014/main" id="{6D832E40-BEAA-0E4C-A08F-4528191C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8528715"/>
            <a:ext cx="1288641" cy="203468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94 h 198"/>
              <a:gd name="T8" fmla="*/ 0 w 1255"/>
              <a:gd name="T9" fmla="*/ 94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94 h 198"/>
              <a:gd name="T16" fmla="*/ 1254 w 1255"/>
              <a:gd name="T17" fmla="*/ 94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54"/>
                  <a:pt x="0" y="94"/>
                </a:cubicBez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2"/>
                  <a:pt x="1254" y="94"/>
                </a:cubicBezTo>
                <a:lnTo>
                  <a:pt x="1254" y="94"/>
                </a:lnTo>
                <a:cubicBezTo>
                  <a:pt x="1254" y="154"/>
                  <a:pt x="1210" y="197"/>
                  <a:pt x="1159" y="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4">
            <a:extLst>
              <a:ext uri="{FF2B5EF4-FFF2-40B4-BE49-F238E27FC236}">
                <a16:creationId xmlns:a16="http://schemas.microsoft.com/office/drawing/2014/main" id="{AF093603-D6ED-CC4C-BB48-7B9A3C27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8248378"/>
            <a:ext cx="1288641" cy="203468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103 h 198"/>
              <a:gd name="T8" fmla="*/ 0 w 1255"/>
              <a:gd name="T9" fmla="*/ 103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103 h 198"/>
              <a:gd name="T16" fmla="*/ 1254 w 1255"/>
              <a:gd name="T17" fmla="*/ 103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54"/>
                  <a:pt x="0" y="103"/>
                </a:cubicBezTo>
                <a:lnTo>
                  <a:pt x="0" y="103"/>
                </a:lnTo>
                <a:cubicBezTo>
                  <a:pt x="0" y="51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51"/>
                  <a:pt x="1254" y="103"/>
                </a:cubicBezTo>
                <a:lnTo>
                  <a:pt x="1254" y="103"/>
                </a:lnTo>
                <a:cubicBezTo>
                  <a:pt x="1254" y="154"/>
                  <a:pt x="1210" y="197"/>
                  <a:pt x="1159" y="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5">
            <a:extLst>
              <a:ext uri="{FF2B5EF4-FFF2-40B4-BE49-F238E27FC236}">
                <a16:creationId xmlns:a16="http://schemas.microsoft.com/office/drawing/2014/main" id="{9AC9FBE4-50A4-E043-92AC-01583AD2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2" y="7977085"/>
            <a:ext cx="1288641" cy="203468"/>
          </a:xfrm>
          <a:custGeom>
            <a:avLst/>
            <a:gdLst>
              <a:gd name="T0" fmla="*/ 1159 w 1255"/>
              <a:gd name="T1" fmla="*/ 197 h 198"/>
              <a:gd name="T2" fmla="*/ 1159 w 1255"/>
              <a:gd name="T3" fmla="*/ 197 h 198"/>
              <a:gd name="T4" fmla="*/ 95 w 1255"/>
              <a:gd name="T5" fmla="*/ 197 h 198"/>
              <a:gd name="T6" fmla="*/ 0 w 1255"/>
              <a:gd name="T7" fmla="*/ 94 h 198"/>
              <a:gd name="T8" fmla="*/ 0 w 1255"/>
              <a:gd name="T9" fmla="*/ 94 h 198"/>
              <a:gd name="T10" fmla="*/ 95 w 1255"/>
              <a:gd name="T11" fmla="*/ 0 h 198"/>
              <a:gd name="T12" fmla="*/ 1159 w 1255"/>
              <a:gd name="T13" fmla="*/ 0 h 198"/>
              <a:gd name="T14" fmla="*/ 1254 w 1255"/>
              <a:gd name="T15" fmla="*/ 94 h 198"/>
              <a:gd name="T16" fmla="*/ 1254 w 1255"/>
              <a:gd name="T17" fmla="*/ 94 h 198"/>
              <a:gd name="T18" fmla="*/ 1159 w 12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5" h="198">
                <a:moveTo>
                  <a:pt x="1159" y="197"/>
                </a:moveTo>
                <a:lnTo>
                  <a:pt x="1159" y="197"/>
                </a:lnTo>
                <a:cubicBezTo>
                  <a:pt x="95" y="197"/>
                  <a:pt x="95" y="197"/>
                  <a:pt x="95" y="197"/>
                </a:cubicBezTo>
                <a:cubicBezTo>
                  <a:pt x="43" y="197"/>
                  <a:pt x="0" y="154"/>
                  <a:pt x="0" y="94"/>
                </a:cubicBezTo>
                <a:lnTo>
                  <a:pt x="0" y="94"/>
                </a:lnTo>
                <a:cubicBezTo>
                  <a:pt x="0" y="43"/>
                  <a:pt x="43" y="0"/>
                  <a:pt x="95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54" y="43"/>
                  <a:pt x="1254" y="94"/>
                </a:cubicBezTo>
                <a:lnTo>
                  <a:pt x="1254" y="94"/>
                </a:lnTo>
                <a:cubicBezTo>
                  <a:pt x="1254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6">
            <a:extLst>
              <a:ext uri="{FF2B5EF4-FFF2-40B4-BE49-F238E27FC236}">
                <a16:creationId xmlns:a16="http://schemas.microsoft.com/office/drawing/2014/main" id="{1470C7E2-7E18-0544-8119-E3E0B309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10477503"/>
            <a:ext cx="1293164" cy="203471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2"/>
                  <a:pt x="1262" y="94"/>
                </a:cubicBezTo>
                <a:lnTo>
                  <a:pt x="1262" y="94"/>
                </a:lnTo>
                <a:cubicBezTo>
                  <a:pt x="1262" y="145"/>
                  <a:pt x="1210" y="197"/>
                  <a:pt x="1159" y="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7">
            <a:extLst>
              <a:ext uri="{FF2B5EF4-FFF2-40B4-BE49-F238E27FC236}">
                <a16:creationId xmlns:a16="http://schemas.microsoft.com/office/drawing/2014/main" id="{0155C0B3-03EA-3A4A-8B78-B3EF0710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10192646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103 h 198"/>
              <a:gd name="T8" fmla="*/ 0 w 1263"/>
              <a:gd name="T9" fmla="*/ 103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103 h 198"/>
              <a:gd name="T16" fmla="*/ 1262 w 1263"/>
              <a:gd name="T17" fmla="*/ 103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54"/>
                  <a:pt x="0" y="103"/>
                </a:cubicBezTo>
                <a:lnTo>
                  <a:pt x="0" y="103"/>
                </a:lnTo>
                <a:cubicBezTo>
                  <a:pt x="0" y="43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3"/>
                  <a:pt x="1262" y="103"/>
                </a:cubicBezTo>
                <a:lnTo>
                  <a:pt x="1262" y="103"/>
                </a:lnTo>
                <a:cubicBezTo>
                  <a:pt x="1262" y="154"/>
                  <a:pt x="1210" y="197"/>
                  <a:pt x="1159" y="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8">
            <a:extLst>
              <a:ext uri="{FF2B5EF4-FFF2-40B4-BE49-F238E27FC236}">
                <a16:creationId xmlns:a16="http://schemas.microsoft.com/office/drawing/2014/main" id="{97172A44-A595-9941-A3CA-7C728D7B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9921353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3"/>
                  <a:pt x="1262" y="94"/>
                </a:cubicBezTo>
                <a:lnTo>
                  <a:pt x="1262" y="94"/>
                </a:lnTo>
                <a:cubicBezTo>
                  <a:pt x="1262" y="146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9">
            <a:extLst>
              <a:ext uri="{FF2B5EF4-FFF2-40B4-BE49-F238E27FC236}">
                <a16:creationId xmlns:a16="http://schemas.microsoft.com/office/drawing/2014/main" id="{D8B9BCD9-52F3-FB4E-9C14-7D579B86A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9641017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103 h 198"/>
              <a:gd name="T8" fmla="*/ 0 w 1263"/>
              <a:gd name="T9" fmla="*/ 103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103 h 198"/>
              <a:gd name="T16" fmla="*/ 1262 w 1263"/>
              <a:gd name="T17" fmla="*/ 103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55"/>
                  <a:pt x="0" y="103"/>
                </a:cubicBezTo>
                <a:lnTo>
                  <a:pt x="0" y="103"/>
                </a:lnTo>
                <a:cubicBezTo>
                  <a:pt x="0" y="43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3"/>
                  <a:pt x="1262" y="103"/>
                </a:cubicBezTo>
                <a:lnTo>
                  <a:pt x="1262" y="103"/>
                </a:lnTo>
                <a:cubicBezTo>
                  <a:pt x="1262" y="155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90">
            <a:extLst>
              <a:ext uri="{FF2B5EF4-FFF2-40B4-BE49-F238E27FC236}">
                <a16:creationId xmlns:a16="http://schemas.microsoft.com/office/drawing/2014/main" id="{C0D90097-D2F1-B04E-836E-CCF34FB5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9365201"/>
            <a:ext cx="1293164" cy="194428"/>
          </a:xfrm>
          <a:custGeom>
            <a:avLst/>
            <a:gdLst>
              <a:gd name="T0" fmla="*/ 1159 w 1263"/>
              <a:gd name="T1" fmla="*/ 189 h 190"/>
              <a:gd name="T2" fmla="*/ 1159 w 1263"/>
              <a:gd name="T3" fmla="*/ 189 h 190"/>
              <a:gd name="T4" fmla="*/ 103 w 1263"/>
              <a:gd name="T5" fmla="*/ 189 h 190"/>
              <a:gd name="T6" fmla="*/ 0 w 1263"/>
              <a:gd name="T7" fmla="*/ 94 h 190"/>
              <a:gd name="T8" fmla="*/ 0 w 1263"/>
              <a:gd name="T9" fmla="*/ 94 h 190"/>
              <a:gd name="T10" fmla="*/ 103 w 1263"/>
              <a:gd name="T11" fmla="*/ 0 h 190"/>
              <a:gd name="T12" fmla="*/ 1159 w 1263"/>
              <a:gd name="T13" fmla="*/ 0 h 190"/>
              <a:gd name="T14" fmla="*/ 1262 w 1263"/>
              <a:gd name="T15" fmla="*/ 94 h 190"/>
              <a:gd name="T16" fmla="*/ 1262 w 1263"/>
              <a:gd name="T17" fmla="*/ 94 h 190"/>
              <a:gd name="T18" fmla="*/ 1159 w 1263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0">
                <a:moveTo>
                  <a:pt x="1159" y="189"/>
                </a:moveTo>
                <a:lnTo>
                  <a:pt x="1159" y="189"/>
                </a:lnTo>
                <a:cubicBezTo>
                  <a:pt x="103" y="189"/>
                  <a:pt x="103" y="189"/>
                  <a:pt x="103" y="189"/>
                </a:cubicBezTo>
                <a:cubicBezTo>
                  <a:pt x="42" y="189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3"/>
                  <a:pt x="1262" y="94"/>
                </a:cubicBezTo>
                <a:lnTo>
                  <a:pt x="1262" y="94"/>
                </a:lnTo>
                <a:cubicBezTo>
                  <a:pt x="1262" y="146"/>
                  <a:pt x="1210" y="189"/>
                  <a:pt x="1159" y="18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91">
            <a:extLst>
              <a:ext uri="{FF2B5EF4-FFF2-40B4-BE49-F238E27FC236}">
                <a16:creationId xmlns:a16="http://schemas.microsoft.com/office/drawing/2014/main" id="{67DC7D77-2176-B340-84A7-5679E928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9084864"/>
            <a:ext cx="1293164" cy="203471"/>
          </a:xfrm>
          <a:custGeom>
            <a:avLst/>
            <a:gdLst>
              <a:gd name="T0" fmla="*/ 1159 w 1263"/>
              <a:gd name="T1" fmla="*/ 198 h 199"/>
              <a:gd name="T2" fmla="*/ 1159 w 1263"/>
              <a:gd name="T3" fmla="*/ 198 h 199"/>
              <a:gd name="T4" fmla="*/ 103 w 1263"/>
              <a:gd name="T5" fmla="*/ 198 h 199"/>
              <a:gd name="T6" fmla="*/ 0 w 1263"/>
              <a:gd name="T7" fmla="*/ 95 h 199"/>
              <a:gd name="T8" fmla="*/ 0 w 1263"/>
              <a:gd name="T9" fmla="*/ 95 h 199"/>
              <a:gd name="T10" fmla="*/ 103 w 1263"/>
              <a:gd name="T11" fmla="*/ 0 h 199"/>
              <a:gd name="T12" fmla="*/ 1159 w 1263"/>
              <a:gd name="T13" fmla="*/ 0 h 199"/>
              <a:gd name="T14" fmla="*/ 1262 w 1263"/>
              <a:gd name="T15" fmla="*/ 95 h 199"/>
              <a:gd name="T16" fmla="*/ 1262 w 1263"/>
              <a:gd name="T17" fmla="*/ 95 h 199"/>
              <a:gd name="T18" fmla="*/ 1159 w 1263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9">
                <a:moveTo>
                  <a:pt x="1159" y="198"/>
                </a:moveTo>
                <a:lnTo>
                  <a:pt x="1159" y="198"/>
                </a:lnTo>
                <a:cubicBezTo>
                  <a:pt x="103" y="198"/>
                  <a:pt x="103" y="198"/>
                  <a:pt x="103" y="198"/>
                </a:cubicBezTo>
                <a:cubicBezTo>
                  <a:pt x="42" y="198"/>
                  <a:pt x="0" y="155"/>
                  <a:pt x="0" y="95"/>
                </a:cubicBezTo>
                <a:lnTo>
                  <a:pt x="0" y="95"/>
                </a:lnTo>
                <a:cubicBezTo>
                  <a:pt x="0" y="43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3"/>
                  <a:pt x="1262" y="95"/>
                </a:cubicBezTo>
                <a:lnTo>
                  <a:pt x="1262" y="95"/>
                </a:lnTo>
                <a:cubicBezTo>
                  <a:pt x="1262" y="155"/>
                  <a:pt x="1210" y="198"/>
                  <a:pt x="1159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92">
            <a:extLst>
              <a:ext uri="{FF2B5EF4-FFF2-40B4-BE49-F238E27FC236}">
                <a16:creationId xmlns:a16="http://schemas.microsoft.com/office/drawing/2014/main" id="{BFAA890B-DF2E-0A4F-9CB1-0200AA07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8804528"/>
            <a:ext cx="1293164" cy="203471"/>
          </a:xfrm>
          <a:custGeom>
            <a:avLst/>
            <a:gdLst>
              <a:gd name="T0" fmla="*/ 1159 w 1263"/>
              <a:gd name="T1" fmla="*/ 198 h 199"/>
              <a:gd name="T2" fmla="*/ 1159 w 1263"/>
              <a:gd name="T3" fmla="*/ 198 h 199"/>
              <a:gd name="T4" fmla="*/ 103 w 1263"/>
              <a:gd name="T5" fmla="*/ 198 h 199"/>
              <a:gd name="T6" fmla="*/ 0 w 1263"/>
              <a:gd name="T7" fmla="*/ 103 h 199"/>
              <a:gd name="T8" fmla="*/ 0 w 1263"/>
              <a:gd name="T9" fmla="*/ 103 h 199"/>
              <a:gd name="T10" fmla="*/ 103 w 1263"/>
              <a:gd name="T11" fmla="*/ 0 h 199"/>
              <a:gd name="T12" fmla="*/ 1159 w 1263"/>
              <a:gd name="T13" fmla="*/ 0 h 199"/>
              <a:gd name="T14" fmla="*/ 1262 w 1263"/>
              <a:gd name="T15" fmla="*/ 103 h 199"/>
              <a:gd name="T16" fmla="*/ 1262 w 1263"/>
              <a:gd name="T17" fmla="*/ 103 h 199"/>
              <a:gd name="T18" fmla="*/ 1159 w 1263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9">
                <a:moveTo>
                  <a:pt x="1159" y="198"/>
                </a:moveTo>
                <a:lnTo>
                  <a:pt x="1159" y="198"/>
                </a:lnTo>
                <a:cubicBezTo>
                  <a:pt x="103" y="198"/>
                  <a:pt x="103" y="198"/>
                  <a:pt x="103" y="198"/>
                </a:cubicBezTo>
                <a:cubicBezTo>
                  <a:pt x="42" y="198"/>
                  <a:pt x="0" y="155"/>
                  <a:pt x="0" y="103"/>
                </a:cubicBezTo>
                <a:lnTo>
                  <a:pt x="0" y="103"/>
                </a:lnTo>
                <a:cubicBezTo>
                  <a:pt x="0" y="52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52"/>
                  <a:pt x="1262" y="103"/>
                </a:cubicBezTo>
                <a:lnTo>
                  <a:pt x="1262" y="103"/>
                </a:lnTo>
                <a:cubicBezTo>
                  <a:pt x="1262" y="155"/>
                  <a:pt x="1210" y="198"/>
                  <a:pt x="1159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93">
            <a:extLst>
              <a:ext uri="{FF2B5EF4-FFF2-40B4-BE49-F238E27FC236}">
                <a16:creationId xmlns:a16="http://schemas.microsoft.com/office/drawing/2014/main" id="{A6166E93-2ECD-A64E-91C0-4DF2D4F1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8528715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54"/>
                  <a:pt x="0" y="94"/>
                </a:cubicBezTo>
                <a:lnTo>
                  <a:pt x="0" y="94"/>
                </a:lnTo>
                <a:cubicBezTo>
                  <a:pt x="0" y="42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2"/>
                  <a:pt x="1262" y="94"/>
                </a:cubicBezTo>
                <a:lnTo>
                  <a:pt x="1262" y="94"/>
                </a:lnTo>
                <a:cubicBezTo>
                  <a:pt x="1262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94">
            <a:extLst>
              <a:ext uri="{FF2B5EF4-FFF2-40B4-BE49-F238E27FC236}">
                <a16:creationId xmlns:a16="http://schemas.microsoft.com/office/drawing/2014/main" id="{60002818-E2E0-644C-9C05-3120B90D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8248378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103 h 198"/>
              <a:gd name="T8" fmla="*/ 0 w 1263"/>
              <a:gd name="T9" fmla="*/ 103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103 h 198"/>
              <a:gd name="T16" fmla="*/ 1262 w 1263"/>
              <a:gd name="T17" fmla="*/ 103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54"/>
                  <a:pt x="0" y="103"/>
                </a:cubicBezTo>
                <a:lnTo>
                  <a:pt x="0" y="103"/>
                </a:lnTo>
                <a:cubicBezTo>
                  <a:pt x="0" y="51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51"/>
                  <a:pt x="1262" y="103"/>
                </a:cubicBezTo>
                <a:lnTo>
                  <a:pt x="1262" y="103"/>
                </a:lnTo>
                <a:cubicBezTo>
                  <a:pt x="1262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5">
            <a:extLst>
              <a:ext uri="{FF2B5EF4-FFF2-40B4-BE49-F238E27FC236}">
                <a16:creationId xmlns:a16="http://schemas.microsoft.com/office/drawing/2014/main" id="{0E76FA3C-2CF6-6F41-9D5F-1BF4AD6C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68" y="7977085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42" y="197"/>
                  <a:pt x="0" y="154"/>
                  <a:pt x="0" y="94"/>
                </a:cubicBezTo>
                <a:lnTo>
                  <a:pt x="0" y="94"/>
                </a:lnTo>
                <a:cubicBezTo>
                  <a:pt x="0" y="43"/>
                  <a:pt x="4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0" y="0"/>
                  <a:pt x="1262" y="43"/>
                  <a:pt x="1262" y="94"/>
                </a:cubicBezTo>
                <a:lnTo>
                  <a:pt x="1262" y="94"/>
                </a:lnTo>
                <a:cubicBezTo>
                  <a:pt x="1262" y="154"/>
                  <a:pt x="1210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6">
            <a:extLst>
              <a:ext uri="{FF2B5EF4-FFF2-40B4-BE49-F238E27FC236}">
                <a16:creationId xmlns:a16="http://schemas.microsoft.com/office/drawing/2014/main" id="{EA08E0A9-B218-CD40-945F-89D21AC3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10477503"/>
            <a:ext cx="1293164" cy="203471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45"/>
                  <a:pt x="0" y="94"/>
                </a:cubicBezTo>
                <a:lnTo>
                  <a:pt x="0" y="94"/>
                </a:lnTo>
                <a:cubicBezTo>
                  <a:pt x="0" y="42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2"/>
                  <a:pt x="1262" y="94"/>
                </a:cubicBezTo>
                <a:lnTo>
                  <a:pt x="1262" y="94"/>
                </a:lnTo>
                <a:cubicBezTo>
                  <a:pt x="1262" y="145"/>
                  <a:pt x="1219" y="197"/>
                  <a:pt x="1159" y="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7">
            <a:extLst>
              <a:ext uri="{FF2B5EF4-FFF2-40B4-BE49-F238E27FC236}">
                <a16:creationId xmlns:a16="http://schemas.microsoft.com/office/drawing/2014/main" id="{B61563E3-850E-374A-A848-8571795C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10192646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103 h 198"/>
              <a:gd name="T8" fmla="*/ 0 w 1263"/>
              <a:gd name="T9" fmla="*/ 103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103 h 198"/>
              <a:gd name="T16" fmla="*/ 1262 w 1263"/>
              <a:gd name="T17" fmla="*/ 103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54"/>
                  <a:pt x="0" y="103"/>
                </a:cubicBezTo>
                <a:lnTo>
                  <a:pt x="0" y="103"/>
                </a:lnTo>
                <a:cubicBezTo>
                  <a:pt x="0" y="43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3"/>
                  <a:pt x="1262" y="103"/>
                </a:cubicBezTo>
                <a:lnTo>
                  <a:pt x="1262" y="103"/>
                </a:lnTo>
                <a:cubicBezTo>
                  <a:pt x="1262" y="154"/>
                  <a:pt x="1219" y="197"/>
                  <a:pt x="1159" y="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8">
            <a:extLst>
              <a:ext uri="{FF2B5EF4-FFF2-40B4-BE49-F238E27FC236}">
                <a16:creationId xmlns:a16="http://schemas.microsoft.com/office/drawing/2014/main" id="{C9DCCE87-22C0-784C-8667-51A67D8DE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9921353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3"/>
                  <a:pt x="1262" y="94"/>
                </a:cubicBezTo>
                <a:lnTo>
                  <a:pt x="1262" y="94"/>
                </a:lnTo>
                <a:cubicBezTo>
                  <a:pt x="1262" y="146"/>
                  <a:pt x="1219" y="197"/>
                  <a:pt x="1159" y="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9">
            <a:extLst>
              <a:ext uri="{FF2B5EF4-FFF2-40B4-BE49-F238E27FC236}">
                <a16:creationId xmlns:a16="http://schemas.microsoft.com/office/drawing/2014/main" id="{3876E692-6FB6-BC4D-851B-4C8F0E50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9641017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103 h 198"/>
              <a:gd name="T8" fmla="*/ 0 w 1263"/>
              <a:gd name="T9" fmla="*/ 103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103 h 198"/>
              <a:gd name="T16" fmla="*/ 1262 w 1263"/>
              <a:gd name="T17" fmla="*/ 103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55"/>
                  <a:pt x="0" y="103"/>
                </a:cubicBezTo>
                <a:lnTo>
                  <a:pt x="0" y="103"/>
                </a:lnTo>
                <a:cubicBezTo>
                  <a:pt x="0" y="43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3"/>
                  <a:pt x="1262" y="103"/>
                </a:cubicBezTo>
                <a:lnTo>
                  <a:pt x="1262" y="103"/>
                </a:lnTo>
                <a:cubicBezTo>
                  <a:pt x="1262" y="155"/>
                  <a:pt x="1219" y="197"/>
                  <a:pt x="1159" y="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00">
            <a:extLst>
              <a:ext uri="{FF2B5EF4-FFF2-40B4-BE49-F238E27FC236}">
                <a16:creationId xmlns:a16="http://schemas.microsoft.com/office/drawing/2014/main" id="{F5C7FE2E-1FF8-1A4C-8688-1EE02CC9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9365201"/>
            <a:ext cx="1293164" cy="194428"/>
          </a:xfrm>
          <a:custGeom>
            <a:avLst/>
            <a:gdLst>
              <a:gd name="T0" fmla="*/ 1159 w 1263"/>
              <a:gd name="T1" fmla="*/ 189 h 190"/>
              <a:gd name="T2" fmla="*/ 1159 w 1263"/>
              <a:gd name="T3" fmla="*/ 189 h 190"/>
              <a:gd name="T4" fmla="*/ 103 w 1263"/>
              <a:gd name="T5" fmla="*/ 189 h 190"/>
              <a:gd name="T6" fmla="*/ 0 w 1263"/>
              <a:gd name="T7" fmla="*/ 94 h 190"/>
              <a:gd name="T8" fmla="*/ 0 w 1263"/>
              <a:gd name="T9" fmla="*/ 94 h 190"/>
              <a:gd name="T10" fmla="*/ 103 w 1263"/>
              <a:gd name="T11" fmla="*/ 0 h 190"/>
              <a:gd name="T12" fmla="*/ 1159 w 1263"/>
              <a:gd name="T13" fmla="*/ 0 h 190"/>
              <a:gd name="T14" fmla="*/ 1262 w 1263"/>
              <a:gd name="T15" fmla="*/ 94 h 190"/>
              <a:gd name="T16" fmla="*/ 1262 w 1263"/>
              <a:gd name="T17" fmla="*/ 94 h 190"/>
              <a:gd name="T18" fmla="*/ 1159 w 1263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0">
                <a:moveTo>
                  <a:pt x="1159" y="189"/>
                </a:moveTo>
                <a:lnTo>
                  <a:pt x="1159" y="189"/>
                </a:lnTo>
                <a:cubicBezTo>
                  <a:pt x="103" y="189"/>
                  <a:pt x="103" y="189"/>
                  <a:pt x="103" y="189"/>
                </a:cubicBezTo>
                <a:cubicBezTo>
                  <a:pt x="52" y="189"/>
                  <a:pt x="0" y="146"/>
                  <a:pt x="0" y="94"/>
                </a:cubicBezTo>
                <a:lnTo>
                  <a:pt x="0" y="94"/>
                </a:lnTo>
                <a:cubicBezTo>
                  <a:pt x="0" y="43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3"/>
                  <a:pt x="1262" y="94"/>
                </a:cubicBezTo>
                <a:lnTo>
                  <a:pt x="1262" y="94"/>
                </a:lnTo>
                <a:cubicBezTo>
                  <a:pt x="1262" y="146"/>
                  <a:pt x="1219" y="189"/>
                  <a:pt x="1159" y="1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01">
            <a:extLst>
              <a:ext uri="{FF2B5EF4-FFF2-40B4-BE49-F238E27FC236}">
                <a16:creationId xmlns:a16="http://schemas.microsoft.com/office/drawing/2014/main" id="{A7F7A182-42E8-884D-B33E-E2C6B685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9084864"/>
            <a:ext cx="1293164" cy="203471"/>
          </a:xfrm>
          <a:custGeom>
            <a:avLst/>
            <a:gdLst>
              <a:gd name="T0" fmla="*/ 1159 w 1263"/>
              <a:gd name="T1" fmla="*/ 198 h 199"/>
              <a:gd name="T2" fmla="*/ 1159 w 1263"/>
              <a:gd name="T3" fmla="*/ 198 h 199"/>
              <a:gd name="T4" fmla="*/ 103 w 1263"/>
              <a:gd name="T5" fmla="*/ 198 h 199"/>
              <a:gd name="T6" fmla="*/ 0 w 1263"/>
              <a:gd name="T7" fmla="*/ 95 h 199"/>
              <a:gd name="T8" fmla="*/ 0 w 1263"/>
              <a:gd name="T9" fmla="*/ 95 h 199"/>
              <a:gd name="T10" fmla="*/ 103 w 1263"/>
              <a:gd name="T11" fmla="*/ 0 h 199"/>
              <a:gd name="T12" fmla="*/ 1159 w 1263"/>
              <a:gd name="T13" fmla="*/ 0 h 199"/>
              <a:gd name="T14" fmla="*/ 1262 w 1263"/>
              <a:gd name="T15" fmla="*/ 95 h 199"/>
              <a:gd name="T16" fmla="*/ 1262 w 1263"/>
              <a:gd name="T17" fmla="*/ 95 h 199"/>
              <a:gd name="T18" fmla="*/ 1159 w 1263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9">
                <a:moveTo>
                  <a:pt x="1159" y="198"/>
                </a:moveTo>
                <a:lnTo>
                  <a:pt x="1159" y="198"/>
                </a:lnTo>
                <a:cubicBezTo>
                  <a:pt x="103" y="198"/>
                  <a:pt x="103" y="198"/>
                  <a:pt x="103" y="198"/>
                </a:cubicBezTo>
                <a:cubicBezTo>
                  <a:pt x="52" y="198"/>
                  <a:pt x="0" y="155"/>
                  <a:pt x="0" y="95"/>
                </a:cubicBezTo>
                <a:lnTo>
                  <a:pt x="0" y="95"/>
                </a:lnTo>
                <a:cubicBezTo>
                  <a:pt x="0" y="43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3"/>
                  <a:pt x="1262" y="95"/>
                </a:cubicBezTo>
                <a:lnTo>
                  <a:pt x="1262" y="95"/>
                </a:lnTo>
                <a:cubicBezTo>
                  <a:pt x="1262" y="155"/>
                  <a:pt x="1219" y="198"/>
                  <a:pt x="1159" y="1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202">
            <a:extLst>
              <a:ext uri="{FF2B5EF4-FFF2-40B4-BE49-F238E27FC236}">
                <a16:creationId xmlns:a16="http://schemas.microsoft.com/office/drawing/2014/main" id="{B2957BAF-95AC-3648-8F1B-3CE0B9AA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8804528"/>
            <a:ext cx="1293164" cy="203471"/>
          </a:xfrm>
          <a:custGeom>
            <a:avLst/>
            <a:gdLst>
              <a:gd name="T0" fmla="*/ 1159 w 1263"/>
              <a:gd name="T1" fmla="*/ 198 h 199"/>
              <a:gd name="T2" fmla="*/ 1159 w 1263"/>
              <a:gd name="T3" fmla="*/ 198 h 199"/>
              <a:gd name="T4" fmla="*/ 103 w 1263"/>
              <a:gd name="T5" fmla="*/ 198 h 199"/>
              <a:gd name="T6" fmla="*/ 0 w 1263"/>
              <a:gd name="T7" fmla="*/ 103 h 199"/>
              <a:gd name="T8" fmla="*/ 0 w 1263"/>
              <a:gd name="T9" fmla="*/ 103 h 199"/>
              <a:gd name="T10" fmla="*/ 103 w 1263"/>
              <a:gd name="T11" fmla="*/ 0 h 199"/>
              <a:gd name="T12" fmla="*/ 1159 w 1263"/>
              <a:gd name="T13" fmla="*/ 0 h 199"/>
              <a:gd name="T14" fmla="*/ 1262 w 1263"/>
              <a:gd name="T15" fmla="*/ 103 h 199"/>
              <a:gd name="T16" fmla="*/ 1262 w 1263"/>
              <a:gd name="T17" fmla="*/ 103 h 199"/>
              <a:gd name="T18" fmla="*/ 1159 w 1263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9">
                <a:moveTo>
                  <a:pt x="1159" y="198"/>
                </a:moveTo>
                <a:lnTo>
                  <a:pt x="1159" y="198"/>
                </a:lnTo>
                <a:cubicBezTo>
                  <a:pt x="103" y="198"/>
                  <a:pt x="103" y="198"/>
                  <a:pt x="103" y="198"/>
                </a:cubicBezTo>
                <a:cubicBezTo>
                  <a:pt x="52" y="198"/>
                  <a:pt x="0" y="155"/>
                  <a:pt x="0" y="103"/>
                </a:cubicBezTo>
                <a:lnTo>
                  <a:pt x="0" y="103"/>
                </a:lnTo>
                <a:cubicBezTo>
                  <a:pt x="0" y="52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52"/>
                  <a:pt x="1262" y="103"/>
                </a:cubicBezTo>
                <a:lnTo>
                  <a:pt x="1262" y="103"/>
                </a:lnTo>
                <a:cubicBezTo>
                  <a:pt x="1262" y="155"/>
                  <a:pt x="1219" y="198"/>
                  <a:pt x="1159" y="19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03">
            <a:extLst>
              <a:ext uri="{FF2B5EF4-FFF2-40B4-BE49-F238E27FC236}">
                <a16:creationId xmlns:a16="http://schemas.microsoft.com/office/drawing/2014/main" id="{3F6CA9B3-B6EC-DC49-A845-9FA4D40D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8528715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54"/>
                  <a:pt x="0" y="94"/>
                </a:cubicBezTo>
                <a:lnTo>
                  <a:pt x="0" y="94"/>
                </a:lnTo>
                <a:cubicBezTo>
                  <a:pt x="0" y="42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2"/>
                  <a:pt x="1262" y="94"/>
                </a:cubicBezTo>
                <a:lnTo>
                  <a:pt x="1262" y="94"/>
                </a:lnTo>
                <a:cubicBezTo>
                  <a:pt x="1262" y="154"/>
                  <a:pt x="1219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04">
            <a:extLst>
              <a:ext uri="{FF2B5EF4-FFF2-40B4-BE49-F238E27FC236}">
                <a16:creationId xmlns:a16="http://schemas.microsoft.com/office/drawing/2014/main" id="{3D75DA33-DA85-764A-B2E9-7553F40F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8248378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103 h 198"/>
              <a:gd name="T8" fmla="*/ 0 w 1263"/>
              <a:gd name="T9" fmla="*/ 103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103 h 198"/>
              <a:gd name="T16" fmla="*/ 1262 w 1263"/>
              <a:gd name="T17" fmla="*/ 103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54"/>
                  <a:pt x="0" y="103"/>
                </a:cubicBezTo>
                <a:lnTo>
                  <a:pt x="0" y="103"/>
                </a:lnTo>
                <a:cubicBezTo>
                  <a:pt x="0" y="51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51"/>
                  <a:pt x="1262" y="103"/>
                </a:cubicBezTo>
                <a:lnTo>
                  <a:pt x="1262" y="103"/>
                </a:lnTo>
                <a:cubicBezTo>
                  <a:pt x="1262" y="154"/>
                  <a:pt x="1219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05">
            <a:extLst>
              <a:ext uri="{FF2B5EF4-FFF2-40B4-BE49-F238E27FC236}">
                <a16:creationId xmlns:a16="http://schemas.microsoft.com/office/drawing/2014/main" id="{9A0DD346-8EB8-ED42-8EF2-858E8A31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564" y="7977085"/>
            <a:ext cx="1293164" cy="203468"/>
          </a:xfrm>
          <a:custGeom>
            <a:avLst/>
            <a:gdLst>
              <a:gd name="T0" fmla="*/ 1159 w 1263"/>
              <a:gd name="T1" fmla="*/ 197 h 198"/>
              <a:gd name="T2" fmla="*/ 1159 w 1263"/>
              <a:gd name="T3" fmla="*/ 197 h 198"/>
              <a:gd name="T4" fmla="*/ 103 w 1263"/>
              <a:gd name="T5" fmla="*/ 197 h 198"/>
              <a:gd name="T6" fmla="*/ 0 w 1263"/>
              <a:gd name="T7" fmla="*/ 94 h 198"/>
              <a:gd name="T8" fmla="*/ 0 w 1263"/>
              <a:gd name="T9" fmla="*/ 94 h 198"/>
              <a:gd name="T10" fmla="*/ 103 w 1263"/>
              <a:gd name="T11" fmla="*/ 0 h 198"/>
              <a:gd name="T12" fmla="*/ 1159 w 1263"/>
              <a:gd name="T13" fmla="*/ 0 h 198"/>
              <a:gd name="T14" fmla="*/ 1262 w 1263"/>
              <a:gd name="T15" fmla="*/ 94 h 198"/>
              <a:gd name="T16" fmla="*/ 1262 w 1263"/>
              <a:gd name="T17" fmla="*/ 94 h 198"/>
              <a:gd name="T18" fmla="*/ 1159 w 1263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98">
                <a:moveTo>
                  <a:pt x="1159" y="197"/>
                </a:moveTo>
                <a:lnTo>
                  <a:pt x="1159" y="197"/>
                </a:lnTo>
                <a:cubicBezTo>
                  <a:pt x="103" y="197"/>
                  <a:pt x="103" y="197"/>
                  <a:pt x="103" y="197"/>
                </a:cubicBezTo>
                <a:cubicBezTo>
                  <a:pt x="52" y="197"/>
                  <a:pt x="0" y="154"/>
                  <a:pt x="0" y="94"/>
                </a:cubicBezTo>
                <a:lnTo>
                  <a:pt x="0" y="94"/>
                </a:lnTo>
                <a:cubicBezTo>
                  <a:pt x="0" y="43"/>
                  <a:pt x="52" y="0"/>
                  <a:pt x="103" y="0"/>
                </a:cubicBezTo>
                <a:cubicBezTo>
                  <a:pt x="1159" y="0"/>
                  <a:pt x="1159" y="0"/>
                  <a:pt x="1159" y="0"/>
                </a:cubicBezTo>
                <a:cubicBezTo>
                  <a:pt x="1219" y="0"/>
                  <a:pt x="1262" y="43"/>
                  <a:pt x="1262" y="94"/>
                </a:cubicBezTo>
                <a:lnTo>
                  <a:pt x="1262" y="94"/>
                </a:lnTo>
                <a:cubicBezTo>
                  <a:pt x="1262" y="154"/>
                  <a:pt x="1219" y="197"/>
                  <a:pt x="1159" y="19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54">
            <a:extLst>
              <a:ext uri="{FF2B5EF4-FFF2-40B4-BE49-F238E27FC236}">
                <a16:creationId xmlns:a16="http://schemas.microsoft.com/office/drawing/2014/main" id="{FD48999A-0AFB-774B-A8B1-5099FE2A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788" y="2546698"/>
            <a:ext cx="2871188" cy="4182438"/>
          </a:xfrm>
          <a:custGeom>
            <a:avLst/>
            <a:gdLst>
              <a:gd name="T0" fmla="*/ 0 w 2798"/>
              <a:gd name="T1" fmla="*/ 0 h 4079"/>
              <a:gd name="T2" fmla="*/ 0 w 2798"/>
              <a:gd name="T3" fmla="*/ 0 h 4079"/>
              <a:gd name="T4" fmla="*/ 901 w 2798"/>
              <a:gd name="T5" fmla="*/ 0 h 4079"/>
              <a:gd name="T6" fmla="*/ 2797 w 2798"/>
              <a:gd name="T7" fmla="*/ 1897 h 4079"/>
              <a:gd name="T8" fmla="*/ 2797 w 2798"/>
              <a:gd name="T9" fmla="*/ 4078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4079">
                <a:moveTo>
                  <a:pt x="0" y="0"/>
                </a:moveTo>
                <a:lnTo>
                  <a:pt x="0" y="0"/>
                </a:lnTo>
                <a:cubicBezTo>
                  <a:pt x="901" y="0"/>
                  <a:pt x="901" y="0"/>
                  <a:pt x="901" y="0"/>
                </a:cubicBezTo>
                <a:cubicBezTo>
                  <a:pt x="1948" y="0"/>
                  <a:pt x="2797" y="850"/>
                  <a:pt x="2797" y="1897"/>
                </a:cubicBezTo>
                <a:cubicBezTo>
                  <a:pt x="2797" y="4078"/>
                  <a:pt x="2797" y="4078"/>
                  <a:pt x="2797" y="407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Freeform 455">
            <a:extLst>
              <a:ext uri="{FF2B5EF4-FFF2-40B4-BE49-F238E27FC236}">
                <a16:creationId xmlns:a16="http://schemas.microsoft.com/office/drawing/2014/main" id="{F17443EA-7AD1-FE43-BBD8-14C4CD56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535" y="2546698"/>
            <a:ext cx="2880231" cy="4182438"/>
          </a:xfrm>
          <a:custGeom>
            <a:avLst/>
            <a:gdLst>
              <a:gd name="T0" fmla="*/ 2807 w 2808"/>
              <a:gd name="T1" fmla="*/ 0 h 4079"/>
              <a:gd name="T2" fmla="*/ 2807 w 2808"/>
              <a:gd name="T3" fmla="*/ 0 h 4079"/>
              <a:gd name="T4" fmla="*/ 1897 w 2808"/>
              <a:gd name="T5" fmla="*/ 0 h 4079"/>
              <a:gd name="T6" fmla="*/ 0 w 2808"/>
              <a:gd name="T7" fmla="*/ 1897 h 4079"/>
              <a:gd name="T8" fmla="*/ 0 w 2808"/>
              <a:gd name="T9" fmla="*/ 4078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8" h="4079">
                <a:moveTo>
                  <a:pt x="2807" y="0"/>
                </a:moveTo>
                <a:lnTo>
                  <a:pt x="2807" y="0"/>
                </a:lnTo>
                <a:cubicBezTo>
                  <a:pt x="1897" y="0"/>
                  <a:pt x="1897" y="0"/>
                  <a:pt x="1897" y="0"/>
                </a:cubicBezTo>
                <a:cubicBezTo>
                  <a:pt x="850" y="0"/>
                  <a:pt x="0" y="850"/>
                  <a:pt x="0" y="1897"/>
                </a:cubicBezTo>
                <a:cubicBezTo>
                  <a:pt x="0" y="4078"/>
                  <a:pt x="0" y="4078"/>
                  <a:pt x="0" y="407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56">
            <a:extLst>
              <a:ext uri="{FF2B5EF4-FFF2-40B4-BE49-F238E27FC236}">
                <a16:creationId xmlns:a16="http://schemas.microsoft.com/office/drawing/2014/main" id="{FE1AD895-21F3-5944-8F18-07CD90C36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870" y="3573092"/>
            <a:ext cx="4520" cy="316056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57">
            <a:extLst>
              <a:ext uri="{FF2B5EF4-FFF2-40B4-BE49-F238E27FC236}">
                <a16:creationId xmlns:a16="http://schemas.microsoft.com/office/drawing/2014/main" id="{E1DEF463-124D-1E44-90EA-A0603BCE6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77943" y="3573092"/>
            <a:ext cx="4523" cy="316056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Freeform 458">
            <a:extLst>
              <a:ext uri="{FF2B5EF4-FFF2-40B4-BE49-F238E27FC236}">
                <a16:creationId xmlns:a16="http://schemas.microsoft.com/office/drawing/2014/main" id="{B6E6FA27-FE84-B34F-A3BD-CC9013F3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231" y="1348488"/>
            <a:ext cx="6180962" cy="2871185"/>
          </a:xfrm>
          <a:custGeom>
            <a:avLst/>
            <a:gdLst>
              <a:gd name="T0" fmla="*/ 5400 w 6027"/>
              <a:gd name="T1" fmla="*/ 1476 h 2799"/>
              <a:gd name="T2" fmla="*/ 5691 w 6027"/>
              <a:gd name="T3" fmla="*/ 1682 h 2799"/>
              <a:gd name="T4" fmla="*/ 5966 w 6027"/>
              <a:gd name="T5" fmla="*/ 1528 h 2799"/>
              <a:gd name="T6" fmla="*/ 5889 w 6027"/>
              <a:gd name="T7" fmla="*/ 1099 h 2799"/>
              <a:gd name="T8" fmla="*/ 5872 w 6027"/>
              <a:gd name="T9" fmla="*/ 824 h 2799"/>
              <a:gd name="T10" fmla="*/ 5494 w 6027"/>
              <a:gd name="T11" fmla="*/ 292 h 2799"/>
              <a:gd name="T12" fmla="*/ 4962 w 6027"/>
              <a:gd name="T13" fmla="*/ 215 h 2799"/>
              <a:gd name="T14" fmla="*/ 3863 w 6027"/>
              <a:gd name="T15" fmla="*/ 17 h 2799"/>
              <a:gd name="T16" fmla="*/ 3056 w 6027"/>
              <a:gd name="T17" fmla="*/ 661 h 2799"/>
              <a:gd name="T18" fmla="*/ 3013 w 6027"/>
              <a:gd name="T19" fmla="*/ 747 h 2799"/>
              <a:gd name="T20" fmla="*/ 2558 w 6027"/>
              <a:gd name="T21" fmla="*/ 94 h 2799"/>
              <a:gd name="T22" fmla="*/ 1906 w 6027"/>
              <a:gd name="T23" fmla="*/ 0 h 2799"/>
              <a:gd name="T24" fmla="*/ 858 w 6027"/>
              <a:gd name="T25" fmla="*/ 206 h 2799"/>
              <a:gd name="T26" fmla="*/ 197 w 6027"/>
              <a:gd name="T27" fmla="*/ 738 h 2799"/>
              <a:gd name="T28" fmla="*/ 180 w 6027"/>
              <a:gd name="T29" fmla="*/ 987 h 2799"/>
              <a:gd name="T30" fmla="*/ 609 w 6027"/>
              <a:gd name="T31" fmla="*/ 1579 h 2799"/>
              <a:gd name="T32" fmla="*/ 300 w 6027"/>
              <a:gd name="T33" fmla="*/ 1674 h 2799"/>
              <a:gd name="T34" fmla="*/ 17 w 6027"/>
              <a:gd name="T35" fmla="*/ 2343 h 2799"/>
              <a:gd name="T36" fmla="*/ 128 w 6027"/>
              <a:gd name="T37" fmla="*/ 2498 h 2799"/>
              <a:gd name="T38" fmla="*/ 1236 w 6027"/>
              <a:gd name="T39" fmla="*/ 2609 h 2799"/>
              <a:gd name="T40" fmla="*/ 1365 w 6027"/>
              <a:gd name="T41" fmla="*/ 2790 h 2799"/>
              <a:gd name="T42" fmla="*/ 2970 w 6027"/>
              <a:gd name="T43" fmla="*/ 2798 h 2799"/>
              <a:gd name="T44" fmla="*/ 4713 w 6027"/>
              <a:gd name="T45" fmla="*/ 2738 h 2799"/>
              <a:gd name="T46" fmla="*/ 4695 w 6027"/>
              <a:gd name="T47" fmla="*/ 2515 h 2799"/>
              <a:gd name="T48" fmla="*/ 5940 w 6027"/>
              <a:gd name="T49" fmla="*/ 2463 h 2799"/>
              <a:gd name="T50" fmla="*/ 5751 w 6027"/>
              <a:gd name="T51" fmla="*/ 1768 h 2799"/>
              <a:gd name="T52" fmla="*/ 5417 w 6027"/>
              <a:gd name="T53" fmla="*/ 1648 h 2799"/>
              <a:gd name="T54" fmla="*/ 5322 w 6027"/>
              <a:gd name="T55" fmla="*/ 1622 h 2799"/>
              <a:gd name="T56" fmla="*/ 5400 w 6027"/>
              <a:gd name="T57" fmla="*/ 1476 h 2799"/>
              <a:gd name="T58" fmla="*/ 978 w 6027"/>
              <a:gd name="T59" fmla="*/ 1579 h 2799"/>
              <a:gd name="T60" fmla="*/ 1305 w 6027"/>
              <a:gd name="T61" fmla="*/ 1674 h 2799"/>
              <a:gd name="T62" fmla="*/ 978 w 6027"/>
              <a:gd name="T63" fmla="*/ 1614 h 2799"/>
              <a:gd name="T64" fmla="*/ 1365 w 6027"/>
              <a:gd name="T65" fmla="*/ 1717 h 2799"/>
              <a:gd name="T66" fmla="*/ 1571 w 6027"/>
              <a:gd name="T67" fmla="*/ 1777 h 2799"/>
              <a:gd name="T68" fmla="*/ 2000 w 6027"/>
              <a:gd name="T69" fmla="*/ 1579 h 2799"/>
              <a:gd name="T70" fmla="*/ 1880 w 6027"/>
              <a:gd name="T71" fmla="*/ 1734 h 2799"/>
              <a:gd name="T72" fmla="*/ 1579 w 6027"/>
              <a:gd name="T73" fmla="*/ 1794 h 2799"/>
              <a:gd name="T74" fmla="*/ 1451 w 6027"/>
              <a:gd name="T75" fmla="*/ 1957 h 2799"/>
              <a:gd name="T76" fmla="*/ 1365 w 6027"/>
              <a:gd name="T77" fmla="*/ 1717 h 2799"/>
              <a:gd name="T78" fmla="*/ 4601 w 6027"/>
              <a:gd name="T79" fmla="*/ 1768 h 2799"/>
              <a:gd name="T80" fmla="*/ 4489 w 6027"/>
              <a:gd name="T81" fmla="*/ 1888 h 2799"/>
              <a:gd name="T82" fmla="*/ 4000 w 6027"/>
              <a:gd name="T83" fmla="*/ 1717 h 2799"/>
              <a:gd name="T84" fmla="*/ 4369 w 6027"/>
              <a:gd name="T85" fmla="*/ 1322 h 2799"/>
              <a:gd name="T86" fmla="*/ 4678 w 6027"/>
              <a:gd name="T87" fmla="*/ 1682 h 2799"/>
              <a:gd name="T88" fmla="*/ 5039 w 6027"/>
              <a:gd name="T89" fmla="*/ 1519 h 2799"/>
              <a:gd name="T90" fmla="*/ 4936 w 6027"/>
              <a:gd name="T91" fmla="*/ 1648 h 2799"/>
              <a:gd name="T92" fmla="*/ 4687 w 6027"/>
              <a:gd name="T93" fmla="*/ 1691 h 2799"/>
              <a:gd name="T94" fmla="*/ 3056 w 6027"/>
              <a:gd name="T95" fmla="*/ 1039 h 2799"/>
              <a:gd name="T96" fmla="*/ 3150 w 6027"/>
              <a:gd name="T97" fmla="*/ 1107 h 2799"/>
              <a:gd name="T98" fmla="*/ 3562 w 6027"/>
              <a:gd name="T99" fmla="*/ 1717 h 2799"/>
              <a:gd name="T100" fmla="*/ 3073 w 6027"/>
              <a:gd name="T101" fmla="*/ 1888 h 2799"/>
              <a:gd name="T102" fmla="*/ 2876 w 6027"/>
              <a:gd name="T103" fmla="*/ 1888 h 2799"/>
              <a:gd name="T104" fmla="*/ 2463 w 6027"/>
              <a:gd name="T105" fmla="*/ 1734 h 2799"/>
              <a:gd name="T106" fmla="*/ 2343 w 6027"/>
              <a:gd name="T107" fmla="*/ 1717 h 2799"/>
              <a:gd name="T108" fmla="*/ 2438 w 6027"/>
              <a:gd name="T109" fmla="*/ 1536 h 2799"/>
              <a:gd name="T110" fmla="*/ 2798 w 6027"/>
              <a:gd name="T111" fmla="*/ 1777 h 2799"/>
              <a:gd name="T112" fmla="*/ 3133 w 6027"/>
              <a:gd name="T113" fmla="*/ 1596 h 2799"/>
              <a:gd name="T114" fmla="*/ 3039 w 6027"/>
              <a:gd name="T115" fmla="*/ 1081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27" h="2799">
                <a:moveTo>
                  <a:pt x="5400" y="1476"/>
                </a:moveTo>
                <a:lnTo>
                  <a:pt x="5400" y="1476"/>
                </a:lnTo>
                <a:cubicBezTo>
                  <a:pt x="5425" y="1536"/>
                  <a:pt x="5468" y="1588"/>
                  <a:pt x="5520" y="1631"/>
                </a:cubicBezTo>
                <a:cubicBezTo>
                  <a:pt x="5571" y="1665"/>
                  <a:pt x="5631" y="1682"/>
                  <a:pt x="5691" y="1682"/>
                </a:cubicBezTo>
                <a:cubicBezTo>
                  <a:pt x="5717" y="1682"/>
                  <a:pt x="5743" y="1674"/>
                  <a:pt x="5768" y="1674"/>
                </a:cubicBezTo>
                <a:cubicBezTo>
                  <a:pt x="5846" y="1648"/>
                  <a:pt x="5923" y="1605"/>
                  <a:pt x="5966" y="1528"/>
                </a:cubicBezTo>
                <a:cubicBezTo>
                  <a:pt x="6009" y="1459"/>
                  <a:pt x="6026" y="1373"/>
                  <a:pt x="6009" y="1287"/>
                </a:cubicBezTo>
                <a:cubicBezTo>
                  <a:pt x="5992" y="1210"/>
                  <a:pt x="5949" y="1150"/>
                  <a:pt x="5889" y="1099"/>
                </a:cubicBezTo>
                <a:cubicBezTo>
                  <a:pt x="5923" y="1047"/>
                  <a:pt x="5932" y="987"/>
                  <a:pt x="5923" y="927"/>
                </a:cubicBezTo>
                <a:cubicBezTo>
                  <a:pt x="5915" y="893"/>
                  <a:pt x="5897" y="858"/>
                  <a:pt x="5872" y="824"/>
                </a:cubicBezTo>
                <a:cubicBezTo>
                  <a:pt x="5889" y="781"/>
                  <a:pt x="5897" y="738"/>
                  <a:pt x="5897" y="687"/>
                </a:cubicBezTo>
                <a:cubicBezTo>
                  <a:pt x="5897" y="472"/>
                  <a:pt x="5717" y="292"/>
                  <a:pt x="5494" y="292"/>
                </a:cubicBezTo>
                <a:cubicBezTo>
                  <a:pt x="5425" y="292"/>
                  <a:pt x="5348" y="309"/>
                  <a:pt x="5288" y="343"/>
                </a:cubicBezTo>
                <a:cubicBezTo>
                  <a:pt x="5202" y="257"/>
                  <a:pt x="5082" y="215"/>
                  <a:pt x="4962" y="215"/>
                </a:cubicBezTo>
                <a:cubicBezTo>
                  <a:pt x="4739" y="215"/>
                  <a:pt x="4558" y="360"/>
                  <a:pt x="4498" y="566"/>
                </a:cubicBezTo>
                <a:cubicBezTo>
                  <a:pt x="4455" y="257"/>
                  <a:pt x="4180" y="17"/>
                  <a:pt x="3863" y="17"/>
                </a:cubicBezTo>
                <a:cubicBezTo>
                  <a:pt x="3700" y="17"/>
                  <a:pt x="3700" y="17"/>
                  <a:pt x="3700" y="17"/>
                </a:cubicBezTo>
                <a:cubicBezTo>
                  <a:pt x="3348" y="17"/>
                  <a:pt x="3056" y="300"/>
                  <a:pt x="3056" y="661"/>
                </a:cubicBezTo>
                <a:cubicBezTo>
                  <a:pt x="3056" y="807"/>
                  <a:pt x="3056" y="807"/>
                  <a:pt x="3056" y="807"/>
                </a:cubicBezTo>
                <a:cubicBezTo>
                  <a:pt x="3047" y="781"/>
                  <a:pt x="3030" y="764"/>
                  <a:pt x="3013" y="747"/>
                </a:cubicBezTo>
                <a:cubicBezTo>
                  <a:pt x="3030" y="687"/>
                  <a:pt x="3047" y="635"/>
                  <a:pt x="3047" y="575"/>
                </a:cubicBezTo>
                <a:cubicBezTo>
                  <a:pt x="3047" y="309"/>
                  <a:pt x="2824" y="94"/>
                  <a:pt x="2558" y="94"/>
                </a:cubicBezTo>
                <a:cubicBezTo>
                  <a:pt x="2472" y="94"/>
                  <a:pt x="2386" y="112"/>
                  <a:pt x="2309" y="163"/>
                </a:cubicBezTo>
                <a:cubicBezTo>
                  <a:pt x="2198" y="60"/>
                  <a:pt x="2060" y="0"/>
                  <a:pt x="1906" y="0"/>
                </a:cubicBezTo>
                <a:cubicBezTo>
                  <a:pt x="1614" y="0"/>
                  <a:pt x="1373" y="215"/>
                  <a:pt x="1330" y="498"/>
                </a:cubicBezTo>
                <a:cubicBezTo>
                  <a:pt x="1245" y="326"/>
                  <a:pt x="1064" y="206"/>
                  <a:pt x="858" y="206"/>
                </a:cubicBezTo>
                <a:cubicBezTo>
                  <a:pt x="730" y="206"/>
                  <a:pt x="730" y="206"/>
                  <a:pt x="730" y="206"/>
                </a:cubicBezTo>
                <a:cubicBezTo>
                  <a:pt x="438" y="206"/>
                  <a:pt x="197" y="446"/>
                  <a:pt x="197" y="738"/>
                </a:cubicBezTo>
                <a:cubicBezTo>
                  <a:pt x="197" y="927"/>
                  <a:pt x="197" y="927"/>
                  <a:pt x="197" y="927"/>
                </a:cubicBezTo>
                <a:cubicBezTo>
                  <a:pt x="189" y="944"/>
                  <a:pt x="180" y="970"/>
                  <a:pt x="180" y="987"/>
                </a:cubicBezTo>
                <a:cubicBezTo>
                  <a:pt x="180" y="1047"/>
                  <a:pt x="223" y="1090"/>
                  <a:pt x="275" y="1107"/>
                </a:cubicBezTo>
                <a:cubicBezTo>
                  <a:pt x="283" y="1322"/>
                  <a:pt x="421" y="1502"/>
                  <a:pt x="609" y="1579"/>
                </a:cubicBezTo>
                <a:cubicBezTo>
                  <a:pt x="609" y="1614"/>
                  <a:pt x="609" y="1614"/>
                  <a:pt x="609" y="1614"/>
                </a:cubicBezTo>
                <a:cubicBezTo>
                  <a:pt x="300" y="1674"/>
                  <a:pt x="300" y="1674"/>
                  <a:pt x="300" y="1674"/>
                </a:cubicBezTo>
                <a:cubicBezTo>
                  <a:pt x="257" y="1682"/>
                  <a:pt x="223" y="1708"/>
                  <a:pt x="214" y="1751"/>
                </a:cubicBezTo>
                <a:cubicBezTo>
                  <a:pt x="17" y="2343"/>
                  <a:pt x="17" y="2343"/>
                  <a:pt x="17" y="2343"/>
                </a:cubicBezTo>
                <a:cubicBezTo>
                  <a:pt x="0" y="2378"/>
                  <a:pt x="8" y="2421"/>
                  <a:pt x="34" y="2455"/>
                </a:cubicBezTo>
                <a:cubicBezTo>
                  <a:pt x="51" y="2481"/>
                  <a:pt x="86" y="2498"/>
                  <a:pt x="128" y="2498"/>
                </a:cubicBezTo>
                <a:cubicBezTo>
                  <a:pt x="1270" y="2498"/>
                  <a:pt x="1270" y="2498"/>
                  <a:pt x="1270" y="2498"/>
                </a:cubicBezTo>
                <a:cubicBezTo>
                  <a:pt x="1236" y="2609"/>
                  <a:pt x="1236" y="2609"/>
                  <a:pt x="1236" y="2609"/>
                </a:cubicBezTo>
                <a:cubicBezTo>
                  <a:pt x="1219" y="2652"/>
                  <a:pt x="1227" y="2695"/>
                  <a:pt x="1253" y="2730"/>
                </a:cubicBezTo>
                <a:cubicBezTo>
                  <a:pt x="1279" y="2772"/>
                  <a:pt x="1322" y="2790"/>
                  <a:pt x="1365" y="2790"/>
                </a:cubicBezTo>
                <a:cubicBezTo>
                  <a:pt x="2927" y="2790"/>
                  <a:pt x="2927" y="2790"/>
                  <a:pt x="2927" y="2790"/>
                </a:cubicBezTo>
                <a:cubicBezTo>
                  <a:pt x="2936" y="2798"/>
                  <a:pt x="2953" y="2798"/>
                  <a:pt x="2970" y="2798"/>
                </a:cubicBezTo>
                <a:cubicBezTo>
                  <a:pt x="4592" y="2798"/>
                  <a:pt x="4592" y="2798"/>
                  <a:pt x="4592" y="2798"/>
                </a:cubicBezTo>
                <a:cubicBezTo>
                  <a:pt x="4644" y="2798"/>
                  <a:pt x="4687" y="2781"/>
                  <a:pt x="4713" y="2738"/>
                </a:cubicBezTo>
                <a:cubicBezTo>
                  <a:pt x="4739" y="2704"/>
                  <a:pt x="4747" y="2652"/>
                  <a:pt x="4730" y="2609"/>
                </a:cubicBezTo>
                <a:cubicBezTo>
                  <a:pt x="4695" y="2515"/>
                  <a:pt x="4695" y="2515"/>
                  <a:pt x="4695" y="2515"/>
                </a:cubicBezTo>
                <a:cubicBezTo>
                  <a:pt x="5846" y="2515"/>
                  <a:pt x="5846" y="2515"/>
                  <a:pt x="5846" y="2515"/>
                </a:cubicBezTo>
                <a:cubicBezTo>
                  <a:pt x="5880" y="2515"/>
                  <a:pt x="5915" y="2498"/>
                  <a:pt x="5940" y="2463"/>
                </a:cubicBezTo>
                <a:cubicBezTo>
                  <a:pt x="5957" y="2438"/>
                  <a:pt x="5966" y="2395"/>
                  <a:pt x="5949" y="2360"/>
                </a:cubicBezTo>
                <a:cubicBezTo>
                  <a:pt x="5751" y="1768"/>
                  <a:pt x="5751" y="1768"/>
                  <a:pt x="5751" y="1768"/>
                </a:cubicBezTo>
                <a:cubicBezTo>
                  <a:pt x="5743" y="1734"/>
                  <a:pt x="5709" y="1699"/>
                  <a:pt x="5666" y="1691"/>
                </a:cubicBezTo>
                <a:cubicBezTo>
                  <a:pt x="5417" y="1648"/>
                  <a:pt x="5417" y="1648"/>
                  <a:pt x="5417" y="1648"/>
                </a:cubicBezTo>
                <a:lnTo>
                  <a:pt x="5417" y="1648"/>
                </a:lnTo>
                <a:cubicBezTo>
                  <a:pt x="5322" y="1622"/>
                  <a:pt x="5322" y="1622"/>
                  <a:pt x="5322" y="1622"/>
                </a:cubicBezTo>
                <a:cubicBezTo>
                  <a:pt x="5322" y="1511"/>
                  <a:pt x="5322" y="1511"/>
                  <a:pt x="5322" y="1511"/>
                </a:cubicBezTo>
                <a:cubicBezTo>
                  <a:pt x="5348" y="1502"/>
                  <a:pt x="5374" y="1493"/>
                  <a:pt x="5400" y="1476"/>
                </a:cubicBezTo>
                <a:close/>
                <a:moveTo>
                  <a:pt x="978" y="1579"/>
                </a:moveTo>
                <a:lnTo>
                  <a:pt x="978" y="1579"/>
                </a:lnTo>
                <a:cubicBezTo>
                  <a:pt x="1056" y="1545"/>
                  <a:pt x="1133" y="1493"/>
                  <a:pt x="1184" y="1433"/>
                </a:cubicBezTo>
                <a:cubicBezTo>
                  <a:pt x="1193" y="1528"/>
                  <a:pt x="1245" y="1614"/>
                  <a:pt x="1305" y="1674"/>
                </a:cubicBezTo>
                <a:cubicBezTo>
                  <a:pt x="1305" y="1674"/>
                  <a:pt x="1296" y="1674"/>
                  <a:pt x="1287" y="1674"/>
                </a:cubicBezTo>
                <a:cubicBezTo>
                  <a:pt x="978" y="1614"/>
                  <a:pt x="978" y="1614"/>
                  <a:pt x="978" y="1614"/>
                </a:cubicBezTo>
                <a:lnTo>
                  <a:pt x="978" y="1579"/>
                </a:lnTo>
                <a:close/>
                <a:moveTo>
                  <a:pt x="1365" y="1717"/>
                </a:moveTo>
                <a:lnTo>
                  <a:pt x="1365" y="1717"/>
                </a:lnTo>
                <a:cubicBezTo>
                  <a:pt x="1425" y="1760"/>
                  <a:pt x="1494" y="1777"/>
                  <a:pt x="1571" y="1777"/>
                </a:cubicBezTo>
                <a:cubicBezTo>
                  <a:pt x="1725" y="1777"/>
                  <a:pt x="1863" y="1682"/>
                  <a:pt x="1923" y="1554"/>
                </a:cubicBezTo>
                <a:cubicBezTo>
                  <a:pt x="1948" y="1562"/>
                  <a:pt x="1974" y="1571"/>
                  <a:pt x="2000" y="1579"/>
                </a:cubicBezTo>
                <a:cubicBezTo>
                  <a:pt x="2000" y="1717"/>
                  <a:pt x="2000" y="1717"/>
                  <a:pt x="2000" y="1717"/>
                </a:cubicBezTo>
                <a:cubicBezTo>
                  <a:pt x="1880" y="1734"/>
                  <a:pt x="1880" y="1734"/>
                  <a:pt x="1880" y="1734"/>
                </a:cubicBezTo>
                <a:lnTo>
                  <a:pt x="1880" y="1734"/>
                </a:lnTo>
                <a:cubicBezTo>
                  <a:pt x="1579" y="1794"/>
                  <a:pt x="1579" y="1794"/>
                  <a:pt x="1579" y="1794"/>
                </a:cubicBezTo>
                <a:cubicBezTo>
                  <a:pt x="1528" y="1811"/>
                  <a:pt x="1485" y="1845"/>
                  <a:pt x="1476" y="1888"/>
                </a:cubicBezTo>
                <a:cubicBezTo>
                  <a:pt x="1451" y="1957"/>
                  <a:pt x="1451" y="1957"/>
                  <a:pt x="1451" y="1957"/>
                </a:cubicBezTo>
                <a:cubicBezTo>
                  <a:pt x="1382" y="1751"/>
                  <a:pt x="1382" y="1751"/>
                  <a:pt x="1382" y="1751"/>
                </a:cubicBezTo>
                <a:cubicBezTo>
                  <a:pt x="1373" y="1742"/>
                  <a:pt x="1373" y="1725"/>
                  <a:pt x="1365" y="1717"/>
                </a:cubicBezTo>
                <a:close/>
                <a:moveTo>
                  <a:pt x="4601" y="1768"/>
                </a:moveTo>
                <a:lnTo>
                  <a:pt x="4601" y="1768"/>
                </a:lnTo>
                <a:cubicBezTo>
                  <a:pt x="4524" y="1991"/>
                  <a:pt x="4524" y="1991"/>
                  <a:pt x="4524" y="1991"/>
                </a:cubicBezTo>
                <a:cubicBezTo>
                  <a:pt x="4489" y="1888"/>
                  <a:pt x="4489" y="1888"/>
                  <a:pt x="4489" y="1888"/>
                </a:cubicBezTo>
                <a:cubicBezTo>
                  <a:pt x="4472" y="1837"/>
                  <a:pt x="4430" y="1803"/>
                  <a:pt x="4378" y="1794"/>
                </a:cubicBezTo>
                <a:cubicBezTo>
                  <a:pt x="4000" y="1717"/>
                  <a:pt x="4000" y="1717"/>
                  <a:pt x="4000" y="1717"/>
                </a:cubicBezTo>
                <a:cubicBezTo>
                  <a:pt x="4000" y="1682"/>
                  <a:pt x="4000" y="1682"/>
                  <a:pt x="4000" y="1682"/>
                </a:cubicBezTo>
                <a:cubicBezTo>
                  <a:pt x="4163" y="1614"/>
                  <a:pt x="4301" y="1485"/>
                  <a:pt x="4369" y="1322"/>
                </a:cubicBezTo>
                <a:cubicBezTo>
                  <a:pt x="4361" y="1339"/>
                  <a:pt x="4361" y="1348"/>
                  <a:pt x="4361" y="1356"/>
                </a:cubicBezTo>
                <a:cubicBezTo>
                  <a:pt x="4361" y="1536"/>
                  <a:pt x="4507" y="1682"/>
                  <a:pt x="4678" y="1682"/>
                </a:cubicBezTo>
                <a:cubicBezTo>
                  <a:pt x="4807" y="1682"/>
                  <a:pt x="4919" y="1605"/>
                  <a:pt x="4970" y="1493"/>
                </a:cubicBezTo>
                <a:cubicBezTo>
                  <a:pt x="4996" y="1502"/>
                  <a:pt x="5013" y="1511"/>
                  <a:pt x="5039" y="1519"/>
                </a:cubicBezTo>
                <a:cubicBezTo>
                  <a:pt x="5039" y="1622"/>
                  <a:pt x="5039" y="1622"/>
                  <a:pt x="5039" y="1622"/>
                </a:cubicBezTo>
                <a:cubicBezTo>
                  <a:pt x="4936" y="1648"/>
                  <a:pt x="4936" y="1648"/>
                  <a:pt x="4936" y="1648"/>
                </a:cubicBezTo>
                <a:lnTo>
                  <a:pt x="4936" y="1648"/>
                </a:lnTo>
                <a:cubicBezTo>
                  <a:pt x="4687" y="1691"/>
                  <a:pt x="4687" y="1691"/>
                  <a:pt x="4687" y="1691"/>
                </a:cubicBezTo>
                <a:cubicBezTo>
                  <a:pt x="4644" y="1699"/>
                  <a:pt x="4610" y="1734"/>
                  <a:pt x="4601" y="1768"/>
                </a:cubicBezTo>
                <a:close/>
                <a:moveTo>
                  <a:pt x="3056" y="1039"/>
                </a:moveTo>
                <a:lnTo>
                  <a:pt x="3056" y="1039"/>
                </a:lnTo>
                <a:cubicBezTo>
                  <a:pt x="3073" y="1073"/>
                  <a:pt x="3107" y="1099"/>
                  <a:pt x="3150" y="1107"/>
                </a:cubicBezTo>
                <a:cubicBezTo>
                  <a:pt x="3159" y="1373"/>
                  <a:pt x="3331" y="1596"/>
                  <a:pt x="3562" y="1682"/>
                </a:cubicBezTo>
                <a:cubicBezTo>
                  <a:pt x="3562" y="1717"/>
                  <a:pt x="3562" y="1717"/>
                  <a:pt x="3562" y="1717"/>
                </a:cubicBezTo>
                <a:cubicBezTo>
                  <a:pt x="3185" y="1794"/>
                  <a:pt x="3185" y="1794"/>
                  <a:pt x="3185" y="1794"/>
                </a:cubicBezTo>
                <a:cubicBezTo>
                  <a:pt x="3133" y="1803"/>
                  <a:pt x="3090" y="1837"/>
                  <a:pt x="3073" y="1888"/>
                </a:cubicBezTo>
                <a:cubicBezTo>
                  <a:pt x="2970" y="2189"/>
                  <a:pt x="2970" y="2189"/>
                  <a:pt x="2970" y="2189"/>
                </a:cubicBezTo>
                <a:cubicBezTo>
                  <a:pt x="2876" y="1888"/>
                  <a:pt x="2876" y="1888"/>
                  <a:pt x="2876" y="1888"/>
                </a:cubicBezTo>
                <a:cubicBezTo>
                  <a:pt x="2859" y="1845"/>
                  <a:pt x="2816" y="1811"/>
                  <a:pt x="2773" y="1794"/>
                </a:cubicBezTo>
                <a:cubicBezTo>
                  <a:pt x="2463" y="1734"/>
                  <a:pt x="2463" y="1734"/>
                  <a:pt x="2463" y="1734"/>
                </a:cubicBezTo>
                <a:lnTo>
                  <a:pt x="2463" y="1734"/>
                </a:lnTo>
                <a:cubicBezTo>
                  <a:pt x="2343" y="1717"/>
                  <a:pt x="2343" y="1717"/>
                  <a:pt x="2343" y="1717"/>
                </a:cubicBezTo>
                <a:cubicBezTo>
                  <a:pt x="2343" y="1571"/>
                  <a:pt x="2343" y="1571"/>
                  <a:pt x="2343" y="1571"/>
                </a:cubicBezTo>
                <a:cubicBezTo>
                  <a:pt x="2378" y="1562"/>
                  <a:pt x="2412" y="1554"/>
                  <a:pt x="2438" y="1536"/>
                </a:cubicBezTo>
                <a:cubicBezTo>
                  <a:pt x="2472" y="1605"/>
                  <a:pt x="2524" y="1674"/>
                  <a:pt x="2592" y="1717"/>
                </a:cubicBezTo>
                <a:cubicBezTo>
                  <a:pt x="2652" y="1760"/>
                  <a:pt x="2730" y="1777"/>
                  <a:pt x="2798" y="1777"/>
                </a:cubicBezTo>
                <a:cubicBezTo>
                  <a:pt x="2833" y="1777"/>
                  <a:pt x="2859" y="1777"/>
                  <a:pt x="2884" y="1768"/>
                </a:cubicBezTo>
                <a:cubicBezTo>
                  <a:pt x="2987" y="1742"/>
                  <a:pt x="3073" y="1682"/>
                  <a:pt x="3133" y="1596"/>
                </a:cubicBezTo>
                <a:cubicBezTo>
                  <a:pt x="3185" y="1511"/>
                  <a:pt x="3202" y="1408"/>
                  <a:pt x="3185" y="1305"/>
                </a:cubicBezTo>
                <a:cubicBezTo>
                  <a:pt x="3159" y="1210"/>
                  <a:pt x="3107" y="1133"/>
                  <a:pt x="3039" y="1081"/>
                </a:cubicBezTo>
                <a:cubicBezTo>
                  <a:pt x="3047" y="1064"/>
                  <a:pt x="3047" y="1056"/>
                  <a:pt x="3056" y="10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9">
            <a:extLst>
              <a:ext uri="{FF2B5EF4-FFF2-40B4-BE49-F238E27FC236}">
                <a16:creationId xmlns:a16="http://schemas.microsoft.com/office/drawing/2014/main" id="{4FDA6BBB-84BD-7A44-BF0D-307241BE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231" y="1348488"/>
            <a:ext cx="6180962" cy="2871185"/>
          </a:xfrm>
          <a:custGeom>
            <a:avLst/>
            <a:gdLst>
              <a:gd name="T0" fmla="*/ 5494 w 6027"/>
              <a:gd name="T1" fmla="*/ 292 h 2799"/>
              <a:gd name="T2" fmla="*/ 1906 w 6027"/>
              <a:gd name="T3" fmla="*/ 0 h 2799"/>
              <a:gd name="T4" fmla="*/ 17 w 6027"/>
              <a:gd name="T5" fmla="*/ 2343 h 2799"/>
              <a:gd name="T6" fmla="*/ 4695 w 6027"/>
              <a:gd name="T7" fmla="*/ 2515 h 2799"/>
              <a:gd name="T8" fmla="*/ 4550 w 6027"/>
              <a:gd name="T9" fmla="*/ 798 h 2799"/>
              <a:gd name="T10" fmla="*/ 5820 w 6027"/>
              <a:gd name="T11" fmla="*/ 1090 h 2799"/>
              <a:gd name="T12" fmla="*/ 5683 w 6027"/>
              <a:gd name="T13" fmla="*/ 772 h 2799"/>
              <a:gd name="T14" fmla="*/ 4653 w 6027"/>
              <a:gd name="T15" fmla="*/ 884 h 2799"/>
              <a:gd name="T16" fmla="*/ 4533 w 6027"/>
              <a:gd name="T17" fmla="*/ 833 h 2799"/>
              <a:gd name="T18" fmla="*/ 4936 w 6027"/>
              <a:gd name="T19" fmla="*/ 1648 h 2799"/>
              <a:gd name="T20" fmla="*/ 4970 w 6027"/>
              <a:gd name="T21" fmla="*/ 1493 h 2799"/>
              <a:gd name="T22" fmla="*/ 3416 w 6027"/>
              <a:gd name="T23" fmla="*/ 609 h 2799"/>
              <a:gd name="T24" fmla="*/ 3914 w 6027"/>
              <a:gd name="T25" fmla="*/ 1760 h 2799"/>
              <a:gd name="T26" fmla="*/ 4412 w 6027"/>
              <a:gd name="T27" fmla="*/ 1039 h 2799"/>
              <a:gd name="T28" fmla="*/ 4395 w 6027"/>
              <a:gd name="T29" fmla="*/ 1210 h 2799"/>
              <a:gd name="T30" fmla="*/ 4198 w 6027"/>
              <a:gd name="T31" fmla="*/ 489 h 2799"/>
              <a:gd name="T32" fmla="*/ 3133 w 6027"/>
              <a:gd name="T33" fmla="*/ 661 h 2799"/>
              <a:gd name="T34" fmla="*/ 3150 w 6027"/>
              <a:gd name="T35" fmla="*/ 1107 h 2799"/>
              <a:gd name="T36" fmla="*/ 2438 w 6027"/>
              <a:gd name="T37" fmla="*/ 1536 h 2799"/>
              <a:gd name="T38" fmla="*/ 1451 w 6027"/>
              <a:gd name="T39" fmla="*/ 1957 h 2799"/>
              <a:gd name="T40" fmla="*/ 978 w 6027"/>
              <a:gd name="T41" fmla="*/ 1614 h 2799"/>
              <a:gd name="T42" fmla="*/ 2489 w 6027"/>
              <a:gd name="T43" fmla="*/ 635 h 2799"/>
              <a:gd name="T44" fmla="*/ 2610 w 6027"/>
              <a:gd name="T45" fmla="*/ 721 h 2799"/>
              <a:gd name="T46" fmla="*/ 2713 w 6027"/>
              <a:gd name="T47" fmla="*/ 961 h 2799"/>
              <a:gd name="T48" fmla="*/ 1914 w 6027"/>
              <a:gd name="T49" fmla="*/ 1476 h 2799"/>
              <a:gd name="T50" fmla="*/ 1794 w 6027"/>
              <a:gd name="T51" fmla="*/ 910 h 2799"/>
              <a:gd name="T52" fmla="*/ 1966 w 6027"/>
              <a:gd name="T53" fmla="*/ 875 h 2799"/>
              <a:gd name="T54" fmla="*/ 2120 w 6027"/>
              <a:gd name="T55" fmla="*/ 807 h 2799"/>
              <a:gd name="T56" fmla="*/ 2266 w 6027"/>
              <a:gd name="T57" fmla="*/ 695 h 2799"/>
              <a:gd name="T58" fmla="*/ 2378 w 6027"/>
              <a:gd name="T59" fmla="*/ 558 h 2799"/>
              <a:gd name="T60" fmla="*/ 1992 w 6027"/>
              <a:gd name="T61" fmla="*/ 1785 h 2799"/>
              <a:gd name="T62" fmla="*/ 1992 w 6027"/>
              <a:gd name="T63" fmla="*/ 1785 h 2799"/>
              <a:gd name="T64" fmla="*/ 2953 w 6027"/>
              <a:gd name="T65" fmla="*/ 781 h 2799"/>
              <a:gd name="T66" fmla="*/ 2781 w 6027"/>
              <a:gd name="T67" fmla="*/ 747 h 2799"/>
              <a:gd name="T68" fmla="*/ 1622 w 6027"/>
              <a:gd name="T69" fmla="*/ 833 h 2799"/>
              <a:gd name="T70" fmla="*/ 1330 w 6027"/>
              <a:gd name="T71" fmla="*/ 1090 h 2799"/>
              <a:gd name="T72" fmla="*/ 2781 w 6027"/>
              <a:gd name="T73" fmla="*/ 824 h 2799"/>
              <a:gd name="T74" fmla="*/ 309 w 6027"/>
              <a:gd name="T75" fmla="*/ 738 h 2799"/>
              <a:gd name="T76" fmla="*/ 1142 w 6027"/>
              <a:gd name="T77" fmla="*/ 601 h 2799"/>
              <a:gd name="T78" fmla="*/ 343 w 6027"/>
              <a:gd name="T79" fmla="*/ 910 h 2799"/>
              <a:gd name="T80" fmla="*/ 644 w 6027"/>
              <a:gd name="T81" fmla="*/ 1519 h 2799"/>
              <a:gd name="T82" fmla="*/ 128 w 6027"/>
              <a:gd name="T83" fmla="*/ 2438 h 2799"/>
              <a:gd name="T84" fmla="*/ 1279 w 6027"/>
              <a:gd name="T85" fmla="*/ 1734 h 2799"/>
              <a:gd name="T86" fmla="*/ 1485 w 6027"/>
              <a:gd name="T87" fmla="*/ 2069 h 2799"/>
              <a:gd name="T88" fmla="*/ 2841 w 6027"/>
              <a:gd name="T89" fmla="*/ 2721 h 2799"/>
              <a:gd name="T90" fmla="*/ 3013 w 6027"/>
              <a:gd name="T91" fmla="*/ 2318 h 2799"/>
              <a:gd name="T92" fmla="*/ 4515 w 6027"/>
              <a:gd name="T93" fmla="*/ 2215 h 2799"/>
              <a:gd name="T94" fmla="*/ 4653 w 6027"/>
              <a:gd name="T95" fmla="*/ 1785 h 2799"/>
              <a:gd name="T96" fmla="*/ 5176 w 6027"/>
              <a:gd name="T97" fmla="*/ 1914 h 2799"/>
              <a:gd name="T98" fmla="*/ 5065 w 6027"/>
              <a:gd name="T99" fmla="*/ 1459 h 2799"/>
              <a:gd name="T100" fmla="*/ 4833 w 6027"/>
              <a:gd name="T101" fmla="*/ 961 h 2799"/>
              <a:gd name="T102" fmla="*/ 4979 w 6027"/>
              <a:gd name="T103" fmla="*/ 944 h 2799"/>
              <a:gd name="T104" fmla="*/ 5108 w 6027"/>
              <a:gd name="T105" fmla="*/ 893 h 2799"/>
              <a:gd name="T106" fmla="*/ 5228 w 6027"/>
              <a:gd name="T107" fmla="*/ 807 h 2799"/>
              <a:gd name="T108" fmla="*/ 5331 w 6027"/>
              <a:gd name="T109" fmla="*/ 704 h 2799"/>
              <a:gd name="T110" fmla="*/ 5391 w 6027"/>
              <a:gd name="T111" fmla="*/ 669 h 2799"/>
              <a:gd name="T112" fmla="*/ 5468 w 6027"/>
              <a:gd name="T113" fmla="*/ 764 h 2799"/>
              <a:gd name="T114" fmla="*/ 5580 w 6027"/>
              <a:gd name="T115" fmla="*/ 815 h 2799"/>
              <a:gd name="T116" fmla="*/ 5408 w 6027"/>
              <a:gd name="T117" fmla="*/ 1408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27" h="2799">
                <a:moveTo>
                  <a:pt x="5400" y="1476"/>
                </a:moveTo>
                <a:lnTo>
                  <a:pt x="5400" y="1476"/>
                </a:lnTo>
                <a:cubicBezTo>
                  <a:pt x="5425" y="1536"/>
                  <a:pt x="5468" y="1588"/>
                  <a:pt x="5520" y="1631"/>
                </a:cubicBezTo>
                <a:cubicBezTo>
                  <a:pt x="5571" y="1665"/>
                  <a:pt x="5631" y="1682"/>
                  <a:pt x="5691" y="1682"/>
                </a:cubicBezTo>
                <a:cubicBezTo>
                  <a:pt x="5717" y="1682"/>
                  <a:pt x="5743" y="1674"/>
                  <a:pt x="5768" y="1674"/>
                </a:cubicBezTo>
                <a:cubicBezTo>
                  <a:pt x="5846" y="1648"/>
                  <a:pt x="5923" y="1605"/>
                  <a:pt x="5966" y="1528"/>
                </a:cubicBezTo>
                <a:cubicBezTo>
                  <a:pt x="6009" y="1459"/>
                  <a:pt x="6026" y="1373"/>
                  <a:pt x="6009" y="1287"/>
                </a:cubicBezTo>
                <a:cubicBezTo>
                  <a:pt x="5992" y="1210"/>
                  <a:pt x="5949" y="1150"/>
                  <a:pt x="5889" y="1099"/>
                </a:cubicBezTo>
                <a:cubicBezTo>
                  <a:pt x="5923" y="1047"/>
                  <a:pt x="5932" y="987"/>
                  <a:pt x="5923" y="927"/>
                </a:cubicBezTo>
                <a:cubicBezTo>
                  <a:pt x="5915" y="893"/>
                  <a:pt x="5897" y="858"/>
                  <a:pt x="5872" y="824"/>
                </a:cubicBezTo>
                <a:cubicBezTo>
                  <a:pt x="5889" y="781"/>
                  <a:pt x="5897" y="738"/>
                  <a:pt x="5897" y="687"/>
                </a:cubicBezTo>
                <a:cubicBezTo>
                  <a:pt x="5897" y="472"/>
                  <a:pt x="5717" y="292"/>
                  <a:pt x="5494" y="292"/>
                </a:cubicBezTo>
                <a:cubicBezTo>
                  <a:pt x="5425" y="292"/>
                  <a:pt x="5348" y="309"/>
                  <a:pt x="5288" y="343"/>
                </a:cubicBezTo>
                <a:cubicBezTo>
                  <a:pt x="5202" y="257"/>
                  <a:pt x="5082" y="215"/>
                  <a:pt x="4962" y="215"/>
                </a:cubicBezTo>
                <a:cubicBezTo>
                  <a:pt x="4739" y="215"/>
                  <a:pt x="4558" y="360"/>
                  <a:pt x="4498" y="566"/>
                </a:cubicBezTo>
                <a:cubicBezTo>
                  <a:pt x="4455" y="257"/>
                  <a:pt x="4180" y="17"/>
                  <a:pt x="3863" y="17"/>
                </a:cubicBezTo>
                <a:cubicBezTo>
                  <a:pt x="3700" y="17"/>
                  <a:pt x="3700" y="17"/>
                  <a:pt x="3700" y="17"/>
                </a:cubicBezTo>
                <a:cubicBezTo>
                  <a:pt x="3348" y="17"/>
                  <a:pt x="3056" y="300"/>
                  <a:pt x="3056" y="661"/>
                </a:cubicBezTo>
                <a:cubicBezTo>
                  <a:pt x="3056" y="807"/>
                  <a:pt x="3056" y="807"/>
                  <a:pt x="3056" y="807"/>
                </a:cubicBezTo>
                <a:cubicBezTo>
                  <a:pt x="3047" y="781"/>
                  <a:pt x="3030" y="764"/>
                  <a:pt x="3013" y="747"/>
                </a:cubicBezTo>
                <a:cubicBezTo>
                  <a:pt x="3030" y="687"/>
                  <a:pt x="3047" y="635"/>
                  <a:pt x="3047" y="575"/>
                </a:cubicBezTo>
                <a:cubicBezTo>
                  <a:pt x="3047" y="309"/>
                  <a:pt x="2824" y="94"/>
                  <a:pt x="2558" y="94"/>
                </a:cubicBezTo>
                <a:cubicBezTo>
                  <a:pt x="2472" y="94"/>
                  <a:pt x="2386" y="112"/>
                  <a:pt x="2309" y="163"/>
                </a:cubicBezTo>
                <a:cubicBezTo>
                  <a:pt x="2198" y="60"/>
                  <a:pt x="2060" y="0"/>
                  <a:pt x="1906" y="0"/>
                </a:cubicBezTo>
                <a:cubicBezTo>
                  <a:pt x="1614" y="0"/>
                  <a:pt x="1373" y="215"/>
                  <a:pt x="1330" y="498"/>
                </a:cubicBezTo>
                <a:cubicBezTo>
                  <a:pt x="1245" y="326"/>
                  <a:pt x="1064" y="206"/>
                  <a:pt x="858" y="206"/>
                </a:cubicBezTo>
                <a:cubicBezTo>
                  <a:pt x="730" y="206"/>
                  <a:pt x="730" y="206"/>
                  <a:pt x="730" y="206"/>
                </a:cubicBezTo>
                <a:cubicBezTo>
                  <a:pt x="438" y="206"/>
                  <a:pt x="197" y="446"/>
                  <a:pt x="197" y="738"/>
                </a:cubicBezTo>
                <a:cubicBezTo>
                  <a:pt x="197" y="927"/>
                  <a:pt x="197" y="927"/>
                  <a:pt x="197" y="927"/>
                </a:cubicBezTo>
                <a:cubicBezTo>
                  <a:pt x="189" y="944"/>
                  <a:pt x="180" y="970"/>
                  <a:pt x="180" y="987"/>
                </a:cubicBezTo>
                <a:cubicBezTo>
                  <a:pt x="180" y="1047"/>
                  <a:pt x="223" y="1090"/>
                  <a:pt x="275" y="1107"/>
                </a:cubicBezTo>
                <a:cubicBezTo>
                  <a:pt x="283" y="1322"/>
                  <a:pt x="421" y="1502"/>
                  <a:pt x="609" y="1579"/>
                </a:cubicBezTo>
                <a:cubicBezTo>
                  <a:pt x="609" y="1614"/>
                  <a:pt x="609" y="1614"/>
                  <a:pt x="609" y="1614"/>
                </a:cubicBezTo>
                <a:cubicBezTo>
                  <a:pt x="300" y="1674"/>
                  <a:pt x="300" y="1674"/>
                  <a:pt x="300" y="1674"/>
                </a:cubicBezTo>
                <a:cubicBezTo>
                  <a:pt x="257" y="1682"/>
                  <a:pt x="223" y="1708"/>
                  <a:pt x="214" y="1751"/>
                </a:cubicBezTo>
                <a:cubicBezTo>
                  <a:pt x="17" y="2343"/>
                  <a:pt x="17" y="2343"/>
                  <a:pt x="17" y="2343"/>
                </a:cubicBezTo>
                <a:cubicBezTo>
                  <a:pt x="0" y="2378"/>
                  <a:pt x="8" y="2421"/>
                  <a:pt x="34" y="2455"/>
                </a:cubicBezTo>
                <a:cubicBezTo>
                  <a:pt x="51" y="2481"/>
                  <a:pt x="86" y="2498"/>
                  <a:pt x="128" y="2498"/>
                </a:cubicBezTo>
                <a:cubicBezTo>
                  <a:pt x="1270" y="2498"/>
                  <a:pt x="1270" y="2498"/>
                  <a:pt x="1270" y="2498"/>
                </a:cubicBezTo>
                <a:cubicBezTo>
                  <a:pt x="1236" y="2609"/>
                  <a:pt x="1236" y="2609"/>
                  <a:pt x="1236" y="2609"/>
                </a:cubicBezTo>
                <a:cubicBezTo>
                  <a:pt x="1219" y="2652"/>
                  <a:pt x="1227" y="2695"/>
                  <a:pt x="1253" y="2730"/>
                </a:cubicBezTo>
                <a:cubicBezTo>
                  <a:pt x="1279" y="2772"/>
                  <a:pt x="1322" y="2790"/>
                  <a:pt x="1365" y="2790"/>
                </a:cubicBezTo>
                <a:cubicBezTo>
                  <a:pt x="2927" y="2790"/>
                  <a:pt x="2927" y="2790"/>
                  <a:pt x="2927" y="2790"/>
                </a:cubicBezTo>
                <a:cubicBezTo>
                  <a:pt x="2936" y="2798"/>
                  <a:pt x="2953" y="2798"/>
                  <a:pt x="2970" y="2798"/>
                </a:cubicBezTo>
                <a:cubicBezTo>
                  <a:pt x="4592" y="2798"/>
                  <a:pt x="4592" y="2798"/>
                  <a:pt x="4592" y="2798"/>
                </a:cubicBezTo>
                <a:cubicBezTo>
                  <a:pt x="4644" y="2798"/>
                  <a:pt x="4687" y="2781"/>
                  <a:pt x="4713" y="2738"/>
                </a:cubicBezTo>
                <a:cubicBezTo>
                  <a:pt x="4739" y="2704"/>
                  <a:pt x="4747" y="2652"/>
                  <a:pt x="4730" y="2609"/>
                </a:cubicBezTo>
                <a:cubicBezTo>
                  <a:pt x="4695" y="2515"/>
                  <a:pt x="4695" y="2515"/>
                  <a:pt x="4695" y="2515"/>
                </a:cubicBezTo>
                <a:cubicBezTo>
                  <a:pt x="5846" y="2515"/>
                  <a:pt x="5846" y="2515"/>
                  <a:pt x="5846" y="2515"/>
                </a:cubicBezTo>
                <a:cubicBezTo>
                  <a:pt x="5880" y="2515"/>
                  <a:pt x="5915" y="2498"/>
                  <a:pt x="5940" y="2463"/>
                </a:cubicBezTo>
                <a:cubicBezTo>
                  <a:pt x="5957" y="2438"/>
                  <a:pt x="5966" y="2395"/>
                  <a:pt x="5949" y="2360"/>
                </a:cubicBezTo>
                <a:cubicBezTo>
                  <a:pt x="5751" y="1768"/>
                  <a:pt x="5751" y="1768"/>
                  <a:pt x="5751" y="1768"/>
                </a:cubicBezTo>
                <a:cubicBezTo>
                  <a:pt x="5743" y="1734"/>
                  <a:pt x="5709" y="1699"/>
                  <a:pt x="5666" y="1691"/>
                </a:cubicBezTo>
                <a:cubicBezTo>
                  <a:pt x="5417" y="1648"/>
                  <a:pt x="5417" y="1648"/>
                  <a:pt x="5417" y="1648"/>
                </a:cubicBezTo>
                <a:lnTo>
                  <a:pt x="5417" y="1648"/>
                </a:lnTo>
                <a:cubicBezTo>
                  <a:pt x="5322" y="1622"/>
                  <a:pt x="5322" y="1622"/>
                  <a:pt x="5322" y="1622"/>
                </a:cubicBezTo>
                <a:cubicBezTo>
                  <a:pt x="5322" y="1511"/>
                  <a:pt x="5322" y="1511"/>
                  <a:pt x="5322" y="1511"/>
                </a:cubicBezTo>
                <a:cubicBezTo>
                  <a:pt x="5348" y="1502"/>
                  <a:pt x="5374" y="1493"/>
                  <a:pt x="5400" y="1476"/>
                </a:cubicBezTo>
                <a:close/>
                <a:moveTo>
                  <a:pt x="4550" y="798"/>
                </a:moveTo>
                <a:lnTo>
                  <a:pt x="4550" y="798"/>
                </a:lnTo>
                <a:cubicBezTo>
                  <a:pt x="4541" y="764"/>
                  <a:pt x="4541" y="730"/>
                  <a:pt x="4541" y="695"/>
                </a:cubicBezTo>
                <a:cubicBezTo>
                  <a:pt x="4541" y="463"/>
                  <a:pt x="4730" y="275"/>
                  <a:pt x="4962" y="275"/>
                </a:cubicBezTo>
                <a:cubicBezTo>
                  <a:pt x="5073" y="275"/>
                  <a:pt x="5185" y="318"/>
                  <a:pt x="5262" y="403"/>
                </a:cubicBezTo>
                <a:cubicBezTo>
                  <a:pt x="5279" y="421"/>
                  <a:pt x="5279" y="421"/>
                  <a:pt x="5279" y="421"/>
                </a:cubicBezTo>
                <a:cubicBezTo>
                  <a:pt x="5305" y="403"/>
                  <a:pt x="5305" y="403"/>
                  <a:pt x="5305" y="403"/>
                </a:cubicBezTo>
                <a:cubicBezTo>
                  <a:pt x="5357" y="369"/>
                  <a:pt x="5425" y="343"/>
                  <a:pt x="5494" y="343"/>
                </a:cubicBezTo>
                <a:cubicBezTo>
                  <a:pt x="5683" y="343"/>
                  <a:pt x="5837" y="498"/>
                  <a:pt x="5837" y="687"/>
                </a:cubicBezTo>
                <a:cubicBezTo>
                  <a:pt x="5837" y="738"/>
                  <a:pt x="5829" y="781"/>
                  <a:pt x="5812" y="824"/>
                </a:cubicBezTo>
                <a:cubicBezTo>
                  <a:pt x="5803" y="841"/>
                  <a:pt x="5803" y="841"/>
                  <a:pt x="5803" y="841"/>
                </a:cubicBezTo>
                <a:cubicBezTo>
                  <a:pt x="5820" y="858"/>
                  <a:pt x="5820" y="858"/>
                  <a:pt x="5820" y="858"/>
                </a:cubicBezTo>
                <a:cubicBezTo>
                  <a:pt x="5837" y="875"/>
                  <a:pt x="5854" y="910"/>
                  <a:pt x="5863" y="936"/>
                </a:cubicBezTo>
                <a:cubicBezTo>
                  <a:pt x="5872" y="996"/>
                  <a:pt x="5863" y="1047"/>
                  <a:pt x="5820" y="1090"/>
                </a:cubicBezTo>
                <a:cubicBezTo>
                  <a:pt x="5803" y="1116"/>
                  <a:pt x="5803" y="1116"/>
                  <a:pt x="5803" y="1116"/>
                </a:cubicBezTo>
                <a:cubicBezTo>
                  <a:pt x="5829" y="1133"/>
                  <a:pt x="5829" y="1133"/>
                  <a:pt x="5829" y="1133"/>
                </a:cubicBezTo>
                <a:cubicBezTo>
                  <a:pt x="5889" y="1167"/>
                  <a:pt x="5932" y="1227"/>
                  <a:pt x="5949" y="1305"/>
                </a:cubicBezTo>
                <a:cubicBezTo>
                  <a:pt x="5966" y="1373"/>
                  <a:pt x="5957" y="1442"/>
                  <a:pt x="5915" y="1502"/>
                </a:cubicBezTo>
                <a:cubicBezTo>
                  <a:pt x="5880" y="1554"/>
                  <a:pt x="5820" y="1596"/>
                  <a:pt x="5751" y="1614"/>
                </a:cubicBezTo>
                <a:cubicBezTo>
                  <a:pt x="5683" y="1631"/>
                  <a:pt x="5614" y="1614"/>
                  <a:pt x="5554" y="1579"/>
                </a:cubicBezTo>
                <a:cubicBezTo>
                  <a:pt x="5503" y="1545"/>
                  <a:pt x="5468" y="1502"/>
                  <a:pt x="5451" y="1451"/>
                </a:cubicBezTo>
                <a:cubicBezTo>
                  <a:pt x="5563" y="1373"/>
                  <a:pt x="5648" y="1245"/>
                  <a:pt x="5674" y="1107"/>
                </a:cubicBezTo>
                <a:cubicBezTo>
                  <a:pt x="5734" y="1090"/>
                  <a:pt x="5777" y="1030"/>
                  <a:pt x="5777" y="970"/>
                </a:cubicBezTo>
                <a:cubicBezTo>
                  <a:pt x="5777" y="901"/>
                  <a:pt x="5734" y="850"/>
                  <a:pt x="5683" y="833"/>
                </a:cubicBezTo>
                <a:lnTo>
                  <a:pt x="5683" y="833"/>
                </a:lnTo>
                <a:cubicBezTo>
                  <a:pt x="5683" y="772"/>
                  <a:pt x="5683" y="772"/>
                  <a:pt x="5683" y="772"/>
                </a:cubicBezTo>
                <a:cubicBezTo>
                  <a:pt x="5648" y="772"/>
                  <a:pt x="5648" y="772"/>
                  <a:pt x="5648" y="772"/>
                </a:cubicBezTo>
                <a:cubicBezTo>
                  <a:pt x="5640" y="772"/>
                  <a:pt x="5631" y="772"/>
                  <a:pt x="5623" y="764"/>
                </a:cubicBezTo>
                <a:cubicBezTo>
                  <a:pt x="5511" y="755"/>
                  <a:pt x="5434" y="669"/>
                  <a:pt x="5417" y="566"/>
                </a:cubicBezTo>
                <a:cubicBezTo>
                  <a:pt x="5417" y="558"/>
                  <a:pt x="5417" y="549"/>
                  <a:pt x="5417" y="532"/>
                </a:cubicBezTo>
                <a:cubicBezTo>
                  <a:pt x="5417" y="506"/>
                  <a:pt x="5417" y="506"/>
                  <a:pt x="5417" y="506"/>
                </a:cubicBezTo>
                <a:cubicBezTo>
                  <a:pt x="5365" y="506"/>
                  <a:pt x="5365" y="506"/>
                  <a:pt x="5365" y="506"/>
                </a:cubicBezTo>
                <a:cubicBezTo>
                  <a:pt x="5357" y="524"/>
                  <a:pt x="5357" y="524"/>
                  <a:pt x="5357" y="524"/>
                </a:cubicBezTo>
                <a:cubicBezTo>
                  <a:pt x="5357" y="532"/>
                  <a:pt x="5348" y="549"/>
                  <a:pt x="5339" y="558"/>
                </a:cubicBezTo>
                <a:cubicBezTo>
                  <a:pt x="5254" y="764"/>
                  <a:pt x="5039" y="910"/>
                  <a:pt x="4807" y="910"/>
                </a:cubicBezTo>
                <a:cubicBezTo>
                  <a:pt x="4781" y="910"/>
                  <a:pt x="4756" y="901"/>
                  <a:pt x="4721" y="901"/>
                </a:cubicBezTo>
                <a:cubicBezTo>
                  <a:pt x="4713" y="901"/>
                  <a:pt x="4695" y="893"/>
                  <a:pt x="4687" y="893"/>
                </a:cubicBezTo>
                <a:cubicBezTo>
                  <a:pt x="4653" y="884"/>
                  <a:pt x="4653" y="884"/>
                  <a:pt x="4653" y="884"/>
                </a:cubicBezTo>
                <a:cubicBezTo>
                  <a:pt x="4653" y="1021"/>
                  <a:pt x="4653" y="1021"/>
                  <a:pt x="4653" y="1021"/>
                </a:cubicBezTo>
                <a:cubicBezTo>
                  <a:pt x="4653" y="1210"/>
                  <a:pt x="4756" y="1382"/>
                  <a:pt x="4919" y="1468"/>
                </a:cubicBezTo>
                <a:cubicBezTo>
                  <a:pt x="4876" y="1554"/>
                  <a:pt x="4790" y="1622"/>
                  <a:pt x="4678" y="1622"/>
                </a:cubicBezTo>
                <a:cubicBezTo>
                  <a:pt x="4541" y="1622"/>
                  <a:pt x="4421" y="1502"/>
                  <a:pt x="4421" y="1356"/>
                </a:cubicBezTo>
                <a:cubicBezTo>
                  <a:pt x="4421" y="1287"/>
                  <a:pt x="4447" y="1219"/>
                  <a:pt x="4507" y="1167"/>
                </a:cubicBezTo>
                <a:cubicBezTo>
                  <a:pt x="4533" y="1150"/>
                  <a:pt x="4533" y="1150"/>
                  <a:pt x="4533" y="1150"/>
                </a:cubicBezTo>
                <a:cubicBezTo>
                  <a:pt x="4498" y="1124"/>
                  <a:pt x="4498" y="1124"/>
                  <a:pt x="4498" y="1124"/>
                </a:cubicBezTo>
                <a:cubicBezTo>
                  <a:pt x="4481" y="1116"/>
                  <a:pt x="4464" y="1090"/>
                  <a:pt x="4455" y="1073"/>
                </a:cubicBezTo>
                <a:cubicBezTo>
                  <a:pt x="4481" y="1047"/>
                  <a:pt x="4507" y="1013"/>
                  <a:pt x="4507" y="961"/>
                </a:cubicBezTo>
                <a:cubicBezTo>
                  <a:pt x="4507" y="961"/>
                  <a:pt x="4507" y="953"/>
                  <a:pt x="4507" y="944"/>
                </a:cubicBezTo>
                <a:cubicBezTo>
                  <a:pt x="4507" y="850"/>
                  <a:pt x="4507" y="850"/>
                  <a:pt x="4507" y="850"/>
                </a:cubicBezTo>
                <a:cubicBezTo>
                  <a:pt x="4515" y="841"/>
                  <a:pt x="4524" y="841"/>
                  <a:pt x="4533" y="833"/>
                </a:cubicBezTo>
                <a:cubicBezTo>
                  <a:pt x="4558" y="824"/>
                  <a:pt x="4558" y="824"/>
                  <a:pt x="4558" y="824"/>
                </a:cubicBezTo>
                <a:lnTo>
                  <a:pt x="4550" y="798"/>
                </a:lnTo>
                <a:close/>
                <a:moveTo>
                  <a:pt x="5683" y="1039"/>
                </a:moveTo>
                <a:lnTo>
                  <a:pt x="5683" y="1039"/>
                </a:lnTo>
                <a:cubicBezTo>
                  <a:pt x="5683" y="1030"/>
                  <a:pt x="5683" y="1030"/>
                  <a:pt x="5683" y="1021"/>
                </a:cubicBezTo>
                <a:cubicBezTo>
                  <a:pt x="5683" y="1013"/>
                  <a:pt x="5683" y="1013"/>
                  <a:pt x="5683" y="1013"/>
                </a:cubicBezTo>
                <a:cubicBezTo>
                  <a:pt x="5683" y="893"/>
                  <a:pt x="5683" y="893"/>
                  <a:pt x="5683" y="893"/>
                </a:cubicBezTo>
                <a:cubicBezTo>
                  <a:pt x="5709" y="910"/>
                  <a:pt x="5726" y="936"/>
                  <a:pt x="5726" y="970"/>
                </a:cubicBezTo>
                <a:cubicBezTo>
                  <a:pt x="5726" y="996"/>
                  <a:pt x="5709" y="1021"/>
                  <a:pt x="5683" y="1039"/>
                </a:cubicBezTo>
                <a:close/>
                <a:moveTo>
                  <a:pt x="5382" y="532"/>
                </a:moveTo>
                <a:lnTo>
                  <a:pt x="5382" y="532"/>
                </a:lnTo>
                <a:close/>
                <a:moveTo>
                  <a:pt x="4936" y="1648"/>
                </a:moveTo>
                <a:lnTo>
                  <a:pt x="4936" y="1648"/>
                </a:lnTo>
                <a:cubicBezTo>
                  <a:pt x="4687" y="1691"/>
                  <a:pt x="4687" y="1691"/>
                  <a:pt x="4687" y="1691"/>
                </a:cubicBezTo>
                <a:cubicBezTo>
                  <a:pt x="4644" y="1699"/>
                  <a:pt x="4610" y="1734"/>
                  <a:pt x="4601" y="1768"/>
                </a:cubicBezTo>
                <a:cubicBezTo>
                  <a:pt x="4524" y="1991"/>
                  <a:pt x="4524" y="1991"/>
                  <a:pt x="4524" y="1991"/>
                </a:cubicBezTo>
                <a:cubicBezTo>
                  <a:pt x="4489" y="1888"/>
                  <a:pt x="4489" y="1888"/>
                  <a:pt x="4489" y="1888"/>
                </a:cubicBezTo>
                <a:cubicBezTo>
                  <a:pt x="4472" y="1837"/>
                  <a:pt x="4430" y="1803"/>
                  <a:pt x="4378" y="1794"/>
                </a:cubicBezTo>
                <a:cubicBezTo>
                  <a:pt x="4000" y="1717"/>
                  <a:pt x="4000" y="1717"/>
                  <a:pt x="4000" y="1717"/>
                </a:cubicBezTo>
                <a:cubicBezTo>
                  <a:pt x="4000" y="1682"/>
                  <a:pt x="4000" y="1682"/>
                  <a:pt x="4000" y="1682"/>
                </a:cubicBezTo>
                <a:cubicBezTo>
                  <a:pt x="4163" y="1614"/>
                  <a:pt x="4301" y="1485"/>
                  <a:pt x="4369" y="1322"/>
                </a:cubicBezTo>
                <a:cubicBezTo>
                  <a:pt x="4361" y="1339"/>
                  <a:pt x="4361" y="1348"/>
                  <a:pt x="4361" y="1356"/>
                </a:cubicBezTo>
                <a:cubicBezTo>
                  <a:pt x="4361" y="1536"/>
                  <a:pt x="4507" y="1682"/>
                  <a:pt x="4678" y="1682"/>
                </a:cubicBezTo>
                <a:cubicBezTo>
                  <a:pt x="4807" y="1682"/>
                  <a:pt x="4919" y="1605"/>
                  <a:pt x="4970" y="1493"/>
                </a:cubicBezTo>
                <a:cubicBezTo>
                  <a:pt x="4996" y="1502"/>
                  <a:pt x="5013" y="1511"/>
                  <a:pt x="5039" y="1519"/>
                </a:cubicBezTo>
                <a:cubicBezTo>
                  <a:pt x="5039" y="1622"/>
                  <a:pt x="5039" y="1622"/>
                  <a:pt x="5039" y="1622"/>
                </a:cubicBezTo>
                <a:cubicBezTo>
                  <a:pt x="4936" y="1648"/>
                  <a:pt x="4936" y="1648"/>
                  <a:pt x="4936" y="1648"/>
                </a:cubicBezTo>
                <a:close/>
                <a:moveTo>
                  <a:pt x="3777" y="1639"/>
                </a:moveTo>
                <a:lnTo>
                  <a:pt x="3777" y="1639"/>
                </a:lnTo>
                <a:cubicBezTo>
                  <a:pt x="3717" y="1639"/>
                  <a:pt x="3657" y="1622"/>
                  <a:pt x="3605" y="1605"/>
                </a:cubicBezTo>
                <a:cubicBezTo>
                  <a:pt x="3382" y="1536"/>
                  <a:pt x="3228" y="1330"/>
                  <a:pt x="3228" y="1090"/>
                </a:cubicBezTo>
                <a:cubicBezTo>
                  <a:pt x="3228" y="953"/>
                  <a:pt x="3228" y="953"/>
                  <a:pt x="3228" y="953"/>
                </a:cubicBezTo>
                <a:cubicBezTo>
                  <a:pt x="3228" y="910"/>
                  <a:pt x="3228" y="910"/>
                  <a:pt x="3228" y="910"/>
                </a:cubicBezTo>
                <a:cubicBezTo>
                  <a:pt x="3228" y="875"/>
                  <a:pt x="3228" y="875"/>
                  <a:pt x="3228" y="875"/>
                </a:cubicBezTo>
                <a:cubicBezTo>
                  <a:pt x="3228" y="747"/>
                  <a:pt x="3228" y="747"/>
                  <a:pt x="3228" y="747"/>
                </a:cubicBezTo>
                <a:cubicBezTo>
                  <a:pt x="3313" y="730"/>
                  <a:pt x="3382" y="687"/>
                  <a:pt x="3416" y="609"/>
                </a:cubicBezTo>
                <a:cubicBezTo>
                  <a:pt x="3528" y="652"/>
                  <a:pt x="3648" y="678"/>
                  <a:pt x="3768" y="678"/>
                </a:cubicBezTo>
                <a:cubicBezTo>
                  <a:pt x="3897" y="678"/>
                  <a:pt x="4026" y="652"/>
                  <a:pt x="4146" y="601"/>
                </a:cubicBezTo>
                <a:cubicBezTo>
                  <a:pt x="4180" y="678"/>
                  <a:pt x="4249" y="730"/>
                  <a:pt x="4327" y="738"/>
                </a:cubicBezTo>
                <a:cubicBezTo>
                  <a:pt x="4327" y="875"/>
                  <a:pt x="4327" y="875"/>
                  <a:pt x="4327" y="875"/>
                </a:cubicBezTo>
                <a:cubicBezTo>
                  <a:pt x="4327" y="910"/>
                  <a:pt x="4327" y="910"/>
                  <a:pt x="4327" y="910"/>
                </a:cubicBezTo>
                <a:cubicBezTo>
                  <a:pt x="4327" y="953"/>
                  <a:pt x="4327" y="953"/>
                  <a:pt x="4327" y="953"/>
                </a:cubicBezTo>
                <a:cubicBezTo>
                  <a:pt x="4327" y="1090"/>
                  <a:pt x="4327" y="1090"/>
                  <a:pt x="4327" y="1090"/>
                </a:cubicBezTo>
                <a:cubicBezTo>
                  <a:pt x="4327" y="1330"/>
                  <a:pt x="4172" y="1536"/>
                  <a:pt x="3957" y="1605"/>
                </a:cubicBezTo>
                <a:cubicBezTo>
                  <a:pt x="3906" y="1622"/>
                  <a:pt x="3846" y="1639"/>
                  <a:pt x="3777" y="1639"/>
                </a:cubicBezTo>
                <a:close/>
                <a:moveTo>
                  <a:pt x="3914" y="1699"/>
                </a:moveTo>
                <a:lnTo>
                  <a:pt x="3914" y="1699"/>
                </a:lnTo>
                <a:cubicBezTo>
                  <a:pt x="3914" y="1760"/>
                  <a:pt x="3914" y="1760"/>
                  <a:pt x="3914" y="1760"/>
                </a:cubicBezTo>
                <a:cubicBezTo>
                  <a:pt x="3914" y="1923"/>
                  <a:pt x="3914" y="1923"/>
                  <a:pt x="3914" y="1923"/>
                </a:cubicBezTo>
                <a:cubicBezTo>
                  <a:pt x="3914" y="2000"/>
                  <a:pt x="3854" y="2060"/>
                  <a:pt x="3777" y="2060"/>
                </a:cubicBezTo>
                <a:cubicBezTo>
                  <a:pt x="3708" y="2060"/>
                  <a:pt x="3648" y="2000"/>
                  <a:pt x="3640" y="1923"/>
                </a:cubicBezTo>
                <a:cubicBezTo>
                  <a:pt x="3640" y="1751"/>
                  <a:pt x="3640" y="1751"/>
                  <a:pt x="3640" y="1751"/>
                </a:cubicBezTo>
                <a:cubicBezTo>
                  <a:pt x="3640" y="1699"/>
                  <a:pt x="3640" y="1699"/>
                  <a:pt x="3640" y="1699"/>
                </a:cubicBezTo>
                <a:cubicBezTo>
                  <a:pt x="3683" y="1717"/>
                  <a:pt x="3734" y="1717"/>
                  <a:pt x="3777" y="1717"/>
                </a:cubicBezTo>
                <a:cubicBezTo>
                  <a:pt x="3828" y="1717"/>
                  <a:pt x="3871" y="1717"/>
                  <a:pt x="3914" y="1699"/>
                </a:cubicBezTo>
                <a:close/>
                <a:moveTo>
                  <a:pt x="4455" y="953"/>
                </a:moveTo>
                <a:lnTo>
                  <a:pt x="4455" y="953"/>
                </a:lnTo>
                <a:cubicBezTo>
                  <a:pt x="4455" y="961"/>
                  <a:pt x="4455" y="961"/>
                  <a:pt x="4455" y="961"/>
                </a:cubicBezTo>
                <a:cubicBezTo>
                  <a:pt x="4455" y="987"/>
                  <a:pt x="4447" y="1004"/>
                  <a:pt x="4430" y="1021"/>
                </a:cubicBezTo>
                <a:cubicBezTo>
                  <a:pt x="4430" y="1030"/>
                  <a:pt x="4421" y="1030"/>
                  <a:pt x="4412" y="1039"/>
                </a:cubicBezTo>
                <a:cubicBezTo>
                  <a:pt x="4404" y="1039"/>
                  <a:pt x="4404" y="1047"/>
                  <a:pt x="4395" y="1047"/>
                </a:cubicBezTo>
                <a:cubicBezTo>
                  <a:pt x="4395" y="953"/>
                  <a:pt x="4395" y="953"/>
                  <a:pt x="4395" y="953"/>
                </a:cubicBezTo>
                <a:cubicBezTo>
                  <a:pt x="4395" y="910"/>
                  <a:pt x="4395" y="910"/>
                  <a:pt x="4395" y="910"/>
                </a:cubicBezTo>
                <a:cubicBezTo>
                  <a:pt x="4395" y="884"/>
                  <a:pt x="4395" y="884"/>
                  <a:pt x="4395" y="884"/>
                </a:cubicBezTo>
                <a:cubicBezTo>
                  <a:pt x="4404" y="884"/>
                  <a:pt x="4404" y="884"/>
                  <a:pt x="4412" y="893"/>
                </a:cubicBezTo>
                <a:cubicBezTo>
                  <a:pt x="4421" y="893"/>
                  <a:pt x="4430" y="901"/>
                  <a:pt x="4438" y="910"/>
                </a:cubicBezTo>
                <a:cubicBezTo>
                  <a:pt x="4438" y="918"/>
                  <a:pt x="4438" y="918"/>
                  <a:pt x="4447" y="918"/>
                </a:cubicBezTo>
                <a:cubicBezTo>
                  <a:pt x="4447" y="927"/>
                  <a:pt x="4455" y="944"/>
                  <a:pt x="4455" y="953"/>
                </a:cubicBezTo>
                <a:close/>
                <a:moveTo>
                  <a:pt x="4412" y="1116"/>
                </a:moveTo>
                <a:lnTo>
                  <a:pt x="4412" y="1116"/>
                </a:lnTo>
                <a:cubicBezTo>
                  <a:pt x="4421" y="1133"/>
                  <a:pt x="4430" y="1142"/>
                  <a:pt x="4438" y="1150"/>
                </a:cubicBezTo>
                <a:cubicBezTo>
                  <a:pt x="4421" y="1167"/>
                  <a:pt x="4412" y="1193"/>
                  <a:pt x="4395" y="1210"/>
                </a:cubicBezTo>
                <a:cubicBezTo>
                  <a:pt x="4404" y="1184"/>
                  <a:pt x="4412" y="1150"/>
                  <a:pt x="4412" y="1116"/>
                </a:cubicBezTo>
                <a:close/>
                <a:moveTo>
                  <a:pt x="3133" y="661"/>
                </a:moveTo>
                <a:lnTo>
                  <a:pt x="3133" y="661"/>
                </a:lnTo>
                <a:cubicBezTo>
                  <a:pt x="3133" y="352"/>
                  <a:pt x="3391" y="94"/>
                  <a:pt x="3700" y="94"/>
                </a:cubicBezTo>
                <a:cubicBezTo>
                  <a:pt x="3863" y="94"/>
                  <a:pt x="3863" y="94"/>
                  <a:pt x="3863" y="94"/>
                </a:cubicBezTo>
                <a:cubicBezTo>
                  <a:pt x="4172" y="94"/>
                  <a:pt x="4421" y="352"/>
                  <a:pt x="4421" y="661"/>
                </a:cubicBezTo>
                <a:cubicBezTo>
                  <a:pt x="4421" y="841"/>
                  <a:pt x="4421" y="841"/>
                  <a:pt x="4421" y="841"/>
                </a:cubicBezTo>
                <a:lnTo>
                  <a:pt x="4412" y="833"/>
                </a:lnTo>
                <a:cubicBezTo>
                  <a:pt x="4412" y="661"/>
                  <a:pt x="4412" y="661"/>
                  <a:pt x="4412" y="661"/>
                </a:cubicBezTo>
                <a:cubicBezTo>
                  <a:pt x="4369" y="661"/>
                  <a:pt x="4369" y="661"/>
                  <a:pt x="4369" y="661"/>
                </a:cubicBezTo>
                <a:cubicBezTo>
                  <a:pt x="4292" y="661"/>
                  <a:pt x="4232" y="609"/>
                  <a:pt x="4206" y="541"/>
                </a:cubicBezTo>
                <a:cubicBezTo>
                  <a:pt x="4198" y="489"/>
                  <a:pt x="4198" y="489"/>
                  <a:pt x="4198" y="489"/>
                </a:cubicBezTo>
                <a:cubicBezTo>
                  <a:pt x="4155" y="506"/>
                  <a:pt x="4155" y="506"/>
                  <a:pt x="4155" y="506"/>
                </a:cubicBezTo>
                <a:cubicBezTo>
                  <a:pt x="4035" y="566"/>
                  <a:pt x="3897" y="592"/>
                  <a:pt x="3768" y="592"/>
                </a:cubicBezTo>
                <a:cubicBezTo>
                  <a:pt x="3640" y="592"/>
                  <a:pt x="3519" y="575"/>
                  <a:pt x="3408" y="524"/>
                </a:cubicBezTo>
                <a:cubicBezTo>
                  <a:pt x="3365" y="506"/>
                  <a:pt x="3365" y="506"/>
                  <a:pt x="3365" y="506"/>
                </a:cubicBezTo>
                <a:cubicBezTo>
                  <a:pt x="3356" y="549"/>
                  <a:pt x="3356" y="549"/>
                  <a:pt x="3356" y="549"/>
                </a:cubicBezTo>
                <a:cubicBezTo>
                  <a:pt x="3331" y="618"/>
                  <a:pt x="3271" y="661"/>
                  <a:pt x="3193" y="661"/>
                </a:cubicBezTo>
                <a:lnTo>
                  <a:pt x="3193" y="661"/>
                </a:lnTo>
                <a:lnTo>
                  <a:pt x="3193" y="661"/>
                </a:lnTo>
                <a:cubicBezTo>
                  <a:pt x="3150" y="661"/>
                  <a:pt x="3150" y="661"/>
                  <a:pt x="3150" y="661"/>
                </a:cubicBezTo>
                <a:cubicBezTo>
                  <a:pt x="3150" y="815"/>
                  <a:pt x="3150" y="815"/>
                  <a:pt x="3150" y="815"/>
                </a:cubicBezTo>
                <a:cubicBezTo>
                  <a:pt x="3142" y="824"/>
                  <a:pt x="3142" y="824"/>
                  <a:pt x="3133" y="824"/>
                </a:cubicBezTo>
                <a:lnTo>
                  <a:pt x="3133" y="661"/>
                </a:lnTo>
                <a:close/>
                <a:moveTo>
                  <a:pt x="3116" y="953"/>
                </a:moveTo>
                <a:lnTo>
                  <a:pt x="3116" y="953"/>
                </a:lnTo>
                <a:cubicBezTo>
                  <a:pt x="3125" y="936"/>
                  <a:pt x="3133" y="927"/>
                  <a:pt x="3142" y="910"/>
                </a:cubicBezTo>
                <a:cubicBezTo>
                  <a:pt x="3142" y="910"/>
                  <a:pt x="3142" y="910"/>
                  <a:pt x="3150" y="910"/>
                </a:cubicBezTo>
                <a:lnTo>
                  <a:pt x="3150" y="910"/>
                </a:lnTo>
                <a:cubicBezTo>
                  <a:pt x="3150" y="953"/>
                  <a:pt x="3150" y="953"/>
                  <a:pt x="3150" y="953"/>
                </a:cubicBezTo>
                <a:cubicBezTo>
                  <a:pt x="3150" y="1021"/>
                  <a:pt x="3150" y="1021"/>
                  <a:pt x="3150" y="1021"/>
                </a:cubicBezTo>
                <a:cubicBezTo>
                  <a:pt x="3133" y="1004"/>
                  <a:pt x="3116" y="987"/>
                  <a:pt x="3116" y="961"/>
                </a:cubicBezTo>
                <a:lnTo>
                  <a:pt x="3116" y="953"/>
                </a:lnTo>
                <a:close/>
                <a:moveTo>
                  <a:pt x="3056" y="1039"/>
                </a:moveTo>
                <a:lnTo>
                  <a:pt x="3056" y="1039"/>
                </a:lnTo>
                <a:cubicBezTo>
                  <a:pt x="3073" y="1073"/>
                  <a:pt x="3107" y="1099"/>
                  <a:pt x="3150" y="1107"/>
                </a:cubicBezTo>
                <a:cubicBezTo>
                  <a:pt x="3159" y="1373"/>
                  <a:pt x="3331" y="1596"/>
                  <a:pt x="3562" y="1682"/>
                </a:cubicBezTo>
                <a:cubicBezTo>
                  <a:pt x="3562" y="1717"/>
                  <a:pt x="3562" y="1717"/>
                  <a:pt x="3562" y="1717"/>
                </a:cubicBezTo>
                <a:cubicBezTo>
                  <a:pt x="3185" y="1794"/>
                  <a:pt x="3185" y="1794"/>
                  <a:pt x="3185" y="1794"/>
                </a:cubicBezTo>
                <a:cubicBezTo>
                  <a:pt x="3133" y="1803"/>
                  <a:pt x="3090" y="1837"/>
                  <a:pt x="3073" y="1888"/>
                </a:cubicBezTo>
                <a:cubicBezTo>
                  <a:pt x="2970" y="2189"/>
                  <a:pt x="2970" y="2189"/>
                  <a:pt x="2970" y="2189"/>
                </a:cubicBezTo>
                <a:cubicBezTo>
                  <a:pt x="2876" y="1888"/>
                  <a:pt x="2876" y="1888"/>
                  <a:pt x="2876" y="1888"/>
                </a:cubicBezTo>
                <a:cubicBezTo>
                  <a:pt x="2859" y="1845"/>
                  <a:pt x="2816" y="1811"/>
                  <a:pt x="2773" y="1794"/>
                </a:cubicBezTo>
                <a:cubicBezTo>
                  <a:pt x="2463" y="1734"/>
                  <a:pt x="2463" y="1734"/>
                  <a:pt x="2463" y="1734"/>
                </a:cubicBezTo>
                <a:lnTo>
                  <a:pt x="2463" y="1734"/>
                </a:lnTo>
                <a:cubicBezTo>
                  <a:pt x="2343" y="1717"/>
                  <a:pt x="2343" y="1717"/>
                  <a:pt x="2343" y="1717"/>
                </a:cubicBezTo>
                <a:cubicBezTo>
                  <a:pt x="2343" y="1571"/>
                  <a:pt x="2343" y="1571"/>
                  <a:pt x="2343" y="1571"/>
                </a:cubicBezTo>
                <a:cubicBezTo>
                  <a:pt x="2378" y="1562"/>
                  <a:pt x="2412" y="1554"/>
                  <a:pt x="2438" y="1536"/>
                </a:cubicBezTo>
                <a:cubicBezTo>
                  <a:pt x="2472" y="1605"/>
                  <a:pt x="2524" y="1674"/>
                  <a:pt x="2592" y="1717"/>
                </a:cubicBezTo>
                <a:cubicBezTo>
                  <a:pt x="2652" y="1760"/>
                  <a:pt x="2730" y="1777"/>
                  <a:pt x="2798" y="1777"/>
                </a:cubicBezTo>
                <a:cubicBezTo>
                  <a:pt x="2833" y="1777"/>
                  <a:pt x="2859" y="1777"/>
                  <a:pt x="2884" y="1768"/>
                </a:cubicBezTo>
                <a:cubicBezTo>
                  <a:pt x="2987" y="1742"/>
                  <a:pt x="3073" y="1682"/>
                  <a:pt x="3133" y="1596"/>
                </a:cubicBezTo>
                <a:cubicBezTo>
                  <a:pt x="3185" y="1511"/>
                  <a:pt x="3202" y="1408"/>
                  <a:pt x="3185" y="1305"/>
                </a:cubicBezTo>
                <a:cubicBezTo>
                  <a:pt x="3159" y="1210"/>
                  <a:pt x="3107" y="1133"/>
                  <a:pt x="3039" y="1081"/>
                </a:cubicBezTo>
                <a:cubicBezTo>
                  <a:pt x="3047" y="1064"/>
                  <a:pt x="3047" y="1056"/>
                  <a:pt x="3056" y="1039"/>
                </a:cubicBezTo>
                <a:close/>
                <a:moveTo>
                  <a:pt x="1880" y="1734"/>
                </a:moveTo>
                <a:lnTo>
                  <a:pt x="1880" y="1734"/>
                </a:lnTo>
                <a:cubicBezTo>
                  <a:pt x="1579" y="1794"/>
                  <a:pt x="1579" y="1794"/>
                  <a:pt x="1579" y="1794"/>
                </a:cubicBezTo>
                <a:cubicBezTo>
                  <a:pt x="1528" y="1811"/>
                  <a:pt x="1485" y="1845"/>
                  <a:pt x="1476" y="1888"/>
                </a:cubicBezTo>
                <a:cubicBezTo>
                  <a:pt x="1451" y="1957"/>
                  <a:pt x="1451" y="1957"/>
                  <a:pt x="1451" y="1957"/>
                </a:cubicBezTo>
                <a:cubicBezTo>
                  <a:pt x="1382" y="1751"/>
                  <a:pt x="1382" y="1751"/>
                  <a:pt x="1382" y="1751"/>
                </a:cubicBezTo>
                <a:cubicBezTo>
                  <a:pt x="1373" y="1742"/>
                  <a:pt x="1373" y="1725"/>
                  <a:pt x="1365" y="1717"/>
                </a:cubicBezTo>
                <a:cubicBezTo>
                  <a:pt x="1425" y="1760"/>
                  <a:pt x="1494" y="1777"/>
                  <a:pt x="1571" y="1777"/>
                </a:cubicBezTo>
                <a:cubicBezTo>
                  <a:pt x="1725" y="1777"/>
                  <a:pt x="1863" y="1682"/>
                  <a:pt x="1923" y="1554"/>
                </a:cubicBezTo>
                <a:cubicBezTo>
                  <a:pt x="1948" y="1562"/>
                  <a:pt x="1974" y="1571"/>
                  <a:pt x="2000" y="1579"/>
                </a:cubicBezTo>
                <a:cubicBezTo>
                  <a:pt x="2000" y="1717"/>
                  <a:pt x="2000" y="1717"/>
                  <a:pt x="2000" y="1717"/>
                </a:cubicBezTo>
                <a:cubicBezTo>
                  <a:pt x="1880" y="1734"/>
                  <a:pt x="1880" y="1734"/>
                  <a:pt x="1880" y="1734"/>
                </a:cubicBezTo>
                <a:close/>
                <a:moveTo>
                  <a:pt x="1184" y="1433"/>
                </a:moveTo>
                <a:lnTo>
                  <a:pt x="1184" y="1433"/>
                </a:lnTo>
                <a:cubicBezTo>
                  <a:pt x="1193" y="1528"/>
                  <a:pt x="1245" y="1614"/>
                  <a:pt x="1305" y="1674"/>
                </a:cubicBezTo>
                <a:cubicBezTo>
                  <a:pt x="1305" y="1674"/>
                  <a:pt x="1296" y="1674"/>
                  <a:pt x="1287" y="1674"/>
                </a:cubicBezTo>
                <a:cubicBezTo>
                  <a:pt x="978" y="1614"/>
                  <a:pt x="978" y="1614"/>
                  <a:pt x="978" y="1614"/>
                </a:cubicBezTo>
                <a:cubicBezTo>
                  <a:pt x="978" y="1579"/>
                  <a:pt x="978" y="1579"/>
                  <a:pt x="978" y="1579"/>
                </a:cubicBezTo>
                <a:cubicBezTo>
                  <a:pt x="1056" y="1545"/>
                  <a:pt x="1133" y="1493"/>
                  <a:pt x="1184" y="1433"/>
                </a:cubicBezTo>
                <a:close/>
                <a:moveTo>
                  <a:pt x="2429" y="549"/>
                </a:moveTo>
                <a:lnTo>
                  <a:pt x="2429" y="549"/>
                </a:lnTo>
                <a:cubicBezTo>
                  <a:pt x="2429" y="549"/>
                  <a:pt x="2429" y="549"/>
                  <a:pt x="2429" y="558"/>
                </a:cubicBezTo>
                <a:cubicBezTo>
                  <a:pt x="2438" y="558"/>
                  <a:pt x="2438" y="566"/>
                  <a:pt x="2446" y="575"/>
                </a:cubicBezTo>
                <a:lnTo>
                  <a:pt x="2446" y="575"/>
                </a:lnTo>
                <a:cubicBezTo>
                  <a:pt x="2446" y="584"/>
                  <a:pt x="2446" y="584"/>
                  <a:pt x="2455" y="592"/>
                </a:cubicBezTo>
                <a:lnTo>
                  <a:pt x="2455" y="601"/>
                </a:lnTo>
                <a:cubicBezTo>
                  <a:pt x="2463" y="601"/>
                  <a:pt x="2463" y="609"/>
                  <a:pt x="2472" y="618"/>
                </a:cubicBezTo>
                <a:lnTo>
                  <a:pt x="2472" y="618"/>
                </a:lnTo>
                <a:cubicBezTo>
                  <a:pt x="2481" y="618"/>
                  <a:pt x="2481" y="627"/>
                  <a:pt x="2489" y="635"/>
                </a:cubicBezTo>
                <a:lnTo>
                  <a:pt x="2489" y="635"/>
                </a:lnTo>
                <a:cubicBezTo>
                  <a:pt x="2498" y="644"/>
                  <a:pt x="2498" y="644"/>
                  <a:pt x="2506" y="652"/>
                </a:cubicBezTo>
                <a:lnTo>
                  <a:pt x="2506" y="652"/>
                </a:lnTo>
                <a:cubicBezTo>
                  <a:pt x="2515" y="661"/>
                  <a:pt x="2515" y="661"/>
                  <a:pt x="2524" y="669"/>
                </a:cubicBezTo>
                <a:lnTo>
                  <a:pt x="2524" y="669"/>
                </a:lnTo>
                <a:cubicBezTo>
                  <a:pt x="2532" y="678"/>
                  <a:pt x="2541" y="678"/>
                  <a:pt x="2541" y="678"/>
                </a:cubicBezTo>
                <a:cubicBezTo>
                  <a:pt x="2541" y="687"/>
                  <a:pt x="2541" y="687"/>
                  <a:pt x="2549" y="687"/>
                </a:cubicBezTo>
                <a:cubicBezTo>
                  <a:pt x="2549" y="687"/>
                  <a:pt x="2558" y="695"/>
                  <a:pt x="2567" y="695"/>
                </a:cubicBezTo>
                <a:lnTo>
                  <a:pt x="2567" y="695"/>
                </a:lnTo>
                <a:cubicBezTo>
                  <a:pt x="2575" y="704"/>
                  <a:pt x="2584" y="704"/>
                  <a:pt x="2584" y="704"/>
                </a:cubicBezTo>
                <a:cubicBezTo>
                  <a:pt x="2584" y="712"/>
                  <a:pt x="2592" y="712"/>
                  <a:pt x="2592" y="712"/>
                </a:cubicBezTo>
                <a:cubicBezTo>
                  <a:pt x="2592" y="712"/>
                  <a:pt x="2601" y="712"/>
                  <a:pt x="2610" y="721"/>
                </a:cubicBezTo>
                <a:cubicBezTo>
                  <a:pt x="2610" y="721"/>
                  <a:pt x="2610" y="721"/>
                  <a:pt x="2618" y="721"/>
                </a:cubicBezTo>
                <a:cubicBezTo>
                  <a:pt x="2618" y="721"/>
                  <a:pt x="2627" y="721"/>
                  <a:pt x="2635" y="730"/>
                </a:cubicBezTo>
                <a:lnTo>
                  <a:pt x="2635" y="730"/>
                </a:lnTo>
                <a:cubicBezTo>
                  <a:pt x="2644" y="730"/>
                  <a:pt x="2652" y="730"/>
                  <a:pt x="2661" y="738"/>
                </a:cubicBezTo>
                <a:lnTo>
                  <a:pt x="2661" y="738"/>
                </a:lnTo>
                <a:cubicBezTo>
                  <a:pt x="2670" y="738"/>
                  <a:pt x="2678" y="738"/>
                  <a:pt x="2678" y="738"/>
                </a:cubicBezTo>
                <a:cubicBezTo>
                  <a:pt x="2687" y="738"/>
                  <a:pt x="2687" y="738"/>
                  <a:pt x="2687" y="738"/>
                </a:cubicBezTo>
                <a:cubicBezTo>
                  <a:pt x="2695" y="738"/>
                  <a:pt x="2695" y="747"/>
                  <a:pt x="2695" y="747"/>
                </a:cubicBezTo>
                <a:cubicBezTo>
                  <a:pt x="2704" y="747"/>
                  <a:pt x="2704" y="747"/>
                  <a:pt x="2713" y="747"/>
                </a:cubicBezTo>
                <a:lnTo>
                  <a:pt x="2713" y="747"/>
                </a:lnTo>
                <a:lnTo>
                  <a:pt x="2713" y="747"/>
                </a:lnTo>
                <a:cubicBezTo>
                  <a:pt x="2713" y="961"/>
                  <a:pt x="2713" y="961"/>
                  <a:pt x="2713" y="961"/>
                </a:cubicBezTo>
                <a:cubicBezTo>
                  <a:pt x="2713" y="978"/>
                  <a:pt x="2713" y="978"/>
                  <a:pt x="2713" y="978"/>
                </a:cubicBezTo>
                <a:cubicBezTo>
                  <a:pt x="2713" y="1013"/>
                  <a:pt x="2704" y="1047"/>
                  <a:pt x="2704" y="1090"/>
                </a:cubicBezTo>
                <a:cubicBezTo>
                  <a:pt x="2670" y="1227"/>
                  <a:pt x="2592" y="1339"/>
                  <a:pt x="2489" y="1425"/>
                </a:cubicBezTo>
                <a:cubicBezTo>
                  <a:pt x="2472" y="1433"/>
                  <a:pt x="2463" y="1442"/>
                  <a:pt x="2455" y="1442"/>
                </a:cubicBezTo>
                <a:cubicBezTo>
                  <a:pt x="2446" y="1451"/>
                  <a:pt x="2429" y="1459"/>
                  <a:pt x="2421" y="1468"/>
                </a:cubicBezTo>
                <a:cubicBezTo>
                  <a:pt x="2395" y="1476"/>
                  <a:pt x="2369" y="1493"/>
                  <a:pt x="2343" y="1502"/>
                </a:cubicBezTo>
                <a:cubicBezTo>
                  <a:pt x="2335" y="1502"/>
                  <a:pt x="2318" y="1511"/>
                  <a:pt x="2309" y="1511"/>
                </a:cubicBezTo>
                <a:cubicBezTo>
                  <a:pt x="2257" y="1528"/>
                  <a:pt x="2215" y="1528"/>
                  <a:pt x="2154" y="1528"/>
                </a:cubicBezTo>
                <a:cubicBezTo>
                  <a:pt x="2120" y="1528"/>
                  <a:pt x="2077" y="1528"/>
                  <a:pt x="2034" y="1519"/>
                </a:cubicBezTo>
                <a:cubicBezTo>
                  <a:pt x="2026" y="1511"/>
                  <a:pt x="2017" y="1511"/>
                  <a:pt x="2000" y="1511"/>
                </a:cubicBezTo>
                <a:cubicBezTo>
                  <a:pt x="1983" y="1502"/>
                  <a:pt x="1966" y="1493"/>
                  <a:pt x="1948" y="1485"/>
                </a:cubicBezTo>
                <a:cubicBezTo>
                  <a:pt x="1931" y="1485"/>
                  <a:pt x="1923" y="1476"/>
                  <a:pt x="1914" y="1476"/>
                </a:cubicBezTo>
                <a:cubicBezTo>
                  <a:pt x="1906" y="1468"/>
                  <a:pt x="1889" y="1459"/>
                  <a:pt x="1880" y="1459"/>
                </a:cubicBezTo>
                <a:cubicBezTo>
                  <a:pt x="1717" y="1356"/>
                  <a:pt x="1605" y="1184"/>
                  <a:pt x="1605" y="978"/>
                </a:cubicBezTo>
                <a:cubicBezTo>
                  <a:pt x="1605" y="901"/>
                  <a:pt x="1605" y="901"/>
                  <a:pt x="1605" y="901"/>
                </a:cubicBezTo>
                <a:cubicBezTo>
                  <a:pt x="1622" y="901"/>
                  <a:pt x="1631" y="910"/>
                  <a:pt x="1639" y="910"/>
                </a:cubicBezTo>
                <a:cubicBezTo>
                  <a:pt x="1648" y="910"/>
                  <a:pt x="1648" y="910"/>
                  <a:pt x="1648" y="910"/>
                </a:cubicBezTo>
                <a:cubicBezTo>
                  <a:pt x="1665" y="910"/>
                  <a:pt x="1674" y="910"/>
                  <a:pt x="1683" y="910"/>
                </a:cubicBezTo>
                <a:lnTo>
                  <a:pt x="1691" y="910"/>
                </a:lnTo>
                <a:cubicBezTo>
                  <a:pt x="1700" y="910"/>
                  <a:pt x="1717" y="910"/>
                  <a:pt x="1725" y="910"/>
                </a:cubicBezTo>
                <a:cubicBezTo>
                  <a:pt x="1734" y="910"/>
                  <a:pt x="1742" y="910"/>
                  <a:pt x="1760" y="910"/>
                </a:cubicBezTo>
                <a:cubicBezTo>
                  <a:pt x="1760" y="910"/>
                  <a:pt x="1760" y="910"/>
                  <a:pt x="1768" y="910"/>
                </a:cubicBezTo>
                <a:cubicBezTo>
                  <a:pt x="1768" y="910"/>
                  <a:pt x="1777" y="910"/>
                  <a:pt x="1786" y="910"/>
                </a:cubicBezTo>
                <a:lnTo>
                  <a:pt x="1794" y="910"/>
                </a:lnTo>
                <a:cubicBezTo>
                  <a:pt x="1803" y="910"/>
                  <a:pt x="1811" y="910"/>
                  <a:pt x="1811" y="910"/>
                </a:cubicBezTo>
                <a:cubicBezTo>
                  <a:pt x="1820" y="910"/>
                  <a:pt x="1820" y="910"/>
                  <a:pt x="1828" y="910"/>
                </a:cubicBezTo>
                <a:cubicBezTo>
                  <a:pt x="1828" y="910"/>
                  <a:pt x="1837" y="901"/>
                  <a:pt x="1845" y="901"/>
                </a:cubicBezTo>
                <a:cubicBezTo>
                  <a:pt x="1845" y="901"/>
                  <a:pt x="1845" y="901"/>
                  <a:pt x="1854" y="901"/>
                </a:cubicBezTo>
                <a:cubicBezTo>
                  <a:pt x="1854" y="901"/>
                  <a:pt x="1863" y="901"/>
                  <a:pt x="1871" y="901"/>
                </a:cubicBezTo>
                <a:lnTo>
                  <a:pt x="1880" y="901"/>
                </a:lnTo>
                <a:cubicBezTo>
                  <a:pt x="1889" y="893"/>
                  <a:pt x="1889" y="893"/>
                  <a:pt x="1897" y="893"/>
                </a:cubicBezTo>
                <a:cubicBezTo>
                  <a:pt x="1906" y="893"/>
                  <a:pt x="1906" y="893"/>
                  <a:pt x="1906" y="893"/>
                </a:cubicBezTo>
                <a:cubicBezTo>
                  <a:pt x="1914" y="893"/>
                  <a:pt x="1923" y="884"/>
                  <a:pt x="1931" y="884"/>
                </a:cubicBezTo>
                <a:lnTo>
                  <a:pt x="1931" y="884"/>
                </a:lnTo>
                <a:cubicBezTo>
                  <a:pt x="1940" y="884"/>
                  <a:pt x="1957" y="875"/>
                  <a:pt x="1966" y="875"/>
                </a:cubicBezTo>
                <a:lnTo>
                  <a:pt x="1966" y="875"/>
                </a:lnTo>
                <a:cubicBezTo>
                  <a:pt x="1974" y="875"/>
                  <a:pt x="1983" y="867"/>
                  <a:pt x="1992" y="867"/>
                </a:cubicBezTo>
                <a:cubicBezTo>
                  <a:pt x="1992" y="867"/>
                  <a:pt x="1992" y="867"/>
                  <a:pt x="2000" y="867"/>
                </a:cubicBezTo>
                <a:cubicBezTo>
                  <a:pt x="2000" y="858"/>
                  <a:pt x="2009" y="858"/>
                  <a:pt x="2017" y="858"/>
                </a:cubicBezTo>
                <a:cubicBezTo>
                  <a:pt x="2017" y="858"/>
                  <a:pt x="2017" y="858"/>
                  <a:pt x="2026" y="850"/>
                </a:cubicBezTo>
                <a:cubicBezTo>
                  <a:pt x="2026" y="850"/>
                  <a:pt x="2034" y="850"/>
                  <a:pt x="2043" y="850"/>
                </a:cubicBezTo>
                <a:cubicBezTo>
                  <a:pt x="2043" y="841"/>
                  <a:pt x="2043" y="841"/>
                  <a:pt x="2051" y="841"/>
                </a:cubicBezTo>
                <a:cubicBezTo>
                  <a:pt x="2051" y="841"/>
                  <a:pt x="2060" y="841"/>
                  <a:pt x="2069" y="833"/>
                </a:cubicBezTo>
                <a:cubicBezTo>
                  <a:pt x="2069" y="833"/>
                  <a:pt x="2069" y="833"/>
                  <a:pt x="2077" y="833"/>
                </a:cubicBezTo>
                <a:cubicBezTo>
                  <a:pt x="2077" y="824"/>
                  <a:pt x="2086" y="824"/>
                  <a:pt x="2095" y="824"/>
                </a:cubicBezTo>
                <a:cubicBezTo>
                  <a:pt x="2095" y="824"/>
                  <a:pt x="2095" y="815"/>
                  <a:pt x="2103" y="815"/>
                </a:cubicBezTo>
                <a:cubicBezTo>
                  <a:pt x="2103" y="815"/>
                  <a:pt x="2112" y="807"/>
                  <a:pt x="2120" y="807"/>
                </a:cubicBezTo>
                <a:lnTo>
                  <a:pt x="2120" y="807"/>
                </a:lnTo>
                <a:cubicBezTo>
                  <a:pt x="2129" y="798"/>
                  <a:pt x="2137" y="790"/>
                  <a:pt x="2146" y="790"/>
                </a:cubicBezTo>
                <a:lnTo>
                  <a:pt x="2146" y="790"/>
                </a:lnTo>
                <a:cubicBezTo>
                  <a:pt x="2154" y="781"/>
                  <a:pt x="2163" y="781"/>
                  <a:pt x="2172" y="772"/>
                </a:cubicBezTo>
                <a:cubicBezTo>
                  <a:pt x="2172" y="772"/>
                  <a:pt x="2172" y="772"/>
                  <a:pt x="2180" y="764"/>
                </a:cubicBezTo>
                <a:cubicBezTo>
                  <a:pt x="2180" y="764"/>
                  <a:pt x="2189" y="764"/>
                  <a:pt x="2189" y="755"/>
                </a:cubicBezTo>
                <a:cubicBezTo>
                  <a:pt x="2198" y="755"/>
                  <a:pt x="2198" y="755"/>
                  <a:pt x="2206" y="747"/>
                </a:cubicBezTo>
                <a:cubicBezTo>
                  <a:pt x="2206" y="747"/>
                  <a:pt x="2215" y="747"/>
                  <a:pt x="2215" y="738"/>
                </a:cubicBezTo>
                <a:cubicBezTo>
                  <a:pt x="2215" y="738"/>
                  <a:pt x="2223" y="738"/>
                  <a:pt x="2223" y="730"/>
                </a:cubicBezTo>
                <a:cubicBezTo>
                  <a:pt x="2232" y="730"/>
                  <a:pt x="2232" y="730"/>
                  <a:pt x="2240" y="721"/>
                </a:cubicBezTo>
                <a:cubicBezTo>
                  <a:pt x="2240" y="721"/>
                  <a:pt x="2240" y="721"/>
                  <a:pt x="2249" y="712"/>
                </a:cubicBezTo>
                <a:lnTo>
                  <a:pt x="2257" y="704"/>
                </a:lnTo>
                <a:lnTo>
                  <a:pt x="2266" y="695"/>
                </a:lnTo>
                <a:lnTo>
                  <a:pt x="2275" y="687"/>
                </a:lnTo>
                <a:cubicBezTo>
                  <a:pt x="2283" y="678"/>
                  <a:pt x="2283" y="678"/>
                  <a:pt x="2283" y="678"/>
                </a:cubicBezTo>
                <a:cubicBezTo>
                  <a:pt x="2292" y="669"/>
                  <a:pt x="2292" y="669"/>
                  <a:pt x="2301" y="661"/>
                </a:cubicBezTo>
                <a:cubicBezTo>
                  <a:pt x="2301" y="661"/>
                  <a:pt x="2301" y="661"/>
                  <a:pt x="2301" y="652"/>
                </a:cubicBezTo>
                <a:cubicBezTo>
                  <a:pt x="2309" y="652"/>
                  <a:pt x="2318" y="644"/>
                  <a:pt x="2326" y="635"/>
                </a:cubicBezTo>
                <a:cubicBezTo>
                  <a:pt x="2326" y="635"/>
                  <a:pt x="2326" y="635"/>
                  <a:pt x="2326" y="627"/>
                </a:cubicBezTo>
                <a:cubicBezTo>
                  <a:pt x="2335" y="627"/>
                  <a:pt x="2335" y="618"/>
                  <a:pt x="2343" y="609"/>
                </a:cubicBezTo>
                <a:cubicBezTo>
                  <a:pt x="2343" y="609"/>
                  <a:pt x="2343" y="609"/>
                  <a:pt x="2343" y="601"/>
                </a:cubicBezTo>
                <a:cubicBezTo>
                  <a:pt x="2352" y="601"/>
                  <a:pt x="2352" y="592"/>
                  <a:pt x="2360" y="592"/>
                </a:cubicBezTo>
                <a:cubicBezTo>
                  <a:pt x="2360" y="584"/>
                  <a:pt x="2360" y="584"/>
                  <a:pt x="2360" y="584"/>
                </a:cubicBezTo>
                <a:cubicBezTo>
                  <a:pt x="2369" y="575"/>
                  <a:pt x="2369" y="575"/>
                  <a:pt x="2369" y="566"/>
                </a:cubicBezTo>
                <a:cubicBezTo>
                  <a:pt x="2378" y="566"/>
                  <a:pt x="2378" y="558"/>
                  <a:pt x="2378" y="558"/>
                </a:cubicBezTo>
                <a:cubicBezTo>
                  <a:pt x="2386" y="549"/>
                  <a:pt x="2386" y="549"/>
                  <a:pt x="2386" y="541"/>
                </a:cubicBezTo>
                <a:cubicBezTo>
                  <a:pt x="2386" y="541"/>
                  <a:pt x="2395" y="541"/>
                  <a:pt x="2395" y="532"/>
                </a:cubicBezTo>
                <a:cubicBezTo>
                  <a:pt x="2395" y="532"/>
                  <a:pt x="2404" y="524"/>
                  <a:pt x="2404" y="515"/>
                </a:cubicBezTo>
                <a:cubicBezTo>
                  <a:pt x="2404" y="515"/>
                  <a:pt x="2404" y="515"/>
                  <a:pt x="2412" y="506"/>
                </a:cubicBezTo>
                <a:lnTo>
                  <a:pt x="2412" y="506"/>
                </a:lnTo>
                <a:lnTo>
                  <a:pt x="2412" y="506"/>
                </a:lnTo>
                <a:cubicBezTo>
                  <a:pt x="2412" y="515"/>
                  <a:pt x="2412" y="524"/>
                  <a:pt x="2421" y="532"/>
                </a:cubicBezTo>
                <a:lnTo>
                  <a:pt x="2421" y="532"/>
                </a:lnTo>
                <a:cubicBezTo>
                  <a:pt x="2421" y="541"/>
                  <a:pt x="2429" y="541"/>
                  <a:pt x="2429" y="549"/>
                </a:cubicBezTo>
                <a:close/>
                <a:moveTo>
                  <a:pt x="2429" y="395"/>
                </a:moveTo>
                <a:lnTo>
                  <a:pt x="2429" y="395"/>
                </a:lnTo>
                <a:close/>
                <a:moveTo>
                  <a:pt x="1992" y="1785"/>
                </a:moveTo>
                <a:lnTo>
                  <a:pt x="1992" y="1785"/>
                </a:lnTo>
                <a:cubicBezTo>
                  <a:pt x="2077" y="1768"/>
                  <a:pt x="2077" y="1768"/>
                  <a:pt x="2077" y="1768"/>
                </a:cubicBezTo>
                <a:cubicBezTo>
                  <a:pt x="2077" y="1596"/>
                  <a:pt x="2077" y="1596"/>
                  <a:pt x="2077" y="1596"/>
                </a:cubicBezTo>
                <a:cubicBezTo>
                  <a:pt x="2103" y="1596"/>
                  <a:pt x="2129" y="1605"/>
                  <a:pt x="2154" y="1605"/>
                </a:cubicBezTo>
                <a:cubicBezTo>
                  <a:pt x="2198" y="1605"/>
                  <a:pt x="2232" y="1596"/>
                  <a:pt x="2275" y="1588"/>
                </a:cubicBezTo>
                <a:cubicBezTo>
                  <a:pt x="2275" y="1768"/>
                  <a:pt x="2275" y="1768"/>
                  <a:pt x="2275" y="1768"/>
                </a:cubicBezTo>
                <a:cubicBezTo>
                  <a:pt x="2352" y="1785"/>
                  <a:pt x="2352" y="1785"/>
                  <a:pt x="2352" y="1785"/>
                </a:cubicBezTo>
                <a:lnTo>
                  <a:pt x="2352" y="1785"/>
                </a:lnTo>
                <a:cubicBezTo>
                  <a:pt x="2206" y="2043"/>
                  <a:pt x="2206" y="2043"/>
                  <a:pt x="2206" y="2043"/>
                </a:cubicBezTo>
                <a:cubicBezTo>
                  <a:pt x="2198" y="2060"/>
                  <a:pt x="2180" y="2060"/>
                  <a:pt x="2172" y="2060"/>
                </a:cubicBezTo>
                <a:cubicBezTo>
                  <a:pt x="2163" y="2060"/>
                  <a:pt x="2146" y="2060"/>
                  <a:pt x="2137" y="2043"/>
                </a:cubicBezTo>
                <a:cubicBezTo>
                  <a:pt x="1992" y="1785"/>
                  <a:pt x="1992" y="1785"/>
                  <a:pt x="1992" y="1785"/>
                </a:cubicBezTo>
                <a:close/>
                <a:moveTo>
                  <a:pt x="1416" y="712"/>
                </a:moveTo>
                <a:lnTo>
                  <a:pt x="1416" y="712"/>
                </a:lnTo>
                <a:cubicBezTo>
                  <a:pt x="1399" y="669"/>
                  <a:pt x="1399" y="627"/>
                  <a:pt x="1399" y="584"/>
                </a:cubicBezTo>
                <a:cubicBezTo>
                  <a:pt x="1399" y="300"/>
                  <a:pt x="1622" y="77"/>
                  <a:pt x="1906" y="77"/>
                </a:cubicBezTo>
                <a:cubicBezTo>
                  <a:pt x="2051" y="77"/>
                  <a:pt x="2180" y="129"/>
                  <a:pt x="2275" y="232"/>
                </a:cubicBezTo>
                <a:cubicBezTo>
                  <a:pt x="2301" y="249"/>
                  <a:pt x="2301" y="249"/>
                  <a:pt x="2301" y="249"/>
                </a:cubicBezTo>
                <a:cubicBezTo>
                  <a:pt x="2326" y="232"/>
                  <a:pt x="2326" y="232"/>
                  <a:pt x="2326" y="232"/>
                </a:cubicBezTo>
                <a:cubicBezTo>
                  <a:pt x="2395" y="189"/>
                  <a:pt x="2472" y="163"/>
                  <a:pt x="2558" y="163"/>
                </a:cubicBezTo>
                <a:cubicBezTo>
                  <a:pt x="2790" y="163"/>
                  <a:pt x="2970" y="352"/>
                  <a:pt x="2970" y="575"/>
                </a:cubicBezTo>
                <a:cubicBezTo>
                  <a:pt x="2970" y="635"/>
                  <a:pt x="2962" y="687"/>
                  <a:pt x="2944" y="738"/>
                </a:cubicBezTo>
                <a:cubicBezTo>
                  <a:pt x="2927" y="764"/>
                  <a:pt x="2927" y="764"/>
                  <a:pt x="2927" y="764"/>
                </a:cubicBezTo>
                <a:cubicBezTo>
                  <a:pt x="2953" y="781"/>
                  <a:pt x="2953" y="781"/>
                  <a:pt x="2953" y="781"/>
                </a:cubicBezTo>
                <a:cubicBezTo>
                  <a:pt x="2979" y="807"/>
                  <a:pt x="2996" y="841"/>
                  <a:pt x="3004" y="884"/>
                </a:cubicBezTo>
                <a:cubicBezTo>
                  <a:pt x="3021" y="944"/>
                  <a:pt x="3004" y="1013"/>
                  <a:pt x="2953" y="1064"/>
                </a:cubicBezTo>
                <a:cubicBezTo>
                  <a:pt x="2927" y="1099"/>
                  <a:pt x="2927" y="1099"/>
                  <a:pt x="2927" y="1099"/>
                </a:cubicBezTo>
                <a:cubicBezTo>
                  <a:pt x="2962" y="1116"/>
                  <a:pt x="2962" y="1116"/>
                  <a:pt x="2962" y="1116"/>
                </a:cubicBezTo>
                <a:cubicBezTo>
                  <a:pt x="3039" y="1159"/>
                  <a:pt x="3090" y="1236"/>
                  <a:pt x="3116" y="1322"/>
                </a:cubicBezTo>
                <a:cubicBezTo>
                  <a:pt x="3133" y="1408"/>
                  <a:pt x="3116" y="1485"/>
                  <a:pt x="3073" y="1562"/>
                </a:cubicBezTo>
                <a:cubicBezTo>
                  <a:pt x="3021" y="1631"/>
                  <a:pt x="2953" y="1682"/>
                  <a:pt x="2867" y="1699"/>
                </a:cubicBezTo>
                <a:cubicBezTo>
                  <a:pt x="2790" y="1717"/>
                  <a:pt x="2704" y="1699"/>
                  <a:pt x="2627" y="1657"/>
                </a:cubicBezTo>
                <a:cubicBezTo>
                  <a:pt x="2575" y="1622"/>
                  <a:pt x="2524" y="1562"/>
                  <a:pt x="2506" y="1502"/>
                </a:cubicBezTo>
                <a:cubicBezTo>
                  <a:pt x="2644" y="1408"/>
                  <a:pt x="2747" y="1253"/>
                  <a:pt x="2773" y="1081"/>
                </a:cubicBezTo>
                <a:cubicBezTo>
                  <a:pt x="2850" y="1064"/>
                  <a:pt x="2901" y="996"/>
                  <a:pt x="2901" y="910"/>
                </a:cubicBezTo>
                <a:cubicBezTo>
                  <a:pt x="2901" y="833"/>
                  <a:pt x="2850" y="772"/>
                  <a:pt x="2781" y="747"/>
                </a:cubicBezTo>
                <a:lnTo>
                  <a:pt x="2781" y="747"/>
                </a:lnTo>
                <a:cubicBezTo>
                  <a:pt x="2781" y="678"/>
                  <a:pt x="2781" y="678"/>
                  <a:pt x="2781" y="678"/>
                </a:cubicBezTo>
                <a:cubicBezTo>
                  <a:pt x="2747" y="678"/>
                  <a:pt x="2747" y="678"/>
                  <a:pt x="2747" y="678"/>
                </a:cubicBezTo>
                <a:cubicBezTo>
                  <a:pt x="2730" y="678"/>
                  <a:pt x="2721" y="678"/>
                  <a:pt x="2713" y="669"/>
                </a:cubicBezTo>
                <a:cubicBezTo>
                  <a:pt x="2584" y="652"/>
                  <a:pt x="2481" y="558"/>
                  <a:pt x="2463" y="429"/>
                </a:cubicBezTo>
                <a:cubicBezTo>
                  <a:pt x="2463" y="412"/>
                  <a:pt x="2463" y="403"/>
                  <a:pt x="2463" y="395"/>
                </a:cubicBezTo>
                <a:cubicBezTo>
                  <a:pt x="2463" y="352"/>
                  <a:pt x="2463" y="352"/>
                  <a:pt x="2463" y="352"/>
                </a:cubicBezTo>
                <a:cubicBezTo>
                  <a:pt x="2395" y="352"/>
                  <a:pt x="2395" y="352"/>
                  <a:pt x="2395" y="352"/>
                </a:cubicBezTo>
                <a:cubicBezTo>
                  <a:pt x="2386" y="378"/>
                  <a:pt x="2386" y="378"/>
                  <a:pt x="2386" y="378"/>
                </a:cubicBezTo>
                <a:cubicBezTo>
                  <a:pt x="2386" y="395"/>
                  <a:pt x="2378" y="403"/>
                  <a:pt x="2378" y="421"/>
                </a:cubicBezTo>
                <a:cubicBezTo>
                  <a:pt x="2266" y="669"/>
                  <a:pt x="2009" y="841"/>
                  <a:pt x="1725" y="841"/>
                </a:cubicBezTo>
                <a:cubicBezTo>
                  <a:pt x="1691" y="841"/>
                  <a:pt x="1657" y="841"/>
                  <a:pt x="1622" y="833"/>
                </a:cubicBezTo>
                <a:cubicBezTo>
                  <a:pt x="1605" y="833"/>
                  <a:pt x="1588" y="833"/>
                  <a:pt x="1579" y="824"/>
                </a:cubicBezTo>
                <a:cubicBezTo>
                  <a:pt x="1536" y="815"/>
                  <a:pt x="1536" y="815"/>
                  <a:pt x="1536" y="815"/>
                </a:cubicBezTo>
                <a:cubicBezTo>
                  <a:pt x="1536" y="978"/>
                  <a:pt x="1536" y="978"/>
                  <a:pt x="1536" y="978"/>
                </a:cubicBezTo>
                <a:cubicBezTo>
                  <a:pt x="1536" y="1210"/>
                  <a:pt x="1665" y="1416"/>
                  <a:pt x="1854" y="1528"/>
                </a:cubicBezTo>
                <a:cubicBezTo>
                  <a:pt x="1811" y="1631"/>
                  <a:pt x="1700" y="1708"/>
                  <a:pt x="1571" y="1708"/>
                </a:cubicBezTo>
                <a:cubicBezTo>
                  <a:pt x="1399" y="1708"/>
                  <a:pt x="1253" y="1562"/>
                  <a:pt x="1253" y="1390"/>
                </a:cubicBezTo>
                <a:cubicBezTo>
                  <a:pt x="1253" y="1365"/>
                  <a:pt x="1262" y="1339"/>
                  <a:pt x="1262" y="1313"/>
                </a:cubicBezTo>
                <a:cubicBezTo>
                  <a:pt x="1279" y="1287"/>
                  <a:pt x="1287" y="1270"/>
                  <a:pt x="1287" y="1245"/>
                </a:cubicBezTo>
                <a:cubicBezTo>
                  <a:pt x="1305" y="1219"/>
                  <a:pt x="1330" y="1184"/>
                  <a:pt x="1356" y="1159"/>
                </a:cubicBezTo>
                <a:cubicBezTo>
                  <a:pt x="1382" y="1133"/>
                  <a:pt x="1382" y="1133"/>
                  <a:pt x="1382" y="1133"/>
                </a:cubicBezTo>
                <a:cubicBezTo>
                  <a:pt x="1348" y="1107"/>
                  <a:pt x="1348" y="1107"/>
                  <a:pt x="1348" y="1107"/>
                </a:cubicBezTo>
                <a:cubicBezTo>
                  <a:pt x="1339" y="1099"/>
                  <a:pt x="1339" y="1099"/>
                  <a:pt x="1330" y="1090"/>
                </a:cubicBezTo>
                <a:cubicBezTo>
                  <a:pt x="1287" y="1056"/>
                  <a:pt x="1262" y="996"/>
                  <a:pt x="1262" y="944"/>
                </a:cubicBezTo>
                <a:cubicBezTo>
                  <a:pt x="1262" y="893"/>
                  <a:pt x="1279" y="841"/>
                  <a:pt x="1313" y="807"/>
                </a:cubicBezTo>
                <a:cubicBezTo>
                  <a:pt x="1322" y="807"/>
                  <a:pt x="1322" y="798"/>
                  <a:pt x="1322" y="798"/>
                </a:cubicBezTo>
                <a:cubicBezTo>
                  <a:pt x="1348" y="781"/>
                  <a:pt x="1365" y="764"/>
                  <a:pt x="1390" y="755"/>
                </a:cubicBezTo>
                <a:lnTo>
                  <a:pt x="1390" y="755"/>
                </a:lnTo>
                <a:cubicBezTo>
                  <a:pt x="1425" y="747"/>
                  <a:pt x="1425" y="747"/>
                  <a:pt x="1425" y="747"/>
                </a:cubicBezTo>
                <a:lnTo>
                  <a:pt x="1416" y="712"/>
                </a:lnTo>
                <a:close/>
                <a:moveTo>
                  <a:pt x="2781" y="1004"/>
                </a:moveTo>
                <a:lnTo>
                  <a:pt x="2781" y="1004"/>
                </a:lnTo>
                <a:cubicBezTo>
                  <a:pt x="2781" y="996"/>
                  <a:pt x="2781" y="987"/>
                  <a:pt x="2781" y="978"/>
                </a:cubicBezTo>
                <a:cubicBezTo>
                  <a:pt x="2781" y="961"/>
                  <a:pt x="2781" y="961"/>
                  <a:pt x="2781" y="961"/>
                </a:cubicBezTo>
                <a:cubicBezTo>
                  <a:pt x="2781" y="824"/>
                  <a:pt x="2781" y="824"/>
                  <a:pt x="2781" y="824"/>
                </a:cubicBezTo>
                <a:cubicBezTo>
                  <a:pt x="2816" y="841"/>
                  <a:pt x="2833" y="875"/>
                  <a:pt x="2833" y="910"/>
                </a:cubicBezTo>
                <a:cubicBezTo>
                  <a:pt x="2833" y="953"/>
                  <a:pt x="2816" y="987"/>
                  <a:pt x="2781" y="1004"/>
                </a:cubicBezTo>
                <a:close/>
                <a:moveTo>
                  <a:pt x="275" y="944"/>
                </a:moveTo>
                <a:lnTo>
                  <a:pt x="275" y="944"/>
                </a:lnTo>
                <a:cubicBezTo>
                  <a:pt x="275" y="978"/>
                  <a:pt x="275" y="978"/>
                  <a:pt x="275" y="978"/>
                </a:cubicBezTo>
                <a:cubicBezTo>
                  <a:pt x="275" y="1039"/>
                  <a:pt x="275" y="1039"/>
                  <a:pt x="275" y="1039"/>
                </a:cubicBezTo>
                <a:cubicBezTo>
                  <a:pt x="257" y="1021"/>
                  <a:pt x="249" y="1004"/>
                  <a:pt x="249" y="987"/>
                </a:cubicBezTo>
                <a:lnTo>
                  <a:pt x="249" y="978"/>
                </a:lnTo>
                <a:cubicBezTo>
                  <a:pt x="249" y="970"/>
                  <a:pt x="257" y="953"/>
                  <a:pt x="266" y="944"/>
                </a:cubicBezTo>
                <a:lnTo>
                  <a:pt x="275" y="944"/>
                </a:lnTo>
                <a:close/>
                <a:moveTo>
                  <a:pt x="309" y="738"/>
                </a:moveTo>
                <a:lnTo>
                  <a:pt x="309" y="738"/>
                </a:lnTo>
                <a:lnTo>
                  <a:pt x="309" y="738"/>
                </a:lnTo>
                <a:cubicBezTo>
                  <a:pt x="275" y="738"/>
                  <a:pt x="275" y="738"/>
                  <a:pt x="275" y="738"/>
                </a:cubicBezTo>
                <a:cubicBezTo>
                  <a:pt x="275" y="867"/>
                  <a:pt x="275" y="867"/>
                  <a:pt x="275" y="867"/>
                </a:cubicBezTo>
                <a:cubicBezTo>
                  <a:pt x="275" y="867"/>
                  <a:pt x="266" y="867"/>
                  <a:pt x="266" y="875"/>
                </a:cubicBezTo>
                <a:cubicBezTo>
                  <a:pt x="266" y="738"/>
                  <a:pt x="266" y="738"/>
                  <a:pt x="266" y="738"/>
                </a:cubicBezTo>
                <a:cubicBezTo>
                  <a:pt x="266" y="481"/>
                  <a:pt x="472" y="275"/>
                  <a:pt x="730" y="275"/>
                </a:cubicBezTo>
                <a:cubicBezTo>
                  <a:pt x="858" y="275"/>
                  <a:pt x="858" y="275"/>
                  <a:pt x="858" y="275"/>
                </a:cubicBezTo>
                <a:cubicBezTo>
                  <a:pt x="1107" y="275"/>
                  <a:pt x="1313" y="463"/>
                  <a:pt x="1322" y="712"/>
                </a:cubicBezTo>
                <a:cubicBezTo>
                  <a:pt x="1305" y="721"/>
                  <a:pt x="1296" y="730"/>
                  <a:pt x="1279" y="738"/>
                </a:cubicBezTo>
                <a:lnTo>
                  <a:pt x="1279" y="738"/>
                </a:lnTo>
                <a:cubicBezTo>
                  <a:pt x="1219" y="738"/>
                  <a:pt x="1167" y="695"/>
                  <a:pt x="1150" y="635"/>
                </a:cubicBezTo>
                <a:cubicBezTo>
                  <a:pt x="1142" y="601"/>
                  <a:pt x="1142" y="601"/>
                  <a:pt x="1142" y="601"/>
                </a:cubicBezTo>
                <a:cubicBezTo>
                  <a:pt x="1099" y="618"/>
                  <a:pt x="1099" y="618"/>
                  <a:pt x="1099" y="618"/>
                </a:cubicBezTo>
                <a:cubicBezTo>
                  <a:pt x="1004" y="661"/>
                  <a:pt x="892" y="687"/>
                  <a:pt x="781" y="687"/>
                </a:cubicBezTo>
                <a:cubicBezTo>
                  <a:pt x="678" y="687"/>
                  <a:pt x="584" y="661"/>
                  <a:pt x="489" y="627"/>
                </a:cubicBezTo>
                <a:cubicBezTo>
                  <a:pt x="455" y="609"/>
                  <a:pt x="455" y="609"/>
                  <a:pt x="455" y="609"/>
                </a:cubicBezTo>
                <a:cubicBezTo>
                  <a:pt x="446" y="644"/>
                  <a:pt x="446" y="644"/>
                  <a:pt x="446" y="644"/>
                </a:cubicBezTo>
                <a:cubicBezTo>
                  <a:pt x="429" y="704"/>
                  <a:pt x="369" y="738"/>
                  <a:pt x="317" y="738"/>
                </a:cubicBezTo>
                <a:lnTo>
                  <a:pt x="309" y="738"/>
                </a:lnTo>
                <a:close/>
                <a:moveTo>
                  <a:pt x="343" y="1090"/>
                </a:moveTo>
                <a:lnTo>
                  <a:pt x="343" y="1090"/>
                </a:lnTo>
                <a:cubicBezTo>
                  <a:pt x="343" y="978"/>
                  <a:pt x="343" y="978"/>
                  <a:pt x="343" y="978"/>
                </a:cubicBezTo>
                <a:cubicBezTo>
                  <a:pt x="343" y="944"/>
                  <a:pt x="343" y="944"/>
                  <a:pt x="343" y="944"/>
                </a:cubicBezTo>
                <a:cubicBezTo>
                  <a:pt x="343" y="910"/>
                  <a:pt x="343" y="910"/>
                  <a:pt x="343" y="910"/>
                </a:cubicBezTo>
                <a:cubicBezTo>
                  <a:pt x="343" y="807"/>
                  <a:pt x="343" y="807"/>
                  <a:pt x="343" y="807"/>
                </a:cubicBezTo>
                <a:cubicBezTo>
                  <a:pt x="403" y="798"/>
                  <a:pt x="463" y="755"/>
                  <a:pt x="498" y="695"/>
                </a:cubicBezTo>
                <a:cubicBezTo>
                  <a:pt x="584" y="730"/>
                  <a:pt x="687" y="747"/>
                  <a:pt x="781" y="747"/>
                </a:cubicBezTo>
                <a:cubicBezTo>
                  <a:pt x="892" y="747"/>
                  <a:pt x="996" y="730"/>
                  <a:pt x="1099" y="687"/>
                </a:cubicBezTo>
                <a:cubicBezTo>
                  <a:pt x="1124" y="747"/>
                  <a:pt x="1176" y="790"/>
                  <a:pt x="1227" y="798"/>
                </a:cubicBezTo>
                <a:cubicBezTo>
                  <a:pt x="1210" y="841"/>
                  <a:pt x="1193" y="893"/>
                  <a:pt x="1193" y="944"/>
                </a:cubicBezTo>
                <a:cubicBezTo>
                  <a:pt x="1193" y="1004"/>
                  <a:pt x="1210" y="1056"/>
                  <a:pt x="1245" y="1107"/>
                </a:cubicBezTo>
                <a:cubicBezTo>
                  <a:pt x="1245" y="1142"/>
                  <a:pt x="1245" y="1176"/>
                  <a:pt x="1236" y="1201"/>
                </a:cubicBezTo>
                <a:cubicBezTo>
                  <a:pt x="1219" y="1236"/>
                  <a:pt x="1202" y="1270"/>
                  <a:pt x="1193" y="1305"/>
                </a:cubicBezTo>
                <a:cubicBezTo>
                  <a:pt x="1142" y="1399"/>
                  <a:pt x="1047" y="1485"/>
                  <a:pt x="944" y="1519"/>
                </a:cubicBezTo>
                <a:cubicBezTo>
                  <a:pt x="892" y="1536"/>
                  <a:pt x="850" y="1545"/>
                  <a:pt x="798" y="1545"/>
                </a:cubicBezTo>
                <a:cubicBezTo>
                  <a:pt x="747" y="1545"/>
                  <a:pt x="695" y="1536"/>
                  <a:pt x="644" y="1519"/>
                </a:cubicBezTo>
                <a:cubicBezTo>
                  <a:pt x="472" y="1459"/>
                  <a:pt x="343" y="1287"/>
                  <a:pt x="343" y="1090"/>
                </a:cubicBezTo>
                <a:close/>
                <a:moveTo>
                  <a:pt x="910" y="1596"/>
                </a:moveTo>
                <a:lnTo>
                  <a:pt x="910" y="1596"/>
                </a:lnTo>
                <a:cubicBezTo>
                  <a:pt x="910" y="1639"/>
                  <a:pt x="910" y="1639"/>
                  <a:pt x="910" y="1639"/>
                </a:cubicBezTo>
                <a:cubicBezTo>
                  <a:pt x="910" y="1777"/>
                  <a:pt x="910" y="1777"/>
                  <a:pt x="910" y="1777"/>
                </a:cubicBezTo>
                <a:cubicBezTo>
                  <a:pt x="901" y="1837"/>
                  <a:pt x="858" y="1888"/>
                  <a:pt x="798" y="1888"/>
                </a:cubicBezTo>
                <a:cubicBezTo>
                  <a:pt x="730" y="1888"/>
                  <a:pt x="687" y="1837"/>
                  <a:pt x="678" y="1777"/>
                </a:cubicBezTo>
                <a:cubicBezTo>
                  <a:pt x="678" y="1639"/>
                  <a:pt x="678" y="1639"/>
                  <a:pt x="678" y="1639"/>
                </a:cubicBezTo>
                <a:cubicBezTo>
                  <a:pt x="678" y="1596"/>
                  <a:pt x="678" y="1596"/>
                  <a:pt x="678" y="1596"/>
                </a:cubicBezTo>
                <a:cubicBezTo>
                  <a:pt x="721" y="1605"/>
                  <a:pt x="755" y="1614"/>
                  <a:pt x="798" y="1614"/>
                </a:cubicBezTo>
                <a:cubicBezTo>
                  <a:pt x="833" y="1614"/>
                  <a:pt x="875" y="1605"/>
                  <a:pt x="910" y="1596"/>
                </a:cubicBezTo>
                <a:close/>
                <a:moveTo>
                  <a:pt x="128" y="2438"/>
                </a:moveTo>
                <a:lnTo>
                  <a:pt x="128" y="2438"/>
                </a:lnTo>
                <a:cubicBezTo>
                  <a:pt x="111" y="2438"/>
                  <a:pt x="94" y="2429"/>
                  <a:pt x="86" y="2412"/>
                </a:cubicBezTo>
                <a:cubicBezTo>
                  <a:pt x="77" y="2404"/>
                  <a:pt x="69" y="2386"/>
                  <a:pt x="77" y="2369"/>
                </a:cubicBezTo>
                <a:cubicBezTo>
                  <a:pt x="275" y="1768"/>
                  <a:pt x="275" y="1768"/>
                  <a:pt x="275" y="1768"/>
                </a:cubicBezTo>
                <a:cubicBezTo>
                  <a:pt x="283" y="1751"/>
                  <a:pt x="300" y="1742"/>
                  <a:pt x="317" y="1734"/>
                </a:cubicBezTo>
                <a:cubicBezTo>
                  <a:pt x="618" y="1674"/>
                  <a:pt x="618" y="1674"/>
                  <a:pt x="618" y="1674"/>
                </a:cubicBezTo>
                <a:cubicBezTo>
                  <a:pt x="618" y="1777"/>
                  <a:pt x="618" y="1777"/>
                  <a:pt x="618" y="1777"/>
                </a:cubicBezTo>
                <a:cubicBezTo>
                  <a:pt x="618" y="1785"/>
                  <a:pt x="618" y="1785"/>
                  <a:pt x="618" y="1785"/>
                </a:cubicBezTo>
                <a:cubicBezTo>
                  <a:pt x="618" y="1880"/>
                  <a:pt x="695" y="1957"/>
                  <a:pt x="798" y="1957"/>
                </a:cubicBezTo>
                <a:cubicBezTo>
                  <a:pt x="892" y="1957"/>
                  <a:pt x="970" y="1880"/>
                  <a:pt x="978" y="1785"/>
                </a:cubicBezTo>
                <a:cubicBezTo>
                  <a:pt x="978" y="1682"/>
                  <a:pt x="978" y="1682"/>
                  <a:pt x="978" y="1682"/>
                </a:cubicBezTo>
                <a:cubicBezTo>
                  <a:pt x="1279" y="1734"/>
                  <a:pt x="1279" y="1734"/>
                  <a:pt x="1279" y="1734"/>
                </a:cubicBezTo>
                <a:cubicBezTo>
                  <a:pt x="1296" y="1742"/>
                  <a:pt x="1313" y="1751"/>
                  <a:pt x="1313" y="1768"/>
                </a:cubicBezTo>
                <a:cubicBezTo>
                  <a:pt x="1416" y="2060"/>
                  <a:pt x="1416" y="2060"/>
                  <a:pt x="1416" y="2060"/>
                </a:cubicBezTo>
                <a:cubicBezTo>
                  <a:pt x="1287" y="2438"/>
                  <a:pt x="1287" y="2438"/>
                  <a:pt x="1287" y="2438"/>
                </a:cubicBezTo>
                <a:lnTo>
                  <a:pt x="128" y="2438"/>
                </a:lnTo>
                <a:close/>
                <a:moveTo>
                  <a:pt x="1365" y="2721"/>
                </a:moveTo>
                <a:lnTo>
                  <a:pt x="1365" y="2721"/>
                </a:lnTo>
                <a:cubicBezTo>
                  <a:pt x="1339" y="2721"/>
                  <a:pt x="1322" y="2713"/>
                  <a:pt x="1313" y="2695"/>
                </a:cubicBezTo>
                <a:cubicBezTo>
                  <a:pt x="1296" y="2678"/>
                  <a:pt x="1296" y="2652"/>
                  <a:pt x="1296" y="2635"/>
                </a:cubicBezTo>
                <a:cubicBezTo>
                  <a:pt x="1339" y="2498"/>
                  <a:pt x="1339" y="2498"/>
                  <a:pt x="1339" y="2498"/>
                </a:cubicBezTo>
                <a:cubicBezTo>
                  <a:pt x="1365" y="2438"/>
                  <a:pt x="1365" y="2438"/>
                  <a:pt x="1365" y="2438"/>
                </a:cubicBezTo>
                <a:cubicBezTo>
                  <a:pt x="1451" y="2172"/>
                  <a:pt x="1451" y="2172"/>
                  <a:pt x="1451" y="2172"/>
                </a:cubicBezTo>
                <a:cubicBezTo>
                  <a:pt x="1485" y="2069"/>
                  <a:pt x="1485" y="2069"/>
                  <a:pt x="1485" y="2069"/>
                </a:cubicBezTo>
                <a:cubicBezTo>
                  <a:pt x="1536" y="1914"/>
                  <a:pt x="1536" y="1914"/>
                  <a:pt x="1536" y="1914"/>
                </a:cubicBezTo>
                <a:cubicBezTo>
                  <a:pt x="1545" y="1888"/>
                  <a:pt x="1571" y="1871"/>
                  <a:pt x="1588" y="1871"/>
                </a:cubicBezTo>
                <a:cubicBezTo>
                  <a:pt x="1923" y="1803"/>
                  <a:pt x="1923" y="1803"/>
                  <a:pt x="1923" y="1803"/>
                </a:cubicBezTo>
                <a:cubicBezTo>
                  <a:pt x="2077" y="2077"/>
                  <a:pt x="2077" y="2077"/>
                  <a:pt x="2077" y="2077"/>
                </a:cubicBezTo>
                <a:cubicBezTo>
                  <a:pt x="2095" y="2112"/>
                  <a:pt x="2137" y="2137"/>
                  <a:pt x="2172" y="2137"/>
                </a:cubicBezTo>
                <a:cubicBezTo>
                  <a:pt x="2215" y="2137"/>
                  <a:pt x="2249" y="2112"/>
                  <a:pt x="2266" y="2077"/>
                </a:cubicBezTo>
                <a:cubicBezTo>
                  <a:pt x="2429" y="1803"/>
                  <a:pt x="2429" y="1803"/>
                  <a:pt x="2429" y="1803"/>
                </a:cubicBezTo>
                <a:cubicBezTo>
                  <a:pt x="2755" y="1871"/>
                  <a:pt x="2755" y="1871"/>
                  <a:pt x="2755" y="1871"/>
                </a:cubicBezTo>
                <a:cubicBezTo>
                  <a:pt x="2781" y="1871"/>
                  <a:pt x="2798" y="1888"/>
                  <a:pt x="2807" y="1914"/>
                </a:cubicBezTo>
                <a:cubicBezTo>
                  <a:pt x="2936" y="2301"/>
                  <a:pt x="2936" y="2301"/>
                  <a:pt x="2936" y="2301"/>
                </a:cubicBezTo>
                <a:cubicBezTo>
                  <a:pt x="2833" y="2609"/>
                  <a:pt x="2833" y="2609"/>
                  <a:pt x="2833" y="2609"/>
                </a:cubicBezTo>
                <a:cubicBezTo>
                  <a:pt x="2824" y="2644"/>
                  <a:pt x="2824" y="2687"/>
                  <a:pt x="2841" y="2721"/>
                </a:cubicBezTo>
                <a:lnTo>
                  <a:pt x="1365" y="2721"/>
                </a:lnTo>
                <a:close/>
                <a:moveTo>
                  <a:pt x="4653" y="2635"/>
                </a:moveTo>
                <a:lnTo>
                  <a:pt x="4653" y="2635"/>
                </a:lnTo>
                <a:cubicBezTo>
                  <a:pt x="4661" y="2652"/>
                  <a:pt x="4661" y="2678"/>
                  <a:pt x="4644" y="2695"/>
                </a:cubicBezTo>
                <a:cubicBezTo>
                  <a:pt x="4636" y="2704"/>
                  <a:pt x="4618" y="2721"/>
                  <a:pt x="4592" y="2721"/>
                </a:cubicBezTo>
                <a:cubicBezTo>
                  <a:pt x="3107" y="2721"/>
                  <a:pt x="3107" y="2721"/>
                  <a:pt x="3107" y="2721"/>
                </a:cubicBezTo>
                <a:cubicBezTo>
                  <a:pt x="3004" y="2721"/>
                  <a:pt x="3004" y="2721"/>
                  <a:pt x="3004" y="2721"/>
                </a:cubicBezTo>
                <a:cubicBezTo>
                  <a:pt x="2970" y="2721"/>
                  <a:pt x="2970" y="2721"/>
                  <a:pt x="2970" y="2721"/>
                </a:cubicBezTo>
                <a:cubicBezTo>
                  <a:pt x="2953" y="2721"/>
                  <a:pt x="2927" y="2704"/>
                  <a:pt x="2919" y="2695"/>
                </a:cubicBezTo>
                <a:cubicBezTo>
                  <a:pt x="2910" y="2678"/>
                  <a:pt x="2901" y="2652"/>
                  <a:pt x="2910" y="2635"/>
                </a:cubicBezTo>
                <a:cubicBezTo>
                  <a:pt x="2979" y="2429"/>
                  <a:pt x="2979" y="2429"/>
                  <a:pt x="2979" y="2429"/>
                </a:cubicBezTo>
                <a:cubicBezTo>
                  <a:pt x="3013" y="2318"/>
                  <a:pt x="3013" y="2318"/>
                  <a:pt x="3013" y="2318"/>
                </a:cubicBezTo>
                <a:cubicBezTo>
                  <a:pt x="3150" y="1914"/>
                  <a:pt x="3150" y="1914"/>
                  <a:pt x="3150" y="1914"/>
                </a:cubicBezTo>
                <a:cubicBezTo>
                  <a:pt x="3159" y="1888"/>
                  <a:pt x="3176" y="1880"/>
                  <a:pt x="3202" y="1871"/>
                </a:cubicBezTo>
                <a:cubicBezTo>
                  <a:pt x="3562" y="1803"/>
                  <a:pt x="3562" y="1803"/>
                  <a:pt x="3562" y="1803"/>
                </a:cubicBezTo>
                <a:cubicBezTo>
                  <a:pt x="3562" y="1923"/>
                  <a:pt x="3562" y="1923"/>
                  <a:pt x="3562" y="1923"/>
                </a:cubicBezTo>
                <a:lnTo>
                  <a:pt x="3562" y="1923"/>
                </a:lnTo>
                <a:cubicBezTo>
                  <a:pt x="3562" y="2043"/>
                  <a:pt x="3665" y="2137"/>
                  <a:pt x="3777" y="2137"/>
                </a:cubicBezTo>
                <a:cubicBezTo>
                  <a:pt x="3897" y="2137"/>
                  <a:pt x="3992" y="2043"/>
                  <a:pt x="4000" y="1923"/>
                </a:cubicBezTo>
                <a:cubicBezTo>
                  <a:pt x="4000" y="1803"/>
                  <a:pt x="4000" y="1803"/>
                  <a:pt x="4000" y="1803"/>
                </a:cubicBezTo>
                <a:cubicBezTo>
                  <a:pt x="4369" y="1871"/>
                  <a:pt x="4369" y="1871"/>
                  <a:pt x="4369" y="1871"/>
                </a:cubicBezTo>
                <a:cubicBezTo>
                  <a:pt x="4386" y="1880"/>
                  <a:pt x="4404" y="1888"/>
                  <a:pt x="4412" y="1914"/>
                </a:cubicBezTo>
                <a:cubicBezTo>
                  <a:pt x="4481" y="2120"/>
                  <a:pt x="4481" y="2120"/>
                  <a:pt x="4481" y="2120"/>
                </a:cubicBezTo>
                <a:cubicBezTo>
                  <a:pt x="4515" y="2215"/>
                  <a:pt x="4515" y="2215"/>
                  <a:pt x="4515" y="2215"/>
                </a:cubicBezTo>
                <a:cubicBezTo>
                  <a:pt x="4592" y="2455"/>
                  <a:pt x="4592" y="2455"/>
                  <a:pt x="4592" y="2455"/>
                </a:cubicBezTo>
                <a:cubicBezTo>
                  <a:pt x="4618" y="2515"/>
                  <a:pt x="4618" y="2515"/>
                  <a:pt x="4618" y="2515"/>
                </a:cubicBezTo>
                <a:lnTo>
                  <a:pt x="4653" y="2635"/>
                </a:lnTo>
                <a:close/>
                <a:moveTo>
                  <a:pt x="5657" y="1751"/>
                </a:moveTo>
                <a:lnTo>
                  <a:pt x="5657" y="1751"/>
                </a:lnTo>
                <a:cubicBezTo>
                  <a:pt x="5674" y="1760"/>
                  <a:pt x="5691" y="1768"/>
                  <a:pt x="5700" y="1785"/>
                </a:cubicBezTo>
                <a:cubicBezTo>
                  <a:pt x="5897" y="2378"/>
                  <a:pt x="5897" y="2378"/>
                  <a:pt x="5897" y="2378"/>
                </a:cubicBezTo>
                <a:cubicBezTo>
                  <a:pt x="5906" y="2395"/>
                  <a:pt x="5897" y="2412"/>
                  <a:pt x="5889" y="2429"/>
                </a:cubicBezTo>
                <a:cubicBezTo>
                  <a:pt x="5880" y="2446"/>
                  <a:pt x="5863" y="2455"/>
                  <a:pt x="5846" y="2455"/>
                </a:cubicBezTo>
                <a:cubicBezTo>
                  <a:pt x="4678" y="2455"/>
                  <a:pt x="4678" y="2455"/>
                  <a:pt x="4678" y="2455"/>
                </a:cubicBezTo>
                <a:cubicBezTo>
                  <a:pt x="4558" y="2086"/>
                  <a:pt x="4558" y="2086"/>
                  <a:pt x="4558" y="2086"/>
                </a:cubicBezTo>
                <a:cubicBezTo>
                  <a:pt x="4653" y="1785"/>
                  <a:pt x="4653" y="1785"/>
                  <a:pt x="4653" y="1785"/>
                </a:cubicBezTo>
                <a:cubicBezTo>
                  <a:pt x="4661" y="1768"/>
                  <a:pt x="4678" y="1760"/>
                  <a:pt x="4695" y="1751"/>
                </a:cubicBezTo>
                <a:cubicBezTo>
                  <a:pt x="4970" y="1699"/>
                  <a:pt x="4970" y="1699"/>
                  <a:pt x="4970" y="1699"/>
                </a:cubicBezTo>
                <a:cubicBezTo>
                  <a:pt x="5099" y="1923"/>
                  <a:pt x="5099" y="1923"/>
                  <a:pt x="5099" y="1923"/>
                </a:cubicBezTo>
                <a:cubicBezTo>
                  <a:pt x="5116" y="1957"/>
                  <a:pt x="5142" y="1974"/>
                  <a:pt x="5176" y="1974"/>
                </a:cubicBezTo>
                <a:cubicBezTo>
                  <a:pt x="5211" y="1974"/>
                  <a:pt x="5236" y="1957"/>
                  <a:pt x="5254" y="1923"/>
                </a:cubicBezTo>
                <a:cubicBezTo>
                  <a:pt x="5391" y="1699"/>
                  <a:pt x="5391" y="1699"/>
                  <a:pt x="5391" y="1699"/>
                </a:cubicBezTo>
                <a:lnTo>
                  <a:pt x="5657" y="1751"/>
                </a:lnTo>
                <a:close/>
                <a:moveTo>
                  <a:pt x="5331" y="1682"/>
                </a:moveTo>
                <a:lnTo>
                  <a:pt x="5331" y="1682"/>
                </a:lnTo>
                <a:lnTo>
                  <a:pt x="5331" y="1682"/>
                </a:lnTo>
                <a:cubicBezTo>
                  <a:pt x="5202" y="1897"/>
                  <a:pt x="5202" y="1897"/>
                  <a:pt x="5202" y="1897"/>
                </a:cubicBezTo>
                <a:cubicBezTo>
                  <a:pt x="5194" y="1914"/>
                  <a:pt x="5185" y="1914"/>
                  <a:pt x="5176" y="1914"/>
                </a:cubicBezTo>
                <a:cubicBezTo>
                  <a:pt x="5176" y="1914"/>
                  <a:pt x="5159" y="1914"/>
                  <a:pt x="5151" y="1897"/>
                </a:cubicBezTo>
                <a:cubicBezTo>
                  <a:pt x="5030" y="1682"/>
                  <a:pt x="5030" y="1682"/>
                  <a:pt x="5030" y="1682"/>
                </a:cubicBezTo>
                <a:cubicBezTo>
                  <a:pt x="5099" y="1674"/>
                  <a:pt x="5099" y="1674"/>
                  <a:pt x="5099" y="1674"/>
                </a:cubicBezTo>
                <a:cubicBezTo>
                  <a:pt x="5099" y="1528"/>
                  <a:pt x="5099" y="1528"/>
                  <a:pt x="5099" y="1528"/>
                </a:cubicBezTo>
                <a:cubicBezTo>
                  <a:pt x="5116" y="1528"/>
                  <a:pt x="5142" y="1536"/>
                  <a:pt x="5168" y="1536"/>
                </a:cubicBezTo>
                <a:cubicBezTo>
                  <a:pt x="5202" y="1536"/>
                  <a:pt x="5228" y="1528"/>
                  <a:pt x="5262" y="1528"/>
                </a:cubicBezTo>
                <a:cubicBezTo>
                  <a:pt x="5262" y="1674"/>
                  <a:pt x="5262" y="1674"/>
                  <a:pt x="5262" y="1674"/>
                </a:cubicBezTo>
                <a:lnTo>
                  <a:pt x="5331" y="1682"/>
                </a:lnTo>
                <a:close/>
                <a:moveTo>
                  <a:pt x="5288" y="1459"/>
                </a:moveTo>
                <a:lnTo>
                  <a:pt x="5288" y="1459"/>
                </a:lnTo>
                <a:cubicBezTo>
                  <a:pt x="5254" y="1468"/>
                  <a:pt x="5211" y="1476"/>
                  <a:pt x="5168" y="1476"/>
                </a:cubicBezTo>
                <a:cubicBezTo>
                  <a:pt x="5133" y="1476"/>
                  <a:pt x="5099" y="1468"/>
                  <a:pt x="5065" y="1459"/>
                </a:cubicBezTo>
                <a:cubicBezTo>
                  <a:pt x="5056" y="1459"/>
                  <a:pt x="5048" y="1459"/>
                  <a:pt x="5039" y="1459"/>
                </a:cubicBezTo>
                <a:cubicBezTo>
                  <a:pt x="5022" y="1451"/>
                  <a:pt x="5005" y="1442"/>
                  <a:pt x="4987" y="1442"/>
                </a:cubicBezTo>
                <a:cubicBezTo>
                  <a:pt x="4979" y="1433"/>
                  <a:pt x="4970" y="1433"/>
                  <a:pt x="4962" y="1425"/>
                </a:cubicBezTo>
                <a:cubicBezTo>
                  <a:pt x="4953" y="1425"/>
                  <a:pt x="4945" y="1416"/>
                  <a:pt x="4936" y="1408"/>
                </a:cubicBezTo>
                <a:cubicBezTo>
                  <a:pt x="4798" y="1330"/>
                  <a:pt x="4713" y="1184"/>
                  <a:pt x="4713" y="1021"/>
                </a:cubicBezTo>
                <a:cubicBezTo>
                  <a:pt x="4713" y="961"/>
                  <a:pt x="4713" y="961"/>
                  <a:pt x="4713" y="961"/>
                </a:cubicBezTo>
                <a:cubicBezTo>
                  <a:pt x="4721" y="961"/>
                  <a:pt x="4730" y="961"/>
                  <a:pt x="4739" y="961"/>
                </a:cubicBezTo>
                <a:lnTo>
                  <a:pt x="4747" y="961"/>
                </a:lnTo>
                <a:cubicBezTo>
                  <a:pt x="4756" y="961"/>
                  <a:pt x="4764" y="961"/>
                  <a:pt x="4773" y="961"/>
                </a:cubicBezTo>
                <a:lnTo>
                  <a:pt x="4781" y="961"/>
                </a:lnTo>
                <a:cubicBezTo>
                  <a:pt x="4790" y="961"/>
                  <a:pt x="4798" y="961"/>
                  <a:pt x="4807" y="961"/>
                </a:cubicBezTo>
                <a:cubicBezTo>
                  <a:pt x="4816" y="961"/>
                  <a:pt x="4824" y="961"/>
                  <a:pt x="4833" y="961"/>
                </a:cubicBezTo>
                <a:lnTo>
                  <a:pt x="4842" y="961"/>
                </a:lnTo>
                <a:cubicBezTo>
                  <a:pt x="4850" y="961"/>
                  <a:pt x="4850" y="961"/>
                  <a:pt x="4859" y="961"/>
                </a:cubicBezTo>
                <a:lnTo>
                  <a:pt x="4867" y="961"/>
                </a:lnTo>
                <a:cubicBezTo>
                  <a:pt x="4867" y="961"/>
                  <a:pt x="4876" y="961"/>
                  <a:pt x="4884" y="961"/>
                </a:cubicBezTo>
                <a:cubicBezTo>
                  <a:pt x="4884" y="961"/>
                  <a:pt x="4884" y="961"/>
                  <a:pt x="4893" y="961"/>
                </a:cubicBezTo>
                <a:lnTo>
                  <a:pt x="4901" y="961"/>
                </a:lnTo>
                <a:cubicBezTo>
                  <a:pt x="4910" y="961"/>
                  <a:pt x="4910" y="953"/>
                  <a:pt x="4910" y="953"/>
                </a:cubicBezTo>
                <a:cubicBezTo>
                  <a:pt x="4919" y="953"/>
                  <a:pt x="4919" y="953"/>
                  <a:pt x="4927" y="953"/>
                </a:cubicBezTo>
                <a:lnTo>
                  <a:pt x="4936" y="953"/>
                </a:lnTo>
                <a:cubicBezTo>
                  <a:pt x="4945" y="953"/>
                  <a:pt x="4945" y="953"/>
                  <a:pt x="4953" y="953"/>
                </a:cubicBezTo>
                <a:cubicBezTo>
                  <a:pt x="4953" y="953"/>
                  <a:pt x="4953" y="944"/>
                  <a:pt x="4962" y="944"/>
                </a:cubicBezTo>
                <a:cubicBezTo>
                  <a:pt x="4962" y="944"/>
                  <a:pt x="4970" y="944"/>
                  <a:pt x="4979" y="944"/>
                </a:cubicBezTo>
                <a:lnTo>
                  <a:pt x="4979" y="944"/>
                </a:lnTo>
                <a:cubicBezTo>
                  <a:pt x="4987" y="936"/>
                  <a:pt x="4996" y="936"/>
                  <a:pt x="5005" y="936"/>
                </a:cubicBezTo>
                <a:cubicBezTo>
                  <a:pt x="5005" y="936"/>
                  <a:pt x="5005" y="936"/>
                  <a:pt x="5013" y="936"/>
                </a:cubicBezTo>
                <a:cubicBezTo>
                  <a:pt x="5013" y="927"/>
                  <a:pt x="5022" y="927"/>
                  <a:pt x="5022" y="927"/>
                </a:cubicBezTo>
                <a:cubicBezTo>
                  <a:pt x="5030" y="927"/>
                  <a:pt x="5030" y="927"/>
                  <a:pt x="5030" y="927"/>
                </a:cubicBezTo>
                <a:cubicBezTo>
                  <a:pt x="5039" y="927"/>
                  <a:pt x="5039" y="918"/>
                  <a:pt x="5048" y="918"/>
                </a:cubicBezTo>
                <a:lnTo>
                  <a:pt x="5056" y="918"/>
                </a:lnTo>
                <a:cubicBezTo>
                  <a:pt x="5056" y="910"/>
                  <a:pt x="5065" y="910"/>
                  <a:pt x="5065" y="910"/>
                </a:cubicBezTo>
                <a:cubicBezTo>
                  <a:pt x="5073" y="910"/>
                  <a:pt x="5073" y="910"/>
                  <a:pt x="5073" y="910"/>
                </a:cubicBezTo>
                <a:cubicBezTo>
                  <a:pt x="5082" y="901"/>
                  <a:pt x="5082" y="901"/>
                  <a:pt x="5090" y="901"/>
                </a:cubicBezTo>
                <a:cubicBezTo>
                  <a:pt x="5090" y="901"/>
                  <a:pt x="5090" y="901"/>
                  <a:pt x="5099" y="893"/>
                </a:cubicBezTo>
                <a:lnTo>
                  <a:pt x="5108" y="893"/>
                </a:lnTo>
                <a:cubicBezTo>
                  <a:pt x="5116" y="893"/>
                  <a:pt x="5116" y="884"/>
                  <a:pt x="5116" y="884"/>
                </a:cubicBezTo>
                <a:cubicBezTo>
                  <a:pt x="5125" y="884"/>
                  <a:pt x="5125" y="884"/>
                  <a:pt x="5133" y="875"/>
                </a:cubicBezTo>
                <a:lnTo>
                  <a:pt x="5133" y="875"/>
                </a:lnTo>
                <a:cubicBezTo>
                  <a:pt x="5142" y="867"/>
                  <a:pt x="5151" y="867"/>
                  <a:pt x="5159" y="867"/>
                </a:cubicBezTo>
                <a:cubicBezTo>
                  <a:pt x="5159" y="858"/>
                  <a:pt x="5159" y="858"/>
                  <a:pt x="5159" y="858"/>
                </a:cubicBezTo>
                <a:cubicBezTo>
                  <a:pt x="5168" y="858"/>
                  <a:pt x="5168" y="858"/>
                  <a:pt x="5176" y="850"/>
                </a:cubicBezTo>
                <a:cubicBezTo>
                  <a:pt x="5176" y="850"/>
                  <a:pt x="5176" y="850"/>
                  <a:pt x="5185" y="850"/>
                </a:cubicBezTo>
                <a:cubicBezTo>
                  <a:pt x="5185" y="841"/>
                  <a:pt x="5194" y="841"/>
                  <a:pt x="5194" y="833"/>
                </a:cubicBezTo>
                <a:lnTo>
                  <a:pt x="5202" y="833"/>
                </a:lnTo>
                <a:lnTo>
                  <a:pt x="5211" y="824"/>
                </a:lnTo>
                <a:lnTo>
                  <a:pt x="5219" y="815"/>
                </a:lnTo>
                <a:lnTo>
                  <a:pt x="5228" y="807"/>
                </a:lnTo>
                <a:cubicBezTo>
                  <a:pt x="5236" y="807"/>
                  <a:pt x="5236" y="807"/>
                  <a:pt x="5236" y="798"/>
                </a:cubicBezTo>
                <a:cubicBezTo>
                  <a:pt x="5236" y="798"/>
                  <a:pt x="5245" y="798"/>
                  <a:pt x="5245" y="790"/>
                </a:cubicBezTo>
                <a:cubicBezTo>
                  <a:pt x="5254" y="790"/>
                  <a:pt x="5254" y="790"/>
                  <a:pt x="5254" y="790"/>
                </a:cubicBezTo>
                <a:cubicBezTo>
                  <a:pt x="5254" y="781"/>
                  <a:pt x="5262" y="781"/>
                  <a:pt x="5262" y="772"/>
                </a:cubicBezTo>
                <a:lnTo>
                  <a:pt x="5271" y="772"/>
                </a:lnTo>
                <a:cubicBezTo>
                  <a:pt x="5271" y="764"/>
                  <a:pt x="5279" y="764"/>
                  <a:pt x="5279" y="755"/>
                </a:cubicBezTo>
                <a:lnTo>
                  <a:pt x="5288" y="755"/>
                </a:lnTo>
                <a:cubicBezTo>
                  <a:pt x="5288" y="747"/>
                  <a:pt x="5297" y="738"/>
                  <a:pt x="5297" y="738"/>
                </a:cubicBezTo>
                <a:cubicBezTo>
                  <a:pt x="5305" y="738"/>
                  <a:pt x="5305" y="730"/>
                  <a:pt x="5305" y="730"/>
                </a:cubicBezTo>
                <a:lnTo>
                  <a:pt x="5314" y="721"/>
                </a:lnTo>
                <a:cubicBezTo>
                  <a:pt x="5314" y="712"/>
                  <a:pt x="5322" y="712"/>
                  <a:pt x="5322" y="712"/>
                </a:cubicBezTo>
                <a:cubicBezTo>
                  <a:pt x="5322" y="704"/>
                  <a:pt x="5322" y="704"/>
                  <a:pt x="5331" y="704"/>
                </a:cubicBezTo>
                <a:cubicBezTo>
                  <a:pt x="5331" y="695"/>
                  <a:pt x="5331" y="695"/>
                  <a:pt x="5331" y="695"/>
                </a:cubicBezTo>
                <a:cubicBezTo>
                  <a:pt x="5339" y="687"/>
                  <a:pt x="5339" y="687"/>
                  <a:pt x="5339" y="678"/>
                </a:cubicBezTo>
                <a:cubicBezTo>
                  <a:pt x="5348" y="678"/>
                  <a:pt x="5348" y="678"/>
                  <a:pt x="5348" y="669"/>
                </a:cubicBezTo>
                <a:lnTo>
                  <a:pt x="5357" y="661"/>
                </a:lnTo>
                <a:lnTo>
                  <a:pt x="5357" y="652"/>
                </a:lnTo>
                <a:cubicBezTo>
                  <a:pt x="5365" y="652"/>
                  <a:pt x="5365" y="644"/>
                  <a:pt x="5365" y="644"/>
                </a:cubicBezTo>
                <a:cubicBezTo>
                  <a:pt x="5365" y="635"/>
                  <a:pt x="5374" y="635"/>
                  <a:pt x="5374" y="635"/>
                </a:cubicBezTo>
                <a:cubicBezTo>
                  <a:pt x="5374" y="635"/>
                  <a:pt x="5374" y="635"/>
                  <a:pt x="5374" y="627"/>
                </a:cubicBezTo>
                <a:cubicBezTo>
                  <a:pt x="5374" y="635"/>
                  <a:pt x="5374" y="635"/>
                  <a:pt x="5374" y="635"/>
                </a:cubicBezTo>
                <a:cubicBezTo>
                  <a:pt x="5374" y="635"/>
                  <a:pt x="5374" y="644"/>
                  <a:pt x="5382" y="652"/>
                </a:cubicBezTo>
                <a:lnTo>
                  <a:pt x="5382" y="652"/>
                </a:lnTo>
                <a:cubicBezTo>
                  <a:pt x="5382" y="652"/>
                  <a:pt x="5382" y="661"/>
                  <a:pt x="5391" y="669"/>
                </a:cubicBezTo>
                <a:lnTo>
                  <a:pt x="5391" y="669"/>
                </a:lnTo>
                <a:cubicBezTo>
                  <a:pt x="5391" y="678"/>
                  <a:pt x="5400" y="678"/>
                  <a:pt x="5400" y="687"/>
                </a:cubicBezTo>
                <a:lnTo>
                  <a:pt x="5400" y="687"/>
                </a:lnTo>
                <a:cubicBezTo>
                  <a:pt x="5400" y="695"/>
                  <a:pt x="5408" y="695"/>
                  <a:pt x="5408" y="704"/>
                </a:cubicBezTo>
                <a:cubicBezTo>
                  <a:pt x="5408" y="704"/>
                  <a:pt x="5408" y="704"/>
                  <a:pt x="5417" y="704"/>
                </a:cubicBezTo>
                <a:cubicBezTo>
                  <a:pt x="5417" y="712"/>
                  <a:pt x="5417" y="712"/>
                  <a:pt x="5425" y="721"/>
                </a:cubicBezTo>
                <a:lnTo>
                  <a:pt x="5425" y="721"/>
                </a:lnTo>
                <a:cubicBezTo>
                  <a:pt x="5425" y="730"/>
                  <a:pt x="5434" y="730"/>
                  <a:pt x="5434" y="738"/>
                </a:cubicBezTo>
                <a:cubicBezTo>
                  <a:pt x="5434" y="738"/>
                  <a:pt x="5434" y="738"/>
                  <a:pt x="5442" y="738"/>
                </a:cubicBezTo>
                <a:cubicBezTo>
                  <a:pt x="5442" y="738"/>
                  <a:pt x="5442" y="747"/>
                  <a:pt x="5451" y="747"/>
                </a:cubicBezTo>
                <a:cubicBezTo>
                  <a:pt x="5451" y="747"/>
                  <a:pt x="5451" y="747"/>
                  <a:pt x="5451" y="755"/>
                </a:cubicBezTo>
                <a:cubicBezTo>
                  <a:pt x="5460" y="755"/>
                  <a:pt x="5460" y="755"/>
                  <a:pt x="5468" y="764"/>
                </a:cubicBezTo>
                <a:lnTo>
                  <a:pt x="5468" y="764"/>
                </a:lnTo>
                <a:cubicBezTo>
                  <a:pt x="5477" y="772"/>
                  <a:pt x="5477" y="772"/>
                  <a:pt x="5485" y="772"/>
                </a:cubicBezTo>
                <a:cubicBezTo>
                  <a:pt x="5485" y="772"/>
                  <a:pt x="5485" y="772"/>
                  <a:pt x="5485" y="781"/>
                </a:cubicBezTo>
                <a:cubicBezTo>
                  <a:pt x="5494" y="781"/>
                  <a:pt x="5494" y="781"/>
                  <a:pt x="5503" y="790"/>
                </a:cubicBezTo>
                <a:lnTo>
                  <a:pt x="5503" y="790"/>
                </a:lnTo>
                <a:cubicBezTo>
                  <a:pt x="5511" y="790"/>
                  <a:pt x="5511" y="790"/>
                  <a:pt x="5520" y="798"/>
                </a:cubicBezTo>
                <a:lnTo>
                  <a:pt x="5520" y="798"/>
                </a:lnTo>
                <a:cubicBezTo>
                  <a:pt x="5528" y="798"/>
                  <a:pt x="5528" y="807"/>
                  <a:pt x="5537" y="807"/>
                </a:cubicBezTo>
                <a:cubicBezTo>
                  <a:pt x="5537" y="807"/>
                  <a:pt x="5537" y="807"/>
                  <a:pt x="5545" y="807"/>
                </a:cubicBezTo>
                <a:cubicBezTo>
                  <a:pt x="5545" y="807"/>
                  <a:pt x="5554" y="807"/>
                  <a:pt x="5554" y="815"/>
                </a:cubicBezTo>
                <a:lnTo>
                  <a:pt x="5563" y="815"/>
                </a:lnTo>
                <a:cubicBezTo>
                  <a:pt x="5563" y="815"/>
                  <a:pt x="5571" y="815"/>
                  <a:pt x="5580" y="815"/>
                </a:cubicBezTo>
                <a:cubicBezTo>
                  <a:pt x="5580" y="815"/>
                  <a:pt x="5580" y="815"/>
                  <a:pt x="5580" y="824"/>
                </a:cubicBezTo>
                <a:cubicBezTo>
                  <a:pt x="5588" y="824"/>
                  <a:pt x="5588" y="824"/>
                  <a:pt x="5597" y="824"/>
                </a:cubicBezTo>
                <a:cubicBezTo>
                  <a:pt x="5597" y="824"/>
                  <a:pt x="5597" y="824"/>
                  <a:pt x="5606" y="824"/>
                </a:cubicBezTo>
                <a:cubicBezTo>
                  <a:pt x="5606" y="824"/>
                  <a:pt x="5606" y="824"/>
                  <a:pt x="5614" y="824"/>
                </a:cubicBezTo>
                <a:cubicBezTo>
                  <a:pt x="5614" y="824"/>
                  <a:pt x="5614" y="824"/>
                  <a:pt x="5623" y="824"/>
                </a:cubicBezTo>
                <a:lnTo>
                  <a:pt x="5623" y="824"/>
                </a:lnTo>
                <a:cubicBezTo>
                  <a:pt x="5623" y="833"/>
                  <a:pt x="5623" y="833"/>
                  <a:pt x="5623" y="833"/>
                </a:cubicBezTo>
                <a:cubicBezTo>
                  <a:pt x="5623" y="1013"/>
                  <a:pt x="5623" y="1013"/>
                  <a:pt x="5623" y="1013"/>
                </a:cubicBezTo>
                <a:cubicBezTo>
                  <a:pt x="5623" y="1021"/>
                  <a:pt x="5623" y="1021"/>
                  <a:pt x="5623" y="1021"/>
                </a:cubicBezTo>
                <a:cubicBezTo>
                  <a:pt x="5623" y="1047"/>
                  <a:pt x="5614" y="1081"/>
                  <a:pt x="5614" y="1107"/>
                </a:cubicBezTo>
                <a:cubicBezTo>
                  <a:pt x="5588" y="1219"/>
                  <a:pt x="5528" y="1322"/>
                  <a:pt x="5434" y="1382"/>
                </a:cubicBezTo>
                <a:cubicBezTo>
                  <a:pt x="5425" y="1390"/>
                  <a:pt x="5417" y="1399"/>
                  <a:pt x="5408" y="1408"/>
                </a:cubicBezTo>
                <a:cubicBezTo>
                  <a:pt x="5400" y="1408"/>
                  <a:pt x="5391" y="1416"/>
                  <a:pt x="5382" y="1416"/>
                </a:cubicBezTo>
                <a:cubicBezTo>
                  <a:pt x="5365" y="1433"/>
                  <a:pt x="5339" y="1442"/>
                  <a:pt x="5322" y="1451"/>
                </a:cubicBezTo>
                <a:cubicBezTo>
                  <a:pt x="5305" y="1451"/>
                  <a:pt x="5297" y="1451"/>
                  <a:pt x="5288" y="14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60">
            <a:extLst>
              <a:ext uri="{FF2B5EF4-FFF2-40B4-BE49-F238E27FC236}">
                <a16:creationId xmlns:a16="http://schemas.microsoft.com/office/drawing/2014/main" id="{322B63FC-332A-F44D-987D-C8376EA4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739" y="5987602"/>
            <a:ext cx="1496633" cy="1487590"/>
          </a:xfrm>
          <a:custGeom>
            <a:avLst/>
            <a:gdLst>
              <a:gd name="T0" fmla="*/ 1459 w 1460"/>
              <a:gd name="T1" fmla="*/ 721 h 1450"/>
              <a:gd name="T2" fmla="*/ 1459 w 1460"/>
              <a:gd name="T3" fmla="*/ 721 h 1450"/>
              <a:gd name="T4" fmla="*/ 729 w 1460"/>
              <a:gd name="T5" fmla="*/ 1449 h 1450"/>
              <a:gd name="T6" fmla="*/ 0 w 1460"/>
              <a:gd name="T7" fmla="*/ 721 h 1450"/>
              <a:gd name="T8" fmla="*/ 729 w 1460"/>
              <a:gd name="T9" fmla="*/ 0 h 1450"/>
              <a:gd name="T10" fmla="*/ 1459 w 1460"/>
              <a:gd name="T11" fmla="*/ 721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0" h="1450">
                <a:moveTo>
                  <a:pt x="1459" y="721"/>
                </a:moveTo>
                <a:lnTo>
                  <a:pt x="1459" y="721"/>
                </a:lnTo>
                <a:cubicBezTo>
                  <a:pt x="1459" y="1123"/>
                  <a:pt x="1133" y="1449"/>
                  <a:pt x="729" y="1449"/>
                </a:cubicBezTo>
                <a:cubicBezTo>
                  <a:pt x="326" y="1449"/>
                  <a:pt x="0" y="1123"/>
                  <a:pt x="0" y="721"/>
                </a:cubicBezTo>
                <a:cubicBezTo>
                  <a:pt x="0" y="326"/>
                  <a:pt x="326" y="0"/>
                  <a:pt x="729" y="0"/>
                </a:cubicBezTo>
                <a:cubicBezTo>
                  <a:pt x="1133" y="0"/>
                  <a:pt x="1459" y="326"/>
                  <a:pt x="1459" y="7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61">
            <a:extLst>
              <a:ext uri="{FF2B5EF4-FFF2-40B4-BE49-F238E27FC236}">
                <a16:creationId xmlns:a16="http://schemas.microsoft.com/office/drawing/2014/main" id="{482B09D5-3E15-2B4A-BF5B-2E108136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640" y="5951429"/>
            <a:ext cx="1568980" cy="1559934"/>
          </a:xfrm>
          <a:custGeom>
            <a:avLst/>
            <a:gdLst>
              <a:gd name="T0" fmla="*/ 1528 w 1529"/>
              <a:gd name="T1" fmla="*/ 756 h 1520"/>
              <a:gd name="T2" fmla="*/ 1528 w 1529"/>
              <a:gd name="T3" fmla="*/ 756 h 1520"/>
              <a:gd name="T4" fmla="*/ 764 w 1529"/>
              <a:gd name="T5" fmla="*/ 1519 h 1520"/>
              <a:gd name="T6" fmla="*/ 0 w 1529"/>
              <a:gd name="T7" fmla="*/ 756 h 1520"/>
              <a:gd name="T8" fmla="*/ 764 w 1529"/>
              <a:gd name="T9" fmla="*/ 0 h 1520"/>
              <a:gd name="T10" fmla="*/ 1528 w 1529"/>
              <a:gd name="T11" fmla="*/ 756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9" h="1520">
                <a:moveTo>
                  <a:pt x="1528" y="756"/>
                </a:moveTo>
                <a:lnTo>
                  <a:pt x="1528" y="756"/>
                </a:lnTo>
                <a:cubicBezTo>
                  <a:pt x="1528" y="1184"/>
                  <a:pt x="1185" y="1519"/>
                  <a:pt x="764" y="1519"/>
                </a:cubicBezTo>
                <a:cubicBezTo>
                  <a:pt x="344" y="1519"/>
                  <a:pt x="0" y="1184"/>
                  <a:pt x="0" y="756"/>
                </a:cubicBezTo>
                <a:cubicBezTo>
                  <a:pt x="0" y="335"/>
                  <a:pt x="344" y="0"/>
                  <a:pt x="764" y="0"/>
                </a:cubicBezTo>
                <a:cubicBezTo>
                  <a:pt x="1185" y="0"/>
                  <a:pt x="1528" y="335"/>
                  <a:pt x="1528" y="7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62">
            <a:extLst>
              <a:ext uri="{FF2B5EF4-FFF2-40B4-BE49-F238E27FC236}">
                <a16:creationId xmlns:a16="http://schemas.microsoft.com/office/drawing/2014/main" id="{C235FDFE-654A-9E41-81DD-5BAAB2FF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322" y="5978559"/>
            <a:ext cx="1505679" cy="1505676"/>
          </a:xfrm>
          <a:custGeom>
            <a:avLst/>
            <a:gdLst>
              <a:gd name="T0" fmla="*/ 1468 w 1469"/>
              <a:gd name="T1" fmla="*/ 730 h 1468"/>
              <a:gd name="T2" fmla="*/ 1468 w 1469"/>
              <a:gd name="T3" fmla="*/ 730 h 1468"/>
              <a:gd name="T4" fmla="*/ 738 w 1469"/>
              <a:gd name="T5" fmla="*/ 1467 h 1468"/>
              <a:gd name="T6" fmla="*/ 0 w 1469"/>
              <a:gd name="T7" fmla="*/ 730 h 1468"/>
              <a:gd name="T8" fmla="*/ 738 w 1469"/>
              <a:gd name="T9" fmla="*/ 0 h 1468"/>
              <a:gd name="T10" fmla="*/ 1468 w 1469"/>
              <a:gd name="T11" fmla="*/ 73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9" h="1468">
                <a:moveTo>
                  <a:pt x="1468" y="730"/>
                </a:moveTo>
                <a:lnTo>
                  <a:pt x="1468" y="730"/>
                </a:lnTo>
                <a:cubicBezTo>
                  <a:pt x="1468" y="1141"/>
                  <a:pt x="1142" y="1467"/>
                  <a:pt x="738" y="1467"/>
                </a:cubicBezTo>
                <a:cubicBezTo>
                  <a:pt x="335" y="1467"/>
                  <a:pt x="0" y="1141"/>
                  <a:pt x="0" y="730"/>
                </a:cubicBezTo>
                <a:cubicBezTo>
                  <a:pt x="0" y="326"/>
                  <a:pt x="335" y="0"/>
                  <a:pt x="738" y="0"/>
                </a:cubicBezTo>
                <a:cubicBezTo>
                  <a:pt x="1142" y="0"/>
                  <a:pt x="1468" y="326"/>
                  <a:pt x="1468" y="7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63">
            <a:extLst>
              <a:ext uri="{FF2B5EF4-FFF2-40B4-BE49-F238E27FC236}">
                <a16:creationId xmlns:a16="http://schemas.microsoft.com/office/drawing/2014/main" id="{762395ED-C885-8E47-AFC2-E5AD455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41" y="5987602"/>
            <a:ext cx="1487590" cy="1487590"/>
          </a:xfrm>
          <a:custGeom>
            <a:avLst/>
            <a:gdLst>
              <a:gd name="T0" fmla="*/ 1451 w 1452"/>
              <a:gd name="T1" fmla="*/ 721 h 1450"/>
              <a:gd name="T2" fmla="*/ 1451 w 1452"/>
              <a:gd name="T3" fmla="*/ 721 h 1450"/>
              <a:gd name="T4" fmla="*/ 730 w 1452"/>
              <a:gd name="T5" fmla="*/ 1449 h 1450"/>
              <a:gd name="T6" fmla="*/ 0 w 1452"/>
              <a:gd name="T7" fmla="*/ 721 h 1450"/>
              <a:gd name="T8" fmla="*/ 730 w 1452"/>
              <a:gd name="T9" fmla="*/ 0 h 1450"/>
              <a:gd name="T10" fmla="*/ 1451 w 1452"/>
              <a:gd name="T11" fmla="*/ 721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2" h="1450">
                <a:moveTo>
                  <a:pt x="1451" y="721"/>
                </a:moveTo>
                <a:lnTo>
                  <a:pt x="1451" y="721"/>
                </a:lnTo>
                <a:cubicBezTo>
                  <a:pt x="1451" y="1123"/>
                  <a:pt x="1125" y="1449"/>
                  <a:pt x="730" y="1449"/>
                </a:cubicBezTo>
                <a:cubicBezTo>
                  <a:pt x="327" y="1449"/>
                  <a:pt x="0" y="1123"/>
                  <a:pt x="0" y="721"/>
                </a:cubicBezTo>
                <a:cubicBezTo>
                  <a:pt x="0" y="326"/>
                  <a:pt x="327" y="0"/>
                  <a:pt x="730" y="0"/>
                </a:cubicBezTo>
                <a:cubicBezTo>
                  <a:pt x="1125" y="0"/>
                  <a:pt x="1451" y="326"/>
                  <a:pt x="1451" y="7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64">
            <a:extLst>
              <a:ext uri="{FF2B5EF4-FFF2-40B4-BE49-F238E27FC236}">
                <a16:creationId xmlns:a16="http://schemas.microsoft.com/office/drawing/2014/main" id="{7023ED00-8EE8-844E-8319-19CDED46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477" y="6417148"/>
            <a:ext cx="619454" cy="623974"/>
          </a:xfrm>
          <a:custGeom>
            <a:avLst/>
            <a:gdLst>
              <a:gd name="T0" fmla="*/ 558 w 602"/>
              <a:gd name="T1" fmla="*/ 0 h 610"/>
              <a:gd name="T2" fmla="*/ 0 w 602"/>
              <a:gd name="T3" fmla="*/ 35 h 610"/>
              <a:gd name="T4" fmla="*/ 34 w 602"/>
              <a:gd name="T5" fmla="*/ 609 h 610"/>
              <a:gd name="T6" fmla="*/ 601 w 602"/>
              <a:gd name="T7" fmla="*/ 574 h 610"/>
              <a:gd name="T8" fmla="*/ 558 w 602"/>
              <a:gd name="T9" fmla="*/ 0 h 610"/>
              <a:gd name="T10" fmla="*/ 558 w 602"/>
              <a:gd name="T11" fmla="*/ 52 h 610"/>
              <a:gd name="T12" fmla="*/ 463 w 602"/>
              <a:gd name="T13" fmla="*/ 292 h 610"/>
              <a:gd name="T14" fmla="*/ 437 w 602"/>
              <a:gd name="T15" fmla="*/ 284 h 610"/>
              <a:gd name="T16" fmla="*/ 437 w 602"/>
              <a:gd name="T17" fmla="*/ 284 h 610"/>
              <a:gd name="T18" fmla="*/ 420 w 602"/>
              <a:gd name="T19" fmla="*/ 292 h 610"/>
              <a:gd name="T20" fmla="*/ 180 w 602"/>
              <a:gd name="T21" fmla="*/ 155 h 610"/>
              <a:gd name="T22" fmla="*/ 180 w 602"/>
              <a:gd name="T23" fmla="*/ 155 h 610"/>
              <a:gd name="T24" fmla="*/ 171 w 602"/>
              <a:gd name="T25" fmla="*/ 155 h 610"/>
              <a:gd name="T26" fmla="*/ 171 w 602"/>
              <a:gd name="T27" fmla="*/ 146 h 610"/>
              <a:gd name="T28" fmla="*/ 171 w 602"/>
              <a:gd name="T29" fmla="*/ 146 h 610"/>
              <a:gd name="T30" fmla="*/ 171 w 602"/>
              <a:gd name="T31" fmla="*/ 146 h 610"/>
              <a:gd name="T32" fmla="*/ 171 w 602"/>
              <a:gd name="T33" fmla="*/ 146 h 610"/>
              <a:gd name="T34" fmla="*/ 163 w 602"/>
              <a:gd name="T35" fmla="*/ 146 h 610"/>
              <a:gd name="T36" fmla="*/ 163 w 602"/>
              <a:gd name="T37" fmla="*/ 146 h 610"/>
              <a:gd name="T38" fmla="*/ 163 w 602"/>
              <a:gd name="T39" fmla="*/ 146 h 610"/>
              <a:gd name="T40" fmla="*/ 163 w 602"/>
              <a:gd name="T41" fmla="*/ 146 h 610"/>
              <a:gd name="T42" fmla="*/ 163 w 602"/>
              <a:gd name="T43" fmla="*/ 146 h 610"/>
              <a:gd name="T44" fmla="*/ 154 w 602"/>
              <a:gd name="T45" fmla="*/ 146 h 610"/>
              <a:gd name="T46" fmla="*/ 154 w 602"/>
              <a:gd name="T47" fmla="*/ 146 h 610"/>
              <a:gd name="T48" fmla="*/ 154 w 602"/>
              <a:gd name="T49" fmla="*/ 146 h 610"/>
              <a:gd name="T50" fmla="*/ 154 w 602"/>
              <a:gd name="T51" fmla="*/ 146 h 610"/>
              <a:gd name="T52" fmla="*/ 145 w 602"/>
              <a:gd name="T53" fmla="*/ 146 h 610"/>
              <a:gd name="T54" fmla="*/ 145 w 602"/>
              <a:gd name="T55" fmla="*/ 146 h 610"/>
              <a:gd name="T56" fmla="*/ 145 w 602"/>
              <a:gd name="T57" fmla="*/ 146 h 610"/>
              <a:gd name="T58" fmla="*/ 145 w 602"/>
              <a:gd name="T59" fmla="*/ 146 h 610"/>
              <a:gd name="T60" fmla="*/ 145 w 602"/>
              <a:gd name="T61" fmla="*/ 146 h 610"/>
              <a:gd name="T62" fmla="*/ 137 w 602"/>
              <a:gd name="T63" fmla="*/ 155 h 610"/>
              <a:gd name="T64" fmla="*/ 137 w 602"/>
              <a:gd name="T65" fmla="*/ 155 h 610"/>
              <a:gd name="T66" fmla="*/ 137 w 602"/>
              <a:gd name="T67" fmla="*/ 155 h 610"/>
              <a:gd name="T68" fmla="*/ 42 w 602"/>
              <a:gd name="T69" fmla="*/ 52 h 610"/>
              <a:gd name="T70" fmla="*/ 42 w 602"/>
              <a:gd name="T71" fmla="*/ 421 h 610"/>
              <a:gd name="T72" fmla="*/ 42 w 602"/>
              <a:gd name="T73" fmla="*/ 412 h 610"/>
              <a:gd name="T74" fmla="*/ 360 w 602"/>
              <a:gd name="T75" fmla="*/ 557 h 610"/>
              <a:gd name="T76" fmla="*/ 42 w 602"/>
              <a:gd name="T77" fmla="*/ 421 h 610"/>
              <a:gd name="T78" fmla="*/ 412 w 602"/>
              <a:gd name="T79" fmla="*/ 557 h 610"/>
              <a:gd name="T80" fmla="*/ 351 w 602"/>
              <a:gd name="T81" fmla="*/ 455 h 610"/>
              <a:gd name="T82" fmla="*/ 558 w 602"/>
              <a:gd name="T83" fmla="*/ 490 h 610"/>
              <a:gd name="T84" fmla="*/ 412 w 602"/>
              <a:gd name="T85" fmla="*/ 557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610">
                <a:moveTo>
                  <a:pt x="558" y="0"/>
                </a:moveTo>
                <a:lnTo>
                  <a:pt x="558" y="0"/>
                </a:ln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0" y="35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592"/>
                  <a:pt x="8" y="609"/>
                  <a:pt x="34" y="609"/>
                </a:cubicBezTo>
                <a:cubicBezTo>
                  <a:pt x="558" y="609"/>
                  <a:pt x="558" y="609"/>
                  <a:pt x="558" y="609"/>
                </a:cubicBezTo>
                <a:cubicBezTo>
                  <a:pt x="583" y="609"/>
                  <a:pt x="601" y="592"/>
                  <a:pt x="601" y="574"/>
                </a:cubicBezTo>
                <a:cubicBezTo>
                  <a:pt x="601" y="35"/>
                  <a:pt x="601" y="35"/>
                  <a:pt x="601" y="35"/>
                </a:cubicBezTo>
                <a:cubicBezTo>
                  <a:pt x="601" y="17"/>
                  <a:pt x="583" y="0"/>
                  <a:pt x="558" y="0"/>
                </a:cubicBezTo>
                <a:close/>
                <a:moveTo>
                  <a:pt x="558" y="52"/>
                </a:moveTo>
                <a:lnTo>
                  <a:pt x="558" y="52"/>
                </a:lnTo>
                <a:cubicBezTo>
                  <a:pt x="558" y="412"/>
                  <a:pt x="558" y="412"/>
                  <a:pt x="558" y="412"/>
                </a:cubicBezTo>
                <a:cubicBezTo>
                  <a:pt x="463" y="292"/>
                  <a:pt x="463" y="292"/>
                  <a:pt x="463" y="292"/>
                </a:cubicBezTo>
                <a:cubicBezTo>
                  <a:pt x="454" y="292"/>
                  <a:pt x="454" y="292"/>
                  <a:pt x="454" y="284"/>
                </a:cubicBezTo>
                <a:cubicBezTo>
                  <a:pt x="446" y="284"/>
                  <a:pt x="446" y="284"/>
                  <a:pt x="437" y="284"/>
                </a:cubicBezTo>
                <a:lnTo>
                  <a:pt x="437" y="284"/>
                </a:lnTo>
                <a:lnTo>
                  <a:pt x="437" y="284"/>
                </a:lnTo>
                <a:lnTo>
                  <a:pt x="429" y="284"/>
                </a:lnTo>
                <a:cubicBezTo>
                  <a:pt x="420" y="292"/>
                  <a:pt x="420" y="292"/>
                  <a:pt x="420" y="292"/>
                </a:cubicBezTo>
                <a:cubicBezTo>
                  <a:pt x="326" y="412"/>
                  <a:pt x="326" y="412"/>
                  <a:pt x="326" y="412"/>
                </a:cubicBezTo>
                <a:cubicBezTo>
                  <a:pt x="180" y="155"/>
                  <a:pt x="180" y="155"/>
                  <a:pt x="180" y="155"/>
                </a:cubicBezTo>
                <a:lnTo>
                  <a:pt x="180" y="155"/>
                </a:lnTo>
                <a:lnTo>
                  <a:pt x="180" y="155"/>
                </a:lnTo>
                <a:cubicBezTo>
                  <a:pt x="171" y="155"/>
                  <a:pt x="171" y="155"/>
                  <a:pt x="171" y="155"/>
                </a:cubicBezTo>
                <a:lnTo>
                  <a:pt x="171" y="155"/>
                </a:lnTo>
                <a:lnTo>
                  <a:pt x="171" y="155"/>
                </a:lnTo>
                <a:lnTo>
                  <a:pt x="171" y="146"/>
                </a:lnTo>
                <a:lnTo>
                  <a:pt x="171" y="146"/>
                </a:lnTo>
                <a:lnTo>
                  <a:pt x="171" y="146"/>
                </a:lnTo>
                <a:lnTo>
                  <a:pt x="171" y="146"/>
                </a:lnTo>
                <a:lnTo>
                  <a:pt x="171" y="146"/>
                </a:lnTo>
                <a:lnTo>
                  <a:pt x="171" y="146"/>
                </a:lnTo>
                <a:lnTo>
                  <a:pt x="171" y="146"/>
                </a:lnTo>
                <a:lnTo>
                  <a:pt x="171" y="146"/>
                </a:lnTo>
                <a:cubicBezTo>
                  <a:pt x="171" y="146"/>
                  <a:pt x="171" y="146"/>
                  <a:pt x="163" y="146"/>
                </a:cubicBez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cubicBezTo>
                  <a:pt x="154" y="146"/>
                  <a:pt x="154" y="146"/>
                  <a:pt x="154" y="146"/>
                </a:cubicBezTo>
                <a:lnTo>
                  <a:pt x="154" y="146"/>
                </a:lnTo>
                <a:lnTo>
                  <a:pt x="154" y="146"/>
                </a:lnTo>
                <a:lnTo>
                  <a:pt x="154" y="146"/>
                </a:lnTo>
                <a:lnTo>
                  <a:pt x="154" y="146"/>
                </a:lnTo>
                <a:lnTo>
                  <a:pt x="154" y="146"/>
                </a:lnTo>
                <a:lnTo>
                  <a:pt x="154" y="146"/>
                </a:lnTo>
                <a:lnTo>
                  <a:pt x="154" y="146"/>
                </a:lnTo>
                <a:cubicBezTo>
                  <a:pt x="145" y="146"/>
                  <a:pt x="145" y="146"/>
                  <a:pt x="145" y="146"/>
                </a:cubicBez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45" y="146"/>
                </a:lnTo>
                <a:lnTo>
                  <a:pt x="137" y="155"/>
                </a:lnTo>
                <a:lnTo>
                  <a:pt x="137" y="155"/>
                </a:lnTo>
                <a:lnTo>
                  <a:pt x="137" y="155"/>
                </a:lnTo>
                <a:lnTo>
                  <a:pt x="137" y="155"/>
                </a:lnTo>
                <a:lnTo>
                  <a:pt x="137" y="155"/>
                </a:lnTo>
                <a:lnTo>
                  <a:pt x="137" y="155"/>
                </a:lnTo>
                <a:cubicBezTo>
                  <a:pt x="42" y="326"/>
                  <a:pt x="42" y="326"/>
                  <a:pt x="42" y="326"/>
                </a:cubicBezTo>
                <a:cubicBezTo>
                  <a:pt x="42" y="52"/>
                  <a:pt x="42" y="52"/>
                  <a:pt x="42" y="52"/>
                </a:cubicBezTo>
                <a:lnTo>
                  <a:pt x="558" y="52"/>
                </a:lnTo>
                <a:close/>
                <a:moveTo>
                  <a:pt x="42" y="421"/>
                </a:moveTo>
                <a:lnTo>
                  <a:pt x="42" y="421"/>
                </a:lnTo>
                <a:lnTo>
                  <a:pt x="42" y="412"/>
                </a:lnTo>
                <a:cubicBezTo>
                  <a:pt x="154" y="215"/>
                  <a:pt x="154" y="215"/>
                  <a:pt x="154" y="215"/>
                </a:cubicBezTo>
                <a:cubicBezTo>
                  <a:pt x="360" y="557"/>
                  <a:pt x="360" y="557"/>
                  <a:pt x="360" y="557"/>
                </a:cubicBezTo>
                <a:cubicBezTo>
                  <a:pt x="42" y="557"/>
                  <a:pt x="42" y="557"/>
                  <a:pt x="42" y="557"/>
                </a:cubicBezTo>
                <a:lnTo>
                  <a:pt x="42" y="421"/>
                </a:lnTo>
                <a:close/>
                <a:moveTo>
                  <a:pt x="412" y="557"/>
                </a:moveTo>
                <a:lnTo>
                  <a:pt x="412" y="557"/>
                </a:lnTo>
                <a:lnTo>
                  <a:pt x="412" y="557"/>
                </a:lnTo>
                <a:cubicBezTo>
                  <a:pt x="351" y="455"/>
                  <a:pt x="351" y="455"/>
                  <a:pt x="351" y="455"/>
                </a:cubicBezTo>
                <a:cubicBezTo>
                  <a:pt x="437" y="344"/>
                  <a:pt x="437" y="344"/>
                  <a:pt x="437" y="344"/>
                </a:cubicBezTo>
                <a:cubicBezTo>
                  <a:pt x="558" y="490"/>
                  <a:pt x="558" y="490"/>
                  <a:pt x="558" y="490"/>
                </a:cubicBezTo>
                <a:cubicBezTo>
                  <a:pt x="558" y="557"/>
                  <a:pt x="558" y="557"/>
                  <a:pt x="558" y="557"/>
                </a:cubicBezTo>
                <a:lnTo>
                  <a:pt x="412" y="5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65">
            <a:extLst>
              <a:ext uri="{FF2B5EF4-FFF2-40B4-BE49-F238E27FC236}">
                <a16:creationId xmlns:a16="http://schemas.microsoft.com/office/drawing/2014/main" id="{662C25D6-D6F6-8E47-9168-C1C3930C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681" y="6489493"/>
            <a:ext cx="185382" cy="185385"/>
          </a:xfrm>
          <a:custGeom>
            <a:avLst/>
            <a:gdLst>
              <a:gd name="T0" fmla="*/ 86 w 182"/>
              <a:gd name="T1" fmla="*/ 180 h 181"/>
              <a:gd name="T2" fmla="*/ 86 w 182"/>
              <a:gd name="T3" fmla="*/ 180 h 181"/>
              <a:gd name="T4" fmla="*/ 181 w 182"/>
              <a:gd name="T5" fmla="*/ 94 h 181"/>
              <a:gd name="T6" fmla="*/ 86 w 182"/>
              <a:gd name="T7" fmla="*/ 0 h 181"/>
              <a:gd name="T8" fmla="*/ 0 w 182"/>
              <a:gd name="T9" fmla="*/ 94 h 181"/>
              <a:gd name="T10" fmla="*/ 86 w 182"/>
              <a:gd name="T11" fmla="*/ 180 h 181"/>
              <a:gd name="T12" fmla="*/ 86 w 182"/>
              <a:gd name="T13" fmla="*/ 43 h 181"/>
              <a:gd name="T14" fmla="*/ 86 w 182"/>
              <a:gd name="T15" fmla="*/ 43 h 181"/>
              <a:gd name="T16" fmla="*/ 138 w 182"/>
              <a:gd name="T17" fmla="*/ 94 h 181"/>
              <a:gd name="T18" fmla="*/ 86 w 182"/>
              <a:gd name="T19" fmla="*/ 137 h 181"/>
              <a:gd name="T20" fmla="*/ 44 w 182"/>
              <a:gd name="T21" fmla="*/ 94 h 181"/>
              <a:gd name="T22" fmla="*/ 86 w 182"/>
              <a:gd name="T23" fmla="*/ 4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1">
                <a:moveTo>
                  <a:pt x="86" y="180"/>
                </a:moveTo>
                <a:lnTo>
                  <a:pt x="86" y="180"/>
                </a:lnTo>
                <a:cubicBezTo>
                  <a:pt x="138" y="180"/>
                  <a:pt x="181" y="146"/>
                  <a:pt x="181" y="94"/>
                </a:cubicBezTo>
                <a:cubicBezTo>
                  <a:pt x="181" y="43"/>
                  <a:pt x="138" y="0"/>
                  <a:pt x="86" y="0"/>
                </a:cubicBezTo>
                <a:cubicBezTo>
                  <a:pt x="35" y="0"/>
                  <a:pt x="0" y="43"/>
                  <a:pt x="0" y="94"/>
                </a:cubicBezTo>
                <a:cubicBezTo>
                  <a:pt x="0" y="146"/>
                  <a:pt x="35" y="180"/>
                  <a:pt x="86" y="180"/>
                </a:cubicBezTo>
                <a:close/>
                <a:moveTo>
                  <a:pt x="86" y="43"/>
                </a:moveTo>
                <a:lnTo>
                  <a:pt x="86" y="43"/>
                </a:lnTo>
                <a:cubicBezTo>
                  <a:pt x="112" y="43"/>
                  <a:pt x="138" y="69"/>
                  <a:pt x="138" y="94"/>
                </a:cubicBezTo>
                <a:cubicBezTo>
                  <a:pt x="138" y="120"/>
                  <a:pt x="112" y="137"/>
                  <a:pt x="86" y="137"/>
                </a:cubicBezTo>
                <a:cubicBezTo>
                  <a:pt x="61" y="137"/>
                  <a:pt x="44" y="120"/>
                  <a:pt x="44" y="94"/>
                </a:cubicBezTo>
                <a:cubicBezTo>
                  <a:pt x="44" y="69"/>
                  <a:pt x="61" y="43"/>
                  <a:pt x="8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66">
            <a:extLst>
              <a:ext uri="{FF2B5EF4-FFF2-40B4-BE49-F238E27FC236}">
                <a16:creationId xmlns:a16="http://schemas.microsoft.com/office/drawing/2014/main" id="{C4B79F2D-FAE3-8D4A-80E4-495811CB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232" y="6367412"/>
            <a:ext cx="678233" cy="727969"/>
          </a:xfrm>
          <a:custGeom>
            <a:avLst/>
            <a:gdLst>
              <a:gd name="T0" fmla="*/ 662 w 663"/>
              <a:gd name="T1" fmla="*/ 77 h 712"/>
              <a:gd name="T2" fmla="*/ 662 w 663"/>
              <a:gd name="T3" fmla="*/ 77 h 712"/>
              <a:gd name="T4" fmla="*/ 627 w 663"/>
              <a:gd name="T5" fmla="*/ 51 h 712"/>
              <a:gd name="T6" fmla="*/ 558 w 663"/>
              <a:gd name="T7" fmla="*/ 51 h 712"/>
              <a:gd name="T8" fmla="*/ 558 w 663"/>
              <a:gd name="T9" fmla="*/ 26 h 712"/>
              <a:gd name="T10" fmla="*/ 541 w 663"/>
              <a:gd name="T11" fmla="*/ 0 h 712"/>
              <a:gd name="T12" fmla="*/ 515 w 663"/>
              <a:gd name="T13" fmla="*/ 26 h 712"/>
              <a:gd name="T14" fmla="*/ 515 w 663"/>
              <a:gd name="T15" fmla="*/ 51 h 712"/>
              <a:gd name="T16" fmla="*/ 146 w 663"/>
              <a:gd name="T17" fmla="*/ 51 h 712"/>
              <a:gd name="T18" fmla="*/ 146 w 663"/>
              <a:gd name="T19" fmla="*/ 26 h 712"/>
              <a:gd name="T20" fmla="*/ 121 w 663"/>
              <a:gd name="T21" fmla="*/ 0 h 712"/>
              <a:gd name="T22" fmla="*/ 103 w 663"/>
              <a:gd name="T23" fmla="*/ 26 h 712"/>
              <a:gd name="T24" fmla="*/ 103 w 663"/>
              <a:gd name="T25" fmla="*/ 51 h 712"/>
              <a:gd name="T26" fmla="*/ 35 w 663"/>
              <a:gd name="T27" fmla="*/ 51 h 712"/>
              <a:gd name="T28" fmla="*/ 0 w 663"/>
              <a:gd name="T29" fmla="*/ 77 h 712"/>
              <a:gd name="T30" fmla="*/ 0 w 663"/>
              <a:gd name="T31" fmla="*/ 249 h 712"/>
              <a:gd name="T32" fmla="*/ 0 w 663"/>
              <a:gd name="T33" fmla="*/ 257 h 712"/>
              <a:gd name="T34" fmla="*/ 0 w 663"/>
              <a:gd name="T35" fmla="*/ 266 h 712"/>
              <a:gd name="T36" fmla="*/ 0 w 663"/>
              <a:gd name="T37" fmla="*/ 677 h 712"/>
              <a:gd name="T38" fmla="*/ 35 w 663"/>
              <a:gd name="T39" fmla="*/ 711 h 712"/>
              <a:gd name="T40" fmla="*/ 627 w 663"/>
              <a:gd name="T41" fmla="*/ 711 h 712"/>
              <a:gd name="T42" fmla="*/ 662 w 663"/>
              <a:gd name="T43" fmla="*/ 677 h 712"/>
              <a:gd name="T44" fmla="*/ 662 w 663"/>
              <a:gd name="T45" fmla="*/ 266 h 712"/>
              <a:gd name="T46" fmla="*/ 662 w 663"/>
              <a:gd name="T47" fmla="*/ 257 h 712"/>
              <a:gd name="T48" fmla="*/ 662 w 663"/>
              <a:gd name="T49" fmla="*/ 249 h 712"/>
              <a:gd name="T50" fmla="*/ 662 w 663"/>
              <a:gd name="T51" fmla="*/ 77 h 712"/>
              <a:gd name="T52" fmla="*/ 43 w 663"/>
              <a:gd name="T53" fmla="*/ 94 h 712"/>
              <a:gd name="T54" fmla="*/ 43 w 663"/>
              <a:gd name="T55" fmla="*/ 94 h 712"/>
              <a:gd name="T56" fmla="*/ 103 w 663"/>
              <a:gd name="T57" fmla="*/ 94 h 712"/>
              <a:gd name="T58" fmla="*/ 103 w 663"/>
              <a:gd name="T59" fmla="*/ 129 h 712"/>
              <a:gd name="T60" fmla="*/ 121 w 663"/>
              <a:gd name="T61" fmla="*/ 146 h 712"/>
              <a:gd name="T62" fmla="*/ 146 w 663"/>
              <a:gd name="T63" fmla="*/ 129 h 712"/>
              <a:gd name="T64" fmla="*/ 146 w 663"/>
              <a:gd name="T65" fmla="*/ 94 h 712"/>
              <a:gd name="T66" fmla="*/ 515 w 663"/>
              <a:gd name="T67" fmla="*/ 94 h 712"/>
              <a:gd name="T68" fmla="*/ 515 w 663"/>
              <a:gd name="T69" fmla="*/ 129 h 712"/>
              <a:gd name="T70" fmla="*/ 541 w 663"/>
              <a:gd name="T71" fmla="*/ 146 h 712"/>
              <a:gd name="T72" fmla="*/ 558 w 663"/>
              <a:gd name="T73" fmla="*/ 129 h 712"/>
              <a:gd name="T74" fmla="*/ 558 w 663"/>
              <a:gd name="T75" fmla="*/ 94 h 712"/>
              <a:gd name="T76" fmla="*/ 618 w 663"/>
              <a:gd name="T77" fmla="*/ 94 h 712"/>
              <a:gd name="T78" fmla="*/ 618 w 663"/>
              <a:gd name="T79" fmla="*/ 232 h 712"/>
              <a:gd name="T80" fmla="*/ 43 w 663"/>
              <a:gd name="T81" fmla="*/ 232 h 712"/>
              <a:gd name="T82" fmla="*/ 43 w 663"/>
              <a:gd name="T83" fmla="*/ 94 h 712"/>
              <a:gd name="T84" fmla="*/ 618 w 663"/>
              <a:gd name="T85" fmla="*/ 668 h 712"/>
              <a:gd name="T86" fmla="*/ 618 w 663"/>
              <a:gd name="T87" fmla="*/ 668 h 712"/>
              <a:gd name="T88" fmla="*/ 43 w 663"/>
              <a:gd name="T89" fmla="*/ 668 h 712"/>
              <a:gd name="T90" fmla="*/ 43 w 663"/>
              <a:gd name="T91" fmla="*/ 283 h 712"/>
              <a:gd name="T92" fmla="*/ 618 w 663"/>
              <a:gd name="T93" fmla="*/ 283 h 712"/>
              <a:gd name="T94" fmla="*/ 618 w 663"/>
              <a:gd name="T95" fmla="*/ 66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3" h="712">
                <a:moveTo>
                  <a:pt x="662" y="77"/>
                </a:moveTo>
                <a:lnTo>
                  <a:pt x="662" y="77"/>
                </a:lnTo>
                <a:cubicBezTo>
                  <a:pt x="662" y="60"/>
                  <a:pt x="644" y="51"/>
                  <a:pt x="627" y="51"/>
                </a:cubicBezTo>
                <a:cubicBezTo>
                  <a:pt x="558" y="51"/>
                  <a:pt x="558" y="51"/>
                  <a:pt x="558" y="51"/>
                </a:cubicBezTo>
                <a:cubicBezTo>
                  <a:pt x="558" y="26"/>
                  <a:pt x="558" y="26"/>
                  <a:pt x="558" y="26"/>
                </a:cubicBezTo>
                <a:cubicBezTo>
                  <a:pt x="558" y="8"/>
                  <a:pt x="550" y="0"/>
                  <a:pt x="541" y="0"/>
                </a:cubicBezTo>
                <a:cubicBezTo>
                  <a:pt x="524" y="0"/>
                  <a:pt x="515" y="8"/>
                  <a:pt x="515" y="26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8"/>
                  <a:pt x="138" y="0"/>
                  <a:pt x="121" y="0"/>
                </a:cubicBezTo>
                <a:cubicBezTo>
                  <a:pt x="112" y="0"/>
                  <a:pt x="103" y="8"/>
                  <a:pt x="103" y="26"/>
                </a:cubicBezTo>
                <a:cubicBezTo>
                  <a:pt x="103" y="51"/>
                  <a:pt x="103" y="51"/>
                  <a:pt x="10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9" y="51"/>
                  <a:pt x="0" y="68"/>
                  <a:pt x="0" y="77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694"/>
                  <a:pt x="18" y="711"/>
                  <a:pt x="35" y="711"/>
                </a:cubicBezTo>
                <a:cubicBezTo>
                  <a:pt x="627" y="711"/>
                  <a:pt x="627" y="711"/>
                  <a:pt x="627" y="711"/>
                </a:cubicBezTo>
                <a:cubicBezTo>
                  <a:pt x="653" y="711"/>
                  <a:pt x="662" y="694"/>
                  <a:pt x="662" y="677"/>
                </a:cubicBezTo>
                <a:cubicBezTo>
                  <a:pt x="662" y="266"/>
                  <a:pt x="662" y="266"/>
                  <a:pt x="662" y="266"/>
                </a:cubicBezTo>
                <a:cubicBezTo>
                  <a:pt x="662" y="266"/>
                  <a:pt x="662" y="266"/>
                  <a:pt x="662" y="257"/>
                </a:cubicBezTo>
                <a:cubicBezTo>
                  <a:pt x="662" y="257"/>
                  <a:pt x="662" y="257"/>
                  <a:pt x="662" y="249"/>
                </a:cubicBezTo>
                <a:lnTo>
                  <a:pt x="662" y="77"/>
                </a:lnTo>
                <a:close/>
                <a:moveTo>
                  <a:pt x="43" y="94"/>
                </a:moveTo>
                <a:lnTo>
                  <a:pt x="43" y="94"/>
                </a:lnTo>
                <a:cubicBezTo>
                  <a:pt x="103" y="94"/>
                  <a:pt x="103" y="94"/>
                  <a:pt x="103" y="94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3" y="137"/>
                  <a:pt x="112" y="146"/>
                  <a:pt x="121" y="146"/>
                </a:cubicBezTo>
                <a:cubicBezTo>
                  <a:pt x="138" y="146"/>
                  <a:pt x="146" y="137"/>
                  <a:pt x="146" y="129"/>
                </a:cubicBezTo>
                <a:cubicBezTo>
                  <a:pt x="146" y="94"/>
                  <a:pt x="146" y="94"/>
                  <a:pt x="146" y="94"/>
                </a:cubicBezTo>
                <a:cubicBezTo>
                  <a:pt x="515" y="94"/>
                  <a:pt x="515" y="94"/>
                  <a:pt x="515" y="94"/>
                </a:cubicBezTo>
                <a:cubicBezTo>
                  <a:pt x="515" y="129"/>
                  <a:pt x="515" y="129"/>
                  <a:pt x="515" y="129"/>
                </a:cubicBezTo>
                <a:cubicBezTo>
                  <a:pt x="515" y="137"/>
                  <a:pt x="524" y="146"/>
                  <a:pt x="541" y="146"/>
                </a:cubicBezTo>
                <a:cubicBezTo>
                  <a:pt x="550" y="146"/>
                  <a:pt x="558" y="137"/>
                  <a:pt x="558" y="129"/>
                </a:cubicBezTo>
                <a:cubicBezTo>
                  <a:pt x="558" y="94"/>
                  <a:pt x="558" y="94"/>
                  <a:pt x="558" y="94"/>
                </a:cubicBezTo>
                <a:cubicBezTo>
                  <a:pt x="618" y="94"/>
                  <a:pt x="618" y="94"/>
                  <a:pt x="618" y="94"/>
                </a:cubicBezTo>
                <a:cubicBezTo>
                  <a:pt x="618" y="232"/>
                  <a:pt x="618" y="232"/>
                  <a:pt x="618" y="232"/>
                </a:cubicBezTo>
                <a:cubicBezTo>
                  <a:pt x="43" y="232"/>
                  <a:pt x="43" y="232"/>
                  <a:pt x="43" y="232"/>
                </a:cubicBezTo>
                <a:lnTo>
                  <a:pt x="43" y="94"/>
                </a:lnTo>
                <a:close/>
                <a:moveTo>
                  <a:pt x="618" y="668"/>
                </a:moveTo>
                <a:lnTo>
                  <a:pt x="618" y="668"/>
                </a:lnTo>
                <a:cubicBezTo>
                  <a:pt x="43" y="668"/>
                  <a:pt x="43" y="668"/>
                  <a:pt x="43" y="668"/>
                </a:cubicBezTo>
                <a:cubicBezTo>
                  <a:pt x="43" y="283"/>
                  <a:pt x="43" y="283"/>
                  <a:pt x="43" y="283"/>
                </a:cubicBezTo>
                <a:cubicBezTo>
                  <a:pt x="618" y="283"/>
                  <a:pt x="618" y="283"/>
                  <a:pt x="618" y="283"/>
                </a:cubicBezTo>
                <a:lnTo>
                  <a:pt x="618" y="6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67">
            <a:extLst>
              <a:ext uri="{FF2B5EF4-FFF2-40B4-BE49-F238E27FC236}">
                <a16:creationId xmlns:a16="http://schemas.microsoft.com/office/drawing/2014/main" id="{7C00970B-44D3-E442-9607-1DC8EF69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743" y="6516622"/>
            <a:ext cx="257730" cy="45216"/>
          </a:xfrm>
          <a:custGeom>
            <a:avLst/>
            <a:gdLst>
              <a:gd name="T0" fmla="*/ 232 w 250"/>
              <a:gd name="T1" fmla="*/ 0 h 44"/>
              <a:gd name="T2" fmla="*/ 232 w 250"/>
              <a:gd name="T3" fmla="*/ 0 h 44"/>
              <a:gd name="T4" fmla="*/ 26 w 250"/>
              <a:gd name="T5" fmla="*/ 0 h 44"/>
              <a:gd name="T6" fmla="*/ 0 w 250"/>
              <a:gd name="T7" fmla="*/ 17 h 44"/>
              <a:gd name="T8" fmla="*/ 26 w 250"/>
              <a:gd name="T9" fmla="*/ 43 h 44"/>
              <a:gd name="T10" fmla="*/ 232 w 250"/>
              <a:gd name="T11" fmla="*/ 43 h 44"/>
              <a:gd name="T12" fmla="*/ 249 w 250"/>
              <a:gd name="T13" fmla="*/ 17 h 44"/>
              <a:gd name="T14" fmla="*/ 232 w 250"/>
              <a:gd name="T1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44">
                <a:moveTo>
                  <a:pt x="232" y="0"/>
                </a:moveTo>
                <a:lnTo>
                  <a:pt x="232" y="0"/>
                </a:ln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0" y="8"/>
                  <a:pt x="0" y="17"/>
                </a:cubicBezTo>
                <a:cubicBezTo>
                  <a:pt x="0" y="34"/>
                  <a:pt x="18" y="43"/>
                  <a:pt x="26" y="43"/>
                </a:cubicBezTo>
                <a:cubicBezTo>
                  <a:pt x="232" y="43"/>
                  <a:pt x="232" y="43"/>
                  <a:pt x="232" y="43"/>
                </a:cubicBezTo>
                <a:cubicBezTo>
                  <a:pt x="241" y="43"/>
                  <a:pt x="249" y="34"/>
                  <a:pt x="249" y="17"/>
                </a:cubicBezTo>
                <a:cubicBezTo>
                  <a:pt x="249" y="8"/>
                  <a:pt x="241" y="0"/>
                  <a:pt x="2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68">
            <a:extLst>
              <a:ext uri="{FF2B5EF4-FFF2-40B4-BE49-F238E27FC236}">
                <a16:creationId xmlns:a16="http://schemas.microsoft.com/office/drawing/2014/main" id="{34F2B4DA-F40B-CE43-B9E3-56B3CDF7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28" y="6760786"/>
            <a:ext cx="158256" cy="203471"/>
          </a:xfrm>
          <a:custGeom>
            <a:avLst/>
            <a:gdLst>
              <a:gd name="T0" fmla="*/ 69 w 156"/>
              <a:gd name="T1" fmla="*/ 112 h 197"/>
              <a:gd name="T2" fmla="*/ 69 w 156"/>
              <a:gd name="T3" fmla="*/ 112 h 197"/>
              <a:gd name="T4" fmla="*/ 18 w 156"/>
              <a:gd name="T5" fmla="*/ 155 h 197"/>
              <a:gd name="T6" fmla="*/ 0 w 156"/>
              <a:gd name="T7" fmla="*/ 179 h 197"/>
              <a:gd name="T8" fmla="*/ 26 w 156"/>
              <a:gd name="T9" fmla="*/ 196 h 197"/>
              <a:gd name="T10" fmla="*/ 138 w 156"/>
              <a:gd name="T11" fmla="*/ 196 h 197"/>
              <a:gd name="T12" fmla="*/ 155 w 156"/>
              <a:gd name="T13" fmla="*/ 179 h 197"/>
              <a:gd name="T14" fmla="*/ 138 w 156"/>
              <a:gd name="T15" fmla="*/ 162 h 197"/>
              <a:gd name="T16" fmla="*/ 69 w 156"/>
              <a:gd name="T17" fmla="*/ 162 h 197"/>
              <a:gd name="T18" fmla="*/ 95 w 156"/>
              <a:gd name="T19" fmla="*/ 137 h 197"/>
              <a:gd name="T20" fmla="*/ 155 w 156"/>
              <a:gd name="T21" fmla="*/ 60 h 197"/>
              <a:gd name="T22" fmla="*/ 155 w 156"/>
              <a:gd name="T23" fmla="*/ 60 h 197"/>
              <a:gd name="T24" fmla="*/ 86 w 156"/>
              <a:gd name="T25" fmla="*/ 0 h 197"/>
              <a:gd name="T26" fmla="*/ 18 w 156"/>
              <a:gd name="T27" fmla="*/ 26 h 197"/>
              <a:gd name="T28" fmla="*/ 9 w 156"/>
              <a:gd name="T29" fmla="*/ 43 h 197"/>
              <a:gd name="T30" fmla="*/ 35 w 156"/>
              <a:gd name="T31" fmla="*/ 60 h 197"/>
              <a:gd name="T32" fmla="*/ 43 w 156"/>
              <a:gd name="T33" fmla="*/ 52 h 197"/>
              <a:gd name="T34" fmla="*/ 78 w 156"/>
              <a:gd name="T35" fmla="*/ 34 h 197"/>
              <a:gd name="T36" fmla="*/ 103 w 156"/>
              <a:gd name="T37" fmla="*/ 60 h 197"/>
              <a:gd name="T38" fmla="*/ 69 w 156"/>
              <a:gd name="T39" fmla="*/ 11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197">
                <a:moveTo>
                  <a:pt x="69" y="112"/>
                </a:moveTo>
                <a:lnTo>
                  <a:pt x="69" y="112"/>
                </a:lnTo>
                <a:cubicBezTo>
                  <a:pt x="18" y="155"/>
                  <a:pt x="18" y="155"/>
                  <a:pt x="18" y="155"/>
                </a:cubicBezTo>
                <a:cubicBezTo>
                  <a:pt x="9" y="162"/>
                  <a:pt x="0" y="171"/>
                  <a:pt x="0" y="179"/>
                </a:cubicBezTo>
                <a:cubicBezTo>
                  <a:pt x="0" y="196"/>
                  <a:pt x="9" y="196"/>
                  <a:pt x="26" y="196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6" y="196"/>
                  <a:pt x="155" y="196"/>
                  <a:pt x="155" y="179"/>
                </a:cubicBezTo>
                <a:cubicBezTo>
                  <a:pt x="155" y="171"/>
                  <a:pt x="146" y="162"/>
                  <a:pt x="138" y="162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138" y="112"/>
                  <a:pt x="155" y="94"/>
                  <a:pt x="155" y="60"/>
                </a:cubicBezTo>
                <a:lnTo>
                  <a:pt x="155" y="60"/>
                </a:lnTo>
                <a:cubicBezTo>
                  <a:pt x="155" y="17"/>
                  <a:pt x="121" y="0"/>
                  <a:pt x="86" y="0"/>
                </a:cubicBezTo>
                <a:cubicBezTo>
                  <a:pt x="52" y="0"/>
                  <a:pt x="35" y="9"/>
                  <a:pt x="18" y="26"/>
                </a:cubicBezTo>
                <a:cubicBezTo>
                  <a:pt x="18" y="26"/>
                  <a:pt x="9" y="34"/>
                  <a:pt x="9" y="43"/>
                </a:cubicBezTo>
                <a:cubicBezTo>
                  <a:pt x="9" y="52"/>
                  <a:pt x="18" y="60"/>
                  <a:pt x="35" y="60"/>
                </a:cubicBezTo>
                <a:cubicBezTo>
                  <a:pt x="35" y="60"/>
                  <a:pt x="43" y="60"/>
                  <a:pt x="43" y="52"/>
                </a:cubicBezTo>
                <a:cubicBezTo>
                  <a:pt x="61" y="43"/>
                  <a:pt x="69" y="34"/>
                  <a:pt x="78" y="34"/>
                </a:cubicBezTo>
                <a:cubicBezTo>
                  <a:pt x="95" y="34"/>
                  <a:pt x="103" y="43"/>
                  <a:pt x="103" y="60"/>
                </a:cubicBezTo>
                <a:cubicBezTo>
                  <a:pt x="103" y="77"/>
                  <a:pt x="95" y="94"/>
                  <a:pt x="69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69">
            <a:extLst>
              <a:ext uri="{FF2B5EF4-FFF2-40B4-BE49-F238E27FC236}">
                <a16:creationId xmlns:a16="http://schemas.microsoft.com/office/drawing/2014/main" id="{E6C83DCF-2BEC-3B43-8A76-252D9A38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956" y="6760786"/>
            <a:ext cx="149210" cy="212514"/>
          </a:xfrm>
          <a:custGeom>
            <a:avLst/>
            <a:gdLst>
              <a:gd name="T0" fmla="*/ 17 w 147"/>
              <a:gd name="T1" fmla="*/ 34 h 206"/>
              <a:gd name="T2" fmla="*/ 17 w 147"/>
              <a:gd name="T3" fmla="*/ 34 h 206"/>
              <a:gd name="T4" fmla="*/ 95 w 147"/>
              <a:gd name="T5" fmla="*/ 34 h 206"/>
              <a:gd name="T6" fmla="*/ 17 w 147"/>
              <a:gd name="T7" fmla="*/ 171 h 206"/>
              <a:gd name="T8" fmla="*/ 17 w 147"/>
              <a:gd name="T9" fmla="*/ 179 h 206"/>
              <a:gd name="T10" fmla="*/ 35 w 147"/>
              <a:gd name="T11" fmla="*/ 205 h 206"/>
              <a:gd name="T12" fmla="*/ 60 w 147"/>
              <a:gd name="T13" fmla="*/ 188 h 206"/>
              <a:gd name="T14" fmla="*/ 138 w 147"/>
              <a:gd name="T15" fmla="*/ 43 h 206"/>
              <a:gd name="T16" fmla="*/ 146 w 147"/>
              <a:gd name="T17" fmla="*/ 17 h 206"/>
              <a:gd name="T18" fmla="*/ 129 w 147"/>
              <a:gd name="T19" fmla="*/ 0 h 206"/>
              <a:gd name="T20" fmla="*/ 17 w 147"/>
              <a:gd name="T21" fmla="*/ 0 h 206"/>
              <a:gd name="T22" fmla="*/ 0 w 147"/>
              <a:gd name="T23" fmla="*/ 17 h 206"/>
              <a:gd name="T24" fmla="*/ 17 w 147"/>
              <a:gd name="T25" fmla="*/ 3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" h="206">
                <a:moveTo>
                  <a:pt x="17" y="34"/>
                </a:moveTo>
                <a:lnTo>
                  <a:pt x="17" y="34"/>
                </a:lnTo>
                <a:cubicBezTo>
                  <a:pt x="95" y="34"/>
                  <a:pt x="95" y="34"/>
                  <a:pt x="95" y="34"/>
                </a:cubicBezTo>
                <a:cubicBezTo>
                  <a:pt x="17" y="171"/>
                  <a:pt x="17" y="171"/>
                  <a:pt x="17" y="171"/>
                </a:cubicBezTo>
                <a:lnTo>
                  <a:pt x="17" y="179"/>
                </a:lnTo>
                <a:cubicBezTo>
                  <a:pt x="17" y="196"/>
                  <a:pt x="26" y="205"/>
                  <a:pt x="35" y="205"/>
                </a:cubicBezTo>
                <a:cubicBezTo>
                  <a:pt x="43" y="205"/>
                  <a:pt x="52" y="196"/>
                  <a:pt x="60" y="188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6" y="34"/>
                  <a:pt x="146" y="26"/>
                  <a:pt x="146" y="17"/>
                </a:cubicBezTo>
                <a:cubicBezTo>
                  <a:pt x="146" y="9"/>
                  <a:pt x="138" y="0"/>
                  <a:pt x="12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26"/>
                  <a:pt x="9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70">
            <a:extLst>
              <a:ext uri="{FF2B5EF4-FFF2-40B4-BE49-F238E27FC236}">
                <a16:creationId xmlns:a16="http://schemas.microsoft.com/office/drawing/2014/main" id="{0B8DE892-8D0A-8749-B895-DDF7768A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337" y="6498536"/>
            <a:ext cx="696319" cy="465721"/>
          </a:xfrm>
          <a:custGeom>
            <a:avLst/>
            <a:gdLst>
              <a:gd name="T0" fmla="*/ 643 w 679"/>
              <a:gd name="T1" fmla="*/ 453 h 454"/>
              <a:gd name="T2" fmla="*/ 643 w 679"/>
              <a:gd name="T3" fmla="*/ 453 h 454"/>
              <a:gd name="T4" fmla="*/ 34 w 679"/>
              <a:gd name="T5" fmla="*/ 453 h 454"/>
              <a:gd name="T6" fmla="*/ 0 w 679"/>
              <a:gd name="T7" fmla="*/ 419 h 454"/>
              <a:gd name="T8" fmla="*/ 0 w 679"/>
              <a:gd name="T9" fmla="*/ 85 h 454"/>
              <a:gd name="T10" fmla="*/ 34 w 679"/>
              <a:gd name="T11" fmla="*/ 51 h 454"/>
              <a:gd name="T12" fmla="*/ 386 w 679"/>
              <a:gd name="T13" fmla="*/ 51 h 454"/>
              <a:gd name="T14" fmla="*/ 403 w 679"/>
              <a:gd name="T15" fmla="*/ 17 h 454"/>
              <a:gd name="T16" fmla="*/ 429 w 679"/>
              <a:gd name="T17" fmla="*/ 0 h 454"/>
              <a:gd name="T18" fmla="*/ 643 w 679"/>
              <a:gd name="T19" fmla="*/ 0 h 454"/>
              <a:gd name="T20" fmla="*/ 678 w 679"/>
              <a:gd name="T21" fmla="*/ 34 h 454"/>
              <a:gd name="T22" fmla="*/ 678 w 679"/>
              <a:gd name="T23" fmla="*/ 419 h 454"/>
              <a:gd name="T24" fmla="*/ 643 w 679"/>
              <a:gd name="T25" fmla="*/ 453 h 454"/>
              <a:gd name="T26" fmla="*/ 43 w 679"/>
              <a:gd name="T27" fmla="*/ 412 h 454"/>
              <a:gd name="T28" fmla="*/ 43 w 679"/>
              <a:gd name="T29" fmla="*/ 412 h 454"/>
              <a:gd name="T30" fmla="*/ 635 w 679"/>
              <a:gd name="T31" fmla="*/ 412 h 454"/>
              <a:gd name="T32" fmla="*/ 635 w 679"/>
              <a:gd name="T33" fmla="*/ 42 h 454"/>
              <a:gd name="T34" fmla="*/ 437 w 679"/>
              <a:gd name="T35" fmla="*/ 42 h 454"/>
              <a:gd name="T36" fmla="*/ 420 w 679"/>
              <a:gd name="T37" fmla="*/ 77 h 454"/>
              <a:gd name="T38" fmla="*/ 394 w 679"/>
              <a:gd name="T39" fmla="*/ 94 h 454"/>
              <a:gd name="T40" fmla="*/ 43 w 679"/>
              <a:gd name="T41" fmla="*/ 94 h 454"/>
              <a:gd name="T42" fmla="*/ 43 w 679"/>
              <a:gd name="T43" fmla="*/ 412 h 454"/>
              <a:gd name="T44" fmla="*/ 386 w 679"/>
              <a:gd name="T45" fmla="*/ 60 h 454"/>
              <a:gd name="T46" fmla="*/ 386 w 679"/>
              <a:gd name="T47" fmla="*/ 6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9" h="454">
                <a:moveTo>
                  <a:pt x="643" y="453"/>
                </a:moveTo>
                <a:lnTo>
                  <a:pt x="643" y="453"/>
                </a:lnTo>
                <a:cubicBezTo>
                  <a:pt x="34" y="453"/>
                  <a:pt x="34" y="453"/>
                  <a:pt x="34" y="453"/>
                </a:cubicBezTo>
                <a:cubicBezTo>
                  <a:pt x="17" y="453"/>
                  <a:pt x="0" y="436"/>
                  <a:pt x="0" y="41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0"/>
                  <a:pt x="17" y="51"/>
                  <a:pt x="34" y="51"/>
                </a:cubicBezTo>
                <a:cubicBezTo>
                  <a:pt x="386" y="51"/>
                  <a:pt x="386" y="51"/>
                  <a:pt x="386" y="51"/>
                </a:cubicBezTo>
                <a:cubicBezTo>
                  <a:pt x="403" y="17"/>
                  <a:pt x="403" y="17"/>
                  <a:pt x="403" y="17"/>
                </a:cubicBezTo>
                <a:cubicBezTo>
                  <a:pt x="403" y="8"/>
                  <a:pt x="412" y="0"/>
                  <a:pt x="429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669" y="0"/>
                  <a:pt x="678" y="17"/>
                  <a:pt x="678" y="34"/>
                </a:cubicBezTo>
                <a:cubicBezTo>
                  <a:pt x="678" y="419"/>
                  <a:pt x="678" y="419"/>
                  <a:pt x="678" y="419"/>
                </a:cubicBezTo>
                <a:cubicBezTo>
                  <a:pt x="678" y="436"/>
                  <a:pt x="669" y="453"/>
                  <a:pt x="643" y="453"/>
                </a:cubicBezTo>
                <a:close/>
                <a:moveTo>
                  <a:pt x="43" y="412"/>
                </a:moveTo>
                <a:lnTo>
                  <a:pt x="43" y="412"/>
                </a:lnTo>
                <a:cubicBezTo>
                  <a:pt x="635" y="412"/>
                  <a:pt x="635" y="412"/>
                  <a:pt x="635" y="412"/>
                </a:cubicBezTo>
                <a:cubicBezTo>
                  <a:pt x="635" y="42"/>
                  <a:pt x="635" y="42"/>
                  <a:pt x="635" y="42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420" y="77"/>
                  <a:pt x="420" y="77"/>
                  <a:pt x="420" y="77"/>
                </a:cubicBezTo>
                <a:cubicBezTo>
                  <a:pt x="420" y="85"/>
                  <a:pt x="403" y="94"/>
                  <a:pt x="394" y="94"/>
                </a:cubicBezTo>
                <a:cubicBezTo>
                  <a:pt x="43" y="94"/>
                  <a:pt x="43" y="94"/>
                  <a:pt x="43" y="94"/>
                </a:cubicBezTo>
                <a:lnTo>
                  <a:pt x="43" y="412"/>
                </a:lnTo>
                <a:close/>
                <a:moveTo>
                  <a:pt x="386" y="60"/>
                </a:moveTo>
                <a:lnTo>
                  <a:pt x="386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71">
            <a:extLst>
              <a:ext uri="{FF2B5EF4-FFF2-40B4-BE49-F238E27FC236}">
                <a16:creationId xmlns:a16="http://schemas.microsoft.com/office/drawing/2014/main" id="{1BF92CE2-BD49-BF4D-ACA2-0080DA70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246" y="6498536"/>
            <a:ext cx="131126" cy="45216"/>
          </a:xfrm>
          <a:custGeom>
            <a:avLst/>
            <a:gdLst>
              <a:gd name="T0" fmla="*/ 103 w 130"/>
              <a:gd name="T1" fmla="*/ 42 h 43"/>
              <a:gd name="T2" fmla="*/ 103 w 130"/>
              <a:gd name="T3" fmla="*/ 42 h 43"/>
              <a:gd name="T4" fmla="*/ 26 w 130"/>
              <a:gd name="T5" fmla="*/ 42 h 43"/>
              <a:gd name="T6" fmla="*/ 0 w 130"/>
              <a:gd name="T7" fmla="*/ 17 h 43"/>
              <a:gd name="T8" fmla="*/ 26 w 130"/>
              <a:gd name="T9" fmla="*/ 0 h 43"/>
              <a:gd name="T10" fmla="*/ 103 w 130"/>
              <a:gd name="T11" fmla="*/ 0 h 43"/>
              <a:gd name="T12" fmla="*/ 129 w 130"/>
              <a:gd name="T13" fmla="*/ 17 h 43"/>
              <a:gd name="T14" fmla="*/ 103 w 130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43">
                <a:moveTo>
                  <a:pt x="103" y="42"/>
                </a:moveTo>
                <a:lnTo>
                  <a:pt x="103" y="42"/>
                </a:ln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29" y="8"/>
                  <a:pt x="129" y="17"/>
                </a:cubicBezTo>
                <a:cubicBezTo>
                  <a:pt x="129" y="34"/>
                  <a:pt x="112" y="42"/>
                  <a:pt x="103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72">
            <a:extLst>
              <a:ext uri="{FF2B5EF4-FFF2-40B4-BE49-F238E27FC236}">
                <a16:creationId xmlns:a16="http://schemas.microsoft.com/office/drawing/2014/main" id="{BD20B199-B130-3043-8DD3-BFD966DB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056" y="6575404"/>
            <a:ext cx="140170" cy="122081"/>
          </a:xfrm>
          <a:custGeom>
            <a:avLst/>
            <a:gdLst>
              <a:gd name="T0" fmla="*/ 111 w 138"/>
              <a:gd name="T1" fmla="*/ 120 h 121"/>
              <a:gd name="T2" fmla="*/ 111 w 138"/>
              <a:gd name="T3" fmla="*/ 120 h 121"/>
              <a:gd name="T4" fmla="*/ 25 w 138"/>
              <a:gd name="T5" fmla="*/ 120 h 121"/>
              <a:gd name="T6" fmla="*/ 0 w 138"/>
              <a:gd name="T7" fmla="*/ 94 h 121"/>
              <a:gd name="T8" fmla="*/ 0 w 138"/>
              <a:gd name="T9" fmla="*/ 26 h 121"/>
              <a:gd name="T10" fmla="*/ 25 w 138"/>
              <a:gd name="T11" fmla="*/ 0 h 121"/>
              <a:gd name="T12" fmla="*/ 111 w 138"/>
              <a:gd name="T13" fmla="*/ 0 h 121"/>
              <a:gd name="T14" fmla="*/ 137 w 138"/>
              <a:gd name="T15" fmla="*/ 26 h 121"/>
              <a:gd name="T16" fmla="*/ 137 w 138"/>
              <a:gd name="T17" fmla="*/ 94 h 121"/>
              <a:gd name="T18" fmla="*/ 111 w 138"/>
              <a:gd name="T19" fmla="*/ 120 h 121"/>
              <a:gd name="T20" fmla="*/ 42 w 138"/>
              <a:gd name="T21" fmla="*/ 68 h 121"/>
              <a:gd name="T22" fmla="*/ 42 w 138"/>
              <a:gd name="T23" fmla="*/ 68 h 121"/>
              <a:gd name="T24" fmla="*/ 94 w 138"/>
              <a:gd name="T25" fmla="*/ 68 h 121"/>
              <a:gd name="T26" fmla="*/ 94 w 138"/>
              <a:gd name="T27" fmla="*/ 43 h 121"/>
              <a:gd name="T28" fmla="*/ 42 w 138"/>
              <a:gd name="T29" fmla="*/ 43 h 121"/>
              <a:gd name="T30" fmla="*/ 42 w 138"/>
              <a:gd name="T31" fmla="*/ 6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21">
                <a:moveTo>
                  <a:pt x="111" y="120"/>
                </a:moveTo>
                <a:lnTo>
                  <a:pt x="111" y="120"/>
                </a:lnTo>
                <a:cubicBezTo>
                  <a:pt x="25" y="120"/>
                  <a:pt x="25" y="120"/>
                  <a:pt x="25" y="120"/>
                </a:cubicBezTo>
                <a:cubicBezTo>
                  <a:pt x="8" y="120"/>
                  <a:pt x="0" y="103"/>
                  <a:pt x="0" y="9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5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37" y="8"/>
                  <a:pt x="137" y="26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7" y="103"/>
                  <a:pt x="128" y="120"/>
                  <a:pt x="111" y="120"/>
                </a:cubicBezTo>
                <a:close/>
                <a:moveTo>
                  <a:pt x="42" y="68"/>
                </a:moveTo>
                <a:lnTo>
                  <a:pt x="42" y="68"/>
                </a:lnTo>
                <a:cubicBezTo>
                  <a:pt x="94" y="68"/>
                  <a:pt x="94" y="68"/>
                  <a:pt x="94" y="68"/>
                </a:cubicBezTo>
                <a:cubicBezTo>
                  <a:pt x="94" y="43"/>
                  <a:pt x="94" y="43"/>
                  <a:pt x="94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73">
            <a:extLst>
              <a:ext uri="{FF2B5EF4-FFF2-40B4-BE49-F238E27FC236}">
                <a16:creationId xmlns:a16="http://schemas.microsoft.com/office/drawing/2014/main" id="{A7BF5774-C319-654B-9A1C-2E85D17F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720" y="6629662"/>
            <a:ext cx="275816" cy="266770"/>
          </a:xfrm>
          <a:custGeom>
            <a:avLst/>
            <a:gdLst>
              <a:gd name="T0" fmla="*/ 137 w 267"/>
              <a:gd name="T1" fmla="*/ 258 h 259"/>
              <a:gd name="T2" fmla="*/ 137 w 267"/>
              <a:gd name="T3" fmla="*/ 258 h 259"/>
              <a:gd name="T4" fmla="*/ 0 w 267"/>
              <a:gd name="T5" fmla="*/ 129 h 259"/>
              <a:gd name="T6" fmla="*/ 137 w 267"/>
              <a:gd name="T7" fmla="*/ 0 h 259"/>
              <a:gd name="T8" fmla="*/ 266 w 267"/>
              <a:gd name="T9" fmla="*/ 129 h 259"/>
              <a:gd name="T10" fmla="*/ 137 w 267"/>
              <a:gd name="T11" fmla="*/ 258 h 259"/>
              <a:gd name="T12" fmla="*/ 137 w 267"/>
              <a:gd name="T13" fmla="*/ 43 h 259"/>
              <a:gd name="T14" fmla="*/ 137 w 267"/>
              <a:gd name="T15" fmla="*/ 43 h 259"/>
              <a:gd name="T16" fmla="*/ 51 w 267"/>
              <a:gd name="T17" fmla="*/ 129 h 259"/>
              <a:gd name="T18" fmla="*/ 137 w 267"/>
              <a:gd name="T19" fmla="*/ 215 h 259"/>
              <a:gd name="T20" fmla="*/ 223 w 267"/>
              <a:gd name="T21" fmla="*/ 129 h 259"/>
              <a:gd name="T22" fmla="*/ 137 w 267"/>
              <a:gd name="T23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59">
                <a:moveTo>
                  <a:pt x="137" y="258"/>
                </a:moveTo>
                <a:lnTo>
                  <a:pt x="137" y="258"/>
                </a:lnTo>
                <a:cubicBezTo>
                  <a:pt x="60" y="258"/>
                  <a:pt x="0" y="198"/>
                  <a:pt x="0" y="129"/>
                </a:cubicBezTo>
                <a:cubicBezTo>
                  <a:pt x="0" y="60"/>
                  <a:pt x="60" y="0"/>
                  <a:pt x="137" y="0"/>
                </a:cubicBezTo>
                <a:cubicBezTo>
                  <a:pt x="206" y="0"/>
                  <a:pt x="266" y="60"/>
                  <a:pt x="266" y="129"/>
                </a:cubicBezTo>
                <a:cubicBezTo>
                  <a:pt x="266" y="198"/>
                  <a:pt x="206" y="258"/>
                  <a:pt x="137" y="258"/>
                </a:cubicBezTo>
                <a:close/>
                <a:moveTo>
                  <a:pt x="137" y="43"/>
                </a:moveTo>
                <a:lnTo>
                  <a:pt x="137" y="43"/>
                </a:lnTo>
                <a:cubicBezTo>
                  <a:pt x="86" y="43"/>
                  <a:pt x="51" y="78"/>
                  <a:pt x="51" y="129"/>
                </a:cubicBezTo>
                <a:cubicBezTo>
                  <a:pt x="51" y="181"/>
                  <a:pt x="86" y="215"/>
                  <a:pt x="137" y="215"/>
                </a:cubicBezTo>
                <a:cubicBezTo>
                  <a:pt x="180" y="215"/>
                  <a:pt x="223" y="181"/>
                  <a:pt x="223" y="129"/>
                </a:cubicBezTo>
                <a:cubicBezTo>
                  <a:pt x="223" y="78"/>
                  <a:pt x="180" y="43"/>
                  <a:pt x="13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74">
            <a:extLst>
              <a:ext uri="{FF2B5EF4-FFF2-40B4-BE49-F238E27FC236}">
                <a16:creationId xmlns:a16="http://schemas.microsoft.com/office/drawing/2014/main" id="{F1CAF812-6A7A-F849-9B77-B2948AE7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242" y="6385498"/>
            <a:ext cx="642061" cy="696319"/>
          </a:xfrm>
          <a:custGeom>
            <a:avLst/>
            <a:gdLst>
              <a:gd name="T0" fmla="*/ 489 w 627"/>
              <a:gd name="T1" fmla="*/ 677 h 678"/>
              <a:gd name="T2" fmla="*/ 395 w 627"/>
              <a:gd name="T3" fmla="*/ 660 h 678"/>
              <a:gd name="T4" fmla="*/ 360 w 627"/>
              <a:gd name="T5" fmla="*/ 660 h 678"/>
              <a:gd name="T6" fmla="*/ 154 w 627"/>
              <a:gd name="T7" fmla="*/ 617 h 678"/>
              <a:gd name="T8" fmla="*/ 34 w 627"/>
              <a:gd name="T9" fmla="*/ 591 h 678"/>
              <a:gd name="T10" fmla="*/ 42 w 627"/>
              <a:gd name="T11" fmla="*/ 309 h 678"/>
              <a:gd name="T12" fmla="*/ 171 w 627"/>
              <a:gd name="T13" fmla="*/ 292 h 678"/>
              <a:gd name="T14" fmla="*/ 257 w 627"/>
              <a:gd name="T15" fmla="*/ 172 h 678"/>
              <a:gd name="T16" fmla="*/ 249 w 627"/>
              <a:gd name="T17" fmla="*/ 69 h 678"/>
              <a:gd name="T18" fmla="*/ 352 w 627"/>
              <a:gd name="T19" fmla="*/ 9 h 678"/>
              <a:gd name="T20" fmla="*/ 420 w 627"/>
              <a:gd name="T21" fmla="*/ 180 h 678"/>
              <a:gd name="T22" fmla="*/ 412 w 627"/>
              <a:gd name="T23" fmla="*/ 240 h 678"/>
              <a:gd name="T24" fmla="*/ 575 w 627"/>
              <a:gd name="T25" fmla="*/ 266 h 678"/>
              <a:gd name="T26" fmla="*/ 609 w 627"/>
              <a:gd name="T27" fmla="*/ 386 h 678"/>
              <a:gd name="T28" fmla="*/ 601 w 627"/>
              <a:gd name="T29" fmla="*/ 489 h 678"/>
              <a:gd name="T30" fmla="*/ 575 w 627"/>
              <a:gd name="T31" fmla="*/ 583 h 678"/>
              <a:gd name="T32" fmla="*/ 549 w 627"/>
              <a:gd name="T33" fmla="*/ 660 h 678"/>
              <a:gd name="T34" fmla="*/ 377 w 627"/>
              <a:gd name="T35" fmla="*/ 617 h 678"/>
              <a:gd name="T36" fmla="*/ 403 w 627"/>
              <a:gd name="T37" fmla="*/ 617 h 678"/>
              <a:gd name="T38" fmla="*/ 523 w 627"/>
              <a:gd name="T39" fmla="*/ 626 h 678"/>
              <a:gd name="T40" fmla="*/ 523 w 627"/>
              <a:gd name="T41" fmla="*/ 583 h 678"/>
              <a:gd name="T42" fmla="*/ 532 w 627"/>
              <a:gd name="T43" fmla="*/ 548 h 678"/>
              <a:gd name="T44" fmla="*/ 549 w 627"/>
              <a:gd name="T45" fmla="*/ 498 h 678"/>
              <a:gd name="T46" fmla="*/ 566 w 627"/>
              <a:gd name="T47" fmla="*/ 463 h 678"/>
              <a:gd name="T48" fmla="*/ 583 w 627"/>
              <a:gd name="T49" fmla="*/ 429 h 678"/>
              <a:gd name="T50" fmla="*/ 549 w 627"/>
              <a:gd name="T51" fmla="*/ 386 h 678"/>
              <a:gd name="T52" fmla="*/ 583 w 627"/>
              <a:gd name="T53" fmla="*/ 343 h 678"/>
              <a:gd name="T54" fmla="*/ 506 w 627"/>
              <a:gd name="T55" fmla="*/ 300 h 678"/>
              <a:gd name="T56" fmla="*/ 377 w 627"/>
              <a:gd name="T57" fmla="*/ 172 h 678"/>
              <a:gd name="T58" fmla="*/ 309 w 627"/>
              <a:gd name="T59" fmla="*/ 43 h 678"/>
              <a:gd name="T60" fmla="*/ 292 w 627"/>
              <a:gd name="T61" fmla="*/ 69 h 678"/>
              <a:gd name="T62" fmla="*/ 249 w 627"/>
              <a:gd name="T63" fmla="*/ 274 h 678"/>
              <a:gd name="T64" fmla="*/ 180 w 627"/>
              <a:gd name="T65" fmla="*/ 343 h 678"/>
              <a:gd name="T66" fmla="*/ 86 w 627"/>
              <a:gd name="T67" fmla="*/ 335 h 678"/>
              <a:gd name="T68" fmla="*/ 42 w 627"/>
              <a:gd name="T69" fmla="*/ 455 h 678"/>
              <a:gd name="T70" fmla="*/ 120 w 627"/>
              <a:gd name="T71" fmla="*/ 583 h 678"/>
              <a:gd name="T72" fmla="*/ 189 w 627"/>
              <a:gd name="T73" fmla="*/ 565 h 678"/>
              <a:gd name="T74" fmla="*/ 231 w 627"/>
              <a:gd name="T75" fmla="*/ 565 h 678"/>
              <a:gd name="T76" fmla="*/ 369 w 627"/>
              <a:gd name="T77" fmla="*/ 617 h 678"/>
              <a:gd name="T78" fmla="*/ 292 w 627"/>
              <a:gd name="T79" fmla="*/ 6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7" h="678">
                <a:moveTo>
                  <a:pt x="489" y="677"/>
                </a:moveTo>
                <a:lnTo>
                  <a:pt x="489" y="677"/>
                </a:lnTo>
                <a:cubicBezTo>
                  <a:pt x="480" y="677"/>
                  <a:pt x="472" y="677"/>
                  <a:pt x="472" y="677"/>
                </a:cubicBezTo>
                <a:cubicBezTo>
                  <a:pt x="438" y="677"/>
                  <a:pt x="412" y="668"/>
                  <a:pt x="395" y="660"/>
                </a:cubicBezTo>
                <a:cubicBezTo>
                  <a:pt x="386" y="660"/>
                  <a:pt x="377" y="660"/>
                  <a:pt x="369" y="660"/>
                </a:cubicBezTo>
                <a:cubicBezTo>
                  <a:pt x="369" y="660"/>
                  <a:pt x="369" y="660"/>
                  <a:pt x="360" y="660"/>
                </a:cubicBezTo>
                <a:cubicBezTo>
                  <a:pt x="326" y="660"/>
                  <a:pt x="266" y="643"/>
                  <a:pt x="214" y="600"/>
                </a:cubicBezTo>
                <a:cubicBezTo>
                  <a:pt x="197" y="608"/>
                  <a:pt x="163" y="608"/>
                  <a:pt x="154" y="617"/>
                </a:cubicBezTo>
                <a:cubicBezTo>
                  <a:pt x="146" y="617"/>
                  <a:pt x="137" y="617"/>
                  <a:pt x="128" y="617"/>
                </a:cubicBezTo>
                <a:cubicBezTo>
                  <a:pt x="94" y="634"/>
                  <a:pt x="60" y="617"/>
                  <a:pt x="34" y="591"/>
                </a:cubicBezTo>
                <a:cubicBezTo>
                  <a:pt x="17" y="557"/>
                  <a:pt x="0" y="515"/>
                  <a:pt x="0" y="455"/>
                </a:cubicBezTo>
                <a:cubicBezTo>
                  <a:pt x="0" y="369"/>
                  <a:pt x="25" y="326"/>
                  <a:pt x="42" y="309"/>
                </a:cubicBezTo>
                <a:cubicBezTo>
                  <a:pt x="51" y="292"/>
                  <a:pt x="68" y="283"/>
                  <a:pt x="86" y="292"/>
                </a:cubicBezTo>
                <a:cubicBezTo>
                  <a:pt x="171" y="292"/>
                  <a:pt x="171" y="292"/>
                  <a:pt x="171" y="292"/>
                </a:cubicBezTo>
                <a:cubicBezTo>
                  <a:pt x="180" y="283"/>
                  <a:pt x="197" y="266"/>
                  <a:pt x="214" y="249"/>
                </a:cubicBezTo>
                <a:cubicBezTo>
                  <a:pt x="257" y="189"/>
                  <a:pt x="257" y="172"/>
                  <a:pt x="257" y="172"/>
                </a:cubicBezTo>
                <a:cubicBezTo>
                  <a:pt x="257" y="112"/>
                  <a:pt x="257" y="94"/>
                  <a:pt x="249" y="86"/>
                </a:cubicBezTo>
                <a:cubicBezTo>
                  <a:pt x="249" y="77"/>
                  <a:pt x="249" y="69"/>
                  <a:pt x="249" y="69"/>
                </a:cubicBezTo>
                <a:cubicBezTo>
                  <a:pt x="240" y="43"/>
                  <a:pt x="257" y="17"/>
                  <a:pt x="283" y="0"/>
                </a:cubicBezTo>
                <a:cubicBezTo>
                  <a:pt x="309" y="0"/>
                  <a:pt x="335" y="0"/>
                  <a:pt x="352" y="9"/>
                </a:cubicBezTo>
                <a:cubicBezTo>
                  <a:pt x="377" y="26"/>
                  <a:pt x="395" y="51"/>
                  <a:pt x="412" y="86"/>
                </a:cubicBezTo>
                <a:cubicBezTo>
                  <a:pt x="429" y="112"/>
                  <a:pt x="420" y="146"/>
                  <a:pt x="420" y="180"/>
                </a:cubicBezTo>
                <a:cubicBezTo>
                  <a:pt x="420" y="197"/>
                  <a:pt x="412" y="206"/>
                  <a:pt x="412" y="223"/>
                </a:cubicBezTo>
                <a:cubicBezTo>
                  <a:pt x="412" y="232"/>
                  <a:pt x="412" y="240"/>
                  <a:pt x="412" y="240"/>
                </a:cubicBezTo>
                <a:cubicBezTo>
                  <a:pt x="446" y="257"/>
                  <a:pt x="472" y="257"/>
                  <a:pt x="506" y="257"/>
                </a:cubicBezTo>
                <a:cubicBezTo>
                  <a:pt x="523" y="257"/>
                  <a:pt x="549" y="257"/>
                  <a:pt x="575" y="266"/>
                </a:cubicBezTo>
                <a:cubicBezTo>
                  <a:pt x="609" y="266"/>
                  <a:pt x="626" y="300"/>
                  <a:pt x="626" y="343"/>
                </a:cubicBezTo>
                <a:cubicBezTo>
                  <a:pt x="626" y="360"/>
                  <a:pt x="618" y="369"/>
                  <a:pt x="609" y="386"/>
                </a:cubicBezTo>
                <a:cubicBezTo>
                  <a:pt x="626" y="395"/>
                  <a:pt x="626" y="412"/>
                  <a:pt x="626" y="429"/>
                </a:cubicBezTo>
                <a:cubicBezTo>
                  <a:pt x="626" y="463"/>
                  <a:pt x="618" y="481"/>
                  <a:pt x="601" y="489"/>
                </a:cubicBezTo>
                <a:cubicBezTo>
                  <a:pt x="609" y="506"/>
                  <a:pt x="618" y="524"/>
                  <a:pt x="609" y="540"/>
                </a:cubicBezTo>
                <a:cubicBezTo>
                  <a:pt x="609" y="565"/>
                  <a:pt x="592" y="574"/>
                  <a:pt x="575" y="583"/>
                </a:cubicBezTo>
                <a:cubicBezTo>
                  <a:pt x="575" y="591"/>
                  <a:pt x="575" y="591"/>
                  <a:pt x="575" y="591"/>
                </a:cubicBezTo>
                <a:cubicBezTo>
                  <a:pt x="575" y="617"/>
                  <a:pt x="566" y="643"/>
                  <a:pt x="549" y="660"/>
                </a:cubicBezTo>
                <a:cubicBezTo>
                  <a:pt x="532" y="668"/>
                  <a:pt x="515" y="677"/>
                  <a:pt x="489" y="677"/>
                </a:cubicBezTo>
                <a:close/>
                <a:moveTo>
                  <a:pt x="377" y="617"/>
                </a:moveTo>
                <a:lnTo>
                  <a:pt x="377" y="617"/>
                </a:lnTo>
                <a:cubicBezTo>
                  <a:pt x="386" y="617"/>
                  <a:pt x="395" y="617"/>
                  <a:pt x="403" y="617"/>
                </a:cubicBezTo>
                <a:cubicBezTo>
                  <a:pt x="420" y="626"/>
                  <a:pt x="446" y="634"/>
                  <a:pt x="472" y="634"/>
                </a:cubicBezTo>
                <a:cubicBezTo>
                  <a:pt x="506" y="634"/>
                  <a:pt x="515" y="626"/>
                  <a:pt x="523" y="626"/>
                </a:cubicBezTo>
                <a:cubicBezTo>
                  <a:pt x="532" y="617"/>
                  <a:pt x="532" y="608"/>
                  <a:pt x="532" y="600"/>
                </a:cubicBezTo>
                <a:cubicBezTo>
                  <a:pt x="532" y="591"/>
                  <a:pt x="523" y="583"/>
                  <a:pt x="523" y="583"/>
                </a:cubicBezTo>
                <a:cubicBezTo>
                  <a:pt x="523" y="583"/>
                  <a:pt x="515" y="574"/>
                  <a:pt x="523" y="565"/>
                </a:cubicBezTo>
                <a:cubicBezTo>
                  <a:pt x="523" y="557"/>
                  <a:pt x="532" y="557"/>
                  <a:pt x="532" y="548"/>
                </a:cubicBezTo>
                <a:cubicBezTo>
                  <a:pt x="558" y="548"/>
                  <a:pt x="566" y="540"/>
                  <a:pt x="566" y="531"/>
                </a:cubicBezTo>
                <a:cubicBezTo>
                  <a:pt x="566" y="524"/>
                  <a:pt x="558" y="506"/>
                  <a:pt x="549" y="498"/>
                </a:cubicBezTo>
                <a:cubicBezTo>
                  <a:pt x="549" y="489"/>
                  <a:pt x="541" y="481"/>
                  <a:pt x="549" y="472"/>
                </a:cubicBezTo>
                <a:cubicBezTo>
                  <a:pt x="549" y="472"/>
                  <a:pt x="558" y="463"/>
                  <a:pt x="566" y="463"/>
                </a:cubicBezTo>
                <a:cubicBezTo>
                  <a:pt x="566" y="463"/>
                  <a:pt x="566" y="455"/>
                  <a:pt x="575" y="455"/>
                </a:cubicBezTo>
                <a:cubicBezTo>
                  <a:pt x="583" y="446"/>
                  <a:pt x="583" y="438"/>
                  <a:pt x="583" y="429"/>
                </a:cubicBezTo>
                <a:cubicBezTo>
                  <a:pt x="583" y="429"/>
                  <a:pt x="583" y="421"/>
                  <a:pt x="558" y="403"/>
                </a:cubicBezTo>
                <a:cubicBezTo>
                  <a:pt x="558" y="403"/>
                  <a:pt x="549" y="395"/>
                  <a:pt x="549" y="386"/>
                </a:cubicBezTo>
                <a:cubicBezTo>
                  <a:pt x="549" y="378"/>
                  <a:pt x="549" y="369"/>
                  <a:pt x="558" y="360"/>
                </a:cubicBezTo>
                <a:cubicBezTo>
                  <a:pt x="566" y="360"/>
                  <a:pt x="583" y="352"/>
                  <a:pt x="583" y="343"/>
                </a:cubicBezTo>
                <a:cubicBezTo>
                  <a:pt x="583" y="309"/>
                  <a:pt x="575" y="309"/>
                  <a:pt x="566" y="309"/>
                </a:cubicBezTo>
                <a:cubicBezTo>
                  <a:pt x="541" y="300"/>
                  <a:pt x="523" y="300"/>
                  <a:pt x="506" y="300"/>
                </a:cubicBezTo>
                <a:cubicBezTo>
                  <a:pt x="463" y="300"/>
                  <a:pt x="429" y="300"/>
                  <a:pt x="386" y="274"/>
                </a:cubicBezTo>
                <a:cubicBezTo>
                  <a:pt x="360" y="257"/>
                  <a:pt x="369" y="215"/>
                  <a:pt x="377" y="172"/>
                </a:cubicBezTo>
                <a:cubicBezTo>
                  <a:pt x="377" y="154"/>
                  <a:pt x="386" y="120"/>
                  <a:pt x="377" y="103"/>
                </a:cubicBezTo>
                <a:cubicBezTo>
                  <a:pt x="352" y="60"/>
                  <a:pt x="326" y="43"/>
                  <a:pt x="309" y="43"/>
                </a:cubicBezTo>
                <a:cubicBezTo>
                  <a:pt x="300" y="43"/>
                  <a:pt x="292" y="51"/>
                  <a:pt x="292" y="51"/>
                </a:cubicBezTo>
                <a:cubicBezTo>
                  <a:pt x="292" y="60"/>
                  <a:pt x="292" y="60"/>
                  <a:pt x="292" y="69"/>
                </a:cubicBezTo>
                <a:cubicBezTo>
                  <a:pt x="300" y="86"/>
                  <a:pt x="309" y="103"/>
                  <a:pt x="309" y="172"/>
                </a:cubicBezTo>
                <a:cubicBezTo>
                  <a:pt x="309" y="189"/>
                  <a:pt x="300" y="215"/>
                  <a:pt x="249" y="274"/>
                </a:cubicBezTo>
                <a:cubicBezTo>
                  <a:pt x="223" y="309"/>
                  <a:pt x="197" y="335"/>
                  <a:pt x="197" y="335"/>
                </a:cubicBezTo>
                <a:cubicBezTo>
                  <a:pt x="189" y="335"/>
                  <a:pt x="180" y="343"/>
                  <a:pt x="180" y="343"/>
                </a:cubicBezTo>
                <a:cubicBezTo>
                  <a:pt x="86" y="335"/>
                  <a:pt x="86" y="335"/>
                  <a:pt x="86" y="335"/>
                </a:cubicBezTo>
                <a:lnTo>
                  <a:pt x="86" y="335"/>
                </a:lnTo>
                <a:lnTo>
                  <a:pt x="77" y="335"/>
                </a:lnTo>
                <a:cubicBezTo>
                  <a:pt x="60" y="352"/>
                  <a:pt x="42" y="386"/>
                  <a:pt x="42" y="455"/>
                </a:cubicBezTo>
                <a:cubicBezTo>
                  <a:pt x="42" y="506"/>
                  <a:pt x="51" y="540"/>
                  <a:pt x="68" y="565"/>
                </a:cubicBezTo>
                <a:cubicBezTo>
                  <a:pt x="86" y="574"/>
                  <a:pt x="103" y="583"/>
                  <a:pt x="120" y="583"/>
                </a:cubicBezTo>
                <a:cubicBezTo>
                  <a:pt x="128" y="574"/>
                  <a:pt x="137" y="574"/>
                  <a:pt x="146" y="574"/>
                </a:cubicBezTo>
                <a:cubicBezTo>
                  <a:pt x="154" y="565"/>
                  <a:pt x="171" y="565"/>
                  <a:pt x="189" y="565"/>
                </a:cubicBezTo>
                <a:cubicBezTo>
                  <a:pt x="197" y="565"/>
                  <a:pt x="197" y="557"/>
                  <a:pt x="206" y="557"/>
                </a:cubicBezTo>
                <a:cubicBezTo>
                  <a:pt x="214" y="557"/>
                  <a:pt x="223" y="557"/>
                  <a:pt x="231" y="565"/>
                </a:cubicBezTo>
                <a:cubicBezTo>
                  <a:pt x="257" y="591"/>
                  <a:pt x="292" y="600"/>
                  <a:pt x="309" y="608"/>
                </a:cubicBezTo>
                <a:cubicBezTo>
                  <a:pt x="335" y="617"/>
                  <a:pt x="360" y="617"/>
                  <a:pt x="369" y="617"/>
                </a:cubicBezTo>
                <a:lnTo>
                  <a:pt x="377" y="617"/>
                </a:lnTo>
                <a:close/>
                <a:moveTo>
                  <a:pt x="292" y="60"/>
                </a:moveTo>
                <a:lnTo>
                  <a:pt x="292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639003-ECAB-0C42-8F9C-C09A09083EE4}"/>
              </a:ext>
            </a:extLst>
          </p:cNvPr>
          <p:cNvGrpSpPr/>
          <p:nvPr/>
        </p:nvGrpSpPr>
        <p:grpSpPr>
          <a:xfrm>
            <a:off x="16379463" y="4502143"/>
            <a:ext cx="6361037" cy="4716592"/>
            <a:chOff x="2232442" y="3643574"/>
            <a:chExt cx="6361037" cy="4716592"/>
          </a:xfrm>
        </p:grpSpPr>
        <p:sp>
          <p:nvSpPr>
            <p:cNvPr id="79" name="CuadroTexto 598">
              <a:extLst>
                <a:ext uri="{FF2B5EF4-FFF2-40B4-BE49-F238E27FC236}">
                  <a16:creationId xmlns:a16="http://schemas.microsoft.com/office/drawing/2014/main" id="{1A129312-F4F9-274D-9BE2-38DAA7EC3934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80" name="CuadroTexto 599">
              <a:extLst>
                <a:ext uri="{FF2B5EF4-FFF2-40B4-BE49-F238E27FC236}">
                  <a16:creationId xmlns:a16="http://schemas.microsoft.com/office/drawing/2014/main" id="{24599DF7-45E4-5A4D-8C81-2DCC00712D74}"/>
                </a:ext>
              </a:extLst>
            </p:cNvPr>
            <p:cNvSpPr txBox="1"/>
            <p:nvPr/>
          </p:nvSpPr>
          <p:spPr>
            <a:xfrm>
              <a:off x="2236244" y="4943846"/>
              <a:ext cx="633339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8638B3F5-9CE4-E640-9E01-0BA5F338F6EC}"/>
              </a:ext>
            </a:extLst>
          </p:cNvPr>
          <p:cNvSpPr txBox="1"/>
          <p:nvPr/>
        </p:nvSpPr>
        <p:spPr>
          <a:xfrm>
            <a:off x="2225537" y="109051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DB0AA85D-DA5C-244B-BB26-71FE4D8D41DA}"/>
              </a:ext>
            </a:extLst>
          </p:cNvPr>
          <p:cNvSpPr/>
          <p:nvPr/>
        </p:nvSpPr>
        <p:spPr>
          <a:xfrm>
            <a:off x="1784526" y="11543974"/>
            <a:ext cx="326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1CEC4377-BBE3-BE41-8166-89BF5292A223}"/>
              </a:ext>
            </a:extLst>
          </p:cNvPr>
          <p:cNvSpPr txBox="1"/>
          <p:nvPr/>
        </p:nvSpPr>
        <p:spPr>
          <a:xfrm>
            <a:off x="5755887" y="109051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6AA519-DC82-D544-BE0B-F3AE69622935}"/>
              </a:ext>
            </a:extLst>
          </p:cNvPr>
          <p:cNvSpPr/>
          <p:nvPr/>
        </p:nvSpPr>
        <p:spPr>
          <a:xfrm>
            <a:off x="5314876" y="11543974"/>
            <a:ext cx="326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17A35D4D-AD3A-0341-91F4-AC83E46355C3}"/>
              </a:ext>
            </a:extLst>
          </p:cNvPr>
          <p:cNvSpPr txBox="1"/>
          <p:nvPr/>
        </p:nvSpPr>
        <p:spPr>
          <a:xfrm>
            <a:off x="9186605" y="109051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A8A89765-BF9B-F34D-995A-95E21C8701CB}"/>
              </a:ext>
            </a:extLst>
          </p:cNvPr>
          <p:cNvSpPr/>
          <p:nvPr/>
        </p:nvSpPr>
        <p:spPr>
          <a:xfrm>
            <a:off x="8745594" y="11543974"/>
            <a:ext cx="326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71CFBC5F-DF7C-9840-ABD9-9D5CC580E6BB}"/>
              </a:ext>
            </a:extLst>
          </p:cNvPr>
          <p:cNvSpPr txBox="1"/>
          <p:nvPr/>
        </p:nvSpPr>
        <p:spPr>
          <a:xfrm>
            <a:off x="12674473" y="109051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B7F91294-F4EE-5C47-B5BB-83C8B8B2D21B}"/>
              </a:ext>
            </a:extLst>
          </p:cNvPr>
          <p:cNvSpPr/>
          <p:nvPr/>
        </p:nvSpPr>
        <p:spPr>
          <a:xfrm>
            <a:off x="12233462" y="11543974"/>
            <a:ext cx="326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reeform 484">
            <a:extLst>
              <a:ext uri="{FF2B5EF4-FFF2-40B4-BE49-F238E27FC236}">
                <a16:creationId xmlns:a16="http://schemas.microsoft.com/office/drawing/2014/main" id="{7DF7201F-53A2-C24E-8A34-673E2305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089" y="10827026"/>
            <a:ext cx="8258213" cy="607361"/>
          </a:xfrm>
          <a:custGeom>
            <a:avLst/>
            <a:gdLst>
              <a:gd name="T0" fmla="*/ 7483 w 7733"/>
              <a:gd name="T1" fmla="*/ 0 h 570"/>
              <a:gd name="T2" fmla="*/ 7483 w 7733"/>
              <a:gd name="T3" fmla="*/ 0 h 570"/>
              <a:gd name="T4" fmla="*/ 0 w 7733"/>
              <a:gd name="T5" fmla="*/ 0 h 570"/>
              <a:gd name="T6" fmla="*/ 0 w 7733"/>
              <a:gd name="T7" fmla="*/ 569 h 570"/>
              <a:gd name="T8" fmla="*/ 7483 w 7733"/>
              <a:gd name="T9" fmla="*/ 569 h 570"/>
              <a:gd name="T10" fmla="*/ 7732 w 7733"/>
              <a:gd name="T11" fmla="*/ 329 h 570"/>
              <a:gd name="T12" fmla="*/ 7732 w 7733"/>
              <a:gd name="T13" fmla="*/ 249 h 570"/>
              <a:gd name="T14" fmla="*/ 7483 w 7733"/>
              <a:gd name="T15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33" h="570">
                <a:moveTo>
                  <a:pt x="7483" y="0"/>
                </a:moveTo>
                <a:lnTo>
                  <a:pt x="7483" y="0"/>
                </a:lnTo>
                <a:cubicBezTo>
                  <a:pt x="0" y="0"/>
                  <a:pt x="0" y="0"/>
                  <a:pt x="0" y="0"/>
                </a:cubicBezTo>
                <a:cubicBezTo>
                  <a:pt x="0" y="569"/>
                  <a:pt x="0" y="569"/>
                  <a:pt x="0" y="569"/>
                </a:cubicBezTo>
                <a:cubicBezTo>
                  <a:pt x="7483" y="569"/>
                  <a:pt x="7483" y="569"/>
                  <a:pt x="7483" y="569"/>
                </a:cubicBezTo>
                <a:cubicBezTo>
                  <a:pt x="7626" y="569"/>
                  <a:pt x="7732" y="462"/>
                  <a:pt x="7732" y="329"/>
                </a:cubicBezTo>
                <a:cubicBezTo>
                  <a:pt x="7732" y="249"/>
                  <a:pt x="7732" y="249"/>
                  <a:pt x="7732" y="249"/>
                </a:cubicBezTo>
                <a:cubicBezTo>
                  <a:pt x="7732" y="107"/>
                  <a:pt x="7626" y="0"/>
                  <a:pt x="748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5">
            <a:extLst>
              <a:ext uri="{FF2B5EF4-FFF2-40B4-BE49-F238E27FC236}">
                <a16:creationId xmlns:a16="http://schemas.microsoft.com/office/drawing/2014/main" id="{A6730885-A6D7-8D4A-A2FC-209181D3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587" y="9461643"/>
            <a:ext cx="8197005" cy="616778"/>
          </a:xfrm>
          <a:custGeom>
            <a:avLst/>
            <a:gdLst>
              <a:gd name="T0" fmla="*/ 7429 w 7679"/>
              <a:gd name="T1" fmla="*/ 0 h 579"/>
              <a:gd name="T2" fmla="*/ 7429 w 7679"/>
              <a:gd name="T3" fmla="*/ 0 h 579"/>
              <a:gd name="T4" fmla="*/ 0 w 7679"/>
              <a:gd name="T5" fmla="*/ 0 h 579"/>
              <a:gd name="T6" fmla="*/ 0 w 7679"/>
              <a:gd name="T7" fmla="*/ 578 h 579"/>
              <a:gd name="T8" fmla="*/ 7429 w 7679"/>
              <a:gd name="T9" fmla="*/ 578 h 579"/>
              <a:gd name="T10" fmla="*/ 7678 w 7679"/>
              <a:gd name="T11" fmla="*/ 329 h 579"/>
              <a:gd name="T12" fmla="*/ 7678 w 7679"/>
              <a:gd name="T13" fmla="*/ 249 h 579"/>
              <a:gd name="T14" fmla="*/ 7429 w 7679"/>
              <a:gd name="T15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79" h="579">
                <a:moveTo>
                  <a:pt x="7429" y="0"/>
                </a:moveTo>
                <a:lnTo>
                  <a:pt x="7429" y="0"/>
                </a:lnTo>
                <a:cubicBezTo>
                  <a:pt x="0" y="0"/>
                  <a:pt x="0" y="0"/>
                  <a:pt x="0" y="0"/>
                </a:cubicBezTo>
                <a:cubicBezTo>
                  <a:pt x="0" y="578"/>
                  <a:pt x="0" y="578"/>
                  <a:pt x="0" y="578"/>
                </a:cubicBezTo>
                <a:cubicBezTo>
                  <a:pt x="7429" y="578"/>
                  <a:pt x="7429" y="578"/>
                  <a:pt x="7429" y="578"/>
                </a:cubicBezTo>
                <a:cubicBezTo>
                  <a:pt x="7572" y="578"/>
                  <a:pt x="7678" y="462"/>
                  <a:pt x="7678" y="329"/>
                </a:cubicBezTo>
                <a:cubicBezTo>
                  <a:pt x="7678" y="249"/>
                  <a:pt x="7678" y="249"/>
                  <a:pt x="7678" y="249"/>
                </a:cubicBezTo>
                <a:cubicBezTo>
                  <a:pt x="7678" y="116"/>
                  <a:pt x="7572" y="0"/>
                  <a:pt x="7429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6">
            <a:extLst>
              <a:ext uri="{FF2B5EF4-FFF2-40B4-BE49-F238E27FC236}">
                <a16:creationId xmlns:a16="http://schemas.microsoft.com/office/drawing/2014/main" id="{5E0B0FF2-9C28-1A42-8406-C3EE61EE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587" y="8096260"/>
            <a:ext cx="8197005" cy="616778"/>
          </a:xfrm>
          <a:custGeom>
            <a:avLst/>
            <a:gdLst>
              <a:gd name="T0" fmla="*/ 7429 w 7679"/>
              <a:gd name="T1" fmla="*/ 0 h 579"/>
              <a:gd name="T2" fmla="*/ 7429 w 7679"/>
              <a:gd name="T3" fmla="*/ 0 h 579"/>
              <a:gd name="T4" fmla="*/ 0 w 7679"/>
              <a:gd name="T5" fmla="*/ 0 h 579"/>
              <a:gd name="T6" fmla="*/ 0 w 7679"/>
              <a:gd name="T7" fmla="*/ 578 h 579"/>
              <a:gd name="T8" fmla="*/ 7429 w 7679"/>
              <a:gd name="T9" fmla="*/ 578 h 579"/>
              <a:gd name="T10" fmla="*/ 7678 w 7679"/>
              <a:gd name="T11" fmla="*/ 329 h 579"/>
              <a:gd name="T12" fmla="*/ 7678 w 7679"/>
              <a:gd name="T13" fmla="*/ 249 h 579"/>
              <a:gd name="T14" fmla="*/ 7429 w 7679"/>
              <a:gd name="T15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79" h="579">
                <a:moveTo>
                  <a:pt x="7429" y="0"/>
                </a:moveTo>
                <a:lnTo>
                  <a:pt x="7429" y="0"/>
                </a:lnTo>
                <a:cubicBezTo>
                  <a:pt x="0" y="0"/>
                  <a:pt x="0" y="0"/>
                  <a:pt x="0" y="0"/>
                </a:cubicBezTo>
                <a:cubicBezTo>
                  <a:pt x="0" y="578"/>
                  <a:pt x="0" y="578"/>
                  <a:pt x="0" y="578"/>
                </a:cubicBezTo>
                <a:cubicBezTo>
                  <a:pt x="7429" y="578"/>
                  <a:pt x="7429" y="578"/>
                  <a:pt x="7429" y="578"/>
                </a:cubicBezTo>
                <a:cubicBezTo>
                  <a:pt x="7572" y="578"/>
                  <a:pt x="7678" y="471"/>
                  <a:pt x="7678" y="329"/>
                </a:cubicBezTo>
                <a:cubicBezTo>
                  <a:pt x="7678" y="249"/>
                  <a:pt x="7678" y="249"/>
                  <a:pt x="7678" y="249"/>
                </a:cubicBezTo>
                <a:cubicBezTo>
                  <a:pt x="7678" y="116"/>
                  <a:pt x="7572" y="0"/>
                  <a:pt x="7429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7">
            <a:extLst>
              <a:ext uri="{FF2B5EF4-FFF2-40B4-BE49-F238E27FC236}">
                <a16:creationId xmlns:a16="http://schemas.microsoft.com/office/drawing/2014/main" id="{4CB69ECB-B1D1-2840-8687-003E456B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587" y="6740293"/>
            <a:ext cx="8197005" cy="607361"/>
          </a:xfrm>
          <a:custGeom>
            <a:avLst/>
            <a:gdLst>
              <a:gd name="T0" fmla="*/ 7429 w 7679"/>
              <a:gd name="T1" fmla="*/ 0 h 569"/>
              <a:gd name="T2" fmla="*/ 7429 w 7679"/>
              <a:gd name="T3" fmla="*/ 0 h 569"/>
              <a:gd name="T4" fmla="*/ 0 w 7679"/>
              <a:gd name="T5" fmla="*/ 0 h 569"/>
              <a:gd name="T6" fmla="*/ 0 w 7679"/>
              <a:gd name="T7" fmla="*/ 568 h 569"/>
              <a:gd name="T8" fmla="*/ 7429 w 7679"/>
              <a:gd name="T9" fmla="*/ 568 h 569"/>
              <a:gd name="T10" fmla="*/ 7678 w 7679"/>
              <a:gd name="T11" fmla="*/ 328 h 569"/>
              <a:gd name="T12" fmla="*/ 7678 w 7679"/>
              <a:gd name="T13" fmla="*/ 239 h 569"/>
              <a:gd name="T14" fmla="*/ 7429 w 7679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79" h="569">
                <a:moveTo>
                  <a:pt x="7429" y="0"/>
                </a:moveTo>
                <a:lnTo>
                  <a:pt x="7429" y="0"/>
                </a:lnTo>
                <a:cubicBezTo>
                  <a:pt x="0" y="0"/>
                  <a:pt x="0" y="0"/>
                  <a:pt x="0" y="0"/>
                </a:cubicBezTo>
                <a:cubicBezTo>
                  <a:pt x="0" y="568"/>
                  <a:pt x="0" y="568"/>
                  <a:pt x="0" y="568"/>
                </a:cubicBezTo>
                <a:cubicBezTo>
                  <a:pt x="7429" y="568"/>
                  <a:pt x="7429" y="568"/>
                  <a:pt x="7429" y="568"/>
                </a:cubicBezTo>
                <a:cubicBezTo>
                  <a:pt x="7572" y="568"/>
                  <a:pt x="7678" y="462"/>
                  <a:pt x="7678" y="328"/>
                </a:cubicBezTo>
                <a:cubicBezTo>
                  <a:pt x="7678" y="239"/>
                  <a:pt x="7678" y="239"/>
                  <a:pt x="7678" y="239"/>
                </a:cubicBezTo>
                <a:cubicBezTo>
                  <a:pt x="7678" y="107"/>
                  <a:pt x="7572" y="0"/>
                  <a:pt x="7429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8">
            <a:extLst>
              <a:ext uri="{FF2B5EF4-FFF2-40B4-BE49-F238E27FC236}">
                <a16:creationId xmlns:a16="http://schemas.microsoft.com/office/drawing/2014/main" id="{DB29CAA0-49B9-934C-9E54-13788915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089" y="5374910"/>
            <a:ext cx="8258213" cy="616778"/>
          </a:xfrm>
          <a:custGeom>
            <a:avLst/>
            <a:gdLst>
              <a:gd name="T0" fmla="*/ 7483 w 7733"/>
              <a:gd name="T1" fmla="*/ 0 h 578"/>
              <a:gd name="T2" fmla="*/ 7483 w 7733"/>
              <a:gd name="T3" fmla="*/ 0 h 578"/>
              <a:gd name="T4" fmla="*/ 0 w 7733"/>
              <a:gd name="T5" fmla="*/ 0 h 578"/>
              <a:gd name="T6" fmla="*/ 0 w 7733"/>
              <a:gd name="T7" fmla="*/ 577 h 578"/>
              <a:gd name="T8" fmla="*/ 7483 w 7733"/>
              <a:gd name="T9" fmla="*/ 577 h 578"/>
              <a:gd name="T10" fmla="*/ 7732 w 7733"/>
              <a:gd name="T11" fmla="*/ 329 h 578"/>
              <a:gd name="T12" fmla="*/ 7732 w 7733"/>
              <a:gd name="T13" fmla="*/ 248 h 578"/>
              <a:gd name="T14" fmla="*/ 7483 w 7733"/>
              <a:gd name="T1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33" h="578">
                <a:moveTo>
                  <a:pt x="7483" y="0"/>
                </a:moveTo>
                <a:lnTo>
                  <a:pt x="7483" y="0"/>
                </a:lnTo>
                <a:cubicBezTo>
                  <a:pt x="0" y="0"/>
                  <a:pt x="0" y="0"/>
                  <a:pt x="0" y="0"/>
                </a:cubicBezTo>
                <a:cubicBezTo>
                  <a:pt x="0" y="577"/>
                  <a:pt x="0" y="577"/>
                  <a:pt x="0" y="577"/>
                </a:cubicBezTo>
                <a:cubicBezTo>
                  <a:pt x="7483" y="577"/>
                  <a:pt x="7483" y="577"/>
                  <a:pt x="7483" y="577"/>
                </a:cubicBezTo>
                <a:cubicBezTo>
                  <a:pt x="7626" y="577"/>
                  <a:pt x="7732" y="462"/>
                  <a:pt x="7732" y="329"/>
                </a:cubicBezTo>
                <a:cubicBezTo>
                  <a:pt x="7732" y="248"/>
                  <a:pt x="7732" y="248"/>
                  <a:pt x="7732" y="248"/>
                </a:cubicBezTo>
                <a:cubicBezTo>
                  <a:pt x="7732" y="115"/>
                  <a:pt x="7626" y="0"/>
                  <a:pt x="748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9">
            <a:extLst>
              <a:ext uri="{FF2B5EF4-FFF2-40B4-BE49-F238E27FC236}">
                <a16:creationId xmlns:a16="http://schemas.microsoft.com/office/drawing/2014/main" id="{08C03203-FEA7-0647-B578-31B701DF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089" y="10827026"/>
            <a:ext cx="7716766" cy="607361"/>
          </a:xfrm>
          <a:custGeom>
            <a:avLst/>
            <a:gdLst>
              <a:gd name="T0" fmla="*/ 6977 w 7226"/>
              <a:gd name="T1" fmla="*/ 0 h 570"/>
              <a:gd name="T2" fmla="*/ 6977 w 7226"/>
              <a:gd name="T3" fmla="*/ 0 h 570"/>
              <a:gd name="T4" fmla="*/ 0 w 7226"/>
              <a:gd name="T5" fmla="*/ 0 h 570"/>
              <a:gd name="T6" fmla="*/ 0 w 7226"/>
              <a:gd name="T7" fmla="*/ 569 h 570"/>
              <a:gd name="T8" fmla="*/ 6977 w 7226"/>
              <a:gd name="T9" fmla="*/ 569 h 570"/>
              <a:gd name="T10" fmla="*/ 7225 w 7226"/>
              <a:gd name="T11" fmla="*/ 329 h 570"/>
              <a:gd name="T12" fmla="*/ 7225 w 7226"/>
              <a:gd name="T13" fmla="*/ 249 h 570"/>
              <a:gd name="T14" fmla="*/ 6977 w 7226"/>
              <a:gd name="T15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26" h="570">
                <a:moveTo>
                  <a:pt x="6977" y="0"/>
                </a:moveTo>
                <a:lnTo>
                  <a:pt x="6977" y="0"/>
                </a:lnTo>
                <a:cubicBezTo>
                  <a:pt x="0" y="0"/>
                  <a:pt x="0" y="0"/>
                  <a:pt x="0" y="0"/>
                </a:cubicBezTo>
                <a:cubicBezTo>
                  <a:pt x="0" y="569"/>
                  <a:pt x="0" y="569"/>
                  <a:pt x="0" y="569"/>
                </a:cubicBezTo>
                <a:cubicBezTo>
                  <a:pt x="6977" y="569"/>
                  <a:pt x="6977" y="569"/>
                  <a:pt x="6977" y="569"/>
                </a:cubicBezTo>
                <a:cubicBezTo>
                  <a:pt x="7110" y="569"/>
                  <a:pt x="7225" y="462"/>
                  <a:pt x="7225" y="329"/>
                </a:cubicBezTo>
                <a:cubicBezTo>
                  <a:pt x="7225" y="249"/>
                  <a:pt x="7225" y="249"/>
                  <a:pt x="7225" y="249"/>
                </a:cubicBezTo>
                <a:cubicBezTo>
                  <a:pt x="7225" y="107"/>
                  <a:pt x="7110" y="0"/>
                  <a:pt x="697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0">
            <a:extLst>
              <a:ext uri="{FF2B5EF4-FFF2-40B4-BE49-F238E27FC236}">
                <a16:creationId xmlns:a16="http://schemas.microsoft.com/office/drawing/2014/main" id="{9C4DFF84-71E4-5749-B5DB-BA7F2D41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587" y="9461643"/>
            <a:ext cx="2420024" cy="616778"/>
          </a:xfrm>
          <a:custGeom>
            <a:avLst/>
            <a:gdLst>
              <a:gd name="T0" fmla="*/ 2016 w 2266"/>
              <a:gd name="T1" fmla="*/ 0 h 579"/>
              <a:gd name="T2" fmla="*/ 2016 w 2266"/>
              <a:gd name="T3" fmla="*/ 0 h 579"/>
              <a:gd name="T4" fmla="*/ 0 w 2266"/>
              <a:gd name="T5" fmla="*/ 0 h 579"/>
              <a:gd name="T6" fmla="*/ 0 w 2266"/>
              <a:gd name="T7" fmla="*/ 578 h 579"/>
              <a:gd name="T8" fmla="*/ 2016 w 2266"/>
              <a:gd name="T9" fmla="*/ 578 h 579"/>
              <a:gd name="T10" fmla="*/ 2265 w 2266"/>
              <a:gd name="T11" fmla="*/ 329 h 579"/>
              <a:gd name="T12" fmla="*/ 2265 w 2266"/>
              <a:gd name="T13" fmla="*/ 249 h 579"/>
              <a:gd name="T14" fmla="*/ 2016 w 2266"/>
              <a:gd name="T15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6" h="579">
                <a:moveTo>
                  <a:pt x="2016" y="0"/>
                </a:moveTo>
                <a:lnTo>
                  <a:pt x="2016" y="0"/>
                </a:lnTo>
                <a:cubicBezTo>
                  <a:pt x="0" y="0"/>
                  <a:pt x="0" y="0"/>
                  <a:pt x="0" y="0"/>
                </a:cubicBezTo>
                <a:cubicBezTo>
                  <a:pt x="0" y="578"/>
                  <a:pt x="0" y="578"/>
                  <a:pt x="0" y="578"/>
                </a:cubicBezTo>
                <a:cubicBezTo>
                  <a:pt x="2016" y="578"/>
                  <a:pt x="2016" y="578"/>
                  <a:pt x="2016" y="578"/>
                </a:cubicBezTo>
                <a:cubicBezTo>
                  <a:pt x="2150" y="578"/>
                  <a:pt x="2265" y="462"/>
                  <a:pt x="2265" y="329"/>
                </a:cubicBezTo>
                <a:cubicBezTo>
                  <a:pt x="2265" y="249"/>
                  <a:pt x="2265" y="249"/>
                  <a:pt x="2265" y="249"/>
                </a:cubicBezTo>
                <a:cubicBezTo>
                  <a:pt x="2265" y="116"/>
                  <a:pt x="2150" y="0"/>
                  <a:pt x="201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91">
            <a:extLst>
              <a:ext uri="{FF2B5EF4-FFF2-40B4-BE49-F238E27FC236}">
                <a16:creationId xmlns:a16="http://schemas.microsoft.com/office/drawing/2014/main" id="{5DA48D8E-6D99-EC45-BBCC-37CEE489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587" y="8096260"/>
            <a:ext cx="6445548" cy="616778"/>
          </a:xfrm>
          <a:custGeom>
            <a:avLst/>
            <a:gdLst>
              <a:gd name="T0" fmla="*/ 5785 w 6035"/>
              <a:gd name="T1" fmla="*/ 0 h 579"/>
              <a:gd name="T2" fmla="*/ 5785 w 6035"/>
              <a:gd name="T3" fmla="*/ 0 h 579"/>
              <a:gd name="T4" fmla="*/ 0 w 6035"/>
              <a:gd name="T5" fmla="*/ 0 h 579"/>
              <a:gd name="T6" fmla="*/ 0 w 6035"/>
              <a:gd name="T7" fmla="*/ 578 h 579"/>
              <a:gd name="T8" fmla="*/ 5785 w 6035"/>
              <a:gd name="T9" fmla="*/ 578 h 579"/>
              <a:gd name="T10" fmla="*/ 6034 w 6035"/>
              <a:gd name="T11" fmla="*/ 329 h 579"/>
              <a:gd name="T12" fmla="*/ 6034 w 6035"/>
              <a:gd name="T13" fmla="*/ 249 h 579"/>
              <a:gd name="T14" fmla="*/ 5785 w 6035"/>
              <a:gd name="T15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5" h="579">
                <a:moveTo>
                  <a:pt x="5785" y="0"/>
                </a:moveTo>
                <a:lnTo>
                  <a:pt x="5785" y="0"/>
                </a:lnTo>
                <a:cubicBezTo>
                  <a:pt x="0" y="0"/>
                  <a:pt x="0" y="0"/>
                  <a:pt x="0" y="0"/>
                </a:cubicBezTo>
                <a:cubicBezTo>
                  <a:pt x="0" y="578"/>
                  <a:pt x="0" y="578"/>
                  <a:pt x="0" y="578"/>
                </a:cubicBezTo>
                <a:cubicBezTo>
                  <a:pt x="5785" y="578"/>
                  <a:pt x="5785" y="578"/>
                  <a:pt x="5785" y="578"/>
                </a:cubicBezTo>
                <a:cubicBezTo>
                  <a:pt x="5918" y="578"/>
                  <a:pt x="6034" y="471"/>
                  <a:pt x="6034" y="329"/>
                </a:cubicBezTo>
                <a:cubicBezTo>
                  <a:pt x="6034" y="249"/>
                  <a:pt x="6034" y="249"/>
                  <a:pt x="6034" y="249"/>
                </a:cubicBezTo>
                <a:cubicBezTo>
                  <a:pt x="6034" y="116"/>
                  <a:pt x="5918" y="0"/>
                  <a:pt x="578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2">
            <a:extLst>
              <a:ext uri="{FF2B5EF4-FFF2-40B4-BE49-F238E27FC236}">
                <a16:creationId xmlns:a16="http://schemas.microsoft.com/office/drawing/2014/main" id="{F04E60A7-3F02-E748-A74A-5C4B216B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587" y="6740293"/>
            <a:ext cx="7486065" cy="607361"/>
          </a:xfrm>
          <a:custGeom>
            <a:avLst/>
            <a:gdLst>
              <a:gd name="T0" fmla="*/ 6772 w 7013"/>
              <a:gd name="T1" fmla="*/ 0 h 569"/>
              <a:gd name="T2" fmla="*/ 6772 w 7013"/>
              <a:gd name="T3" fmla="*/ 0 h 569"/>
              <a:gd name="T4" fmla="*/ 0 w 7013"/>
              <a:gd name="T5" fmla="*/ 0 h 569"/>
              <a:gd name="T6" fmla="*/ 0 w 7013"/>
              <a:gd name="T7" fmla="*/ 568 h 569"/>
              <a:gd name="T8" fmla="*/ 6772 w 7013"/>
              <a:gd name="T9" fmla="*/ 568 h 569"/>
              <a:gd name="T10" fmla="*/ 7012 w 7013"/>
              <a:gd name="T11" fmla="*/ 328 h 569"/>
              <a:gd name="T12" fmla="*/ 7012 w 7013"/>
              <a:gd name="T13" fmla="*/ 239 h 569"/>
              <a:gd name="T14" fmla="*/ 6772 w 7013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13" h="569">
                <a:moveTo>
                  <a:pt x="6772" y="0"/>
                </a:moveTo>
                <a:lnTo>
                  <a:pt x="6772" y="0"/>
                </a:lnTo>
                <a:cubicBezTo>
                  <a:pt x="0" y="0"/>
                  <a:pt x="0" y="0"/>
                  <a:pt x="0" y="0"/>
                </a:cubicBezTo>
                <a:cubicBezTo>
                  <a:pt x="0" y="568"/>
                  <a:pt x="0" y="568"/>
                  <a:pt x="0" y="568"/>
                </a:cubicBezTo>
                <a:cubicBezTo>
                  <a:pt x="6772" y="568"/>
                  <a:pt x="6772" y="568"/>
                  <a:pt x="6772" y="568"/>
                </a:cubicBezTo>
                <a:cubicBezTo>
                  <a:pt x="6905" y="568"/>
                  <a:pt x="7012" y="462"/>
                  <a:pt x="7012" y="328"/>
                </a:cubicBezTo>
                <a:cubicBezTo>
                  <a:pt x="7012" y="239"/>
                  <a:pt x="7012" y="239"/>
                  <a:pt x="7012" y="239"/>
                </a:cubicBezTo>
                <a:cubicBezTo>
                  <a:pt x="7012" y="107"/>
                  <a:pt x="6905" y="0"/>
                  <a:pt x="67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3">
            <a:extLst>
              <a:ext uri="{FF2B5EF4-FFF2-40B4-BE49-F238E27FC236}">
                <a16:creationId xmlns:a16="http://schemas.microsoft.com/office/drawing/2014/main" id="{8F65BED6-1644-5849-A602-4EA62DD8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089" y="5374910"/>
            <a:ext cx="4129105" cy="616778"/>
          </a:xfrm>
          <a:custGeom>
            <a:avLst/>
            <a:gdLst>
              <a:gd name="T0" fmla="*/ 3617 w 3867"/>
              <a:gd name="T1" fmla="*/ 0 h 578"/>
              <a:gd name="T2" fmla="*/ 3617 w 3867"/>
              <a:gd name="T3" fmla="*/ 0 h 578"/>
              <a:gd name="T4" fmla="*/ 0 w 3867"/>
              <a:gd name="T5" fmla="*/ 0 h 578"/>
              <a:gd name="T6" fmla="*/ 0 w 3867"/>
              <a:gd name="T7" fmla="*/ 577 h 578"/>
              <a:gd name="T8" fmla="*/ 3617 w 3867"/>
              <a:gd name="T9" fmla="*/ 577 h 578"/>
              <a:gd name="T10" fmla="*/ 3866 w 3867"/>
              <a:gd name="T11" fmla="*/ 329 h 578"/>
              <a:gd name="T12" fmla="*/ 3866 w 3867"/>
              <a:gd name="T13" fmla="*/ 248 h 578"/>
              <a:gd name="T14" fmla="*/ 3617 w 3867"/>
              <a:gd name="T1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7" h="578">
                <a:moveTo>
                  <a:pt x="3617" y="0"/>
                </a:moveTo>
                <a:lnTo>
                  <a:pt x="3617" y="0"/>
                </a:lnTo>
                <a:cubicBezTo>
                  <a:pt x="0" y="0"/>
                  <a:pt x="0" y="0"/>
                  <a:pt x="0" y="0"/>
                </a:cubicBezTo>
                <a:cubicBezTo>
                  <a:pt x="0" y="577"/>
                  <a:pt x="0" y="577"/>
                  <a:pt x="0" y="577"/>
                </a:cubicBezTo>
                <a:cubicBezTo>
                  <a:pt x="3617" y="577"/>
                  <a:pt x="3617" y="577"/>
                  <a:pt x="3617" y="577"/>
                </a:cubicBezTo>
                <a:cubicBezTo>
                  <a:pt x="3759" y="577"/>
                  <a:pt x="3866" y="462"/>
                  <a:pt x="3866" y="329"/>
                </a:cubicBezTo>
                <a:cubicBezTo>
                  <a:pt x="3866" y="248"/>
                  <a:pt x="3866" y="248"/>
                  <a:pt x="3866" y="248"/>
                </a:cubicBezTo>
                <a:cubicBezTo>
                  <a:pt x="3866" y="115"/>
                  <a:pt x="3759" y="0"/>
                  <a:pt x="361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4">
            <a:extLst>
              <a:ext uri="{FF2B5EF4-FFF2-40B4-BE49-F238E27FC236}">
                <a16:creationId xmlns:a16="http://schemas.microsoft.com/office/drawing/2014/main" id="{45BE9026-2C10-434A-A26F-AEFC8318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30" y="4908798"/>
            <a:ext cx="1558421" cy="1549002"/>
          </a:xfrm>
          <a:custGeom>
            <a:avLst/>
            <a:gdLst>
              <a:gd name="T0" fmla="*/ 826 w 1458"/>
              <a:gd name="T1" fmla="*/ 1449 h 1450"/>
              <a:gd name="T2" fmla="*/ 826 w 1458"/>
              <a:gd name="T3" fmla="*/ 1449 h 1450"/>
              <a:gd name="T4" fmla="*/ 622 w 1458"/>
              <a:gd name="T5" fmla="*/ 1449 h 1450"/>
              <a:gd name="T6" fmla="*/ 0 w 1458"/>
              <a:gd name="T7" fmla="*/ 827 h 1450"/>
              <a:gd name="T8" fmla="*/ 0 w 1458"/>
              <a:gd name="T9" fmla="*/ 622 h 1450"/>
              <a:gd name="T10" fmla="*/ 622 w 1458"/>
              <a:gd name="T11" fmla="*/ 0 h 1450"/>
              <a:gd name="T12" fmla="*/ 826 w 1458"/>
              <a:gd name="T13" fmla="*/ 0 h 1450"/>
              <a:gd name="T14" fmla="*/ 1457 w 1458"/>
              <a:gd name="T15" fmla="*/ 622 h 1450"/>
              <a:gd name="T16" fmla="*/ 1457 w 1458"/>
              <a:gd name="T17" fmla="*/ 827 h 1450"/>
              <a:gd name="T18" fmla="*/ 826 w 1458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8" h="1450">
                <a:moveTo>
                  <a:pt x="826" y="1449"/>
                </a:moveTo>
                <a:lnTo>
                  <a:pt x="826" y="1449"/>
                </a:lnTo>
                <a:cubicBezTo>
                  <a:pt x="622" y="1449"/>
                  <a:pt x="622" y="1449"/>
                  <a:pt x="622" y="1449"/>
                </a:cubicBezTo>
                <a:cubicBezTo>
                  <a:pt x="284" y="1449"/>
                  <a:pt x="0" y="1173"/>
                  <a:pt x="0" y="827"/>
                </a:cubicBezTo>
                <a:cubicBezTo>
                  <a:pt x="0" y="622"/>
                  <a:pt x="0" y="622"/>
                  <a:pt x="0" y="622"/>
                </a:cubicBezTo>
                <a:cubicBezTo>
                  <a:pt x="0" y="276"/>
                  <a:pt x="284" y="0"/>
                  <a:pt x="622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1173" y="0"/>
                  <a:pt x="1457" y="276"/>
                  <a:pt x="1457" y="622"/>
                </a:cubicBezTo>
                <a:cubicBezTo>
                  <a:pt x="1457" y="827"/>
                  <a:pt x="1457" y="827"/>
                  <a:pt x="1457" y="827"/>
                </a:cubicBezTo>
                <a:cubicBezTo>
                  <a:pt x="1457" y="1173"/>
                  <a:pt x="1173" y="1449"/>
                  <a:pt x="826" y="14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5">
            <a:extLst>
              <a:ext uri="{FF2B5EF4-FFF2-40B4-BE49-F238E27FC236}">
                <a16:creationId xmlns:a16="http://schemas.microsoft.com/office/drawing/2014/main" id="{5FAE9E72-42DD-1644-A63E-8E13CFA7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30" y="6264765"/>
            <a:ext cx="1558421" cy="1558418"/>
          </a:xfrm>
          <a:custGeom>
            <a:avLst/>
            <a:gdLst>
              <a:gd name="T0" fmla="*/ 826 w 1458"/>
              <a:gd name="T1" fmla="*/ 1457 h 1458"/>
              <a:gd name="T2" fmla="*/ 826 w 1458"/>
              <a:gd name="T3" fmla="*/ 1457 h 1458"/>
              <a:gd name="T4" fmla="*/ 622 w 1458"/>
              <a:gd name="T5" fmla="*/ 1457 h 1458"/>
              <a:gd name="T6" fmla="*/ 0 w 1458"/>
              <a:gd name="T7" fmla="*/ 834 h 1458"/>
              <a:gd name="T8" fmla="*/ 0 w 1458"/>
              <a:gd name="T9" fmla="*/ 630 h 1458"/>
              <a:gd name="T10" fmla="*/ 622 w 1458"/>
              <a:gd name="T11" fmla="*/ 0 h 1458"/>
              <a:gd name="T12" fmla="*/ 826 w 1458"/>
              <a:gd name="T13" fmla="*/ 0 h 1458"/>
              <a:gd name="T14" fmla="*/ 1457 w 1458"/>
              <a:gd name="T15" fmla="*/ 630 h 1458"/>
              <a:gd name="T16" fmla="*/ 1457 w 1458"/>
              <a:gd name="T17" fmla="*/ 834 h 1458"/>
              <a:gd name="T18" fmla="*/ 826 w 1458"/>
              <a:gd name="T19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8" h="1458">
                <a:moveTo>
                  <a:pt x="826" y="1457"/>
                </a:moveTo>
                <a:lnTo>
                  <a:pt x="826" y="1457"/>
                </a:lnTo>
                <a:cubicBezTo>
                  <a:pt x="622" y="1457"/>
                  <a:pt x="622" y="1457"/>
                  <a:pt x="622" y="1457"/>
                </a:cubicBezTo>
                <a:cubicBezTo>
                  <a:pt x="284" y="1457"/>
                  <a:pt x="0" y="1172"/>
                  <a:pt x="0" y="834"/>
                </a:cubicBezTo>
                <a:cubicBezTo>
                  <a:pt x="0" y="630"/>
                  <a:pt x="0" y="630"/>
                  <a:pt x="0" y="630"/>
                </a:cubicBezTo>
                <a:cubicBezTo>
                  <a:pt x="0" y="285"/>
                  <a:pt x="284" y="0"/>
                  <a:pt x="622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1173" y="0"/>
                  <a:pt x="1457" y="285"/>
                  <a:pt x="1457" y="630"/>
                </a:cubicBezTo>
                <a:cubicBezTo>
                  <a:pt x="1457" y="834"/>
                  <a:pt x="1457" y="834"/>
                  <a:pt x="1457" y="834"/>
                </a:cubicBezTo>
                <a:cubicBezTo>
                  <a:pt x="1457" y="1172"/>
                  <a:pt x="1173" y="1457"/>
                  <a:pt x="826" y="14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6">
            <a:extLst>
              <a:ext uri="{FF2B5EF4-FFF2-40B4-BE49-F238E27FC236}">
                <a16:creationId xmlns:a16="http://schemas.microsoft.com/office/drawing/2014/main" id="{AB06659A-9635-B346-9616-E9A9AF06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30" y="7630148"/>
            <a:ext cx="1558421" cy="1549002"/>
          </a:xfrm>
          <a:custGeom>
            <a:avLst/>
            <a:gdLst>
              <a:gd name="T0" fmla="*/ 826 w 1458"/>
              <a:gd name="T1" fmla="*/ 1449 h 1450"/>
              <a:gd name="T2" fmla="*/ 826 w 1458"/>
              <a:gd name="T3" fmla="*/ 1449 h 1450"/>
              <a:gd name="T4" fmla="*/ 622 w 1458"/>
              <a:gd name="T5" fmla="*/ 1449 h 1450"/>
              <a:gd name="T6" fmla="*/ 0 w 1458"/>
              <a:gd name="T7" fmla="*/ 826 h 1450"/>
              <a:gd name="T8" fmla="*/ 0 w 1458"/>
              <a:gd name="T9" fmla="*/ 622 h 1450"/>
              <a:gd name="T10" fmla="*/ 622 w 1458"/>
              <a:gd name="T11" fmla="*/ 0 h 1450"/>
              <a:gd name="T12" fmla="*/ 826 w 1458"/>
              <a:gd name="T13" fmla="*/ 0 h 1450"/>
              <a:gd name="T14" fmla="*/ 1457 w 1458"/>
              <a:gd name="T15" fmla="*/ 622 h 1450"/>
              <a:gd name="T16" fmla="*/ 1457 w 1458"/>
              <a:gd name="T17" fmla="*/ 826 h 1450"/>
              <a:gd name="T18" fmla="*/ 826 w 1458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8" h="1450">
                <a:moveTo>
                  <a:pt x="826" y="1449"/>
                </a:moveTo>
                <a:lnTo>
                  <a:pt x="826" y="1449"/>
                </a:lnTo>
                <a:cubicBezTo>
                  <a:pt x="622" y="1449"/>
                  <a:pt x="622" y="1449"/>
                  <a:pt x="622" y="1449"/>
                </a:cubicBezTo>
                <a:cubicBezTo>
                  <a:pt x="284" y="1449"/>
                  <a:pt x="0" y="1173"/>
                  <a:pt x="0" y="826"/>
                </a:cubicBezTo>
                <a:cubicBezTo>
                  <a:pt x="0" y="622"/>
                  <a:pt x="0" y="622"/>
                  <a:pt x="0" y="622"/>
                </a:cubicBezTo>
                <a:cubicBezTo>
                  <a:pt x="0" y="276"/>
                  <a:pt x="284" y="0"/>
                  <a:pt x="622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1173" y="0"/>
                  <a:pt x="1457" y="276"/>
                  <a:pt x="1457" y="622"/>
                </a:cubicBezTo>
                <a:cubicBezTo>
                  <a:pt x="1457" y="826"/>
                  <a:pt x="1457" y="826"/>
                  <a:pt x="1457" y="826"/>
                </a:cubicBezTo>
                <a:cubicBezTo>
                  <a:pt x="1457" y="1173"/>
                  <a:pt x="1173" y="1449"/>
                  <a:pt x="826" y="14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7">
            <a:extLst>
              <a:ext uri="{FF2B5EF4-FFF2-40B4-BE49-F238E27FC236}">
                <a16:creationId xmlns:a16="http://schemas.microsoft.com/office/drawing/2014/main" id="{E98B1180-8758-F347-B550-BF53F33F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30" y="8995531"/>
            <a:ext cx="1558421" cy="1549002"/>
          </a:xfrm>
          <a:custGeom>
            <a:avLst/>
            <a:gdLst>
              <a:gd name="T0" fmla="*/ 826 w 1458"/>
              <a:gd name="T1" fmla="*/ 1449 h 1450"/>
              <a:gd name="T2" fmla="*/ 826 w 1458"/>
              <a:gd name="T3" fmla="*/ 1449 h 1450"/>
              <a:gd name="T4" fmla="*/ 622 w 1458"/>
              <a:gd name="T5" fmla="*/ 1449 h 1450"/>
              <a:gd name="T6" fmla="*/ 0 w 1458"/>
              <a:gd name="T7" fmla="*/ 826 h 1450"/>
              <a:gd name="T8" fmla="*/ 0 w 1458"/>
              <a:gd name="T9" fmla="*/ 622 h 1450"/>
              <a:gd name="T10" fmla="*/ 622 w 1458"/>
              <a:gd name="T11" fmla="*/ 0 h 1450"/>
              <a:gd name="T12" fmla="*/ 826 w 1458"/>
              <a:gd name="T13" fmla="*/ 0 h 1450"/>
              <a:gd name="T14" fmla="*/ 1457 w 1458"/>
              <a:gd name="T15" fmla="*/ 622 h 1450"/>
              <a:gd name="T16" fmla="*/ 1457 w 1458"/>
              <a:gd name="T17" fmla="*/ 826 h 1450"/>
              <a:gd name="T18" fmla="*/ 826 w 1458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8" h="1450">
                <a:moveTo>
                  <a:pt x="826" y="1449"/>
                </a:moveTo>
                <a:lnTo>
                  <a:pt x="826" y="1449"/>
                </a:lnTo>
                <a:cubicBezTo>
                  <a:pt x="622" y="1449"/>
                  <a:pt x="622" y="1449"/>
                  <a:pt x="622" y="1449"/>
                </a:cubicBezTo>
                <a:cubicBezTo>
                  <a:pt x="284" y="1449"/>
                  <a:pt x="0" y="1173"/>
                  <a:pt x="0" y="826"/>
                </a:cubicBezTo>
                <a:cubicBezTo>
                  <a:pt x="0" y="622"/>
                  <a:pt x="0" y="622"/>
                  <a:pt x="0" y="622"/>
                </a:cubicBezTo>
                <a:cubicBezTo>
                  <a:pt x="0" y="275"/>
                  <a:pt x="284" y="0"/>
                  <a:pt x="622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1173" y="0"/>
                  <a:pt x="1457" y="275"/>
                  <a:pt x="1457" y="622"/>
                </a:cubicBezTo>
                <a:cubicBezTo>
                  <a:pt x="1457" y="826"/>
                  <a:pt x="1457" y="826"/>
                  <a:pt x="1457" y="826"/>
                </a:cubicBezTo>
                <a:cubicBezTo>
                  <a:pt x="1457" y="1173"/>
                  <a:pt x="1173" y="1449"/>
                  <a:pt x="826" y="14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8">
            <a:extLst>
              <a:ext uri="{FF2B5EF4-FFF2-40B4-BE49-F238E27FC236}">
                <a16:creationId xmlns:a16="http://schemas.microsoft.com/office/drawing/2014/main" id="{6BAEA8DA-238F-7F43-9203-13BFF3C6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30" y="10351497"/>
            <a:ext cx="1558421" cy="1558418"/>
          </a:xfrm>
          <a:custGeom>
            <a:avLst/>
            <a:gdLst>
              <a:gd name="T0" fmla="*/ 826 w 1458"/>
              <a:gd name="T1" fmla="*/ 1457 h 1458"/>
              <a:gd name="T2" fmla="*/ 826 w 1458"/>
              <a:gd name="T3" fmla="*/ 1457 h 1458"/>
              <a:gd name="T4" fmla="*/ 622 w 1458"/>
              <a:gd name="T5" fmla="*/ 1457 h 1458"/>
              <a:gd name="T6" fmla="*/ 0 w 1458"/>
              <a:gd name="T7" fmla="*/ 835 h 1458"/>
              <a:gd name="T8" fmla="*/ 0 w 1458"/>
              <a:gd name="T9" fmla="*/ 631 h 1458"/>
              <a:gd name="T10" fmla="*/ 622 w 1458"/>
              <a:gd name="T11" fmla="*/ 0 h 1458"/>
              <a:gd name="T12" fmla="*/ 826 w 1458"/>
              <a:gd name="T13" fmla="*/ 0 h 1458"/>
              <a:gd name="T14" fmla="*/ 1457 w 1458"/>
              <a:gd name="T15" fmla="*/ 631 h 1458"/>
              <a:gd name="T16" fmla="*/ 1457 w 1458"/>
              <a:gd name="T17" fmla="*/ 835 h 1458"/>
              <a:gd name="T18" fmla="*/ 826 w 1458"/>
              <a:gd name="T19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8" h="1458">
                <a:moveTo>
                  <a:pt x="826" y="1457"/>
                </a:moveTo>
                <a:lnTo>
                  <a:pt x="826" y="1457"/>
                </a:lnTo>
                <a:cubicBezTo>
                  <a:pt x="622" y="1457"/>
                  <a:pt x="622" y="1457"/>
                  <a:pt x="622" y="1457"/>
                </a:cubicBezTo>
                <a:cubicBezTo>
                  <a:pt x="284" y="1457"/>
                  <a:pt x="0" y="1173"/>
                  <a:pt x="0" y="835"/>
                </a:cubicBezTo>
                <a:cubicBezTo>
                  <a:pt x="0" y="631"/>
                  <a:pt x="0" y="631"/>
                  <a:pt x="0" y="631"/>
                </a:cubicBezTo>
                <a:cubicBezTo>
                  <a:pt x="0" y="284"/>
                  <a:pt x="284" y="0"/>
                  <a:pt x="622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1173" y="0"/>
                  <a:pt x="1457" y="284"/>
                  <a:pt x="1457" y="631"/>
                </a:cubicBezTo>
                <a:cubicBezTo>
                  <a:pt x="1457" y="835"/>
                  <a:pt x="1457" y="835"/>
                  <a:pt x="1457" y="835"/>
                </a:cubicBezTo>
                <a:cubicBezTo>
                  <a:pt x="1457" y="1173"/>
                  <a:pt x="1173" y="1457"/>
                  <a:pt x="826" y="14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19">
            <a:extLst>
              <a:ext uri="{FF2B5EF4-FFF2-40B4-BE49-F238E27FC236}">
                <a16:creationId xmlns:a16="http://schemas.microsoft.com/office/drawing/2014/main" id="{8D48FEA9-5CFD-4049-A507-51BF6DCC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03" y="5374910"/>
            <a:ext cx="7443693" cy="6148932"/>
          </a:xfrm>
          <a:custGeom>
            <a:avLst/>
            <a:gdLst>
              <a:gd name="T0" fmla="*/ 6320 w 6970"/>
              <a:gd name="T1" fmla="*/ 986 h 5759"/>
              <a:gd name="T2" fmla="*/ 3005 w 6970"/>
              <a:gd name="T3" fmla="*/ 1120 h 5759"/>
              <a:gd name="T4" fmla="*/ 854 w 6970"/>
              <a:gd name="T5" fmla="*/ 1776 h 5759"/>
              <a:gd name="T6" fmla="*/ 6765 w 6970"/>
              <a:gd name="T7" fmla="*/ 4745 h 5759"/>
              <a:gd name="T8" fmla="*/ 6169 w 6970"/>
              <a:gd name="T9" fmla="*/ 3616 h 5759"/>
              <a:gd name="T10" fmla="*/ 3778 w 6970"/>
              <a:gd name="T11" fmla="*/ 4043 h 5759"/>
              <a:gd name="T12" fmla="*/ 4036 w 6970"/>
              <a:gd name="T13" fmla="*/ 4132 h 5759"/>
              <a:gd name="T14" fmla="*/ 4373 w 6970"/>
              <a:gd name="T15" fmla="*/ 3936 h 5759"/>
              <a:gd name="T16" fmla="*/ 4418 w 6970"/>
              <a:gd name="T17" fmla="*/ 4478 h 5759"/>
              <a:gd name="T18" fmla="*/ 4445 w 6970"/>
              <a:gd name="T19" fmla="*/ 4647 h 5759"/>
              <a:gd name="T20" fmla="*/ 5316 w 6970"/>
              <a:gd name="T21" fmla="*/ 3971 h 5759"/>
              <a:gd name="T22" fmla="*/ 5565 w 6970"/>
              <a:gd name="T23" fmla="*/ 3927 h 5759"/>
              <a:gd name="T24" fmla="*/ 5956 w 6970"/>
              <a:gd name="T25" fmla="*/ 4585 h 5759"/>
              <a:gd name="T26" fmla="*/ 4596 w 6970"/>
              <a:gd name="T27" fmla="*/ 4460 h 5759"/>
              <a:gd name="T28" fmla="*/ 5778 w 6970"/>
              <a:gd name="T29" fmla="*/ 4096 h 5759"/>
              <a:gd name="T30" fmla="*/ 2934 w 6970"/>
              <a:gd name="T31" fmla="*/ 4674 h 5759"/>
              <a:gd name="T32" fmla="*/ 3476 w 6970"/>
              <a:gd name="T33" fmla="*/ 4007 h 5759"/>
              <a:gd name="T34" fmla="*/ 2472 w 6970"/>
              <a:gd name="T35" fmla="*/ 4167 h 5759"/>
              <a:gd name="T36" fmla="*/ 1734 w 6970"/>
              <a:gd name="T37" fmla="*/ 4860 h 5759"/>
              <a:gd name="T38" fmla="*/ 1298 w 6970"/>
              <a:gd name="T39" fmla="*/ 4060 h 5759"/>
              <a:gd name="T40" fmla="*/ 3307 w 6970"/>
              <a:gd name="T41" fmla="*/ 2034 h 5759"/>
              <a:gd name="T42" fmla="*/ 4445 w 6970"/>
              <a:gd name="T43" fmla="*/ 1465 h 5759"/>
              <a:gd name="T44" fmla="*/ 3671 w 6970"/>
              <a:gd name="T45" fmla="*/ 2265 h 5759"/>
              <a:gd name="T46" fmla="*/ 2329 w 6970"/>
              <a:gd name="T47" fmla="*/ 2265 h 5759"/>
              <a:gd name="T48" fmla="*/ 2880 w 6970"/>
              <a:gd name="T49" fmla="*/ 1954 h 5759"/>
              <a:gd name="T50" fmla="*/ 3236 w 6970"/>
              <a:gd name="T51" fmla="*/ 2336 h 5759"/>
              <a:gd name="T52" fmla="*/ 2987 w 6970"/>
              <a:gd name="T53" fmla="*/ 3091 h 5759"/>
              <a:gd name="T54" fmla="*/ 5902 w 6970"/>
              <a:gd name="T55" fmla="*/ 3687 h 5759"/>
              <a:gd name="T56" fmla="*/ 5360 w 6970"/>
              <a:gd name="T57" fmla="*/ 2318 h 5759"/>
              <a:gd name="T58" fmla="*/ 5822 w 6970"/>
              <a:gd name="T59" fmla="*/ 2070 h 5759"/>
              <a:gd name="T60" fmla="*/ 6125 w 6970"/>
              <a:gd name="T61" fmla="*/ 2363 h 5759"/>
              <a:gd name="T62" fmla="*/ 5040 w 6970"/>
              <a:gd name="T63" fmla="*/ 2505 h 5759"/>
              <a:gd name="T64" fmla="*/ 5476 w 6970"/>
              <a:gd name="T65" fmla="*/ 1581 h 5759"/>
              <a:gd name="T66" fmla="*/ 5067 w 6970"/>
              <a:gd name="T67" fmla="*/ 1013 h 5759"/>
              <a:gd name="T68" fmla="*/ 4765 w 6970"/>
              <a:gd name="T69" fmla="*/ 595 h 5759"/>
              <a:gd name="T70" fmla="*/ 5102 w 6970"/>
              <a:gd name="T71" fmla="*/ 373 h 5759"/>
              <a:gd name="T72" fmla="*/ 6125 w 6970"/>
              <a:gd name="T73" fmla="*/ 1120 h 5759"/>
              <a:gd name="T74" fmla="*/ 5582 w 6970"/>
              <a:gd name="T75" fmla="*/ 631 h 5759"/>
              <a:gd name="T76" fmla="*/ 5893 w 6970"/>
              <a:gd name="T77" fmla="*/ 506 h 5759"/>
              <a:gd name="T78" fmla="*/ 6089 w 6970"/>
              <a:gd name="T79" fmla="*/ 551 h 5759"/>
              <a:gd name="T80" fmla="*/ 5547 w 6970"/>
              <a:gd name="T81" fmla="*/ 595 h 5759"/>
              <a:gd name="T82" fmla="*/ 5458 w 6970"/>
              <a:gd name="T83" fmla="*/ 1066 h 5759"/>
              <a:gd name="T84" fmla="*/ 5342 w 6970"/>
              <a:gd name="T85" fmla="*/ 639 h 5759"/>
              <a:gd name="T86" fmla="*/ 3840 w 6970"/>
              <a:gd name="T87" fmla="*/ 666 h 5759"/>
              <a:gd name="T88" fmla="*/ 4169 w 6970"/>
              <a:gd name="T89" fmla="*/ 533 h 5759"/>
              <a:gd name="T90" fmla="*/ 4365 w 6970"/>
              <a:gd name="T91" fmla="*/ 542 h 5759"/>
              <a:gd name="T92" fmla="*/ 3680 w 6970"/>
              <a:gd name="T93" fmla="*/ 1510 h 5759"/>
              <a:gd name="T94" fmla="*/ 2889 w 6970"/>
              <a:gd name="T95" fmla="*/ 462 h 5759"/>
              <a:gd name="T96" fmla="*/ 3085 w 6970"/>
              <a:gd name="T97" fmla="*/ 1456 h 5759"/>
              <a:gd name="T98" fmla="*/ 2587 w 6970"/>
              <a:gd name="T99" fmla="*/ 462 h 5759"/>
              <a:gd name="T100" fmla="*/ 1529 w 6970"/>
              <a:gd name="T101" fmla="*/ 746 h 5759"/>
              <a:gd name="T102" fmla="*/ 1494 w 6970"/>
              <a:gd name="T103" fmla="*/ 577 h 5759"/>
              <a:gd name="T104" fmla="*/ 818 w 6970"/>
              <a:gd name="T105" fmla="*/ 2301 h 5759"/>
              <a:gd name="T106" fmla="*/ 1334 w 6970"/>
              <a:gd name="T107" fmla="*/ 2896 h 5759"/>
              <a:gd name="T108" fmla="*/ 1192 w 6970"/>
              <a:gd name="T109" fmla="*/ 3998 h 5759"/>
              <a:gd name="T110" fmla="*/ 978 w 6970"/>
              <a:gd name="T111" fmla="*/ 3883 h 5759"/>
              <a:gd name="T112" fmla="*/ 836 w 6970"/>
              <a:gd name="T113" fmla="*/ 4896 h 5759"/>
              <a:gd name="T114" fmla="*/ 3218 w 6970"/>
              <a:gd name="T115" fmla="*/ 4816 h 5759"/>
              <a:gd name="T116" fmla="*/ 4160 w 6970"/>
              <a:gd name="T117" fmla="*/ 4629 h 5759"/>
              <a:gd name="T118" fmla="*/ 5929 w 6970"/>
              <a:gd name="T119" fmla="*/ 5429 h 5759"/>
              <a:gd name="T120" fmla="*/ 6036 w 6970"/>
              <a:gd name="T121" fmla="*/ 4140 h 5759"/>
              <a:gd name="T122" fmla="*/ 6409 w 6970"/>
              <a:gd name="T123" fmla="*/ 3980 h 5759"/>
              <a:gd name="T124" fmla="*/ 6658 w 6970"/>
              <a:gd name="T125" fmla="*/ 4034 h 5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70" h="5759">
                <a:moveTo>
                  <a:pt x="6498" y="4523"/>
                </a:moveTo>
                <a:lnTo>
                  <a:pt x="6498" y="4523"/>
                </a:lnTo>
                <a:cubicBezTo>
                  <a:pt x="6516" y="4567"/>
                  <a:pt x="6551" y="4602"/>
                  <a:pt x="6587" y="4638"/>
                </a:cubicBezTo>
                <a:cubicBezTo>
                  <a:pt x="6631" y="4656"/>
                  <a:pt x="6676" y="4674"/>
                  <a:pt x="6720" y="4674"/>
                </a:cubicBezTo>
                <a:cubicBezTo>
                  <a:pt x="6738" y="4674"/>
                  <a:pt x="6756" y="4674"/>
                  <a:pt x="6773" y="4665"/>
                </a:cubicBezTo>
                <a:cubicBezTo>
                  <a:pt x="6836" y="4656"/>
                  <a:pt x="6889" y="4611"/>
                  <a:pt x="6924" y="4558"/>
                </a:cubicBezTo>
                <a:cubicBezTo>
                  <a:pt x="6960" y="4505"/>
                  <a:pt x="6969" y="4442"/>
                  <a:pt x="6951" y="4380"/>
                </a:cubicBezTo>
                <a:cubicBezTo>
                  <a:pt x="6942" y="4327"/>
                  <a:pt x="6907" y="4274"/>
                  <a:pt x="6862" y="4238"/>
                </a:cubicBezTo>
                <a:cubicBezTo>
                  <a:pt x="6889" y="4203"/>
                  <a:pt x="6898" y="4149"/>
                  <a:pt x="6889" y="4105"/>
                </a:cubicBezTo>
                <a:cubicBezTo>
                  <a:pt x="6880" y="4078"/>
                  <a:pt x="6871" y="4051"/>
                  <a:pt x="6853" y="4034"/>
                </a:cubicBezTo>
                <a:cubicBezTo>
                  <a:pt x="6862" y="3998"/>
                  <a:pt x="6871" y="3963"/>
                  <a:pt x="6871" y="3927"/>
                </a:cubicBezTo>
                <a:cubicBezTo>
                  <a:pt x="6871" y="3767"/>
                  <a:pt x="6738" y="3625"/>
                  <a:pt x="6569" y="3625"/>
                </a:cubicBezTo>
                <a:cubicBezTo>
                  <a:pt x="6525" y="3625"/>
                  <a:pt x="6480" y="3643"/>
                  <a:pt x="6436" y="3660"/>
                </a:cubicBezTo>
                <a:cubicBezTo>
                  <a:pt x="6249" y="3118"/>
                  <a:pt x="6249" y="3118"/>
                  <a:pt x="6249" y="3118"/>
                </a:cubicBezTo>
                <a:cubicBezTo>
                  <a:pt x="6240" y="3083"/>
                  <a:pt x="6205" y="3056"/>
                  <a:pt x="6169" y="3047"/>
                </a:cubicBezTo>
                <a:cubicBezTo>
                  <a:pt x="5920" y="2994"/>
                  <a:pt x="5920" y="2994"/>
                  <a:pt x="5920" y="2994"/>
                </a:cubicBezTo>
                <a:lnTo>
                  <a:pt x="5920" y="2994"/>
                </a:lnTo>
                <a:cubicBezTo>
                  <a:pt x="5822" y="2976"/>
                  <a:pt x="5822" y="2976"/>
                  <a:pt x="5822" y="2976"/>
                </a:cubicBezTo>
                <a:cubicBezTo>
                  <a:pt x="5822" y="2861"/>
                  <a:pt x="5822" y="2861"/>
                  <a:pt x="5822" y="2861"/>
                </a:cubicBezTo>
                <a:cubicBezTo>
                  <a:pt x="5849" y="2852"/>
                  <a:pt x="5876" y="2843"/>
                  <a:pt x="5902" y="2825"/>
                </a:cubicBezTo>
                <a:cubicBezTo>
                  <a:pt x="5920" y="2887"/>
                  <a:pt x="5965" y="2940"/>
                  <a:pt x="6027" y="2976"/>
                </a:cubicBezTo>
                <a:cubicBezTo>
                  <a:pt x="6071" y="3012"/>
                  <a:pt x="6133" y="3029"/>
                  <a:pt x="6196" y="3029"/>
                </a:cubicBezTo>
                <a:cubicBezTo>
                  <a:pt x="6213" y="3029"/>
                  <a:pt x="6240" y="3029"/>
                  <a:pt x="6267" y="3020"/>
                </a:cubicBezTo>
                <a:cubicBezTo>
                  <a:pt x="6347" y="3003"/>
                  <a:pt x="6418" y="2949"/>
                  <a:pt x="6462" y="2878"/>
                </a:cubicBezTo>
                <a:cubicBezTo>
                  <a:pt x="6507" y="2807"/>
                  <a:pt x="6525" y="2727"/>
                  <a:pt x="6507" y="2647"/>
                </a:cubicBezTo>
                <a:cubicBezTo>
                  <a:pt x="6489" y="2567"/>
                  <a:pt x="6445" y="2505"/>
                  <a:pt x="6382" y="2460"/>
                </a:cubicBezTo>
                <a:cubicBezTo>
                  <a:pt x="6418" y="2407"/>
                  <a:pt x="6427" y="2345"/>
                  <a:pt x="6418" y="2283"/>
                </a:cubicBezTo>
                <a:cubicBezTo>
                  <a:pt x="6409" y="2247"/>
                  <a:pt x="6391" y="2212"/>
                  <a:pt x="6364" y="2185"/>
                </a:cubicBezTo>
                <a:cubicBezTo>
                  <a:pt x="6382" y="2141"/>
                  <a:pt x="6391" y="2096"/>
                  <a:pt x="6391" y="2043"/>
                </a:cubicBezTo>
                <a:cubicBezTo>
                  <a:pt x="6391" y="1830"/>
                  <a:pt x="6213" y="1652"/>
                  <a:pt x="6000" y="1652"/>
                </a:cubicBezTo>
                <a:cubicBezTo>
                  <a:pt x="5920" y="1652"/>
                  <a:pt x="5849" y="1669"/>
                  <a:pt x="5787" y="1705"/>
                </a:cubicBezTo>
                <a:cubicBezTo>
                  <a:pt x="5734" y="1652"/>
                  <a:pt x="5653" y="1607"/>
                  <a:pt x="5573" y="1590"/>
                </a:cubicBezTo>
                <a:cubicBezTo>
                  <a:pt x="6240" y="1590"/>
                  <a:pt x="6240" y="1590"/>
                  <a:pt x="6240" y="1590"/>
                </a:cubicBezTo>
                <a:cubicBezTo>
                  <a:pt x="6267" y="1590"/>
                  <a:pt x="6284" y="1581"/>
                  <a:pt x="6302" y="1563"/>
                </a:cubicBezTo>
                <a:cubicBezTo>
                  <a:pt x="6311" y="1545"/>
                  <a:pt x="6320" y="1518"/>
                  <a:pt x="6311" y="1501"/>
                </a:cubicBezTo>
                <a:cubicBezTo>
                  <a:pt x="6187" y="1137"/>
                  <a:pt x="6187" y="1137"/>
                  <a:pt x="6187" y="1137"/>
                </a:cubicBezTo>
                <a:cubicBezTo>
                  <a:pt x="6178" y="1111"/>
                  <a:pt x="6160" y="1093"/>
                  <a:pt x="6133" y="1084"/>
                </a:cubicBezTo>
                <a:cubicBezTo>
                  <a:pt x="5982" y="1057"/>
                  <a:pt x="5982" y="1057"/>
                  <a:pt x="5982" y="1057"/>
                </a:cubicBezTo>
                <a:cubicBezTo>
                  <a:pt x="5920" y="1040"/>
                  <a:pt x="5920" y="1040"/>
                  <a:pt x="5920" y="1040"/>
                </a:cubicBezTo>
                <a:cubicBezTo>
                  <a:pt x="5920" y="969"/>
                  <a:pt x="5920" y="969"/>
                  <a:pt x="5920" y="969"/>
                </a:cubicBezTo>
                <a:cubicBezTo>
                  <a:pt x="5938" y="969"/>
                  <a:pt x="5947" y="959"/>
                  <a:pt x="5965" y="951"/>
                </a:cubicBezTo>
                <a:cubicBezTo>
                  <a:pt x="5982" y="986"/>
                  <a:pt x="6009" y="1022"/>
                  <a:pt x="6044" y="1048"/>
                </a:cubicBezTo>
                <a:cubicBezTo>
                  <a:pt x="6071" y="1066"/>
                  <a:pt x="6116" y="1075"/>
                  <a:pt x="6151" y="1075"/>
                </a:cubicBezTo>
                <a:cubicBezTo>
                  <a:pt x="6160" y="1075"/>
                  <a:pt x="6178" y="1075"/>
                  <a:pt x="6196" y="1075"/>
                </a:cubicBezTo>
                <a:cubicBezTo>
                  <a:pt x="6240" y="1057"/>
                  <a:pt x="6284" y="1031"/>
                  <a:pt x="6320" y="986"/>
                </a:cubicBezTo>
                <a:cubicBezTo>
                  <a:pt x="6347" y="942"/>
                  <a:pt x="6356" y="888"/>
                  <a:pt x="6347" y="835"/>
                </a:cubicBezTo>
                <a:cubicBezTo>
                  <a:pt x="6329" y="791"/>
                  <a:pt x="6311" y="746"/>
                  <a:pt x="6267" y="720"/>
                </a:cubicBezTo>
                <a:cubicBezTo>
                  <a:pt x="6293" y="693"/>
                  <a:pt x="6302" y="648"/>
                  <a:pt x="6293" y="613"/>
                </a:cubicBezTo>
                <a:cubicBezTo>
                  <a:pt x="6284" y="586"/>
                  <a:pt x="6276" y="568"/>
                  <a:pt x="6258" y="551"/>
                </a:cubicBezTo>
                <a:cubicBezTo>
                  <a:pt x="6267" y="524"/>
                  <a:pt x="6276" y="497"/>
                  <a:pt x="6276" y="462"/>
                </a:cubicBezTo>
                <a:cubicBezTo>
                  <a:pt x="6276" y="329"/>
                  <a:pt x="6160" y="213"/>
                  <a:pt x="6027" y="213"/>
                </a:cubicBezTo>
                <a:cubicBezTo>
                  <a:pt x="5982" y="213"/>
                  <a:pt x="5938" y="231"/>
                  <a:pt x="5902" y="248"/>
                </a:cubicBezTo>
                <a:cubicBezTo>
                  <a:pt x="5840" y="204"/>
                  <a:pt x="5769" y="168"/>
                  <a:pt x="5698" y="168"/>
                </a:cubicBezTo>
                <a:cubicBezTo>
                  <a:pt x="5609" y="168"/>
                  <a:pt x="5529" y="213"/>
                  <a:pt x="5476" y="266"/>
                </a:cubicBezTo>
                <a:cubicBezTo>
                  <a:pt x="5431" y="168"/>
                  <a:pt x="5325" y="97"/>
                  <a:pt x="5200" y="97"/>
                </a:cubicBezTo>
                <a:cubicBezTo>
                  <a:pt x="5147" y="97"/>
                  <a:pt x="5094" y="106"/>
                  <a:pt x="5049" y="142"/>
                </a:cubicBezTo>
                <a:cubicBezTo>
                  <a:pt x="4978" y="71"/>
                  <a:pt x="4898" y="44"/>
                  <a:pt x="4800" y="44"/>
                </a:cubicBezTo>
                <a:cubicBezTo>
                  <a:pt x="4649" y="44"/>
                  <a:pt x="4525" y="133"/>
                  <a:pt x="4471" y="266"/>
                </a:cubicBezTo>
                <a:cubicBezTo>
                  <a:pt x="4427" y="231"/>
                  <a:pt x="4373" y="213"/>
                  <a:pt x="4320" y="213"/>
                </a:cubicBezTo>
                <a:cubicBezTo>
                  <a:pt x="4276" y="213"/>
                  <a:pt x="4231" y="231"/>
                  <a:pt x="4196" y="248"/>
                </a:cubicBezTo>
                <a:cubicBezTo>
                  <a:pt x="4143" y="204"/>
                  <a:pt x="4063" y="168"/>
                  <a:pt x="3991" y="168"/>
                </a:cubicBezTo>
                <a:cubicBezTo>
                  <a:pt x="3823" y="168"/>
                  <a:pt x="3689" y="302"/>
                  <a:pt x="3689" y="471"/>
                </a:cubicBezTo>
                <a:cubicBezTo>
                  <a:pt x="3689" y="488"/>
                  <a:pt x="3698" y="506"/>
                  <a:pt x="3698" y="524"/>
                </a:cubicBezTo>
                <a:cubicBezTo>
                  <a:pt x="3654" y="551"/>
                  <a:pt x="3627" y="595"/>
                  <a:pt x="3627" y="648"/>
                </a:cubicBezTo>
                <a:cubicBezTo>
                  <a:pt x="3627" y="693"/>
                  <a:pt x="3645" y="728"/>
                  <a:pt x="3671" y="755"/>
                </a:cubicBezTo>
                <a:cubicBezTo>
                  <a:pt x="3636" y="791"/>
                  <a:pt x="3618" y="835"/>
                  <a:pt x="3618" y="880"/>
                </a:cubicBezTo>
                <a:cubicBezTo>
                  <a:pt x="3618" y="986"/>
                  <a:pt x="3707" y="1075"/>
                  <a:pt x="3823" y="1075"/>
                </a:cubicBezTo>
                <a:cubicBezTo>
                  <a:pt x="3894" y="1075"/>
                  <a:pt x="3965" y="1031"/>
                  <a:pt x="4000" y="959"/>
                </a:cubicBezTo>
                <a:cubicBezTo>
                  <a:pt x="4009" y="969"/>
                  <a:pt x="4027" y="977"/>
                  <a:pt x="4036" y="977"/>
                </a:cubicBezTo>
                <a:cubicBezTo>
                  <a:pt x="4036" y="1040"/>
                  <a:pt x="4036" y="1040"/>
                  <a:pt x="4036" y="1040"/>
                </a:cubicBezTo>
                <a:cubicBezTo>
                  <a:pt x="3974" y="1057"/>
                  <a:pt x="3974" y="1057"/>
                  <a:pt x="3974" y="1057"/>
                </a:cubicBezTo>
                <a:cubicBezTo>
                  <a:pt x="3823" y="1084"/>
                  <a:pt x="3823" y="1084"/>
                  <a:pt x="3823" y="1084"/>
                </a:cubicBezTo>
                <a:cubicBezTo>
                  <a:pt x="3796" y="1093"/>
                  <a:pt x="3778" y="1111"/>
                  <a:pt x="3769" y="1137"/>
                </a:cubicBezTo>
                <a:cubicBezTo>
                  <a:pt x="3645" y="1501"/>
                  <a:pt x="3645" y="1501"/>
                  <a:pt x="3645" y="1501"/>
                </a:cubicBezTo>
                <a:cubicBezTo>
                  <a:pt x="3645" y="1510"/>
                  <a:pt x="3645" y="1510"/>
                  <a:pt x="3645" y="1518"/>
                </a:cubicBezTo>
                <a:cubicBezTo>
                  <a:pt x="3547" y="1244"/>
                  <a:pt x="3547" y="1244"/>
                  <a:pt x="3547" y="1244"/>
                </a:cubicBezTo>
                <a:cubicBezTo>
                  <a:pt x="3538" y="1217"/>
                  <a:pt x="3511" y="1191"/>
                  <a:pt x="3485" y="1182"/>
                </a:cubicBezTo>
                <a:cubicBezTo>
                  <a:pt x="3262" y="1146"/>
                  <a:pt x="3262" y="1146"/>
                  <a:pt x="3262" y="1146"/>
                </a:cubicBezTo>
                <a:cubicBezTo>
                  <a:pt x="3262" y="1120"/>
                  <a:pt x="3262" y="1120"/>
                  <a:pt x="3262" y="1120"/>
                </a:cubicBezTo>
                <a:cubicBezTo>
                  <a:pt x="3405" y="1066"/>
                  <a:pt x="3503" y="933"/>
                  <a:pt x="3503" y="782"/>
                </a:cubicBezTo>
                <a:cubicBezTo>
                  <a:pt x="3538" y="773"/>
                  <a:pt x="3556" y="737"/>
                  <a:pt x="3556" y="702"/>
                </a:cubicBezTo>
                <a:lnTo>
                  <a:pt x="3556" y="693"/>
                </a:lnTo>
                <a:cubicBezTo>
                  <a:pt x="3556" y="524"/>
                  <a:pt x="3556" y="524"/>
                  <a:pt x="3556" y="524"/>
                </a:cubicBezTo>
                <a:cubicBezTo>
                  <a:pt x="3556" y="320"/>
                  <a:pt x="3387" y="151"/>
                  <a:pt x="3183" y="151"/>
                </a:cubicBezTo>
                <a:cubicBezTo>
                  <a:pt x="3085" y="151"/>
                  <a:pt x="3085" y="151"/>
                  <a:pt x="3085" y="151"/>
                </a:cubicBezTo>
                <a:cubicBezTo>
                  <a:pt x="2880" y="151"/>
                  <a:pt x="2712" y="320"/>
                  <a:pt x="2712" y="524"/>
                </a:cubicBezTo>
                <a:cubicBezTo>
                  <a:pt x="2712" y="666"/>
                  <a:pt x="2712" y="666"/>
                  <a:pt x="2712" y="666"/>
                </a:cubicBezTo>
                <a:cubicBezTo>
                  <a:pt x="2702" y="675"/>
                  <a:pt x="2702" y="693"/>
                  <a:pt x="2702" y="702"/>
                </a:cubicBezTo>
                <a:cubicBezTo>
                  <a:pt x="2702" y="746"/>
                  <a:pt x="2729" y="782"/>
                  <a:pt x="2765" y="791"/>
                </a:cubicBezTo>
                <a:cubicBezTo>
                  <a:pt x="2774" y="942"/>
                  <a:pt x="2871" y="1066"/>
                  <a:pt x="3005" y="1120"/>
                </a:cubicBezTo>
                <a:cubicBezTo>
                  <a:pt x="3005" y="1146"/>
                  <a:pt x="3005" y="1146"/>
                  <a:pt x="3005" y="1146"/>
                </a:cubicBezTo>
                <a:cubicBezTo>
                  <a:pt x="2783" y="1182"/>
                  <a:pt x="2783" y="1182"/>
                  <a:pt x="2783" y="1182"/>
                </a:cubicBezTo>
                <a:cubicBezTo>
                  <a:pt x="2756" y="1191"/>
                  <a:pt x="2729" y="1217"/>
                  <a:pt x="2720" y="1244"/>
                </a:cubicBezTo>
                <a:cubicBezTo>
                  <a:pt x="2667" y="1404"/>
                  <a:pt x="2667" y="1404"/>
                  <a:pt x="2667" y="1404"/>
                </a:cubicBezTo>
                <a:cubicBezTo>
                  <a:pt x="2640" y="1324"/>
                  <a:pt x="2640" y="1324"/>
                  <a:pt x="2640" y="1324"/>
                </a:cubicBezTo>
                <a:cubicBezTo>
                  <a:pt x="2631" y="1288"/>
                  <a:pt x="2605" y="1262"/>
                  <a:pt x="2569" y="1262"/>
                </a:cubicBezTo>
                <a:cubicBezTo>
                  <a:pt x="2294" y="1208"/>
                  <a:pt x="2294" y="1208"/>
                  <a:pt x="2294" y="1208"/>
                </a:cubicBezTo>
                <a:cubicBezTo>
                  <a:pt x="2294" y="1182"/>
                  <a:pt x="2294" y="1182"/>
                  <a:pt x="2294" y="1182"/>
                </a:cubicBezTo>
                <a:cubicBezTo>
                  <a:pt x="2463" y="1120"/>
                  <a:pt x="2587" y="951"/>
                  <a:pt x="2587" y="764"/>
                </a:cubicBezTo>
                <a:cubicBezTo>
                  <a:pt x="2623" y="755"/>
                  <a:pt x="2649" y="720"/>
                  <a:pt x="2649" y="675"/>
                </a:cubicBezTo>
                <a:cubicBezTo>
                  <a:pt x="2649" y="666"/>
                  <a:pt x="2649" y="666"/>
                  <a:pt x="2649" y="657"/>
                </a:cubicBezTo>
                <a:cubicBezTo>
                  <a:pt x="2649" y="453"/>
                  <a:pt x="2649" y="453"/>
                  <a:pt x="2649" y="453"/>
                </a:cubicBezTo>
                <a:cubicBezTo>
                  <a:pt x="2649" y="204"/>
                  <a:pt x="2445" y="0"/>
                  <a:pt x="2196" y="0"/>
                </a:cubicBezTo>
                <a:cubicBezTo>
                  <a:pt x="2080" y="0"/>
                  <a:pt x="2080" y="0"/>
                  <a:pt x="2080" y="0"/>
                </a:cubicBezTo>
                <a:cubicBezTo>
                  <a:pt x="1832" y="0"/>
                  <a:pt x="1627" y="204"/>
                  <a:pt x="1627" y="453"/>
                </a:cubicBezTo>
                <a:cubicBezTo>
                  <a:pt x="1627" y="622"/>
                  <a:pt x="1627" y="622"/>
                  <a:pt x="1627" y="622"/>
                </a:cubicBezTo>
                <a:cubicBezTo>
                  <a:pt x="1618" y="639"/>
                  <a:pt x="1618" y="657"/>
                  <a:pt x="1618" y="675"/>
                </a:cubicBezTo>
                <a:cubicBezTo>
                  <a:pt x="1618" y="720"/>
                  <a:pt x="1645" y="764"/>
                  <a:pt x="1698" y="773"/>
                </a:cubicBezTo>
                <a:cubicBezTo>
                  <a:pt x="1698" y="959"/>
                  <a:pt x="1823" y="1120"/>
                  <a:pt x="1983" y="1182"/>
                </a:cubicBezTo>
                <a:cubicBezTo>
                  <a:pt x="1983" y="1208"/>
                  <a:pt x="1983" y="1208"/>
                  <a:pt x="1983" y="1208"/>
                </a:cubicBezTo>
                <a:cubicBezTo>
                  <a:pt x="1716" y="1262"/>
                  <a:pt x="1716" y="1262"/>
                  <a:pt x="1716" y="1262"/>
                </a:cubicBezTo>
                <a:cubicBezTo>
                  <a:pt x="1681" y="1262"/>
                  <a:pt x="1654" y="1288"/>
                  <a:pt x="1645" y="1324"/>
                </a:cubicBezTo>
                <a:cubicBezTo>
                  <a:pt x="1627" y="1368"/>
                  <a:pt x="1627" y="1368"/>
                  <a:pt x="1627" y="1368"/>
                </a:cubicBezTo>
                <a:cubicBezTo>
                  <a:pt x="1583" y="1244"/>
                  <a:pt x="1583" y="1244"/>
                  <a:pt x="1583" y="1244"/>
                </a:cubicBezTo>
                <a:cubicBezTo>
                  <a:pt x="1574" y="1217"/>
                  <a:pt x="1556" y="1191"/>
                  <a:pt x="1520" y="1182"/>
                </a:cubicBezTo>
                <a:cubicBezTo>
                  <a:pt x="1298" y="1146"/>
                  <a:pt x="1298" y="1146"/>
                  <a:pt x="1298" y="1146"/>
                </a:cubicBezTo>
                <a:cubicBezTo>
                  <a:pt x="1298" y="1120"/>
                  <a:pt x="1298" y="1120"/>
                  <a:pt x="1298" y="1120"/>
                </a:cubicBezTo>
                <a:cubicBezTo>
                  <a:pt x="1440" y="1066"/>
                  <a:pt x="1538" y="933"/>
                  <a:pt x="1538" y="782"/>
                </a:cubicBezTo>
                <a:cubicBezTo>
                  <a:pt x="1574" y="773"/>
                  <a:pt x="1591" y="737"/>
                  <a:pt x="1591" y="702"/>
                </a:cubicBezTo>
                <a:lnTo>
                  <a:pt x="1591" y="693"/>
                </a:lnTo>
                <a:cubicBezTo>
                  <a:pt x="1591" y="524"/>
                  <a:pt x="1591" y="524"/>
                  <a:pt x="1591" y="524"/>
                </a:cubicBezTo>
                <a:cubicBezTo>
                  <a:pt x="1591" y="320"/>
                  <a:pt x="1423" y="151"/>
                  <a:pt x="1218" y="151"/>
                </a:cubicBezTo>
                <a:cubicBezTo>
                  <a:pt x="1129" y="151"/>
                  <a:pt x="1129" y="151"/>
                  <a:pt x="1129" y="151"/>
                </a:cubicBezTo>
                <a:cubicBezTo>
                  <a:pt x="916" y="151"/>
                  <a:pt x="747" y="320"/>
                  <a:pt x="747" y="524"/>
                </a:cubicBezTo>
                <a:cubicBezTo>
                  <a:pt x="747" y="666"/>
                  <a:pt x="747" y="666"/>
                  <a:pt x="747" y="666"/>
                </a:cubicBezTo>
                <a:cubicBezTo>
                  <a:pt x="747" y="675"/>
                  <a:pt x="738" y="693"/>
                  <a:pt x="738" y="702"/>
                </a:cubicBezTo>
                <a:cubicBezTo>
                  <a:pt x="738" y="746"/>
                  <a:pt x="765" y="782"/>
                  <a:pt x="801" y="791"/>
                </a:cubicBezTo>
                <a:cubicBezTo>
                  <a:pt x="809" y="942"/>
                  <a:pt x="907" y="1066"/>
                  <a:pt x="1041" y="1120"/>
                </a:cubicBezTo>
                <a:cubicBezTo>
                  <a:pt x="1041" y="1146"/>
                  <a:pt x="1041" y="1146"/>
                  <a:pt x="1041" y="1146"/>
                </a:cubicBezTo>
                <a:cubicBezTo>
                  <a:pt x="827" y="1182"/>
                  <a:pt x="827" y="1182"/>
                  <a:pt x="827" y="1182"/>
                </a:cubicBezTo>
                <a:cubicBezTo>
                  <a:pt x="792" y="1191"/>
                  <a:pt x="774" y="1217"/>
                  <a:pt x="756" y="1244"/>
                </a:cubicBezTo>
                <a:cubicBezTo>
                  <a:pt x="623" y="1661"/>
                  <a:pt x="623" y="1661"/>
                  <a:pt x="623" y="1661"/>
                </a:cubicBezTo>
                <a:cubicBezTo>
                  <a:pt x="614" y="1687"/>
                  <a:pt x="614" y="1714"/>
                  <a:pt x="632" y="1741"/>
                </a:cubicBezTo>
                <a:cubicBezTo>
                  <a:pt x="649" y="1758"/>
                  <a:pt x="676" y="1776"/>
                  <a:pt x="703" y="1776"/>
                </a:cubicBezTo>
                <a:cubicBezTo>
                  <a:pt x="854" y="1776"/>
                  <a:pt x="854" y="1776"/>
                  <a:pt x="854" y="1776"/>
                </a:cubicBezTo>
                <a:cubicBezTo>
                  <a:pt x="783" y="1865"/>
                  <a:pt x="747" y="1972"/>
                  <a:pt x="747" y="2096"/>
                </a:cubicBezTo>
                <a:cubicBezTo>
                  <a:pt x="747" y="2283"/>
                  <a:pt x="747" y="2283"/>
                  <a:pt x="747" y="2283"/>
                </a:cubicBezTo>
                <a:cubicBezTo>
                  <a:pt x="729" y="2301"/>
                  <a:pt x="729" y="2327"/>
                  <a:pt x="729" y="2345"/>
                </a:cubicBezTo>
                <a:cubicBezTo>
                  <a:pt x="729" y="2398"/>
                  <a:pt x="765" y="2452"/>
                  <a:pt x="818" y="2460"/>
                </a:cubicBezTo>
                <a:cubicBezTo>
                  <a:pt x="827" y="2674"/>
                  <a:pt x="969" y="2861"/>
                  <a:pt x="1156" y="2932"/>
                </a:cubicBezTo>
                <a:cubicBezTo>
                  <a:pt x="1156" y="2958"/>
                  <a:pt x="1156" y="2958"/>
                  <a:pt x="1156" y="2958"/>
                </a:cubicBezTo>
                <a:cubicBezTo>
                  <a:pt x="845" y="3020"/>
                  <a:pt x="845" y="3020"/>
                  <a:pt x="845" y="3020"/>
                </a:cubicBezTo>
                <a:cubicBezTo>
                  <a:pt x="809" y="3029"/>
                  <a:pt x="774" y="3056"/>
                  <a:pt x="756" y="3101"/>
                </a:cubicBezTo>
                <a:cubicBezTo>
                  <a:pt x="605" y="3545"/>
                  <a:pt x="605" y="3545"/>
                  <a:pt x="605" y="3545"/>
                </a:cubicBezTo>
                <a:cubicBezTo>
                  <a:pt x="365" y="3554"/>
                  <a:pt x="169" y="3758"/>
                  <a:pt x="169" y="3998"/>
                </a:cubicBezTo>
                <a:cubicBezTo>
                  <a:pt x="169" y="4167"/>
                  <a:pt x="169" y="4167"/>
                  <a:pt x="169" y="4167"/>
                </a:cubicBezTo>
                <a:cubicBezTo>
                  <a:pt x="161" y="4185"/>
                  <a:pt x="152" y="4203"/>
                  <a:pt x="152" y="4220"/>
                </a:cubicBezTo>
                <a:cubicBezTo>
                  <a:pt x="152" y="4265"/>
                  <a:pt x="187" y="4309"/>
                  <a:pt x="232" y="4318"/>
                </a:cubicBezTo>
                <a:cubicBezTo>
                  <a:pt x="240" y="4505"/>
                  <a:pt x="356" y="4665"/>
                  <a:pt x="525" y="4727"/>
                </a:cubicBezTo>
                <a:cubicBezTo>
                  <a:pt x="525" y="4754"/>
                  <a:pt x="525" y="4754"/>
                  <a:pt x="525" y="4754"/>
                </a:cubicBezTo>
                <a:cubicBezTo>
                  <a:pt x="258" y="4807"/>
                  <a:pt x="258" y="4807"/>
                  <a:pt x="258" y="4807"/>
                </a:cubicBezTo>
                <a:cubicBezTo>
                  <a:pt x="223" y="4807"/>
                  <a:pt x="187" y="4833"/>
                  <a:pt x="178" y="4869"/>
                </a:cubicBezTo>
                <a:cubicBezTo>
                  <a:pt x="10" y="5385"/>
                  <a:pt x="10" y="5385"/>
                  <a:pt x="10" y="5385"/>
                </a:cubicBezTo>
                <a:cubicBezTo>
                  <a:pt x="0" y="5411"/>
                  <a:pt x="0" y="5447"/>
                  <a:pt x="18" y="5473"/>
                </a:cubicBezTo>
                <a:cubicBezTo>
                  <a:pt x="45" y="5500"/>
                  <a:pt x="72" y="5518"/>
                  <a:pt x="107" y="5518"/>
                </a:cubicBezTo>
                <a:cubicBezTo>
                  <a:pt x="1067" y="5518"/>
                  <a:pt x="1067" y="5518"/>
                  <a:pt x="1067" y="5518"/>
                </a:cubicBezTo>
                <a:cubicBezTo>
                  <a:pt x="1041" y="5598"/>
                  <a:pt x="1041" y="5598"/>
                  <a:pt x="1041" y="5598"/>
                </a:cubicBezTo>
                <a:cubicBezTo>
                  <a:pt x="1031" y="5633"/>
                  <a:pt x="1031" y="5669"/>
                  <a:pt x="1058" y="5705"/>
                </a:cubicBezTo>
                <a:cubicBezTo>
                  <a:pt x="1085" y="5740"/>
                  <a:pt x="1120" y="5758"/>
                  <a:pt x="1156" y="5758"/>
                </a:cubicBezTo>
                <a:cubicBezTo>
                  <a:pt x="2551" y="5758"/>
                  <a:pt x="2551" y="5758"/>
                  <a:pt x="2551" y="5758"/>
                </a:cubicBezTo>
                <a:cubicBezTo>
                  <a:pt x="2596" y="5758"/>
                  <a:pt x="2631" y="5740"/>
                  <a:pt x="2649" y="5705"/>
                </a:cubicBezTo>
                <a:cubicBezTo>
                  <a:pt x="2676" y="5669"/>
                  <a:pt x="2685" y="5633"/>
                  <a:pt x="2667" y="5598"/>
                </a:cubicBezTo>
                <a:cubicBezTo>
                  <a:pt x="2649" y="5518"/>
                  <a:pt x="2649" y="5518"/>
                  <a:pt x="2649" y="5518"/>
                </a:cubicBezTo>
                <a:cubicBezTo>
                  <a:pt x="3636" y="5518"/>
                  <a:pt x="3636" y="5518"/>
                  <a:pt x="3636" y="5518"/>
                </a:cubicBezTo>
                <a:cubicBezTo>
                  <a:pt x="3671" y="5518"/>
                  <a:pt x="3698" y="5500"/>
                  <a:pt x="3716" y="5473"/>
                </a:cubicBezTo>
                <a:cubicBezTo>
                  <a:pt x="3743" y="5447"/>
                  <a:pt x="3743" y="5411"/>
                  <a:pt x="3733" y="5385"/>
                </a:cubicBezTo>
                <a:cubicBezTo>
                  <a:pt x="3698" y="5269"/>
                  <a:pt x="3698" y="5269"/>
                  <a:pt x="3698" y="5269"/>
                </a:cubicBezTo>
                <a:cubicBezTo>
                  <a:pt x="3707" y="5287"/>
                  <a:pt x="3733" y="5296"/>
                  <a:pt x="3760" y="5296"/>
                </a:cubicBezTo>
                <a:cubicBezTo>
                  <a:pt x="4596" y="5296"/>
                  <a:pt x="4596" y="5296"/>
                  <a:pt x="4596" y="5296"/>
                </a:cubicBezTo>
                <a:cubicBezTo>
                  <a:pt x="4578" y="5367"/>
                  <a:pt x="4578" y="5367"/>
                  <a:pt x="4578" y="5367"/>
                </a:cubicBezTo>
                <a:cubicBezTo>
                  <a:pt x="4569" y="5402"/>
                  <a:pt x="4569" y="5438"/>
                  <a:pt x="4587" y="5465"/>
                </a:cubicBezTo>
                <a:cubicBezTo>
                  <a:pt x="4614" y="5491"/>
                  <a:pt x="4640" y="5509"/>
                  <a:pt x="4676" y="5509"/>
                </a:cubicBezTo>
                <a:cubicBezTo>
                  <a:pt x="5893" y="5509"/>
                  <a:pt x="5893" y="5509"/>
                  <a:pt x="5893" y="5509"/>
                </a:cubicBezTo>
                <a:cubicBezTo>
                  <a:pt x="5920" y="5509"/>
                  <a:pt x="5956" y="5491"/>
                  <a:pt x="5973" y="5465"/>
                </a:cubicBezTo>
                <a:cubicBezTo>
                  <a:pt x="5991" y="5438"/>
                  <a:pt x="6000" y="5402"/>
                  <a:pt x="5991" y="5367"/>
                </a:cubicBezTo>
                <a:cubicBezTo>
                  <a:pt x="5965" y="5296"/>
                  <a:pt x="5965" y="5296"/>
                  <a:pt x="5965" y="5296"/>
                </a:cubicBezTo>
                <a:cubicBezTo>
                  <a:pt x="6836" y="5296"/>
                  <a:pt x="6836" y="5296"/>
                  <a:pt x="6836" y="5296"/>
                </a:cubicBezTo>
                <a:cubicBezTo>
                  <a:pt x="6862" y="5296"/>
                  <a:pt x="6889" y="5287"/>
                  <a:pt x="6898" y="5260"/>
                </a:cubicBezTo>
                <a:cubicBezTo>
                  <a:pt x="6916" y="5242"/>
                  <a:pt x="6924" y="5216"/>
                  <a:pt x="6916" y="5189"/>
                </a:cubicBezTo>
                <a:cubicBezTo>
                  <a:pt x="6765" y="4745"/>
                  <a:pt x="6765" y="4745"/>
                  <a:pt x="6765" y="4745"/>
                </a:cubicBezTo>
                <a:cubicBezTo>
                  <a:pt x="6756" y="4709"/>
                  <a:pt x="6729" y="4691"/>
                  <a:pt x="6702" y="4682"/>
                </a:cubicBezTo>
                <a:cubicBezTo>
                  <a:pt x="6516" y="4647"/>
                  <a:pt x="6516" y="4647"/>
                  <a:pt x="6516" y="4647"/>
                </a:cubicBezTo>
                <a:cubicBezTo>
                  <a:pt x="6436" y="4629"/>
                  <a:pt x="6436" y="4629"/>
                  <a:pt x="6436" y="4629"/>
                </a:cubicBezTo>
                <a:cubicBezTo>
                  <a:pt x="6436" y="4549"/>
                  <a:pt x="6436" y="4549"/>
                  <a:pt x="6436" y="4549"/>
                </a:cubicBezTo>
                <a:cubicBezTo>
                  <a:pt x="6453" y="4540"/>
                  <a:pt x="6480" y="4531"/>
                  <a:pt x="6498" y="4523"/>
                </a:cubicBezTo>
                <a:close/>
                <a:moveTo>
                  <a:pt x="6445" y="3705"/>
                </a:moveTo>
                <a:lnTo>
                  <a:pt x="6445" y="3705"/>
                </a:lnTo>
                <a:cubicBezTo>
                  <a:pt x="6489" y="3687"/>
                  <a:pt x="6525" y="3669"/>
                  <a:pt x="6569" y="3669"/>
                </a:cubicBezTo>
                <a:cubicBezTo>
                  <a:pt x="6711" y="3669"/>
                  <a:pt x="6827" y="3785"/>
                  <a:pt x="6827" y="3927"/>
                </a:cubicBezTo>
                <a:cubicBezTo>
                  <a:pt x="6827" y="3963"/>
                  <a:pt x="6818" y="3998"/>
                  <a:pt x="6809" y="4025"/>
                </a:cubicBezTo>
                <a:cubicBezTo>
                  <a:pt x="6800" y="4043"/>
                  <a:pt x="6800" y="4043"/>
                  <a:pt x="6800" y="4043"/>
                </a:cubicBezTo>
                <a:cubicBezTo>
                  <a:pt x="6809" y="4051"/>
                  <a:pt x="6809" y="4051"/>
                  <a:pt x="6809" y="4051"/>
                </a:cubicBezTo>
                <a:cubicBezTo>
                  <a:pt x="6827" y="4069"/>
                  <a:pt x="6845" y="4096"/>
                  <a:pt x="6845" y="4114"/>
                </a:cubicBezTo>
                <a:cubicBezTo>
                  <a:pt x="6853" y="4158"/>
                  <a:pt x="6845" y="4203"/>
                  <a:pt x="6818" y="4229"/>
                </a:cubicBezTo>
                <a:cubicBezTo>
                  <a:pt x="6800" y="4247"/>
                  <a:pt x="6800" y="4247"/>
                  <a:pt x="6800" y="4247"/>
                </a:cubicBezTo>
                <a:cubicBezTo>
                  <a:pt x="6818" y="4265"/>
                  <a:pt x="6818" y="4265"/>
                  <a:pt x="6818" y="4265"/>
                </a:cubicBezTo>
                <a:cubicBezTo>
                  <a:pt x="6871" y="4291"/>
                  <a:pt x="6898" y="4336"/>
                  <a:pt x="6916" y="4389"/>
                </a:cubicBezTo>
                <a:cubicBezTo>
                  <a:pt x="6924" y="4442"/>
                  <a:pt x="6916" y="4496"/>
                  <a:pt x="6889" y="4540"/>
                </a:cubicBezTo>
                <a:cubicBezTo>
                  <a:pt x="6853" y="4585"/>
                  <a:pt x="6818" y="4611"/>
                  <a:pt x="6765" y="4620"/>
                </a:cubicBezTo>
                <a:cubicBezTo>
                  <a:pt x="6711" y="4638"/>
                  <a:pt x="6658" y="4629"/>
                  <a:pt x="6613" y="4594"/>
                </a:cubicBezTo>
                <a:cubicBezTo>
                  <a:pt x="6578" y="4576"/>
                  <a:pt x="6551" y="4540"/>
                  <a:pt x="6533" y="4496"/>
                </a:cubicBezTo>
                <a:cubicBezTo>
                  <a:pt x="6622" y="4442"/>
                  <a:pt x="6684" y="4345"/>
                  <a:pt x="6702" y="4238"/>
                </a:cubicBezTo>
                <a:cubicBezTo>
                  <a:pt x="6747" y="4229"/>
                  <a:pt x="6782" y="4185"/>
                  <a:pt x="6782" y="4140"/>
                </a:cubicBezTo>
                <a:cubicBezTo>
                  <a:pt x="6782" y="4087"/>
                  <a:pt x="6756" y="4051"/>
                  <a:pt x="6711" y="4034"/>
                </a:cubicBezTo>
                <a:lnTo>
                  <a:pt x="6711" y="4034"/>
                </a:lnTo>
                <a:cubicBezTo>
                  <a:pt x="6711" y="3989"/>
                  <a:pt x="6711" y="3989"/>
                  <a:pt x="6711" y="3989"/>
                </a:cubicBezTo>
                <a:cubicBezTo>
                  <a:pt x="6684" y="3989"/>
                  <a:pt x="6684" y="3989"/>
                  <a:pt x="6684" y="3989"/>
                </a:cubicBezTo>
                <a:cubicBezTo>
                  <a:pt x="6676" y="3989"/>
                  <a:pt x="6667" y="3989"/>
                  <a:pt x="6667" y="3989"/>
                </a:cubicBezTo>
                <a:cubicBezTo>
                  <a:pt x="6587" y="3980"/>
                  <a:pt x="6525" y="3918"/>
                  <a:pt x="6516" y="3838"/>
                </a:cubicBezTo>
                <a:cubicBezTo>
                  <a:pt x="6507" y="3829"/>
                  <a:pt x="6507" y="3820"/>
                  <a:pt x="6507" y="3812"/>
                </a:cubicBezTo>
                <a:cubicBezTo>
                  <a:pt x="6507" y="3794"/>
                  <a:pt x="6507" y="3794"/>
                  <a:pt x="6507" y="3794"/>
                </a:cubicBezTo>
                <a:cubicBezTo>
                  <a:pt x="6471" y="3794"/>
                  <a:pt x="6471" y="3794"/>
                  <a:pt x="6471" y="3794"/>
                </a:cubicBezTo>
                <a:cubicBezTo>
                  <a:pt x="6462" y="3802"/>
                  <a:pt x="6462" y="3802"/>
                  <a:pt x="6462" y="3802"/>
                </a:cubicBezTo>
                <a:cubicBezTo>
                  <a:pt x="6462" y="3812"/>
                  <a:pt x="6462" y="3820"/>
                  <a:pt x="6453" y="3829"/>
                </a:cubicBezTo>
                <a:cubicBezTo>
                  <a:pt x="6391" y="3989"/>
                  <a:pt x="6231" y="4096"/>
                  <a:pt x="6054" y="4096"/>
                </a:cubicBezTo>
                <a:cubicBezTo>
                  <a:pt x="6036" y="4096"/>
                  <a:pt x="6009" y="4087"/>
                  <a:pt x="5991" y="4087"/>
                </a:cubicBezTo>
                <a:cubicBezTo>
                  <a:pt x="5982" y="4087"/>
                  <a:pt x="5973" y="4087"/>
                  <a:pt x="5965" y="4087"/>
                </a:cubicBezTo>
                <a:lnTo>
                  <a:pt x="5965" y="4087"/>
                </a:lnTo>
                <a:cubicBezTo>
                  <a:pt x="5965" y="4078"/>
                  <a:pt x="5965" y="4069"/>
                  <a:pt x="5956" y="4060"/>
                </a:cubicBezTo>
                <a:cubicBezTo>
                  <a:pt x="5956" y="4025"/>
                  <a:pt x="5938" y="3998"/>
                  <a:pt x="5911" y="3971"/>
                </a:cubicBezTo>
                <a:cubicBezTo>
                  <a:pt x="5929" y="3936"/>
                  <a:pt x="5938" y="3891"/>
                  <a:pt x="5938" y="3856"/>
                </a:cubicBezTo>
                <a:lnTo>
                  <a:pt x="5938" y="3847"/>
                </a:lnTo>
                <a:cubicBezTo>
                  <a:pt x="5938" y="3829"/>
                  <a:pt x="5938" y="3812"/>
                  <a:pt x="5929" y="3794"/>
                </a:cubicBezTo>
                <a:cubicBezTo>
                  <a:pt x="5929" y="3776"/>
                  <a:pt x="5929" y="3758"/>
                  <a:pt x="5920" y="3740"/>
                </a:cubicBezTo>
                <a:cubicBezTo>
                  <a:pt x="5973" y="3660"/>
                  <a:pt x="6071" y="3616"/>
                  <a:pt x="6169" y="3616"/>
                </a:cubicBezTo>
                <a:cubicBezTo>
                  <a:pt x="6249" y="3616"/>
                  <a:pt x="6329" y="3651"/>
                  <a:pt x="6391" y="3705"/>
                </a:cubicBezTo>
                <a:cubicBezTo>
                  <a:pt x="6391" y="3714"/>
                  <a:pt x="6391" y="3714"/>
                  <a:pt x="6400" y="3714"/>
                </a:cubicBezTo>
                <a:cubicBezTo>
                  <a:pt x="6409" y="3731"/>
                  <a:pt x="6409" y="3731"/>
                  <a:pt x="6409" y="3731"/>
                </a:cubicBezTo>
                <a:cubicBezTo>
                  <a:pt x="6427" y="3714"/>
                  <a:pt x="6427" y="3714"/>
                  <a:pt x="6427" y="3714"/>
                </a:cubicBezTo>
                <a:cubicBezTo>
                  <a:pt x="6436" y="3714"/>
                  <a:pt x="6436" y="3705"/>
                  <a:pt x="6445" y="3705"/>
                </a:cubicBezTo>
                <a:close/>
                <a:moveTo>
                  <a:pt x="6711" y="4194"/>
                </a:moveTo>
                <a:lnTo>
                  <a:pt x="6711" y="4194"/>
                </a:lnTo>
                <a:cubicBezTo>
                  <a:pt x="6711" y="4185"/>
                  <a:pt x="6711" y="4185"/>
                  <a:pt x="6711" y="4176"/>
                </a:cubicBezTo>
                <a:cubicBezTo>
                  <a:pt x="6711" y="4167"/>
                  <a:pt x="6711" y="4167"/>
                  <a:pt x="6711" y="4167"/>
                </a:cubicBezTo>
                <a:cubicBezTo>
                  <a:pt x="6711" y="4078"/>
                  <a:pt x="6711" y="4078"/>
                  <a:pt x="6711" y="4078"/>
                </a:cubicBezTo>
                <a:cubicBezTo>
                  <a:pt x="6729" y="4096"/>
                  <a:pt x="6738" y="4114"/>
                  <a:pt x="6738" y="4140"/>
                </a:cubicBezTo>
                <a:cubicBezTo>
                  <a:pt x="6738" y="4158"/>
                  <a:pt x="6729" y="4185"/>
                  <a:pt x="6711" y="4194"/>
                </a:cubicBezTo>
                <a:close/>
                <a:moveTo>
                  <a:pt x="6044" y="4442"/>
                </a:moveTo>
                <a:lnTo>
                  <a:pt x="6044" y="4442"/>
                </a:lnTo>
                <a:cubicBezTo>
                  <a:pt x="6071" y="4469"/>
                  <a:pt x="6107" y="4496"/>
                  <a:pt x="6133" y="4513"/>
                </a:cubicBezTo>
                <a:cubicBezTo>
                  <a:pt x="6107" y="4576"/>
                  <a:pt x="6054" y="4611"/>
                  <a:pt x="5991" y="4629"/>
                </a:cubicBezTo>
                <a:cubicBezTo>
                  <a:pt x="5991" y="4620"/>
                  <a:pt x="6000" y="4620"/>
                  <a:pt x="6000" y="4611"/>
                </a:cubicBezTo>
                <a:cubicBezTo>
                  <a:pt x="6036" y="4558"/>
                  <a:pt x="6044" y="4505"/>
                  <a:pt x="6044" y="4442"/>
                </a:cubicBezTo>
                <a:close/>
                <a:moveTo>
                  <a:pt x="6151" y="4647"/>
                </a:moveTo>
                <a:lnTo>
                  <a:pt x="6151" y="4647"/>
                </a:lnTo>
                <a:cubicBezTo>
                  <a:pt x="5965" y="4682"/>
                  <a:pt x="5965" y="4682"/>
                  <a:pt x="5965" y="4682"/>
                </a:cubicBezTo>
                <a:cubicBezTo>
                  <a:pt x="5929" y="4691"/>
                  <a:pt x="5911" y="4709"/>
                  <a:pt x="5902" y="4745"/>
                </a:cubicBezTo>
                <a:cubicBezTo>
                  <a:pt x="5840" y="4922"/>
                  <a:pt x="5840" y="4922"/>
                  <a:pt x="5840" y="4922"/>
                </a:cubicBezTo>
                <a:cubicBezTo>
                  <a:pt x="5805" y="4833"/>
                  <a:pt x="5805" y="4833"/>
                  <a:pt x="5805" y="4833"/>
                </a:cubicBezTo>
                <a:cubicBezTo>
                  <a:pt x="5796" y="4798"/>
                  <a:pt x="5769" y="4771"/>
                  <a:pt x="5734" y="4762"/>
                </a:cubicBezTo>
                <a:cubicBezTo>
                  <a:pt x="5502" y="4718"/>
                  <a:pt x="5502" y="4718"/>
                  <a:pt x="5502" y="4718"/>
                </a:cubicBezTo>
                <a:lnTo>
                  <a:pt x="5502" y="4718"/>
                </a:lnTo>
                <a:cubicBezTo>
                  <a:pt x="5414" y="4700"/>
                  <a:pt x="5414" y="4700"/>
                  <a:pt x="5414" y="4700"/>
                </a:cubicBezTo>
                <a:cubicBezTo>
                  <a:pt x="5414" y="4594"/>
                  <a:pt x="5414" y="4594"/>
                  <a:pt x="5414" y="4594"/>
                </a:cubicBezTo>
                <a:cubicBezTo>
                  <a:pt x="5431" y="4585"/>
                  <a:pt x="5458" y="4576"/>
                  <a:pt x="5485" y="4567"/>
                </a:cubicBezTo>
                <a:cubicBezTo>
                  <a:pt x="5502" y="4620"/>
                  <a:pt x="5547" y="4665"/>
                  <a:pt x="5600" y="4700"/>
                </a:cubicBezTo>
                <a:cubicBezTo>
                  <a:pt x="5645" y="4727"/>
                  <a:pt x="5698" y="4745"/>
                  <a:pt x="5751" y="4745"/>
                </a:cubicBezTo>
                <a:cubicBezTo>
                  <a:pt x="5778" y="4745"/>
                  <a:pt x="5796" y="4745"/>
                  <a:pt x="5813" y="4736"/>
                </a:cubicBezTo>
                <a:cubicBezTo>
                  <a:pt x="5867" y="4727"/>
                  <a:pt x="5911" y="4709"/>
                  <a:pt x="5947" y="4674"/>
                </a:cubicBezTo>
                <a:cubicBezTo>
                  <a:pt x="5956" y="4674"/>
                  <a:pt x="5956" y="4674"/>
                  <a:pt x="5956" y="4674"/>
                </a:cubicBezTo>
                <a:cubicBezTo>
                  <a:pt x="6054" y="4674"/>
                  <a:pt x="6133" y="4611"/>
                  <a:pt x="6178" y="4531"/>
                </a:cubicBezTo>
                <a:cubicBezTo>
                  <a:pt x="6196" y="4540"/>
                  <a:pt x="6205" y="4549"/>
                  <a:pt x="6222" y="4549"/>
                </a:cubicBezTo>
                <a:cubicBezTo>
                  <a:pt x="6222" y="4629"/>
                  <a:pt x="6222" y="4629"/>
                  <a:pt x="6222" y="4629"/>
                </a:cubicBezTo>
                <a:cubicBezTo>
                  <a:pt x="6151" y="4647"/>
                  <a:pt x="6151" y="4647"/>
                  <a:pt x="6151" y="4647"/>
                </a:cubicBezTo>
                <a:close/>
                <a:moveTo>
                  <a:pt x="3751" y="4256"/>
                </a:moveTo>
                <a:lnTo>
                  <a:pt x="3751" y="4256"/>
                </a:lnTo>
                <a:cubicBezTo>
                  <a:pt x="3716" y="4238"/>
                  <a:pt x="3698" y="4194"/>
                  <a:pt x="3698" y="4158"/>
                </a:cubicBezTo>
                <a:cubicBezTo>
                  <a:pt x="3698" y="4149"/>
                  <a:pt x="3698" y="4140"/>
                  <a:pt x="3698" y="4140"/>
                </a:cubicBezTo>
                <a:cubicBezTo>
                  <a:pt x="3707" y="4105"/>
                  <a:pt x="3725" y="4078"/>
                  <a:pt x="3743" y="4060"/>
                </a:cubicBezTo>
                <a:cubicBezTo>
                  <a:pt x="3751" y="4051"/>
                  <a:pt x="3769" y="4043"/>
                  <a:pt x="3778" y="4043"/>
                </a:cubicBezTo>
                <a:cubicBezTo>
                  <a:pt x="3796" y="4034"/>
                  <a:pt x="3796" y="4034"/>
                  <a:pt x="3796" y="4034"/>
                </a:cubicBezTo>
                <a:cubicBezTo>
                  <a:pt x="3796" y="4016"/>
                  <a:pt x="3796" y="4016"/>
                  <a:pt x="3796" y="4016"/>
                </a:cubicBezTo>
                <a:cubicBezTo>
                  <a:pt x="3787" y="3989"/>
                  <a:pt x="3787" y="3963"/>
                  <a:pt x="3787" y="3936"/>
                </a:cubicBezTo>
                <a:cubicBezTo>
                  <a:pt x="3787" y="3758"/>
                  <a:pt x="3920" y="3616"/>
                  <a:pt x="4098" y="3616"/>
                </a:cubicBezTo>
                <a:cubicBezTo>
                  <a:pt x="4187" y="3616"/>
                  <a:pt x="4267" y="3651"/>
                  <a:pt x="4329" y="3714"/>
                </a:cubicBezTo>
                <a:cubicBezTo>
                  <a:pt x="4338" y="3731"/>
                  <a:pt x="4338" y="3731"/>
                  <a:pt x="4338" y="3731"/>
                </a:cubicBezTo>
                <a:cubicBezTo>
                  <a:pt x="4356" y="3714"/>
                  <a:pt x="4356" y="3714"/>
                  <a:pt x="4356" y="3714"/>
                </a:cubicBezTo>
                <a:cubicBezTo>
                  <a:pt x="4400" y="3687"/>
                  <a:pt x="4445" y="3669"/>
                  <a:pt x="4498" y="3669"/>
                </a:cubicBezTo>
                <a:cubicBezTo>
                  <a:pt x="4560" y="3669"/>
                  <a:pt x="4622" y="3696"/>
                  <a:pt x="4667" y="3731"/>
                </a:cubicBezTo>
                <a:cubicBezTo>
                  <a:pt x="4649" y="3767"/>
                  <a:pt x="4649" y="3812"/>
                  <a:pt x="4649" y="3847"/>
                </a:cubicBezTo>
                <a:cubicBezTo>
                  <a:pt x="4649" y="3883"/>
                  <a:pt x="4649" y="3909"/>
                  <a:pt x="4658" y="3936"/>
                </a:cubicBezTo>
                <a:cubicBezTo>
                  <a:pt x="4631" y="3954"/>
                  <a:pt x="4614" y="3971"/>
                  <a:pt x="4596" y="3989"/>
                </a:cubicBezTo>
                <a:cubicBezTo>
                  <a:pt x="4516" y="3980"/>
                  <a:pt x="4454" y="3918"/>
                  <a:pt x="4445" y="3838"/>
                </a:cubicBezTo>
                <a:cubicBezTo>
                  <a:pt x="4445" y="3829"/>
                  <a:pt x="4445" y="3820"/>
                  <a:pt x="4445" y="3812"/>
                </a:cubicBezTo>
                <a:cubicBezTo>
                  <a:pt x="4445" y="3794"/>
                  <a:pt x="4445" y="3794"/>
                  <a:pt x="4445" y="3794"/>
                </a:cubicBezTo>
                <a:cubicBezTo>
                  <a:pt x="4400" y="3794"/>
                  <a:pt x="4400" y="3794"/>
                  <a:pt x="4400" y="3794"/>
                </a:cubicBezTo>
                <a:cubicBezTo>
                  <a:pt x="4400" y="3802"/>
                  <a:pt x="4400" y="3802"/>
                  <a:pt x="4400" y="3802"/>
                </a:cubicBezTo>
                <a:cubicBezTo>
                  <a:pt x="4391" y="3812"/>
                  <a:pt x="4391" y="3820"/>
                  <a:pt x="4391" y="3829"/>
                </a:cubicBezTo>
                <a:cubicBezTo>
                  <a:pt x="4338" y="3936"/>
                  <a:pt x="4258" y="4016"/>
                  <a:pt x="4151" y="4060"/>
                </a:cubicBezTo>
                <a:cubicBezTo>
                  <a:pt x="4098" y="4078"/>
                  <a:pt x="4045" y="4096"/>
                  <a:pt x="3982" y="4096"/>
                </a:cubicBezTo>
                <a:cubicBezTo>
                  <a:pt x="3965" y="4096"/>
                  <a:pt x="3938" y="4087"/>
                  <a:pt x="3920" y="4087"/>
                </a:cubicBezTo>
                <a:cubicBezTo>
                  <a:pt x="3911" y="4087"/>
                  <a:pt x="3902" y="4087"/>
                  <a:pt x="3894" y="4087"/>
                </a:cubicBezTo>
                <a:cubicBezTo>
                  <a:pt x="3867" y="4078"/>
                  <a:pt x="3867" y="4078"/>
                  <a:pt x="3867" y="4078"/>
                </a:cubicBezTo>
                <a:cubicBezTo>
                  <a:pt x="3867" y="4140"/>
                  <a:pt x="3867" y="4140"/>
                  <a:pt x="3867" y="4140"/>
                </a:cubicBezTo>
                <a:cubicBezTo>
                  <a:pt x="3867" y="4176"/>
                  <a:pt x="3867" y="4176"/>
                  <a:pt x="3867" y="4176"/>
                </a:cubicBezTo>
                <a:cubicBezTo>
                  <a:pt x="3867" y="4318"/>
                  <a:pt x="3947" y="4451"/>
                  <a:pt x="4071" y="4513"/>
                </a:cubicBezTo>
                <a:cubicBezTo>
                  <a:pt x="4036" y="4585"/>
                  <a:pt x="3965" y="4629"/>
                  <a:pt x="3894" y="4629"/>
                </a:cubicBezTo>
                <a:cubicBezTo>
                  <a:pt x="3778" y="4629"/>
                  <a:pt x="3698" y="4540"/>
                  <a:pt x="3698" y="4434"/>
                </a:cubicBezTo>
                <a:cubicBezTo>
                  <a:pt x="3698" y="4380"/>
                  <a:pt x="3716" y="4327"/>
                  <a:pt x="3760" y="4291"/>
                </a:cubicBezTo>
                <a:cubicBezTo>
                  <a:pt x="3778" y="4274"/>
                  <a:pt x="3778" y="4274"/>
                  <a:pt x="3778" y="4274"/>
                </a:cubicBezTo>
                <a:lnTo>
                  <a:pt x="3751" y="4256"/>
                </a:lnTo>
                <a:close/>
                <a:moveTo>
                  <a:pt x="3911" y="4176"/>
                </a:moveTo>
                <a:lnTo>
                  <a:pt x="3911" y="4176"/>
                </a:lnTo>
                <a:cubicBezTo>
                  <a:pt x="3911" y="4140"/>
                  <a:pt x="3911" y="4140"/>
                  <a:pt x="3911" y="4140"/>
                </a:cubicBezTo>
                <a:cubicBezTo>
                  <a:pt x="3911" y="4132"/>
                  <a:pt x="3911" y="4132"/>
                  <a:pt x="3911" y="4132"/>
                </a:cubicBezTo>
                <a:cubicBezTo>
                  <a:pt x="3920" y="4132"/>
                  <a:pt x="3929" y="4132"/>
                  <a:pt x="3938" y="4132"/>
                </a:cubicBezTo>
                <a:lnTo>
                  <a:pt x="3938" y="4132"/>
                </a:lnTo>
                <a:cubicBezTo>
                  <a:pt x="3947" y="4132"/>
                  <a:pt x="3956" y="4132"/>
                  <a:pt x="3956" y="4132"/>
                </a:cubicBezTo>
                <a:cubicBezTo>
                  <a:pt x="3956" y="4132"/>
                  <a:pt x="3965" y="4132"/>
                  <a:pt x="3965" y="4140"/>
                </a:cubicBezTo>
                <a:cubicBezTo>
                  <a:pt x="3974" y="4140"/>
                  <a:pt x="3982" y="4140"/>
                  <a:pt x="3982" y="4140"/>
                </a:cubicBezTo>
                <a:cubicBezTo>
                  <a:pt x="3991" y="4140"/>
                  <a:pt x="4000" y="4140"/>
                  <a:pt x="4000" y="4140"/>
                </a:cubicBezTo>
                <a:cubicBezTo>
                  <a:pt x="4009" y="4140"/>
                  <a:pt x="4009" y="4140"/>
                  <a:pt x="4009" y="4132"/>
                </a:cubicBezTo>
                <a:cubicBezTo>
                  <a:pt x="4018" y="4132"/>
                  <a:pt x="4018" y="4132"/>
                  <a:pt x="4018" y="4132"/>
                </a:cubicBezTo>
                <a:cubicBezTo>
                  <a:pt x="4027" y="4132"/>
                  <a:pt x="4027" y="4132"/>
                  <a:pt x="4027" y="4132"/>
                </a:cubicBezTo>
                <a:cubicBezTo>
                  <a:pt x="4036" y="4132"/>
                  <a:pt x="4036" y="4132"/>
                  <a:pt x="4036" y="4132"/>
                </a:cubicBezTo>
                <a:cubicBezTo>
                  <a:pt x="4045" y="4132"/>
                  <a:pt x="4045" y="4132"/>
                  <a:pt x="4045" y="4132"/>
                </a:cubicBezTo>
                <a:cubicBezTo>
                  <a:pt x="4053" y="4132"/>
                  <a:pt x="4053" y="4132"/>
                  <a:pt x="4053" y="4132"/>
                </a:cubicBezTo>
                <a:cubicBezTo>
                  <a:pt x="4063" y="4132"/>
                  <a:pt x="4063" y="4132"/>
                  <a:pt x="4063" y="4132"/>
                </a:cubicBezTo>
                <a:cubicBezTo>
                  <a:pt x="4071" y="4132"/>
                  <a:pt x="4071" y="4132"/>
                  <a:pt x="4071" y="4132"/>
                </a:cubicBezTo>
                <a:cubicBezTo>
                  <a:pt x="4080" y="4132"/>
                  <a:pt x="4080" y="4132"/>
                  <a:pt x="4080" y="4122"/>
                </a:cubicBezTo>
                <a:cubicBezTo>
                  <a:pt x="4089" y="4122"/>
                  <a:pt x="4089" y="4122"/>
                  <a:pt x="4089" y="4122"/>
                </a:cubicBezTo>
                <a:cubicBezTo>
                  <a:pt x="4098" y="4122"/>
                  <a:pt x="4098" y="4122"/>
                  <a:pt x="4098" y="4122"/>
                </a:cubicBezTo>
                <a:cubicBezTo>
                  <a:pt x="4107" y="4122"/>
                  <a:pt x="4107" y="4122"/>
                  <a:pt x="4107" y="4122"/>
                </a:cubicBezTo>
                <a:cubicBezTo>
                  <a:pt x="4116" y="4122"/>
                  <a:pt x="4116" y="4122"/>
                  <a:pt x="4116" y="4122"/>
                </a:cubicBezTo>
                <a:cubicBezTo>
                  <a:pt x="4125" y="4114"/>
                  <a:pt x="4125" y="4114"/>
                  <a:pt x="4134" y="4114"/>
                </a:cubicBezTo>
                <a:lnTo>
                  <a:pt x="4134" y="4114"/>
                </a:lnTo>
                <a:cubicBezTo>
                  <a:pt x="4143" y="4114"/>
                  <a:pt x="4143" y="4114"/>
                  <a:pt x="4151" y="4105"/>
                </a:cubicBezTo>
                <a:lnTo>
                  <a:pt x="4151" y="4105"/>
                </a:lnTo>
                <a:cubicBezTo>
                  <a:pt x="4160" y="4105"/>
                  <a:pt x="4160" y="4105"/>
                  <a:pt x="4160" y="4105"/>
                </a:cubicBezTo>
                <a:cubicBezTo>
                  <a:pt x="4169" y="4105"/>
                  <a:pt x="4169" y="4105"/>
                  <a:pt x="4169" y="4096"/>
                </a:cubicBezTo>
                <a:cubicBezTo>
                  <a:pt x="4178" y="4096"/>
                  <a:pt x="4178" y="4096"/>
                  <a:pt x="4178" y="4096"/>
                </a:cubicBezTo>
                <a:lnTo>
                  <a:pt x="4187" y="4096"/>
                </a:lnTo>
                <a:cubicBezTo>
                  <a:pt x="4187" y="4087"/>
                  <a:pt x="4196" y="4087"/>
                  <a:pt x="4196" y="4087"/>
                </a:cubicBezTo>
                <a:cubicBezTo>
                  <a:pt x="4196" y="4087"/>
                  <a:pt x="4196" y="4087"/>
                  <a:pt x="4205" y="4087"/>
                </a:cubicBezTo>
                <a:cubicBezTo>
                  <a:pt x="4205" y="4087"/>
                  <a:pt x="4205" y="4078"/>
                  <a:pt x="4214" y="4078"/>
                </a:cubicBezTo>
                <a:lnTo>
                  <a:pt x="4214" y="4078"/>
                </a:lnTo>
                <a:cubicBezTo>
                  <a:pt x="4222" y="4078"/>
                  <a:pt x="4222" y="4069"/>
                  <a:pt x="4231" y="4069"/>
                </a:cubicBezTo>
                <a:lnTo>
                  <a:pt x="4231" y="4069"/>
                </a:lnTo>
                <a:cubicBezTo>
                  <a:pt x="4240" y="4069"/>
                  <a:pt x="4240" y="4060"/>
                  <a:pt x="4249" y="4060"/>
                </a:cubicBezTo>
                <a:lnTo>
                  <a:pt x="4249" y="4060"/>
                </a:lnTo>
                <a:lnTo>
                  <a:pt x="4249" y="4060"/>
                </a:lnTo>
                <a:lnTo>
                  <a:pt x="4258" y="4051"/>
                </a:lnTo>
                <a:cubicBezTo>
                  <a:pt x="4267" y="4051"/>
                  <a:pt x="4267" y="4051"/>
                  <a:pt x="4267" y="4043"/>
                </a:cubicBezTo>
                <a:lnTo>
                  <a:pt x="4276" y="4043"/>
                </a:lnTo>
                <a:lnTo>
                  <a:pt x="4276" y="4034"/>
                </a:lnTo>
                <a:cubicBezTo>
                  <a:pt x="4285" y="4034"/>
                  <a:pt x="4285" y="4034"/>
                  <a:pt x="4285" y="4034"/>
                </a:cubicBezTo>
                <a:cubicBezTo>
                  <a:pt x="4294" y="4025"/>
                  <a:pt x="4294" y="4025"/>
                  <a:pt x="4294" y="4025"/>
                </a:cubicBezTo>
                <a:cubicBezTo>
                  <a:pt x="4294" y="4025"/>
                  <a:pt x="4302" y="4025"/>
                  <a:pt x="4302" y="4016"/>
                </a:cubicBezTo>
                <a:cubicBezTo>
                  <a:pt x="4302" y="4016"/>
                  <a:pt x="4302" y="4016"/>
                  <a:pt x="4311" y="4016"/>
                </a:cubicBezTo>
                <a:lnTo>
                  <a:pt x="4311" y="4007"/>
                </a:lnTo>
                <a:cubicBezTo>
                  <a:pt x="4320" y="4007"/>
                  <a:pt x="4320" y="4007"/>
                  <a:pt x="4320" y="3998"/>
                </a:cubicBezTo>
                <a:lnTo>
                  <a:pt x="4329" y="3998"/>
                </a:lnTo>
                <a:cubicBezTo>
                  <a:pt x="4329" y="3989"/>
                  <a:pt x="4329" y="3989"/>
                  <a:pt x="4329" y="3989"/>
                </a:cubicBezTo>
                <a:cubicBezTo>
                  <a:pt x="4338" y="3989"/>
                  <a:pt x="4338" y="3980"/>
                  <a:pt x="4338" y="3980"/>
                </a:cubicBezTo>
                <a:lnTo>
                  <a:pt x="4347" y="3980"/>
                </a:lnTo>
                <a:cubicBezTo>
                  <a:pt x="4347" y="3971"/>
                  <a:pt x="4347" y="3971"/>
                  <a:pt x="4356" y="3963"/>
                </a:cubicBezTo>
                <a:lnTo>
                  <a:pt x="4356" y="3963"/>
                </a:lnTo>
                <a:cubicBezTo>
                  <a:pt x="4365" y="3954"/>
                  <a:pt x="4365" y="3954"/>
                  <a:pt x="4365" y="3954"/>
                </a:cubicBezTo>
                <a:cubicBezTo>
                  <a:pt x="4365" y="3954"/>
                  <a:pt x="4365" y="3945"/>
                  <a:pt x="4373" y="3945"/>
                </a:cubicBezTo>
                <a:cubicBezTo>
                  <a:pt x="4373" y="3945"/>
                  <a:pt x="4373" y="3945"/>
                  <a:pt x="4373" y="3936"/>
                </a:cubicBezTo>
                <a:lnTo>
                  <a:pt x="4383" y="3936"/>
                </a:lnTo>
                <a:cubicBezTo>
                  <a:pt x="4383" y="3927"/>
                  <a:pt x="4383" y="3927"/>
                  <a:pt x="4383" y="3927"/>
                </a:cubicBezTo>
                <a:cubicBezTo>
                  <a:pt x="4391" y="3918"/>
                  <a:pt x="4391" y="3918"/>
                  <a:pt x="4391" y="3918"/>
                </a:cubicBezTo>
                <a:lnTo>
                  <a:pt x="4391" y="3909"/>
                </a:lnTo>
                <a:cubicBezTo>
                  <a:pt x="4400" y="3909"/>
                  <a:pt x="4400" y="3900"/>
                  <a:pt x="4400" y="3900"/>
                </a:cubicBezTo>
                <a:cubicBezTo>
                  <a:pt x="4400" y="3900"/>
                  <a:pt x="4400" y="3900"/>
                  <a:pt x="4400" y="3891"/>
                </a:cubicBezTo>
                <a:cubicBezTo>
                  <a:pt x="4409" y="3891"/>
                  <a:pt x="4409" y="3891"/>
                  <a:pt x="4409" y="3891"/>
                </a:cubicBezTo>
                <a:cubicBezTo>
                  <a:pt x="4409" y="3883"/>
                  <a:pt x="4409" y="3883"/>
                  <a:pt x="4409" y="3883"/>
                </a:cubicBezTo>
                <a:lnTo>
                  <a:pt x="4409" y="3883"/>
                </a:lnTo>
                <a:cubicBezTo>
                  <a:pt x="4409" y="3891"/>
                  <a:pt x="4409" y="3891"/>
                  <a:pt x="4418" y="3900"/>
                </a:cubicBezTo>
                <a:lnTo>
                  <a:pt x="4418" y="3900"/>
                </a:lnTo>
                <a:lnTo>
                  <a:pt x="4418" y="3909"/>
                </a:lnTo>
                <a:lnTo>
                  <a:pt x="4418" y="3918"/>
                </a:lnTo>
                <a:cubicBezTo>
                  <a:pt x="4427" y="3918"/>
                  <a:pt x="4427" y="3927"/>
                  <a:pt x="4427" y="3927"/>
                </a:cubicBezTo>
                <a:lnTo>
                  <a:pt x="4427" y="3927"/>
                </a:lnTo>
                <a:cubicBezTo>
                  <a:pt x="4436" y="3936"/>
                  <a:pt x="4436" y="3936"/>
                  <a:pt x="4436" y="3936"/>
                </a:cubicBezTo>
                <a:lnTo>
                  <a:pt x="4436" y="3945"/>
                </a:lnTo>
                <a:cubicBezTo>
                  <a:pt x="4445" y="3945"/>
                  <a:pt x="4445" y="3945"/>
                  <a:pt x="4445" y="3954"/>
                </a:cubicBezTo>
                <a:lnTo>
                  <a:pt x="4445" y="3954"/>
                </a:lnTo>
                <a:cubicBezTo>
                  <a:pt x="4454" y="3954"/>
                  <a:pt x="4454" y="3963"/>
                  <a:pt x="4454" y="3963"/>
                </a:cubicBezTo>
                <a:cubicBezTo>
                  <a:pt x="4454" y="3963"/>
                  <a:pt x="4454" y="3963"/>
                  <a:pt x="4462" y="3963"/>
                </a:cubicBezTo>
                <a:cubicBezTo>
                  <a:pt x="4462" y="3971"/>
                  <a:pt x="4462" y="3971"/>
                  <a:pt x="4462" y="3971"/>
                </a:cubicBezTo>
                <a:cubicBezTo>
                  <a:pt x="4471" y="3971"/>
                  <a:pt x="4471" y="3971"/>
                  <a:pt x="4471" y="3980"/>
                </a:cubicBezTo>
                <a:cubicBezTo>
                  <a:pt x="4471" y="3980"/>
                  <a:pt x="4471" y="3980"/>
                  <a:pt x="4480" y="3980"/>
                </a:cubicBezTo>
                <a:cubicBezTo>
                  <a:pt x="4480" y="3989"/>
                  <a:pt x="4480" y="3989"/>
                  <a:pt x="4480" y="3989"/>
                </a:cubicBezTo>
                <a:lnTo>
                  <a:pt x="4489" y="3989"/>
                </a:lnTo>
                <a:cubicBezTo>
                  <a:pt x="4489" y="3998"/>
                  <a:pt x="4489" y="3998"/>
                  <a:pt x="4489" y="3998"/>
                </a:cubicBezTo>
                <a:cubicBezTo>
                  <a:pt x="4498" y="3998"/>
                  <a:pt x="4498" y="3998"/>
                  <a:pt x="4507" y="4007"/>
                </a:cubicBezTo>
                <a:lnTo>
                  <a:pt x="4507" y="4007"/>
                </a:lnTo>
                <a:lnTo>
                  <a:pt x="4516" y="4007"/>
                </a:lnTo>
                <a:cubicBezTo>
                  <a:pt x="4516" y="4007"/>
                  <a:pt x="4516" y="4007"/>
                  <a:pt x="4525" y="4007"/>
                </a:cubicBezTo>
                <a:cubicBezTo>
                  <a:pt x="4525" y="4016"/>
                  <a:pt x="4525" y="4016"/>
                  <a:pt x="4534" y="4016"/>
                </a:cubicBezTo>
                <a:lnTo>
                  <a:pt x="4534" y="4016"/>
                </a:lnTo>
                <a:cubicBezTo>
                  <a:pt x="4542" y="4016"/>
                  <a:pt x="4542" y="4025"/>
                  <a:pt x="4542" y="4025"/>
                </a:cubicBezTo>
                <a:cubicBezTo>
                  <a:pt x="4551" y="4025"/>
                  <a:pt x="4551" y="4025"/>
                  <a:pt x="4551" y="4025"/>
                </a:cubicBezTo>
                <a:lnTo>
                  <a:pt x="4560" y="4025"/>
                </a:lnTo>
                <a:cubicBezTo>
                  <a:pt x="4560" y="4025"/>
                  <a:pt x="4560" y="4025"/>
                  <a:pt x="4569" y="4025"/>
                </a:cubicBezTo>
                <a:lnTo>
                  <a:pt x="4569" y="4025"/>
                </a:lnTo>
                <a:cubicBezTo>
                  <a:pt x="4560" y="4034"/>
                  <a:pt x="4560" y="4051"/>
                  <a:pt x="4551" y="4060"/>
                </a:cubicBezTo>
                <a:cubicBezTo>
                  <a:pt x="4551" y="4078"/>
                  <a:pt x="4542" y="4096"/>
                  <a:pt x="4542" y="4122"/>
                </a:cubicBezTo>
                <a:cubicBezTo>
                  <a:pt x="4542" y="4122"/>
                  <a:pt x="4542" y="4132"/>
                  <a:pt x="4551" y="4140"/>
                </a:cubicBezTo>
                <a:cubicBezTo>
                  <a:pt x="4551" y="4176"/>
                  <a:pt x="4569" y="4211"/>
                  <a:pt x="4587" y="4247"/>
                </a:cubicBezTo>
                <a:cubicBezTo>
                  <a:pt x="4569" y="4327"/>
                  <a:pt x="4525" y="4407"/>
                  <a:pt x="4454" y="4451"/>
                </a:cubicBezTo>
                <a:cubicBezTo>
                  <a:pt x="4454" y="4460"/>
                  <a:pt x="4445" y="4460"/>
                  <a:pt x="4436" y="4469"/>
                </a:cubicBezTo>
                <a:cubicBezTo>
                  <a:pt x="4427" y="4469"/>
                  <a:pt x="4418" y="4478"/>
                  <a:pt x="4418" y="4478"/>
                </a:cubicBezTo>
                <a:cubicBezTo>
                  <a:pt x="4400" y="4487"/>
                  <a:pt x="4383" y="4496"/>
                  <a:pt x="4365" y="4496"/>
                </a:cubicBezTo>
                <a:cubicBezTo>
                  <a:pt x="4365" y="4505"/>
                  <a:pt x="4356" y="4505"/>
                  <a:pt x="4347" y="4505"/>
                </a:cubicBezTo>
                <a:cubicBezTo>
                  <a:pt x="4320" y="4513"/>
                  <a:pt x="4285" y="4523"/>
                  <a:pt x="4258" y="4523"/>
                </a:cubicBezTo>
                <a:cubicBezTo>
                  <a:pt x="4231" y="4523"/>
                  <a:pt x="4205" y="4513"/>
                  <a:pt x="4178" y="4513"/>
                </a:cubicBezTo>
                <a:cubicBezTo>
                  <a:pt x="4169" y="4505"/>
                  <a:pt x="4160" y="4505"/>
                  <a:pt x="4160" y="4505"/>
                </a:cubicBezTo>
                <a:cubicBezTo>
                  <a:pt x="4143" y="4505"/>
                  <a:pt x="4134" y="4496"/>
                  <a:pt x="4125" y="4496"/>
                </a:cubicBezTo>
                <a:cubicBezTo>
                  <a:pt x="4116" y="4487"/>
                  <a:pt x="4107" y="4487"/>
                  <a:pt x="4098" y="4487"/>
                </a:cubicBezTo>
                <a:cubicBezTo>
                  <a:pt x="4098" y="4478"/>
                  <a:pt x="4089" y="4478"/>
                  <a:pt x="4080" y="4469"/>
                </a:cubicBezTo>
                <a:cubicBezTo>
                  <a:pt x="3982" y="4416"/>
                  <a:pt x="3911" y="4300"/>
                  <a:pt x="3911" y="4176"/>
                </a:cubicBezTo>
                <a:close/>
                <a:moveTo>
                  <a:pt x="4587" y="4620"/>
                </a:moveTo>
                <a:lnTo>
                  <a:pt x="4587" y="4620"/>
                </a:lnTo>
                <a:cubicBezTo>
                  <a:pt x="4569" y="4611"/>
                  <a:pt x="4560" y="4602"/>
                  <a:pt x="4542" y="4594"/>
                </a:cubicBezTo>
                <a:cubicBezTo>
                  <a:pt x="4507" y="4576"/>
                  <a:pt x="4480" y="4540"/>
                  <a:pt x="4462" y="4496"/>
                </a:cubicBezTo>
                <a:cubicBezTo>
                  <a:pt x="4498" y="4478"/>
                  <a:pt x="4516" y="4460"/>
                  <a:pt x="4542" y="4434"/>
                </a:cubicBezTo>
                <a:cubicBezTo>
                  <a:pt x="4542" y="4442"/>
                  <a:pt x="4542" y="4451"/>
                  <a:pt x="4542" y="4460"/>
                </a:cubicBezTo>
                <a:cubicBezTo>
                  <a:pt x="4542" y="4513"/>
                  <a:pt x="4560" y="4576"/>
                  <a:pt x="4587" y="4620"/>
                </a:cubicBezTo>
                <a:close/>
                <a:moveTo>
                  <a:pt x="4205" y="4665"/>
                </a:moveTo>
                <a:lnTo>
                  <a:pt x="4205" y="4665"/>
                </a:lnTo>
                <a:cubicBezTo>
                  <a:pt x="4205" y="4558"/>
                  <a:pt x="4205" y="4558"/>
                  <a:pt x="4205" y="4558"/>
                </a:cubicBezTo>
                <a:cubicBezTo>
                  <a:pt x="4222" y="4558"/>
                  <a:pt x="4231" y="4567"/>
                  <a:pt x="4258" y="4567"/>
                </a:cubicBezTo>
                <a:cubicBezTo>
                  <a:pt x="4276" y="4567"/>
                  <a:pt x="4302" y="4558"/>
                  <a:pt x="4320" y="4558"/>
                </a:cubicBezTo>
                <a:cubicBezTo>
                  <a:pt x="4320" y="4665"/>
                  <a:pt x="4320" y="4665"/>
                  <a:pt x="4320" y="4665"/>
                </a:cubicBezTo>
                <a:cubicBezTo>
                  <a:pt x="4373" y="4674"/>
                  <a:pt x="4373" y="4674"/>
                  <a:pt x="4373" y="4674"/>
                </a:cubicBezTo>
                <a:cubicBezTo>
                  <a:pt x="4285" y="4833"/>
                  <a:pt x="4285" y="4833"/>
                  <a:pt x="4285" y="4833"/>
                </a:cubicBezTo>
                <a:cubicBezTo>
                  <a:pt x="4276" y="4851"/>
                  <a:pt x="4267" y="4851"/>
                  <a:pt x="4258" y="4851"/>
                </a:cubicBezTo>
                <a:cubicBezTo>
                  <a:pt x="4258" y="4851"/>
                  <a:pt x="4249" y="4851"/>
                  <a:pt x="4240" y="4833"/>
                </a:cubicBezTo>
                <a:cubicBezTo>
                  <a:pt x="4151" y="4674"/>
                  <a:pt x="4151" y="4674"/>
                  <a:pt x="4151" y="4674"/>
                </a:cubicBezTo>
                <a:lnTo>
                  <a:pt x="4205" y="4665"/>
                </a:lnTo>
                <a:close/>
                <a:moveTo>
                  <a:pt x="4365" y="4629"/>
                </a:moveTo>
                <a:lnTo>
                  <a:pt x="4365" y="4629"/>
                </a:lnTo>
                <a:cubicBezTo>
                  <a:pt x="4365" y="4549"/>
                  <a:pt x="4365" y="4549"/>
                  <a:pt x="4365" y="4549"/>
                </a:cubicBezTo>
                <a:cubicBezTo>
                  <a:pt x="4391" y="4540"/>
                  <a:pt x="4409" y="4531"/>
                  <a:pt x="4427" y="4523"/>
                </a:cubicBezTo>
                <a:cubicBezTo>
                  <a:pt x="4445" y="4567"/>
                  <a:pt x="4480" y="4602"/>
                  <a:pt x="4525" y="4638"/>
                </a:cubicBezTo>
                <a:cubicBezTo>
                  <a:pt x="4560" y="4656"/>
                  <a:pt x="4596" y="4665"/>
                  <a:pt x="4631" y="4674"/>
                </a:cubicBezTo>
                <a:cubicBezTo>
                  <a:pt x="4685" y="4718"/>
                  <a:pt x="4756" y="4745"/>
                  <a:pt x="4827" y="4745"/>
                </a:cubicBezTo>
                <a:cubicBezTo>
                  <a:pt x="4942" y="4745"/>
                  <a:pt x="5049" y="4682"/>
                  <a:pt x="5094" y="4576"/>
                </a:cubicBezTo>
                <a:cubicBezTo>
                  <a:pt x="5111" y="4585"/>
                  <a:pt x="5129" y="4594"/>
                  <a:pt x="5156" y="4602"/>
                </a:cubicBezTo>
                <a:cubicBezTo>
                  <a:pt x="5156" y="4700"/>
                  <a:pt x="5156" y="4700"/>
                  <a:pt x="5156" y="4700"/>
                </a:cubicBezTo>
                <a:cubicBezTo>
                  <a:pt x="5067" y="4718"/>
                  <a:pt x="5067" y="4718"/>
                  <a:pt x="5067" y="4718"/>
                </a:cubicBezTo>
                <a:cubicBezTo>
                  <a:pt x="4836" y="4762"/>
                  <a:pt x="4836" y="4762"/>
                  <a:pt x="4836" y="4762"/>
                </a:cubicBezTo>
                <a:cubicBezTo>
                  <a:pt x="4800" y="4771"/>
                  <a:pt x="4765" y="4798"/>
                  <a:pt x="4756" y="4833"/>
                </a:cubicBezTo>
                <a:cubicBezTo>
                  <a:pt x="4738" y="4878"/>
                  <a:pt x="4738" y="4878"/>
                  <a:pt x="4738" y="4878"/>
                </a:cubicBezTo>
                <a:cubicBezTo>
                  <a:pt x="4693" y="4745"/>
                  <a:pt x="4693" y="4745"/>
                  <a:pt x="4693" y="4745"/>
                </a:cubicBezTo>
                <a:cubicBezTo>
                  <a:pt x="4685" y="4709"/>
                  <a:pt x="4658" y="4691"/>
                  <a:pt x="4631" y="4682"/>
                </a:cubicBezTo>
                <a:cubicBezTo>
                  <a:pt x="4445" y="4647"/>
                  <a:pt x="4445" y="4647"/>
                  <a:pt x="4445" y="4647"/>
                </a:cubicBezTo>
                <a:lnTo>
                  <a:pt x="4365" y="4629"/>
                </a:lnTo>
                <a:close/>
                <a:moveTo>
                  <a:pt x="4854" y="4140"/>
                </a:moveTo>
                <a:lnTo>
                  <a:pt x="4854" y="4140"/>
                </a:lnTo>
                <a:cubicBezTo>
                  <a:pt x="4854" y="4087"/>
                  <a:pt x="4854" y="4087"/>
                  <a:pt x="4854" y="4087"/>
                </a:cubicBezTo>
                <a:cubicBezTo>
                  <a:pt x="4862" y="4087"/>
                  <a:pt x="4871" y="4096"/>
                  <a:pt x="4880" y="4096"/>
                </a:cubicBezTo>
                <a:cubicBezTo>
                  <a:pt x="4889" y="4096"/>
                  <a:pt x="4889" y="4096"/>
                  <a:pt x="4889" y="4096"/>
                </a:cubicBezTo>
                <a:cubicBezTo>
                  <a:pt x="4898" y="4096"/>
                  <a:pt x="4907" y="4096"/>
                  <a:pt x="4916" y="4096"/>
                </a:cubicBezTo>
                <a:lnTo>
                  <a:pt x="4916" y="4096"/>
                </a:lnTo>
                <a:cubicBezTo>
                  <a:pt x="4925" y="4096"/>
                  <a:pt x="4942" y="4096"/>
                  <a:pt x="4951" y="4096"/>
                </a:cubicBezTo>
                <a:cubicBezTo>
                  <a:pt x="4951" y="4096"/>
                  <a:pt x="4960" y="4096"/>
                  <a:pt x="4969" y="4096"/>
                </a:cubicBezTo>
                <a:cubicBezTo>
                  <a:pt x="4969" y="4096"/>
                  <a:pt x="4969" y="4096"/>
                  <a:pt x="4978" y="4096"/>
                </a:cubicBezTo>
                <a:lnTo>
                  <a:pt x="4987" y="4096"/>
                </a:lnTo>
                <a:cubicBezTo>
                  <a:pt x="4996" y="4096"/>
                  <a:pt x="4996" y="4096"/>
                  <a:pt x="4996" y="4096"/>
                </a:cubicBezTo>
                <a:cubicBezTo>
                  <a:pt x="5005" y="4096"/>
                  <a:pt x="5005" y="4096"/>
                  <a:pt x="5013" y="4096"/>
                </a:cubicBezTo>
                <a:cubicBezTo>
                  <a:pt x="5013" y="4096"/>
                  <a:pt x="5013" y="4096"/>
                  <a:pt x="5023" y="4096"/>
                </a:cubicBezTo>
                <a:lnTo>
                  <a:pt x="5031" y="4087"/>
                </a:lnTo>
                <a:lnTo>
                  <a:pt x="5040" y="4087"/>
                </a:lnTo>
                <a:cubicBezTo>
                  <a:pt x="5049" y="4087"/>
                  <a:pt x="5049" y="4087"/>
                  <a:pt x="5058" y="4087"/>
                </a:cubicBezTo>
                <a:lnTo>
                  <a:pt x="5058" y="4087"/>
                </a:lnTo>
                <a:cubicBezTo>
                  <a:pt x="5067" y="4087"/>
                  <a:pt x="5067" y="4087"/>
                  <a:pt x="5076" y="4087"/>
                </a:cubicBezTo>
                <a:cubicBezTo>
                  <a:pt x="5076" y="4078"/>
                  <a:pt x="5085" y="4078"/>
                  <a:pt x="5085" y="4078"/>
                </a:cubicBezTo>
                <a:cubicBezTo>
                  <a:pt x="5085" y="4078"/>
                  <a:pt x="5094" y="4078"/>
                  <a:pt x="5102" y="4078"/>
                </a:cubicBezTo>
                <a:lnTo>
                  <a:pt x="5102" y="4078"/>
                </a:lnTo>
                <a:cubicBezTo>
                  <a:pt x="5111" y="4078"/>
                  <a:pt x="5120" y="4069"/>
                  <a:pt x="5120" y="4069"/>
                </a:cubicBezTo>
                <a:cubicBezTo>
                  <a:pt x="5129" y="4069"/>
                  <a:pt x="5129" y="4069"/>
                  <a:pt x="5129" y="4069"/>
                </a:cubicBezTo>
                <a:cubicBezTo>
                  <a:pt x="5129" y="4069"/>
                  <a:pt x="5138" y="4060"/>
                  <a:pt x="5147" y="4060"/>
                </a:cubicBezTo>
                <a:lnTo>
                  <a:pt x="5147" y="4060"/>
                </a:lnTo>
                <a:cubicBezTo>
                  <a:pt x="5156" y="4060"/>
                  <a:pt x="5156" y="4060"/>
                  <a:pt x="5165" y="4051"/>
                </a:cubicBezTo>
                <a:cubicBezTo>
                  <a:pt x="5165" y="4051"/>
                  <a:pt x="5165" y="4051"/>
                  <a:pt x="5174" y="4051"/>
                </a:cubicBezTo>
                <a:lnTo>
                  <a:pt x="5182" y="4051"/>
                </a:lnTo>
                <a:cubicBezTo>
                  <a:pt x="5182" y="4043"/>
                  <a:pt x="5191" y="4043"/>
                  <a:pt x="5191" y="4043"/>
                </a:cubicBezTo>
                <a:lnTo>
                  <a:pt x="5200" y="4043"/>
                </a:lnTo>
                <a:cubicBezTo>
                  <a:pt x="5200" y="4034"/>
                  <a:pt x="5209" y="4034"/>
                  <a:pt x="5209" y="4034"/>
                </a:cubicBezTo>
                <a:cubicBezTo>
                  <a:pt x="5209" y="4034"/>
                  <a:pt x="5218" y="4034"/>
                  <a:pt x="5218" y="4025"/>
                </a:cubicBezTo>
                <a:lnTo>
                  <a:pt x="5227" y="4025"/>
                </a:lnTo>
                <a:cubicBezTo>
                  <a:pt x="5227" y="4025"/>
                  <a:pt x="5236" y="4025"/>
                  <a:pt x="5236" y="4016"/>
                </a:cubicBezTo>
                <a:cubicBezTo>
                  <a:pt x="5245" y="4016"/>
                  <a:pt x="5245" y="4016"/>
                  <a:pt x="5245" y="4016"/>
                </a:cubicBezTo>
                <a:lnTo>
                  <a:pt x="5245" y="4016"/>
                </a:lnTo>
                <a:cubicBezTo>
                  <a:pt x="5253" y="4007"/>
                  <a:pt x="5253" y="4007"/>
                  <a:pt x="5262" y="4007"/>
                </a:cubicBezTo>
                <a:lnTo>
                  <a:pt x="5262" y="4007"/>
                </a:lnTo>
                <a:cubicBezTo>
                  <a:pt x="5271" y="3998"/>
                  <a:pt x="5271" y="3998"/>
                  <a:pt x="5280" y="3989"/>
                </a:cubicBezTo>
                <a:cubicBezTo>
                  <a:pt x="5280" y="3989"/>
                  <a:pt x="5280" y="3989"/>
                  <a:pt x="5289" y="3989"/>
                </a:cubicBezTo>
                <a:cubicBezTo>
                  <a:pt x="5289" y="3989"/>
                  <a:pt x="5289" y="3980"/>
                  <a:pt x="5298" y="3980"/>
                </a:cubicBezTo>
                <a:cubicBezTo>
                  <a:pt x="5298" y="3980"/>
                  <a:pt x="5298" y="3980"/>
                  <a:pt x="5307" y="3971"/>
                </a:cubicBezTo>
                <a:cubicBezTo>
                  <a:pt x="5307" y="3971"/>
                  <a:pt x="5307" y="3971"/>
                  <a:pt x="5316" y="3971"/>
                </a:cubicBezTo>
                <a:cubicBezTo>
                  <a:pt x="5316" y="3963"/>
                  <a:pt x="5316" y="3963"/>
                  <a:pt x="5316" y="3963"/>
                </a:cubicBezTo>
                <a:cubicBezTo>
                  <a:pt x="5325" y="3963"/>
                  <a:pt x="5325" y="3954"/>
                  <a:pt x="5333" y="3954"/>
                </a:cubicBezTo>
                <a:cubicBezTo>
                  <a:pt x="5333" y="3954"/>
                  <a:pt x="5333" y="3954"/>
                  <a:pt x="5333" y="3945"/>
                </a:cubicBezTo>
                <a:cubicBezTo>
                  <a:pt x="5342" y="3945"/>
                  <a:pt x="5342" y="3945"/>
                  <a:pt x="5342" y="3936"/>
                </a:cubicBezTo>
                <a:cubicBezTo>
                  <a:pt x="5351" y="3936"/>
                  <a:pt x="5351" y="3936"/>
                  <a:pt x="5351" y="3936"/>
                </a:cubicBezTo>
                <a:cubicBezTo>
                  <a:pt x="5351" y="3927"/>
                  <a:pt x="5360" y="3927"/>
                  <a:pt x="5360" y="3927"/>
                </a:cubicBezTo>
                <a:cubicBezTo>
                  <a:pt x="5360" y="3927"/>
                  <a:pt x="5360" y="3918"/>
                  <a:pt x="5369" y="3918"/>
                </a:cubicBezTo>
                <a:cubicBezTo>
                  <a:pt x="5369" y="3918"/>
                  <a:pt x="5369" y="3909"/>
                  <a:pt x="5378" y="3909"/>
                </a:cubicBezTo>
                <a:cubicBezTo>
                  <a:pt x="5378" y="3909"/>
                  <a:pt x="5378" y="3909"/>
                  <a:pt x="5378" y="3900"/>
                </a:cubicBezTo>
                <a:cubicBezTo>
                  <a:pt x="5387" y="3900"/>
                  <a:pt x="5387" y="3891"/>
                  <a:pt x="5396" y="3891"/>
                </a:cubicBezTo>
                <a:lnTo>
                  <a:pt x="5396" y="3883"/>
                </a:lnTo>
                <a:cubicBezTo>
                  <a:pt x="5404" y="3883"/>
                  <a:pt x="5404" y="3874"/>
                  <a:pt x="5404" y="3874"/>
                </a:cubicBezTo>
                <a:lnTo>
                  <a:pt x="5414" y="3865"/>
                </a:lnTo>
                <a:cubicBezTo>
                  <a:pt x="5414" y="3865"/>
                  <a:pt x="5414" y="3856"/>
                  <a:pt x="5422" y="3856"/>
                </a:cubicBezTo>
                <a:lnTo>
                  <a:pt x="5422" y="3856"/>
                </a:lnTo>
                <a:lnTo>
                  <a:pt x="5422" y="3847"/>
                </a:lnTo>
                <a:cubicBezTo>
                  <a:pt x="5431" y="3847"/>
                  <a:pt x="5431" y="3838"/>
                  <a:pt x="5431" y="3838"/>
                </a:cubicBezTo>
                <a:cubicBezTo>
                  <a:pt x="5431" y="3838"/>
                  <a:pt x="5431" y="3829"/>
                  <a:pt x="5440" y="3829"/>
                </a:cubicBezTo>
                <a:lnTo>
                  <a:pt x="5440" y="3820"/>
                </a:lnTo>
                <a:cubicBezTo>
                  <a:pt x="5449" y="3820"/>
                  <a:pt x="5449" y="3812"/>
                  <a:pt x="5449" y="3812"/>
                </a:cubicBezTo>
                <a:cubicBezTo>
                  <a:pt x="5449" y="3812"/>
                  <a:pt x="5449" y="3802"/>
                  <a:pt x="5458" y="3802"/>
                </a:cubicBezTo>
                <a:cubicBezTo>
                  <a:pt x="5458" y="3802"/>
                  <a:pt x="5458" y="3802"/>
                  <a:pt x="5458" y="3794"/>
                </a:cubicBezTo>
                <a:lnTo>
                  <a:pt x="5458" y="3794"/>
                </a:lnTo>
                <a:lnTo>
                  <a:pt x="5458" y="3794"/>
                </a:lnTo>
                <a:lnTo>
                  <a:pt x="5458" y="3794"/>
                </a:lnTo>
                <a:lnTo>
                  <a:pt x="5458" y="3794"/>
                </a:lnTo>
                <a:cubicBezTo>
                  <a:pt x="5467" y="3802"/>
                  <a:pt x="5467" y="3802"/>
                  <a:pt x="5467" y="3812"/>
                </a:cubicBezTo>
                <a:lnTo>
                  <a:pt x="5467" y="3812"/>
                </a:lnTo>
                <a:cubicBezTo>
                  <a:pt x="5467" y="3812"/>
                  <a:pt x="5476" y="3820"/>
                  <a:pt x="5476" y="3829"/>
                </a:cubicBezTo>
                <a:lnTo>
                  <a:pt x="5476" y="3829"/>
                </a:lnTo>
                <a:cubicBezTo>
                  <a:pt x="5476" y="3838"/>
                  <a:pt x="5485" y="3838"/>
                  <a:pt x="5485" y="3847"/>
                </a:cubicBezTo>
                <a:lnTo>
                  <a:pt x="5485" y="3847"/>
                </a:lnTo>
                <a:lnTo>
                  <a:pt x="5494" y="3856"/>
                </a:lnTo>
                <a:lnTo>
                  <a:pt x="5494" y="3856"/>
                </a:lnTo>
                <a:cubicBezTo>
                  <a:pt x="5494" y="3856"/>
                  <a:pt x="5494" y="3856"/>
                  <a:pt x="5494" y="3865"/>
                </a:cubicBezTo>
                <a:cubicBezTo>
                  <a:pt x="5502" y="3865"/>
                  <a:pt x="5502" y="3865"/>
                  <a:pt x="5502" y="3874"/>
                </a:cubicBezTo>
                <a:lnTo>
                  <a:pt x="5502" y="3874"/>
                </a:lnTo>
                <a:cubicBezTo>
                  <a:pt x="5511" y="3883"/>
                  <a:pt x="5511" y="3883"/>
                  <a:pt x="5520" y="3891"/>
                </a:cubicBezTo>
                <a:lnTo>
                  <a:pt x="5520" y="3891"/>
                </a:lnTo>
                <a:lnTo>
                  <a:pt x="5529" y="3900"/>
                </a:lnTo>
                <a:lnTo>
                  <a:pt x="5529" y="3900"/>
                </a:lnTo>
                <a:cubicBezTo>
                  <a:pt x="5538" y="3909"/>
                  <a:pt x="5538" y="3909"/>
                  <a:pt x="5547" y="3909"/>
                </a:cubicBezTo>
                <a:cubicBezTo>
                  <a:pt x="5547" y="3918"/>
                  <a:pt x="5547" y="3918"/>
                  <a:pt x="5547" y="3918"/>
                </a:cubicBezTo>
                <a:cubicBezTo>
                  <a:pt x="5556" y="3918"/>
                  <a:pt x="5556" y="3918"/>
                  <a:pt x="5556" y="3927"/>
                </a:cubicBezTo>
                <a:lnTo>
                  <a:pt x="5565" y="3927"/>
                </a:lnTo>
                <a:lnTo>
                  <a:pt x="5573" y="3936"/>
                </a:lnTo>
                <a:lnTo>
                  <a:pt x="5582" y="3936"/>
                </a:lnTo>
                <a:lnTo>
                  <a:pt x="5591" y="3945"/>
                </a:lnTo>
                <a:lnTo>
                  <a:pt x="5591" y="3945"/>
                </a:lnTo>
                <a:cubicBezTo>
                  <a:pt x="5600" y="3945"/>
                  <a:pt x="5609" y="3954"/>
                  <a:pt x="5609" y="3954"/>
                </a:cubicBezTo>
                <a:lnTo>
                  <a:pt x="5609" y="3954"/>
                </a:lnTo>
                <a:cubicBezTo>
                  <a:pt x="5618" y="3954"/>
                  <a:pt x="5618" y="3954"/>
                  <a:pt x="5627" y="3954"/>
                </a:cubicBezTo>
                <a:cubicBezTo>
                  <a:pt x="5627" y="3963"/>
                  <a:pt x="5627" y="3963"/>
                  <a:pt x="5627" y="3963"/>
                </a:cubicBezTo>
                <a:cubicBezTo>
                  <a:pt x="5636" y="3963"/>
                  <a:pt x="5645" y="3963"/>
                  <a:pt x="5645" y="3963"/>
                </a:cubicBezTo>
                <a:cubicBezTo>
                  <a:pt x="5645" y="3963"/>
                  <a:pt x="5645" y="3963"/>
                  <a:pt x="5653" y="3963"/>
                </a:cubicBezTo>
                <a:cubicBezTo>
                  <a:pt x="5653" y="3963"/>
                  <a:pt x="5662" y="3963"/>
                  <a:pt x="5662" y="3971"/>
                </a:cubicBezTo>
                <a:lnTo>
                  <a:pt x="5671" y="3971"/>
                </a:lnTo>
                <a:lnTo>
                  <a:pt x="5671" y="3971"/>
                </a:lnTo>
                <a:cubicBezTo>
                  <a:pt x="5680" y="3971"/>
                  <a:pt x="5680" y="3971"/>
                  <a:pt x="5689" y="3971"/>
                </a:cubicBezTo>
                <a:lnTo>
                  <a:pt x="5689" y="3971"/>
                </a:lnTo>
                <a:lnTo>
                  <a:pt x="5689" y="3971"/>
                </a:lnTo>
                <a:cubicBezTo>
                  <a:pt x="5689" y="4140"/>
                  <a:pt x="5689" y="4140"/>
                  <a:pt x="5689" y="4140"/>
                </a:cubicBezTo>
                <a:cubicBezTo>
                  <a:pt x="5689" y="4149"/>
                  <a:pt x="5689" y="4149"/>
                  <a:pt x="5689" y="4149"/>
                </a:cubicBezTo>
                <a:cubicBezTo>
                  <a:pt x="5689" y="4176"/>
                  <a:pt x="5680" y="4203"/>
                  <a:pt x="5680" y="4229"/>
                </a:cubicBezTo>
                <a:cubicBezTo>
                  <a:pt x="5653" y="4327"/>
                  <a:pt x="5600" y="4416"/>
                  <a:pt x="5520" y="4478"/>
                </a:cubicBezTo>
                <a:cubicBezTo>
                  <a:pt x="5511" y="4487"/>
                  <a:pt x="5502" y="4496"/>
                  <a:pt x="5494" y="4496"/>
                </a:cubicBezTo>
                <a:cubicBezTo>
                  <a:pt x="5485" y="4505"/>
                  <a:pt x="5476" y="4505"/>
                  <a:pt x="5467" y="4513"/>
                </a:cubicBezTo>
                <a:cubicBezTo>
                  <a:pt x="5449" y="4523"/>
                  <a:pt x="5431" y="4531"/>
                  <a:pt x="5414" y="4540"/>
                </a:cubicBezTo>
                <a:cubicBezTo>
                  <a:pt x="5404" y="4540"/>
                  <a:pt x="5396" y="4540"/>
                  <a:pt x="5387" y="4549"/>
                </a:cubicBezTo>
                <a:cubicBezTo>
                  <a:pt x="5351" y="4558"/>
                  <a:pt x="5307" y="4558"/>
                  <a:pt x="5271" y="4558"/>
                </a:cubicBezTo>
                <a:cubicBezTo>
                  <a:pt x="5236" y="4558"/>
                  <a:pt x="5209" y="4558"/>
                  <a:pt x="5182" y="4549"/>
                </a:cubicBezTo>
                <a:cubicBezTo>
                  <a:pt x="5174" y="4549"/>
                  <a:pt x="5165" y="4549"/>
                  <a:pt x="5156" y="4540"/>
                </a:cubicBezTo>
                <a:cubicBezTo>
                  <a:pt x="5138" y="4540"/>
                  <a:pt x="5129" y="4531"/>
                  <a:pt x="5111" y="4531"/>
                </a:cubicBezTo>
                <a:cubicBezTo>
                  <a:pt x="5102" y="4523"/>
                  <a:pt x="5094" y="4523"/>
                  <a:pt x="5085" y="4513"/>
                </a:cubicBezTo>
                <a:cubicBezTo>
                  <a:pt x="5076" y="4513"/>
                  <a:pt x="5067" y="4505"/>
                  <a:pt x="5058" y="4505"/>
                </a:cubicBezTo>
                <a:cubicBezTo>
                  <a:pt x="4942" y="4434"/>
                  <a:pt x="4854" y="4300"/>
                  <a:pt x="4854" y="4149"/>
                </a:cubicBezTo>
                <a:lnTo>
                  <a:pt x="4854" y="4140"/>
                </a:lnTo>
                <a:close/>
                <a:moveTo>
                  <a:pt x="5209" y="4745"/>
                </a:moveTo>
                <a:lnTo>
                  <a:pt x="5209" y="4745"/>
                </a:lnTo>
                <a:cubicBezTo>
                  <a:pt x="5209" y="4611"/>
                  <a:pt x="5209" y="4611"/>
                  <a:pt x="5209" y="4611"/>
                </a:cubicBezTo>
                <a:cubicBezTo>
                  <a:pt x="5227" y="4611"/>
                  <a:pt x="5253" y="4611"/>
                  <a:pt x="5271" y="4611"/>
                </a:cubicBezTo>
                <a:cubicBezTo>
                  <a:pt x="5298" y="4611"/>
                  <a:pt x="5325" y="4611"/>
                  <a:pt x="5360" y="4602"/>
                </a:cubicBezTo>
                <a:cubicBezTo>
                  <a:pt x="5360" y="4745"/>
                  <a:pt x="5360" y="4745"/>
                  <a:pt x="5360" y="4745"/>
                </a:cubicBezTo>
                <a:cubicBezTo>
                  <a:pt x="5414" y="4754"/>
                  <a:pt x="5414" y="4754"/>
                  <a:pt x="5414" y="4754"/>
                </a:cubicBezTo>
                <a:cubicBezTo>
                  <a:pt x="5307" y="4949"/>
                  <a:pt x="5307" y="4949"/>
                  <a:pt x="5307" y="4949"/>
                </a:cubicBezTo>
                <a:cubicBezTo>
                  <a:pt x="5298" y="4958"/>
                  <a:pt x="5289" y="4958"/>
                  <a:pt x="5280" y="4958"/>
                </a:cubicBezTo>
                <a:cubicBezTo>
                  <a:pt x="5280" y="4958"/>
                  <a:pt x="5262" y="4958"/>
                  <a:pt x="5253" y="4949"/>
                </a:cubicBezTo>
                <a:cubicBezTo>
                  <a:pt x="5147" y="4754"/>
                  <a:pt x="5147" y="4754"/>
                  <a:pt x="5147" y="4754"/>
                </a:cubicBezTo>
                <a:lnTo>
                  <a:pt x="5209" y="4745"/>
                </a:lnTo>
                <a:close/>
                <a:moveTo>
                  <a:pt x="5956" y="4585"/>
                </a:moveTo>
                <a:lnTo>
                  <a:pt x="5956" y="4585"/>
                </a:lnTo>
                <a:cubicBezTo>
                  <a:pt x="5947" y="4602"/>
                  <a:pt x="5938" y="4611"/>
                  <a:pt x="5920" y="4620"/>
                </a:cubicBezTo>
                <a:cubicBezTo>
                  <a:pt x="5911" y="4638"/>
                  <a:pt x="5893" y="4647"/>
                  <a:pt x="5876" y="4656"/>
                </a:cubicBezTo>
                <a:cubicBezTo>
                  <a:pt x="5858" y="4674"/>
                  <a:pt x="5831" y="4682"/>
                  <a:pt x="5805" y="4691"/>
                </a:cubicBezTo>
                <a:cubicBezTo>
                  <a:pt x="5742" y="4700"/>
                  <a:pt x="5680" y="4691"/>
                  <a:pt x="5627" y="4656"/>
                </a:cubicBezTo>
                <a:cubicBezTo>
                  <a:pt x="5582" y="4629"/>
                  <a:pt x="5547" y="4585"/>
                  <a:pt x="5529" y="4540"/>
                </a:cubicBezTo>
                <a:cubicBezTo>
                  <a:pt x="5636" y="4469"/>
                  <a:pt x="5707" y="4354"/>
                  <a:pt x="5734" y="4220"/>
                </a:cubicBezTo>
                <a:cubicBezTo>
                  <a:pt x="5734" y="4220"/>
                  <a:pt x="5734" y="4220"/>
                  <a:pt x="5742" y="4220"/>
                </a:cubicBezTo>
                <a:cubicBezTo>
                  <a:pt x="5751" y="4220"/>
                  <a:pt x="5769" y="4211"/>
                  <a:pt x="5778" y="4203"/>
                </a:cubicBezTo>
                <a:cubicBezTo>
                  <a:pt x="5813" y="4176"/>
                  <a:pt x="5831" y="4140"/>
                  <a:pt x="5831" y="4096"/>
                </a:cubicBezTo>
                <a:cubicBezTo>
                  <a:pt x="5831" y="4078"/>
                  <a:pt x="5831" y="4069"/>
                  <a:pt x="5822" y="4051"/>
                </a:cubicBezTo>
                <a:cubicBezTo>
                  <a:pt x="5813" y="4034"/>
                  <a:pt x="5813" y="4025"/>
                  <a:pt x="5805" y="4016"/>
                </a:cubicBezTo>
                <a:cubicBezTo>
                  <a:pt x="5787" y="3998"/>
                  <a:pt x="5760" y="3980"/>
                  <a:pt x="5742" y="3971"/>
                </a:cubicBezTo>
                <a:lnTo>
                  <a:pt x="5742" y="3971"/>
                </a:lnTo>
                <a:cubicBezTo>
                  <a:pt x="5742" y="3918"/>
                  <a:pt x="5742" y="3918"/>
                  <a:pt x="5742" y="3918"/>
                </a:cubicBezTo>
                <a:cubicBezTo>
                  <a:pt x="5716" y="3918"/>
                  <a:pt x="5716" y="3918"/>
                  <a:pt x="5716" y="3918"/>
                </a:cubicBezTo>
                <a:cubicBezTo>
                  <a:pt x="5707" y="3918"/>
                  <a:pt x="5689" y="3918"/>
                  <a:pt x="5680" y="3918"/>
                </a:cubicBezTo>
                <a:cubicBezTo>
                  <a:pt x="5636" y="3909"/>
                  <a:pt x="5591" y="3891"/>
                  <a:pt x="5565" y="3856"/>
                </a:cubicBezTo>
                <a:cubicBezTo>
                  <a:pt x="5547" y="3838"/>
                  <a:pt x="5529" y="3820"/>
                  <a:pt x="5520" y="3794"/>
                </a:cubicBezTo>
                <a:cubicBezTo>
                  <a:pt x="5511" y="3776"/>
                  <a:pt x="5502" y="3758"/>
                  <a:pt x="5502" y="3731"/>
                </a:cubicBezTo>
                <a:cubicBezTo>
                  <a:pt x="5502" y="3723"/>
                  <a:pt x="5502" y="3714"/>
                  <a:pt x="5502" y="3705"/>
                </a:cubicBezTo>
                <a:cubicBezTo>
                  <a:pt x="5502" y="3678"/>
                  <a:pt x="5502" y="3678"/>
                  <a:pt x="5502" y="3678"/>
                </a:cubicBezTo>
                <a:cubicBezTo>
                  <a:pt x="5449" y="3678"/>
                  <a:pt x="5449" y="3678"/>
                  <a:pt x="5449" y="3678"/>
                </a:cubicBezTo>
                <a:cubicBezTo>
                  <a:pt x="5449" y="3696"/>
                  <a:pt x="5449" y="3696"/>
                  <a:pt x="5449" y="3696"/>
                </a:cubicBezTo>
                <a:cubicBezTo>
                  <a:pt x="5440" y="3705"/>
                  <a:pt x="5440" y="3714"/>
                  <a:pt x="5431" y="3723"/>
                </a:cubicBezTo>
                <a:cubicBezTo>
                  <a:pt x="5422" y="3749"/>
                  <a:pt x="5414" y="3776"/>
                  <a:pt x="5396" y="3794"/>
                </a:cubicBezTo>
                <a:cubicBezTo>
                  <a:pt x="5378" y="3820"/>
                  <a:pt x="5369" y="3838"/>
                  <a:pt x="5351" y="3856"/>
                </a:cubicBezTo>
                <a:cubicBezTo>
                  <a:pt x="5316" y="3891"/>
                  <a:pt x="5280" y="3927"/>
                  <a:pt x="5236" y="3954"/>
                </a:cubicBezTo>
                <a:cubicBezTo>
                  <a:pt x="5218" y="3971"/>
                  <a:pt x="5191" y="3980"/>
                  <a:pt x="5165" y="3998"/>
                </a:cubicBezTo>
                <a:cubicBezTo>
                  <a:pt x="5102" y="4025"/>
                  <a:pt x="5023" y="4043"/>
                  <a:pt x="4951" y="4043"/>
                </a:cubicBezTo>
                <a:cubicBezTo>
                  <a:pt x="4925" y="4043"/>
                  <a:pt x="4889" y="4043"/>
                  <a:pt x="4862" y="4034"/>
                </a:cubicBezTo>
                <a:cubicBezTo>
                  <a:pt x="4854" y="4034"/>
                  <a:pt x="4845" y="4034"/>
                  <a:pt x="4836" y="4034"/>
                </a:cubicBezTo>
                <a:cubicBezTo>
                  <a:pt x="4800" y="4025"/>
                  <a:pt x="4800" y="4025"/>
                  <a:pt x="4800" y="4025"/>
                </a:cubicBezTo>
                <a:cubicBezTo>
                  <a:pt x="4800" y="4060"/>
                  <a:pt x="4800" y="4060"/>
                  <a:pt x="4800" y="4060"/>
                </a:cubicBezTo>
                <a:lnTo>
                  <a:pt x="4800" y="4060"/>
                </a:lnTo>
                <a:cubicBezTo>
                  <a:pt x="4800" y="4140"/>
                  <a:pt x="4800" y="4140"/>
                  <a:pt x="4800" y="4140"/>
                </a:cubicBezTo>
                <a:cubicBezTo>
                  <a:pt x="4800" y="4149"/>
                  <a:pt x="4800" y="4149"/>
                  <a:pt x="4800" y="4149"/>
                </a:cubicBezTo>
                <a:cubicBezTo>
                  <a:pt x="4800" y="4167"/>
                  <a:pt x="4809" y="4194"/>
                  <a:pt x="4809" y="4220"/>
                </a:cubicBezTo>
                <a:cubicBezTo>
                  <a:pt x="4809" y="4229"/>
                  <a:pt x="4809" y="4247"/>
                  <a:pt x="4818" y="4256"/>
                </a:cubicBezTo>
                <a:cubicBezTo>
                  <a:pt x="4827" y="4318"/>
                  <a:pt x="4854" y="4371"/>
                  <a:pt x="4889" y="4416"/>
                </a:cubicBezTo>
                <a:cubicBezTo>
                  <a:pt x="4933" y="4478"/>
                  <a:pt x="4987" y="4523"/>
                  <a:pt x="5049" y="4558"/>
                </a:cubicBezTo>
                <a:cubicBezTo>
                  <a:pt x="5005" y="4638"/>
                  <a:pt x="4925" y="4691"/>
                  <a:pt x="4827" y="4691"/>
                </a:cubicBezTo>
                <a:cubicBezTo>
                  <a:pt x="4791" y="4691"/>
                  <a:pt x="4747" y="4682"/>
                  <a:pt x="4711" y="4665"/>
                </a:cubicBezTo>
                <a:cubicBezTo>
                  <a:pt x="4693" y="4656"/>
                  <a:pt x="4676" y="4638"/>
                  <a:pt x="4667" y="4629"/>
                </a:cubicBezTo>
                <a:cubicBezTo>
                  <a:pt x="4622" y="4585"/>
                  <a:pt x="4596" y="4523"/>
                  <a:pt x="4596" y="4460"/>
                </a:cubicBezTo>
                <a:cubicBezTo>
                  <a:pt x="4596" y="4389"/>
                  <a:pt x="4622" y="4327"/>
                  <a:pt x="4667" y="4283"/>
                </a:cubicBezTo>
                <a:cubicBezTo>
                  <a:pt x="4693" y="4265"/>
                  <a:pt x="4693" y="4265"/>
                  <a:pt x="4693" y="4265"/>
                </a:cubicBezTo>
                <a:cubicBezTo>
                  <a:pt x="4667" y="4247"/>
                  <a:pt x="4667" y="4247"/>
                  <a:pt x="4667" y="4247"/>
                </a:cubicBezTo>
                <a:cubicBezTo>
                  <a:pt x="4658" y="4238"/>
                  <a:pt x="4658" y="4238"/>
                  <a:pt x="4649" y="4238"/>
                </a:cubicBezTo>
                <a:cubicBezTo>
                  <a:pt x="4622" y="4211"/>
                  <a:pt x="4605" y="4176"/>
                  <a:pt x="4605" y="4140"/>
                </a:cubicBezTo>
                <a:cubicBezTo>
                  <a:pt x="4596" y="4132"/>
                  <a:pt x="4596" y="4122"/>
                  <a:pt x="4596" y="4122"/>
                </a:cubicBezTo>
                <a:cubicBezTo>
                  <a:pt x="4596" y="4096"/>
                  <a:pt x="4605" y="4078"/>
                  <a:pt x="4614" y="4060"/>
                </a:cubicBezTo>
                <a:cubicBezTo>
                  <a:pt x="4622" y="4043"/>
                  <a:pt x="4631" y="4025"/>
                  <a:pt x="4640" y="4016"/>
                </a:cubicBezTo>
                <a:cubicBezTo>
                  <a:pt x="4658" y="3998"/>
                  <a:pt x="4676" y="3989"/>
                  <a:pt x="4693" y="3980"/>
                </a:cubicBezTo>
                <a:cubicBezTo>
                  <a:pt x="4720" y="3971"/>
                  <a:pt x="4720" y="3971"/>
                  <a:pt x="4720" y="3971"/>
                </a:cubicBezTo>
                <a:cubicBezTo>
                  <a:pt x="4711" y="3945"/>
                  <a:pt x="4711" y="3945"/>
                  <a:pt x="4711" y="3945"/>
                </a:cubicBezTo>
                <a:cubicBezTo>
                  <a:pt x="4703" y="3918"/>
                  <a:pt x="4703" y="3883"/>
                  <a:pt x="4703" y="3847"/>
                </a:cubicBezTo>
                <a:cubicBezTo>
                  <a:pt x="4703" y="3829"/>
                  <a:pt x="4703" y="3802"/>
                  <a:pt x="4703" y="3776"/>
                </a:cubicBezTo>
                <a:cubicBezTo>
                  <a:pt x="4711" y="3758"/>
                  <a:pt x="4711" y="3740"/>
                  <a:pt x="4720" y="3723"/>
                </a:cubicBezTo>
                <a:cubicBezTo>
                  <a:pt x="4765" y="3598"/>
                  <a:pt x="4871" y="3509"/>
                  <a:pt x="4996" y="3474"/>
                </a:cubicBezTo>
                <a:cubicBezTo>
                  <a:pt x="5023" y="3474"/>
                  <a:pt x="5049" y="3465"/>
                  <a:pt x="5076" y="3465"/>
                </a:cubicBezTo>
                <a:lnTo>
                  <a:pt x="5085" y="3465"/>
                </a:lnTo>
                <a:cubicBezTo>
                  <a:pt x="5191" y="3465"/>
                  <a:pt x="5289" y="3509"/>
                  <a:pt x="5360" y="3589"/>
                </a:cubicBezTo>
                <a:cubicBezTo>
                  <a:pt x="5378" y="3598"/>
                  <a:pt x="5378" y="3598"/>
                  <a:pt x="5378" y="3598"/>
                </a:cubicBezTo>
                <a:cubicBezTo>
                  <a:pt x="5396" y="3589"/>
                  <a:pt x="5396" y="3589"/>
                  <a:pt x="5396" y="3589"/>
                </a:cubicBezTo>
                <a:cubicBezTo>
                  <a:pt x="5449" y="3554"/>
                  <a:pt x="5511" y="3536"/>
                  <a:pt x="5573" y="3536"/>
                </a:cubicBezTo>
                <a:cubicBezTo>
                  <a:pt x="5707" y="3536"/>
                  <a:pt x="5822" y="3616"/>
                  <a:pt x="5867" y="3740"/>
                </a:cubicBezTo>
                <a:cubicBezTo>
                  <a:pt x="5867" y="3758"/>
                  <a:pt x="5876" y="3776"/>
                  <a:pt x="5876" y="3794"/>
                </a:cubicBezTo>
                <a:cubicBezTo>
                  <a:pt x="5876" y="3802"/>
                  <a:pt x="5876" y="3802"/>
                  <a:pt x="5876" y="3802"/>
                </a:cubicBezTo>
                <a:cubicBezTo>
                  <a:pt x="5885" y="3820"/>
                  <a:pt x="5885" y="3829"/>
                  <a:pt x="5885" y="3847"/>
                </a:cubicBezTo>
                <a:lnTo>
                  <a:pt x="5885" y="3856"/>
                </a:lnTo>
                <a:cubicBezTo>
                  <a:pt x="5885" y="3891"/>
                  <a:pt x="5876" y="3927"/>
                  <a:pt x="5858" y="3963"/>
                </a:cubicBezTo>
                <a:cubicBezTo>
                  <a:pt x="5858" y="3971"/>
                  <a:pt x="5858" y="3971"/>
                  <a:pt x="5858" y="3971"/>
                </a:cubicBezTo>
                <a:cubicBezTo>
                  <a:pt x="5849" y="3980"/>
                  <a:pt x="5849" y="3980"/>
                  <a:pt x="5849" y="3980"/>
                </a:cubicBezTo>
                <a:cubicBezTo>
                  <a:pt x="5858" y="3989"/>
                  <a:pt x="5858" y="3989"/>
                  <a:pt x="5858" y="3989"/>
                </a:cubicBezTo>
                <a:cubicBezTo>
                  <a:pt x="5867" y="3998"/>
                  <a:pt x="5867" y="3998"/>
                  <a:pt x="5867" y="3998"/>
                </a:cubicBezTo>
                <a:cubicBezTo>
                  <a:pt x="5885" y="4016"/>
                  <a:pt x="5902" y="4043"/>
                  <a:pt x="5911" y="4069"/>
                </a:cubicBezTo>
                <a:cubicBezTo>
                  <a:pt x="5920" y="4122"/>
                  <a:pt x="5902" y="4176"/>
                  <a:pt x="5867" y="4211"/>
                </a:cubicBezTo>
                <a:cubicBezTo>
                  <a:pt x="5849" y="4238"/>
                  <a:pt x="5849" y="4238"/>
                  <a:pt x="5849" y="4238"/>
                </a:cubicBezTo>
                <a:cubicBezTo>
                  <a:pt x="5876" y="4247"/>
                  <a:pt x="5876" y="4247"/>
                  <a:pt x="5876" y="4247"/>
                </a:cubicBezTo>
                <a:cubicBezTo>
                  <a:pt x="5929" y="4283"/>
                  <a:pt x="5973" y="4336"/>
                  <a:pt x="5982" y="4407"/>
                </a:cubicBezTo>
                <a:cubicBezTo>
                  <a:pt x="6000" y="4469"/>
                  <a:pt x="5991" y="4531"/>
                  <a:pt x="5956" y="4585"/>
                </a:cubicBezTo>
                <a:close/>
                <a:moveTo>
                  <a:pt x="5742" y="4167"/>
                </a:moveTo>
                <a:lnTo>
                  <a:pt x="5742" y="4167"/>
                </a:lnTo>
                <a:cubicBezTo>
                  <a:pt x="5742" y="4158"/>
                  <a:pt x="5742" y="4149"/>
                  <a:pt x="5742" y="4149"/>
                </a:cubicBezTo>
                <a:cubicBezTo>
                  <a:pt x="5742" y="4140"/>
                  <a:pt x="5742" y="4140"/>
                  <a:pt x="5742" y="4140"/>
                </a:cubicBezTo>
                <a:cubicBezTo>
                  <a:pt x="5742" y="4087"/>
                  <a:pt x="5742" y="4087"/>
                  <a:pt x="5742" y="4087"/>
                </a:cubicBezTo>
                <a:cubicBezTo>
                  <a:pt x="5742" y="4034"/>
                  <a:pt x="5742" y="4034"/>
                  <a:pt x="5742" y="4034"/>
                </a:cubicBezTo>
                <a:cubicBezTo>
                  <a:pt x="5751" y="4034"/>
                  <a:pt x="5751" y="4043"/>
                  <a:pt x="5760" y="4051"/>
                </a:cubicBezTo>
                <a:cubicBezTo>
                  <a:pt x="5769" y="4060"/>
                  <a:pt x="5778" y="4078"/>
                  <a:pt x="5778" y="4096"/>
                </a:cubicBezTo>
                <a:cubicBezTo>
                  <a:pt x="5778" y="4105"/>
                  <a:pt x="5778" y="4105"/>
                  <a:pt x="5778" y="4114"/>
                </a:cubicBezTo>
                <a:cubicBezTo>
                  <a:pt x="5778" y="4114"/>
                  <a:pt x="5778" y="4122"/>
                  <a:pt x="5769" y="4132"/>
                </a:cubicBezTo>
                <a:cubicBezTo>
                  <a:pt x="5769" y="4140"/>
                  <a:pt x="5751" y="4158"/>
                  <a:pt x="5742" y="4167"/>
                </a:cubicBezTo>
                <a:close/>
                <a:moveTo>
                  <a:pt x="4294" y="2985"/>
                </a:moveTo>
                <a:lnTo>
                  <a:pt x="4294" y="2985"/>
                </a:lnTo>
                <a:cubicBezTo>
                  <a:pt x="4231" y="2985"/>
                  <a:pt x="4178" y="2976"/>
                  <a:pt x="4116" y="2958"/>
                </a:cubicBezTo>
                <a:cubicBezTo>
                  <a:pt x="3902" y="2887"/>
                  <a:pt x="3751" y="2683"/>
                  <a:pt x="3751" y="2443"/>
                </a:cubicBezTo>
                <a:cubicBezTo>
                  <a:pt x="3751" y="2309"/>
                  <a:pt x="3751" y="2309"/>
                  <a:pt x="3751" y="2309"/>
                </a:cubicBezTo>
                <a:cubicBezTo>
                  <a:pt x="3751" y="2274"/>
                  <a:pt x="3751" y="2274"/>
                  <a:pt x="3751" y="2274"/>
                </a:cubicBezTo>
                <a:cubicBezTo>
                  <a:pt x="3751" y="2229"/>
                  <a:pt x="3751" y="2229"/>
                  <a:pt x="3751" y="2229"/>
                </a:cubicBezTo>
                <a:cubicBezTo>
                  <a:pt x="3751" y="2105"/>
                  <a:pt x="3751" y="2105"/>
                  <a:pt x="3751" y="2105"/>
                </a:cubicBezTo>
                <a:cubicBezTo>
                  <a:pt x="3831" y="2087"/>
                  <a:pt x="3894" y="2043"/>
                  <a:pt x="3938" y="1972"/>
                </a:cubicBezTo>
                <a:cubicBezTo>
                  <a:pt x="4045" y="2016"/>
                  <a:pt x="4160" y="2034"/>
                  <a:pt x="4285" y="2034"/>
                </a:cubicBezTo>
                <a:cubicBezTo>
                  <a:pt x="4409" y="2034"/>
                  <a:pt x="4542" y="2007"/>
                  <a:pt x="4658" y="1963"/>
                </a:cubicBezTo>
                <a:cubicBezTo>
                  <a:pt x="4693" y="2034"/>
                  <a:pt x="4765" y="2087"/>
                  <a:pt x="4845" y="2096"/>
                </a:cubicBezTo>
                <a:cubicBezTo>
                  <a:pt x="4845" y="2229"/>
                  <a:pt x="4845" y="2229"/>
                  <a:pt x="4845" y="2229"/>
                </a:cubicBezTo>
                <a:cubicBezTo>
                  <a:pt x="4845" y="2274"/>
                  <a:pt x="4845" y="2274"/>
                  <a:pt x="4845" y="2274"/>
                </a:cubicBezTo>
                <a:cubicBezTo>
                  <a:pt x="4845" y="2309"/>
                  <a:pt x="4845" y="2309"/>
                  <a:pt x="4845" y="2309"/>
                </a:cubicBezTo>
                <a:cubicBezTo>
                  <a:pt x="4845" y="2443"/>
                  <a:pt x="4845" y="2443"/>
                  <a:pt x="4845" y="2443"/>
                </a:cubicBezTo>
                <a:cubicBezTo>
                  <a:pt x="4845" y="2683"/>
                  <a:pt x="4685" y="2887"/>
                  <a:pt x="4471" y="2958"/>
                </a:cubicBezTo>
                <a:cubicBezTo>
                  <a:pt x="4418" y="2976"/>
                  <a:pt x="4356" y="2985"/>
                  <a:pt x="4294" y="2985"/>
                </a:cubicBezTo>
                <a:close/>
                <a:moveTo>
                  <a:pt x="4436" y="3056"/>
                </a:moveTo>
                <a:lnTo>
                  <a:pt x="4436" y="3056"/>
                </a:lnTo>
                <a:cubicBezTo>
                  <a:pt x="4436" y="3109"/>
                  <a:pt x="4436" y="3109"/>
                  <a:pt x="4436" y="3109"/>
                </a:cubicBezTo>
                <a:cubicBezTo>
                  <a:pt x="4436" y="3269"/>
                  <a:pt x="4436" y="3269"/>
                  <a:pt x="4436" y="3269"/>
                </a:cubicBezTo>
                <a:cubicBezTo>
                  <a:pt x="4427" y="3349"/>
                  <a:pt x="4373" y="3403"/>
                  <a:pt x="4294" y="3403"/>
                </a:cubicBezTo>
                <a:cubicBezTo>
                  <a:pt x="4222" y="3403"/>
                  <a:pt x="4160" y="3349"/>
                  <a:pt x="4160" y="3269"/>
                </a:cubicBezTo>
                <a:cubicBezTo>
                  <a:pt x="4160" y="3101"/>
                  <a:pt x="4160" y="3101"/>
                  <a:pt x="4160" y="3101"/>
                </a:cubicBezTo>
                <a:cubicBezTo>
                  <a:pt x="4160" y="3056"/>
                  <a:pt x="4160" y="3056"/>
                  <a:pt x="4160" y="3056"/>
                </a:cubicBezTo>
                <a:cubicBezTo>
                  <a:pt x="4205" y="3065"/>
                  <a:pt x="4249" y="3065"/>
                  <a:pt x="4294" y="3065"/>
                </a:cubicBezTo>
                <a:cubicBezTo>
                  <a:pt x="4338" y="3065"/>
                  <a:pt x="4391" y="3065"/>
                  <a:pt x="4436" y="3056"/>
                </a:cubicBezTo>
                <a:close/>
                <a:moveTo>
                  <a:pt x="3538" y="4220"/>
                </a:moveTo>
                <a:lnTo>
                  <a:pt x="3538" y="4220"/>
                </a:lnTo>
                <a:cubicBezTo>
                  <a:pt x="3538" y="4238"/>
                  <a:pt x="3529" y="4265"/>
                  <a:pt x="3503" y="4274"/>
                </a:cubicBezTo>
                <a:cubicBezTo>
                  <a:pt x="3503" y="4274"/>
                  <a:pt x="3503" y="4274"/>
                  <a:pt x="3494" y="4274"/>
                </a:cubicBezTo>
                <a:cubicBezTo>
                  <a:pt x="3494" y="4211"/>
                  <a:pt x="3494" y="4211"/>
                  <a:pt x="3494" y="4211"/>
                </a:cubicBezTo>
                <a:cubicBezTo>
                  <a:pt x="3494" y="4185"/>
                  <a:pt x="3494" y="4185"/>
                  <a:pt x="3494" y="4185"/>
                </a:cubicBezTo>
                <a:cubicBezTo>
                  <a:pt x="3494" y="4158"/>
                  <a:pt x="3494" y="4158"/>
                  <a:pt x="3494" y="4158"/>
                </a:cubicBezTo>
                <a:cubicBezTo>
                  <a:pt x="3503" y="4167"/>
                  <a:pt x="3503" y="4167"/>
                  <a:pt x="3503" y="4167"/>
                </a:cubicBezTo>
                <a:cubicBezTo>
                  <a:pt x="3511" y="4167"/>
                  <a:pt x="3520" y="4176"/>
                  <a:pt x="3529" y="4185"/>
                </a:cubicBezTo>
                <a:cubicBezTo>
                  <a:pt x="3529" y="4194"/>
                  <a:pt x="3538" y="4203"/>
                  <a:pt x="3538" y="4211"/>
                </a:cubicBezTo>
                <a:lnTo>
                  <a:pt x="3538" y="4220"/>
                </a:lnTo>
                <a:close/>
                <a:moveTo>
                  <a:pt x="3058" y="4691"/>
                </a:moveTo>
                <a:lnTo>
                  <a:pt x="3058" y="4691"/>
                </a:lnTo>
                <a:cubicBezTo>
                  <a:pt x="3014" y="4691"/>
                  <a:pt x="2969" y="4691"/>
                  <a:pt x="2934" y="4674"/>
                </a:cubicBezTo>
                <a:cubicBezTo>
                  <a:pt x="2783" y="4620"/>
                  <a:pt x="2667" y="4478"/>
                  <a:pt x="2667" y="4309"/>
                </a:cubicBezTo>
                <a:cubicBezTo>
                  <a:pt x="2667" y="4211"/>
                  <a:pt x="2667" y="4211"/>
                  <a:pt x="2667" y="4211"/>
                </a:cubicBezTo>
                <a:cubicBezTo>
                  <a:pt x="2667" y="4185"/>
                  <a:pt x="2667" y="4185"/>
                  <a:pt x="2667" y="4185"/>
                </a:cubicBezTo>
                <a:cubicBezTo>
                  <a:pt x="2667" y="4149"/>
                  <a:pt x="2667" y="4149"/>
                  <a:pt x="2667" y="4149"/>
                </a:cubicBezTo>
                <a:cubicBezTo>
                  <a:pt x="2667" y="4132"/>
                  <a:pt x="2667" y="4132"/>
                  <a:pt x="2667" y="4132"/>
                </a:cubicBezTo>
                <a:cubicBezTo>
                  <a:pt x="2667" y="4060"/>
                  <a:pt x="2667" y="4060"/>
                  <a:pt x="2667" y="4060"/>
                </a:cubicBezTo>
                <a:cubicBezTo>
                  <a:pt x="2676" y="4060"/>
                  <a:pt x="2676" y="4060"/>
                  <a:pt x="2676" y="4060"/>
                </a:cubicBezTo>
                <a:cubicBezTo>
                  <a:pt x="2729" y="4051"/>
                  <a:pt x="2774" y="4016"/>
                  <a:pt x="2800" y="3971"/>
                </a:cubicBezTo>
                <a:cubicBezTo>
                  <a:pt x="2880" y="3998"/>
                  <a:pt x="2960" y="4016"/>
                  <a:pt x="3049" y="4016"/>
                </a:cubicBezTo>
                <a:cubicBezTo>
                  <a:pt x="3147" y="4016"/>
                  <a:pt x="3236" y="3998"/>
                  <a:pt x="3316" y="3963"/>
                </a:cubicBezTo>
                <a:cubicBezTo>
                  <a:pt x="3325" y="3980"/>
                  <a:pt x="3334" y="3998"/>
                  <a:pt x="3352" y="4007"/>
                </a:cubicBezTo>
                <a:cubicBezTo>
                  <a:pt x="3378" y="4034"/>
                  <a:pt x="3414" y="4051"/>
                  <a:pt x="3449" y="4060"/>
                </a:cubicBezTo>
                <a:cubicBezTo>
                  <a:pt x="3449" y="4132"/>
                  <a:pt x="3449" y="4132"/>
                  <a:pt x="3449" y="4132"/>
                </a:cubicBezTo>
                <a:cubicBezTo>
                  <a:pt x="3449" y="4149"/>
                  <a:pt x="3449" y="4149"/>
                  <a:pt x="3449" y="4149"/>
                </a:cubicBezTo>
                <a:cubicBezTo>
                  <a:pt x="3449" y="4185"/>
                  <a:pt x="3449" y="4185"/>
                  <a:pt x="3449" y="4185"/>
                </a:cubicBezTo>
                <a:cubicBezTo>
                  <a:pt x="3449" y="4211"/>
                  <a:pt x="3449" y="4211"/>
                  <a:pt x="3449" y="4211"/>
                </a:cubicBezTo>
                <a:cubicBezTo>
                  <a:pt x="3449" y="4309"/>
                  <a:pt x="3449" y="4309"/>
                  <a:pt x="3449" y="4309"/>
                </a:cubicBezTo>
                <a:cubicBezTo>
                  <a:pt x="3449" y="4478"/>
                  <a:pt x="3342" y="4620"/>
                  <a:pt x="3183" y="4674"/>
                </a:cubicBezTo>
                <a:cubicBezTo>
                  <a:pt x="3147" y="4691"/>
                  <a:pt x="3103" y="4691"/>
                  <a:pt x="3058" y="4691"/>
                </a:cubicBezTo>
                <a:close/>
                <a:moveTo>
                  <a:pt x="3156" y="4745"/>
                </a:moveTo>
                <a:lnTo>
                  <a:pt x="3156" y="4745"/>
                </a:lnTo>
                <a:cubicBezTo>
                  <a:pt x="3156" y="4780"/>
                  <a:pt x="3156" y="4780"/>
                  <a:pt x="3156" y="4780"/>
                </a:cubicBezTo>
                <a:cubicBezTo>
                  <a:pt x="3156" y="4896"/>
                  <a:pt x="3156" y="4896"/>
                  <a:pt x="3156" y="4896"/>
                </a:cubicBezTo>
                <a:cubicBezTo>
                  <a:pt x="3156" y="4949"/>
                  <a:pt x="3111" y="4994"/>
                  <a:pt x="3058" y="4994"/>
                </a:cubicBezTo>
                <a:cubicBezTo>
                  <a:pt x="3005" y="4994"/>
                  <a:pt x="2969" y="4949"/>
                  <a:pt x="2960" y="4896"/>
                </a:cubicBezTo>
                <a:cubicBezTo>
                  <a:pt x="2960" y="4780"/>
                  <a:pt x="2960" y="4780"/>
                  <a:pt x="2960" y="4780"/>
                </a:cubicBezTo>
                <a:cubicBezTo>
                  <a:pt x="2960" y="4745"/>
                  <a:pt x="2960" y="4745"/>
                  <a:pt x="2960" y="4745"/>
                </a:cubicBezTo>
                <a:cubicBezTo>
                  <a:pt x="2996" y="4745"/>
                  <a:pt x="3022" y="4754"/>
                  <a:pt x="3058" y="4754"/>
                </a:cubicBezTo>
                <a:cubicBezTo>
                  <a:pt x="3094" y="4754"/>
                  <a:pt x="3129" y="4745"/>
                  <a:pt x="3156" y="4745"/>
                </a:cubicBezTo>
                <a:close/>
                <a:moveTo>
                  <a:pt x="2614" y="4176"/>
                </a:moveTo>
                <a:lnTo>
                  <a:pt x="2614" y="4176"/>
                </a:lnTo>
                <a:cubicBezTo>
                  <a:pt x="2614" y="4185"/>
                  <a:pt x="2614" y="4185"/>
                  <a:pt x="2614" y="4185"/>
                </a:cubicBezTo>
                <a:cubicBezTo>
                  <a:pt x="2614" y="4211"/>
                  <a:pt x="2614" y="4211"/>
                  <a:pt x="2614" y="4211"/>
                </a:cubicBezTo>
                <a:cubicBezTo>
                  <a:pt x="2614" y="4256"/>
                  <a:pt x="2614" y="4256"/>
                  <a:pt x="2614" y="4256"/>
                </a:cubicBezTo>
                <a:cubicBezTo>
                  <a:pt x="2596" y="4247"/>
                  <a:pt x="2596" y="4238"/>
                  <a:pt x="2596" y="4220"/>
                </a:cubicBezTo>
                <a:lnTo>
                  <a:pt x="2596" y="4211"/>
                </a:lnTo>
                <a:cubicBezTo>
                  <a:pt x="2596" y="4203"/>
                  <a:pt x="2605" y="4194"/>
                  <a:pt x="2605" y="4185"/>
                </a:cubicBezTo>
                <a:cubicBezTo>
                  <a:pt x="2614" y="4185"/>
                  <a:pt x="2614" y="4176"/>
                  <a:pt x="2614" y="4176"/>
                </a:cubicBezTo>
                <a:close/>
                <a:moveTo>
                  <a:pt x="3511" y="4060"/>
                </a:moveTo>
                <a:lnTo>
                  <a:pt x="3511" y="4060"/>
                </a:lnTo>
                <a:cubicBezTo>
                  <a:pt x="3511" y="4132"/>
                  <a:pt x="3511" y="4132"/>
                  <a:pt x="3511" y="4132"/>
                </a:cubicBezTo>
                <a:cubicBezTo>
                  <a:pt x="3511" y="4132"/>
                  <a:pt x="3511" y="4132"/>
                  <a:pt x="3503" y="4132"/>
                </a:cubicBezTo>
                <a:cubicBezTo>
                  <a:pt x="3503" y="4060"/>
                  <a:pt x="3503" y="4060"/>
                  <a:pt x="3503" y="4060"/>
                </a:cubicBezTo>
                <a:cubicBezTo>
                  <a:pt x="3503" y="4007"/>
                  <a:pt x="3503" y="4007"/>
                  <a:pt x="3503" y="4007"/>
                </a:cubicBezTo>
                <a:cubicBezTo>
                  <a:pt x="3476" y="4007"/>
                  <a:pt x="3476" y="4007"/>
                  <a:pt x="3476" y="4007"/>
                </a:cubicBezTo>
                <a:cubicBezTo>
                  <a:pt x="3458" y="4007"/>
                  <a:pt x="3449" y="3998"/>
                  <a:pt x="3431" y="3998"/>
                </a:cubicBezTo>
                <a:cubicBezTo>
                  <a:pt x="3405" y="3980"/>
                  <a:pt x="3378" y="3954"/>
                  <a:pt x="3369" y="3927"/>
                </a:cubicBezTo>
                <a:cubicBezTo>
                  <a:pt x="3369" y="3918"/>
                  <a:pt x="3360" y="3918"/>
                  <a:pt x="3360" y="3918"/>
                </a:cubicBezTo>
                <a:cubicBezTo>
                  <a:pt x="3352" y="3883"/>
                  <a:pt x="3352" y="3883"/>
                  <a:pt x="3352" y="3883"/>
                </a:cubicBezTo>
                <a:cubicBezTo>
                  <a:pt x="3325" y="3900"/>
                  <a:pt x="3325" y="3900"/>
                  <a:pt x="3325" y="3900"/>
                </a:cubicBezTo>
                <a:cubicBezTo>
                  <a:pt x="3236" y="3936"/>
                  <a:pt x="3147" y="3954"/>
                  <a:pt x="3049" y="3954"/>
                </a:cubicBezTo>
                <a:cubicBezTo>
                  <a:pt x="2960" y="3954"/>
                  <a:pt x="2880" y="3945"/>
                  <a:pt x="2800" y="3909"/>
                </a:cubicBezTo>
                <a:cubicBezTo>
                  <a:pt x="2765" y="3891"/>
                  <a:pt x="2765" y="3891"/>
                  <a:pt x="2765" y="3891"/>
                </a:cubicBezTo>
                <a:cubicBezTo>
                  <a:pt x="2756" y="3927"/>
                  <a:pt x="2756" y="3927"/>
                  <a:pt x="2756" y="3927"/>
                </a:cubicBezTo>
                <a:cubicBezTo>
                  <a:pt x="2747" y="3971"/>
                  <a:pt x="2702" y="4007"/>
                  <a:pt x="2649" y="4007"/>
                </a:cubicBezTo>
                <a:lnTo>
                  <a:pt x="2649" y="4007"/>
                </a:lnTo>
                <a:lnTo>
                  <a:pt x="2640" y="4007"/>
                </a:lnTo>
                <a:cubicBezTo>
                  <a:pt x="2614" y="4007"/>
                  <a:pt x="2614" y="4007"/>
                  <a:pt x="2614" y="4007"/>
                </a:cubicBezTo>
                <a:cubicBezTo>
                  <a:pt x="2614" y="4060"/>
                  <a:pt x="2614" y="4060"/>
                  <a:pt x="2614" y="4060"/>
                </a:cubicBezTo>
                <a:cubicBezTo>
                  <a:pt x="2614" y="4114"/>
                  <a:pt x="2614" y="4114"/>
                  <a:pt x="2614" y="4114"/>
                </a:cubicBezTo>
                <a:cubicBezTo>
                  <a:pt x="2614" y="4114"/>
                  <a:pt x="2605" y="4114"/>
                  <a:pt x="2605" y="4122"/>
                </a:cubicBezTo>
                <a:cubicBezTo>
                  <a:pt x="2605" y="4060"/>
                  <a:pt x="2605" y="4060"/>
                  <a:pt x="2605" y="4060"/>
                </a:cubicBezTo>
                <a:cubicBezTo>
                  <a:pt x="2605" y="3998"/>
                  <a:pt x="2605" y="3998"/>
                  <a:pt x="2605" y="3998"/>
                </a:cubicBezTo>
                <a:cubicBezTo>
                  <a:pt x="2605" y="3785"/>
                  <a:pt x="2783" y="3607"/>
                  <a:pt x="3005" y="3607"/>
                </a:cubicBezTo>
                <a:cubicBezTo>
                  <a:pt x="3120" y="3607"/>
                  <a:pt x="3120" y="3607"/>
                  <a:pt x="3120" y="3607"/>
                </a:cubicBezTo>
                <a:cubicBezTo>
                  <a:pt x="3236" y="3607"/>
                  <a:pt x="3352" y="3660"/>
                  <a:pt x="3423" y="3749"/>
                </a:cubicBezTo>
                <a:cubicBezTo>
                  <a:pt x="3449" y="3776"/>
                  <a:pt x="3467" y="3802"/>
                  <a:pt x="3476" y="3838"/>
                </a:cubicBezTo>
                <a:cubicBezTo>
                  <a:pt x="3503" y="3891"/>
                  <a:pt x="3511" y="3945"/>
                  <a:pt x="3511" y="3998"/>
                </a:cubicBezTo>
                <a:lnTo>
                  <a:pt x="3511" y="4060"/>
                </a:lnTo>
                <a:close/>
                <a:moveTo>
                  <a:pt x="3120" y="3545"/>
                </a:moveTo>
                <a:lnTo>
                  <a:pt x="3120" y="3545"/>
                </a:lnTo>
                <a:cubicBezTo>
                  <a:pt x="3005" y="3545"/>
                  <a:pt x="3005" y="3545"/>
                  <a:pt x="3005" y="3545"/>
                </a:cubicBezTo>
                <a:cubicBezTo>
                  <a:pt x="2756" y="3545"/>
                  <a:pt x="2551" y="3749"/>
                  <a:pt x="2551" y="3998"/>
                </a:cubicBezTo>
                <a:cubicBezTo>
                  <a:pt x="2551" y="4060"/>
                  <a:pt x="2551" y="4060"/>
                  <a:pt x="2551" y="4060"/>
                </a:cubicBezTo>
                <a:cubicBezTo>
                  <a:pt x="2551" y="4132"/>
                  <a:pt x="2551" y="4132"/>
                  <a:pt x="2551" y="4132"/>
                </a:cubicBezTo>
                <a:cubicBezTo>
                  <a:pt x="2551" y="4167"/>
                  <a:pt x="2551" y="4167"/>
                  <a:pt x="2551" y="4167"/>
                </a:cubicBezTo>
                <a:cubicBezTo>
                  <a:pt x="2543" y="4185"/>
                  <a:pt x="2534" y="4203"/>
                  <a:pt x="2534" y="4220"/>
                </a:cubicBezTo>
                <a:cubicBezTo>
                  <a:pt x="2534" y="4265"/>
                  <a:pt x="2569" y="4309"/>
                  <a:pt x="2614" y="4318"/>
                </a:cubicBezTo>
                <a:cubicBezTo>
                  <a:pt x="2623" y="4505"/>
                  <a:pt x="2738" y="4665"/>
                  <a:pt x="2907" y="4727"/>
                </a:cubicBezTo>
                <a:cubicBezTo>
                  <a:pt x="2907" y="4754"/>
                  <a:pt x="2907" y="4754"/>
                  <a:pt x="2907" y="4754"/>
                </a:cubicBezTo>
                <a:cubicBezTo>
                  <a:pt x="2640" y="4807"/>
                  <a:pt x="2640" y="4807"/>
                  <a:pt x="2640" y="4807"/>
                </a:cubicBezTo>
                <a:cubicBezTo>
                  <a:pt x="2605" y="4807"/>
                  <a:pt x="2569" y="4833"/>
                  <a:pt x="2560" y="4869"/>
                </a:cubicBezTo>
                <a:cubicBezTo>
                  <a:pt x="2498" y="5065"/>
                  <a:pt x="2498" y="5065"/>
                  <a:pt x="2498" y="5065"/>
                </a:cubicBezTo>
                <a:cubicBezTo>
                  <a:pt x="2463" y="4976"/>
                  <a:pt x="2463" y="4976"/>
                  <a:pt x="2463" y="4976"/>
                </a:cubicBezTo>
                <a:cubicBezTo>
                  <a:pt x="2454" y="4931"/>
                  <a:pt x="2418" y="4905"/>
                  <a:pt x="2374" y="4896"/>
                </a:cubicBezTo>
                <a:cubicBezTo>
                  <a:pt x="2045" y="4833"/>
                  <a:pt x="2045" y="4833"/>
                  <a:pt x="2045" y="4833"/>
                </a:cubicBezTo>
                <a:cubicBezTo>
                  <a:pt x="2045" y="4798"/>
                  <a:pt x="2045" y="4798"/>
                  <a:pt x="2045" y="4798"/>
                </a:cubicBezTo>
                <a:cubicBezTo>
                  <a:pt x="2249" y="4718"/>
                  <a:pt x="2392" y="4523"/>
                  <a:pt x="2392" y="4291"/>
                </a:cubicBezTo>
                <a:cubicBezTo>
                  <a:pt x="2445" y="4283"/>
                  <a:pt x="2480" y="4238"/>
                  <a:pt x="2480" y="4185"/>
                </a:cubicBezTo>
                <a:cubicBezTo>
                  <a:pt x="2480" y="4176"/>
                  <a:pt x="2480" y="4167"/>
                  <a:pt x="2472" y="4167"/>
                </a:cubicBezTo>
                <a:cubicBezTo>
                  <a:pt x="2472" y="4132"/>
                  <a:pt x="2472" y="4132"/>
                  <a:pt x="2472" y="4132"/>
                </a:cubicBezTo>
                <a:cubicBezTo>
                  <a:pt x="2472" y="4060"/>
                  <a:pt x="2472" y="4060"/>
                  <a:pt x="2472" y="4060"/>
                </a:cubicBezTo>
                <a:cubicBezTo>
                  <a:pt x="2472" y="3918"/>
                  <a:pt x="2472" y="3918"/>
                  <a:pt x="2472" y="3918"/>
                </a:cubicBezTo>
                <a:cubicBezTo>
                  <a:pt x="2472" y="3651"/>
                  <a:pt x="2285" y="3429"/>
                  <a:pt x="2036" y="3376"/>
                </a:cubicBezTo>
                <a:cubicBezTo>
                  <a:pt x="2072" y="3260"/>
                  <a:pt x="2072" y="3260"/>
                  <a:pt x="2072" y="3260"/>
                </a:cubicBezTo>
                <a:cubicBezTo>
                  <a:pt x="2080" y="3234"/>
                  <a:pt x="2098" y="3225"/>
                  <a:pt x="2125" y="3216"/>
                </a:cubicBezTo>
                <a:cubicBezTo>
                  <a:pt x="2454" y="3154"/>
                  <a:pt x="2454" y="3154"/>
                  <a:pt x="2454" y="3154"/>
                </a:cubicBezTo>
                <a:cubicBezTo>
                  <a:pt x="2605" y="3429"/>
                  <a:pt x="2605" y="3429"/>
                  <a:pt x="2605" y="3429"/>
                </a:cubicBezTo>
                <a:cubicBezTo>
                  <a:pt x="2631" y="3465"/>
                  <a:pt x="2667" y="3483"/>
                  <a:pt x="2702" y="3483"/>
                </a:cubicBezTo>
                <a:cubicBezTo>
                  <a:pt x="2738" y="3483"/>
                  <a:pt x="2774" y="3465"/>
                  <a:pt x="2791" y="3429"/>
                </a:cubicBezTo>
                <a:cubicBezTo>
                  <a:pt x="2951" y="3154"/>
                  <a:pt x="2951" y="3154"/>
                  <a:pt x="2951" y="3154"/>
                </a:cubicBezTo>
                <a:cubicBezTo>
                  <a:pt x="3280" y="3216"/>
                  <a:pt x="3280" y="3216"/>
                  <a:pt x="3280" y="3216"/>
                </a:cubicBezTo>
                <a:cubicBezTo>
                  <a:pt x="3307" y="3225"/>
                  <a:pt x="3325" y="3234"/>
                  <a:pt x="3334" y="3260"/>
                </a:cubicBezTo>
                <a:cubicBezTo>
                  <a:pt x="3458" y="3643"/>
                  <a:pt x="3458" y="3643"/>
                  <a:pt x="3458" y="3643"/>
                </a:cubicBezTo>
                <a:cubicBezTo>
                  <a:pt x="3449" y="3687"/>
                  <a:pt x="3449" y="3687"/>
                  <a:pt x="3449" y="3687"/>
                </a:cubicBezTo>
                <a:cubicBezTo>
                  <a:pt x="3360" y="3598"/>
                  <a:pt x="3245" y="3545"/>
                  <a:pt x="3120" y="3545"/>
                </a:cubicBezTo>
                <a:close/>
                <a:moveTo>
                  <a:pt x="1858" y="4762"/>
                </a:moveTo>
                <a:lnTo>
                  <a:pt x="1858" y="4762"/>
                </a:lnTo>
                <a:cubicBezTo>
                  <a:pt x="1796" y="4762"/>
                  <a:pt x="1752" y="4754"/>
                  <a:pt x="1698" y="4736"/>
                </a:cubicBezTo>
                <a:cubicBezTo>
                  <a:pt x="1512" y="4674"/>
                  <a:pt x="1378" y="4496"/>
                  <a:pt x="1378" y="4291"/>
                </a:cubicBezTo>
                <a:cubicBezTo>
                  <a:pt x="1378" y="4176"/>
                  <a:pt x="1378" y="4176"/>
                  <a:pt x="1378" y="4176"/>
                </a:cubicBezTo>
                <a:cubicBezTo>
                  <a:pt x="1378" y="4140"/>
                  <a:pt x="1378" y="4140"/>
                  <a:pt x="1378" y="4140"/>
                </a:cubicBezTo>
                <a:cubicBezTo>
                  <a:pt x="1378" y="4105"/>
                  <a:pt x="1378" y="4105"/>
                  <a:pt x="1378" y="4105"/>
                </a:cubicBezTo>
                <a:cubicBezTo>
                  <a:pt x="1378" y="3989"/>
                  <a:pt x="1378" y="3989"/>
                  <a:pt x="1378" y="3989"/>
                </a:cubicBezTo>
                <a:cubicBezTo>
                  <a:pt x="1449" y="3980"/>
                  <a:pt x="1512" y="3945"/>
                  <a:pt x="1538" y="3883"/>
                </a:cubicBezTo>
                <a:cubicBezTo>
                  <a:pt x="1618" y="3909"/>
                  <a:pt x="1698" y="3927"/>
                  <a:pt x="1778" y="3936"/>
                </a:cubicBezTo>
                <a:cubicBezTo>
                  <a:pt x="1796" y="3936"/>
                  <a:pt x="1823" y="3936"/>
                  <a:pt x="1840" y="3936"/>
                </a:cubicBezTo>
                <a:lnTo>
                  <a:pt x="1849" y="3936"/>
                </a:lnTo>
                <a:cubicBezTo>
                  <a:pt x="1956" y="3936"/>
                  <a:pt x="2063" y="3909"/>
                  <a:pt x="2169" y="3874"/>
                </a:cubicBezTo>
                <a:cubicBezTo>
                  <a:pt x="2196" y="3936"/>
                  <a:pt x="2258" y="3980"/>
                  <a:pt x="2329" y="3989"/>
                </a:cubicBezTo>
                <a:cubicBezTo>
                  <a:pt x="2329" y="4060"/>
                  <a:pt x="2329" y="4060"/>
                  <a:pt x="2329" y="4060"/>
                </a:cubicBezTo>
                <a:cubicBezTo>
                  <a:pt x="2329" y="4105"/>
                  <a:pt x="2329" y="4105"/>
                  <a:pt x="2329" y="4105"/>
                </a:cubicBezTo>
                <a:cubicBezTo>
                  <a:pt x="2329" y="4132"/>
                  <a:pt x="2329" y="4132"/>
                  <a:pt x="2329" y="4132"/>
                </a:cubicBezTo>
                <a:cubicBezTo>
                  <a:pt x="2329" y="4140"/>
                  <a:pt x="2329" y="4140"/>
                  <a:pt x="2329" y="4140"/>
                </a:cubicBezTo>
                <a:cubicBezTo>
                  <a:pt x="2329" y="4176"/>
                  <a:pt x="2329" y="4176"/>
                  <a:pt x="2329" y="4176"/>
                </a:cubicBezTo>
                <a:cubicBezTo>
                  <a:pt x="2329" y="4291"/>
                  <a:pt x="2329" y="4291"/>
                  <a:pt x="2329" y="4291"/>
                </a:cubicBezTo>
                <a:cubicBezTo>
                  <a:pt x="2329" y="4496"/>
                  <a:pt x="2196" y="4674"/>
                  <a:pt x="2009" y="4736"/>
                </a:cubicBezTo>
                <a:cubicBezTo>
                  <a:pt x="1956" y="4754"/>
                  <a:pt x="1911" y="4762"/>
                  <a:pt x="1858" y="4762"/>
                </a:cubicBezTo>
                <a:close/>
                <a:moveTo>
                  <a:pt x="1974" y="4816"/>
                </a:moveTo>
                <a:lnTo>
                  <a:pt x="1974" y="4816"/>
                </a:lnTo>
                <a:cubicBezTo>
                  <a:pt x="1974" y="4860"/>
                  <a:pt x="1974" y="4860"/>
                  <a:pt x="1974" y="4860"/>
                </a:cubicBezTo>
                <a:cubicBezTo>
                  <a:pt x="1974" y="5002"/>
                  <a:pt x="1974" y="5002"/>
                  <a:pt x="1974" y="5002"/>
                </a:cubicBezTo>
                <a:cubicBezTo>
                  <a:pt x="1974" y="5065"/>
                  <a:pt x="1920" y="5118"/>
                  <a:pt x="1858" y="5118"/>
                </a:cubicBezTo>
                <a:cubicBezTo>
                  <a:pt x="1787" y="5118"/>
                  <a:pt x="1743" y="5065"/>
                  <a:pt x="1734" y="5002"/>
                </a:cubicBezTo>
                <a:cubicBezTo>
                  <a:pt x="1734" y="4860"/>
                  <a:pt x="1734" y="4860"/>
                  <a:pt x="1734" y="4860"/>
                </a:cubicBezTo>
                <a:cubicBezTo>
                  <a:pt x="1734" y="4816"/>
                  <a:pt x="1734" y="4816"/>
                  <a:pt x="1734" y="4816"/>
                </a:cubicBezTo>
                <a:cubicBezTo>
                  <a:pt x="1769" y="4825"/>
                  <a:pt x="1814" y="4833"/>
                  <a:pt x="1858" y="4833"/>
                </a:cubicBezTo>
                <a:cubicBezTo>
                  <a:pt x="1894" y="4833"/>
                  <a:pt x="1938" y="4825"/>
                  <a:pt x="1974" y="4816"/>
                </a:cubicBezTo>
                <a:close/>
                <a:moveTo>
                  <a:pt x="1289" y="4176"/>
                </a:moveTo>
                <a:lnTo>
                  <a:pt x="1289" y="4176"/>
                </a:lnTo>
                <a:cubicBezTo>
                  <a:pt x="1289" y="4158"/>
                  <a:pt x="1298" y="4149"/>
                  <a:pt x="1307" y="4140"/>
                </a:cubicBezTo>
                <a:lnTo>
                  <a:pt x="1307" y="4132"/>
                </a:lnTo>
                <a:cubicBezTo>
                  <a:pt x="1307" y="4140"/>
                  <a:pt x="1307" y="4140"/>
                  <a:pt x="1307" y="4140"/>
                </a:cubicBezTo>
                <a:cubicBezTo>
                  <a:pt x="1307" y="4176"/>
                  <a:pt x="1307" y="4176"/>
                  <a:pt x="1307" y="4176"/>
                </a:cubicBezTo>
                <a:cubicBezTo>
                  <a:pt x="1307" y="4229"/>
                  <a:pt x="1307" y="4229"/>
                  <a:pt x="1307" y="4229"/>
                </a:cubicBezTo>
                <a:cubicBezTo>
                  <a:pt x="1298" y="4220"/>
                  <a:pt x="1289" y="4203"/>
                  <a:pt x="1289" y="4185"/>
                </a:cubicBezTo>
                <a:cubicBezTo>
                  <a:pt x="1289" y="4176"/>
                  <a:pt x="1289" y="4176"/>
                  <a:pt x="1289" y="4176"/>
                </a:cubicBezTo>
                <a:close/>
                <a:moveTo>
                  <a:pt x="1298" y="4060"/>
                </a:moveTo>
                <a:lnTo>
                  <a:pt x="1298" y="4060"/>
                </a:lnTo>
                <a:cubicBezTo>
                  <a:pt x="1298" y="3918"/>
                  <a:pt x="1298" y="3918"/>
                  <a:pt x="1298" y="3918"/>
                </a:cubicBezTo>
                <a:cubicBezTo>
                  <a:pt x="1298" y="3891"/>
                  <a:pt x="1307" y="3874"/>
                  <a:pt x="1307" y="3847"/>
                </a:cubicBezTo>
                <a:cubicBezTo>
                  <a:pt x="1307" y="3820"/>
                  <a:pt x="1316" y="3802"/>
                  <a:pt x="1325" y="3776"/>
                </a:cubicBezTo>
                <a:cubicBezTo>
                  <a:pt x="1387" y="3580"/>
                  <a:pt x="1565" y="3438"/>
                  <a:pt x="1787" y="3438"/>
                </a:cubicBezTo>
                <a:cubicBezTo>
                  <a:pt x="1920" y="3438"/>
                  <a:pt x="1920" y="3438"/>
                  <a:pt x="1920" y="3438"/>
                </a:cubicBezTo>
                <a:cubicBezTo>
                  <a:pt x="1929" y="3438"/>
                  <a:pt x="1938" y="3438"/>
                  <a:pt x="1938" y="3438"/>
                </a:cubicBezTo>
                <a:cubicBezTo>
                  <a:pt x="1965" y="3438"/>
                  <a:pt x="1991" y="3438"/>
                  <a:pt x="2009" y="3447"/>
                </a:cubicBezTo>
                <a:cubicBezTo>
                  <a:pt x="2240" y="3492"/>
                  <a:pt x="2409" y="3687"/>
                  <a:pt x="2409" y="3918"/>
                </a:cubicBezTo>
                <a:cubicBezTo>
                  <a:pt x="2409" y="4060"/>
                  <a:pt x="2409" y="4060"/>
                  <a:pt x="2409" y="4060"/>
                </a:cubicBezTo>
                <a:cubicBezTo>
                  <a:pt x="2409" y="4078"/>
                  <a:pt x="2409" y="4078"/>
                  <a:pt x="2409" y="4078"/>
                </a:cubicBezTo>
                <a:cubicBezTo>
                  <a:pt x="2400" y="4078"/>
                  <a:pt x="2400" y="4069"/>
                  <a:pt x="2392" y="4069"/>
                </a:cubicBezTo>
                <a:cubicBezTo>
                  <a:pt x="2392" y="4060"/>
                  <a:pt x="2392" y="4060"/>
                  <a:pt x="2392" y="4060"/>
                </a:cubicBezTo>
                <a:cubicBezTo>
                  <a:pt x="2392" y="3927"/>
                  <a:pt x="2392" y="3927"/>
                  <a:pt x="2392" y="3927"/>
                </a:cubicBezTo>
                <a:cubicBezTo>
                  <a:pt x="2365" y="3927"/>
                  <a:pt x="2365" y="3927"/>
                  <a:pt x="2365" y="3927"/>
                </a:cubicBezTo>
                <a:cubicBezTo>
                  <a:pt x="2294" y="3927"/>
                  <a:pt x="2240" y="3883"/>
                  <a:pt x="2223" y="3812"/>
                </a:cubicBezTo>
                <a:cubicBezTo>
                  <a:pt x="2214" y="3776"/>
                  <a:pt x="2214" y="3776"/>
                  <a:pt x="2214" y="3776"/>
                </a:cubicBezTo>
                <a:cubicBezTo>
                  <a:pt x="2169" y="3794"/>
                  <a:pt x="2169" y="3794"/>
                  <a:pt x="2169" y="3794"/>
                </a:cubicBezTo>
                <a:cubicBezTo>
                  <a:pt x="2080" y="3838"/>
                  <a:pt x="1974" y="3856"/>
                  <a:pt x="1876" y="3865"/>
                </a:cubicBezTo>
                <a:cubicBezTo>
                  <a:pt x="1858" y="3865"/>
                  <a:pt x="1849" y="3865"/>
                  <a:pt x="1840" y="3865"/>
                </a:cubicBezTo>
                <a:cubicBezTo>
                  <a:pt x="1832" y="3865"/>
                  <a:pt x="1814" y="3865"/>
                  <a:pt x="1796" y="3865"/>
                </a:cubicBezTo>
                <a:cubicBezTo>
                  <a:pt x="1752" y="3865"/>
                  <a:pt x="1707" y="3856"/>
                  <a:pt x="1663" y="3847"/>
                </a:cubicBezTo>
                <a:cubicBezTo>
                  <a:pt x="1618" y="3838"/>
                  <a:pt x="1574" y="3820"/>
                  <a:pt x="1538" y="3802"/>
                </a:cubicBezTo>
                <a:cubicBezTo>
                  <a:pt x="1503" y="3785"/>
                  <a:pt x="1503" y="3785"/>
                  <a:pt x="1503" y="3785"/>
                </a:cubicBezTo>
                <a:cubicBezTo>
                  <a:pt x="1485" y="3829"/>
                  <a:pt x="1485" y="3829"/>
                  <a:pt x="1485" y="3829"/>
                </a:cubicBezTo>
                <a:cubicBezTo>
                  <a:pt x="1485" y="3829"/>
                  <a:pt x="1485" y="3838"/>
                  <a:pt x="1485" y="3847"/>
                </a:cubicBezTo>
                <a:cubicBezTo>
                  <a:pt x="1458" y="3891"/>
                  <a:pt x="1405" y="3927"/>
                  <a:pt x="1351" y="3927"/>
                </a:cubicBezTo>
                <a:lnTo>
                  <a:pt x="1351" y="3927"/>
                </a:lnTo>
                <a:lnTo>
                  <a:pt x="1351" y="3927"/>
                </a:lnTo>
                <a:cubicBezTo>
                  <a:pt x="1316" y="3918"/>
                  <a:pt x="1316" y="3918"/>
                  <a:pt x="1316" y="3918"/>
                </a:cubicBezTo>
                <a:cubicBezTo>
                  <a:pt x="1316" y="4060"/>
                  <a:pt x="1316" y="4060"/>
                  <a:pt x="1316" y="4060"/>
                </a:cubicBezTo>
                <a:cubicBezTo>
                  <a:pt x="1307" y="4060"/>
                  <a:pt x="1307" y="4060"/>
                  <a:pt x="1298" y="4060"/>
                </a:cubicBezTo>
                <a:close/>
                <a:moveTo>
                  <a:pt x="1796" y="2745"/>
                </a:moveTo>
                <a:lnTo>
                  <a:pt x="1796" y="2745"/>
                </a:lnTo>
                <a:cubicBezTo>
                  <a:pt x="1796" y="2718"/>
                  <a:pt x="1796" y="2692"/>
                  <a:pt x="1805" y="2665"/>
                </a:cubicBezTo>
                <a:cubicBezTo>
                  <a:pt x="1814" y="2647"/>
                  <a:pt x="1823" y="2620"/>
                  <a:pt x="1832" y="2603"/>
                </a:cubicBezTo>
                <a:cubicBezTo>
                  <a:pt x="1840" y="2567"/>
                  <a:pt x="1867" y="2541"/>
                  <a:pt x="1894" y="2514"/>
                </a:cubicBezTo>
                <a:cubicBezTo>
                  <a:pt x="1920" y="2487"/>
                  <a:pt x="1920" y="2487"/>
                  <a:pt x="1920" y="2487"/>
                </a:cubicBezTo>
                <a:cubicBezTo>
                  <a:pt x="1885" y="2460"/>
                  <a:pt x="1885" y="2460"/>
                  <a:pt x="1885" y="2460"/>
                </a:cubicBezTo>
                <a:cubicBezTo>
                  <a:pt x="1876" y="2460"/>
                  <a:pt x="1876" y="2452"/>
                  <a:pt x="1867" y="2443"/>
                </a:cubicBezTo>
                <a:cubicBezTo>
                  <a:pt x="1823" y="2407"/>
                  <a:pt x="1805" y="2354"/>
                  <a:pt x="1805" y="2301"/>
                </a:cubicBezTo>
                <a:cubicBezTo>
                  <a:pt x="1805" y="2247"/>
                  <a:pt x="1823" y="2203"/>
                  <a:pt x="1849" y="2167"/>
                </a:cubicBezTo>
                <a:cubicBezTo>
                  <a:pt x="1858" y="2158"/>
                  <a:pt x="1858" y="2158"/>
                  <a:pt x="1858" y="2158"/>
                </a:cubicBezTo>
                <a:cubicBezTo>
                  <a:pt x="1876" y="2141"/>
                  <a:pt x="1903" y="2123"/>
                  <a:pt x="1929" y="2114"/>
                </a:cubicBezTo>
                <a:lnTo>
                  <a:pt x="1929" y="2114"/>
                </a:lnTo>
                <a:cubicBezTo>
                  <a:pt x="1956" y="2105"/>
                  <a:pt x="1956" y="2105"/>
                  <a:pt x="1956" y="2105"/>
                </a:cubicBezTo>
                <a:cubicBezTo>
                  <a:pt x="1947" y="2070"/>
                  <a:pt x="1947" y="2070"/>
                  <a:pt x="1947" y="2070"/>
                </a:cubicBezTo>
                <a:cubicBezTo>
                  <a:pt x="1938" y="2034"/>
                  <a:pt x="1938" y="2007"/>
                  <a:pt x="1938" y="1972"/>
                </a:cubicBezTo>
                <a:cubicBezTo>
                  <a:pt x="1929" y="1963"/>
                  <a:pt x="1929" y="1954"/>
                  <a:pt x="1929" y="1945"/>
                </a:cubicBezTo>
                <a:cubicBezTo>
                  <a:pt x="1929" y="1936"/>
                  <a:pt x="1929" y="1918"/>
                  <a:pt x="1938" y="1909"/>
                </a:cubicBezTo>
                <a:cubicBezTo>
                  <a:pt x="1947" y="1652"/>
                  <a:pt x="2169" y="1439"/>
                  <a:pt x="2436" y="1439"/>
                </a:cubicBezTo>
                <a:cubicBezTo>
                  <a:pt x="2507" y="1439"/>
                  <a:pt x="2569" y="1447"/>
                  <a:pt x="2631" y="1474"/>
                </a:cubicBezTo>
                <a:cubicBezTo>
                  <a:pt x="2658" y="1483"/>
                  <a:pt x="2685" y="1501"/>
                  <a:pt x="2702" y="1510"/>
                </a:cubicBezTo>
                <a:cubicBezTo>
                  <a:pt x="2738" y="1536"/>
                  <a:pt x="2774" y="1563"/>
                  <a:pt x="2809" y="1590"/>
                </a:cubicBezTo>
                <a:cubicBezTo>
                  <a:pt x="2827" y="1616"/>
                  <a:pt x="2827" y="1616"/>
                  <a:pt x="2827" y="1616"/>
                </a:cubicBezTo>
                <a:cubicBezTo>
                  <a:pt x="2854" y="1598"/>
                  <a:pt x="2854" y="1598"/>
                  <a:pt x="2854" y="1598"/>
                </a:cubicBezTo>
                <a:cubicBezTo>
                  <a:pt x="2916" y="1554"/>
                  <a:pt x="3005" y="1527"/>
                  <a:pt x="3085" y="1527"/>
                </a:cubicBezTo>
                <a:cubicBezTo>
                  <a:pt x="3236" y="1527"/>
                  <a:pt x="3369" y="1607"/>
                  <a:pt x="3440" y="1723"/>
                </a:cubicBezTo>
                <a:cubicBezTo>
                  <a:pt x="3449" y="1741"/>
                  <a:pt x="3458" y="1758"/>
                  <a:pt x="3458" y="1776"/>
                </a:cubicBezTo>
                <a:cubicBezTo>
                  <a:pt x="3485" y="1821"/>
                  <a:pt x="3494" y="1874"/>
                  <a:pt x="3494" y="1936"/>
                </a:cubicBezTo>
                <a:cubicBezTo>
                  <a:pt x="3494" y="1989"/>
                  <a:pt x="3485" y="2043"/>
                  <a:pt x="3467" y="2096"/>
                </a:cubicBezTo>
                <a:cubicBezTo>
                  <a:pt x="3449" y="2123"/>
                  <a:pt x="3449" y="2123"/>
                  <a:pt x="3449" y="2123"/>
                </a:cubicBezTo>
                <a:cubicBezTo>
                  <a:pt x="3467" y="2141"/>
                  <a:pt x="3467" y="2141"/>
                  <a:pt x="3467" y="2141"/>
                </a:cubicBezTo>
                <a:cubicBezTo>
                  <a:pt x="3503" y="2167"/>
                  <a:pt x="3520" y="2203"/>
                  <a:pt x="3529" y="2238"/>
                </a:cubicBezTo>
                <a:cubicBezTo>
                  <a:pt x="3538" y="2301"/>
                  <a:pt x="3520" y="2372"/>
                  <a:pt x="3476" y="2416"/>
                </a:cubicBezTo>
                <a:cubicBezTo>
                  <a:pt x="3449" y="2452"/>
                  <a:pt x="3449" y="2452"/>
                  <a:pt x="3449" y="2452"/>
                </a:cubicBezTo>
                <a:cubicBezTo>
                  <a:pt x="3485" y="2469"/>
                  <a:pt x="3485" y="2469"/>
                  <a:pt x="3485" y="2469"/>
                </a:cubicBezTo>
                <a:cubicBezTo>
                  <a:pt x="3565" y="2514"/>
                  <a:pt x="3618" y="2585"/>
                  <a:pt x="3636" y="2674"/>
                </a:cubicBezTo>
                <a:cubicBezTo>
                  <a:pt x="3654" y="2754"/>
                  <a:pt x="3636" y="2843"/>
                  <a:pt x="3591" y="2914"/>
                </a:cubicBezTo>
                <a:cubicBezTo>
                  <a:pt x="3547" y="2985"/>
                  <a:pt x="3476" y="3029"/>
                  <a:pt x="3396" y="3047"/>
                </a:cubicBezTo>
                <a:cubicBezTo>
                  <a:pt x="3307" y="3065"/>
                  <a:pt x="3227" y="3056"/>
                  <a:pt x="3156" y="3012"/>
                </a:cubicBezTo>
                <a:cubicBezTo>
                  <a:pt x="3094" y="2967"/>
                  <a:pt x="3049" y="2914"/>
                  <a:pt x="3031" y="2852"/>
                </a:cubicBezTo>
                <a:cubicBezTo>
                  <a:pt x="3165" y="2754"/>
                  <a:pt x="3271" y="2612"/>
                  <a:pt x="3298" y="2434"/>
                </a:cubicBezTo>
                <a:cubicBezTo>
                  <a:pt x="3369" y="2416"/>
                  <a:pt x="3431" y="2354"/>
                  <a:pt x="3431" y="2274"/>
                </a:cubicBezTo>
                <a:cubicBezTo>
                  <a:pt x="3431" y="2194"/>
                  <a:pt x="3378" y="2132"/>
                  <a:pt x="3307" y="2105"/>
                </a:cubicBezTo>
                <a:lnTo>
                  <a:pt x="3307" y="2105"/>
                </a:lnTo>
                <a:cubicBezTo>
                  <a:pt x="3307" y="2034"/>
                  <a:pt x="3307" y="2034"/>
                  <a:pt x="3307" y="2034"/>
                </a:cubicBezTo>
                <a:cubicBezTo>
                  <a:pt x="3271" y="2034"/>
                  <a:pt x="3271" y="2034"/>
                  <a:pt x="3271" y="2034"/>
                </a:cubicBezTo>
                <a:cubicBezTo>
                  <a:pt x="3262" y="2034"/>
                  <a:pt x="3245" y="2034"/>
                  <a:pt x="3236" y="2034"/>
                </a:cubicBezTo>
                <a:cubicBezTo>
                  <a:pt x="3111" y="2016"/>
                  <a:pt x="3005" y="1918"/>
                  <a:pt x="2987" y="1794"/>
                </a:cubicBezTo>
                <a:cubicBezTo>
                  <a:pt x="2987" y="1785"/>
                  <a:pt x="2987" y="1776"/>
                  <a:pt x="2987" y="1776"/>
                </a:cubicBezTo>
                <a:cubicBezTo>
                  <a:pt x="2987" y="1767"/>
                  <a:pt x="2987" y="1758"/>
                  <a:pt x="2987" y="1750"/>
                </a:cubicBezTo>
                <a:cubicBezTo>
                  <a:pt x="2987" y="1723"/>
                  <a:pt x="2987" y="1723"/>
                  <a:pt x="2987" y="1723"/>
                </a:cubicBezTo>
                <a:cubicBezTo>
                  <a:pt x="2987" y="1714"/>
                  <a:pt x="2987" y="1714"/>
                  <a:pt x="2987" y="1714"/>
                </a:cubicBezTo>
                <a:cubicBezTo>
                  <a:pt x="2925" y="1714"/>
                  <a:pt x="2925" y="1714"/>
                  <a:pt x="2925" y="1714"/>
                </a:cubicBezTo>
                <a:cubicBezTo>
                  <a:pt x="2925" y="1723"/>
                  <a:pt x="2925" y="1723"/>
                  <a:pt x="2925" y="1723"/>
                </a:cubicBezTo>
                <a:cubicBezTo>
                  <a:pt x="2916" y="1741"/>
                  <a:pt x="2916" y="1741"/>
                  <a:pt x="2916" y="1741"/>
                </a:cubicBezTo>
                <a:cubicBezTo>
                  <a:pt x="2916" y="1750"/>
                  <a:pt x="2907" y="1758"/>
                  <a:pt x="2907" y="1776"/>
                </a:cubicBezTo>
                <a:cubicBezTo>
                  <a:pt x="2907" y="1776"/>
                  <a:pt x="2907" y="1776"/>
                  <a:pt x="2898" y="1776"/>
                </a:cubicBezTo>
                <a:cubicBezTo>
                  <a:pt x="2791" y="2034"/>
                  <a:pt x="2543" y="2203"/>
                  <a:pt x="2258" y="2203"/>
                </a:cubicBezTo>
                <a:cubicBezTo>
                  <a:pt x="2223" y="2203"/>
                  <a:pt x="2187" y="2194"/>
                  <a:pt x="2152" y="2194"/>
                </a:cubicBezTo>
                <a:cubicBezTo>
                  <a:pt x="2143" y="2185"/>
                  <a:pt x="2125" y="2185"/>
                  <a:pt x="2116" y="2185"/>
                </a:cubicBezTo>
                <a:cubicBezTo>
                  <a:pt x="2072" y="2176"/>
                  <a:pt x="2072" y="2176"/>
                  <a:pt x="2072" y="2176"/>
                </a:cubicBezTo>
                <a:cubicBezTo>
                  <a:pt x="2072" y="2336"/>
                  <a:pt x="2072" y="2336"/>
                  <a:pt x="2072" y="2336"/>
                </a:cubicBezTo>
                <a:cubicBezTo>
                  <a:pt x="2072" y="2567"/>
                  <a:pt x="2196" y="2772"/>
                  <a:pt x="2392" y="2878"/>
                </a:cubicBezTo>
                <a:cubicBezTo>
                  <a:pt x="2338" y="2985"/>
                  <a:pt x="2231" y="3056"/>
                  <a:pt x="2107" y="3056"/>
                </a:cubicBezTo>
                <a:cubicBezTo>
                  <a:pt x="1929" y="3056"/>
                  <a:pt x="1796" y="2914"/>
                  <a:pt x="1796" y="2745"/>
                </a:cubicBezTo>
                <a:close/>
                <a:moveTo>
                  <a:pt x="1849" y="3029"/>
                </a:moveTo>
                <a:lnTo>
                  <a:pt x="1849" y="3029"/>
                </a:lnTo>
                <a:cubicBezTo>
                  <a:pt x="1840" y="3020"/>
                  <a:pt x="1832" y="3020"/>
                  <a:pt x="1832" y="3020"/>
                </a:cubicBezTo>
                <a:cubicBezTo>
                  <a:pt x="1512" y="2958"/>
                  <a:pt x="1512" y="2958"/>
                  <a:pt x="1512" y="2958"/>
                </a:cubicBezTo>
                <a:cubicBezTo>
                  <a:pt x="1512" y="2932"/>
                  <a:pt x="1512" y="2932"/>
                  <a:pt x="1512" y="2932"/>
                </a:cubicBezTo>
                <a:cubicBezTo>
                  <a:pt x="1600" y="2896"/>
                  <a:pt x="1671" y="2852"/>
                  <a:pt x="1725" y="2781"/>
                </a:cubicBezTo>
                <a:cubicBezTo>
                  <a:pt x="1734" y="2878"/>
                  <a:pt x="1778" y="2967"/>
                  <a:pt x="1849" y="3029"/>
                </a:cubicBezTo>
                <a:close/>
                <a:moveTo>
                  <a:pt x="2143" y="1447"/>
                </a:moveTo>
                <a:lnTo>
                  <a:pt x="2143" y="1447"/>
                </a:lnTo>
                <a:cubicBezTo>
                  <a:pt x="2089" y="1447"/>
                  <a:pt x="2045" y="1404"/>
                  <a:pt x="2045" y="1350"/>
                </a:cubicBezTo>
                <a:cubicBezTo>
                  <a:pt x="2045" y="1226"/>
                  <a:pt x="2045" y="1226"/>
                  <a:pt x="2045" y="1226"/>
                </a:cubicBezTo>
                <a:cubicBezTo>
                  <a:pt x="2045" y="1199"/>
                  <a:pt x="2045" y="1199"/>
                  <a:pt x="2045" y="1199"/>
                </a:cubicBezTo>
                <a:cubicBezTo>
                  <a:pt x="2072" y="1199"/>
                  <a:pt x="2107" y="1208"/>
                  <a:pt x="2143" y="1208"/>
                </a:cubicBezTo>
                <a:cubicBezTo>
                  <a:pt x="2178" y="1208"/>
                  <a:pt x="2205" y="1199"/>
                  <a:pt x="2240" y="1199"/>
                </a:cubicBezTo>
                <a:cubicBezTo>
                  <a:pt x="2240" y="1235"/>
                  <a:pt x="2240" y="1235"/>
                  <a:pt x="2240" y="1235"/>
                </a:cubicBezTo>
                <a:cubicBezTo>
                  <a:pt x="2240" y="1350"/>
                  <a:pt x="2240" y="1350"/>
                  <a:pt x="2240" y="1350"/>
                </a:cubicBezTo>
                <a:cubicBezTo>
                  <a:pt x="2240" y="1377"/>
                  <a:pt x="2223" y="1395"/>
                  <a:pt x="2214" y="1413"/>
                </a:cubicBezTo>
                <a:cubicBezTo>
                  <a:pt x="2187" y="1422"/>
                  <a:pt x="2169" y="1431"/>
                  <a:pt x="2152" y="1447"/>
                </a:cubicBezTo>
                <a:lnTo>
                  <a:pt x="2143" y="1447"/>
                </a:lnTo>
                <a:close/>
                <a:moveTo>
                  <a:pt x="3858" y="1590"/>
                </a:moveTo>
                <a:lnTo>
                  <a:pt x="3858" y="1590"/>
                </a:lnTo>
                <a:cubicBezTo>
                  <a:pt x="3867" y="1581"/>
                  <a:pt x="3885" y="1563"/>
                  <a:pt x="3902" y="1554"/>
                </a:cubicBezTo>
                <a:cubicBezTo>
                  <a:pt x="3991" y="1492"/>
                  <a:pt x="4098" y="1456"/>
                  <a:pt x="4214" y="1456"/>
                </a:cubicBezTo>
                <a:cubicBezTo>
                  <a:pt x="4373" y="1456"/>
                  <a:pt x="4373" y="1456"/>
                  <a:pt x="4373" y="1456"/>
                </a:cubicBezTo>
                <a:cubicBezTo>
                  <a:pt x="4400" y="1456"/>
                  <a:pt x="4418" y="1465"/>
                  <a:pt x="4445" y="1465"/>
                </a:cubicBezTo>
                <a:cubicBezTo>
                  <a:pt x="4462" y="1465"/>
                  <a:pt x="4471" y="1465"/>
                  <a:pt x="4489" y="1474"/>
                </a:cubicBezTo>
                <a:cubicBezTo>
                  <a:pt x="4640" y="1501"/>
                  <a:pt x="4765" y="1598"/>
                  <a:pt x="4845" y="1723"/>
                </a:cubicBezTo>
                <a:cubicBezTo>
                  <a:pt x="4854" y="1732"/>
                  <a:pt x="4862" y="1750"/>
                  <a:pt x="4871" y="1767"/>
                </a:cubicBezTo>
                <a:cubicBezTo>
                  <a:pt x="4907" y="1838"/>
                  <a:pt x="4933" y="1927"/>
                  <a:pt x="4933" y="2016"/>
                </a:cubicBezTo>
                <a:cubicBezTo>
                  <a:pt x="4933" y="2194"/>
                  <a:pt x="4933" y="2194"/>
                  <a:pt x="4933" y="2194"/>
                </a:cubicBezTo>
                <a:cubicBezTo>
                  <a:pt x="4925" y="2194"/>
                  <a:pt x="4925" y="2194"/>
                  <a:pt x="4925" y="2194"/>
                </a:cubicBezTo>
                <a:cubicBezTo>
                  <a:pt x="4925" y="2025"/>
                  <a:pt x="4925" y="2025"/>
                  <a:pt x="4925" y="2025"/>
                </a:cubicBezTo>
                <a:cubicBezTo>
                  <a:pt x="4880" y="2025"/>
                  <a:pt x="4880" y="2025"/>
                  <a:pt x="4880" y="2025"/>
                </a:cubicBezTo>
                <a:cubicBezTo>
                  <a:pt x="4809" y="2025"/>
                  <a:pt x="4738" y="1972"/>
                  <a:pt x="4720" y="1901"/>
                </a:cubicBezTo>
                <a:cubicBezTo>
                  <a:pt x="4711" y="1847"/>
                  <a:pt x="4711" y="1847"/>
                  <a:pt x="4711" y="1847"/>
                </a:cubicBezTo>
                <a:cubicBezTo>
                  <a:pt x="4667" y="1874"/>
                  <a:pt x="4667" y="1874"/>
                  <a:pt x="4667" y="1874"/>
                </a:cubicBezTo>
                <a:cubicBezTo>
                  <a:pt x="4542" y="1927"/>
                  <a:pt x="4418" y="1954"/>
                  <a:pt x="4285" y="1954"/>
                </a:cubicBezTo>
                <a:cubicBezTo>
                  <a:pt x="4160" y="1954"/>
                  <a:pt x="4036" y="1927"/>
                  <a:pt x="3929" y="1883"/>
                </a:cubicBezTo>
                <a:cubicBezTo>
                  <a:pt x="3885" y="1865"/>
                  <a:pt x="3885" y="1865"/>
                  <a:pt x="3885" y="1865"/>
                </a:cubicBezTo>
                <a:cubicBezTo>
                  <a:pt x="3876" y="1909"/>
                  <a:pt x="3876" y="1909"/>
                  <a:pt x="3876" y="1909"/>
                </a:cubicBezTo>
                <a:cubicBezTo>
                  <a:pt x="3849" y="1981"/>
                  <a:pt x="3787" y="2025"/>
                  <a:pt x="3716" y="2025"/>
                </a:cubicBezTo>
                <a:lnTo>
                  <a:pt x="3716" y="2025"/>
                </a:lnTo>
                <a:lnTo>
                  <a:pt x="3716" y="2025"/>
                </a:lnTo>
                <a:cubicBezTo>
                  <a:pt x="3671" y="2025"/>
                  <a:pt x="3671" y="2025"/>
                  <a:pt x="3671" y="2025"/>
                </a:cubicBezTo>
                <a:cubicBezTo>
                  <a:pt x="3671" y="2176"/>
                  <a:pt x="3671" y="2176"/>
                  <a:pt x="3671" y="2176"/>
                </a:cubicBezTo>
                <a:cubicBezTo>
                  <a:pt x="3662" y="2176"/>
                  <a:pt x="3662" y="2176"/>
                  <a:pt x="3662" y="2185"/>
                </a:cubicBezTo>
                <a:cubicBezTo>
                  <a:pt x="3662" y="2016"/>
                  <a:pt x="3662" y="2016"/>
                  <a:pt x="3662" y="2016"/>
                </a:cubicBezTo>
                <a:cubicBezTo>
                  <a:pt x="3662" y="1847"/>
                  <a:pt x="3733" y="1696"/>
                  <a:pt x="3858" y="1590"/>
                </a:cubicBezTo>
                <a:close/>
                <a:moveTo>
                  <a:pt x="4942" y="2380"/>
                </a:moveTo>
                <a:lnTo>
                  <a:pt x="4942" y="2380"/>
                </a:lnTo>
                <a:cubicBezTo>
                  <a:pt x="4933" y="2380"/>
                  <a:pt x="4925" y="2390"/>
                  <a:pt x="4925" y="2398"/>
                </a:cubicBezTo>
                <a:cubicBezTo>
                  <a:pt x="4916" y="2398"/>
                  <a:pt x="4907" y="2398"/>
                  <a:pt x="4907" y="2398"/>
                </a:cubicBezTo>
                <a:cubicBezTo>
                  <a:pt x="4907" y="2309"/>
                  <a:pt x="4907" y="2309"/>
                  <a:pt x="4907" y="2309"/>
                </a:cubicBezTo>
                <a:cubicBezTo>
                  <a:pt x="4907" y="2274"/>
                  <a:pt x="4907" y="2274"/>
                  <a:pt x="4907" y="2274"/>
                </a:cubicBezTo>
                <a:cubicBezTo>
                  <a:pt x="4907" y="2238"/>
                  <a:pt x="4907" y="2238"/>
                  <a:pt x="4907" y="2238"/>
                </a:cubicBezTo>
                <a:cubicBezTo>
                  <a:pt x="4907" y="2247"/>
                  <a:pt x="4916" y="2247"/>
                  <a:pt x="4925" y="2247"/>
                </a:cubicBezTo>
                <a:cubicBezTo>
                  <a:pt x="4933" y="2256"/>
                  <a:pt x="4942" y="2265"/>
                  <a:pt x="4942" y="2274"/>
                </a:cubicBezTo>
                <a:cubicBezTo>
                  <a:pt x="4951" y="2274"/>
                  <a:pt x="4951" y="2274"/>
                  <a:pt x="4951" y="2274"/>
                </a:cubicBezTo>
                <a:cubicBezTo>
                  <a:pt x="4960" y="2292"/>
                  <a:pt x="4960" y="2301"/>
                  <a:pt x="4960" y="2309"/>
                </a:cubicBezTo>
                <a:lnTo>
                  <a:pt x="4960" y="2318"/>
                </a:lnTo>
                <a:cubicBezTo>
                  <a:pt x="4960" y="2345"/>
                  <a:pt x="4951" y="2363"/>
                  <a:pt x="4942" y="2380"/>
                </a:cubicBezTo>
                <a:close/>
                <a:moveTo>
                  <a:pt x="4951" y="2505"/>
                </a:moveTo>
                <a:lnTo>
                  <a:pt x="4951" y="2505"/>
                </a:lnTo>
                <a:cubicBezTo>
                  <a:pt x="4933" y="2523"/>
                  <a:pt x="4916" y="2549"/>
                  <a:pt x="4907" y="2567"/>
                </a:cubicBezTo>
                <a:cubicBezTo>
                  <a:pt x="4916" y="2541"/>
                  <a:pt x="4916" y="2505"/>
                  <a:pt x="4925" y="2469"/>
                </a:cubicBezTo>
                <a:cubicBezTo>
                  <a:pt x="4925" y="2487"/>
                  <a:pt x="4942" y="2496"/>
                  <a:pt x="4951" y="2505"/>
                </a:cubicBezTo>
                <a:close/>
                <a:moveTo>
                  <a:pt x="3645" y="2309"/>
                </a:moveTo>
                <a:lnTo>
                  <a:pt x="3645" y="2309"/>
                </a:lnTo>
                <a:cubicBezTo>
                  <a:pt x="3645" y="2292"/>
                  <a:pt x="3654" y="2283"/>
                  <a:pt x="3662" y="2274"/>
                </a:cubicBezTo>
                <a:cubicBezTo>
                  <a:pt x="3662" y="2265"/>
                  <a:pt x="3662" y="2265"/>
                  <a:pt x="3671" y="2265"/>
                </a:cubicBezTo>
                <a:cubicBezTo>
                  <a:pt x="3671" y="2274"/>
                  <a:pt x="3671" y="2274"/>
                  <a:pt x="3671" y="2274"/>
                </a:cubicBezTo>
                <a:cubicBezTo>
                  <a:pt x="3671" y="2309"/>
                  <a:pt x="3671" y="2309"/>
                  <a:pt x="3671" y="2309"/>
                </a:cubicBezTo>
                <a:cubicBezTo>
                  <a:pt x="3671" y="2380"/>
                  <a:pt x="3671" y="2380"/>
                  <a:pt x="3671" y="2380"/>
                </a:cubicBezTo>
                <a:cubicBezTo>
                  <a:pt x="3654" y="2363"/>
                  <a:pt x="3636" y="2345"/>
                  <a:pt x="3636" y="2318"/>
                </a:cubicBezTo>
                <a:lnTo>
                  <a:pt x="3645" y="2309"/>
                </a:lnTo>
                <a:close/>
                <a:moveTo>
                  <a:pt x="3538" y="1776"/>
                </a:moveTo>
                <a:lnTo>
                  <a:pt x="3538" y="1776"/>
                </a:lnTo>
                <a:cubicBezTo>
                  <a:pt x="3609" y="1776"/>
                  <a:pt x="3609" y="1776"/>
                  <a:pt x="3609" y="1776"/>
                </a:cubicBezTo>
                <a:cubicBezTo>
                  <a:pt x="3618" y="1776"/>
                  <a:pt x="3618" y="1776"/>
                  <a:pt x="3627" y="1767"/>
                </a:cubicBezTo>
                <a:cubicBezTo>
                  <a:pt x="3591" y="1847"/>
                  <a:pt x="3574" y="1927"/>
                  <a:pt x="3574" y="2016"/>
                </a:cubicBezTo>
                <a:cubicBezTo>
                  <a:pt x="3574" y="2167"/>
                  <a:pt x="3574" y="2167"/>
                  <a:pt x="3574" y="2167"/>
                </a:cubicBezTo>
                <a:cubicBezTo>
                  <a:pt x="3565" y="2141"/>
                  <a:pt x="3556" y="2123"/>
                  <a:pt x="3538" y="2105"/>
                </a:cubicBezTo>
                <a:cubicBezTo>
                  <a:pt x="3556" y="2052"/>
                  <a:pt x="3565" y="1989"/>
                  <a:pt x="3565" y="1936"/>
                </a:cubicBezTo>
                <a:cubicBezTo>
                  <a:pt x="3565" y="1883"/>
                  <a:pt x="3556" y="1821"/>
                  <a:pt x="3538" y="1776"/>
                </a:cubicBezTo>
                <a:close/>
                <a:moveTo>
                  <a:pt x="2880" y="3136"/>
                </a:moveTo>
                <a:lnTo>
                  <a:pt x="2880" y="3136"/>
                </a:lnTo>
                <a:lnTo>
                  <a:pt x="2880" y="3136"/>
                </a:lnTo>
                <a:cubicBezTo>
                  <a:pt x="2738" y="3394"/>
                  <a:pt x="2738" y="3394"/>
                  <a:pt x="2738" y="3394"/>
                </a:cubicBezTo>
                <a:cubicBezTo>
                  <a:pt x="2720" y="3411"/>
                  <a:pt x="2712" y="3411"/>
                  <a:pt x="2702" y="3411"/>
                </a:cubicBezTo>
                <a:cubicBezTo>
                  <a:pt x="2694" y="3411"/>
                  <a:pt x="2676" y="3411"/>
                  <a:pt x="2667" y="3394"/>
                </a:cubicBezTo>
                <a:cubicBezTo>
                  <a:pt x="2525" y="3136"/>
                  <a:pt x="2525" y="3136"/>
                  <a:pt x="2525" y="3136"/>
                </a:cubicBezTo>
                <a:cubicBezTo>
                  <a:pt x="2605" y="3118"/>
                  <a:pt x="2605" y="3118"/>
                  <a:pt x="2605" y="3118"/>
                </a:cubicBezTo>
                <a:cubicBezTo>
                  <a:pt x="2605" y="2949"/>
                  <a:pt x="2605" y="2949"/>
                  <a:pt x="2605" y="2949"/>
                </a:cubicBezTo>
                <a:cubicBezTo>
                  <a:pt x="2631" y="2949"/>
                  <a:pt x="2658" y="2949"/>
                  <a:pt x="2685" y="2949"/>
                </a:cubicBezTo>
                <a:cubicBezTo>
                  <a:pt x="2729" y="2949"/>
                  <a:pt x="2765" y="2949"/>
                  <a:pt x="2800" y="2940"/>
                </a:cubicBezTo>
                <a:cubicBezTo>
                  <a:pt x="2800" y="3118"/>
                  <a:pt x="2800" y="3118"/>
                  <a:pt x="2800" y="3118"/>
                </a:cubicBezTo>
                <a:lnTo>
                  <a:pt x="2880" y="3136"/>
                </a:lnTo>
                <a:close/>
                <a:moveTo>
                  <a:pt x="2685" y="2878"/>
                </a:moveTo>
                <a:lnTo>
                  <a:pt x="2685" y="2878"/>
                </a:lnTo>
                <a:cubicBezTo>
                  <a:pt x="2649" y="2878"/>
                  <a:pt x="2605" y="2878"/>
                  <a:pt x="2569" y="2869"/>
                </a:cubicBezTo>
                <a:cubicBezTo>
                  <a:pt x="2560" y="2869"/>
                  <a:pt x="2543" y="2861"/>
                  <a:pt x="2534" y="2861"/>
                </a:cubicBezTo>
                <a:cubicBezTo>
                  <a:pt x="2516" y="2852"/>
                  <a:pt x="2498" y="2852"/>
                  <a:pt x="2480" y="2843"/>
                </a:cubicBezTo>
                <a:cubicBezTo>
                  <a:pt x="2463" y="2834"/>
                  <a:pt x="2454" y="2834"/>
                  <a:pt x="2445" y="2825"/>
                </a:cubicBezTo>
                <a:cubicBezTo>
                  <a:pt x="2436" y="2816"/>
                  <a:pt x="2418" y="2816"/>
                  <a:pt x="2409" y="2807"/>
                </a:cubicBezTo>
                <a:cubicBezTo>
                  <a:pt x="2249" y="2710"/>
                  <a:pt x="2143" y="2532"/>
                  <a:pt x="2143" y="2336"/>
                </a:cubicBezTo>
                <a:cubicBezTo>
                  <a:pt x="2143" y="2256"/>
                  <a:pt x="2143" y="2256"/>
                  <a:pt x="2143" y="2256"/>
                </a:cubicBezTo>
                <a:cubicBezTo>
                  <a:pt x="2152" y="2265"/>
                  <a:pt x="2160" y="2265"/>
                  <a:pt x="2178" y="2265"/>
                </a:cubicBezTo>
                <a:cubicBezTo>
                  <a:pt x="2178" y="2265"/>
                  <a:pt x="2178" y="2265"/>
                  <a:pt x="2187" y="2265"/>
                </a:cubicBezTo>
                <a:cubicBezTo>
                  <a:pt x="2196" y="2265"/>
                  <a:pt x="2205" y="2265"/>
                  <a:pt x="2214" y="2265"/>
                </a:cubicBezTo>
                <a:lnTo>
                  <a:pt x="2223" y="2265"/>
                </a:lnTo>
                <a:cubicBezTo>
                  <a:pt x="2231" y="2265"/>
                  <a:pt x="2249" y="2274"/>
                  <a:pt x="2258" y="2274"/>
                </a:cubicBezTo>
                <a:cubicBezTo>
                  <a:pt x="2267" y="2274"/>
                  <a:pt x="2276" y="2265"/>
                  <a:pt x="2285" y="2265"/>
                </a:cubicBezTo>
                <a:cubicBezTo>
                  <a:pt x="2294" y="2265"/>
                  <a:pt x="2294" y="2265"/>
                  <a:pt x="2294" y="2265"/>
                </a:cubicBezTo>
                <a:cubicBezTo>
                  <a:pt x="2303" y="2265"/>
                  <a:pt x="2311" y="2265"/>
                  <a:pt x="2320" y="2265"/>
                </a:cubicBezTo>
                <a:cubicBezTo>
                  <a:pt x="2320" y="2265"/>
                  <a:pt x="2320" y="2265"/>
                  <a:pt x="2329" y="2265"/>
                </a:cubicBezTo>
                <a:cubicBezTo>
                  <a:pt x="2338" y="2265"/>
                  <a:pt x="2338" y="2265"/>
                  <a:pt x="2347" y="2265"/>
                </a:cubicBezTo>
                <a:lnTo>
                  <a:pt x="2356" y="2265"/>
                </a:lnTo>
                <a:cubicBezTo>
                  <a:pt x="2365" y="2265"/>
                  <a:pt x="2365" y="2265"/>
                  <a:pt x="2374" y="2265"/>
                </a:cubicBezTo>
                <a:cubicBezTo>
                  <a:pt x="2374" y="2256"/>
                  <a:pt x="2382" y="2256"/>
                  <a:pt x="2382" y="2256"/>
                </a:cubicBezTo>
                <a:cubicBezTo>
                  <a:pt x="2392" y="2256"/>
                  <a:pt x="2392" y="2256"/>
                  <a:pt x="2400" y="2256"/>
                </a:cubicBezTo>
                <a:cubicBezTo>
                  <a:pt x="2409" y="2256"/>
                  <a:pt x="2409" y="2256"/>
                  <a:pt x="2409" y="2256"/>
                </a:cubicBezTo>
                <a:cubicBezTo>
                  <a:pt x="2418" y="2256"/>
                  <a:pt x="2427" y="2256"/>
                  <a:pt x="2427" y="2247"/>
                </a:cubicBezTo>
                <a:cubicBezTo>
                  <a:pt x="2436" y="2247"/>
                  <a:pt x="2436" y="2247"/>
                  <a:pt x="2436" y="2247"/>
                </a:cubicBezTo>
                <a:cubicBezTo>
                  <a:pt x="2445" y="2247"/>
                  <a:pt x="2454" y="2247"/>
                  <a:pt x="2463" y="2247"/>
                </a:cubicBezTo>
                <a:cubicBezTo>
                  <a:pt x="2463" y="2238"/>
                  <a:pt x="2463" y="2238"/>
                  <a:pt x="2463" y="2238"/>
                </a:cubicBezTo>
                <a:cubicBezTo>
                  <a:pt x="2472" y="2238"/>
                  <a:pt x="2480" y="2238"/>
                  <a:pt x="2489" y="2229"/>
                </a:cubicBezTo>
                <a:cubicBezTo>
                  <a:pt x="2498" y="2229"/>
                  <a:pt x="2498" y="2229"/>
                  <a:pt x="2498" y="2229"/>
                </a:cubicBezTo>
                <a:cubicBezTo>
                  <a:pt x="2507" y="2229"/>
                  <a:pt x="2516" y="2229"/>
                  <a:pt x="2516" y="2221"/>
                </a:cubicBezTo>
                <a:cubicBezTo>
                  <a:pt x="2525" y="2221"/>
                  <a:pt x="2525" y="2221"/>
                  <a:pt x="2525" y="2221"/>
                </a:cubicBezTo>
                <a:cubicBezTo>
                  <a:pt x="2534" y="2221"/>
                  <a:pt x="2543" y="2221"/>
                  <a:pt x="2543" y="2212"/>
                </a:cubicBezTo>
                <a:cubicBezTo>
                  <a:pt x="2551" y="2212"/>
                  <a:pt x="2551" y="2212"/>
                  <a:pt x="2551" y="2212"/>
                </a:cubicBezTo>
                <a:cubicBezTo>
                  <a:pt x="2560" y="2212"/>
                  <a:pt x="2569" y="2203"/>
                  <a:pt x="2569" y="2203"/>
                </a:cubicBezTo>
                <a:cubicBezTo>
                  <a:pt x="2578" y="2203"/>
                  <a:pt x="2578" y="2203"/>
                  <a:pt x="2578" y="2203"/>
                </a:cubicBezTo>
                <a:cubicBezTo>
                  <a:pt x="2587" y="2194"/>
                  <a:pt x="2587" y="2194"/>
                  <a:pt x="2596" y="2194"/>
                </a:cubicBezTo>
                <a:lnTo>
                  <a:pt x="2605" y="2185"/>
                </a:lnTo>
                <a:cubicBezTo>
                  <a:pt x="2614" y="2185"/>
                  <a:pt x="2614" y="2185"/>
                  <a:pt x="2623" y="2176"/>
                </a:cubicBezTo>
                <a:cubicBezTo>
                  <a:pt x="2623" y="2176"/>
                  <a:pt x="2623" y="2176"/>
                  <a:pt x="2631" y="2176"/>
                </a:cubicBezTo>
                <a:cubicBezTo>
                  <a:pt x="2631" y="2167"/>
                  <a:pt x="2640" y="2167"/>
                  <a:pt x="2649" y="2167"/>
                </a:cubicBezTo>
                <a:cubicBezTo>
                  <a:pt x="2649" y="2167"/>
                  <a:pt x="2649" y="2158"/>
                  <a:pt x="2658" y="2158"/>
                </a:cubicBezTo>
                <a:cubicBezTo>
                  <a:pt x="2658" y="2158"/>
                  <a:pt x="2667" y="2150"/>
                  <a:pt x="2676" y="2150"/>
                </a:cubicBezTo>
                <a:lnTo>
                  <a:pt x="2676" y="2150"/>
                </a:lnTo>
                <a:cubicBezTo>
                  <a:pt x="2685" y="2141"/>
                  <a:pt x="2694" y="2132"/>
                  <a:pt x="2702" y="2132"/>
                </a:cubicBezTo>
                <a:cubicBezTo>
                  <a:pt x="2702" y="2132"/>
                  <a:pt x="2702" y="2132"/>
                  <a:pt x="2712" y="2123"/>
                </a:cubicBezTo>
                <a:cubicBezTo>
                  <a:pt x="2712" y="2123"/>
                  <a:pt x="2720" y="2123"/>
                  <a:pt x="2720" y="2114"/>
                </a:cubicBezTo>
                <a:cubicBezTo>
                  <a:pt x="2729" y="2114"/>
                  <a:pt x="2729" y="2114"/>
                  <a:pt x="2729" y="2105"/>
                </a:cubicBezTo>
                <a:cubicBezTo>
                  <a:pt x="2738" y="2105"/>
                  <a:pt x="2738" y="2105"/>
                  <a:pt x="2747" y="2096"/>
                </a:cubicBezTo>
                <a:cubicBezTo>
                  <a:pt x="2747" y="2096"/>
                  <a:pt x="2747" y="2096"/>
                  <a:pt x="2756" y="2087"/>
                </a:cubicBezTo>
                <a:cubicBezTo>
                  <a:pt x="2756" y="2087"/>
                  <a:pt x="2765" y="2087"/>
                  <a:pt x="2765" y="2078"/>
                </a:cubicBezTo>
                <a:cubicBezTo>
                  <a:pt x="2765" y="2078"/>
                  <a:pt x="2774" y="2078"/>
                  <a:pt x="2774" y="2070"/>
                </a:cubicBezTo>
                <a:cubicBezTo>
                  <a:pt x="2774" y="2070"/>
                  <a:pt x="2783" y="2070"/>
                  <a:pt x="2783" y="2060"/>
                </a:cubicBezTo>
                <a:cubicBezTo>
                  <a:pt x="2791" y="2060"/>
                  <a:pt x="2791" y="2060"/>
                  <a:pt x="2791" y="2052"/>
                </a:cubicBezTo>
                <a:cubicBezTo>
                  <a:pt x="2800" y="2052"/>
                  <a:pt x="2800" y="2043"/>
                  <a:pt x="2809" y="2043"/>
                </a:cubicBezTo>
                <a:lnTo>
                  <a:pt x="2809" y="2034"/>
                </a:lnTo>
                <a:cubicBezTo>
                  <a:pt x="2818" y="2034"/>
                  <a:pt x="2827" y="2025"/>
                  <a:pt x="2827" y="2016"/>
                </a:cubicBezTo>
                <a:cubicBezTo>
                  <a:pt x="2827" y="2016"/>
                  <a:pt x="2827" y="2016"/>
                  <a:pt x="2836" y="2016"/>
                </a:cubicBezTo>
                <a:cubicBezTo>
                  <a:pt x="2836" y="2007"/>
                  <a:pt x="2845" y="1998"/>
                  <a:pt x="2854" y="1998"/>
                </a:cubicBezTo>
                <a:cubicBezTo>
                  <a:pt x="2854" y="1989"/>
                  <a:pt x="2854" y="1989"/>
                  <a:pt x="2854" y="1989"/>
                </a:cubicBezTo>
                <a:cubicBezTo>
                  <a:pt x="2863" y="1981"/>
                  <a:pt x="2863" y="1981"/>
                  <a:pt x="2871" y="1972"/>
                </a:cubicBezTo>
                <a:lnTo>
                  <a:pt x="2871" y="1963"/>
                </a:lnTo>
                <a:cubicBezTo>
                  <a:pt x="2880" y="1963"/>
                  <a:pt x="2880" y="1954"/>
                  <a:pt x="2880" y="1954"/>
                </a:cubicBezTo>
                <a:cubicBezTo>
                  <a:pt x="2889" y="1945"/>
                  <a:pt x="2889" y="1945"/>
                  <a:pt x="2889" y="1945"/>
                </a:cubicBezTo>
                <a:cubicBezTo>
                  <a:pt x="2898" y="1936"/>
                  <a:pt x="2898" y="1936"/>
                  <a:pt x="2898" y="1927"/>
                </a:cubicBezTo>
                <a:lnTo>
                  <a:pt x="2907" y="1918"/>
                </a:lnTo>
                <a:cubicBezTo>
                  <a:pt x="2907" y="1909"/>
                  <a:pt x="2916" y="1909"/>
                  <a:pt x="2916" y="1901"/>
                </a:cubicBezTo>
                <a:cubicBezTo>
                  <a:pt x="2916" y="1901"/>
                  <a:pt x="2916" y="1901"/>
                  <a:pt x="2925" y="1892"/>
                </a:cubicBezTo>
                <a:cubicBezTo>
                  <a:pt x="2925" y="1892"/>
                  <a:pt x="2925" y="1883"/>
                  <a:pt x="2934" y="1883"/>
                </a:cubicBezTo>
                <a:cubicBezTo>
                  <a:pt x="2934" y="1874"/>
                  <a:pt x="2934" y="1874"/>
                  <a:pt x="2934" y="1874"/>
                </a:cubicBezTo>
                <a:cubicBezTo>
                  <a:pt x="2934" y="1865"/>
                  <a:pt x="2934" y="1865"/>
                  <a:pt x="2934" y="1865"/>
                </a:cubicBezTo>
                <a:cubicBezTo>
                  <a:pt x="2934" y="1865"/>
                  <a:pt x="2934" y="1865"/>
                  <a:pt x="2943" y="1865"/>
                </a:cubicBezTo>
                <a:cubicBezTo>
                  <a:pt x="2943" y="1874"/>
                  <a:pt x="2943" y="1883"/>
                  <a:pt x="2943" y="1892"/>
                </a:cubicBezTo>
                <a:cubicBezTo>
                  <a:pt x="2943" y="1892"/>
                  <a:pt x="2943" y="1892"/>
                  <a:pt x="2951" y="1892"/>
                </a:cubicBezTo>
                <a:cubicBezTo>
                  <a:pt x="2951" y="1901"/>
                  <a:pt x="2951" y="1901"/>
                  <a:pt x="2951" y="1909"/>
                </a:cubicBezTo>
                <a:cubicBezTo>
                  <a:pt x="2960" y="1909"/>
                  <a:pt x="2960" y="1909"/>
                  <a:pt x="2960" y="1918"/>
                </a:cubicBezTo>
                <a:cubicBezTo>
                  <a:pt x="2960" y="1918"/>
                  <a:pt x="2969" y="1927"/>
                  <a:pt x="2969" y="1936"/>
                </a:cubicBezTo>
                <a:lnTo>
                  <a:pt x="2969" y="1936"/>
                </a:lnTo>
                <a:cubicBezTo>
                  <a:pt x="2969" y="1945"/>
                  <a:pt x="2978" y="1945"/>
                  <a:pt x="2978" y="1954"/>
                </a:cubicBezTo>
                <a:lnTo>
                  <a:pt x="2987" y="1954"/>
                </a:lnTo>
                <a:cubicBezTo>
                  <a:pt x="2987" y="1963"/>
                  <a:pt x="2996" y="1972"/>
                  <a:pt x="2996" y="1972"/>
                </a:cubicBezTo>
                <a:lnTo>
                  <a:pt x="2996" y="1972"/>
                </a:lnTo>
                <a:cubicBezTo>
                  <a:pt x="3005" y="1981"/>
                  <a:pt x="3005" y="1989"/>
                  <a:pt x="3014" y="1989"/>
                </a:cubicBezTo>
                <a:lnTo>
                  <a:pt x="3014" y="1998"/>
                </a:lnTo>
                <a:cubicBezTo>
                  <a:pt x="3022" y="1998"/>
                  <a:pt x="3022" y="2007"/>
                  <a:pt x="3031" y="2007"/>
                </a:cubicBezTo>
                <a:cubicBezTo>
                  <a:pt x="3031" y="2007"/>
                  <a:pt x="3031" y="2007"/>
                  <a:pt x="3031" y="2016"/>
                </a:cubicBezTo>
                <a:cubicBezTo>
                  <a:pt x="3040" y="2016"/>
                  <a:pt x="3040" y="2025"/>
                  <a:pt x="3049" y="2025"/>
                </a:cubicBezTo>
                <a:cubicBezTo>
                  <a:pt x="3049" y="2025"/>
                  <a:pt x="3049" y="2025"/>
                  <a:pt x="3058" y="2034"/>
                </a:cubicBezTo>
                <a:cubicBezTo>
                  <a:pt x="3058" y="2034"/>
                  <a:pt x="3067" y="2034"/>
                  <a:pt x="3067" y="2043"/>
                </a:cubicBezTo>
                <a:cubicBezTo>
                  <a:pt x="3067" y="2043"/>
                  <a:pt x="3067" y="2043"/>
                  <a:pt x="3076" y="2043"/>
                </a:cubicBezTo>
                <a:cubicBezTo>
                  <a:pt x="3076" y="2052"/>
                  <a:pt x="3085" y="2052"/>
                  <a:pt x="3094" y="2052"/>
                </a:cubicBezTo>
                <a:lnTo>
                  <a:pt x="3094" y="2060"/>
                </a:lnTo>
                <a:cubicBezTo>
                  <a:pt x="3103" y="2060"/>
                  <a:pt x="3103" y="2060"/>
                  <a:pt x="3111" y="2070"/>
                </a:cubicBezTo>
                <a:lnTo>
                  <a:pt x="3111" y="2070"/>
                </a:lnTo>
                <a:cubicBezTo>
                  <a:pt x="3120" y="2070"/>
                  <a:pt x="3129" y="2078"/>
                  <a:pt x="3138" y="2078"/>
                </a:cubicBezTo>
                <a:lnTo>
                  <a:pt x="3138" y="2078"/>
                </a:lnTo>
                <a:cubicBezTo>
                  <a:pt x="3147" y="2078"/>
                  <a:pt x="3147" y="2087"/>
                  <a:pt x="3156" y="2087"/>
                </a:cubicBezTo>
                <a:lnTo>
                  <a:pt x="3165" y="2087"/>
                </a:lnTo>
                <a:cubicBezTo>
                  <a:pt x="3174" y="2087"/>
                  <a:pt x="3174" y="2096"/>
                  <a:pt x="3183" y="2096"/>
                </a:cubicBezTo>
                <a:cubicBezTo>
                  <a:pt x="3183" y="2096"/>
                  <a:pt x="3183" y="2096"/>
                  <a:pt x="3191" y="2096"/>
                </a:cubicBezTo>
                <a:cubicBezTo>
                  <a:pt x="3191" y="2096"/>
                  <a:pt x="3200" y="2096"/>
                  <a:pt x="3209" y="2096"/>
                </a:cubicBezTo>
                <a:lnTo>
                  <a:pt x="3209" y="2096"/>
                </a:lnTo>
                <a:cubicBezTo>
                  <a:pt x="3218" y="2096"/>
                  <a:pt x="3218" y="2105"/>
                  <a:pt x="3218" y="2105"/>
                </a:cubicBezTo>
                <a:cubicBezTo>
                  <a:pt x="3227" y="2105"/>
                  <a:pt x="3227" y="2105"/>
                  <a:pt x="3236" y="2105"/>
                </a:cubicBezTo>
                <a:lnTo>
                  <a:pt x="3236" y="2105"/>
                </a:lnTo>
                <a:lnTo>
                  <a:pt x="3236" y="2105"/>
                </a:lnTo>
                <a:cubicBezTo>
                  <a:pt x="3236" y="2318"/>
                  <a:pt x="3236" y="2318"/>
                  <a:pt x="3236" y="2318"/>
                </a:cubicBezTo>
                <a:cubicBezTo>
                  <a:pt x="3236" y="2336"/>
                  <a:pt x="3236" y="2336"/>
                  <a:pt x="3236" y="2336"/>
                </a:cubicBezTo>
                <a:cubicBezTo>
                  <a:pt x="3236" y="2372"/>
                  <a:pt x="3236" y="2407"/>
                  <a:pt x="3227" y="2443"/>
                </a:cubicBezTo>
                <a:cubicBezTo>
                  <a:pt x="3200" y="2576"/>
                  <a:pt x="3120" y="2700"/>
                  <a:pt x="3014" y="2772"/>
                </a:cubicBezTo>
                <a:cubicBezTo>
                  <a:pt x="3005" y="2781"/>
                  <a:pt x="2987" y="2789"/>
                  <a:pt x="2978" y="2798"/>
                </a:cubicBezTo>
                <a:cubicBezTo>
                  <a:pt x="2969" y="2807"/>
                  <a:pt x="2960" y="2807"/>
                  <a:pt x="2951" y="2816"/>
                </a:cubicBezTo>
                <a:cubicBezTo>
                  <a:pt x="2925" y="2834"/>
                  <a:pt x="2898" y="2843"/>
                  <a:pt x="2871" y="2852"/>
                </a:cubicBezTo>
                <a:cubicBezTo>
                  <a:pt x="2863" y="2852"/>
                  <a:pt x="2845" y="2861"/>
                  <a:pt x="2836" y="2861"/>
                </a:cubicBezTo>
                <a:cubicBezTo>
                  <a:pt x="2791" y="2878"/>
                  <a:pt x="2738" y="2878"/>
                  <a:pt x="2685" y="2878"/>
                </a:cubicBezTo>
                <a:close/>
                <a:moveTo>
                  <a:pt x="3307" y="2363"/>
                </a:moveTo>
                <a:lnTo>
                  <a:pt x="3307" y="2363"/>
                </a:lnTo>
                <a:cubicBezTo>
                  <a:pt x="3307" y="2354"/>
                  <a:pt x="3307" y="2345"/>
                  <a:pt x="3307" y="2336"/>
                </a:cubicBezTo>
                <a:cubicBezTo>
                  <a:pt x="3307" y="2318"/>
                  <a:pt x="3307" y="2318"/>
                  <a:pt x="3307" y="2318"/>
                </a:cubicBezTo>
                <a:cubicBezTo>
                  <a:pt x="3307" y="2185"/>
                  <a:pt x="3307" y="2185"/>
                  <a:pt x="3307" y="2185"/>
                </a:cubicBezTo>
                <a:cubicBezTo>
                  <a:pt x="3334" y="2203"/>
                  <a:pt x="3360" y="2229"/>
                  <a:pt x="3360" y="2274"/>
                </a:cubicBezTo>
                <a:cubicBezTo>
                  <a:pt x="3360" y="2309"/>
                  <a:pt x="3334" y="2345"/>
                  <a:pt x="3307" y="2363"/>
                </a:cubicBezTo>
                <a:close/>
                <a:moveTo>
                  <a:pt x="2107" y="3127"/>
                </a:moveTo>
                <a:lnTo>
                  <a:pt x="2107" y="3127"/>
                </a:lnTo>
                <a:cubicBezTo>
                  <a:pt x="2258" y="3127"/>
                  <a:pt x="2392" y="3038"/>
                  <a:pt x="2454" y="2905"/>
                </a:cubicBezTo>
                <a:cubicBezTo>
                  <a:pt x="2480" y="2914"/>
                  <a:pt x="2507" y="2923"/>
                  <a:pt x="2534" y="2932"/>
                </a:cubicBezTo>
                <a:cubicBezTo>
                  <a:pt x="2534" y="3065"/>
                  <a:pt x="2534" y="3065"/>
                  <a:pt x="2534" y="3065"/>
                </a:cubicBezTo>
                <a:cubicBezTo>
                  <a:pt x="2409" y="3091"/>
                  <a:pt x="2409" y="3091"/>
                  <a:pt x="2409" y="3091"/>
                </a:cubicBezTo>
                <a:lnTo>
                  <a:pt x="2409" y="3091"/>
                </a:lnTo>
                <a:cubicBezTo>
                  <a:pt x="2107" y="3145"/>
                  <a:pt x="2107" y="3145"/>
                  <a:pt x="2107" y="3145"/>
                </a:cubicBezTo>
                <a:cubicBezTo>
                  <a:pt x="2063" y="3154"/>
                  <a:pt x="2027" y="3189"/>
                  <a:pt x="2009" y="3243"/>
                </a:cubicBezTo>
                <a:cubicBezTo>
                  <a:pt x="1983" y="3305"/>
                  <a:pt x="1983" y="3305"/>
                  <a:pt x="1983" y="3305"/>
                </a:cubicBezTo>
                <a:cubicBezTo>
                  <a:pt x="1920" y="3101"/>
                  <a:pt x="1920" y="3101"/>
                  <a:pt x="1920" y="3101"/>
                </a:cubicBezTo>
                <a:cubicBezTo>
                  <a:pt x="1911" y="3091"/>
                  <a:pt x="1911" y="3074"/>
                  <a:pt x="1903" y="3065"/>
                </a:cubicBezTo>
                <a:cubicBezTo>
                  <a:pt x="1965" y="3109"/>
                  <a:pt x="2027" y="3127"/>
                  <a:pt x="2107" y="3127"/>
                </a:cubicBezTo>
                <a:close/>
                <a:moveTo>
                  <a:pt x="2418" y="4140"/>
                </a:moveTo>
                <a:lnTo>
                  <a:pt x="2418" y="4140"/>
                </a:lnTo>
                <a:cubicBezTo>
                  <a:pt x="2427" y="4149"/>
                  <a:pt x="2427" y="4158"/>
                  <a:pt x="2436" y="4176"/>
                </a:cubicBezTo>
                <a:cubicBezTo>
                  <a:pt x="2436" y="4176"/>
                  <a:pt x="2436" y="4176"/>
                  <a:pt x="2436" y="4185"/>
                </a:cubicBezTo>
                <a:cubicBezTo>
                  <a:pt x="2436" y="4211"/>
                  <a:pt x="2418" y="4229"/>
                  <a:pt x="2392" y="4247"/>
                </a:cubicBezTo>
                <a:lnTo>
                  <a:pt x="2382" y="4247"/>
                </a:lnTo>
                <a:cubicBezTo>
                  <a:pt x="2382" y="4176"/>
                  <a:pt x="2382" y="4176"/>
                  <a:pt x="2382" y="4176"/>
                </a:cubicBezTo>
                <a:cubicBezTo>
                  <a:pt x="2382" y="4140"/>
                  <a:pt x="2382" y="4140"/>
                  <a:pt x="2382" y="4140"/>
                </a:cubicBezTo>
                <a:cubicBezTo>
                  <a:pt x="2382" y="4132"/>
                  <a:pt x="2382" y="4132"/>
                  <a:pt x="2382" y="4132"/>
                </a:cubicBezTo>
                <a:cubicBezTo>
                  <a:pt x="2382" y="4114"/>
                  <a:pt x="2382" y="4114"/>
                  <a:pt x="2382" y="4114"/>
                </a:cubicBezTo>
                <a:cubicBezTo>
                  <a:pt x="2382" y="4114"/>
                  <a:pt x="2392" y="4114"/>
                  <a:pt x="2392" y="4122"/>
                </a:cubicBezTo>
                <a:cubicBezTo>
                  <a:pt x="2400" y="4122"/>
                  <a:pt x="2409" y="4122"/>
                  <a:pt x="2409" y="4132"/>
                </a:cubicBezTo>
                <a:cubicBezTo>
                  <a:pt x="2418" y="4132"/>
                  <a:pt x="2418" y="4132"/>
                  <a:pt x="2418" y="4140"/>
                </a:cubicBezTo>
                <a:close/>
                <a:moveTo>
                  <a:pt x="3396" y="3243"/>
                </a:moveTo>
                <a:lnTo>
                  <a:pt x="3396" y="3243"/>
                </a:lnTo>
                <a:cubicBezTo>
                  <a:pt x="3378" y="3189"/>
                  <a:pt x="3342" y="3154"/>
                  <a:pt x="3289" y="3145"/>
                </a:cubicBezTo>
                <a:cubicBezTo>
                  <a:pt x="2987" y="3091"/>
                  <a:pt x="2987" y="3091"/>
                  <a:pt x="2987" y="3091"/>
                </a:cubicBezTo>
                <a:lnTo>
                  <a:pt x="2987" y="3091"/>
                </a:lnTo>
                <a:cubicBezTo>
                  <a:pt x="2871" y="3065"/>
                  <a:pt x="2871" y="3065"/>
                  <a:pt x="2871" y="3065"/>
                </a:cubicBezTo>
                <a:cubicBezTo>
                  <a:pt x="2871" y="2923"/>
                  <a:pt x="2871" y="2923"/>
                  <a:pt x="2871" y="2923"/>
                </a:cubicBezTo>
                <a:cubicBezTo>
                  <a:pt x="2907" y="2914"/>
                  <a:pt x="2934" y="2905"/>
                  <a:pt x="2969" y="2887"/>
                </a:cubicBezTo>
                <a:cubicBezTo>
                  <a:pt x="2996" y="2958"/>
                  <a:pt x="3049" y="3020"/>
                  <a:pt x="3120" y="3065"/>
                </a:cubicBezTo>
                <a:cubicBezTo>
                  <a:pt x="3183" y="3109"/>
                  <a:pt x="3254" y="3127"/>
                  <a:pt x="3325" y="3127"/>
                </a:cubicBezTo>
                <a:cubicBezTo>
                  <a:pt x="3352" y="3127"/>
                  <a:pt x="3378" y="3127"/>
                  <a:pt x="3405" y="3118"/>
                </a:cubicBezTo>
                <a:cubicBezTo>
                  <a:pt x="3511" y="3101"/>
                  <a:pt x="3591" y="3038"/>
                  <a:pt x="3654" y="2949"/>
                </a:cubicBezTo>
                <a:cubicBezTo>
                  <a:pt x="3707" y="2861"/>
                  <a:pt x="3725" y="2763"/>
                  <a:pt x="3698" y="2656"/>
                </a:cubicBezTo>
                <a:cubicBezTo>
                  <a:pt x="3680" y="2567"/>
                  <a:pt x="3627" y="2487"/>
                  <a:pt x="3556" y="2434"/>
                </a:cubicBezTo>
                <a:cubicBezTo>
                  <a:pt x="3565" y="2425"/>
                  <a:pt x="3574" y="2407"/>
                  <a:pt x="3582" y="2398"/>
                </a:cubicBezTo>
                <a:cubicBezTo>
                  <a:pt x="3600" y="2425"/>
                  <a:pt x="3627" y="2452"/>
                  <a:pt x="3671" y="2469"/>
                </a:cubicBezTo>
                <a:cubicBezTo>
                  <a:pt x="3680" y="2727"/>
                  <a:pt x="3849" y="2940"/>
                  <a:pt x="4080" y="3029"/>
                </a:cubicBezTo>
                <a:cubicBezTo>
                  <a:pt x="4080" y="3065"/>
                  <a:pt x="4080" y="3065"/>
                  <a:pt x="4080" y="3065"/>
                </a:cubicBezTo>
                <a:cubicBezTo>
                  <a:pt x="3707" y="3145"/>
                  <a:pt x="3707" y="3145"/>
                  <a:pt x="3707" y="3145"/>
                </a:cubicBezTo>
                <a:cubicBezTo>
                  <a:pt x="3654" y="3154"/>
                  <a:pt x="3609" y="3189"/>
                  <a:pt x="3591" y="3234"/>
                </a:cubicBezTo>
                <a:cubicBezTo>
                  <a:pt x="3494" y="3536"/>
                  <a:pt x="3494" y="3536"/>
                  <a:pt x="3494" y="3536"/>
                </a:cubicBezTo>
                <a:lnTo>
                  <a:pt x="3396" y="3243"/>
                </a:lnTo>
                <a:close/>
                <a:moveTo>
                  <a:pt x="4516" y="3029"/>
                </a:moveTo>
                <a:lnTo>
                  <a:pt x="4516" y="3029"/>
                </a:lnTo>
                <a:cubicBezTo>
                  <a:pt x="4676" y="2967"/>
                  <a:pt x="4809" y="2843"/>
                  <a:pt x="4871" y="2674"/>
                </a:cubicBezTo>
                <a:cubicBezTo>
                  <a:pt x="4871" y="2692"/>
                  <a:pt x="4871" y="2700"/>
                  <a:pt x="4871" y="2710"/>
                </a:cubicBezTo>
                <a:cubicBezTo>
                  <a:pt x="4871" y="2887"/>
                  <a:pt x="5013" y="3029"/>
                  <a:pt x="5191" y="3029"/>
                </a:cubicBezTo>
                <a:cubicBezTo>
                  <a:pt x="5316" y="3029"/>
                  <a:pt x="5422" y="2949"/>
                  <a:pt x="5476" y="2843"/>
                </a:cubicBezTo>
                <a:cubicBezTo>
                  <a:pt x="5494" y="2852"/>
                  <a:pt x="5520" y="2861"/>
                  <a:pt x="5538" y="2869"/>
                </a:cubicBezTo>
                <a:cubicBezTo>
                  <a:pt x="5538" y="2976"/>
                  <a:pt x="5538" y="2976"/>
                  <a:pt x="5538" y="2976"/>
                </a:cubicBezTo>
                <a:cubicBezTo>
                  <a:pt x="5440" y="2994"/>
                  <a:pt x="5440" y="2994"/>
                  <a:pt x="5440" y="2994"/>
                </a:cubicBezTo>
                <a:lnTo>
                  <a:pt x="5440" y="2994"/>
                </a:lnTo>
                <a:cubicBezTo>
                  <a:pt x="5191" y="3047"/>
                  <a:pt x="5191" y="3047"/>
                  <a:pt x="5191" y="3047"/>
                </a:cubicBezTo>
                <a:cubicBezTo>
                  <a:pt x="5156" y="3056"/>
                  <a:pt x="5120" y="3083"/>
                  <a:pt x="5111" y="3118"/>
                </a:cubicBezTo>
                <a:cubicBezTo>
                  <a:pt x="5031" y="3340"/>
                  <a:pt x="5031" y="3340"/>
                  <a:pt x="5031" y="3340"/>
                </a:cubicBezTo>
                <a:cubicBezTo>
                  <a:pt x="5005" y="3234"/>
                  <a:pt x="5005" y="3234"/>
                  <a:pt x="5005" y="3234"/>
                </a:cubicBezTo>
                <a:cubicBezTo>
                  <a:pt x="4987" y="3189"/>
                  <a:pt x="4942" y="3154"/>
                  <a:pt x="4889" y="3145"/>
                </a:cubicBezTo>
                <a:cubicBezTo>
                  <a:pt x="4516" y="3065"/>
                  <a:pt x="4516" y="3065"/>
                  <a:pt x="4516" y="3065"/>
                </a:cubicBezTo>
                <a:lnTo>
                  <a:pt x="4516" y="3029"/>
                </a:lnTo>
                <a:close/>
                <a:moveTo>
                  <a:pt x="5929" y="4220"/>
                </a:moveTo>
                <a:lnTo>
                  <a:pt x="5929" y="4220"/>
                </a:lnTo>
                <a:cubicBezTo>
                  <a:pt x="5929" y="4220"/>
                  <a:pt x="5938" y="4211"/>
                  <a:pt x="5938" y="4203"/>
                </a:cubicBezTo>
                <a:cubicBezTo>
                  <a:pt x="5938" y="4211"/>
                  <a:pt x="5938" y="4220"/>
                  <a:pt x="5938" y="4229"/>
                </a:cubicBezTo>
                <a:cubicBezTo>
                  <a:pt x="5938" y="4229"/>
                  <a:pt x="5929" y="4229"/>
                  <a:pt x="5929" y="4220"/>
                </a:cubicBezTo>
                <a:close/>
                <a:moveTo>
                  <a:pt x="6160" y="3101"/>
                </a:moveTo>
                <a:lnTo>
                  <a:pt x="6160" y="3101"/>
                </a:lnTo>
                <a:cubicBezTo>
                  <a:pt x="6178" y="3109"/>
                  <a:pt x="6196" y="3118"/>
                  <a:pt x="6196" y="3136"/>
                </a:cubicBezTo>
                <a:cubicBezTo>
                  <a:pt x="6364" y="3634"/>
                  <a:pt x="6364" y="3634"/>
                  <a:pt x="6364" y="3634"/>
                </a:cubicBezTo>
                <a:cubicBezTo>
                  <a:pt x="6302" y="3598"/>
                  <a:pt x="6240" y="3572"/>
                  <a:pt x="6169" y="3572"/>
                </a:cubicBezTo>
                <a:cubicBezTo>
                  <a:pt x="6062" y="3572"/>
                  <a:pt x="5965" y="3616"/>
                  <a:pt x="5902" y="3687"/>
                </a:cubicBezTo>
                <a:cubicBezTo>
                  <a:pt x="5840" y="3563"/>
                  <a:pt x="5716" y="3483"/>
                  <a:pt x="5573" y="3483"/>
                </a:cubicBezTo>
                <a:cubicBezTo>
                  <a:pt x="5502" y="3483"/>
                  <a:pt x="5440" y="3500"/>
                  <a:pt x="5387" y="3536"/>
                </a:cubicBezTo>
                <a:cubicBezTo>
                  <a:pt x="5298" y="3456"/>
                  <a:pt x="5191" y="3411"/>
                  <a:pt x="5085" y="3411"/>
                </a:cubicBezTo>
                <a:cubicBezTo>
                  <a:pt x="5076" y="3411"/>
                  <a:pt x="5076" y="3411"/>
                  <a:pt x="5067" y="3411"/>
                </a:cubicBezTo>
                <a:cubicBezTo>
                  <a:pt x="5165" y="3136"/>
                  <a:pt x="5165" y="3136"/>
                  <a:pt x="5165" y="3136"/>
                </a:cubicBezTo>
                <a:cubicBezTo>
                  <a:pt x="5174" y="3118"/>
                  <a:pt x="5182" y="3109"/>
                  <a:pt x="5209" y="3101"/>
                </a:cubicBezTo>
                <a:cubicBezTo>
                  <a:pt x="5476" y="3047"/>
                  <a:pt x="5476" y="3047"/>
                  <a:pt x="5476" y="3047"/>
                </a:cubicBezTo>
                <a:cubicBezTo>
                  <a:pt x="5600" y="3278"/>
                  <a:pt x="5600" y="3278"/>
                  <a:pt x="5600" y="3278"/>
                </a:cubicBezTo>
                <a:cubicBezTo>
                  <a:pt x="5618" y="3305"/>
                  <a:pt x="5645" y="3323"/>
                  <a:pt x="5680" y="3323"/>
                </a:cubicBezTo>
                <a:cubicBezTo>
                  <a:pt x="5716" y="3323"/>
                  <a:pt x="5742" y="3305"/>
                  <a:pt x="5760" y="3278"/>
                </a:cubicBezTo>
                <a:cubicBezTo>
                  <a:pt x="5885" y="3047"/>
                  <a:pt x="5885" y="3047"/>
                  <a:pt x="5885" y="3047"/>
                </a:cubicBezTo>
                <a:lnTo>
                  <a:pt x="6160" y="3101"/>
                </a:lnTo>
                <a:close/>
                <a:moveTo>
                  <a:pt x="5831" y="3038"/>
                </a:moveTo>
                <a:lnTo>
                  <a:pt x="5831" y="3038"/>
                </a:lnTo>
                <a:cubicBezTo>
                  <a:pt x="5707" y="3243"/>
                  <a:pt x="5707" y="3243"/>
                  <a:pt x="5707" y="3243"/>
                </a:cubicBezTo>
                <a:cubicBezTo>
                  <a:pt x="5698" y="3260"/>
                  <a:pt x="5689" y="3260"/>
                  <a:pt x="5680" y="3260"/>
                </a:cubicBezTo>
                <a:cubicBezTo>
                  <a:pt x="5671" y="3260"/>
                  <a:pt x="5662" y="3260"/>
                  <a:pt x="5653" y="3243"/>
                </a:cubicBezTo>
                <a:cubicBezTo>
                  <a:pt x="5529" y="3038"/>
                  <a:pt x="5529" y="3038"/>
                  <a:pt x="5529" y="3038"/>
                </a:cubicBezTo>
                <a:cubicBezTo>
                  <a:pt x="5600" y="3020"/>
                  <a:pt x="5600" y="3020"/>
                  <a:pt x="5600" y="3020"/>
                </a:cubicBezTo>
                <a:cubicBezTo>
                  <a:pt x="5600" y="2878"/>
                  <a:pt x="5600" y="2878"/>
                  <a:pt x="5600" y="2878"/>
                </a:cubicBezTo>
                <a:cubicBezTo>
                  <a:pt x="5618" y="2878"/>
                  <a:pt x="5645" y="2887"/>
                  <a:pt x="5671" y="2887"/>
                </a:cubicBezTo>
                <a:cubicBezTo>
                  <a:pt x="5698" y="2887"/>
                  <a:pt x="5734" y="2878"/>
                  <a:pt x="5760" y="2878"/>
                </a:cubicBezTo>
                <a:cubicBezTo>
                  <a:pt x="5760" y="3020"/>
                  <a:pt x="5760" y="3020"/>
                  <a:pt x="5760" y="3020"/>
                </a:cubicBezTo>
                <a:lnTo>
                  <a:pt x="5831" y="3038"/>
                </a:lnTo>
                <a:close/>
                <a:moveTo>
                  <a:pt x="5911" y="2754"/>
                </a:moveTo>
                <a:lnTo>
                  <a:pt x="5911" y="2754"/>
                </a:lnTo>
                <a:cubicBezTo>
                  <a:pt x="5902" y="2763"/>
                  <a:pt x="5893" y="2772"/>
                  <a:pt x="5885" y="2772"/>
                </a:cubicBezTo>
                <a:cubicBezTo>
                  <a:pt x="5867" y="2781"/>
                  <a:pt x="5840" y="2789"/>
                  <a:pt x="5822" y="2798"/>
                </a:cubicBezTo>
                <a:cubicBezTo>
                  <a:pt x="5813" y="2807"/>
                  <a:pt x="5805" y="2807"/>
                  <a:pt x="5787" y="2807"/>
                </a:cubicBezTo>
                <a:cubicBezTo>
                  <a:pt x="5751" y="2825"/>
                  <a:pt x="5716" y="2825"/>
                  <a:pt x="5671" y="2825"/>
                </a:cubicBezTo>
                <a:cubicBezTo>
                  <a:pt x="5636" y="2825"/>
                  <a:pt x="5600" y="2825"/>
                  <a:pt x="5573" y="2816"/>
                </a:cubicBezTo>
                <a:cubicBezTo>
                  <a:pt x="5565" y="2816"/>
                  <a:pt x="5547" y="2807"/>
                  <a:pt x="5538" y="2807"/>
                </a:cubicBezTo>
                <a:cubicBezTo>
                  <a:pt x="5529" y="2807"/>
                  <a:pt x="5511" y="2798"/>
                  <a:pt x="5494" y="2789"/>
                </a:cubicBezTo>
                <a:cubicBezTo>
                  <a:pt x="5485" y="2789"/>
                  <a:pt x="5476" y="2781"/>
                  <a:pt x="5467" y="2781"/>
                </a:cubicBezTo>
                <a:cubicBezTo>
                  <a:pt x="5458" y="2772"/>
                  <a:pt x="5449" y="2772"/>
                  <a:pt x="5440" y="2763"/>
                </a:cubicBezTo>
                <a:cubicBezTo>
                  <a:pt x="5307" y="2683"/>
                  <a:pt x="5218" y="2541"/>
                  <a:pt x="5218" y="2372"/>
                </a:cubicBezTo>
                <a:cubicBezTo>
                  <a:pt x="5218" y="2309"/>
                  <a:pt x="5218" y="2309"/>
                  <a:pt x="5218" y="2309"/>
                </a:cubicBezTo>
                <a:cubicBezTo>
                  <a:pt x="5227" y="2318"/>
                  <a:pt x="5236" y="2318"/>
                  <a:pt x="5245" y="2318"/>
                </a:cubicBezTo>
                <a:cubicBezTo>
                  <a:pt x="5253" y="2318"/>
                  <a:pt x="5253" y="2318"/>
                  <a:pt x="5253" y="2318"/>
                </a:cubicBezTo>
                <a:cubicBezTo>
                  <a:pt x="5262" y="2318"/>
                  <a:pt x="5271" y="2318"/>
                  <a:pt x="5280" y="2318"/>
                </a:cubicBezTo>
                <a:cubicBezTo>
                  <a:pt x="5280" y="2318"/>
                  <a:pt x="5280" y="2318"/>
                  <a:pt x="5289" y="2318"/>
                </a:cubicBezTo>
                <a:cubicBezTo>
                  <a:pt x="5298" y="2318"/>
                  <a:pt x="5307" y="2318"/>
                  <a:pt x="5316" y="2318"/>
                </a:cubicBezTo>
                <a:cubicBezTo>
                  <a:pt x="5325" y="2318"/>
                  <a:pt x="5333" y="2318"/>
                  <a:pt x="5342" y="2318"/>
                </a:cubicBezTo>
                <a:cubicBezTo>
                  <a:pt x="5342" y="2318"/>
                  <a:pt x="5342" y="2318"/>
                  <a:pt x="5351" y="2318"/>
                </a:cubicBezTo>
                <a:lnTo>
                  <a:pt x="5360" y="2318"/>
                </a:lnTo>
                <a:cubicBezTo>
                  <a:pt x="5369" y="2318"/>
                  <a:pt x="5369" y="2318"/>
                  <a:pt x="5369" y="2318"/>
                </a:cubicBezTo>
                <a:cubicBezTo>
                  <a:pt x="5378" y="2318"/>
                  <a:pt x="5378" y="2318"/>
                  <a:pt x="5387" y="2318"/>
                </a:cubicBezTo>
                <a:lnTo>
                  <a:pt x="5396" y="2318"/>
                </a:lnTo>
                <a:cubicBezTo>
                  <a:pt x="5404" y="2318"/>
                  <a:pt x="5404" y="2318"/>
                  <a:pt x="5414" y="2318"/>
                </a:cubicBezTo>
                <a:cubicBezTo>
                  <a:pt x="5414" y="2318"/>
                  <a:pt x="5414" y="2309"/>
                  <a:pt x="5422" y="2309"/>
                </a:cubicBezTo>
                <a:lnTo>
                  <a:pt x="5431" y="2309"/>
                </a:lnTo>
                <a:cubicBezTo>
                  <a:pt x="5440" y="2309"/>
                  <a:pt x="5440" y="2309"/>
                  <a:pt x="5440" y="2309"/>
                </a:cubicBezTo>
                <a:cubicBezTo>
                  <a:pt x="5449" y="2309"/>
                  <a:pt x="5449" y="2309"/>
                  <a:pt x="5458" y="2309"/>
                </a:cubicBezTo>
                <a:cubicBezTo>
                  <a:pt x="5458" y="2309"/>
                  <a:pt x="5458" y="2301"/>
                  <a:pt x="5467" y="2301"/>
                </a:cubicBezTo>
                <a:cubicBezTo>
                  <a:pt x="5467" y="2301"/>
                  <a:pt x="5476" y="2301"/>
                  <a:pt x="5485" y="2301"/>
                </a:cubicBezTo>
                <a:lnTo>
                  <a:pt x="5485" y="2301"/>
                </a:lnTo>
                <a:cubicBezTo>
                  <a:pt x="5494" y="2301"/>
                  <a:pt x="5502" y="2292"/>
                  <a:pt x="5511" y="2292"/>
                </a:cubicBezTo>
                <a:lnTo>
                  <a:pt x="5511" y="2292"/>
                </a:lnTo>
                <a:cubicBezTo>
                  <a:pt x="5520" y="2292"/>
                  <a:pt x="5520" y="2283"/>
                  <a:pt x="5529" y="2283"/>
                </a:cubicBezTo>
                <a:lnTo>
                  <a:pt x="5538" y="2283"/>
                </a:lnTo>
                <a:lnTo>
                  <a:pt x="5547" y="2274"/>
                </a:lnTo>
                <a:cubicBezTo>
                  <a:pt x="5556" y="2274"/>
                  <a:pt x="5556" y="2274"/>
                  <a:pt x="5556" y="2274"/>
                </a:cubicBezTo>
                <a:cubicBezTo>
                  <a:pt x="5565" y="2274"/>
                  <a:pt x="5565" y="2265"/>
                  <a:pt x="5573" y="2265"/>
                </a:cubicBezTo>
                <a:cubicBezTo>
                  <a:pt x="5573" y="2265"/>
                  <a:pt x="5573" y="2265"/>
                  <a:pt x="5582" y="2265"/>
                </a:cubicBezTo>
                <a:lnTo>
                  <a:pt x="5591" y="2256"/>
                </a:lnTo>
                <a:lnTo>
                  <a:pt x="5600" y="2256"/>
                </a:lnTo>
                <a:cubicBezTo>
                  <a:pt x="5609" y="2247"/>
                  <a:pt x="5609" y="2247"/>
                  <a:pt x="5618" y="2247"/>
                </a:cubicBezTo>
                <a:lnTo>
                  <a:pt x="5618" y="2247"/>
                </a:lnTo>
                <a:cubicBezTo>
                  <a:pt x="5627" y="2238"/>
                  <a:pt x="5627" y="2238"/>
                  <a:pt x="5636" y="2238"/>
                </a:cubicBezTo>
                <a:cubicBezTo>
                  <a:pt x="5636" y="2238"/>
                  <a:pt x="5636" y="2229"/>
                  <a:pt x="5645" y="2229"/>
                </a:cubicBezTo>
                <a:cubicBezTo>
                  <a:pt x="5645" y="2229"/>
                  <a:pt x="5653" y="2221"/>
                  <a:pt x="5662" y="2221"/>
                </a:cubicBezTo>
                <a:lnTo>
                  <a:pt x="5662" y="2221"/>
                </a:lnTo>
                <a:cubicBezTo>
                  <a:pt x="5671" y="2212"/>
                  <a:pt x="5671" y="2212"/>
                  <a:pt x="5680" y="2212"/>
                </a:cubicBezTo>
                <a:cubicBezTo>
                  <a:pt x="5680" y="2203"/>
                  <a:pt x="5680" y="2203"/>
                  <a:pt x="5689" y="2203"/>
                </a:cubicBezTo>
                <a:cubicBezTo>
                  <a:pt x="5689" y="2203"/>
                  <a:pt x="5689" y="2194"/>
                  <a:pt x="5698" y="2194"/>
                </a:cubicBezTo>
                <a:cubicBezTo>
                  <a:pt x="5698" y="2194"/>
                  <a:pt x="5698" y="2194"/>
                  <a:pt x="5707" y="2185"/>
                </a:cubicBezTo>
                <a:cubicBezTo>
                  <a:pt x="5707" y="2185"/>
                  <a:pt x="5716" y="2185"/>
                  <a:pt x="5716" y="2176"/>
                </a:cubicBezTo>
                <a:cubicBezTo>
                  <a:pt x="5716" y="2176"/>
                  <a:pt x="5716" y="2176"/>
                  <a:pt x="5724" y="2176"/>
                </a:cubicBezTo>
                <a:cubicBezTo>
                  <a:pt x="5724" y="2167"/>
                  <a:pt x="5734" y="2167"/>
                  <a:pt x="5734" y="2167"/>
                </a:cubicBezTo>
                <a:cubicBezTo>
                  <a:pt x="5734" y="2167"/>
                  <a:pt x="5734" y="2158"/>
                  <a:pt x="5742" y="2158"/>
                </a:cubicBezTo>
                <a:cubicBezTo>
                  <a:pt x="5742" y="2158"/>
                  <a:pt x="5742" y="2150"/>
                  <a:pt x="5751" y="2150"/>
                </a:cubicBezTo>
                <a:cubicBezTo>
                  <a:pt x="5751" y="2150"/>
                  <a:pt x="5751" y="2150"/>
                  <a:pt x="5760" y="2141"/>
                </a:cubicBezTo>
                <a:cubicBezTo>
                  <a:pt x="5760" y="2141"/>
                  <a:pt x="5760" y="2141"/>
                  <a:pt x="5769" y="2132"/>
                </a:cubicBezTo>
                <a:lnTo>
                  <a:pt x="5769" y="2132"/>
                </a:lnTo>
                <a:cubicBezTo>
                  <a:pt x="5778" y="2123"/>
                  <a:pt x="5778" y="2123"/>
                  <a:pt x="5787" y="2114"/>
                </a:cubicBezTo>
                <a:lnTo>
                  <a:pt x="5787" y="2114"/>
                </a:lnTo>
                <a:cubicBezTo>
                  <a:pt x="5796" y="2105"/>
                  <a:pt x="5796" y="2096"/>
                  <a:pt x="5805" y="2096"/>
                </a:cubicBezTo>
                <a:lnTo>
                  <a:pt x="5805" y="2087"/>
                </a:lnTo>
                <a:cubicBezTo>
                  <a:pt x="5813" y="2087"/>
                  <a:pt x="5813" y="2078"/>
                  <a:pt x="5813" y="2078"/>
                </a:cubicBezTo>
                <a:cubicBezTo>
                  <a:pt x="5822" y="2078"/>
                  <a:pt x="5822" y="2070"/>
                  <a:pt x="5822" y="2070"/>
                </a:cubicBezTo>
                <a:lnTo>
                  <a:pt x="5831" y="2060"/>
                </a:lnTo>
                <a:cubicBezTo>
                  <a:pt x="5831" y="2052"/>
                  <a:pt x="5831" y="2052"/>
                  <a:pt x="5840" y="2052"/>
                </a:cubicBezTo>
                <a:lnTo>
                  <a:pt x="5840" y="2043"/>
                </a:lnTo>
                <a:cubicBezTo>
                  <a:pt x="5849" y="2034"/>
                  <a:pt x="5849" y="2034"/>
                  <a:pt x="5849" y="2034"/>
                </a:cubicBezTo>
                <a:cubicBezTo>
                  <a:pt x="5849" y="2025"/>
                  <a:pt x="5858" y="2025"/>
                  <a:pt x="5858" y="2016"/>
                </a:cubicBezTo>
                <a:lnTo>
                  <a:pt x="5858" y="2016"/>
                </a:lnTo>
                <a:cubicBezTo>
                  <a:pt x="5867" y="2007"/>
                  <a:pt x="5867" y="2007"/>
                  <a:pt x="5867" y="1998"/>
                </a:cubicBezTo>
                <a:cubicBezTo>
                  <a:pt x="5867" y="1998"/>
                  <a:pt x="5876" y="1998"/>
                  <a:pt x="5876" y="1989"/>
                </a:cubicBezTo>
                <a:lnTo>
                  <a:pt x="5876" y="1989"/>
                </a:lnTo>
                <a:lnTo>
                  <a:pt x="5876" y="1989"/>
                </a:lnTo>
                <a:cubicBezTo>
                  <a:pt x="5876" y="1998"/>
                  <a:pt x="5876" y="2007"/>
                  <a:pt x="5885" y="2007"/>
                </a:cubicBezTo>
                <a:lnTo>
                  <a:pt x="5885" y="2007"/>
                </a:lnTo>
                <a:cubicBezTo>
                  <a:pt x="5885" y="2016"/>
                  <a:pt x="5885" y="2016"/>
                  <a:pt x="5893" y="2025"/>
                </a:cubicBezTo>
                <a:cubicBezTo>
                  <a:pt x="5893" y="2025"/>
                  <a:pt x="5893" y="2025"/>
                  <a:pt x="5893" y="2034"/>
                </a:cubicBezTo>
                <a:cubicBezTo>
                  <a:pt x="5893" y="2034"/>
                  <a:pt x="5893" y="2043"/>
                  <a:pt x="5902" y="2043"/>
                </a:cubicBezTo>
                <a:lnTo>
                  <a:pt x="5902" y="2043"/>
                </a:lnTo>
                <a:cubicBezTo>
                  <a:pt x="5902" y="2052"/>
                  <a:pt x="5911" y="2052"/>
                  <a:pt x="5911" y="2060"/>
                </a:cubicBezTo>
                <a:lnTo>
                  <a:pt x="5911" y="2060"/>
                </a:lnTo>
                <a:cubicBezTo>
                  <a:pt x="5920" y="2070"/>
                  <a:pt x="5920" y="2070"/>
                  <a:pt x="5920" y="2078"/>
                </a:cubicBezTo>
                <a:cubicBezTo>
                  <a:pt x="5920" y="2078"/>
                  <a:pt x="5920" y="2078"/>
                  <a:pt x="5929" y="2078"/>
                </a:cubicBezTo>
                <a:cubicBezTo>
                  <a:pt x="5929" y="2087"/>
                  <a:pt x="5929" y="2087"/>
                  <a:pt x="5938" y="2096"/>
                </a:cubicBezTo>
                <a:lnTo>
                  <a:pt x="5938" y="2096"/>
                </a:lnTo>
                <a:cubicBezTo>
                  <a:pt x="5947" y="2096"/>
                  <a:pt x="5947" y="2105"/>
                  <a:pt x="5947" y="2105"/>
                </a:cubicBezTo>
                <a:cubicBezTo>
                  <a:pt x="5956" y="2105"/>
                  <a:pt x="5956" y="2105"/>
                  <a:pt x="5956" y="2105"/>
                </a:cubicBezTo>
                <a:cubicBezTo>
                  <a:pt x="5956" y="2114"/>
                  <a:pt x="5965" y="2114"/>
                  <a:pt x="5965" y="2123"/>
                </a:cubicBezTo>
                <a:lnTo>
                  <a:pt x="5973" y="2123"/>
                </a:lnTo>
                <a:lnTo>
                  <a:pt x="5982" y="2132"/>
                </a:lnTo>
                <a:lnTo>
                  <a:pt x="5982" y="2132"/>
                </a:lnTo>
                <a:cubicBezTo>
                  <a:pt x="5991" y="2141"/>
                  <a:pt x="5991" y="2141"/>
                  <a:pt x="6000" y="2141"/>
                </a:cubicBezTo>
                <a:cubicBezTo>
                  <a:pt x="6000" y="2150"/>
                  <a:pt x="6000" y="2150"/>
                  <a:pt x="6000" y="2150"/>
                </a:cubicBezTo>
                <a:cubicBezTo>
                  <a:pt x="6009" y="2150"/>
                  <a:pt x="6009" y="2150"/>
                  <a:pt x="6018" y="2158"/>
                </a:cubicBezTo>
                <a:lnTo>
                  <a:pt x="6018" y="2158"/>
                </a:lnTo>
                <a:cubicBezTo>
                  <a:pt x="6027" y="2158"/>
                  <a:pt x="6036" y="2158"/>
                  <a:pt x="6036" y="2167"/>
                </a:cubicBezTo>
                <a:cubicBezTo>
                  <a:pt x="6036" y="2167"/>
                  <a:pt x="6036" y="2167"/>
                  <a:pt x="6044" y="2167"/>
                </a:cubicBezTo>
                <a:lnTo>
                  <a:pt x="6054" y="2167"/>
                </a:lnTo>
                <a:cubicBezTo>
                  <a:pt x="6054" y="2167"/>
                  <a:pt x="6062" y="2167"/>
                  <a:pt x="6062" y="2176"/>
                </a:cubicBezTo>
                <a:cubicBezTo>
                  <a:pt x="6062" y="2176"/>
                  <a:pt x="6071" y="2176"/>
                  <a:pt x="6080" y="2176"/>
                </a:cubicBezTo>
                <a:lnTo>
                  <a:pt x="6080" y="2176"/>
                </a:lnTo>
                <a:cubicBezTo>
                  <a:pt x="6089" y="2176"/>
                  <a:pt x="6089" y="2176"/>
                  <a:pt x="6098" y="2185"/>
                </a:cubicBezTo>
                <a:lnTo>
                  <a:pt x="6098" y="2185"/>
                </a:lnTo>
                <a:cubicBezTo>
                  <a:pt x="6107" y="2185"/>
                  <a:pt x="6107" y="2185"/>
                  <a:pt x="6107" y="2185"/>
                </a:cubicBezTo>
                <a:cubicBezTo>
                  <a:pt x="6116" y="2185"/>
                  <a:pt x="6116" y="2185"/>
                  <a:pt x="6116" y="2185"/>
                </a:cubicBezTo>
                <a:cubicBezTo>
                  <a:pt x="6125" y="2185"/>
                  <a:pt x="6125" y="2185"/>
                  <a:pt x="6125" y="2185"/>
                </a:cubicBezTo>
                <a:lnTo>
                  <a:pt x="6125" y="2185"/>
                </a:lnTo>
                <a:cubicBezTo>
                  <a:pt x="6125" y="2363"/>
                  <a:pt x="6125" y="2363"/>
                  <a:pt x="6125" y="2363"/>
                </a:cubicBezTo>
                <a:cubicBezTo>
                  <a:pt x="6125" y="2372"/>
                  <a:pt x="6125" y="2372"/>
                  <a:pt x="6125" y="2372"/>
                </a:cubicBezTo>
                <a:cubicBezTo>
                  <a:pt x="6125" y="2407"/>
                  <a:pt x="6116" y="2434"/>
                  <a:pt x="6116" y="2460"/>
                </a:cubicBezTo>
                <a:cubicBezTo>
                  <a:pt x="6089" y="2576"/>
                  <a:pt x="6027" y="2674"/>
                  <a:pt x="5938" y="2736"/>
                </a:cubicBezTo>
                <a:cubicBezTo>
                  <a:pt x="5929" y="2745"/>
                  <a:pt x="5920" y="2754"/>
                  <a:pt x="5911" y="2754"/>
                </a:cubicBezTo>
                <a:close/>
                <a:moveTo>
                  <a:pt x="5769" y="1767"/>
                </a:moveTo>
                <a:lnTo>
                  <a:pt x="5769" y="1767"/>
                </a:lnTo>
                <a:cubicBezTo>
                  <a:pt x="5787" y="1785"/>
                  <a:pt x="5787" y="1785"/>
                  <a:pt x="5787" y="1785"/>
                </a:cubicBezTo>
                <a:cubicBezTo>
                  <a:pt x="5805" y="1767"/>
                  <a:pt x="5805" y="1767"/>
                  <a:pt x="5805" y="1767"/>
                </a:cubicBezTo>
                <a:cubicBezTo>
                  <a:pt x="5858" y="1732"/>
                  <a:pt x="5929" y="1705"/>
                  <a:pt x="6000" y="1705"/>
                </a:cubicBezTo>
                <a:cubicBezTo>
                  <a:pt x="6187" y="1705"/>
                  <a:pt x="6338" y="1856"/>
                  <a:pt x="6338" y="2043"/>
                </a:cubicBezTo>
                <a:cubicBezTo>
                  <a:pt x="6338" y="2096"/>
                  <a:pt x="6329" y="2141"/>
                  <a:pt x="6311" y="2176"/>
                </a:cubicBezTo>
                <a:cubicBezTo>
                  <a:pt x="6302" y="2194"/>
                  <a:pt x="6302" y="2194"/>
                  <a:pt x="6302" y="2194"/>
                </a:cubicBezTo>
                <a:cubicBezTo>
                  <a:pt x="6311" y="2212"/>
                  <a:pt x="6311" y="2212"/>
                  <a:pt x="6311" y="2212"/>
                </a:cubicBezTo>
                <a:cubicBezTo>
                  <a:pt x="6338" y="2238"/>
                  <a:pt x="6356" y="2265"/>
                  <a:pt x="6364" y="2292"/>
                </a:cubicBezTo>
                <a:cubicBezTo>
                  <a:pt x="6374" y="2345"/>
                  <a:pt x="6356" y="2407"/>
                  <a:pt x="6320" y="2443"/>
                </a:cubicBezTo>
                <a:cubicBezTo>
                  <a:pt x="6293" y="2469"/>
                  <a:pt x="6293" y="2469"/>
                  <a:pt x="6293" y="2469"/>
                </a:cubicBezTo>
                <a:cubicBezTo>
                  <a:pt x="6329" y="2487"/>
                  <a:pt x="6329" y="2487"/>
                  <a:pt x="6329" y="2487"/>
                </a:cubicBezTo>
                <a:cubicBezTo>
                  <a:pt x="6391" y="2523"/>
                  <a:pt x="6436" y="2585"/>
                  <a:pt x="6445" y="2656"/>
                </a:cubicBezTo>
                <a:cubicBezTo>
                  <a:pt x="6462" y="2727"/>
                  <a:pt x="6453" y="2789"/>
                  <a:pt x="6409" y="2852"/>
                </a:cubicBezTo>
                <a:cubicBezTo>
                  <a:pt x="6374" y="2905"/>
                  <a:pt x="6320" y="2949"/>
                  <a:pt x="6249" y="2967"/>
                </a:cubicBezTo>
                <a:cubicBezTo>
                  <a:pt x="6178" y="2976"/>
                  <a:pt x="6116" y="2967"/>
                  <a:pt x="6054" y="2932"/>
                </a:cubicBezTo>
                <a:cubicBezTo>
                  <a:pt x="6009" y="2896"/>
                  <a:pt x="5973" y="2852"/>
                  <a:pt x="5947" y="2798"/>
                </a:cubicBezTo>
                <a:cubicBezTo>
                  <a:pt x="6062" y="2727"/>
                  <a:pt x="6151" y="2603"/>
                  <a:pt x="6169" y="2460"/>
                </a:cubicBezTo>
                <a:cubicBezTo>
                  <a:pt x="6231" y="2443"/>
                  <a:pt x="6276" y="2390"/>
                  <a:pt x="6276" y="2318"/>
                </a:cubicBezTo>
                <a:cubicBezTo>
                  <a:pt x="6276" y="2256"/>
                  <a:pt x="6240" y="2203"/>
                  <a:pt x="6178" y="2185"/>
                </a:cubicBezTo>
                <a:lnTo>
                  <a:pt x="6178" y="2185"/>
                </a:lnTo>
                <a:cubicBezTo>
                  <a:pt x="6178" y="2132"/>
                  <a:pt x="6178" y="2132"/>
                  <a:pt x="6178" y="2132"/>
                </a:cubicBezTo>
                <a:cubicBezTo>
                  <a:pt x="6151" y="2132"/>
                  <a:pt x="6151" y="2132"/>
                  <a:pt x="6151" y="2132"/>
                </a:cubicBezTo>
                <a:cubicBezTo>
                  <a:pt x="6142" y="2132"/>
                  <a:pt x="6125" y="2123"/>
                  <a:pt x="6116" y="2123"/>
                </a:cubicBezTo>
                <a:cubicBezTo>
                  <a:pt x="6018" y="2114"/>
                  <a:pt x="5929" y="2034"/>
                  <a:pt x="5920" y="1927"/>
                </a:cubicBezTo>
                <a:cubicBezTo>
                  <a:pt x="5920" y="1918"/>
                  <a:pt x="5920" y="1909"/>
                  <a:pt x="5920" y="1892"/>
                </a:cubicBezTo>
                <a:cubicBezTo>
                  <a:pt x="5920" y="1865"/>
                  <a:pt x="5920" y="1865"/>
                  <a:pt x="5920" y="1865"/>
                </a:cubicBezTo>
                <a:cubicBezTo>
                  <a:pt x="5867" y="1865"/>
                  <a:pt x="5867" y="1865"/>
                  <a:pt x="5867" y="1865"/>
                </a:cubicBezTo>
                <a:cubicBezTo>
                  <a:pt x="5858" y="1883"/>
                  <a:pt x="5858" y="1883"/>
                  <a:pt x="5858" y="1883"/>
                </a:cubicBezTo>
                <a:cubicBezTo>
                  <a:pt x="5858" y="1892"/>
                  <a:pt x="5849" y="1909"/>
                  <a:pt x="5849" y="1918"/>
                </a:cubicBezTo>
                <a:cubicBezTo>
                  <a:pt x="5751" y="2123"/>
                  <a:pt x="5547" y="2265"/>
                  <a:pt x="5316" y="2265"/>
                </a:cubicBezTo>
                <a:cubicBezTo>
                  <a:pt x="5289" y="2265"/>
                  <a:pt x="5262" y="2265"/>
                  <a:pt x="5227" y="2256"/>
                </a:cubicBezTo>
                <a:cubicBezTo>
                  <a:pt x="5218" y="2256"/>
                  <a:pt x="5209" y="2256"/>
                  <a:pt x="5191" y="2247"/>
                </a:cubicBezTo>
                <a:cubicBezTo>
                  <a:pt x="5156" y="2247"/>
                  <a:pt x="5156" y="2247"/>
                  <a:pt x="5156" y="2247"/>
                </a:cubicBezTo>
                <a:cubicBezTo>
                  <a:pt x="5156" y="2372"/>
                  <a:pt x="5156" y="2372"/>
                  <a:pt x="5156" y="2372"/>
                </a:cubicBezTo>
                <a:cubicBezTo>
                  <a:pt x="5156" y="2567"/>
                  <a:pt x="5262" y="2736"/>
                  <a:pt x="5422" y="2825"/>
                </a:cubicBezTo>
                <a:cubicBezTo>
                  <a:pt x="5378" y="2905"/>
                  <a:pt x="5289" y="2967"/>
                  <a:pt x="5191" y="2967"/>
                </a:cubicBezTo>
                <a:cubicBezTo>
                  <a:pt x="5049" y="2967"/>
                  <a:pt x="4933" y="2852"/>
                  <a:pt x="4933" y="2710"/>
                </a:cubicBezTo>
                <a:cubicBezTo>
                  <a:pt x="4933" y="2638"/>
                  <a:pt x="4960" y="2576"/>
                  <a:pt x="5013" y="2523"/>
                </a:cubicBezTo>
                <a:cubicBezTo>
                  <a:pt x="5040" y="2505"/>
                  <a:pt x="5040" y="2505"/>
                  <a:pt x="5040" y="2505"/>
                </a:cubicBezTo>
                <a:cubicBezTo>
                  <a:pt x="5005" y="2478"/>
                  <a:pt x="5005" y="2478"/>
                  <a:pt x="5005" y="2478"/>
                </a:cubicBezTo>
                <a:cubicBezTo>
                  <a:pt x="4987" y="2469"/>
                  <a:pt x="4969" y="2452"/>
                  <a:pt x="4960" y="2425"/>
                </a:cubicBezTo>
                <a:cubicBezTo>
                  <a:pt x="4996" y="2407"/>
                  <a:pt x="5013" y="2363"/>
                  <a:pt x="5013" y="2318"/>
                </a:cubicBezTo>
                <a:cubicBezTo>
                  <a:pt x="5013" y="2318"/>
                  <a:pt x="5013" y="2309"/>
                  <a:pt x="5013" y="2301"/>
                </a:cubicBezTo>
                <a:cubicBezTo>
                  <a:pt x="5013" y="2203"/>
                  <a:pt x="5013" y="2203"/>
                  <a:pt x="5013" y="2203"/>
                </a:cubicBezTo>
                <a:cubicBezTo>
                  <a:pt x="5023" y="2203"/>
                  <a:pt x="5031" y="2194"/>
                  <a:pt x="5040" y="2194"/>
                </a:cubicBezTo>
                <a:cubicBezTo>
                  <a:pt x="5067" y="2185"/>
                  <a:pt x="5067" y="2185"/>
                  <a:pt x="5067" y="2185"/>
                </a:cubicBezTo>
                <a:cubicBezTo>
                  <a:pt x="5058" y="2158"/>
                  <a:pt x="5058" y="2158"/>
                  <a:pt x="5058" y="2158"/>
                </a:cubicBezTo>
                <a:cubicBezTo>
                  <a:pt x="5049" y="2123"/>
                  <a:pt x="5049" y="2087"/>
                  <a:pt x="5049" y="2052"/>
                </a:cubicBezTo>
                <a:cubicBezTo>
                  <a:pt x="5049" y="1945"/>
                  <a:pt x="5094" y="1838"/>
                  <a:pt x="5165" y="1767"/>
                </a:cubicBezTo>
                <a:cubicBezTo>
                  <a:pt x="5182" y="1750"/>
                  <a:pt x="5200" y="1732"/>
                  <a:pt x="5218" y="1723"/>
                </a:cubicBezTo>
                <a:cubicBezTo>
                  <a:pt x="5280" y="1669"/>
                  <a:pt x="5369" y="1634"/>
                  <a:pt x="5467" y="1634"/>
                </a:cubicBezTo>
                <a:cubicBezTo>
                  <a:pt x="5476" y="1634"/>
                  <a:pt x="5485" y="1634"/>
                  <a:pt x="5494" y="1634"/>
                </a:cubicBezTo>
                <a:cubicBezTo>
                  <a:pt x="5511" y="1643"/>
                  <a:pt x="5529" y="1643"/>
                  <a:pt x="5547" y="1643"/>
                </a:cubicBezTo>
                <a:cubicBezTo>
                  <a:pt x="5627" y="1661"/>
                  <a:pt x="5707" y="1705"/>
                  <a:pt x="5769" y="1767"/>
                </a:cubicBezTo>
                <a:close/>
                <a:moveTo>
                  <a:pt x="6178" y="2398"/>
                </a:moveTo>
                <a:lnTo>
                  <a:pt x="6178" y="2398"/>
                </a:lnTo>
                <a:cubicBezTo>
                  <a:pt x="6178" y="2390"/>
                  <a:pt x="6178" y="2380"/>
                  <a:pt x="6178" y="2372"/>
                </a:cubicBezTo>
                <a:cubicBezTo>
                  <a:pt x="6178" y="2363"/>
                  <a:pt x="6178" y="2363"/>
                  <a:pt x="6178" y="2363"/>
                </a:cubicBezTo>
                <a:cubicBezTo>
                  <a:pt x="6178" y="2247"/>
                  <a:pt x="6178" y="2247"/>
                  <a:pt x="6178" y="2247"/>
                </a:cubicBezTo>
                <a:cubicBezTo>
                  <a:pt x="6205" y="2265"/>
                  <a:pt x="6222" y="2292"/>
                  <a:pt x="6222" y="2318"/>
                </a:cubicBezTo>
                <a:cubicBezTo>
                  <a:pt x="6222" y="2354"/>
                  <a:pt x="6205" y="2380"/>
                  <a:pt x="6178" y="2398"/>
                </a:cubicBezTo>
                <a:close/>
                <a:moveTo>
                  <a:pt x="5467" y="1581"/>
                </a:moveTo>
                <a:lnTo>
                  <a:pt x="5467" y="1581"/>
                </a:lnTo>
                <a:cubicBezTo>
                  <a:pt x="5333" y="1581"/>
                  <a:pt x="5209" y="1634"/>
                  <a:pt x="5129" y="1723"/>
                </a:cubicBezTo>
                <a:cubicBezTo>
                  <a:pt x="5111" y="1732"/>
                  <a:pt x="5102" y="1750"/>
                  <a:pt x="5085" y="1767"/>
                </a:cubicBezTo>
                <a:cubicBezTo>
                  <a:pt x="5049" y="1812"/>
                  <a:pt x="5023" y="1865"/>
                  <a:pt x="5005" y="1927"/>
                </a:cubicBezTo>
                <a:cubicBezTo>
                  <a:pt x="4996" y="1865"/>
                  <a:pt x="4987" y="1812"/>
                  <a:pt x="4960" y="1767"/>
                </a:cubicBezTo>
                <a:cubicBezTo>
                  <a:pt x="4951" y="1750"/>
                  <a:pt x="4951" y="1732"/>
                  <a:pt x="4942" y="1723"/>
                </a:cubicBezTo>
                <a:cubicBezTo>
                  <a:pt x="4854" y="1554"/>
                  <a:pt x="4703" y="1439"/>
                  <a:pt x="4516" y="1395"/>
                </a:cubicBezTo>
                <a:cubicBezTo>
                  <a:pt x="4525" y="1368"/>
                  <a:pt x="4525" y="1368"/>
                  <a:pt x="4525" y="1368"/>
                </a:cubicBezTo>
                <a:cubicBezTo>
                  <a:pt x="4542" y="1315"/>
                  <a:pt x="4542" y="1315"/>
                  <a:pt x="4542" y="1315"/>
                </a:cubicBezTo>
                <a:cubicBezTo>
                  <a:pt x="4569" y="1217"/>
                  <a:pt x="4569" y="1217"/>
                  <a:pt x="4569" y="1217"/>
                </a:cubicBezTo>
                <a:cubicBezTo>
                  <a:pt x="4578" y="1208"/>
                  <a:pt x="4587" y="1199"/>
                  <a:pt x="4605" y="1191"/>
                </a:cubicBezTo>
                <a:cubicBezTo>
                  <a:pt x="4809" y="1155"/>
                  <a:pt x="4809" y="1155"/>
                  <a:pt x="4809" y="1155"/>
                </a:cubicBezTo>
                <a:cubicBezTo>
                  <a:pt x="4907" y="1324"/>
                  <a:pt x="4907" y="1324"/>
                  <a:pt x="4907" y="1324"/>
                </a:cubicBezTo>
                <a:cubicBezTo>
                  <a:pt x="4916" y="1350"/>
                  <a:pt x="4942" y="1360"/>
                  <a:pt x="4969" y="1360"/>
                </a:cubicBezTo>
                <a:cubicBezTo>
                  <a:pt x="4987" y="1360"/>
                  <a:pt x="5013" y="1350"/>
                  <a:pt x="5023" y="1324"/>
                </a:cubicBezTo>
                <a:cubicBezTo>
                  <a:pt x="5120" y="1155"/>
                  <a:pt x="5120" y="1155"/>
                  <a:pt x="5120" y="1155"/>
                </a:cubicBezTo>
                <a:cubicBezTo>
                  <a:pt x="5325" y="1191"/>
                  <a:pt x="5325" y="1191"/>
                  <a:pt x="5325" y="1191"/>
                </a:cubicBezTo>
                <a:cubicBezTo>
                  <a:pt x="5342" y="1199"/>
                  <a:pt x="5351" y="1208"/>
                  <a:pt x="5360" y="1217"/>
                </a:cubicBezTo>
                <a:cubicBezTo>
                  <a:pt x="5396" y="1350"/>
                  <a:pt x="5396" y="1350"/>
                  <a:pt x="5396" y="1350"/>
                </a:cubicBezTo>
                <a:cubicBezTo>
                  <a:pt x="5422" y="1413"/>
                  <a:pt x="5422" y="1413"/>
                  <a:pt x="5422" y="1413"/>
                </a:cubicBezTo>
                <a:cubicBezTo>
                  <a:pt x="5467" y="1554"/>
                  <a:pt x="5467" y="1554"/>
                  <a:pt x="5467" y="1554"/>
                </a:cubicBezTo>
                <a:cubicBezTo>
                  <a:pt x="5476" y="1581"/>
                  <a:pt x="5476" y="1581"/>
                  <a:pt x="5476" y="1581"/>
                </a:cubicBezTo>
                <a:lnTo>
                  <a:pt x="5467" y="1581"/>
                </a:lnTo>
                <a:close/>
                <a:moveTo>
                  <a:pt x="4391" y="1031"/>
                </a:moveTo>
                <a:lnTo>
                  <a:pt x="4391" y="1031"/>
                </a:lnTo>
                <a:cubicBezTo>
                  <a:pt x="4383" y="1031"/>
                  <a:pt x="4373" y="1022"/>
                  <a:pt x="4356" y="1013"/>
                </a:cubicBezTo>
                <a:cubicBezTo>
                  <a:pt x="4329" y="995"/>
                  <a:pt x="4302" y="969"/>
                  <a:pt x="4294" y="933"/>
                </a:cubicBezTo>
                <a:cubicBezTo>
                  <a:pt x="4311" y="915"/>
                  <a:pt x="4338" y="897"/>
                  <a:pt x="4356" y="880"/>
                </a:cubicBezTo>
                <a:cubicBezTo>
                  <a:pt x="4356" y="888"/>
                  <a:pt x="4356" y="897"/>
                  <a:pt x="4356" y="897"/>
                </a:cubicBezTo>
                <a:cubicBezTo>
                  <a:pt x="4356" y="951"/>
                  <a:pt x="4365" y="995"/>
                  <a:pt x="4391" y="1031"/>
                </a:cubicBezTo>
                <a:close/>
                <a:moveTo>
                  <a:pt x="4338" y="1048"/>
                </a:moveTo>
                <a:lnTo>
                  <a:pt x="4338" y="1048"/>
                </a:lnTo>
                <a:cubicBezTo>
                  <a:pt x="4365" y="1066"/>
                  <a:pt x="4400" y="1075"/>
                  <a:pt x="4436" y="1075"/>
                </a:cubicBezTo>
                <a:cubicBezTo>
                  <a:pt x="4471" y="1111"/>
                  <a:pt x="4534" y="1137"/>
                  <a:pt x="4596" y="1137"/>
                </a:cubicBezTo>
                <a:cubicBezTo>
                  <a:pt x="4685" y="1137"/>
                  <a:pt x="4774" y="1084"/>
                  <a:pt x="4809" y="1004"/>
                </a:cubicBezTo>
                <a:cubicBezTo>
                  <a:pt x="4827" y="1004"/>
                  <a:pt x="4845" y="1013"/>
                  <a:pt x="4862" y="1013"/>
                </a:cubicBezTo>
                <a:cubicBezTo>
                  <a:pt x="4862" y="1102"/>
                  <a:pt x="4862" y="1102"/>
                  <a:pt x="4862" y="1102"/>
                </a:cubicBezTo>
                <a:cubicBezTo>
                  <a:pt x="4782" y="1111"/>
                  <a:pt x="4782" y="1111"/>
                  <a:pt x="4782" y="1111"/>
                </a:cubicBezTo>
                <a:cubicBezTo>
                  <a:pt x="4596" y="1155"/>
                  <a:pt x="4596" y="1155"/>
                  <a:pt x="4596" y="1155"/>
                </a:cubicBezTo>
                <a:cubicBezTo>
                  <a:pt x="4569" y="1155"/>
                  <a:pt x="4542" y="1182"/>
                  <a:pt x="4534" y="1208"/>
                </a:cubicBezTo>
                <a:cubicBezTo>
                  <a:pt x="4516" y="1244"/>
                  <a:pt x="4516" y="1244"/>
                  <a:pt x="4516" y="1244"/>
                </a:cubicBezTo>
                <a:cubicBezTo>
                  <a:pt x="4480" y="1137"/>
                  <a:pt x="4480" y="1137"/>
                  <a:pt x="4480" y="1137"/>
                </a:cubicBezTo>
                <a:cubicBezTo>
                  <a:pt x="4471" y="1111"/>
                  <a:pt x="4454" y="1093"/>
                  <a:pt x="4427" y="1084"/>
                </a:cubicBezTo>
                <a:cubicBezTo>
                  <a:pt x="4276" y="1057"/>
                  <a:pt x="4276" y="1057"/>
                  <a:pt x="4276" y="1057"/>
                </a:cubicBezTo>
                <a:cubicBezTo>
                  <a:pt x="4214" y="1040"/>
                  <a:pt x="4214" y="1040"/>
                  <a:pt x="4214" y="1040"/>
                </a:cubicBezTo>
                <a:cubicBezTo>
                  <a:pt x="4214" y="969"/>
                  <a:pt x="4214" y="969"/>
                  <a:pt x="4214" y="969"/>
                </a:cubicBezTo>
                <a:cubicBezTo>
                  <a:pt x="4231" y="969"/>
                  <a:pt x="4249" y="959"/>
                  <a:pt x="4258" y="951"/>
                </a:cubicBezTo>
                <a:cubicBezTo>
                  <a:pt x="4276" y="986"/>
                  <a:pt x="4302" y="1022"/>
                  <a:pt x="4338" y="1048"/>
                </a:cubicBezTo>
                <a:close/>
                <a:moveTo>
                  <a:pt x="5591" y="888"/>
                </a:moveTo>
                <a:lnTo>
                  <a:pt x="5591" y="888"/>
                </a:lnTo>
                <a:cubicBezTo>
                  <a:pt x="5618" y="915"/>
                  <a:pt x="5645" y="933"/>
                  <a:pt x="5671" y="951"/>
                </a:cubicBezTo>
                <a:cubicBezTo>
                  <a:pt x="5645" y="995"/>
                  <a:pt x="5600" y="1031"/>
                  <a:pt x="5547" y="1040"/>
                </a:cubicBezTo>
                <a:cubicBezTo>
                  <a:pt x="5556" y="1031"/>
                  <a:pt x="5556" y="1031"/>
                  <a:pt x="5556" y="1031"/>
                </a:cubicBezTo>
                <a:cubicBezTo>
                  <a:pt x="5582" y="986"/>
                  <a:pt x="5600" y="942"/>
                  <a:pt x="5591" y="888"/>
                </a:cubicBezTo>
                <a:close/>
                <a:moveTo>
                  <a:pt x="5698" y="959"/>
                </a:moveTo>
                <a:lnTo>
                  <a:pt x="5698" y="959"/>
                </a:lnTo>
                <a:cubicBezTo>
                  <a:pt x="5716" y="969"/>
                  <a:pt x="5724" y="977"/>
                  <a:pt x="5742" y="977"/>
                </a:cubicBezTo>
                <a:cubicBezTo>
                  <a:pt x="5742" y="1040"/>
                  <a:pt x="5742" y="1040"/>
                  <a:pt x="5742" y="1040"/>
                </a:cubicBezTo>
                <a:cubicBezTo>
                  <a:pt x="5680" y="1057"/>
                  <a:pt x="5680" y="1057"/>
                  <a:pt x="5680" y="1057"/>
                </a:cubicBezTo>
                <a:cubicBezTo>
                  <a:pt x="5529" y="1084"/>
                  <a:pt x="5529" y="1084"/>
                  <a:pt x="5529" y="1084"/>
                </a:cubicBezTo>
                <a:cubicBezTo>
                  <a:pt x="5502" y="1093"/>
                  <a:pt x="5485" y="1111"/>
                  <a:pt x="5476" y="1137"/>
                </a:cubicBezTo>
                <a:cubicBezTo>
                  <a:pt x="5422" y="1279"/>
                  <a:pt x="5422" y="1279"/>
                  <a:pt x="5422" y="1279"/>
                </a:cubicBezTo>
                <a:cubicBezTo>
                  <a:pt x="5396" y="1208"/>
                  <a:pt x="5396" y="1208"/>
                  <a:pt x="5396" y="1208"/>
                </a:cubicBezTo>
                <a:cubicBezTo>
                  <a:pt x="5387" y="1182"/>
                  <a:pt x="5360" y="1155"/>
                  <a:pt x="5333" y="1155"/>
                </a:cubicBezTo>
                <a:cubicBezTo>
                  <a:pt x="5147" y="1111"/>
                  <a:pt x="5147" y="1111"/>
                  <a:pt x="5147" y="1111"/>
                </a:cubicBezTo>
                <a:cubicBezTo>
                  <a:pt x="5067" y="1102"/>
                  <a:pt x="5067" y="1102"/>
                  <a:pt x="5067" y="1102"/>
                </a:cubicBezTo>
                <a:cubicBezTo>
                  <a:pt x="5067" y="1013"/>
                  <a:pt x="5067" y="1013"/>
                  <a:pt x="5067" y="1013"/>
                </a:cubicBezTo>
                <a:cubicBezTo>
                  <a:pt x="5094" y="1004"/>
                  <a:pt x="5111" y="995"/>
                  <a:pt x="5129" y="986"/>
                </a:cubicBezTo>
                <a:cubicBezTo>
                  <a:pt x="5147" y="1031"/>
                  <a:pt x="5182" y="1075"/>
                  <a:pt x="5227" y="1102"/>
                </a:cubicBezTo>
                <a:cubicBezTo>
                  <a:pt x="5262" y="1128"/>
                  <a:pt x="5307" y="1137"/>
                  <a:pt x="5351" y="1137"/>
                </a:cubicBezTo>
                <a:cubicBezTo>
                  <a:pt x="5369" y="1137"/>
                  <a:pt x="5387" y="1137"/>
                  <a:pt x="5404" y="1137"/>
                </a:cubicBezTo>
                <a:cubicBezTo>
                  <a:pt x="5449" y="1120"/>
                  <a:pt x="5485" y="1102"/>
                  <a:pt x="5511" y="1075"/>
                </a:cubicBezTo>
                <a:cubicBezTo>
                  <a:pt x="5520" y="1075"/>
                  <a:pt x="5520" y="1075"/>
                  <a:pt x="5520" y="1075"/>
                </a:cubicBezTo>
                <a:cubicBezTo>
                  <a:pt x="5600" y="1075"/>
                  <a:pt x="5671" y="1031"/>
                  <a:pt x="5698" y="959"/>
                </a:cubicBezTo>
                <a:close/>
                <a:moveTo>
                  <a:pt x="5076" y="1146"/>
                </a:moveTo>
                <a:lnTo>
                  <a:pt x="5076" y="1146"/>
                </a:lnTo>
                <a:cubicBezTo>
                  <a:pt x="4987" y="1306"/>
                  <a:pt x="4987" y="1306"/>
                  <a:pt x="4987" y="1306"/>
                </a:cubicBezTo>
                <a:cubicBezTo>
                  <a:pt x="4978" y="1315"/>
                  <a:pt x="4969" y="1315"/>
                  <a:pt x="4969" y="1315"/>
                </a:cubicBezTo>
                <a:cubicBezTo>
                  <a:pt x="4960" y="1315"/>
                  <a:pt x="4951" y="1315"/>
                  <a:pt x="4942" y="1306"/>
                </a:cubicBezTo>
                <a:cubicBezTo>
                  <a:pt x="4854" y="1146"/>
                  <a:pt x="4854" y="1146"/>
                  <a:pt x="4854" y="1146"/>
                </a:cubicBezTo>
                <a:cubicBezTo>
                  <a:pt x="4907" y="1137"/>
                  <a:pt x="4907" y="1137"/>
                  <a:pt x="4907" y="1137"/>
                </a:cubicBezTo>
                <a:cubicBezTo>
                  <a:pt x="4907" y="1022"/>
                  <a:pt x="4907" y="1022"/>
                  <a:pt x="4907" y="1022"/>
                </a:cubicBezTo>
                <a:cubicBezTo>
                  <a:pt x="4925" y="1031"/>
                  <a:pt x="4942" y="1031"/>
                  <a:pt x="4960" y="1031"/>
                </a:cubicBezTo>
                <a:cubicBezTo>
                  <a:pt x="4978" y="1031"/>
                  <a:pt x="5005" y="1031"/>
                  <a:pt x="5023" y="1022"/>
                </a:cubicBezTo>
                <a:cubicBezTo>
                  <a:pt x="5023" y="1137"/>
                  <a:pt x="5023" y="1137"/>
                  <a:pt x="5023" y="1137"/>
                </a:cubicBezTo>
                <a:lnTo>
                  <a:pt x="5076" y="1146"/>
                </a:lnTo>
                <a:close/>
                <a:moveTo>
                  <a:pt x="5138" y="933"/>
                </a:moveTo>
                <a:lnTo>
                  <a:pt x="5138" y="933"/>
                </a:lnTo>
                <a:cubicBezTo>
                  <a:pt x="5129" y="933"/>
                  <a:pt x="5129" y="942"/>
                  <a:pt x="5120" y="942"/>
                </a:cubicBezTo>
                <a:cubicBezTo>
                  <a:pt x="5102" y="951"/>
                  <a:pt x="5085" y="959"/>
                  <a:pt x="5067" y="969"/>
                </a:cubicBezTo>
                <a:cubicBezTo>
                  <a:pt x="5067" y="969"/>
                  <a:pt x="5058" y="969"/>
                  <a:pt x="5049" y="977"/>
                </a:cubicBezTo>
                <a:cubicBezTo>
                  <a:pt x="5023" y="977"/>
                  <a:pt x="4987" y="986"/>
                  <a:pt x="4960" y="986"/>
                </a:cubicBezTo>
                <a:cubicBezTo>
                  <a:pt x="4933" y="986"/>
                  <a:pt x="4907" y="986"/>
                  <a:pt x="4880" y="977"/>
                </a:cubicBezTo>
                <a:cubicBezTo>
                  <a:pt x="4871" y="977"/>
                  <a:pt x="4862" y="977"/>
                  <a:pt x="4862" y="969"/>
                </a:cubicBezTo>
                <a:cubicBezTo>
                  <a:pt x="4845" y="969"/>
                  <a:pt x="4836" y="959"/>
                  <a:pt x="4827" y="959"/>
                </a:cubicBezTo>
                <a:cubicBezTo>
                  <a:pt x="4818" y="959"/>
                  <a:pt x="4809" y="951"/>
                  <a:pt x="4800" y="951"/>
                </a:cubicBezTo>
                <a:cubicBezTo>
                  <a:pt x="4800" y="951"/>
                  <a:pt x="4791" y="942"/>
                  <a:pt x="4782" y="942"/>
                </a:cubicBezTo>
                <a:cubicBezTo>
                  <a:pt x="4685" y="880"/>
                  <a:pt x="4614" y="773"/>
                  <a:pt x="4614" y="639"/>
                </a:cubicBezTo>
                <a:cubicBezTo>
                  <a:pt x="4614" y="595"/>
                  <a:pt x="4614" y="595"/>
                  <a:pt x="4614" y="595"/>
                </a:cubicBezTo>
                <a:cubicBezTo>
                  <a:pt x="4622" y="595"/>
                  <a:pt x="4631" y="595"/>
                  <a:pt x="4640" y="604"/>
                </a:cubicBezTo>
                <a:lnTo>
                  <a:pt x="4640" y="604"/>
                </a:lnTo>
                <a:cubicBezTo>
                  <a:pt x="4649" y="604"/>
                  <a:pt x="4658" y="604"/>
                  <a:pt x="4658" y="604"/>
                </a:cubicBezTo>
                <a:lnTo>
                  <a:pt x="4667" y="604"/>
                </a:lnTo>
                <a:cubicBezTo>
                  <a:pt x="4676" y="604"/>
                  <a:pt x="4685" y="604"/>
                  <a:pt x="4693" y="604"/>
                </a:cubicBezTo>
                <a:cubicBezTo>
                  <a:pt x="4693" y="604"/>
                  <a:pt x="4703" y="604"/>
                  <a:pt x="4711" y="604"/>
                </a:cubicBezTo>
                <a:lnTo>
                  <a:pt x="4711" y="604"/>
                </a:lnTo>
                <a:cubicBezTo>
                  <a:pt x="4720" y="604"/>
                  <a:pt x="4720" y="604"/>
                  <a:pt x="4720" y="604"/>
                </a:cubicBezTo>
                <a:cubicBezTo>
                  <a:pt x="4729" y="604"/>
                  <a:pt x="4729" y="604"/>
                  <a:pt x="4729" y="604"/>
                </a:cubicBezTo>
                <a:cubicBezTo>
                  <a:pt x="4738" y="604"/>
                  <a:pt x="4738" y="604"/>
                  <a:pt x="4738" y="604"/>
                </a:cubicBezTo>
                <a:cubicBezTo>
                  <a:pt x="4747" y="604"/>
                  <a:pt x="4747" y="604"/>
                  <a:pt x="4747" y="595"/>
                </a:cubicBezTo>
                <a:cubicBezTo>
                  <a:pt x="4756" y="595"/>
                  <a:pt x="4756" y="595"/>
                  <a:pt x="4756" y="595"/>
                </a:cubicBezTo>
                <a:cubicBezTo>
                  <a:pt x="4765" y="595"/>
                  <a:pt x="4765" y="595"/>
                  <a:pt x="4765" y="595"/>
                </a:cubicBezTo>
                <a:cubicBezTo>
                  <a:pt x="4774" y="595"/>
                  <a:pt x="4774" y="595"/>
                  <a:pt x="4774" y="595"/>
                </a:cubicBezTo>
                <a:cubicBezTo>
                  <a:pt x="4782" y="595"/>
                  <a:pt x="4782" y="595"/>
                  <a:pt x="4782" y="595"/>
                </a:cubicBezTo>
                <a:cubicBezTo>
                  <a:pt x="4791" y="595"/>
                  <a:pt x="4791" y="595"/>
                  <a:pt x="4791" y="595"/>
                </a:cubicBezTo>
                <a:cubicBezTo>
                  <a:pt x="4800" y="595"/>
                  <a:pt x="4800" y="586"/>
                  <a:pt x="4800" y="586"/>
                </a:cubicBezTo>
                <a:cubicBezTo>
                  <a:pt x="4809" y="586"/>
                  <a:pt x="4809" y="586"/>
                  <a:pt x="4818" y="586"/>
                </a:cubicBezTo>
                <a:lnTo>
                  <a:pt x="4818" y="586"/>
                </a:lnTo>
                <a:cubicBezTo>
                  <a:pt x="4827" y="586"/>
                  <a:pt x="4827" y="586"/>
                  <a:pt x="4836" y="577"/>
                </a:cubicBezTo>
                <a:lnTo>
                  <a:pt x="4836" y="577"/>
                </a:lnTo>
                <a:cubicBezTo>
                  <a:pt x="4845" y="577"/>
                  <a:pt x="4845" y="577"/>
                  <a:pt x="4854" y="577"/>
                </a:cubicBezTo>
                <a:cubicBezTo>
                  <a:pt x="4854" y="577"/>
                  <a:pt x="4854" y="577"/>
                  <a:pt x="4854" y="568"/>
                </a:cubicBezTo>
                <a:cubicBezTo>
                  <a:pt x="4862" y="568"/>
                  <a:pt x="4862" y="568"/>
                  <a:pt x="4862" y="568"/>
                </a:cubicBezTo>
                <a:cubicBezTo>
                  <a:pt x="4871" y="568"/>
                  <a:pt x="4871" y="568"/>
                  <a:pt x="4871" y="568"/>
                </a:cubicBezTo>
                <a:cubicBezTo>
                  <a:pt x="4880" y="568"/>
                  <a:pt x="4880" y="560"/>
                  <a:pt x="4880" y="560"/>
                </a:cubicBezTo>
                <a:cubicBezTo>
                  <a:pt x="4889" y="560"/>
                  <a:pt x="4889" y="560"/>
                  <a:pt x="4889" y="560"/>
                </a:cubicBezTo>
                <a:cubicBezTo>
                  <a:pt x="4889" y="560"/>
                  <a:pt x="4898" y="560"/>
                  <a:pt x="4898" y="551"/>
                </a:cubicBezTo>
                <a:lnTo>
                  <a:pt x="4907" y="551"/>
                </a:lnTo>
                <a:cubicBezTo>
                  <a:pt x="4907" y="551"/>
                  <a:pt x="4907" y="551"/>
                  <a:pt x="4916" y="551"/>
                </a:cubicBezTo>
                <a:cubicBezTo>
                  <a:pt x="4916" y="542"/>
                  <a:pt x="4916" y="542"/>
                  <a:pt x="4916" y="542"/>
                </a:cubicBezTo>
                <a:cubicBezTo>
                  <a:pt x="4925" y="542"/>
                  <a:pt x="4925" y="542"/>
                  <a:pt x="4933" y="542"/>
                </a:cubicBezTo>
                <a:cubicBezTo>
                  <a:pt x="4933" y="533"/>
                  <a:pt x="4933" y="533"/>
                  <a:pt x="4933" y="533"/>
                </a:cubicBezTo>
                <a:cubicBezTo>
                  <a:pt x="4942" y="533"/>
                  <a:pt x="4942" y="533"/>
                  <a:pt x="4951" y="524"/>
                </a:cubicBezTo>
                <a:lnTo>
                  <a:pt x="4951" y="524"/>
                </a:lnTo>
                <a:cubicBezTo>
                  <a:pt x="4951" y="524"/>
                  <a:pt x="4960" y="524"/>
                  <a:pt x="4960" y="515"/>
                </a:cubicBezTo>
                <a:cubicBezTo>
                  <a:pt x="4969" y="515"/>
                  <a:pt x="4969" y="515"/>
                  <a:pt x="4969" y="515"/>
                </a:cubicBezTo>
                <a:lnTo>
                  <a:pt x="4978" y="506"/>
                </a:lnTo>
                <a:cubicBezTo>
                  <a:pt x="4978" y="506"/>
                  <a:pt x="4978" y="506"/>
                  <a:pt x="4987" y="506"/>
                </a:cubicBezTo>
                <a:cubicBezTo>
                  <a:pt x="4987" y="497"/>
                  <a:pt x="4987" y="497"/>
                  <a:pt x="4987" y="497"/>
                </a:cubicBezTo>
                <a:cubicBezTo>
                  <a:pt x="4996" y="497"/>
                  <a:pt x="4996" y="497"/>
                  <a:pt x="4996" y="488"/>
                </a:cubicBezTo>
                <a:lnTo>
                  <a:pt x="5005" y="488"/>
                </a:lnTo>
                <a:cubicBezTo>
                  <a:pt x="5005" y="480"/>
                  <a:pt x="5005" y="480"/>
                  <a:pt x="5013" y="480"/>
                </a:cubicBezTo>
                <a:cubicBezTo>
                  <a:pt x="5013" y="480"/>
                  <a:pt x="5013" y="480"/>
                  <a:pt x="5013" y="471"/>
                </a:cubicBezTo>
                <a:cubicBezTo>
                  <a:pt x="5023" y="471"/>
                  <a:pt x="5023" y="471"/>
                  <a:pt x="5023" y="471"/>
                </a:cubicBezTo>
                <a:lnTo>
                  <a:pt x="5031" y="462"/>
                </a:lnTo>
                <a:cubicBezTo>
                  <a:pt x="5031" y="462"/>
                  <a:pt x="5031" y="462"/>
                  <a:pt x="5031" y="453"/>
                </a:cubicBezTo>
                <a:cubicBezTo>
                  <a:pt x="5040" y="453"/>
                  <a:pt x="5040" y="453"/>
                  <a:pt x="5040" y="444"/>
                </a:cubicBezTo>
                <a:lnTo>
                  <a:pt x="5049" y="444"/>
                </a:lnTo>
                <a:lnTo>
                  <a:pt x="5058" y="435"/>
                </a:lnTo>
                <a:cubicBezTo>
                  <a:pt x="5058" y="426"/>
                  <a:pt x="5058" y="426"/>
                  <a:pt x="5058" y="426"/>
                </a:cubicBezTo>
                <a:cubicBezTo>
                  <a:pt x="5067" y="426"/>
                  <a:pt x="5067" y="417"/>
                  <a:pt x="5067" y="417"/>
                </a:cubicBezTo>
                <a:cubicBezTo>
                  <a:pt x="5067" y="417"/>
                  <a:pt x="5067" y="417"/>
                  <a:pt x="5076" y="409"/>
                </a:cubicBezTo>
                <a:lnTo>
                  <a:pt x="5076" y="409"/>
                </a:lnTo>
                <a:cubicBezTo>
                  <a:pt x="5076" y="400"/>
                  <a:pt x="5085" y="400"/>
                  <a:pt x="5085" y="400"/>
                </a:cubicBezTo>
                <a:lnTo>
                  <a:pt x="5085" y="391"/>
                </a:lnTo>
                <a:cubicBezTo>
                  <a:pt x="5094" y="391"/>
                  <a:pt x="5094" y="382"/>
                  <a:pt x="5094" y="382"/>
                </a:cubicBezTo>
                <a:cubicBezTo>
                  <a:pt x="5094" y="382"/>
                  <a:pt x="5094" y="382"/>
                  <a:pt x="5102" y="373"/>
                </a:cubicBezTo>
                <a:lnTo>
                  <a:pt x="5102" y="373"/>
                </a:lnTo>
                <a:cubicBezTo>
                  <a:pt x="5102" y="364"/>
                  <a:pt x="5102" y="364"/>
                  <a:pt x="5111" y="364"/>
                </a:cubicBezTo>
                <a:cubicBezTo>
                  <a:pt x="5111" y="355"/>
                  <a:pt x="5111" y="355"/>
                  <a:pt x="5111" y="355"/>
                </a:cubicBezTo>
                <a:lnTo>
                  <a:pt x="5111" y="355"/>
                </a:lnTo>
                <a:lnTo>
                  <a:pt x="5111" y="355"/>
                </a:lnTo>
                <a:cubicBezTo>
                  <a:pt x="5111" y="355"/>
                  <a:pt x="5111" y="364"/>
                  <a:pt x="5120" y="364"/>
                </a:cubicBezTo>
                <a:lnTo>
                  <a:pt x="5120" y="364"/>
                </a:lnTo>
                <a:cubicBezTo>
                  <a:pt x="5120" y="373"/>
                  <a:pt x="5120" y="373"/>
                  <a:pt x="5120" y="382"/>
                </a:cubicBezTo>
                <a:cubicBezTo>
                  <a:pt x="5120" y="382"/>
                  <a:pt x="5120" y="382"/>
                  <a:pt x="5129" y="382"/>
                </a:cubicBezTo>
                <a:lnTo>
                  <a:pt x="5129" y="391"/>
                </a:lnTo>
                <a:lnTo>
                  <a:pt x="5129" y="391"/>
                </a:lnTo>
                <a:cubicBezTo>
                  <a:pt x="5138" y="400"/>
                  <a:pt x="5138" y="400"/>
                  <a:pt x="5138" y="409"/>
                </a:cubicBezTo>
                <a:lnTo>
                  <a:pt x="5138" y="409"/>
                </a:lnTo>
                <a:cubicBezTo>
                  <a:pt x="5147" y="409"/>
                  <a:pt x="5147" y="417"/>
                  <a:pt x="5147" y="417"/>
                </a:cubicBezTo>
                <a:lnTo>
                  <a:pt x="5147" y="417"/>
                </a:lnTo>
                <a:cubicBezTo>
                  <a:pt x="5156" y="426"/>
                  <a:pt x="5156" y="426"/>
                  <a:pt x="5156" y="426"/>
                </a:cubicBezTo>
                <a:cubicBezTo>
                  <a:pt x="5156" y="435"/>
                  <a:pt x="5165" y="435"/>
                  <a:pt x="5165" y="435"/>
                </a:cubicBezTo>
                <a:cubicBezTo>
                  <a:pt x="5165" y="435"/>
                  <a:pt x="5165" y="435"/>
                  <a:pt x="5174" y="444"/>
                </a:cubicBezTo>
                <a:lnTo>
                  <a:pt x="5174" y="444"/>
                </a:lnTo>
                <a:lnTo>
                  <a:pt x="5182" y="453"/>
                </a:lnTo>
                <a:lnTo>
                  <a:pt x="5182" y="453"/>
                </a:lnTo>
                <a:cubicBezTo>
                  <a:pt x="5191" y="453"/>
                  <a:pt x="5191" y="462"/>
                  <a:pt x="5191" y="462"/>
                </a:cubicBezTo>
                <a:lnTo>
                  <a:pt x="5191" y="462"/>
                </a:lnTo>
                <a:cubicBezTo>
                  <a:pt x="5200" y="462"/>
                  <a:pt x="5200" y="471"/>
                  <a:pt x="5209" y="471"/>
                </a:cubicBezTo>
                <a:lnTo>
                  <a:pt x="5209" y="471"/>
                </a:lnTo>
                <a:cubicBezTo>
                  <a:pt x="5209" y="471"/>
                  <a:pt x="5218" y="471"/>
                  <a:pt x="5218" y="480"/>
                </a:cubicBezTo>
                <a:cubicBezTo>
                  <a:pt x="5218" y="480"/>
                  <a:pt x="5218" y="480"/>
                  <a:pt x="5227" y="480"/>
                </a:cubicBezTo>
                <a:cubicBezTo>
                  <a:pt x="5227" y="480"/>
                  <a:pt x="5227" y="480"/>
                  <a:pt x="5236" y="480"/>
                </a:cubicBezTo>
                <a:lnTo>
                  <a:pt x="5236" y="488"/>
                </a:lnTo>
                <a:cubicBezTo>
                  <a:pt x="5245" y="488"/>
                  <a:pt x="5245" y="488"/>
                  <a:pt x="5245" y="488"/>
                </a:cubicBezTo>
                <a:cubicBezTo>
                  <a:pt x="5253" y="488"/>
                  <a:pt x="5253" y="488"/>
                  <a:pt x="5253" y="488"/>
                </a:cubicBezTo>
                <a:cubicBezTo>
                  <a:pt x="5253" y="488"/>
                  <a:pt x="5262" y="488"/>
                  <a:pt x="5262" y="497"/>
                </a:cubicBezTo>
                <a:lnTo>
                  <a:pt x="5271" y="497"/>
                </a:lnTo>
                <a:cubicBezTo>
                  <a:pt x="5271" y="497"/>
                  <a:pt x="5271" y="497"/>
                  <a:pt x="5280" y="497"/>
                </a:cubicBezTo>
                <a:lnTo>
                  <a:pt x="5280" y="497"/>
                </a:lnTo>
                <a:cubicBezTo>
                  <a:pt x="5289" y="497"/>
                  <a:pt x="5289" y="497"/>
                  <a:pt x="5289" y="497"/>
                </a:cubicBezTo>
                <a:lnTo>
                  <a:pt x="5298" y="497"/>
                </a:lnTo>
                <a:lnTo>
                  <a:pt x="5298" y="497"/>
                </a:lnTo>
                <a:lnTo>
                  <a:pt x="5298" y="497"/>
                </a:lnTo>
                <a:cubicBezTo>
                  <a:pt x="5298" y="639"/>
                  <a:pt x="5298" y="639"/>
                  <a:pt x="5298" y="639"/>
                </a:cubicBezTo>
                <a:lnTo>
                  <a:pt x="5298" y="639"/>
                </a:lnTo>
                <a:cubicBezTo>
                  <a:pt x="5298" y="666"/>
                  <a:pt x="5298" y="693"/>
                  <a:pt x="5289" y="711"/>
                </a:cubicBezTo>
                <a:cubicBezTo>
                  <a:pt x="5271" y="800"/>
                  <a:pt x="5227" y="871"/>
                  <a:pt x="5156" y="915"/>
                </a:cubicBezTo>
                <a:cubicBezTo>
                  <a:pt x="5156" y="924"/>
                  <a:pt x="5147" y="933"/>
                  <a:pt x="5138" y="933"/>
                </a:cubicBezTo>
                <a:close/>
                <a:moveTo>
                  <a:pt x="6125" y="1120"/>
                </a:moveTo>
                <a:lnTo>
                  <a:pt x="6125" y="1120"/>
                </a:lnTo>
                <a:cubicBezTo>
                  <a:pt x="6142" y="1128"/>
                  <a:pt x="6151" y="1137"/>
                  <a:pt x="6151" y="1146"/>
                </a:cubicBezTo>
                <a:cubicBezTo>
                  <a:pt x="6276" y="1510"/>
                  <a:pt x="6276" y="1510"/>
                  <a:pt x="6276" y="1510"/>
                </a:cubicBezTo>
                <a:cubicBezTo>
                  <a:pt x="6276" y="1518"/>
                  <a:pt x="6276" y="1536"/>
                  <a:pt x="6267" y="1545"/>
                </a:cubicBezTo>
                <a:cubicBezTo>
                  <a:pt x="6267" y="1554"/>
                  <a:pt x="6249" y="1554"/>
                  <a:pt x="6240" y="1554"/>
                </a:cubicBezTo>
                <a:cubicBezTo>
                  <a:pt x="5511" y="1554"/>
                  <a:pt x="5511" y="1554"/>
                  <a:pt x="5511" y="1554"/>
                </a:cubicBezTo>
                <a:cubicBezTo>
                  <a:pt x="5440" y="1342"/>
                  <a:pt x="5440" y="1342"/>
                  <a:pt x="5440" y="1342"/>
                </a:cubicBezTo>
                <a:cubicBezTo>
                  <a:pt x="5511" y="1146"/>
                  <a:pt x="5511" y="1146"/>
                  <a:pt x="5511" y="1146"/>
                </a:cubicBezTo>
                <a:cubicBezTo>
                  <a:pt x="5511" y="1137"/>
                  <a:pt x="5520" y="1128"/>
                  <a:pt x="5529" y="1120"/>
                </a:cubicBezTo>
                <a:cubicBezTo>
                  <a:pt x="5698" y="1093"/>
                  <a:pt x="5698" y="1093"/>
                  <a:pt x="5698" y="1093"/>
                </a:cubicBezTo>
                <a:cubicBezTo>
                  <a:pt x="5778" y="1226"/>
                  <a:pt x="5778" y="1226"/>
                  <a:pt x="5778" y="1226"/>
                </a:cubicBezTo>
                <a:cubicBezTo>
                  <a:pt x="5796" y="1244"/>
                  <a:pt x="5813" y="1262"/>
                  <a:pt x="5831" y="1262"/>
                </a:cubicBezTo>
                <a:cubicBezTo>
                  <a:pt x="5849" y="1262"/>
                  <a:pt x="5867" y="1244"/>
                  <a:pt x="5876" y="1226"/>
                </a:cubicBezTo>
                <a:cubicBezTo>
                  <a:pt x="5956" y="1093"/>
                  <a:pt x="5956" y="1093"/>
                  <a:pt x="5956" y="1093"/>
                </a:cubicBezTo>
                <a:lnTo>
                  <a:pt x="6125" y="1120"/>
                </a:lnTo>
                <a:close/>
                <a:moveTo>
                  <a:pt x="5920" y="1084"/>
                </a:moveTo>
                <a:lnTo>
                  <a:pt x="5920" y="1084"/>
                </a:lnTo>
                <a:cubicBezTo>
                  <a:pt x="5849" y="1208"/>
                  <a:pt x="5849" y="1208"/>
                  <a:pt x="5849" y="1208"/>
                </a:cubicBezTo>
                <a:cubicBezTo>
                  <a:pt x="5840" y="1217"/>
                  <a:pt x="5831" y="1226"/>
                  <a:pt x="5831" y="1226"/>
                </a:cubicBezTo>
                <a:cubicBezTo>
                  <a:pt x="5822" y="1226"/>
                  <a:pt x="5822" y="1217"/>
                  <a:pt x="5813" y="1208"/>
                </a:cubicBezTo>
                <a:cubicBezTo>
                  <a:pt x="5734" y="1084"/>
                  <a:pt x="5734" y="1084"/>
                  <a:pt x="5734" y="1084"/>
                </a:cubicBezTo>
                <a:cubicBezTo>
                  <a:pt x="5778" y="1075"/>
                  <a:pt x="5778" y="1075"/>
                  <a:pt x="5778" y="1075"/>
                </a:cubicBezTo>
                <a:cubicBezTo>
                  <a:pt x="5778" y="986"/>
                  <a:pt x="5778" y="986"/>
                  <a:pt x="5778" y="986"/>
                </a:cubicBezTo>
                <a:cubicBezTo>
                  <a:pt x="5796" y="986"/>
                  <a:pt x="5805" y="986"/>
                  <a:pt x="5822" y="986"/>
                </a:cubicBezTo>
                <a:cubicBezTo>
                  <a:pt x="5840" y="986"/>
                  <a:pt x="5858" y="986"/>
                  <a:pt x="5885" y="977"/>
                </a:cubicBezTo>
                <a:cubicBezTo>
                  <a:pt x="5885" y="1075"/>
                  <a:pt x="5885" y="1075"/>
                  <a:pt x="5885" y="1075"/>
                </a:cubicBezTo>
                <a:lnTo>
                  <a:pt x="5920" y="1084"/>
                </a:lnTo>
                <a:close/>
                <a:moveTo>
                  <a:pt x="5973" y="906"/>
                </a:moveTo>
                <a:lnTo>
                  <a:pt x="5973" y="906"/>
                </a:lnTo>
                <a:cubicBezTo>
                  <a:pt x="5965" y="915"/>
                  <a:pt x="5965" y="915"/>
                  <a:pt x="5956" y="915"/>
                </a:cubicBezTo>
                <a:cubicBezTo>
                  <a:pt x="5947" y="924"/>
                  <a:pt x="5929" y="933"/>
                  <a:pt x="5920" y="933"/>
                </a:cubicBezTo>
                <a:cubicBezTo>
                  <a:pt x="5911" y="933"/>
                  <a:pt x="5902" y="942"/>
                  <a:pt x="5902" y="942"/>
                </a:cubicBezTo>
                <a:cubicBezTo>
                  <a:pt x="5876" y="951"/>
                  <a:pt x="5849" y="951"/>
                  <a:pt x="5822" y="951"/>
                </a:cubicBezTo>
                <a:cubicBezTo>
                  <a:pt x="5805" y="951"/>
                  <a:pt x="5778" y="951"/>
                  <a:pt x="5760" y="942"/>
                </a:cubicBezTo>
                <a:cubicBezTo>
                  <a:pt x="5751" y="942"/>
                  <a:pt x="5751" y="942"/>
                  <a:pt x="5742" y="942"/>
                </a:cubicBezTo>
                <a:cubicBezTo>
                  <a:pt x="5734" y="933"/>
                  <a:pt x="5724" y="933"/>
                  <a:pt x="5716" y="933"/>
                </a:cubicBezTo>
                <a:cubicBezTo>
                  <a:pt x="5707" y="924"/>
                  <a:pt x="5707" y="924"/>
                  <a:pt x="5698" y="924"/>
                </a:cubicBezTo>
                <a:cubicBezTo>
                  <a:pt x="5689" y="915"/>
                  <a:pt x="5689" y="915"/>
                  <a:pt x="5680" y="915"/>
                </a:cubicBezTo>
                <a:cubicBezTo>
                  <a:pt x="5636" y="888"/>
                  <a:pt x="5600" y="844"/>
                  <a:pt x="5573" y="800"/>
                </a:cubicBezTo>
                <a:cubicBezTo>
                  <a:pt x="5573" y="791"/>
                  <a:pt x="5565" y="791"/>
                  <a:pt x="5565" y="782"/>
                </a:cubicBezTo>
                <a:cubicBezTo>
                  <a:pt x="5547" y="746"/>
                  <a:pt x="5538" y="711"/>
                  <a:pt x="5538" y="666"/>
                </a:cubicBezTo>
                <a:cubicBezTo>
                  <a:pt x="5538" y="631"/>
                  <a:pt x="5538" y="631"/>
                  <a:pt x="5538" y="631"/>
                </a:cubicBezTo>
                <a:cubicBezTo>
                  <a:pt x="5547" y="631"/>
                  <a:pt x="5556" y="631"/>
                  <a:pt x="5556" y="631"/>
                </a:cubicBezTo>
                <a:cubicBezTo>
                  <a:pt x="5565" y="631"/>
                  <a:pt x="5565" y="631"/>
                  <a:pt x="5565" y="631"/>
                </a:cubicBezTo>
                <a:cubicBezTo>
                  <a:pt x="5565" y="631"/>
                  <a:pt x="5573" y="631"/>
                  <a:pt x="5582" y="631"/>
                </a:cubicBezTo>
                <a:cubicBezTo>
                  <a:pt x="5582" y="631"/>
                  <a:pt x="5582" y="631"/>
                  <a:pt x="5582" y="639"/>
                </a:cubicBezTo>
                <a:cubicBezTo>
                  <a:pt x="5591" y="639"/>
                  <a:pt x="5600" y="639"/>
                  <a:pt x="5600" y="639"/>
                </a:cubicBezTo>
                <a:cubicBezTo>
                  <a:pt x="5609" y="639"/>
                  <a:pt x="5609" y="639"/>
                  <a:pt x="5618" y="639"/>
                </a:cubicBezTo>
                <a:cubicBezTo>
                  <a:pt x="5618" y="639"/>
                  <a:pt x="5618" y="639"/>
                  <a:pt x="5618" y="631"/>
                </a:cubicBezTo>
                <a:cubicBezTo>
                  <a:pt x="5627" y="631"/>
                  <a:pt x="5627" y="631"/>
                  <a:pt x="5636" y="631"/>
                </a:cubicBezTo>
                <a:lnTo>
                  <a:pt x="5636" y="631"/>
                </a:lnTo>
                <a:cubicBezTo>
                  <a:pt x="5645" y="631"/>
                  <a:pt x="5645" y="631"/>
                  <a:pt x="5645" y="631"/>
                </a:cubicBezTo>
                <a:lnTo>
                  <a:pt x="5653" y="631"/>
                </a:lnTo>
                <a:cubicBezTo>
                  <a:pt x="5653" y="631"/>
                  <a:pt x="5653" y="631"/>
                  <a:pt x="5662" y="631"/>
                </a:cubicBezTo>
                <a:lnTo>
                  <a:pt x="5662" y="631"/>
                </a:lnTo>
                <a:cubicBezTo>
                  <a:pt x="5671" y="631"/>
                  <a:pt x="5671" y="631"/>
                  <a:pt x="5671" y="631"/>
                </a:cubicBezTo>
                <a:cubicBezTo>
                  <a:pt x="5680" y="631"/>
                  <a:pt x="5680" y="631"/>
                  <a:pt x="5680" y="631"/>
                </a:cubicBezTo>
                <a:cubicBezTo>
                  <a:pt x="5680" y="631"/>
                  <a:pt x="5689" y="631"/>
                  <a:pt x="5689" y="622"/>
                </a:cubicBezTo>
                <a:cubicBezTo>
                  <a:pt x="5689" y="622"/>
                  <a:pt x="5689" y="622"/>
                  <a:pt x="5698" y="622"/>
                </a:cubicBezTo>
                <a:cubicBezTo>
                  <a:pt x="5698" y="622"/>
                  <a:pt x="5698" y="622"/>
                  <a:pt x="5707" y="622"/>
                </a:cubicBezTo>
                <a:lnTo>
                  <a:pt x="5707" y="622"/>
                </a:lnTo>
                <a:cubicBezTo>
                  <a:pt x="5716" y="622"/>
                  <a:pt x="5716" y="622"/>
                  <a:pt x="5724" y="613"/>
                </a:cubicBezTo>
                <a:lnTo>
                  <a:pt x="5724" y="613"/>
                </a:lnTo>
                <a:lnTo>
                  <a:pt x="5734" y="613"/>
                </a:lnTo>
                <a:lnTo>
                  <a:pt x="5742" y="613"/>
                </a:lnTo>
                <a:cubicBezTo>
                  <a:pt x="5742" y="613"/>
                  <a:pt x="5742" y="613"/>
                  <a:pt x="5751" y="604"/>
                </a:cubicBezTo>
                <a:lnTo>
                  <a:pt x="5751" y="604"/>
                </a:lnTo>
                <a:cubicBezTo>
                  <a:pt x="5760" y="604"/>
                  <a:pt x="5760" y="604"/>
                  <a:pt x="5760" y="604"/>
                </a:cubicBezTo>
                <a:cubicBezTo>
                  <a:pt x="5760" y="604"/>
                  <a:pt x="5769" y="604"/>
                  <a:pt x="5769" y="595"/>
                </a:cubicBezTo>
                <a:cubicBezTo>
                  <a:pt x="5769" y="595"/>
                  <a:pt x="5769" y="595"/>
                  <a:pt x="5778" y="595"/>
                </a:cubicBezTo>
                <a:lnTo>
                  <a:pt x="5778" y="595"/>
                </a:lnTo>
                <a:cubicBezTo>
                  <a:pt x="5787" y="595"/>
                  <a:pt x="5787" y="595"/>
                  <a:pt x="5787" y="586"/>
                </a:cubicBezTo>
                <a:cubicBezTo>
                  <a:pt x="5787" y="586"/>
                  <a:pt x="5787" y="586"/>
                  <a:pt x="5796" y="586"/>
                </a:cubicBezTo>
                <a:cubicBezTo>
                  <a:pt x="5796" y="586"/>
                  <a:pt x="5796" y="586"/>
                  <a:pt x="5805" y="586"/>
                </a:cubicBezTo>
                <a:cubicBezTo>
                  <a:pt x="5805" y="577"/>
                  <a:pt x="5805" y="577"/>
                  <a:pt x="5805" y="577"/>
                </a:cubicBezTo>
                <a:cubicBezTo>
                  <a:pt x="5805" y="577"/>
                  <a:pt x="5813" y="577"/>
                  <a:pt x="5813" y="568"/>
                </a:cubicBezTo>
                <a:lnTo>
                  <a:pt x="5813" y="568"/>
                </a:lnTo>
                <a:cubicBezTo>
                  <a:pt x="5822" y="568"/>
                  <a:pt x="5822" y="568"/>
                  <a:pt x="5831" y="568"/>
                </a:cubicBezTo>
                <a:cubicBezTo>
                  <a:pt x="5831" y="560"/>
                  <a:pt x="5831" y="560"/>
                  <a:pt x="5831" y="560"/>
                </a:cubicBezTo>
                <a:lnTo>
                  <a:pt x="5840" y="560"/>
                </a:lnTo>
                <a:cubicBezTo>
                  <a:pt x="5840" y="551"/>
                  <a:pt x="5840" y="551"/>
                  <a:pt x="5840" y="551"/>
                </a:cubicBezTo>
                <a:cubicBezTo>
                  <a:pt x="5849" y="551"/>
                  <a:pt x="5849" y="551"/>
                  <a:pt x="5849" y="551"/>
                </a:cubicBezTo>
                <a:lnTo>
                  <a:pt x="5858" y="542"/>
                </a:lnTo>
                <a:lnTo>
                  <a:pt x="5858" y="542"/>
                </a:lnTo>
                <a:cubicBezTo>
                  <a:pt x="5867" y="533"/>
                  <a:pt x="5867" y="533"/>
                  <a:pt x="5867" y="533"/>
                </a:cubicBezTo>
                <a:cubicBezTo>
                  <a:pt x="5867" y="533"/>
                  <a:pt x="5867" y="533"/>
                  <a:pt x="5876" y="533"/>
                </a:cubicBezTo>
                <a:cubicBezTo>
                  <a:pt x="5876" y="524"/>
                  <a:pt x="5876" y="524"/>
                  <a:pt x="5876" y="524"/>
                </a:cubicBezTo>
                <a:cubicBezTo>
                  <a:pt x="5876" y="524"/>
                  <a:pt x="5885" y="524"/>
                  <a:pt x="5885" y="515"/>
                </a:cubicBezTo>
                <a:lnTo>
                  <a:pt x="5885" y="515"/>
                </a:lnTo>
                <a:cubicBezTo>
                  <a:pt x="5893" y="515"/>
                  <a:pt x="5893" y="506"/>
                  <a:pt x="5893" y="506"/>
                </a:cubicBezTo>
                <a:lnTo>
                  <a:pt x="5893" y="506"/>
                </a:lnTo>
                <a:cubicBezTo>
                  <a:pt x="5902" y="497"/>
                  <a:pt x="5902" y="497"/>
                  <a:pt x="5902" y="497"/>
                </a:cubicBezTo>
                <a:lnTo>
                  <a:pt x="5911" y="488"/>
                </a:lnTo>
                <a:cubicBezTo>
                  <a:pt x="5911" y="488"/>
                  <a:pt x="5911" y="488"/>
                  <a:pt x="5911" y="480"/>
                </a:cubicBezTo>
                <a:cubicBezTo>
                  <a:pt x="5920" y="480"/>
                  <a:pt x="5920" y="480"/>
                  <a:pt x="5920" y="480"/>
                </a:cubicBezTo>
                <a:lnTo>
                  <a:pt x="5920" y="471"/>
                </a:lnTo>
                <a:lnTo>
                  <a:pt x="5929" y="471"/>
                </a:lnTo>
                <a:cubicBezTo>
                  <a:pt x="5929" y="462"/>
                  <a:pt x="5929" y="462"/>
                  <a:pt x="5929" y="462"/>
                </a:cubicBezTo>
                <a:lnTo>
                  <a:pt x="5938" y="453"/>
                </a:lnTo>
                <a:cubicBezTo>
                  <a:pt x="5938" y="453"/>
                  <a:pt x="5938" y="453"/>
                  <a:pt x="5938" y="444"/>
                </a:cubicBezTo>
                <a:cubicBezTo>
                  <a:pt x="5938" y="444"/>
                  <a:pt x="5938" y="444"/>
                  <a:pt x="5947" y="444"/>
                </a:cubicBezTo>
                <a:lnTo>
                  <a:pt x="5947" y="435"/>
                </a:lnTo>
                <a:cubicBezTo>
                  <a:pt x="5947" y="435"/>
                  <a:pt x="5947" y="435"/>
                  <a:pt x="5947" y="426"/>
                </a:cubicBezTo>
                <a:lnTo>
                  <a:pt x="5947" y="426"/>
                </a:lnTo>
                <a:lnTo>
                  <a:pt x="5947" y="426"/>
                </a:lnTo>
                <a:cubicBezTo>
                  <a:pt x="5956" y="435"/>
                  <a:pt x="5956" y="435"/>
                  <a:pt x="5956" y="444"/>
                </a:cubicBezTo>
                <a:lnTo>
                  <a:pt x="5956" y="444"/>
                </a:lnTo>
                <a:cubicBezTo>
                  <a:pt x="5956" y="444"/>
                  <a:pt x="5956" y="444"/>
                  <a:pt x="5956" y="453"/>
                </a:cubicBezTo>
                <a:cubicBezTo>
                  <a:pt x="5965" y="453"/>
                  <a:pt x="5965" y="453"/>
                  <a:pt x="5965" y="453"/>
                </a:cubicBezTo>
                <a:lnTo>
                  <a:pt x="5965" y="462"/>
                </a:lnTo>
                <a:lnTo>
                  <a:pt x="5965" y="462"/>
                </a:lnTo>
                <a:cubicBezTo>
                  <a:pt x="5965" y="471"/>
                  <a:pt x="5973" y="471"/>
                  <a:pt x="5973" y="471"/>
                </a:cubicBezTo>
                <a:cubicBezTo>
                  <a:pt x="5973" y="471"/>
                  <a:pt x="5973" y="471"/>
                  <a:pt x="5973" y="480"/>
                </a:cubicBezTo>
                <a:lnTo>
                  <a:pt x="5982" y="480"/>
                </a:lnTo>
                <a:lnTo>
                  <a:pt x="5982" y="488"/>
                </a:lnTo>
                <a:cubicBezTo>
                  <a:pt x="5982" y="488"/>
                  <a:pt x="5991" y="488"/>
                  <a:pt x="5991" y="497"/>
                </a:cubicBezTo>
                <a:lnTo>
                  <a:pt x="5991" y="497"/>
                </a:lnTo>
                <a:cubicBezTo>
                  <a:pt x="5991" y="497"/>
                  <a:pt x="6000" y="497"/>
                  <a:pt x="6000" y="506"/>
                </a:cubicBezTo>
                <a:lnTo>
                  <a:pt x="6000" y="506"/>
                </a:lnTo>
                <a:lnTo>
                  <a:pt x="6009" y="506"/>
                </a:lnTo>
                <a:cubicBezTo>
                  <a:pt x="6009" y="515"/>
                  <a:pt x="6009" y="515"/>
                  <a:pt x="6009" y="515"/>
                </a:cubicBezTo>
                <a:lnTo>
                  <a:pt x="6018" y="515"/>
                </a:lnTo>
                <a:lnTo>
                  <a:pt x="6018" y="515"/>
                </a:lnTo>
                <a:cubicBezTo>
                  <a:pt x="6027" y="524"/>
                  <a:pt x="6027" y="524"/>
                  <a:pt x="6027" y="524"/>
                </a:cubicBezTo>
                <a:cubicBezTo>
                  <a:pt x="6027" y="524"/>
                  <a:pt x="6027" y="524"/>
                  <a:pt x="6036" y="524"/>
                </a:cubicBezTo>
                <a:lnTo>
                  <a:pt x="6036" y="533"/>
                </a:lnTo>
                <a:cubicBezTo>
                  <a:pt x="6044" y="533"/>
                  <a:pt x="6044" y="533"/>
                  <a:pt x="6044" y="533"/>
                </a:cubicBezTo>
                <a:cubicBezTo>
                  <a:pt x="6044" y="533"/>
                  <a:pt x="6044" y="533"/>
                  <a:pt x="6054" y="533"/>
                </a:cubicBezTo>
                <a:cubicBezTo>
                  <a:pt x="6054" y="542"/>
                  <a:pt x="6054" y="542"/>
                  <a:pt x="6054" y="542"/>
                </a:cubicBezTo>
                <a:lnTo>
                  <a:pt x="6062" y="542"/>
                </a:lnTo>
                <a:lnTo>
                  <a:pt x="6062" y="542"/>
                </a:lnTo>
                <a:cubicBezTo>
                  <a:pt x="6071" y="542"/>
                  <a:pt x="6071" y="542"/>
                  <a:pt x="6080" y="542"/>
                </a:cubicBezTo>
                <a:lnTo>
                  <a:pt x="6080" y="542"/>
                </a:lnTo>
                <a:cubicBezTo>
                  <a:pt x="6080" y="551"/>
                  <a:pt x="6089" y="551"/>
                  <a:pt x="6089" y="551"/>
                </a:cubicBezTo>
                <a:lnTo>
                  <a:pt x="6089" y="551"/>
                </a:lnTo>
                <a:cubicBezTo>
                  <a:pt x="6098" y="551"/>
                  <a:pt x="6098" y="551"/>
                  <a:pt x="6098" y="551"/>
                </a:cubicBezTo>
                <a:cubicBezTo>
                  <a:pt x="6098" y="551"/>
                  <a:pt x="6098" y="551"/>
                  <a:pt x="6107" y="551"/>
                </a:cubicBezTo>
                <a:lnTo>
                  <a:pt x="6107" y="551"/>
                </a:lnTo>
                <a:lnTo>
                  <a:pt x="6107" y="551"/>
                </a:lnTo>
                <a:cubicBezTo>
                  <a:pt x="6107" y="666"/>
                  <a:pt x="6107" y="666"/>
                  <a:pt x="6107" y="666"/>
                </a:cubicBezTo>
                <a:lnTo>
                  <a:pt x="6107" y="666"/>
                </a:lnTo>
                <a:cubicBezTo>
                  <a:pt x="6107" y="684"/>
                  <a:pt x="6098" y="711"/>
                  <a:pt x="6098" y="728"/>
                </a:cubicBezTo>
                <a:cubicBezTo>
                  <a:pt x="6089" y="791"/>
                  <a:pt x="6044" y="853"/>
                  <a:pt x="5991" y="897"/>
                </a:cubicBezTo>
                <a:cubicBezTo>
                  <a:pt x="5982" y="897"/>
                  <a:pt x="5982" y="906"/>
                  <a:pt x="5973" y="906"/>
                </a:cubicBezTo>
                <a:close/>
                <a:moveTo>
                  <a:pt x="5502" y="400"/>
                </a:moveTo>
                <a:lnTo>
                  <a:pt x="5502" y="400"/>
                </a:lnTo>
                <a:cubicBezTo>
                  <a:pt x="5502" y="364"/>
                  <a:pt x="5502" y="337"/>
                  <a:pt x="5494" y="311"/>
                </a:cubicBezTo>
                <a:cubicBezTo>
                  <a:pt x="5538" y="248"/>
                  <a:pt x="5609" y="204"/>
                  <a:pt x="5698" y="204"/>
                </a:cubicBezTo>
                <a:cubicBezTo>
                  <a:pt x="5769" y="204"/>
                  <a:pt x="5831" y="240"/>
                  <a:pt x="5885" y="284"/>
                </a:cubicBezTo>
                <a:cubicBezTo>
                  <a:pt x="5893" y="302"/>
                  <a:pt x="5893" y="302"/>
                  <a:pt x="5893" y="302"/>
                </a:cubicBezTo>
                <a:cubicBezTo>
                  <a:pt x="5902" y="293"/>
                  <a:pt x="5902" y="293"/>
                  <a:pt x="5902" y="293"/>
                </a:cubicBezTo>
                <a:cubicBezTo>
                  <a:pt x="5938" y="266"/>
                  <a:pt x="5982" y="258"/>
                  <a:pt x="6027" y="258"/>
                </a:cubicBezTo>
                <a:cubicBezTo>
                  <a:pt x="6142" y="258"/>
                  <a:pt x="6240" y="346"/>
                  <a:pt x="6240" y="462"/>
                </a:cubicBezTo>
                <a:cubicBezTo>
                  <a:pt x="6240" y="497"/>
                  <a:pt x="6231" y="524"/>
                  <a:pt x="6222" y="551"/>
                </a:cubicBezTo>
                <a:cubicBezTo>
                  <a:pt x="6213" y="560"/>
                  <a:pt x="6213" y="560"/>
                  <a:pt x="6213" y="560"/>
                </a:cubicBezTo>
                <a:cubicBezTo>
                  <a:pt x="6222" y="568"/>
                  <a:pt x="6222" y="568"/>
                  <a:pt x="6222" y="568"/>
                </a:cubicBezTo>
                <a:cubicBezTo>
                  <a:pt x="6240" y="577"/>
                  <a:pt x="6249" y="595"/>
                  <a:pt x="6258" y="622"/>
                </a:cubicBezTo>
                <a:cubicBezTo>
                  <a:pt x="6258" y="648"/>
                  <a:pt x="6249" y="684"/>
                  <a:pt x="6231" y="711"/>
                </a:cubicBezTo>
                <a:cubicBezTo>
                  <a:pt x="6213" y="728"/>
                  <a:pt x="6213" y="728"/>
                  <a:pt x="6213" y="728"/>
                </a:cubicBezTo>
                <a:cubicBezTo>
                  <a:pt x="6231" y="737"/>
                  <a:pt x="6231" y="737"/>
                  <a:pt x="6231" y="737"/>
                </a:cubicBezTo>
                <a:cubicBezTo>
                  <a:pt x="6276" y="764"/>
                  <a:pt x="6302" y="800"/>
                  <a:pt x="6311" y="844"/>
                </a:cubicBezTo>
                <a:cubicBezTo>
                  <a:pt x="6320" y="888"/>
                  <a:pt x="6311" y="933"/>
                  <a:pt x="6284" y="969"/>
                </a:cubicBezTo>
                <a:cubicBezTo>
                  <a:pt x="6267" y="1004"/>
                  <a:pt x="6231" y="1031"/>
                  <a:pt x="6187" y="1040"/>
                </a:cubicBezTo>
                <a:cubicBezTo>
                  <a:pt x="6142" y="1048"/>
                  <a:pt x="6098" y="1040"/>
                  <a:pt x="6062" y="1013"/>
                </a:cubicBezTo>
                <a:cubicBezTo>
                  <a:pt x="6036" y="995"/>
                  <a:pt x="6009" y="969"/>
                  <a:pt x="6000" y="933"/>
                </a:cubicBezTo>
                <a:cubicBezTo>
                  <a:pt x="6071" y="888"/>
                  <a:pt x="6125" y="808"/>
                  <a:pt x="6133" y="720"/>
                </a:cubicBezTo>
                <a:cubicBezTo>
                  <a:pt x="6178" y="711"/>
                  <a:pt x="6205" y="675"/>
                  <a:pt x="6205" y="639"/>
                </a:cubicBezTo>
                <a:cubicBezTo>
                  <a:pt x="6205" y="595"/>
                  <a:pt x="6178" y="560"/>
                  <a:pt x="6142" y="551"/>
                </a:cubicBezTo>
                <a:lnTo>
                  <a:pt x="6142" y="551"/>
                </a:lnTo>
                <a:cubicBezTo>
                  <a:pt x="6142" y="515"/>
                  <a:pt x="6142" y="515"/>
                  <a:pt x="6142" y="515"/>
                </a:cubicBezTo>
                <a:cubicBezTo>
                  <a:pt x="6125" y="515"/>
                  <a:pt x="6125" y="515"/>
                  <a:pt x="6125" y="515"/>
                </a:cubicBezTo>
                <a:cubicBezTo>
                  <a:pt x="6116" y="515"/>
                  <a:pt x="6107" y="515"/>
                  <a:pt x="6107" y="515"/>
                </a:cubicBezTo>
                <a:cubicBezTo>
                  <a:pt x="6036" y="506"/>
                  <a:pt x="5991" y="453"/>
                  <a:pt x="5982" y="391"/>
                </a:cubicBezTo>
                <a:cubicBezTo>
                  <a:pt x="5973" y="382"/>
                  <a:pt x="5973" y="373"/>
                  <a:pt x="5973" y="373"/>
                </a:cubicBezTo>
                <a:cubicBezTo>
                  <a:pt x="5973" y="355"/>
                  <a:pt x="5973" y="355"/>
                  <a:pt x="5973" y="355"/>
                </a:cubicBezTo>
                <a:cubicBezTo>
                  <a:pt x="5947" y="355"/>
                  <a:pt x="5947" y="355"/>
                  <a:pt x="5947" y="355"/>
                </a:cubicBezTo>
                <a:cubicBezTo>
                  <a:pt x="5938" y="364"/>
                  <a:pt x="5938" y="364"/>
                  <a:pt x="5938" y="364"/>
                </a:cubicBezTo>
                <a:cubicBezTo>
                  <a:pt x="5938" y="373"/>
                  <a:pt x="5938" y="373"/>
                  <a:pt x="5929" y="382"/>
                </a:cubicBezTo>
                <a:cubicBezTo>
                  <a:pt x="5876" y="515"/>
                  <a:pt x="5742" y="595"/>
                  <a:pt x="5600" y="595"/>
                </a:cubicBezTo>
                <a:cubicBezTo>
                  <a:pt x="5582" y="595"/>
                  <a:pt x="5565" y="595"/>
                  <a:pt x="5547" y="595"/>
                </a:cubicBezTo>
                <a:cubicBezTo>
                  <a:pt x="5538" y="595"/>
                  <a:pt x="5538" y="595"/>
                  <a:pt x="5529" y="595"/>
                </a:cubicBezTo>
                <a:lnTo>
                  <a:pt x="5529" y="595"/>
                </a:lnTo>
                <a:cubicBezTo>
                  <a:pt x="5529" y="586"/>
                  <a:pt x="5520" y="577"/>
                  <a:pt x="5520" y="577"/>
                </a:cubicBezTo>
                <a:cubicBezTo>
                  <a:pt x="5520" y="551"/>
                  <a:pt x="5502" y="524"/>
                  <a:pt x="5485" y="497"/>
                </a:cubicBezTo>
                <a:cubicBezTo>
                  <a:pt x="5494" y="462"/>
                  <a:pt x="5502" y="435"/>
                  <a:pt x="5502" y="400"/>
                </a:cubicBezTo>
                <a:close/>
                <a:moveTo>
                  <a:pt x="6142" y="684"/>
                </a:moveTo>
                <a:lnTo>
                  <a:pt x="6142" y="684"/>
                </a:lnTo>
                <a:cubicBezTo>
                  <a:pt x="6142" y="675"/>
                  <a:pt x="6142" y="675"/>
                  <a:pt x="6142" y="666"/>
                </a:cubicBezTo>
                <a:lnTo>
                  <a:pt x="6142" y="666"/>
                </a:lnTo>
                <a:cubicBezTo>
                  <a:pt x="6142" y="595"/>
                  <a:pt x="6142" y="595"/>
                  <a:pt x="6142" y="595"/>
                </a:cubicBezTo>
                <a:cubicBezTo>
                  <a:pt x="6160" y="604"/>
                  <a:pt x="6169" y="613"/>
                  <a:pt x="6169" y="639"/>
                </a:cubicBezTo>
                <a:cubicBezTo>
                  <a:pt x="6169" y="657"/>
                  <a:pt x="6160" y="675"/>
                  <a:pt x="6142" y="684"/>
                </a:cubicBezTo>
                <a:close/>
                <a:moveTo>
                  <a:pt x="5511" y="711"/>
                </a:moveTo>
                <a:lnTo>
                  <a:pt x="5511" y="711"/>
                </a:lnTo>
                <a:cubicBezTo>
                  <a:pt x="5502" y="711"/>
                  <a:pt x="5502" y="711"/>
                  <a:pt x="5494" y="702"/>
                </a:cubicBezTo>
                <a:cubicBezTo>
                  <a:pt x="5502" y="702"/>
                  <a:pt x="5502" y="702"/>
                  <a:pt x="5502" y="693"/>
                </a:cubicBezTo>
                <a:cubicBezTo>
                  <a:pt x="5502" y="702"/>
                  <a:pt x="5511" y="711"/>
                  <a:pt x="5511" y="711"/>
                </a:cubicBezTo>
                <a:close/>
                <a:moveTo>
                  <a:pt x="4480" y="506"/>
                </a:moveTo>
                <a:lnTo>
                  <a:pt x="4480" y="506"/>
                </a:lnTo>
                <a:cubicBezTo>
                  <a:pt x="4498" y="497"/>
                  <a:pt x="4498" y="497"/>
                  <a:pt x="4498" y="497"/>
                </a:cubicBezTo>
                <a:cubicBezTo>
                  <a:pt x="4498" y="480"/>
                  <a:pt x="4498" y="480"/>
                  <a:pt x="4498" y="480"/>
                </a:cubicBezTo>
                <a:cubicBezTo>
                  <a:pt x="4489" y="453"/>
                  <a:pt x="4489" y="426"/>
                  <a:pt x="4489" y="400"/>
                </a:cubicBezTo>
                <a:cubicBezTo>
                  <a:pt x="4489" y="382"/>
                  <a:pt x="4489" y="355"/>
                  <a:pt x="4489" y="337"/>
                </a:cubicBezTo>
                <a:cubicBezTo>
                  <a:pt x="4498" y="329"/>
                  <a:pt x="4498" y="311"/>
                  <a:pt x="4507" y="293"/>
                </a:cubicBezTo>
                <a:cubicBezTo>
                  <a:pt x="4542" y="177"/>
                  <a:pt x="4667" y="89"/>
                  <a:pt x="4800" y="89"/>
                </a:cubicBezTo>
                <a:cubicBezTo>
                  <a:pt x="4889" y="89"/>
                  <a:pt x="4969" y="115"/>
                  <a:pt x="5031" y="177"/>
                </a:cubicBezTo>
                <a:cubicBezTo>
                  <a:pt x="5040" y="195"/>
                  <a:pt x="5040" y="195"/>
                  <a:pt x="5040" y="195"/>
                </a:cubicBezTo>
                <a:cubicBezTo>
                  <a:pt x="5058" y="186"/>
                  <a:pt x="5058" y="186"/>
                  <a:pt x="5058" y="186"/>
                </a:cubicBezTo>
                <a:cubicBezTo>
                  <a:pt x="5102" y="151"/>
                  <a:pt x="5147" y="142"/>
                  <a:pt x="5200" y="142"/>
                </a:cubicBezTo>
                <a:cubicBezTo>
                  <a:pt x="5316" y="142"/>
                  <a:pt x="5414" y="213"/>
                  <a:pt x="5449" y="311"/>
                </a:cubicBezTo>
                <a:cubicBezTo>
                  <a:pt x="5449" y="329"/>
                  <a:pt x="5458" y="346"/>
                  <a:pt x="5458" y="364"/>
                </a:cubicBezTo>
                <a:cubicBezTo>
                  <a:pt x="5458" y="373"/>
                  <a:pt x="5458" y="382"/>
                  <a:pt x="5458" y="400"/>
                </a:cubicBezTo>
                <a:cubicBezTo>
                  <a:pt x="5458" y="426"/>
                  <a:pt x="5449" y="462"/>
                  <a:pt x="5440" y="497"/>
                </a:cubicBezTo>
                <a:cubicBezTo>
                  <a:pt x="5440" y="506"/>
                  <a:pt x="5440" y="506"/>
                  <a:pt x="5440" y="506"/>
                </a:cubicBezTo>
                <a:cubicBezTo>
                  <a:pt x="5431" y="506"/>
                  <a:pt x="5431" y="506"/>
                  <a:pt x="5431" y="506"/>
                </a:cubicBezTo>
                <a:cubicBezTo>
                  <a:pt x="5440" y="515"/>
                  <a:pt x="5440" y="515"/>
                  <a:pt x="5440" y="515"/>
                </a:cubicBezTo>
                <a:cubicBezTo>
                  <a:pt x="5440" y="524"/>
                  <a:pt x="5440" y="524"/>
                  <a:pt x="5440" y="524"/>
                </a:cubicBezTo>
                <a:cubicBezTo>
                  <a:pt x="5467" y="533"/>
                  <a:pt x="5476" y="560"/>
                  <a:pt x="5485" y="586"/>
                </a:cubicBezTo>
                <a:cubicBezTo>
                  <a:pt x="5494" y="622"/>
                  <a:pt x="5476" y="666"/>
                  <a:pt x="5449" y="693"/>
                </a:cubicBezTo>
                <a:cubicBezTo>
                  <a:pt x="5431" y="720"/>
                  <a:pt x="5431" y="720"/>
                  <a:pt x="5431" y="720"/>
                </a:cubicBezTo>
                <a:cubicBezTo>
                  <a:pt x="5458" y="728"/>
                  <a:pt x="5458" y="728"/>
                  <a:pt x="5458" y="728"/>
                </a:cubicBezTo>
                <a:cubicBezTo>
                  <a:pt x="5502" y="755"/>
                  <a:pt x="5538" y="800"/>
                  <a:pt x="5547" y="853"/>
                </a:cubicBezTo>
                <a:cubicBezTo>
                  <a:pt x="5556" y="906"/>
                  <a:pt x="5547" y="959"/>
                  <a:pt x="5520" y="1004"/>
                </a:cubicBezTo>
                <a:cubicBezTo>
                  <a:pt x="5511" y="1013"/>
                  <a:pt x="5502" y="1031"/>
                  <a:pt x="5494" y="1040"/>
                </a:cubicBezTo>
                <a:cubicBezTo>
                  <a:pt x="5485" y="1048"/>
                  <a:pt x="5467" y="1057"/>
                  <a:pt x="5458" y="1066"/>
                </a:cubicBezTo>
                <a:cubicBezTo>
                  <a:pt x="5440" y="1075"/>
                  <a:pt x="5414" y="1084"/>
                  <a:pt x="5396" y="1093"/>
                </a:cubicBezTo>
                <a:cubicBezTo>
                  <a:pt x="5342" y="1102"/>
                  <a:pt x="5289" y="1093"/>
                  <a:pt x="5245" y="1066"/>
                </a:cubicBezTo>
                <a:cubicBezTo>
                  <a:pt x="5209" y="1040"/>
                  <a:pt x="5182" y="1004"/>
                  <a:pt x="5165" y="969"/>
                </a:cubicBezTo>
                <a:cubicBezTo>
                  <a:pt x="5253" y="906"/>
                  <a:pt x="5316" y="817"/>
                  <a:pt x="5333" y="711"/>
                </a:cubicBezTo>
                <a:cubicBezTo>
                  <a:pt x="5342" y="711"/>
                  <a:pt x="5342" y="711"/>
                  <a:pt x="5342" y="702"/>
                </a:cubicBezTo>
                <a:cubicBezTo>
                  <a:pt x="5351" y="702"/>
                  <a:pt x="5360" y="693"/>
                  <a:pt x="5378" y="693"/>
                </a:cubicBezTo>
                <a:cubicBezTo>
                  <a:pt x="5404" y="666"/>
                  <a:pt x="5414" y="639"/>
                  <a:pt x="5414" y="604"/>
                </a:cubicBezTo>
                <a:cubicBezTo>
                  <a:pt x="5414" y="586"/>
                  <a:pt x="5414" y="577"/>
                  <a:pt x="5414" y="568"/>
                </a:cubicBezTo>
                <a:cubicBezTo>
                  <a:pt x="5404" y="551"/>
                  <a:pt x="5396" y="542"/>
                  <a:pt x="5396" y="533"/>
                </a:cubicBezTo>
                <a:cubicBezTo>
                  <a:pt x="5378" y="515"/>
                  <a:pt x="5360" y="506"/>
                  <a:pt x="5342" y="506"/>
                </a:cubicBezTo>
                <a:cubicBezTo>
                  <a:pt x="5342" y="497"/>
                  <a:pt x="5342" y="497"/>
                  <a:pt x="5342" y="497"/>
                </a:cubicBezTo>
                <a:cubicBezTo>
                  <a:pt x="5342" y="453"/>
                  <a:pt x="5342" y="453"/>
                  <a:pt x="5342" y="453"/>
                </a:cubicBezTo>
                <a:cubicBezTo>
                  <a:pt x="5316" y="453"/>
                  <a:pt x="5316" y="453"/>
                  <a:pt x="5316" y="453"/>
                </a:cubicBezTo>
                <a:cubicBezTo>
                  <a:pt x="5316" y="453"/>
                  <a:pt x="5307" y="453"/>
                  <a:pt x="5298" y="453"/>
                </a:cubicBezTo>
                <a:cubicBezTo>
                  <a:pt x="5218" y="444"/>
                  <a:pt x="5156" y="382"/>
                  <a:pt x="5147" y="302"/>
                </a:cubicBezTo>
                <a:cubicBezTo>
                  <a:pt x="5147" y="293"/>
                  <a:pt x="5147" y="284"/>
                  <a:pt x="5147" y="284"/>
                </a:cubicBezTo>
                <a:cubicBezTo>
                  <a:pt x="5147" y="258"/>
                  <a:pt x="5147" y="258"/>
                  <a:pt x="5147" y="258"/>
                </a:cubicBezTo>
                <a:cubicBezTo>
                  <a:pt x="5102" y="258"/>
                  <a:pt x="5102" y="258"/>
                  <a:pt x="5102" y="258"/>
                </a:cubicBezTo>
                <a:cubicBezTo>
                  <a:pt x="5102" y="275"/>
                  <a:pt x="5102" y="275"/>
                  <a:pt x="5102" y="275"/>
                </a:cubicBezTo>
                <a:cubicBezTo>
                  <a:pt x="5094" y="284"/>
                  <a:pt x="5094" y="293"/>
                  <a:pt x="5094" y="293"/>
                </a:cubicBezTo>
                <a:cubicBezTo>
                  <a:pt x="5023" y="453"/>
                  <a:pt x="4862" y="560"/>
                  <a:pt x="4693" y="560"/>
                </a:cubicBezTo>
                <a:cubicBezTo>
                  <a:pt x="4667" y="560"/>
                  <a:pt x="4649" y="560"/>
                  <a:pt x="4622" y="551"/>
                </a:cubicBezTo>
                <a:cubicBezTo>
                  <a:pt x="4614" y="551"/>
                  <a:pt x="4605" y="551"/>
                  <a:pt x="4596" y="551"/>
                </a:cubicBezTo>
                <a:cubicBezTo>
                  <a:pt x="4569" y="542"/>
                  <a:pt x="4569" y="542"/>
                  <a:pt x="4569" y="542"/>
                </a:cubicBezTo>
                <a:cubicBezTo>
                  <a:pt x="4569" y="577"/>
                  <a:pt x="4569" y="577"/>
                  <a:pt x="4569" y="577"/>
                </a:cubicBezTo>
                <a:cubicBezTo>
                  <a:pt x="4569" y="639"/>
                  <a:pt x="4569" y="639"/>
                  <a:pt x="4569" y="639"/>
                </a:cubicBezTo>
                <a:cubicBezTo>
                  <a:pt x="4569" y="666"/>
                  <a:pt x="4569" y="684"/>
                  <a:pt x="4578" y="702"/>
                </a:cubicBezTo>
                <a:cubicBezTo>
                  <a:pt x="4578" y="711"/>
                  <a:pt x="4578" y="720"/>
                  <a:pt x="4578" y="737"/>
                </a:cubicBezTo>
                <a:cubicBezTo>
                  <a:pt x="4596" y="782"/>
                  <a:pt x="4614" y="826"/>
                  <a:pt x="4640" y="871"/>
                </a:cubicBezTo>
                <a:cubicBezTo>
                  <a:pt x="4676" y="915"/>
                  <a:pt x="4720" y="951"/>
                  <a:pt x="4774" y="977"/>
                </a:cubicBezTo>
                <a:cubicBezTo>
                  <a:pt x="4738" y="1048"/>
                  <a:pt x="4667" y="1093"/>
                  <a:pt x="4596" y="1093"/>
                </a:cubicBezTo>
                <a:cubicBezTo>
                  <a:pt x="4560" y="1093"/>
                  <a:pt x="4525" y="1084"/>
                  <a:pt x="4498" y="1066"/>
                </a:cubicBezTo>
                <a:cubicBezTo>
                  <a:pt x="4480" y="1057"/>
                  <a:pt x="4471" y="1048"/>
                  <a:pt x="4454" y="1040"/>
                </a:cubicBezTo>
                <a:cubicBezTo>
                  <a:pt x="4418" y="1004"/>
                  <a:pt x="4400" y="951"/>
                  <a:pt x="4400" y="897"/>
                </a:cubicBezTo>
                <a:cubicBezTo>
                  <a:pt x="4400" y="844"/>
                  <a:pt x="4418" y="791"/>
                  <a:pt x="4462" y="755"/>
                </a:cubicBezTo>
                <a:cubicBezTo>
                  <a:pt x="4480" y="737"/>
                  <a:pt x="4480" y="737"/>
                  <a:pt x="4480" y="737"/>
                </a:cubicBezTo>
                <a:cubicBezTo>
                  <a:pt x="4454" y="720"/>
                  <a:pt x="4454" y="720"/>
                  <a:pt x="4454" y="720"/>
                </a:cubicBezTo>
                <a:cubicBezTo>
                  <a:pt x="4454" y="720"/>
                  <a:pt x="4454" y="720"/>
                  <a:pt x="4445" y="720"/>
                </a:cubicBezTo>
                <a:cubicBezTo>
                  <a:pt x="4418" y="693"/>
                  <a:pt x="4400" y="657"/>
                  <a:pt x="4400" y="622"/>
                </a:cubicBezTo>
                <a:cubicBezTo>
                  <a:pt x="4400" y="586"/>
                  <a:pt x="4418" y="560"/>
                  <a:pt x="4436" y="533"/>
                </a:cubicBezTo>
                <a:cubicBezTo>
                  <a:pt x="4445" y="524"/>
                  <a:pt x="4462" y="515"/>
                  <a:pt x="4480" y="506"/>
                </a:cubicBezTo>
                <a:close/>
                <a:moveTo>
                  <a:pt x="5342" y="657"/>
                </a:moveTo>
                <a:lnTo>
                  <a:pt x="5342" y="657"/>
                </a:lnTo>
                <a:cubicBezTo>
                  <a:pt x="5342" y="657"/>
                  <a:pt x="5342" y="648"/>
                  <a:pt x="5342" y="639"/>
                </a:cubicBezTo>
                <a:lnTo>
                  <a:pt x="5342" y="639"/>
                </a:lnTo>
                <a:cubicBezTo>
                  <a:pt x="5342" y="595"/>
                  <a:pt x="5342" y="595"/>
                  <a:pt x="5342" y="595"/>
                </a:cubicBezTo>
                <a:cubicBezTo>
                  <a:pt x="5342" y="551"/>
                  <a:pt x="5342" y="551"/>
                  <a:pt x="5342" y="551"/>
                </a:cubicBezTo>
                <a:cubicBezTo>
                  <a:pt x="5351" y="551"/>
                  <a:pt x="5351" y="560"/>
                  <a:pt x="5360" y="568"/>
                </a:cubicBezTo>
                <a:cubicBezTo>
                  <a:pt x="5369" y="577"/>
                  <a:pt x="5378" y="586"/>
                  <a:pt x="5378" y="604"/>
                </a:cubicBezTo>
                <a:cubicBezTo>
                  <a:pt x="5378" y="604"/>
                  <a:pt x="5378" y="613"/>
                  <a:pt x="5369" y="613"/>
                </a:cubicBezTo>
                <a:cubicBezTo>
                  <a:pt x="5369" y="622"/>
                  <a:pt x="5369" y="622"/>
                  <a:pt x="5369" y="631"/>
                </a:cubicBezTo>
                <a:cubicBezTo>
                  <a:pt x="5360" y="639"/>
                  <a:pt x="5351" y="648"/>
                  <a:pt x="5342" y="657"/>
                </a:cubicBezTo>
                <a:close/>
                <a:moveTo>
                  <a:pt x="3823" y="1040"/>
                </a:moveTo>
                <a:lnTo>
                  <a:pt x="3823" y="1040"/>
                </a:lnTo>
                <a:cubicBezTo>
                  <a:pt x="3733" y="1040"/>
                  <a:pt x="3654" y="969"/>
                  <a:pt x="3654" y="880"/>
                </a:cubicBezTo>
                <a:cubicBezTo>
                  <a:pt x="3654" y="835"/>
                  <a:pt x="3671" y="791"/>
                  <a:pt x="3707" y="764"/>
                </a:cubicBezTo>
                <a:cubicBezTo>
                  <a:pt x="3725" y="746"/>
                  <a:pt x="3725" y="746"/>
                  <a:pt x="3725" y="746"/>
                </a:cubicBezTo>
                <a:cubicBezTo>
                  <a:pt x="3707" y="737"/>
                  <a:pt x="3707" y="737"/>
                  <a:pt x="3707" y="737"/>
                </a:cubicBezTo>
                <a:cubicBezTo>
                  <a:pt x="3680" y="720"/>
                  <a:pt x="3662" y="684"/>
                  <a:pt x="3662" y="648"/>
                </a:cubicBezTo>
                <a:cubicBezTo>
                  <a:pt x="3662" y="604"/>
                  <a:pt x="3689" y="568"/>
                  <a:pt x="3725" y="551"/>
                </a:cubicBezTo>
                <a:cubicBezTo>
                  <a:pt x="3743" y="551"/>
                  <a:pt x="3743" y="551"/>
                  <a:pt x="3743" y="551"/>
                </a:cubicBezTo>
                <a:cubicBezTo>
                  <a:pt x="3733" y="533"/>
                  <a:pt x="3733" y="533"/>
                  <a:pt x="3733" y="533"/>
                </a:cubicBezTo>
                <a:cubicBezTo>
                  <a:pt x="3733" y="515"/>
                  <a:pt x="3733" y="488"/>
                  <a:pt x="3733" y="471"/>
                </a:cubicBezTo>
                <a:cubicBezTo>
                  <a:pt x="3733" y="329"/>
                  <a:pt x="3849" y="204"/>
                  <a:pt x="3991" y="204"/>
                </a:cubicBezTo>
                <a:cubicBezTo>
                  <a:pt x="4063" y="204"/>
                  <a:pt x="4125" y="240"/>
                  <a:pt x="4178" y="284"/>
                </a:cubicBezTo>
                <a:cubicBezTo>
                  <a:pt x="4187" y="302"/>
                  <a:pt x="4187" y="302"/>
                  <a:pt x="4187" y="302"/>
                </a:cubicBezTo>
                <a:cubicBezTo>
                  <a:pt x="4205" y="293"/>
                  <a:pt x="4205" y="293"/>
                  <a:pt x="4205" y="293"/>
                </a:cubicBezTo>
                <a:cubicBezTo>
                  <a:pt x="4240" y="266"/>
                  <a:pt x="4276" y="258"/>
                  <a:pt x="4320" y="258"/>
                </a:cubicBezTo>
                <a:cubicBezTo>
                  <a:pt x="4373" y="258"/>
                  <a:pt x="4418" y="275"/>
                  <a:pt x="4454" y="302"/>
                </a:cubicBezTo>
                <a:cubicBezTo>
                  <a:pt x="4445" y="329"/>
                  <a:pt x="4445" y="364"/>
                  <a:pt x="4445" y="400"/>
                </a:cubicBezTo>
                <a:cubicBezTo>
                  <a:pt x="4445" y="426"/>
                  <a:pt x="4445" y="453"/>
                  <a:pt x="4445" y="471"/>
                </a:cubicBezTo>
                <a:cubicBezTo>
                  <a:pt x="4427" y="480"/>
                  <a:pt x="4409" y="497"/>
                  <a:pt x="4400" y="515"/>
                </a:cubicBezTo>
                <a:cubicBezTo>
                  <a:pt x="4329" y="506"/>
                  <a:pt x="4285" y="453"/>
                  <a:pt x="4276" y="391"/>
                </a:cubicBezTo>
                <a:cubicBezTo>
                  <a:pt x="4276" y="382"/>
                  <a:pt x="4276" y="373"/>
                  <a:pt x="4276" y="373"/>
                </a:cubicBezTo>
                <a:cubicBezTo>
                  <a:pt x="4276" y="355"/>
                  <a:pt x="4276" y="355"/>
                  <a:pt x="4276" y="355"/>
                </a:cubicBezTo>
                <a:cubicBezTo>
                  <a:pt x="4240" y="355"/>
                  <a:pt x="4240" y="355"/>
                  <a:pt x="4240" y="355"/>
                </a:cubicBezTo>
                <a:cubicBezTo>
                  <a:pt x="4231" y="364"/>
                  <a:pt x="4231" y="364"/>
                  <a:pt x="4231" y="364"/>
                </a:cubicBezTo>
                <a:cubicBezTo>
                  <a:pt x="4231" y="373"/>
                  <a:pt x="4231" y="373"/>
                  <a:pt x="4231" y="382"/>
                </a:cubicBezTo>
                <a:cubicBezTo>
                  <a:pt x="4169" y="515"/>
                  <a:pt x="4045" y="595"/>
                  <a:pt x="3894" y="595"/>
                </a:cubicBezTo>
                <a:cubicBezTo>
                  <a:pt x="3876" y="595"/>
                  <a:pt x="3858" y="595"/>
                  <a:pt x="3840" y="595"/>
                </a:cubicBezTo>
                <a:cubicBezTo>
                  <a:pt x="3840" y="595"/>
                  <a:pt x="3831" y="595"/>
                  <a:pt x="3823" y="595"/>
                </a:cubicBezTo>
                <a:cubicBezTo>
                  <a:pt x="3796" y="586"/>
                  <a:pt x="3796" y="586"/>
                  <a:pt x="3796" y="586"/>
                </a:cubicBezTo>
                <a:cubicBezTo>
                  <a:pt x="3796" y="666"/>
                  <a:pt x="3796" y="666"/>
                  <a:pt x="3796" y="666"/>
                </a:cubicBezTo>
                <a:cubicBezTo>
                  <a:pt x="3796" y="791"/>
                  <a:pt x="3867" y="897"/>
                  <a:pt x="3965" y="951"/>
                </a:cubicBezTo>
                <a:cubicBezTo>
                  <a:pt x="3938" y="1004"/>
                  <a:pt x="3885" y="1040"/>
                  <a:pt x="3823" y="1040"/>
                </a:cubicBezTo>
                <a:close/>
                <a:moveTo>
                  <a:pt x="4009" y="933"/>
                </a:moveTo>
                <a:lnTo>
                  <a:pt x="4009" y="933"/>
                </a:lnTo>
                <a:cubicBezTo>
                  <a:pt x="4000" y="924"/>
                  <a:pt x="4000" y="924"/>
                  <a:pt x="3991" y="924"/>
                </a:cubicBezTo>
                <a:cubicBezTo>
                  <a:pt x="3982" y="915"/>
                  <a:pt x="3982" y="915"/>
                  <a:pt x="3974" y="915"/>
                </a:cubicBezTo>
                <a:cubicBezTo>
                  <a:pt x="3894" y="862"/>
                  <a:pt x="3840" y="773"/>
                  <a:pt x="3840" y="666"/>
                </a:cubicBezTo>
                <a:cubicBezTo>
                  <a:pt x="3840" y="631"/>
                  <a:pt x="3840" y="631"/>
                  <a:pt x="3840" y="631"/>
                </a:cubicBezTo>
                <a:cubicBezTo>
                  <a:pt x="3840" y="631"/>
                  <a:pt x="3849" y="631"/>
                  <a:pt x="3858" y="631"/>
                </a:cubicBezTo>
                <a:lnTo>
                  <a:pt x="3858" y="631"/>
                </a:lnTo>
                <a:cubicBezTo>
                  <a:pt x="3867" y="631"/>
                  <a:pt x="3867" y="631"/>
                  <a:pt x="3876" y="631"/>
                </a:cubicBezTo>
                <a:cubicBezTo>
                  <a:pt x="3876" y="631"/>
                  <a:pt x="3876" y="631"/>
                  <a:pt x="3876" y="639"/>
                </a:cubicBezTo>
                <a:cubicBezTo>
                  <a:pt x="3885" y="639"/>
                  <a:pt x="3894" y="639"/>
                  <a:pt x="3894" y="639"/>
                </a:cubicBezTo>
                <a:cubicBezTo>
                  <a:pt x="3902" y="639"/>
                  <a:pt x="3911" y="639"/>
                  <a:pt x="3911" y="639"/>
                </a:cubicBezTo>
                <a:cubicBezTo>
                  <a:pt x="3911" y="639"/>
                  <a:pt x="3911" y="639"/>
                  <a:pt x="3920" y="631"/>
                </a:cubicBezTo>
                <a:cubicBezTo>
                  <a:pt x="3920" y="631"/>
                  <a:pt x="3920" y="631"/>
                  <a:pt x="3929" y="631"/>
                </a:cubicBezTo>
                <a:lnTo>
                  <a:pt x="3929" y="631"/>
                </a:lnTo>
                <a:cubicBezTo>
                  <a:pt x="3938" y="631"/>
                  <a:pt x="3938" y="631"/>
                  <a:pt x="3938" y="631"/>
                </a:cubicBezTo>
                <a:cubicBezTo>
                  <a:pt x="3947" y="631"/>
                  <a:pt x="3947" y="631"/>
                  <a:pt x="3947" y="631"/>
                </a:cubicBezTo>
                <a:lnTo>
                  <a:pt x="3956" y="631"/>
                </a:lnTo>
                <a:cubicBezTo>
                  <a:pt x="3956" y="631"/>
                  <a:pt x="3956" y="631"/>
                  <a:pt x="3965" y="631"/>
                </a:cubicBezTo>
                <a:cubicBezTo>
                  <a:pt x="3965" y="631"/>
                  <a:pt x="3965" y="631"/>
                  <a:pt x="3974" y="631"/>
                </a:cubicBezTo>
                <a:lnTo>
                  <a:pt x="3974" y="631"/>
                </a:lnTo>
                <a:cubicBezTo>
                  <a:pt x="3982" y="631"/>
                  <a:pt x="3982" y="631"/>
                  <a:pt x="3982" y="622"/>
                </a:cubicBezTo>
                <a:lnTo>
                  <a:pt x="3991" y="622"/>
                </a:lnTo>
                <a:lnTo>
                  <a:pt x="4000" y="622"/>
                </a:lnTo>
                <a:lnTo>
                  <a:pt x="4000" y="622"/>
                </a:lnTo>
                <a:cubicBezTo>
                  <a:pt x="4009" y="622"/>
                  <a:pt x="4009" y="622"/>
                  <a:pt x="4018" y="613"/>
                </a:cubicBezTo>
                <a:lnTo>
                  <a:pt x="4018" y="613"/>
                </a:lnTo>
                <a:cubicBezTo>
                  <a:pt x="4027" y="613"/>
                  <a:pt x="4027" y="613"/>
                  <a:pt x="4027" y="613"/>
                </a:cubicBezTo>
                <a:cubicBezTo>
                  <a:pt x="4036" y="613"/>
                  <a:pt x="4036" y="613"/>
                  <a:pt x="4036" y="613"/>
                </a:cubicBezTo>
                <a:cubicBezTo>
                  <a:pt x="4036" y="613"/>
                  <a:pt x="4045" y="613"/>
                  <a:pt x="4045" y="604"/>
                </a:cubicBezTo>
                <a:cubicBezTo>
                  <a:pt x="4045" y="604"/>
                  <a:pt x="4045" y="604"/>
                  <a:pt x="4053" y="604"/>
                </a:cubicBezTo>
                <a:lnTo>
                  <a:pt x="4053" y="604"/>
                </a:lnTo>
                <a:cubicBezTo>
                  <a:pt x="4063" y="604"/>
                  <a:pt x="4063" y="604"/>
                  <a:pt x="4063" y="595"/>
                </a:cubicBezTo>
                <a:lnTo>
                  <a:pt x="4071" y="595"/>
                </a:lnTo>
                <a:lnTo>
                  <a:pt x="4071" y="595"/>
                </a:lnTo>
                <a:cubicBezTo>
                  <a:pt x="4080" y="595"/>
                  <a:pt x="4080" y="595"/>
                  <a:pt x="4080" y="586"/>
                </a:cubicBezTo>
                <a:lnTo>
                  <a:pt x="4089" y="586"/>
                </a:lnTo>
                <a:cubicBezTo>
                  <a:pt x="4089" y="586"/>
                  <a:pt x="4089" y="586"/>
                  <a:pt x="4098" y="586"/>
                </a:cubicBezTo>
                <a:cubicBezTo>
                  <a:pt x="4098" y="577"/>
                  <a:pt x="4098" y="577"/>
                  <a:pt x="4098" y="577"/>
                </a:cubicBezTo>
                <a:cubicBezTo>
                  <a:pt x="4107" y="577"/>
                  <a:pt x="4107" y="577"/>
                  <a:pt x="4116" y="568"/>
                </a:cubicBezTo>
                <a:lnTo>
                  <a:pt x="4116" y="568"/>
                </a:lnTo>
                <a:cubicBezTo>
                  <a:pt x="4116" y="568"/>
                  <a:pt x="4116" y="568"/>
                  <a:pt x="4125" y="568"/>
                </a:cubicBezTo>
                <a:cubicBezTo>
                  <a:pt x="4125" y="560"/>
                  <a:pt x="4125" y="560"/>
                  <a:pt x="4125" y="560"/>
                </a:cubicBezTo>
                <a:cubicBezTo>
                  <a:pt x="4134" y="560"/>
                  <a:pt x="4134" y="560"/>
                  <a:pt x="4134" y="560"/>
                </a:cubicBezTo>
                <a:cubicBezTo>
                  <a:pt x="4134" y="551"/>
                  <a:pt x="4143" y="551"/>
                  <a:pt x="4143" y="551"/>
                </a:cubicBezTo>
                <a:lnTo>
                  <a:pt x="4143" y="551"/>
                </a:lnTo>
                <a:cubicBezTo>
                  <a:pt x="4151" y="551"/>
                  <a:pt x="4151" y="542"/>
                  <a:pt x="4151" y="542"/>
                </a:cubicBezTo>
                <a:cubicBezTo>
                  <a:pt x="4151" y="542"/>
                  <a:pt x="4151" y="542"/>
                  <a:pt x="4160" y="542"/>
                </a:cubicBezTo>
                <a:cubicBezTo>
                  <a:pt x="4160" y="533"/>
                  <a:pt x="4160" y="533"/>
                  <a:pt x="4160" y="533"/>
                </a:cubicBezTo>
                <a:lnTo>
                  <a:pt x="4169" y="533"/>
                </a:lnTo>
                <a:cubicBezTo>
                  <a:pt x="4169" y="524"/>
                  <a:pt x="4169" y="524"/>
                  <a:pt x="4169" y="524"/>
                </a:cubicBezTo>
                <a:cubicBezTo>
                  <a:pt x="4178" y="524"/>
                  <a:pt x="4178" y="524"/>
                  <a:pt x="4178" y="515"/>
                </a:cubicBezTo>
                <a:lnTo>
                  <a:pt x="4178" y="515"/>
                </a:lnTo>
                <a:cubicBezTo>
                  <a:pt x="4187" y="515"/>
                  <a:pt x="4187" y="506"/>
                  <a:pt x="4187" y="506"/>
                </a:cubicBezTo>
                <a:cubicBezTo>
                  <a:pt x="4187" y="506"/>
                  <a:pt x="4187" y="506"/>
                  <a:pt x="4196" y="506"/>
                </a:cubicBezTo>
                <a:cubicBezTo>
                  <a:pt x="4196" y="497"/>
                  <a:pt x="4196" y="497"/>
                  <a:pt x="4205" y="497"/>
                </a:cubicBezTo>
                <a:lnTo>
                  <a:pt x="4205" y="488"/>
                </a:lnTo>
                <a:cubicBezTo>
                  <a:pt x="4205" y="488"/>
                  <a:pt x="4205" y="488"/>
                  <a:pt x="4214" y="480"/>
                </a:cubicBezTo>
                <a:lnTo>
                  <a:pt x="4214" y="480"/>
                </a:lnTo>
                <a:cubicBezTo>
                  <a:pt x="4214" y="480"/>
                  <a:pt x="4214" y="471"/>
                  <a:pt x="4222" y="471"/>
                </a:cubicBezTo>
                <a:lnTo>
                  <a:pt x="4222" y="471"/>
                </a:lnTo>
                <a:cubicBezTo>
                  <a:pt x="4222" y="462"/>
                  <a:pt x="4222" y="462"/>
                  <a:pt x="4222" y="462"/>
                </a:cubicBezTo>
                <a:cubicBezTo>
                  <a:pt x="4231" y="462"/>
                  <a:pt x="4231" y="453"/>
                  <a:pt x="4231" y="453"/>
                </a:cubicBezTo>
                <a:cubicBezTo>
                  <a:pt x="4231" y="453"/>
                  <a:pt x="4231" y="453"/>
                  <a:pt x="4231" y="444"/>
                </a:cubicBezTo>
                <a:lnTo>
                  <a:pt x="4240" y="444"/>
                </a:lnTo>
                <a:lnTo>
                  <a:pt x="4240" y="435"/>
                </a:lnTo>
                <a:cubicBezTo>
                  <a:pt x="4240" y="435"/>
                  <a:pt x="4240" y="435"/>
                  <a:pt x="4249" y="426"/>
                </a:cubicBezTo>
                <a:lnTo>
                  <a:pt x="4249" y="426"/>
                </a:lnTo>
                <a:lnTo>
                  <a:pt x="4249" y="426"/>
                </a:lnTo>
                <a:cubicBezTo>
                  <a:pt x="4249" y="435"/>
                  <a:pt x="4249" y="435"/>
                  <a:pt x="4249" y="444"/>
                </a:cubicBezTo>
                <a:lnTo>
                  <a:pt x="4249" y="444"/>
                </a:lnTo>
                <a:cubicBezTo>
                  <a:pt x="4249" y="444"/>
                  <a:pt x="4258" y="444"/>
                  <a:pt x="4258" y="453"/>
                </a:cubicBezTo>
                <a:lnTo>
                  <a:pt x="4258" y="453"/>
                </a:lnTo>
                <a:lnTo>
                  <a:pt x="4258" y="462"/>
                </a:lnTo>
                <a:lnTo>
                  <a:pt x="4258" y="462"/>
                </a:lnTo>
                <a:cubicBezTo>
                  <a:pt x="4267" y="471"/>
                  <a:pt x="4267" y="471"/>
                  <a:pt x="4267" y="471"/>
                </a:cubicBezTo>
                <a:cubicBezTo>
                  <a:pt x="4267" y="471"/>
                  <a:pt x="4267" y="471"/>
                  <a:pt x="4267" y="480"/>
                </a:cubicBezTo>
                <a:cubicBezTo>
                  <a:pt x="4276" y="480"/>
                  <a:pt x="4276" y="480"/>
                  <a:pt x="4276" y="480"/>
                </a:cubicBezTo>
                <a:lnTo>
                  <a:pt x="4276" y="488"/>
                </a:lnTo>
                <a:cubicBezTo>
                  <a:pt x="4276" y="488"/>
                  <a:pt x="4285" y="488"/>
                  <a:pt x="4285" y="497"/>
                </a:cubicBezTo>
                <a:lnTo>
                  <a:pt x="4285" y="497"/>
                </a:lnTo>
                <a:cubicBezTo>
                  <a:pt x="4285" y="497"/>
                  <a:pt x="4294" y="497"/>
                  <a:pt x="4294" y="506"/>
                </a:cubicBezTo>
                <a:lnTo>
                  <a:pt x="4294" y="506"/>
                </a:lnTo>
                <a:lnTo>
                  <a:pt x="4302" y="506"/>
                </a:lnTo>
                <a:cubicBezTo>
                  <a:pt x="4302" y="515"/>
                  <a:pt x="4302" y="515"/>
                  <a:pt x="4302" y="515"/>
                </a:cubicBezTo>
                <a:cubicBezTo>
                  <a:pt x="4311" y="515"/>
                  <a:pt x="4311" y="515"/>
                  <a:pt x="4311" y="515"/>
                </a:cubicBezTo>
                <a:lnTo>
                  <a:pt x="4311" y="515"/>
                </a:lnTo>
                <a:cubicBezTo>
                  <a:pt x="4320" y="524"/>
                  <a:pt x="4320" y="524"/>
                  <a:pt x="4320" y="524"/>
                </a:cubicBezTo>
                <a:cubicBezTo>
                  <a:pt x="4329" y="524"/>
                  <a:pt x="4329" y="524"/>
                  <a:pt x="4329" y="524"/>
                </a:cubicBezTo>
                <a:cubicBezTo>
                  <a:pt x="4329" y="524"/>
                  <a:pt x="4329" y="533"/>
                  <a:pt x="4338" y="533"/>
                </a:cubicBezTo>
                <a:lnTo>
                  <a:pt x="4338" y="533"/>
                </a:lnTo>
                <a:lnTo>
                  <a:pt x="4347" y="533"/>
                </a:lnTo>
                <a:cubicBezTo>
                  <a:pt x="4347" y="542"/>
                  <a:pt x="4347" y="542"/>
                  <a:pt x="4347" y="542"/>
                </a:cubicBezTo>
                <a:cubicBezTo>
                  <a:pt x="4356" y="542"/>
                  <a:pt x="4356" y="542"/>
                  <a:pt x="4356" y="542"/>
                </a:cubicBezTo>
                <a:lnTo>
                  <a:pt x="4365" y="542"/>
                </a:lnTo>
                <a:cubicBezTo>
                  <a:pt x="4365" y="542"/>
                  <a:pt x="4365" y="542"/>
                  <a:pt x="4373" y="542"/>
                </a:cubicBezTo>
                <a:lnTo>
                  <a:pt x="4373" y="542"/>
                </a:lnTo>
                <a:lnTo>
                  <a:pt x="4373" y="542"/>
                </a:lnTo>
                <a:cubicBezTo>
                  <a:pt x="4365" y="568"/>
                  <a:pt x="4356" y="595"/>
                  <a:pt x="4356" y="622"/>
                </a:cubicBezTo>
                <a:cubicBezTo>
                  <a:pt x="4356" y="657"/>
                  <a:pt x="4373" y="693"/>
                  <a:pt x="4391" y="728"/>
                </a:cubicBezTo>
                <a:cubicBezTo>
                  <a:pt x="4383" y="791"/>
                  <a:pt x="4338" y="853"/>
                  <a:pt x="4285" y="897"/>
                </a:cubicBezTo>
                <a:cubicBezTo>
                  <a:pt x="4276" y="897"/>
                  <a:pt x="4276" y="906"/>
                  <a:pt x="4267" y="906"/>
                </a:cubicBezTo>
                <a:cubicBezTo>
                  <a:pt x="4258" y="915"/>
                  <a:pt x="4258" y="915"/>
                  <a:pt x="4249" y="915"/>
                </a:cubicBezTo>
                <a:cubicBezTo>
                  <a:pt x="4240" y="924"/>
                  <a:pt x="4222" y="933"/>
                  <a:pt x="4214" y="933"/>
                </a:cubicBezTo>
                <a:cubicBezTo>
                  <a:pt x="4205" y="933"/>
                  <a:pt x="4196" y="942"/>
                  <a:pt x="4196" y="942"/>
                </a:cubicBezTo>
                <a:cubicBezTo>
                  <a:pt x="4169" y="951"/>
                  <a:pt x="4143" y="951"/>
                  <a:pt x="4116" y="951"/>
                </a:cubicBezTo>
                <a:cubicBezTo>
                  <a:pt x="4098" y="951"/>
                  <a:pt x="4080" y="951"/>
                  <a:pt x="4053" y="942"/>
                </a:cubicBezTo>
                <a:cubicBezTo>
                  <a:pt x="4053" y="942"/>
                  <a:pt x="4045" y="942"/>
                  <a:pt x="4036" y="942"/>
                </a:cubicBezTo>
                <a:cubicBezTo>
                  <a:pt x="4027" y="933"/>
                  <a:pt x="4018" y="933"/>
                  <a:pt x="4009" y="933"/>
                </a:cubicBezTo>
                <a:close/>
                <a:moveTo>
                  <a:pt x="4071" y="1075"/>
                </a:moveTo>
                <a:lnTo>
                  <a:pt x="4071" y="1075"/>
                </a:lnTo>
                <a:cubicBezTo>
                  <a:pt x="4071" y="986"/>
                  <a:pt x="4071" y="986"/>
                  <a:pt x="4071" y="986"/>
                </a:cubicBezTo>
                <a:cubicBezTo>
                  <a:pt x="4089" y="986"/>
                  <a:pt x="4107" y="986"/>
                  <a:pt x="4116" y="986"/>
                </a:cubicBezTo>
                <a:cubicBezTo>
                  <a:pt x="4134" y="986"/>
                  <a:pt x="4160" y="986"/>
                  <a:pt x="4178" y="977"/>
                </a:cubicBezTo>
                <a:cubicBezTo>
                  <a:pt x="4178" y="1075"/>
                  <a:pt x="4178" y="1075"/>
                  <a:pt x="4178" y="1075"/>
                </a:cubicBezTo>
                <a:cubicBezTo>
                  <a:pt x="4214" y="1084"/>
                  <a:pt x="4214" y="1084"/>
                  <a:pt x="4214" y="1084"/>
                </a:cubicBezTo>
                <a:cubicBezTo>
                  <a:pt x="4143" y="1208"/>
                  <a:pt x="4143" y="1208"/>
                  <a:pt x="4143" y="1208"/>
                </a:cubicBezTo>
                <a:cubicBezTo>
                  <a:pt x="4134" y="1217"/>
                  <a:pt x="4125" y="1226"/>
                  <a:pt x="4125" y="1226"/>
                </a:cubicBezTo>
                <a:cubicBezTo>
                  <a:pt x="4125" y="1226"/>
                  <a:pt x="4116" y="1217"/>
                  <a:pt x="4107" y="1208"/>
                </a:cubicBezTo>
                <a:cubicBezTo>
                  <a:pt x="4036" y="1084"/>
                  <a:pt x="4036" y="1084"/>
                  <a:pt x="4036" y="1084"/>
                </a:cubicBezTo>
                <a:lnTo>
                  <a:pt x="4071" y="1075"/>
                </a:lnTo>
                <a:close/>
                <a:moveTo>
                  <a:pt x="3680" y="1510"/>
                </a:moveTo>
                <a:lnTo>
                  <a:pt x="3680" y="1510"/>
                </a:lnTo>
                <a:cubicBezTo>
                  <a:pt x="3805" y="1146"/>
                  <a:pt x="3805" y="1146"/>
                  <a:pt x="3805" y="1146"/>
                </a:cubicBezTo>
                <a:cubicBezTo>
                  <a:pt x="3805" y="1137"/>
                  <a:pt x="3814" y="1128"/>
                  <a:pt x="3831" y="1120"/>
                </a:cubicBezTo>
                <a:cubicBezTo>
                  <a:pt x="3991" y="1093"/>
                  <a:pt x="3991" y="1093"/>
                  <a:pt x="3991" y="1093"/>
                </a:cubicBezTo>
                <a:cubicBezTo>
                  <a:pt x="4080" y="1226"/>
                  <a:pt x="4080" y="1226"/>
                  <a:pt x="4080" y="1226"/>
                </a:cubicBezTo>
                <a:cubicBezTo>
                  <a:pt x="4089" y="1244"/>
                  <a:pt x="4107" y="1262"/>
                  <a:pt x="4125" y="1262"/>
                </a:cubicBezTo>
                <a:cubicBezTo>
                  <a:pt x="4143" y="1262"/>
                  <a:pt x="4160" y="1244"/>
                  <a:pt x="4169" y="1226"/>
                </a:cubicBezTo>
                <a:cubicBezTo>
                  <a:pt x="4258" y="1093"/>
                  <a:pt x="4258" y="1093"/>
                  <a:pt x="4258" y="1093"/>
                </a:cubicBezTo>
                <a:cubicBezTo>
                  <a:pt x="4418" y="1120"/>
                  <a:pt x="4418" y="1120"/>
                  <a:pt x="4418" y="1120"/>
                </a:cubicBezTo>
                <a:cubicBezTo>
                  <a:pt x="4436" y="1128"/>
                  <a:pt x="4445" y="1137"/>
                  <a:pt x="4445" y="1146"/>
                </a:cubicBezTo>
                <a:cubicBezTo>
                  <a:pt x="4498" y="1306"/>
                  <a:pt x="4498" y="1306"/>
                  <a:pt x="4498" y="1306"/>
                </a:cubicBezTo>
                <a:cubicBezTo>
                  <a:pt x="4471" y="1386"/>
                  <a:pt x="4471" y="1386"/>
                  <a:pt x="4471" y="1386"/>
                </a:cubicBezTo>
                <a:cubicBezTo>
                  <a:pt x="4436" y="1386"/>
                  <a:pt x="4409" y="1377"/>
                  <a:pt x="4373" y="1377"/>
                </a:cubicBezTo>
                <a:cubicBezTo>
                  <a:pt x="4214" y="1377"/>
                  <a:pt x="4214" y="1377"/>
                  <a:pt x="4214" y="1377"/>
                </a:cubicBezTo>
                <a:cubicBezTo>
                  <a:pt x="4045" y="1377"/>
                  <a:pt x="3894" y="1447"/>
                  <a:pt x="3778" y="1554"/>
                </a:cubicBezTo>
                <a:cubicBezTo>
                  <a:pt x="3716" y="1554"/>
                  <a:pt x="3716" y="1554"/>
                  <a:pt x="3716" y="1554"/>
                </a:cubicBezTo>
                <a:cubicBezTo>
                  <a:pt x="3698" y="1554"/>
                  <a:pt x="3689" y="1554"/>
                  <a:pt x="3689" y="1545"/>
                </a:cubicBezTo>
                <a:cubicBezTo>
                  <a:pt x="3680" y="1536"/>
                  <a:pt x="3680" y="1518"/>
                  <a:pt x="3680" y="1510"/>
                </a:cubicBezTo>
                <a:close/>
                <a:moveTo>
                  <a:pt x="3716" y="1590"/>
                </a:moveTo>
                <a:lnTo>
                  <a:pt x="3716" y="1590"/>
                </a:lnTo>
                <a:cubicBezTo>
                  <a:pt x="3743" y="1590"/>
                  <a:pt x="3743" y="1590"/>
                  <a:pt x="3743" y="1590"/>
                </a:cubicBezTo>
                <a:cubicBezTo>
                  <a:pt x="3725" y="1616"/>
                  <a:pt x="3707" y="1634"/>
                  <a:pt x="3689" y="1661"/>
                </a:cubicBezTo>
                <a:cubicBezTo>
                  <a:pt x="3654" y="1563"/>
                  <a:pt x="3654" y="1563"/>
                  <a:pt x="3654" y="1563"/>
                </a:cubicBezTo>
                <a:cubicBezTo>
                  <a:pt x="3671" y="1581"/>
                  <a:pt x="3689" y="1590"/>
                  <a:pt x="3716" y="1590"/>
                </a:cubicBezTo>
                <a:close/>
                <a:moveTo>
                  <a:pt x="3520" y="675"/>
                </a:moveTo>
                <a:lnTo>
                  <a:pt x="3520" y="675"/>
                </a:lnTo>
                <a:cubicBezTo>
                  <a:pt x="3520" y="684"/>
                  <a:pt x="3529" y="684"/>
                  <a:pt x="3529" y="693"/>
                </a:cubicBezTo>
                <a:cubicBezTo>
                  <a:pt x="3529" y="702"/>
                  <a:pt x="3529" y="702"/>
                  <a:pt x="3529" y="702"/>
                </a:cubicBezTo>
                <a:cubicBezTo>
                  <a:pt x="3529" y="720"/>
                  <a:pt x="3520" y="737"/>
                  <a:pt x="3503" y="746"/>
                </a:cubicBezTo>
                <a:lnTo>
                  <a:pt x="3494" y="746"/>
                </a:lnTo>
                <a:cubicBezTo>
                  <a:pt x="3494" y="693"/>
                  <a:pt x="3494" y="693"/>
                  <a:pt x="3494" y="693"/>
                </a:cubicBezTo>
                <a:cubicBezTo>
                  <a:pt x="3494" y="675"/>
                  <a:pt x="3494" y="675"/>
                  <a:pt x="3494" y="675"/>
                </a:cubicBezTo>
                <a:cubicBezTo>
                  <a:pt x="3494" y="657"/>
                  <a:pt x="3494" y="657"/>
                  <a:pt x="3494" y="657"/>
                </a:cubicBezTo>
                <a:lnTo>
                  <a:pt x="3503" y="657"/>
                </a:lnTo>
                <a:cubicBezTo>
                  <a:pt x="3511" y="666"/>
                  <a:pt x="3511" y="666"/>
                  <a:pt x="3520" y="675"/>
                </a:cubicBezTo>
                <a:close/>
                <a:moveTo>
                  <a:pt x="2765" y="675"/>
                </a:moveTo>
                <a:lnTo>
                  <a:pt x="2765" y="675"/>
                </a:lnTo>
                <a:cubicBezTo>
                  <a:pt x="2765" y="693"/>
                  <a:pt x="2765" y="693"/>
                  <a:pt x="2765" y="693"/>
                </a:cubicBezTo>
                <a:cubicBezTo>
                  <a:pt x="2765" y="737"/>
                  <a:pt x="2765" y="737"/>
                  <a:pt x="2765" y="737"/>
                </a:cubicBezTo>
                <a:cubicBezTo>
                  <a:pt x="2756" y="728"/>
                  <a:pt x="2747" y="720"/>
                  <a:pt x="2747" y="702"/>
                </a:cubicBezTo>
                <a:cubicBezTo>
                  <a:pt x="2747" y="702"/>
                  <a:pt x="2747" y="702"/>
                  <a:pt x="2747" y="693"/>
                </a:cubicBezTo>
                <a:cubicBezTo>
                  <a:pt x="2747" y="684"/>
                  <a:pt x="2756" y="675"/>
                  <a:pt x="2765" y="675"/>
                </a:cubicBezTo>
                <a:close/>
                <a:moveTo>
                  <a:pt x="2791" y="524"/>
                </a:moveTo>
                <a:lnTo>
                  <a:pt x="2791" y="524"/>
                </a:lnTo>
                <a:lnTo>
                  <a:pt x="2791" y="524"/>
                </a:lnTo>
                <a:cubicBezTo>
                  <a:pt x="2765" y="524"/>
                  <a:pt x="2765" y="524"/>
                  <a:pt x="2765" y="524"/>
                </a:cubicBezTo>
                <a:cubicBezTo>
                  <a:pt x="2765" y="622"/>
                  <a:pt x="2765" y="622"/>
                  <a:pt x="2765" y="622"/>
                </a:cubicBezTo>
                <a:cubicBezTo>
                  <a:pt x="2765" y="622"/>
                  <a:pt x="2765" y="622"/>
                  <a:pt x="2756" y="622"/>
                </a:cubicBezTo>
                <a:cubicBezTo>
                  <a:pt x="2756" y="524"/>
                  <a:pt x="2756" y="524"/>
                  <a:pt x="2756" y="524"/>
                </a:cubicBezTo>
                <a:cubicBezTo>
                  <a:pt x="2756" y="346"/>
                  <a:pt x="2907" y="195"/>
                  <a:pt x="3085" y="195"/>
                </a:cubicBezTo>
                <a:cubicBezTo>
                  <a:pt x="3183" y="195"/>
                  <a:pt x="3183" y="195"/>
                  <a:pt x="3183" y="195"/>
                </a:cubicBezTo>
                <a:cubicBezTo>
                  <a:pt x="3360" y="195"/>
                  <a:pt x="3511" y="346"/>
                  <a:pt x="3511" y="524"/>
                </a:cubicBezTo>
                <a:cubicBezTo>
                  <a:pt x="3511" y="631"/>
                  <a:pt x="3511" y="631"/>
                  <a:pt x="3511" y="631"/>
                </a:cubicBezTo>
                <a:lnTo>
                  <a:pt x="3503" y="631"/>
                </a:lnTo>
                <a:cubicBezTo>
                  <a:pt x="3503" y="524"/>
                  <a:pt x="3503" y="524"/>
                  <a:pt x="3503" y="524"/>
                </a:cubicBezTo>
                <a:cubicBezTo>
                  <a:pt x="3476" y="524"/>
                  <a:pt x="3476" y="524"/>
                  <a:pt x="3476" y="524"/>
                </a:cubicBezTo>
                <a:cubicBezTo>
                  <a:pt x="3431" y="524"/>
                  <a:pt x="3396" y="497"/>
                  <a:pt x="3387" y="453"/>
                </a:cubicBezTo>
                <a:cubicBezTo>
                  <a:pt x="3378" y="426"/>
                  <a:pt x="3378" y="426"/>
                  <a:pt x="3378" y="426"/>
                </a:cubicBezTo>
                <a:cubicBezTo>
                  <a:pt x="3352" y="435"/>
                  <a:pt x="3352" y="435"/>
                  <a:pt x="3352" y="435"/>
                </a:cubicBezTo>
                <a:cubicBezTo>
                  <a:pt x="3280" y="471"/>
                  <a:pt x="3209" y="488"/>
                  <a:pt x="3129" y="488"/>
                </a:cubicBezTo>
                <a:cubicBezTo>
                  <a:pt x="3058" y="488"/>
                  <a:pt x="2987" y="471"/>
                  <a:pt x="2916" y="444"/>
                </a:cubicBezTo>
                <a:cubicBezTo>
                  <a:pt x="2898" y="435"/>
                  <a:pt x="2898" y="435"/>
                  <a:pt x="2898" y="435"/>
                </a:cubicBezTo>
                <a:cubicBezTo>
                  <a:pt x="2889" y="462"/>
                  <a:pt x="2889" y="462"/>
                  <a:pt x="2889" y="462"/>
                </a:cubicBezTo>
                <a:cubicBezTo>
                  <a:pt x="2871" y="497"/>
                  <a:pt x="2836" y="524"/>
                  <a:pt x="2791" y="524"/>
                </a:cubicBezTo>
                <a:close/>
                <a:moveTo>
                  <a:pt x="2818" y="773"/>
                </a:moveTo>
                <a:lnTo>
                  <a:pt x="2818" y="773"/>
                </a:lnTo>
                <a:cubicBezTo>
                  <a:pt x="2818" y="693"/>
                  <a:pt x="2818" y="693"/>
                  <a:pt x="2818" y="693"/>
                </a:cubicBezTo>
                <a:cubicBezTo>
                  <a:pt x="2818" y="675"/>
                  <a:pt x="2818" y="675"/>
                  <a:pt x="2818" y="675"/>
                </a:cubicBezTo>
                <a:cubicBezTo>
                  <a:pt x="2818" y="648"/>
                  <a:pt x="2818" y="648"/>
                  <a:pt x="2818" y="648"/>
                </a:cubicBezTo>
                <a:cubicBezTo>
                  <a:pt x="2818" y="577"/>
                  <a:pt x="2818" y="577"/>
                  <a:pt x="2818" y="577"/>
                </a:cubicBezTo>
                <a:cubicBezTo>
                  <a:pt x="2863" y="568"/>
                  <a:pt x="2898" y="542"/>
                  <a:pt x="2925" y="497"/>
                </a:cubicBezTo>
                <a:cubicBezTo>
                  <a:pt x="2987" y="524"/>
                  <a:pt x="3058" y="533"/>
                  <a:pt x="3129" y="533"/>
                </a:cubicBezTo>
                <a:cubicBezTo>
                  <a:pt x="3200" y="533"/>
                  <a:pt x="3280" y="524"/>
                  <a:pt x="3352" y="488"/>
                </a:cubicBezTo>
                <a:cubicBezTo>
                  <a:pt x="3369" y="533"/>
                  <a:pt x="3405" y="568"/>
                  <a:pt x="3458" y="577"/>
                </a:cubicBezTo>
                <a:cubicBezTo>
                  <a:pt x="3458" y="648"/>
                  <a:pt x="3458" y="648"/>
                  <a:pt x="3458" y="648"/>
                </a:cubicBezTo>
                <a:cubicBezTo>
                  <a:pt x="3458" y="675"/>
                  <a:pt x="3458" y="675"/>
                  <a:pt x="3458" y="675"/>
                </a:cubicBezTo>
                <a:cubicBezTo>
                  <a:pt x="3458" y="693"/>
                  <a:pt x="3458" y="693"/>
                  <a:pt x="3458" y="693"/>
                </a:cubicBezTo>
                <a:cubicBezTo>
                  <a:pt x="3458" y="773"/>
                  <a:pt x="3458" y="773"/>
                  <a:pt x="3458" y="773"/>
                </a:cubicBezTo>
                <a:cubicBezTo>
                  <a:pt x="3458" y="915"/>
                  <a:pt x="3360" y="1031"/>
                  <a:pt x="3236" y="1075"/>
                </a:cubicBezTo>
                <a:cubicBezTo>
                  <a:pt x="3209" y="1093"/>
                  <a:pt x="3174" y="1093"/>
                  <a:pt x="3138" y="1093"/>
                </a:cubicBezTo>
                <a:cubicBezTo>
                  <a:pt x="3094" y="1093"/>
                  <a:pt x="3067" y="1093"/>
                  <a:pt x="3031" y="1075"/>
                </a:cubicBezTo>
                <a:cubicBezTo>
                  <a:pt x="2907" y="1031"/>
                  <a:pt x="2818" y="915"/>
                  <a:pt x="2818" y="773"/>
                </a:cubicBezTo>
                <a:close/>
                <a:moveTo>
                  <a:pt x="3218" y="1137"/>
                </a:moveTo>
                <a:lnTo>
                  <a:pt x="3218" y="1137"/>
                </a:lnTo>
                <a:cubicBezTo>
                  <a:pt x="3218" y="1164"/>
                  <a:pt x="3218" y="1164"/>
                  <a:pt x="3218" y="1164"/>
                </a:cubicBezTo>
                <a:cubicBezTo>
                  <a:pt x="3218" y="1262"/>
                  <a:pt x="3218" y="1262"/>
                  <a:pt x="3218" y="1262"/>
                </a:cubicBezTo>
                <a:cubicBezTo>
                  <a:pt x="3209" y="1306"/>
                  <a:pt x="3174" y="1342"/>
                  <a:pt x="3138" y="1342"/>
                </a:cubicBezTo>
                <a:cubicBezTo>
                  <a:pt x="3094" y="1342"/>
                  <a:pt x="3058" y="1306"/>
                  <a:pt x="3058" y="1262"/>
                </a:cubicBezTo>
                <a:cubicBezTo>
                  <a:pt x="3058" y="1164"/>
                  <a:pt x="3058" y="1164"/>
                  <a:pt x="3058" y="1164"/>
                </a:cubicBezTo>
                <a:cubicBezTo>
                  <a:pt x="3058" y="1137"/>
                  <a:pt x="3058" y="1137"/>
                  <a:pt x="3058" y="1137"/>
                </a:cubicBezTo>
                <a:cubicBezTo>
                  <a:pt x="3076" y="1137"/>
                  <a:pt x="3103" y="1146"/>
                  <a:pt x="3138" y="1146"/>
                </a:cubicBezTo>
                <a:cubicBezTo>
                  <a:pt x="3165" y="1146"/>
                  <a:pt x="3191" y="1137"/>
                  <a:pt x="3218" y="1137"/>
                </a:cubicBezTo>
                <a:close/>
                <a:moveTo>
                  <a:pt x="2765" y="1253"/>
                </a:moveTo>
                <a:lnTo>
                  <a:pt x="2765" y="1253"/>
                </a:lnTo>
                <a:cubicBezTo>
                  <a:pt x="2774" y="1244"/>
                  <a:pt x="2783" y="1235"/>
                  <a:pt x="2791" y="1235"/>
                </a:cubicBezTo>
                <a:cubicBezTo>
                  <a:pt x="3005" y="1191"/>
                  <a:pt x="3005" y="1191"/>
                  <a:pt x="3005" y="1191"/>
                </a:cubicBezTo>
                <a:cubicBezTo>
                  <a:pt x="3005" y="1262"/>
                  <a:pt x="3005" y="1262"/>
                  <a:pt x="3005" y="1262"/>
                </a:cubicBezTo>
                <a:lnTo>
                  <a:pt x="3005" y="1262"/>
                </a:lnTo>
                <a:cubicBezTo>
                  <a:pt x="3014" y="1333"/>
                  <a:pt x="3067" y="1386"/>
                  <a:pt x="3138" y="1386"/>
                </a:cubicBezTo>
                <a:cubicBezTo>
                  <a:pt x="3200" y="1386"/>
                  <a:pt x="3262" y="1333"/>
                  <a:pt x="3262" y="1262"/>
                </a:cubicBezTo>
                <a:cubicBezTo>
                  <a:pt x="3262" y="1191"/>
                  <a:pt x="3262" y="1191"/>
                  <a:pt x="3262" y="1191"/>
                </a:cubicBezTo>
                <a:cubicBezTo>
                  <a:pt x="3476" y="1235"/>
                  <a:pt x="3476" y="1235"/>
                  <a:pt x="3476" y="1235"/>
                </a:cubicBezTo>
                <a:cubicBezTo>
                  <a:pt x="3494" y="1235"/>
                  <a:pt x="3503" y="1244"/>
                  <a:pt x="3503" y="1253"/>
                </a:cubicBezTo>
                <a:cubicBezTo>
                  <a:pt x="3645" y="1679"/>
                  <a:pt x="3645" y="1679"/>
                  <a:pt x="3645" y="1679"/>
                </a:cubicBezTo>
                <a:cubicBezTo>
                  <a:pt x="3645" y="1687"/>
                  <a:pt x="3645" y="1696"/>
                  <a:pt x="3636" y="1714"/>
                </a:cubicBezTo>
                <a:cubicBezTo>
                  <a:pt x="3636" y="1723"/>
                  <a:pt x="3618" y="1723"/>
                  <a:pt x="3609" y="1723"/>
                </a:cubicBezTo>
                <a:cubicBezTo>
                  <a:pt x="3520" y="1723"/>
                  <a:pt x="3520" y="1723"/>
                  <a:pt x="3520" y="1723"/>
                </a:cubicBezTo>
                <a:cubicBezTo>
                  <a:pt x="3440" y="1563"/>
                  <a:pt x="3271" y="1456"/>
                  <a:pt x="3085" y="1456"/>
                </a:cubicBezTo>
                <a:cubicBezTo>
                  <a:pt x="2996" y="1456"/>
                  <a:pt x="2907" y="1483"/>
                  <a:pt x="2836" y="1527"/>
                </a:cubicBezTo>
                <a:cubicBezTo>
                  <a:pt x="2800" y="1492"/>
                  <a:pt x="2756" y="1456"/>
                  <a:pt x="2712" y="1431"/>
                </a:cubicBezTo>
                <a:lnTo>
                  <a:pt x="2765" y="1253"/>
                </a:lnTo>
                <a:close/>
                <a:moveTo>
                  <a:pt x="2551" y="1315"/>
                </a:moveTo>
                <a:lnTo>
                  <a:pt x="2551" y="1315"/>
                </a:lnTo>
                <a:cubicBezTo>
                  <a:pt x="2569" y="1315"/>
                  <a:pt x="2587" y="1333"/>
                  <a:pt x="2587" y="1342"/>
                </a:cubicBezTo>
                <a:cubicBezTo>
                  <a:pt x="2605" y="1395"/>
                  <a:pt x="2605" y="1395"/>
                  <a:pt x="2605" y="1395"/>
                </a:cubicBezTo>
                <a:cubicBezTo>
                  <a:pt x="2551" y="1377"/>
                  <a:pt x="2498" y="1368"/>
                  <a:pt x="2436" y="1368"/>
                </a:cubicBezTo>
                <a:cubicBezTo>
                  <a:pt x="2392" y="1368"/>
                  <a:pt x="2338" y="1377"/>
                  <a:pt x="2294" y="1386"/>
                </a:cubicBezTo>
                <a:cubicBezTo>
                  <a:pt x="2294" y="1377"/>
                  <a:pt x="2294" y="1368"/>
                  <a:pt x="2294" y="1350"/>
                </a:cubicBezTo>
                <a:cubicBezTo>
                  <a:pt x="2294" y="1262"/>
                  <a:pt x="2294" y="1262"/>
                  <a:pt x="2294" y="1262"/>
                </a:cubicBezTo>
                <a:lnTo>
                  <a:pt x="2551" y="1315"/>
                </a:lnTo>
                <a:close/>
                <a:moveTo>
                  <a:pt x="2605" y="639"/>
                </a:moveTo>
                <a:lnTo>
                  <a:pt x="2605" y="639"/>
                </a:lnTo>
                <a:cubicBezTo>
                  <a:pt x="2614" y="648"/>
                  <a:pt x="2614" y="657"/>
                  <a:pt x="2614" y="666"/>
                </a:cubicBezTo>
                <a:cubicBezTo>
                  <a:pt x="2614" y="666"/>
                  <a:pt x="2614" y="666"/>
                  <a:pt x="2614" y="675"/>
                </a:cubicBezTo>
                <a:cubicBezTo>
                  <a:pt x="2614" y="693"/>
                  <a:pt x="2605" y="720"/>
                  <a:pt x="2587" y="728"/>
                </a:cubicBezTo>
                <a:lnTo>
                  <a:pt x="2578" y="728"/>
                </a:lnTo>
                <a:cubicBezTo>
                  <a:pt x="2578" y="666"/>
                  <a:pt x="2578" y="666"/>
                  <a:pt x="2578" y="666"/>
                </a:cubicBezTo>
                <a:cubicBezTo>
                  <a:pt x="2578" y="639"/>
                  <a:pt x="2578" y="639"/>
                  <a:pt x="2578" y="639"/>
                </a:cubicBezTo>
                <a:cubicBezTo>
                  <a:pt x="2578" y="613"/>
                  <a:pt x="2578" y="613"/>
                  <a:pt x="2578" y="613"/>
                </a:cubicBezTo>
                <a:cubicBezTo>
                  <a:pt x="2578" y="622"/>
                  <a:pt x="2587" y="622"/>
                  <a:pt x="2587" y="622"/>
                </a:cubicBezTo>
                <a:cubicBezTo>
                  <a:pt x="2596" y="622"/>
                  <a:pt x="2596" y="631"/>
                  <a:pt x="2605" y="639"/>
                </a:cubicBezTo>
                <a:close/>
                <a:moveTo>
                  <a:pt x="1689" y="639"/>
                </a:moveTo>
                <a:lnTo>
                  <a:pt x="1689" y="639"/>
                </a:lnTo>
                <a:cubicBezTo>
                  <a:pt x="1689" y="666"/>
                  <a:pt x="1689" y="666"/>
                  <a:pt x="1689" y="666"/>
                </a:cubicBezTo>
                <a:cubicBezTo>
                  <a:pt x="1689" y="711"/>
                  <a:pt x="1689" y="711"/>
                  <a:pt x="1689" y="711"/>
                </a:cubicBezTo>
                <a:cubicBezTo>
                  <a:pt x="1681" y="702"/>
                  <a:pt x="1671" y="693"/>
                  <a:pt x="1671" y="675"/>
                </a:cubicBezTo>
                <a:cubicBezTo>
                  <a:pt x="1671" y="666"/>
                  <a:pt x="1671" y="666"/>
                  <a:pt x="1671" y="666"/>
                </a:cubicBezTo>
                <a:cubicBezTo>
                  <a:pt x="1671" y="657"/>
                  <a:pt x="1681" y="639"/>
                  <a:pt x="1689" y="639"/>
                </a:cubicBezTo>
                <a:lnTo>
                  <a:pt x="1689" y="631"/>
                </a:lnTo>
                <a:lnTo>
                  <a:pt x="1689" y="639"/>
                </a:lnTo>
                <a:close/>
                <a:moveTo>
                  <a:pt x="1725" y="462"/>
                </a:moveTo>
                <a:lnTo>
                  <a:pt x="1725" y="462"/>
                </a:lnTo>
                <a:lnTo>
                  <a:pt x="1725" y="462"/>
                </a:lnTo>
                <a:cubicBezTo>
                  <a:pt x="1698" y="462"/>
                  <a:pt x="1698" y="462"/>
                  <a:pt x="1698" y="462"/>
                </a:cubicBezTo>
                <a:cubicBezTo>
                  <a:pt x="1698" y="568"/>
                  <a:pt x="1698" y="568"/>
                  <a:pt x="1698" y="568"/>
                </a:cubicBezTo>
                <a:cubicBezTo>
                  <a:pt x="1689" y="568"/>
                  <a:pt x="1689" y="568"/>
                  <a:pt x="1689" y="577"/>
                </a:cubicBezTo>
                <a:cubicBezTo>
                  <a:pt x="1689" y="453"/>
                  <a:pt x="1689" y="453"/>
                  <a:pt x="1689" y="453"/>
                </a:cubicBezTo>
                <a:cubicBezTo>
                  <a:pt x="1689" y="240"/>
                  <a:pt x="1867" y="62"/>
                  <a:pt x="2080" y="62"/>
                </a:cubicBezTo>
                <a:cubicBezTo>
                  <a:pt x="2196" y="62"/>
                  <a:pt x="2196" y="62"/>
                  <a:pt x="2196" y="62"/>
                </a:cubicBezTo>
                <a:cubicBezTo>
                  <a:pt x="2418" y="62"/>
                  <a:pt x="2596" y="240"/>
                  <a:pt x="2596" y="453"/>
                </a:cubicBezTo>
                <a:cubicBezTo>
                  <a:pt x="2596" y="586"/>
                  <a:pt x="2596" y="586"/>
                  <a:pt x="2596" y="586"/>
                </a:cubicBezTo>
                <a:lnTo>
                  <a:pt x="2587" y="586"/>
                </a:lnTo>
                <a:cubicBezTo>
                  <a:pt x="2587" y="462"/>
                  <a:pt x="2587" y="462"/>
                  <a:pt x="2587" y="462"/>
                </a:cubicBezTo>
                <a:cubicBezTo>
                  <a:pt x="2560" y="462"/>
                  <a:pt x="2560" y="462"/>
                  <a:pt x="2560" y="462"/>
                </a:cubicBezTo>
                <a:cubicBezTo>
                  <a:pt x="2507" y="462"/>
                  <a:pt x="2454" y="426"/>
                  <a:pt x="2445" y="373"/>
                </a:cubicBezTo>
                <a:cubicBezTo>
                  <a:pt x="2436" y="337"/>
                  <a:pt x="2436" y="337"/>
                  <a:pt x="2436" y="337"/>
                </a:cubicBezTo>
                <a:cubicBezTo>
                  <a:pt x="2400" y="355"/>
                  <a:pt x="2400" y="355"/>
                  <a:pt x="2400" y="355"/>
                </a:cubicBezTo>
                <a:cubicBezTo>
                  <a:pt x="2320" y="391"/>
                  <a:pt x="2223" y="409"/>
                  <a:pt x="2134" y="409"/>
                </a:cubicBezTo>
                <a:cubicBezTo>
                  <a:pt x="2045" y="409"/>
                  <a:pt x="1956" y="391"/>
                  <a:pt x="1876" y="364"/>
                </a:cubicBezTo>
                <a:cubicBezTo>
                  <a:pt x="1849" y="346"/>
                  <a:pt x="1849" y="346"/>
                  <a:pt x="1849" y="346"/>
                </a:cubicBezTo>
                <a:cubicBezTo>
                  <a:pt x="1840" y="382"/>
                  <a:pt x="1840" y="382"/>
                  <a:pt x="1840" y="382"/>
                </a:cubicBezTo>
                <a:cubicBezTo>
                  <a:pt x="1823" y="426"/>
                  <a:pt x="1778" y="462"/>
                  <a:pt x="1725" y="462"/>
                </a:cubicBezTo>
                <a:close/>
                <a:moveTo>
                  <a:pt x="1752" y="764"/>
                </a:moveTo>
                <a:lnTo>
                  <a:pt x="1752" y="764"/>
                </a:lnTo>
                <a:cubicBezTo>
                  <a:pt x="1752" y="666"/>
                  <a:pt x="1752" y="666"/>
                  <a:pt x="1752" y="666"/>
                </a:cubicBezTo>
                <a:cubicBezTo>
                  <a:pt x="1752" y="639"/>
                  <a:pt x="1752" y="639"/>
                  <a:pt x="1752" y="639"/>
                </a:cubicBezTo>
                <a:cubicBezTo>
                  <a:pt x="1752" y="604"/>
                  <a:pt x="1752" y="604"/>
                  <a:pt x="1752" y="604"/>
                </a:cubicBezTo>
                <a:cubicBezTo>
                  <a:pt x="1752" y="515"/>
                  <a:pt x="1752" y="515"/>
                  <a:pt x="1752" y="515"/>
                </a:cubicBezTo>
                <a:cubicBezTo>
                  <a:pt x="1805" y="506"/>
                  <a:pt x="1858" y="471"/>
                  <a:pt x="1885" y="426"/>
                </a:cubicBezTo>
                <a:cubicBezTo>
                  <a:pt x="1965" y="453"/>
                  <a:pt x="2045" y="471"/>
                  <a:pt x="2134" y="471"/>
                </a:cubicBezTo>
                <a:cubicBezTo>
                  <a:pt x="2223" y="471"/>
                  <a:pt x="2311" y="453"/>
                  <a:pt x="2400" y="417"/>
                </a:cubicBezTo>
                <a:cubicBezTo>
                  <a:pt x="2427" y="471"/>
                  <a:pt x="2472" y="506"/>
                  <a:pt x="2525" y="515"/>
                </a:cubicBezTo>
                <a:cubicBezTo>
                  <a:pt x="2525" y="604"/>
                  <a:pt x="2525" y="604"/>
                  <a:pt x="2525" y="604"/>
                </a:cubicBezTo>
                <a:cubicBezTo>
                  <a:pt x="2525" y="639"/>
                  <a:pt x="2525" y="639"/>
                  <a:pt x="2525" y="639"/>
                </a:cubicBezTo>
                <a:cubicBezTo>
                  <a:pt x="2525" y="666"/>
                  <a:pt x="2525" y="666"/>
                  <a:pt x="2525" y="666"/>
                </a:cubicBezTo>
                <a:cubicBezTo>
                  <a:pt x="2525" y="764"/>
                  <a:pt x="2525" y="764"/>
                  <a:pt x="2525" y="764"/>
                </a:cubicBezTo>
                <a:cubicBezTo>
                  <a:pt x="2525" y="933"/>
                  <a:pt x="2418" y="1075"/>
                  <a:pt x="2267" y="1128"/>
                </a:cubicBezTo>
                <a:cubicBezTo>
                  <a:pt x="2231" y="1137"/>
                  <a:pt x="2187" y="1146"/>
                  <a:pt x="2143" y="1146"/>
                </a:cubicBezTo>
                <a:cubicBezTo>
                  <a:pt x="2098" y="1146"/>
                  <a:pt x="2054" y="1137"/>
                  <a:pt x="2018" y="1128"/>
                </a:cubicBezTo>
                <a:cubicBezTo>
                  <a:pt x="1858" y="1075"/>
                  <a:pt x="1752" y="933"/>
                  <a:pt x="1752" y="764"/>
                </a:cubicBezTo>
                <a:close/>
                <a:moveTo>
                  <a:pt x="1636" y="1527"/>
                </a:moveTo>
                <a:lnTo>
                  <a:pt x="1636" y="1527"/>
                </a:lnTo>
                <a:cubicBezTo>
                  <a:pt x="1663" y="1456"/>
                  <a:pt x="1663" y="1456"/>
                  <a:pt x="1663" y="1456"/>
                </a:cubicBezTo>
                <a:cubicBezTo>
                  <a:pt x="1698" y="1342"/>
                  <a:pt x="1698" y="1342"/>
                  <a:pt x="1698" y="1342"/>
                </a:cubicBezTo>
                <a:cubicBezTo>
                  <a:pt x="1698" y="1333"/>
                  <a:pt x="1716" y="1315"/>
                  <a:pt x="1734" y="1315"/>
                </a:cubicBezTo>
                <a:cubicBezTo>
                  <a:pt x="1983" y="1262"/>
                  <a:pt x="1983" y="1262"/>
                  <a:pt x="1983" y="1262"/>
                </a:cubicBezTo>
                <a:cubicBezTo>
                  <a:pt x="1983" y="1350"/>
                  <a:pt x="1983" y="1350"/>
                  <a:pt x="1983" y="1350"/>
                </a:cubicBezTo>
                <a:lnTo>
                  <a:pt x="1983" y="1350"/>
                </a:lnTo>
                <a:cubicBezTo>
                  <a:pt x="1991" y="1413"/>
                  <a:pt x="2027" y="1465"/>
                  <a:pt x="2080" y="1492"/>
                </a:cubicBezTo>
                <a:cubicBezTo>
                  <a:pt x="1974" y="1581"/>
                  <a:pt x="1894" y="1705"/>
                  <a:pt x="1867" y="1856"/>
                </a:cubicBezTo>
                <a:cubicBezTo>
                  <a:pt x="1814" y="1750"/>
                  <a:pt x="1725" y="1661"/>
                  <a:pt x="1609" y="1607"/>
                </a:cubicBezTo>
                <a:lnTo>
                  <a:pt x="1636" y="1527"/>
                </a:lnTo>
                <a:close/>
                <a:moveTo>
                  <a:pt x="1556" y="675"/>
                </a:moveTo>
                <a:lnTo>
                  <a:pt x="1556" y="675"/>
                </a:lnTo>
                <a:cubicBezTo>
                  <a:pt x="1565" y="684"/>
                  <a:pt x="1565" y="684"/>
                  <a:pt x="1565" y="693"/>
                </a:cubicBezTo>
                <a:cubicBezTo>
                  <a:pt x="1565" y="702"/>
                  <a:pt x="1565" y="702"/>
                  <a:pt x="1565" y="702"/>
                </a:cubicBezTo>
                <a:cubicBezTo>
                  <a:pt x="1565" y="720"/>
                  <a:pt x="1556" y="737"/>
                  <a:pt x="1538" y="746"/>
                </a:cubicBezTo>
                <a:cubicBezTo>
                  <a:pt x="1538" y="746"/>
                  <a:pt x="1538" y="746"/>
                  <a:pt x="1529" y="746"/>
                </a:cubicBezTo>
                <a:cubicBezTo>
                  <a:pt x="1529" y="693"/>
                  <a:pt x="1529" y="693"/>
                  <a:pt x="1529" y="693"/>
                </a:cubicBezTo>
                <a:cubicBezTo>
                  <a:pt x="1529" y="675"/>
                  <a:pt x="1529" y="675"/>
                  <a:pt x="1529" y="675"/>
                </a:cubicBezTo>
                <a:cubicBezTo>
                  <a:pt x="1529" y="657"/>
                  <a:pt x="1529" y="657"/>
                  <a:pt x="1529" y="657"/>
                </a:cubicBezTo>
                <a:cubicBezTo>
                  <a:pt x="1538" y="657"/>
                  <a:pt x="1538" y="657"/>
                  <a:pt x="1538" y="657"/>
                </a:cubicBezTo>
                <a:cubicBezTo>
                  <a:pt x="1547" y="666"/>
                  <a:pt x="1547" y="666"/>
                  <a:pt x="1556" y="675"/>
                </a:cubicBezTo>
                <a:close/>
                <a:moveTo>
                  <a:pt x="801" y="675"/>
                </a:moveTo>
                <a:lnTo>
                  <a:pt x="801" y="675"/>
                </a:lnTo>
                <a:cubicBezTo>
                  <a:pt x="801" y="693"/>
                  <a:pt x="801" y="693"/>
                  <a:pt x="801" y="693"/>
                </a:cubicBezTo>
                <a:cubicBezTo>
                  <a:pt x="801" y="737"/>
                  <a:pt x="801" y="737"/>
                  <a:pt x="801" y="737"/>
                </a:cubicBezTo>
                <a:cubicBezTo>
                  <a:pt x="792" y="728"/>
                  <a:pt x="783" y="720"/>
                  <a:pt x="783" y="702"/>
                </a:cubicBezTo>
                <a:cubicBezTo>
                  <a:pt x="783" y="702"/>
                  <a:pt x="783" y="702"/>
                  <a:pt x="783" y="693"/>
                </a:cubicBezTo>
                <a:cubicBezTo>
                  <a:pt x="792" y="684"/>
                  <a:pt x="792" y="675"/>
                  <a:pt x="801" y="675"/>
                </a:cubicBezTo>
                <a:close/>
                <a:moveTo>
                  <a:pt x="827" y="524"/>
                </a:moveTo>
                <a:lnTo>
                  <a:pt x="827" y="524"/>
                </a:lnTo>
                <a:lnTo>
                  <a:pt x="827" y="524"/>
                </a:lnTo>
                <a:cubicBezTo>
                  <a:pt x="801" y="524"/>
                  <a:pt x="801" y="524"/>
                  <a:pt x="801" y="524"/>
                </a:cubicBezTo>
                <a:cubicBezTo>
                  <a:pt x="801" y="622"/>
                  <a:pt x="801" y="622"/>
                  <a:pt x="801" y="622"/>
                </a:cubicBezTo>
                <a:lnTo>
                  <a:pt x="801" y="622"/>
                </a:lnTo>
                <a:cubicBezTo>
                  <a:pt x="801" y="524"/>
                  <a:pt x="801" y="524"/>
                  <a:pt x="801" y="524"/>
                </a:cubicBezTo>
                <a:cubicBezTo>
                  <a:pt x="801" y="346"/>
                  <a:pt x="943" y="195"/>
                  <a:pt x="1129" y="195"/>
                </a:cubicBezTo>
                <a:cubicBezTo>
                  <a:pt x="1218" y="195"/>
                  <a:pt x="1218" y="195"/>
                  <a:pt x="1218" y="195"/>
                </a:cubicBezTo>
                <a:cubicBezTo>
                  <a:pt x="1396" y="195"/>
                  <a:pt x="1547" y="346"/>
                  <a:pt x="1547" y="524"/>
                </a:cubicBezTo>
                <a:cubicBezTo>
                  <a:pt x="1547" y="631"/>
                  <a:pt x="1547" y="631"/>
                  <a:pt x="1547" y="631"/>
                </a:cubicBezTo>
                <a:lnTo>
                  <a:pt x="1538" y="631"/>
                </a:lnTo>
                <a:cubicBezTo>
                  <a:pt x="1538" y="524"/>
                  <a:pt x="1538" y="524"/>
                  <a:pt x="1538" y="524"/>
                </a:cubicBezTo>
                <a:cubicBezTo>
                  <a:pt x="1520" y="524"/>
                  <a:pt x="1520" y="524"/>
                  <a:pt x="1520" y="524"/>
                </a:cubicBezTo>
                <a:cubicBezTo>
                  <a:pt x="1476" y="524"/>
                  <a:pt x="1432" y="497"/>
                  <a:pt x="1423" y="453"/>
                </a:cubicBezTo>
                <a:cubicBezTo>
                  <a:pt x="1414" y="426"/>
                  <a:pt x="1414" y="426"/>
                  <a:pt x="1414" y="426"/>
                </a:cubicBezTo>
                <a:cubicBezTo>
                  <a:pt x="1387" y="435"/>
                  <a:pt x="1387" y="435"/>
                  <a:pt x="1387" y="435"/>
                </a:cubicBezTo>
                <a:cubicBezTo>
                  <a:pt x="1316" y="471"/>
                  <a:pt x="1245" y="488"/>
                  <a:pt x="1165" y="488"/>
                </a:cubicBezTo>
                <a:cubicBezTo>
                  <a:pt x="1094" y="488"/>
                  <a:pt x="1023" y="471"/>
                  <a:pt x="952" y="444"/>
                </a:cubicBezTo>
                <a:cubicBezTo>
                  <a:pt x="934" y="435"/>
                  <a:pt x="934" y="435"/>
                  <a:pt x="934" y="435"/>
                </a:cubicBezTo>
                <a:cubicBezTo>
                  <a:pt x="925" y="462"/>
                  <a:pt x="925" y="462"/>
                  <a:pt x="925" y="462"/>
                </a:cubicBezTo>
                <a:cubicBezTo>
                  <a:pt x="907" y="497"/>
                  <a:pt x="872" y="524"/>
                  <a:pt x="836" y="524"/>
                </a:cubicBezTo>
                <a:lnTo>
                  <a:pt x="827" y="524"/>
                </a:lnTo>
                <a:close/>
                <a:moveTo>
                  <a:pt x="854" y="773"/>
                </a:moveTo>
                <a:lnTo>
                  <a:pt x="854" y="773"/>
                </a:lnTo>
                <a:cubicBezTo>
                  <a:pt x="854" y="693"/>
                  <a:pt x="854" y="693"/>
                  <a:pt x="854" y="693"/>
                </a:cubicBezTo>
                <a:cubicBezTo>
                  <a:pt x="854" y="675"/>
                  <a:pt x="854" y="675"/>
                  <a:pt x="854" y="675"/>
                </a:cubicBezTo>
                <a:cubicBezTo>
                  <a:pt x="854" y="648"/>
                  <a:pt x="854" y="648"/>
                  <a:pt x="854" y="648"/>
                </a:cubicBezTo>
                <a:cubicBezTo>
                  <a:pt x="854" y="577"/>
                  <a:pt x="854" y="577"/>
                  <a:pt x="854" y="577"/>
                </a:cubicBezTo>
                <a:cubicBezTo>
                  <a:pt x="898" y="568"/>
                  <a:pt x="934" y="542"/>
                  <a:pt x="960" y="497"/>
                </a:cubicBezTo>
                <a:cubicBezTo>
                  <a:pt x="1023" y="524"/>
                  <a:pt x="1094" y="533"/>
                  <a:pt x="1165" y="533"/>
                </a:cubicBezTo>
                <a:cubicBezTo>
                  <a:pt x="1245" y="533"/>
                  <a:pt x="1316" y="524"/>
                  <a:pt x="1387" y="488"/>
                </a:cubicBezTo>
                <a:cubicBezTo>
                  <a:pt x="1405" y="533"/>
                  <a:pt x="1449" y="568"/>
                  <a:pt x="1494" y="577"/>
                </a:cubicBezTo>
                <a:cubicBezTo>
                  <a:pt x="1494" y="648"/>
                  <a:pt x="1494" y="648"/>
                  <a:pt x="1494" y="648"/>
                </a:cubicBezTo>
                <a:cubicBezTo>
                  <a:pt x="1494" y="675"/>
                  <a:pt x="1494" y="675"/>
                  <a:pt x="1494" y="675"/>
                </a:cubicBezTo>
                <a:cubicBezTo>
                  <a:pt x="1494" y="693"/>
                  <a:pt x="1494" y="693"/>
                  <a:pt x="1494" y="693"/>
                </a:cubicBezTo>
                <a:cubicBezTo>
                  <a:pt x="1494" y="773"/>
                  <a:pt x="1494" y="773"/>
                  <a:pt x="1494" y="773"/>
                </a:cubicBezTo>
                <a:cubicBezTo>
                  <a:pt x="1494" y="915"/>
                  <a:pt x="1405" y="1031"/>
                  <a:pt x="1280" y="1075"/>
                </a:cubicBezTo>
                <a:cubicBezTo>
                  <a:pt x="1245" y="1093"/>
                  <a:pt x="1209" y="1093"/>
                  <a:pt x="1174" y="1093"/>
                </a:cubicBezTo>
                <a:cubicBezTo>
                  <a:pt x="1138" y="1093"/>
                  <a:pt x="1103" y="1093"/>
                  <a:pt x="1067" y="1075"/>
                </a:cubicBezTo>
                <a:cubicBezTo>
                  <a:pt x="943" y="1031"/>
                  <a:pt x="854" y="915"/>
                  <a:pt x="854" y="773"/>
                </a:cubicBezTo>
                <a:close/>
                <a:moveTo>
                  <a:pt x="1254" y="1137"/>
                </a:moveTo>
                <a:lnTo>
                  <a:pt x="1254" y="1137"/>
                </a:lnTo>
                <a:cubicBezTo>
                  <a:pt x="1254" y="1164"/>
                  <a:pt x="1254" y="1164"/>
                  <a:pt x="1254" y="1164"/>
                </a:cubicBezTo>
                <a:cubicBezTo>
                  <a:pt x="1254" y="1262"/>
                  <a:pt x="1254" y="1262"/>
                  <a:pt x="1254" y="1262"/>
                </a:cubicBezTo>
                <a:cubicBezTo>
                  <a:pt x="1254" y="1306"/>
                  <a:pt x="1218" y="1342"/>
                  <a:pt x="1174" y="1342"/>
                </a:cubicBezTo>
                <a:cubicBezTo>
                  <a:pt x="1129" y="1342"/>
                  <a:pt x="1094" y="1306"/>
                  <a:pt x="1094" y="1262"/>
                </a:cubicBezTo>
                <a:cubicBezTo>
                  <a:pt x="1094" y="1164"/>
                  <a:pt x="1094" y="1164"/>
                  <a:pt x="1094" y="1164"/>
                </a:cubicBezTo>
                <a:cubicBezTo>
                  <a:pt x="1094" y="1137"/>
                  <a:pt x="1094" y="1137"/>
                  <a:pt x="1094" y="1137"/>
                </a:cubicBezTo>
                <a:cubicBezTo>
                  <a:pt x="1120" y="1137"/>
                  <a:pt x="1147" y="1146"/>
                  <a:pt x="1174" y="1146"/>
                </a:cubicBezTo>
                <a:cubicBezTo>
                  <a:pt x="1200" y="1146"/>
                  <a:pt x="1227" y="1137"/>
                  <a:pt x="1254" y="1137"/>
                </a:cubicBezTo>
                <a:close/>
                <a:moveTo>
                  <a:pt x="703" y="1723"/>
                </a:moveTo>
                <a:lnTo>
                  <a:pt x="703" y="1723"/>
                </a:lnTo>
                <a:cubicBezTo>
                  <a:pt x="685" y="1723"/>
                  <a:pt x="676" y="1723"/>
                  <a:pt x="667" y="1714"/>
                </a:cubicBezTo>
                <a:cubicBezTo>
                  <a:pt x="667" y="1696"/>
                  <a:pt x="658" y="1687"/>
                  <a:pt x="667" y="1679"/>
                </a:cubicBezTo>
                <a:cubicBezTo>
                  <a:pt x="809" y="1253"/>
                  <a:pt x="809" y="1253"/>
                  <a:pt x="809" y="1253"/>
                </a:cubicBezTo>
                <a:cubicBezTo>
                  <a:pt x="809" y="1244"/>
                  <a:pt x="818" y="1235"/>
                  <a:pt x="836" y="1235"/>
                </a:cubicBezTo>
                <a:cubicBezTo>
                  <a:pt x="1041" y="1191"/>
                  <a:pt x="1041" y="1191"/>
                  <a:pt x="1041" y="1191"/>
                </a:cubicBezTo>
                <a:cubicBezTo>
                  <a:pt x="1041" y="1262"/>
                  <a:pt x="1041" y="1262"/>
                  <a:pt x="1041" y="1262"/>
                </a:cubicBezTo>
                <a:lnTo>
                  <a:pt x="1041" y="1262"/>
                </a:lnTo>
                <a:cubicBezTo>
                  <a:pt x="1049" y="1333"/>
                  <a:pt x="1103" y="1386"/>
                  <a:pt x="1174" y="1386"/>
                </a:cubicBezTo>
                <a:cubicBezTo>
                  <a:pt x="1245" y="1386"/>
                  <a:pt x="1298" y="1333"/>
                  <a:pt x="1298" y="1262"/>
                </a:cubicBezTo>
                <a:cubicBezTo>
                  <a:pt x="1298" y="1191"/>
                  <a:pt x="1298" y="1191"/>
                  <a:pt x="1298" y="1191"/>
                </a:cubicBezTo>
                <a:cubicBezTo>
                  <a:pt x="1512" y="1235"/>
                  <a:pt x="1512" y="1235"/>
                  <a:pt x="1512" y="1235"/>
                </a:cubicBezTo>
                <a:cubicBezTo>
                  <a:pt x="1529" y="1235"/>
                  <a:pt x="1538" y="1244"/>
                  <a:pt x="1538" y="1253"/>
                </a:cubicBezTo>
                <a:cubicBezTo>
                  <a:pt x="1600" y="1439"/>
                  <a:pt x="1600" y="1439"/>
                  <a:pt x="1600" y="1439"/>
                </a:cubicBezTo>
                <a:cubicBezTo>
                  <a:pt x="1556" y="1590"/>
                  <a:pt x="1556" y="1590"/>
                  <a:pt x="1556" y="1590"/>
                </a:cubicBezTo>
                <a:cubicBezTo>
                  <a:pt x="1503" y="1572"/>
                  <a:pt x="1449" y="1572"/>
                  <a:pt x="1396" y="1572"/>
                </a:cubicBezTo>
                <a:cubicBezTo>
                  <a:pt x="1272" y="1572"/>
                  <a:pt x="1272" y="1572"/>
                  <a:pt x="1272" y="1572"/>
                </a:cubicBezTo>
                <a:cubicBezTo>
                  <a:pt x="1120" y="1572"/>
                  <a:pt x="987" y="1625"/>
                  <a:pt x="898" y="1723"/>
                </a:cubicBezTo>
                <a:lnTo>
                  <a:pt x="703" y="1723"/>
                </a:lnTo>
                <a:close/>
                <a:moveTo>
                  <a:pt x="818" y="2301"/>
                </a:moveTo>
                <a:lnTo>
                  <a:pt x="818" y="2301"/>
                </a:lnTo>
                <a:cubicBezTo>
                  <a:pt x="818" y="2336"/>
                  <a:pt x="818" y="2336"/>
                  <a:pt x="818" y="2336"/>
                </a:cubicBezTo>
                <a:cubicBezTo>
                  <a:pt x="818" y="2390"/>
                  <a:pt x="818" y="2390"/>
                  <a:pt x="818" y="2390"/>
                </a:cubicBezTo>
                <a:cubicBezTo>
                  <a:pt x="801" y="2380"/>
                  <a:pt x="792" y="2363"/>
                  <a:pt x="792" y="2345"/>
                </a:cubicBezTo>
                <a:lnTo>
                  <a:pt x="792" y="2336"/>
                </a:lnTo>
                <a:cubicBezTo>
                  <a:pt x="801" y="2318"/>
                  <a:pt x="801" y="2309"/>
                  <a:pt x="818" y="2301"/>
                </a:cubicBezTo>
                <a:close/>
                <a:moveTo>
                  <a:pt x="854" y="2096"/>
                </a:moveTo>
                <a:lnTo>
                  <a:pt x="854" y="2096"/>
                </a:lnTo>
                <a:lnTo>
                  <a:pt x="854" y="2096"/>
                </a:lnTo>
                <a:cubicBezTo>
                  <a:pt x="818" y="2096"/>
                  <a:pt x="818" y="2096"/>
                  <a:pt x="818" y="2096"/>
                </a:cubicBezTo>
                <a:cubicBezTo>
                  <a:pt x="818" y="2229"/>
                  <a:pt x="818" y="2229"/>
                  <a:pt x="818" y="2229"/>
                </a:cubicBezTo>
                <a:lnTo>
                  <a:pt x="809" y="2229"/>
                </a:lnTo>
                <a:cubicBezTo>
                  <a:pt x="809" y="2096"/>
                  <a:pt x="809" y="2096"/>
                  <a:pt x="809" y="2096"/>
                </a:cubicBezTo>
                <a:cubicBezTo>
                  <a:pt x="809" y="1972"/>
                  <a:pt x="863" y="1856"/>
                  <a:pt x="943" y="1776"/>
                </a:cubicBezTo>
                <a:cubicBezTo>
                  <a:pt x="960" y="1758"/>
                  <a:pt x="978" y="1741"/>
                  <a:pt x="996" y="1723"/>
                </a:cubicBezTo>
                <a:cubicBezTo>
                  <a:pt x="1076" y="1669"/>
                  <a:pt x="1165" y="1634"/>
                  <a:pt x="1272" y="1634"/>
                </a:cubicBezTo>
                <a:cubicBezTo>
                  <a:pt x="1396" y="1634"/>
                  <a:pt x="1396" y="1634"/>
                  <a:pt x="1396" y="1634"/>
                </a:cubicBezTo>
                <a:cubicBezTo>
                  <a:pt x="1449" y="1634"/>
                  <a:pt x="1494" y="1643"/>
                  <a:pt x="1529" y="1652"/>
                </a:cubicBezTo>
                <a:cubicBezTo>
                  <a:pt x="1547" y="1661"/>
                  <a:pt x="1565" y="1669"/>
                  <a:pt x="1583" y="1669"/>
                </a:cubicBezTo>
                <a:cubicBezTo>
                  <a:pt x="1689" y="1723"/>
                  <a:pt x="1778" y="1803"/>
                  <a:pt x="1823" y="1909"/>
                </a:cubicBezTo>
                <a:cubicBezTo>
                  <a:pt x="1832" y="1927"/>
                  <a:pt x="1840" y="1954"/>
                  <a:pt x="1840" y="1972"/>
                </a:cubicBezTo>
                <a:cubicBezTo>
                  <a:pt x="1849" y="1998"/>
                  <a:pt x="1858" y="2034"/>
                  <a:pt x="1858" y="2070"/>
                </a:cubicBezTo>
                <a:cubicBezTo>
                  <a:pt x="1849" y="2078"/>
                  <a:pt x="1832" y="2087"/>
                  <a:pt x="1823" y="2096"/>
                </a:cubicBezTo>
                <a:lnTo>
                  <a:pt x="1823" y="2096"/>
                </a:lnTo>
                <a:cubicBezTo>
                  <a:pt x="1752" y="2096"/>
                  <a:pt x="1698" y="2060"/>
                  <a:pt x="1689" y="1998"/>
                </a:cubicBezTo>
                <a:cubicBezTo>
                  <a:pt x="1681" y="1972"/>
                  <a:pt x="1681" y="1972"/>
                  <a:pt x="1681" y="1972"/>
                </a:cubicBezTo>
                <a:cubicBezTo>
                  <a:pt x="1681" y="1954"/>
                  <a:pt x="1681" y="1954"/>
                  <a:pt x="1681" y="1954"/>
                </a:cubicBezTo>
                <a:cubicBezTo>
                  <a:pt x="1645" y="1972"/>
                  <a:pt x="1645" y="1972"/>
                  <a:pt x="1645" y="1972"/>
                </a:cubicBezTo>
                <a:cubicBezTo>
                  <a:pt x="1636" y="1972"/>
                  <a:pt x="1636" y="1972"/>
                  <a:pt x="1636" y="1972"/>
                </a:cubicBezTo>
                <a:cubicBezTo>
                  <a:pt x="1538" y="2016"/>
                  <a:pt x="1432" y="2043"/>
                  <a:pt x="1325" y="2043"/>
                </a:cubicBezTo>
                <a:cubicBezTo>
                  <a:pt x="1227" y="2043"/>
                  <a:pt x="1120" y="2025"/>
                  <a:pt x="1031" y="1981"/>
                </a:cubicBezTo>
                <a:cubicBezTo>
                  <a:pt x="996" y="1972"/>
                  <a:pt x="996" y="1972"/>
                  <a:pt x="996" y="1972"/>
                </a:cubicBezTo>
                <a:cubicBezTo>
                  <a:pt x="987" y="2007"/>
                  <a:pt x="987" y="2007"/>
                  <a:pt x="987" y="2007"/>
                </a:cubicBezTo>
                <a:cubicBezTo>
                  <a:pt x="969" y="2060"/>
                  <a:pt x="916" y="2096"/>
                  <a:pt x="863" y="2096"/>
                </a:cubicBezTo>
                <a:lnTo>
                  <a:pt x="854" y="2096"/>
                </a:lnTo>
                <a:close/>
                <a:moveTo>
                  <a:pt x="889" y="2443"/>
                </a:moveTo>
                <a:lnTo>
                  <a:pt x="889" y="2443"/>
                </a:lnTo>
                <a:cubicBezTo>
                  <a:pt x="889" y="2336"/>
                  <a:pt x="889" y="2336"/>
                  <a:pt x="889" y="2336"/>
                </a:cubicBezTo>
                <a:cubicBezTo>
                  <a:pt x="889" y="2301"/>
                  <a:pt x="889" y="2301"/>
                  <a:pt x="889" y="2301"/>
                </a:cubicBezTo>
                <a:cubicBezTo>
                  <a:pt x="889" y="2265"/>
                  <a:pt x="889" y="2265"/>
                  <a:pt x="889" y="2265"/>
                </a:cubicBezTo>
                <a:cubicBezTo>
                  <a:pt x="889" y="2167"/>
                  <a:pt x="889" y="2167"/>
                  <a:pt x="889" y="2167"/>
                </a:cubicBezTo>
                <a:cubicBezTo>
                  <a:pt x="952" y="2158"/>
                  <a:pt x="1005" y="2114"/>
                  <a:pt x="1041" y="2060"/>
                </a:cubicBezTo>
                <a:cubicBezTo>
                  <a:pt x="1129" y="2096"/>
                  <a:pt x="1227" y="2105"/>
                  <a:pt x="1325" y="2105"/>
                </a:cubicBezTo>
                <a:cubicBezTo>
                  <a:pt x="1432" y="2105"/>
                  <a:pt x="1538" y="2087"/>
                  <a:pt x="1636" y="2052"/>
                </a:cubicBezTo>
                <a:cubicBezTo>
                  <a:pt x="1663" y="2105"/>
                  <a:pt x="1707" y="2141"/>
                  <a:pt x="1769" y="2158"/>
                </a:cubicBezTo>
                <a:cubicBezTo>
                  <a:pt x="1743" y="2203"/>
                  <a:pt x="1734" y="2247"/>
                  <a:pt x="1734" y="2301"/>
                </a:cubicBezTo>
                <a:cubicBezTo>
                  <a:pt x="1734" y="2354"/>
                  <a:pt x="1752" y="2416"/>
                  <a:pt x="1787" y="2460"/>
                </a:cubicBezTo>
                <a:cubicBezTo>
                  <a:pt x="1787" y="2496"/>
                  <a:pt x="1778" y="2523"/>
                  <a:pt x="1769" y="2558"/>
                </a:cubicBezTo>
                <a:cubicBezTo>
                  <a:pt x="1752" y="2585"/>
                  <a:pt x="1743" y="2620"/>
                  <a:pt x="1734" y="2656"/>
                </a:cubicBezTo>
                <a:cubicBezTo>
                  <a:pt x="1681" y="2754"/>
                  <a:pt x="1591" y="2834"/>
                  <a:pt x="1485" y="2869"/>
                </a:cubicBezTo>
                <a:cubicBezTo>
                  <a:pt x="1432" y="2887"/>
                  <a:pt x="1387" y="2896"/>
                  <a:pt x="1334" y="2896"/>
                </a:cubicBezTo>
                <a:cubicBezTo>
                  <a:pt x="1280" y="2896"/>
                  <a:pt x="1236" y="2887"/>
                  <a:pt x="1192" y="2869"/>
                </a:cubicBezTo>
                <a:cubicBezTo>
                  <a:pt x="1014" y="2807"/>
                  <a:pt x="889" y="2638"/>
                  <a:pt x="889" y="2443"/>
                </a:cubicBezTo>
                <a:close/>
                <a:moveTo>
                  <a:pt x="1449" y="2949"/>
                </a:moveTo>
                <a:lnTo>
                  <a:pt x="1449" y="2949"/>
                </a:lnTo>
                <a:cubicBezTo>
                  <a:pt x="1449" y="2994"/>
                  <a:pt x="1449" y="2994"/>
                  <a:pt x="1449" y="2994"/>
                </a:cubicBezTo>
                <a:cubicBezTo>
                  <a:pt x="1449" y="3127"/>
                  <a:pt x="1449" y="3127"/>
                  <a:pt x="1449" y="3127"/>
                </a:cubicBezTo>
                <a:cubicBezTo>
                  <a:pt x="1449" y="3189"/>
                  <a:pt x="1396" y="3234"/>
                  <a:pt x="1334" y="3234"/>
                </a:cubicBezTo>
                <a:cubicBezTo>
                  <a:pt x="1272" y="3234"/>
                  <a:pt x="1227" y="3189"/>
                  <a:pt x="1227" y="3127"/>
                </a:cubicBezTo>
                <a:cubicBezTo>
                  <a:pt x="1227" y="2985"/>
                  <a:pt x="1227" y="2985"/>
                  <a:pt x="1227" y="2985"/>
                </a:cubicBezTo>
                <a:cubicBezTo>
                  <a:pt x="1218" y="2949"/>
                  <a:pt x="1218" y="2949"/>
                  <a:pt x="1218" y="2949"/>
                </a:cubicBezTo>
                <a:cubicBezTo>
                  <a:pt x="1263" y="2958"/>
                  <a:pt x="1298" y="2958"/>
                  <a:pt x="1334" y="2958"/>
                </a:cubicBezTo>
                <a:cubicBezTo>
                  <a:pt x="1378" y="2958"/>
                  <a:pt x="1414" y="2958"/>
                  <a:pt x="1449" y="2949"/>
                </a:cubicBezTo>
                <a:close/>
                <a:moveTo>
                  <a:pt x="818" y="3118"/>
                </a:moveTo>
                <a:lnTo>
                  <a:pt x="818" y="3118"/>
                </a:lnTo>
                <a:cubicBezTo>
                  <a:pt x="827" y="3101"/>
                  <a:pt x="845" y="3091"/>
                  <a:pt x="863" y="3083"/>
                </a:cubicBezTo>
                <a:cubicBezTo>
                  <a:pt x="1156" y="3029"/>
                  <a:pt x="1156" y="3029"/>
                  <a:pt x="1156" y="3029"/>
                </a:cubicBezTo>
                <a:cubicBezTo>
                  <a:pt x="1156" y="3127"/>
                  <a:pt x="1156" y="3127"/>
                  <a:pt x="1156" y="3127"/>
                </a:cubicBezTo>
                <a:lnTo>
                  <a:pt x="1156" y="3127"/>
                </a:lnTo>
                <a:cubicBezTo>
                  <a:pt x="1156" y="3225"/>
                  <a:pt x="1236" y="3305"/>
                  <a:pt x="1334" y="3305"/>
                </a:cubicBezTo>
                <a:cubicBezTo>
                  <a:pt x="1432" y="3305"/>
                  <a:pt x="1512" y="3225"/>
                  <a:pt x="1512" y="3127"/>
                </a:cubicBezTo>
                <a:cubicBezTo>
                  <a:pt x="1512" y="3029"/>
                  <a:pt x="1512" y="3029"/>
                  <a:pt x="1512" y="3029"/>
                </a:cubicBezTo>
                <a:cubicBezTo>
                  <a:pt x="1814" y="3083"/>
                  <a:pt x="1814" y="3083"/>
                  <a:pt x="1814" y="3083"/>
                </a:cubicBezTo>
                <a:cubicBezTo>
                  <a:pt x="1832" y="3091"/>
                  <a:pt x="1849" y="3101"/>
                  <a:pt x="1858" y="3118"/>
                </a:cubicBezTo>
                <a:cubicBezTo>
                  <a:pt x="1938" y="3367"/>
                  <a:pt x="1938" y="3367"/>
                  <a:pt x="1938" y="3367"/>
                </a:cubicBezTo>
                <a:cubicBezTo>
                  <a:pt x="1929" y="3367"/>
                  <a:pt x="1929" y="3367"/>
                  <a:pt x="1920" y="3367"/>
                </a:cubicBezTo>
                <a:cubicBezTo>
                  <a:pt x="1787" y="3367"/>
                  <a:pt x="1787" y="3367"/>
                  <a:pt x="1787" y="3367"/>
                </a:cubicBezTo>
                <a:cubicBezTo>
                  <a:pt x="1529" y="3367"/>
                  <a:pt x="1316" y="3545"/>
                  <a:pt x="1254" y="3776"/>
                </a:cubicBezTo>
                <a:cubicBezTo>
                  <a:pt x="1245" y="3802"/>
                  <a:pt x="1245" y="3820"/>
                  <a:pt x="1236" y="3847"/>
                </a:cubicBezTo>
                <a:cubicBezTo>
                  <a:pt x="1236" y="3874"/>
                  <a:pt x="1236" y="3891"/>
                  <a:pt x="1236" y="3918"/>
                </a:cubicBezTo>
                <a:cubicBezTo>
                  <a:pt x="1236" y="4122"/>
                  <a:pt x="1236" y="4122"/>
                  <a:pt x="1236" y="4122"/>
                </a:cubicBezTo>
                <a:cubicBezTo>
                  <a:pt x="1218" y="4140"/>
                  <a:pt x="1218" y="4158"/>
                  <a:pt x="1218" y="4185"/>
                </a:cubicBezTo>
                <a:cubicBezTo>
                  <a:pt x="1218" y="4238"/>
                  <a:pt x="1254" y="4291"/>
                  <a:pt x="1316" y="4309"/>
                </a:cubicBezTo>
                <a:cubicBezTo>
                  <a:pt x="1325" y="4531"/>
                  <a:pt x="1467" y="4718"/>
                  <a:pt x="1663" y="4798"/>
                </a:cubicBezTo>
                <a:cubicBezTo>
                  <a:pt x="1663" y="4825"/>
                  <a:pt x="1663" y="4825"/>
                  <a:pt x="1663" y="4825"/>
                </a:cubicBezTo>
                <a:cubicBezTo>
                  <a:pt x="1343" y="4896"/>
                  <a:pt x="1343" y="4896"/>
                  <a:pt x="1343" y="4896"/>
                </a:cubicBezTo>
                <a:cubicBezTo>
                  <a:pt x="1298" y="4905"/>
                  <a:pt x="1263" y="4931"/>
                  <a:pt x="1245" y="4976"/>
                </a:cubicBezTo>
                <a:cubicBezTo>
                  <a:pt x="1236" y="5020"/>
                  <a:pt x="1236" y="5020"/>
                  <a:pt x="1236" y="5020"/>
                </a:cubicBezTo>
                <a:cubicBezTo>
                  <a:pt x="1183" y="4869"/>
                  <a:pt x="1183" y="4869"/>
                  <a:pt x="1183" y="4869"/>
                </a:cubicBezTo>
                <a:cubicBezTo>
                  <a:pt x="1174" y="4833"/>
                  <a:pt x="1138" y="4807"/>
                  <a:pt x="1103" y="4807"/>
                </a:cubicBezTo>
                <a:cubicBezTo>
                  <a:pt x="836" y="4754"/>
                  <a:pt x="836" y="4754"/>
                  <a:pt x="836" y="4754"/>
                </a:cubicBezTo>
                <a:cubicBezTo>
                  <a:pt x="836" y="4727"/>
                  <a:pt x="836" y="4727"/>
                  <a:pt x="836" y="4727"/>
                </a:cubicBezTo>
                <a:cubicBezTo>
                  <a:pt x="1005" y="4665"/>
                  <a:pt x="1120" y="4496"/>
                  <a:pt x="1129" y="4309"/>
                </a:cubicBezTo>
                <a:cubicBezTo>
                  <a:pt x="1165" y="4300"/>
                  <a:pt x="1192" y="4265"/>
                  <a:pt x="1192" y="4220"/>
                </a:cubicBezTo>
                <a:cubicBezTo>
                  <a:pt x="1192" y="4211"/>
                  <a:pt x="1192" y="4211"/>
                  <a:pt x="1192" y="4203"/>
                </a:cubicBezTo>
                <a:cubicBezTo>
                  <a:pt x="1192" y="3998"/>
                  <a:pt x="1192" y="3998"/>
                  <a:pt x="1192" y="3998"/>
                </a:cubicBezTo>
                <a:cubicBezTo>
                  <a:pt x="1192" y="3945"/>
                  <a:pt x="1183" y="3891"/>
                  <a:pt x="1165" y="3847"/>
                </a:cubicBezTo>
                <a:cubicBezTo>
                  <a:pt x="1156" y="3820"/>
                  <a:pt x="1147" y="3802"/>
                  <a:pt x="1129" y="3776"/>
                </a:cubicBezTo>
                <a:cubicBezTo>
                  <a:pt x="1049" y="3643"/>
                  <a:pt x="907" y="3545"/>
                  <a:pt x="738" y="3545"/>
                </a:cubicBezTo>
                <a:cubicBezTo>
                  <a:pt x="676" y="3545"/>
                  <a:pt x="676" y="3545"/>
                  <a:pt x="676" y="3545"/>
                </a:cubicBezTo>
                <a:lnTo>
                  <a:pt x="818" y="3118"/>
                </a:lnTo>
                <a:close/>
                <a:moveTo>
                  <a:pt x="1147" y="4185"/>
                </a:moveTo>
                <a:lnTo>
                  <a:pt x="1147" y="4185"/>
                </a:lnTo>
                <a:cubicBezTo>
                  <a:pt x="1147" y="4194"/>
                  <a:pt x="1156" y="4203"/>
                  <a:pt x="1156" y="4211"/>
                </a:cubicBezTo>
                <a:lnTo>
                  <a:pt x="1156" y="4220"/>
                </a:lnTo>
                <a:cubicBezTo>
                  <a:pt x="1156" y="4238"/>
                  <a:pt x="1147" y="4265"/>
                  <a:pt x="1129" y="4274"/>
                </a:cubicBezTo>
                <a:cubicBezTo>
                  <a:pt x="1120" y="4274"/>
                  <a:pt x="1120" y="4274"/>
                  <a:pt x="1112" y="4274"/>
                </a:cubicBezTo>
                <a:cubicBezTo>
                  <a:pt x="1112" y="4211"/>
                  <a:pt x="1112" y="4211"/>
                  <a:pt x="1112" y="4211"/>
                </a:cubicBezTo>
                <a:cubicBezTo>
                  <a:pt x="1112" y="4185"/>
                  <a:pt x="1112" y="4185"/>
                  <a:pt x="1112" y="4185"/>
                </a:cubicBezTo>
                <a:cubicBezTo>
                  <a:pt x="1112" y="4158"/>
                  <a:pt x="1112" y="4158"/>
                  <a:pt x="1112" y="4158"/>
                </a:cubicBezTo>
                <a:cubicBezTo>
                  <a:pt x="1120" y="4167"/>
                  <a:pt x="1120" y="4167"/>
                  <a:pt x="1129" y="4167"/>
                </a:cubicBezTo>
                <a:cubicBezTo>
                  <a:pt x="1129" y="4167"/>
                  <a:pt x="1138" y="4176"/>
                  <a:pt x="1147" y="4185"/>
                </a:cubicBezTo>
                <a:close/>
                <a:moveTo>
                  <a:pt x="232" y="4185"/>
                </a:moveTo>
                <a:lnTo>
                  <a:pt x="232" y="4185"/>
                </a:lnTo>
                <a:cubicBezTo>
                  <a:pt x="232" y="4211"/>
                  <a:pt x="232" y="4211"/>
                  <a:pt x="232" y="4211"/>
                </a:cubicBezTo>
                <a:cubicBezTo>
                  <a:pt x="232" y="4256"/>
                  <a:pt x="232" y="4256"/>
                  <a:pt x="232" y="4256"/>
                </a:cubicBezTo>
                <a:cubicBezTo>
                  <a:pt x="223" y="4247"/>
                  <a:pt x="214" y="4238"/>
                  <a:pt x="214" y="4220"/>
                </a:cubicBezTo>
                <a:lnTo>
                  <a:pt x="214" y="4211"/>
                </a:lnTo>
                <a:cubicBezTo>
                  <a:pt x="214" y="4203"/>
                  <a:pt x="223" y="4194"/>
                  <a:pt x="232" y="4185"/>
                </a:cubicBezTo>
                <a:lnTo>
                  <a:pt x="232" y="4176"/>
                </a:lnTo>
                <a:lnTo>
                  <a:pt x="232" y="4185"/>
                </a:lnTo>
                <a:close/>
                <a:moveTo>
                  <a:pt x="267" y="4007"/>
                </a:moveTo>
                <a:lnTo>
                  <a:pt x="267" y="4007"/>
                </a:lnTo>
                <a:lnTo>
                  <a:pt x="258" y="4007"/>
                </a:lnTo>
                <a:cubicBezTo>
                  <a:pt x="232" y="4007"/>
                  <a:pt x="232" y="4007"/>
                  <a:pt x="232" y="4007"/>
                </a:cubicBezTo>
                <a:cubicBezTo>
                  <a:pt x="232" y="4114"/>
                  <a:pt x="232" y="4114"/>
                  <a:pt x="232" y="4114"/>
                </a:cubicBezTo>
                <a:cubicBezTo>
                  <a:pt x="232" y="4114"/>
                  <a:pt x="223" y="4114"/>
                  <a:pt x="223" y="4122"/>
                </a:cubicBezTo>
                <a:cubicBezTo>
                  <a:pt x="223" y="3998"/>
                  <a:pt x="223" y="3998"/>
                  <a:pt x="223" y="3998"/>
                </a:cubicBezTo>
                <a:cubicBezTo>
                  <a:pt x="223" y="3794"/>
                  <a:pt x="383" y="3625"/>
                  <a:pt x="587" y="3607"/>
                </a:cubicBezTo>
                <a:cubicBezTo>
                  <a:pt x="596" y="3607"/>
                  <a:pt x="614" y="3607"/>
                  <a:pt x="623" y="3607"/>
                </a:cubicBezTo>
                <a:cubicBezTo>
                  <a:pt x="658" y="3607"/>
                  <a:pt x="658" y="3607"/>
                  <a:pt x="658" y="3607"/>
                </a:cubicBezTo>
                <a:cubicBezTo>
                  <a:pt x="738" y="3607"/>
                  <a:pt x="738" y="3607"/>
                  <a:pt x="738" y="3607"/>
                </a:cubicBezTo>
                <a:cubicBezTo>
                  <a:pt x="872" y="3607"/>
                  <a:pt x="996" y="3669"/>
                  <a:pt x="1067" y="3776"/>
                </a:cubicBezTo>
                <a:cubicBezTo>
                  <a:pt x="1076" y="3802"/>
                  <a:pt x="1094" y="3820"/>
                  <a:pt x="1103" y="3847"/>
                </a:cubicBezTo>
                <a:cubicBezTo>
                  <a:pt x="1120" y="3891"/>
                  <a:pt x="1129" y="3945"/>
                  <a:pt x="1129" y="3998"/>
                </a:cubicBezTo>
                <a:cubicBezTo>
                  <a:pt x="1129" y="4132"/>
                  <a:pt x="1129" y="4132"/>
                  <a:pt x="1129" y="4132"/>
                </a:cubicBezTo>
                <a:lnTo>
                  <a:pt x="1129" y="4132"/>
                </a:lnTo>
                <a:cubicBezTo>
                  <a:pt x="1129" y="4007"/>
                  <a:pt x="1129" y="4007"/>
                  <a:pt x="1129" y="4007"/>
                </a:cubicBezTo>
                <a:cubicBezTo>
                  <a:pt x="1094" y="4007"/>
                  <a:pt x="1094" y="4007"/>
                  <a:pt x="1094" y="4007"/>
                </a:cubicBezTo>
                <a:cubicBezTo>
                  <a:pt x="1041" y="4007"/>
                  <a:pt x="996" y="3971"/>
                  <a:pt x="978" y="3918"/>
                </a:cubicBezTo>
                <a:cubicBezTo>
                  <a:pt x="978" y="3883"/>
                  <a:pt x="978" y="3883"/>
                  <a:pt x="978" y="3883"/>
                </a:cubicBezTo>
                <a:cubicBezTo>
                  <a:pt x="943" y="3900"/>
                  <a:pt x="943" y="3900"/>
                  <a:pt x="943" y="3900"/>
                </a:cubicBezTo>
                <a:cubicBezTo>
                  <a:pt x="854" y="3936"/>
                  <a:pt x="765" y="3954"/>
                  <a:pt x="667" y="3954"/>
                </a:cubicBezTo>
                <a:cubicBezTo>
                  <a:pt x="578" y="3954"/>
                  <a:pt x="498" y="3945"/>
                  <a:pt x="418" y="3909"/>
                </a:cubicBezTo>
                <a:cubicBezTo>
                  <a:pt x="383" y="3891"/>
                  <a:pt x="383" y="3891"/>
                  <a:pt x="383" y="3891"/>
                </a:cubicBezTo>
                <a:cubicBezTo>
                  <a:pt x="374" y="3927"/>
                  <a:pt x="374" y="3927"/>
                  <a:pt x="374" y="3927"/>
                </a:cubicBezTo>
                <a:cubicBezTo>
                  <a:pt x="365" y="3971"/>
                  <a:pt x="320" y="4007"/>
                  <a:pt x="267" y="4007"/>
                </a:cubicBezTo>
                <a:close/>
                <a:moveTo>
                  <a:pt x="285" y="4309"/>
                </a:moveTo>
                <a:lnTo>
                  <a:pt x="285" y="4309"/>
                </a:lnTo>
                <a:cubicBezTo>
                  <a:pt x="285" y="4211"/>
                  <a:pt x="285" y="4211"/>
                  <a:pt x="285" y="4211"/>
                </a:cubicBezTo>
                <a:cubicBezTo>
                  <a:pt x="285" y="4185"/>
                  <a:pt x="285" y="4185"/>
                  <a:pt x="285" y="4185"/>
                </a:cubicBezTo>
                <a:cubicBezTo>
                  <a:pt x="285" y="4149"/>
                  <a:pt x="285" y="4149"/>
                  <a:pt x="285" y="4149"/>
                </a:cubicBezTo>
                <a:cubicBezTo>
                  <a:pt x="285" y="4060"/>
                  <a:pt x="285" y="4060"/>
                  <a:pt x="285" y="4060"/>
                </a:cubicBezTo>
                <a:cubicBezTo>
                  <a:pt x="347" y="4051"/>
                  <a:pt x="392" y="4016"/>
                  <a:pt x="418" y="3971"/>
                </a:cubicBezTo>
                <a:cubicBezTo>
                  <a:pt x="498" y="3998"/>
                  <a:pt x="587" y="4016"/>
                  <a:pt x="667" y="4016"/>
                </a:cubicBezTo>
                <a:cubicBezTo>
                  <a:pt x="765" y="4016"/>
                  <a:pt x="854" y="3998"/>
                  <a:pt x="934" y="3963"/>
                </a:cubicBezTo>
                <a:cubicBezTo>
                  <a:pt x="960" y="4016"/>
                  <a:pt x="1014" y="4051"/>
                  <a:pt x="1067" y="4060"/>
                </a:cubicBezTo>
                <a:cubicBezTo>
                  <a:pt x="1067" y="4149"/>
                  <a:pt x="1067" y="4149"/>
                  <a:pt x="1067" y="4149"/>
                </a:cubicBezTo>
                <a:cubicBezTo>
                  <a:pt x="1067" y="4185"/>
                  <a:pt x="1067" y="4185"/>
                  <a:pt x="1067" y="4185"/>
                </a:cubicBezTo>
                <a:cubicBezTo>
                  <a:pt x="1067" y="4211"/>
                  <a:pt x="1067" y="4211"/>
                  <a:pt x="1067" y="4211"/>
                </a:cubicBezTo>
                <a:cubicBezTo>
                  <a:pt x="1067" y="4309"/>
                  <a:pt x="1067" y="4309"/>
                  <a:pt x="1067" y="4309"/>
                </a:cubicBezTo>
                <a:cubicBezTo>
                  <a:pt x="1067" y="4478"/>
                  <a:pt x="960" y="4620"/>
                  <a:pt x="809" y="4674"/>
                </a:cubicBezTo>
                <a:cubicBezTo>
                  <a:pt x="765" y="4691"/>
                  <a:pt x="721" y="4691"/>
                  <a:pt x="676" y="4691"/>
                </a:cubicBezTo>
                <a:cubicBezTo>
                  <a:pt x="632" y="4691"/>
                  <a:pt x="587" y="4691"/>
                  <a:pt x="552" y="4674"/>
                </a:cubicBezTo>
                <a:cubicBezTo>
                  <a:pt x="401" y="4620"/>
                  <a:pt x="285" y="4478"/>
                  <a:pt x="285" y="4309"/>
                </a:cubicBezTo>
                <a:close/>
                <a:moveTo>
                  <a:pt x="774" y="4745"/>
                </a:moveTo>
                <a:lnTo>
                  <a:pt x="774" y="4745"/>
                </a:lnTo>
                <a:cubicBezTo>
                  <a:pt x="774" y="4780"/>
                  <a:pt x="774" y="4780"/>
                  <a:pt x="774" y="4780"/>
                </a:cubicBezTo>
                <a:cubicBezTo>
                  <a:pt x="774" y="4896"/>
                  <a:pt x="774" y="4896"/>
                  <a:pt x="774" y="4896"/>
                </a:cubicBezTo>
                <a:cubicBezTo>
                  <a:pt x="774" y="4949"/>
                  <a:pt x="729" y="4994"/>
                  <a:pt x="676" y="4994"/>
                </a:cubicBezTo>
                <a:cubicBezTo>
                  <a:pt x="623" y="4994"/>
                  <a:pt x="587" y="4949"/>
                  <a:pt x="578" y="4896"/>
                </a:cubicBezTo>
                <a:cubicBezTo>
                  <a:pt x="578" y="4780"/>
                  <a:pt x="578" y="4780"/>
                  <a:pt x="578" y="4780"/>
                </a:cubicBezTo>
                <a:cubicBezTo>
                  <a:pt x="578" y="4745"/>
                  <a:pt x="578" y="4745"/>
                  <a:pt x="578" y="4745"/>
                </a:cubicBezTo>
                <a:cubicBezTo>
                  <a:pt x="614" y="4745"/>
                  <a:pt x="640" y="4754"/>
                  <a:pt x="676" y="4754"/>
                </a:cubicBezTo>
                <a:cubicBezTo>
                  <a:pt x="711" y="4754"/>
                  <a:pt x="747" y="4745"/>
                  <a:pt x="774" y="4745"/>
                </a:cubicBezTo>
                <a:close/>
                <a:moveTo>
                  <a:pt x="107" y="5456"/>
                </a:moveTo>
                <a:lnTo>
                  <a:pt x="107" y="5456"/>
                </a:lnTo>
                <a:cubicBezTo>
                  <a:pt x="89" y="5456"/>
                  <a:pt x="81" y="5456"/>
                  <a:pt x="72" y="5438"/>
                </a:cubicBezTo>
                <a:cubicBezTo>
                  <a:pt x="63" y="5429"/>
                  <a:pt x="63" y="5411"/>
                  <a:pt x="63" y="5402"/>
                </a:cubicBezTo>
                <a:cubicBezTo>
                  <a:pt x="232" y="4887"/>
                  <a:pt x="232" y="4887"/>
                  <a:pt x="232" y="4887"/>
                </a:cubicBezTo>
                <a:cubicBezTo>
                  <a:pt x="240" y="4878"/>
                  <a:pt x="249" y="4860"/>
                  <a:pt x="267" y="4860"/>
                </a:cubicBezTo>
                <a:cubicBezTo>
                  <a:pt x="525" y="4807"/>
                  <a:pt x="525" y="4807"/>
                  <a:pt x="525" y="4807"/>
                </a:cubicBezTo>
                <a:cubicBezTo>
                  <a:pt x="525" y="4896"/>
                  <a:pt x="525" y="4896"/>
                  <a:pt x="525" y="4896"/>
                </a:cubicBezTo>
                <a:lnTo>
                  <a:pt x="525" y="4896"/>
                </a:lnTo>
                <a:cubicBezTo>
                  <a:pt x="525" y="4985"/>
                  <a:pt x="596" y="5047"/>
                  <a:pt x="676" y="5047"/>
                </a:cubicBezTo>
                <a:cubicBezTo>
                  <a:pt x="765" y="5047"/>
                  <a:pt x="827" y="4985"/>
                  <a:pt x="836" y="4896"/>
                </a:cubicBezTo>
                <a:cubicBezTo>
                  <a:pt x="836" y="4816"/>
                  <a:pt x="836" y="4816"/>
                  <a:pt x="836" y="4816"/>
                </a:cubicBezTo>
                <a:cubicBezTo>
                  <a:pt x="1094" y="4860"/>
                  <a:pt x="1094" y="4860"/>
                  <a:pt x="1094" y="4860"/>
                </a:cubicBezTo>
                <a:cubicBezTo>
                  <a:pt x="1112" y="4860"/>
                  <a:pt x="1120" y="4878"/>
                  <a:pt x="1129" y="4887"/>
                </a:cubicBezTo>
                <a:cubicBezTo>
                  <a:pt x="1200" y="5109"/>
                  <a:pt x="1200" y="5109"/>
                  <a:pt x="1200" y="5109"/>
                </a:cubicBezTo>
                <a:cubicBezTo>
                  <a:pt x="1085" y="5456"/>
                  <a:pt x="1085" y="5456"/>
                  <a:pt x="1085" y="5456"/>
                </a:cubicBezTo>
                <a:lnTo>
                  <a:pt x="107" y="5456"/>
                </a:lnTo>
                <a:close/>
                <a:moveTo>
                  <a:pt x="2596" y="5660"/>
                </a:moveTo>
                <a:lnTo>
                  <a:pt x="2596" y="5660"/>
                </a:lnTo>
                <a:cubicBezTo>
                  <a:pt x="2587" y="5678"/>
                  <a:pt x="2569" y="5687"/>
                  <a:pt x="2551" y="5687"/>
                </a:cubicBezTo>
                <a:cubicBezTo>
                  <a:pt x="1156" y="5687"/>
                  <a:pt x="1156" y="5687"/>
                  <a:pt x="1156" y="5687"/>
                </a:cubicBezTo>
                <a:cubicBezTo>
                  <a:pt x="1138" y="5687"/>
                  <a:pt x="1129" y="5678"/>
                  <a:pt x="1112" y="5660"/>
                </a:cubicBezTo>
                <a:cubicBezTo>
                  <a:pt x="1103" y="5651"/>
                  <a:pt x="1103" y="5633"/>
                  <a:pt x="1112" y="5616"/>
                </a:cubicBezTo>
                <a:cubicBezTo>
                  <a:pt x="1138" y="5518"/>
                  <a:pt x="1138" y="5518"/>
                  <a:pt x="1138" y="5518"/>
                </a:cubicBezTo>
                <a:cubicBezTo>
                  <a:pt x="1156" y="5456"/>
                  <a:pt x="1156" y="5456"/>
                  <a:pt x="1156" y="5456"/>
                </a:cubicBezTo>
                <a:cubicBezTo>
                  <a:pt x="1236" y="5224"/>
                  <a:pt x="1236" y="5224"/>
                  <a:pt x="1236" y="5224"/>
                </a:cubicBezTo>
                <a:cubicBezTo>
                  <a:pt x="1272" y="5136"/>
                  <a:pt x="1272" y="5136"/>
                  <a:pt x="1272" y="5136"/>
                </a:cubicBezTo>
                <a:cubicBezTo>
                  <a:pt x="1316" y="4994"/>
                  <a:pt x="1316" y="4994"/>
                  <a:pt x="1316" y="4994"/>
                </a:cubicBezTo>
                <a:cubicBezTo>
                  <a:pt x="1325" y="4976"/>
                  <a:pt x="1334" y="4967"/>
                  <a:pt x="1351" y="4958"/>
                </a:cubicBezTo>
                <a:cubicBezTo>
                  <a:pt x="1663" y="4896"/>
                  <a:pt x="1663" y="4896"/>
                  <a:pt x="1663" y="4896"/>
                </a:cubicBezTo>
                <a:cubicBezTo>
                  <a:pt x="1663" y="5002"/>
                  <a:pt x="1663" y="5002"/>
                  <a:pt x="1663" y="5002"/>
                </a:cubicBezTo>
                <a:cubicBezTo>
                  <a:pt x="1663" y="5011"/>
                  <a:pt x="1663" y="5011"/>
                  <a:pt x="1663" y="5011"/>
                </a:cubicBezTo>
                <a:cubicBezTo>
                  <a:pt x="1671" y="5109"/>
                  <a:pt x="1752" y="5189"/>
                  <a:pt x="1858" y="5189"/>
                </a:cubicBezTo>
                <a:cubicBezTo>
                  <a:pt x="1956" y="5189"/>
                  <a:pt x="2036" y="5109"/>
                  <a:pt x="2045" y="5011"/>
                </a:cubicBezTo>
                <a:cubicBezTo>
                  <a:pt x="2045" y="4905"/>
                  <a:pt x="2045" y="4905"/>
                  <a:pt x="2045" y="4905"/>
                </a:cubicBezTo>
                <a:cubicBezTo>
                  <a:pt x="2356" y="4958"/>
                  <a:pt x="2356" y="4958"/>
                  <a:pt x="2356" y="4958"/>
                </a:cubicBezTo>
                <a:cubicBezTo>
                  <a:pt x="2374" y="4967"/>
                  <a:pt x="2392" y="4976"/>
                  <a:pt x="2400" y="4994"/>
                </a:cubicBezTo>
                <a:cubicBezTo>
                  <a:pt x="2463" y="5180"/>
                  <a:pt x="2463" y="5180"/>
                  <a:pt x="2463" y="5180"/>
                </a:cubicBezTo>
                <a:cubicBezTo>
                  <a:pt x="2489" y="5269"/>
                  <a:pt x="2489" y="5269"/>
                  <a:pt x="2489" y="5269"/>
                </a:cubicBezTo>
                <a:cubicBezTo>
                  <a:pt x="2551" y="5456"/>
                  <a:pt x="2551" y="5456"/>
                  <a:pt x="2551" y="5456"/>
                </a:cubicBezTo>
                <a:cubicBezTo>
                  <a:pt x="2569" y="5518"/>
                  <a:pt x="2569" y="5518"/>
                  <a:pt x="2569" y="5518"/>
                </a:cubicBezTo>
                <a:cubicBezTo>
                  <a:pt x="2605" y="5616"/>
                  <a:pt x="2605" y="5616"/>
                  <a:pt x="2605" y="5616"/>
                </a:cubicBezTo>
                <a:cubicBezTo>
                  <a:pt x="2614" y="5633"/>
                  <a:pt x="2605" y="5651"/>
                  <a:pt x="2596" y="5660"/>
                </a:cubicBezTo>
                <a:close/>
                <a:moveTo>
                  <a:pt x="3671" y="5438"/>
                </a:moveTo>
                <a:lnTo>
                  <a:pt x="3671" y="5438"/>
                </a:lnTo>
                <a:cubicBezTo>
                  <a:pt x="3662" y="5456"/>
                  <a:pt x="3654" y="5456"/>
                  <a:pt x="3636" y="5456"/>
                </a:cubicBezTo>
                <a:cubicBezTo>
                  <a:pt x="2623" y="5456"/>
                  <a:pt x="2623" y="5456"/>
                  <a:pt x="2623" y="5456"/>
                </a:cubicBezTo>
                <a:cubicBezTo>
                  <a:pt x="2525" y="5162"/>
                  <a:pt x="2525" y="5162"/>
                  <a:pt x="2525" y="5162"/>
                </a:cubicBezTo>
                <a:cubicBezTo>
                  <a:pt x="2614" y="4887"/>
                  <a:pt x="2614" y="4887"/>
                  <a:pt x="2614" y="4887"/>
                </a:cubicBezTo>
                <a:cubicBezTo>
                  <a:pt x="2623" y="4878"/>
                  <a:pt x="2631" y="4860"/>
                  <a:pt x="2649" y="4860"/>
                </a:cubicBezTo>
                <a:cubicBezTo>
                  <a:pt x="2907" y="4807"/>
                  <a:pt x="2907" y="4807"/>
                  <a:pt x="2907" y="4807"/>
                </a:cubicBezTo>
                <a:cubicBezTo>
                  <a:pt x="2907" y="4896"/>
                  <a:pt x="2907" y="4896"/>
                  <a:pt x="2907" y="4896"/>
                </a:cubicBezTo>
                <a:lnTo>
                  <a:pt x="2907" y="4896"/>
                </a:lnTo>
                <a:cubicBezTo>
                  <a:pt x="2907" y="4985"/>
                  <a:pt x="2978" y="5047"/>
                  <a:pt x="3058" y="5047"/>
                </a:cubicBezTo>
                <a:cubicBezTo>
                  <a:pt x="3147" y="5047"/>
                  <a:pt x="3209" y="4985"/>
                  <a:pt x="3218" y="4896"/>
                </a:cubicBezTo>
                <a:cubicBezTo>
                  <a:pt x="3218" y="4816"/>
                  <a:pt x="3218" y="4816"/>
                  <a:pt x="3218" y="4816"/>
                </a:cubicBezTo>
                <a:cubicBezTo>
                  <a:pt x="3476" y="4860"/>
                  <a:pt x="3476" y="4860"/>
                  <a:pt x="3476" y="4860"/>
                </a:cubicBezTo>
                <a:cubicBezTo>
                  <a:pt x="3494" y="4860"/>
                  <a:pt x="3503" y="4878"/>
                  <a:pt x="3511" y="4887"/>
                </a:cubicBezTo>
                <a:cubicBezTo>
                  <a:pt x="3680" y="5402"/>
                  <a:pt x="3680" y="5402"/>
                  <a:pt x="3680" y="5402"/>
                </a:cubicBezTo>
                <a:cubicBezTo>
                  <a:pt x="3680" y="5411"/>
                  <a:pt x="3680" y="5429"/>
                  <a:pt x="3671" y="5438"/>
                </a:cubicBezTo>
                <a:close/>
                <a:moveTo>
                  <a:pt x="3680" y="5189"/>
                </a:moveTo>
                <a:lnTo>
                  <a:pt x="3680" y="5189"/>
                </a:lnTo>
                <a:cubicBezTo>
                  <a:pt x="3680" y="5198"/>
                  <a:pt x="3680" y="5198"/>
                  <a:pt x="3680" y="5207"/>
                </a:cubicBezTo>
                <a:cubicBezTo>
                  <a:pt x="3565" y="4869"/>
                  <a:pt x="3565" y="4869"/>
                  <a:pt x="3565" y="4869"/>
                </a:cubicBezTo>
                <a:cubicBezTo>
                  <a:pt x="3556" y="4833"/>
                  <a:pt x="3520" y="4807"/>
                  <a:pt x="3485" y="4807"/>
                </a:cubicBezTo>
                <a:cubicBezTo>
                  <a:pt x="3218" y="4754"/>
                  <a:pt x="3218" y="4754"/>
                  <a:pt x="3218" y="4754"/>
                </a:cubicBezTo>
                <a:cubicBezTo>
                  <a:pt x="3218" y="4727"/>
                  <a:pt x="3218" y="4727"/>
                  <a:pt x="3218" y="4727"/>
                </a:cubicBezTo>
                <a:cubicBezTo>
                  <a:pt x="3387" y="4665"/>
                  <a:pt x="3503" y="4496"/>
                  <a:pt x="3503" y="4309"/>
                </a:cubicBezTo>
                <a:cubicBezTo>
                  <a:pt x="3547" y="4300"/>
                  <a:pt x="3574" y="4265"/>
                  <a:pt x="3574" y="4220"/>
                </a:cubicBezTo>
                <a:cubicBezTo>
                  <a:pt x="3574" y="4211"/>
                  <a:pt x="3574" y="4211"/>
                  <a:pt x="3574" y="4203"/>
                </a:cubicBezTo>
                <a:cubicBezTo>
                  <a:pt x="3574" y="4140"/>
                  <a:pt x="3574" y="4140"/>
                  <a:pt x="3574" y="4140"/>
                </a:cubicBezTo>
                <a:cubicBezTo>
                  <a:pt x="3574" y="4060"/>
                  <a:pt x="3574" y="4060"/>
                  <a:pt x="3574" y="4060"/>
                </a:cubicBezTo>
                <a:cubicBezTo>
                  <a:pt x="3574" y="3998"/>
                  <a:pt x="3574" y="3998"/>
                  <a:pt x="3574" y="3998"/>
                </a:cubicBezTo>
                <a:cubicBezTo>
                  <a:pt x="3574" y="3918"/>
                  <a:pt x="3547" y="3829"/>
                  <a:pt x="3503" y="3767"/>
                </a:cubicBezTo>
                <a:cubicBezTo>
                  <a:pt x="3538" y="3660"/>
                  <a:pt x="3538" y="3660"/>
                  <a:pt x="3538" y="3660"/>
                </a:cubicBezTo>
                <a:cubicBezTo>
                  <a:pt x="3671" y="3260"/>
                  <a:pt x="3671" y="3260"/>
                  <a:pt x="3671" y="3260"/>
                </a:cubicBezTo>
                <a:cubicBezTo>
                  <a:pt x="3680" y="3243"/>
                  <a:pt x="3698" y="3225"/>
                  <a:pt x="3716" y="3216"/>
                </a:cubicBezTo>
                <a:cubicBezTo>
                  <a:pt x="4080" y="3154"/>
                  <a:pt x="4080" y="3154"/>
                  <a:pt x="4080" y="3154"/>
                </a:cubicBezTo>
                <a:cubicBezTo>
                  <a:pt x="4080" y="3269"/>
                  <a:pt x="4080" y="3269"/>
                  <a:pt x="4080" y="3269"/>
                </a:cubicBezTo>
                <a:cubicBezTo>
                  <a:pt x="4080" y="3278"/>
                  <a:pt x="4080" y="3278"/>
                  <a:pt x="4080" y="3278"/>
                </a:cubicBezTo>
                <a:cubicBezTo>
                  <a:pt x="4080" y="3394"/>
                  <a:pt x="4178" y="3483"/>
                  <a:pt x="4294" y="3483"/>
                </a:cubicBezTo>
                <a:cubicBezTo>
                  <a:pt x="4409" y="3483"/>
                  <a:pt x="4507" y="3394"/>
                  <a:pt x="4516" y="3278"/>
                </a:cubicBezTo>
                <a:cubicBezTo>
                  <a:pt x="4516" y="3154"/>
                  <a:pt x="4516" y="3154"/>
                  <a:pt x="4516" y="3154"/>
                </a:cubicBezTo>
                <a:cubicBezTo>
                  <a:pt x="4880" y="3216"/>
                  <a:pt x="4880" y="3216"/>
                  <a:pt x="4880" y="3216"/>
                </a:cubicBezTo>
                <a:cubicBezTo>
                  <a:pt x="4898" y="3225"/>
                  <a:pt x="4916" y="3243"/>
                  <a:pt x="4925" y="3260"/>
                </a:cubicBezTo>
                <a:cubicBezTo>
                  <a:pt x="4978" y="3429"/>
                  <a:pt x="4978" y="3429"/>
                  <a:pt x="4978" y="3429"/>
                </a:cubicBezTo>
                <a:cubicBezTo>
                  <a:pt x="4845" y="3456"/>
                  <a:pt x="4729" y="3563"/>
                  <a:pt x="4676" y="3687"/>
                </a:cubicBezTo>
                <a:cubicBezTo>
                  <a:pt x="4631" y="3651"/>
                  <a:pt x="4569" y="3625"/>
                  <a:pt x="4498" y="3625"/>
                </a:cubicBezTo>
                <a:cubicBezTo>
                  <a:pt x="4445" y="3625"/>
                  <a:pt x="4391" y="3643"/>
                  <a:pt x="4347" y="3669"/>
                </a:cubicBezTo>
                <a:cubicBezTo>
                  <a:pt x="4276" y="3607"/>
                  <a:pt x="4196" y="3572"/>
                  <a:pt x="4098" y="3572"/>
                </a:cubicBezTo>
                <a:cubicBezTo>
                  <a:pt x="3902" y="3572"/>
                  <a:pt x="3743" y="3731"/>
                  <a:pt x="3743" y="3936"/>
                </a:cubicBezTo>
                <a:cubicBezTo>
                  <a:pt x="3743" y="3954"/>
                  <a:pt x="3743" y="3980"/>
                  <a:pt x="3743" y="4007"/>
                </a:cubicBezTo>
                <a:cubicBezTo>
                  <a:pt x="3725" y="4016"/>
                  <a:pt x="3698" y="4034"/>
                  <a:pt x="3689" y="4060"/>
                </a:cubicBezTo>
                <a:cubicBezTo>
                  <a:pt x="3671" y="4078"/>
                  <a:pt x="3662" y="4114"/>
                  <a:pt x="3654" y="4140"/>
                </a:cubicBezTo>
                <a:cubicBezTo>
                  <a:pt x="3654" y="4140"/>
                  <a:pt x="3654" y="4149"/>
                  <a:pt x="3654" y="4158"/>
                </a:cubicBezTo>
                <a:cubicBezTo>
                  <a:pt x="3654" y="4203"/>
                  <a:pt x="3671" y="4247"/>
                  <a:pt x="3707" y="4274"/>
                </a:cubicBezTo>
                <a:cubicBezTo>
                  <a:pt x="3671" y="4318"/>
                  <a:pt x="3654" y="4371"/>
                  <a:pt x="3654" y="4434"/>
                </a:cubicBezTo>
                <a:cubicBezTo>
                  <a:pt x="3654" y="4567"/>
                  <a:pt x="3760" y="4674"/>
                  <a:pt x="3894" y="4674"/>
                </a:cubicBezTo>
                <a:cubicBezTo>
                  <a:pt x="3982" y="4674"/>
                  <a:pt x="4071" y="4611"/>
                  <a:pt x="4107" y="4531"/>
                </a:cubicBezTo>
                <a:cubicBezTo>
                  <a:pt x="4125" y="4540"/>
                  <a:pt x="4143" y="4549"/>
                  <a:pt x="4160" y="4549"/>
                </a:cubicBezTo>
                <a:cubicBezTo>
                  <a:pt x="4160" y="4629"/>
                  <a:pt x="4160" y="4629"/>
                  <a:pt x="4160" y="4629"/>
                </a:cubicBezTo>
                <a:cubicBezTo>
                  <a:pt x="4080" y="4647"/>
                  <a:pt x="4080" y="4647"/>
                  <a:pt x="4080" y="4647"/>
                </a:cubicBezTo>
                <a:cubicBezTo>
                  <a:pt x="3894" y="4682"/>
                  <a:pt x="3894" y="4682"/>
                  <a:pt x="3894" y="4682"/>
                </a:cubicBezTo>
                <a:cubicBezTo>
                  <a:pt x="3867" y="4691"/>
                  <a:pt x="3840" y="4709"/>
                  <a:pt x="3831" y="4745"/>
                </a:cubicBezTo>
                <a:lnTo>
                  <a:pt x="3680" y="5189"/>
                </a:lnTo>
                <a:close/>
                <a:moveTo>
                  <a:pt x="3760" y="5251"/>
                </a:moveTo>
                <a:lnTo>
                  <a:pt x="3760" y="5251"/>
                </a:lnTo>
                <a:cubicBezTo>
                  <a:pt x="3751" y="5251"/>
                  <a:pt x="3733" y="5251"/>
                  <a:pt x="3725" y="5234"/>
                </a:cubicBezTo>
                <a:cubicBezTo>
                  <a:pt x="3716" y="5224"/>
                  <a:pt x="3716" y="5216"/>
                  <a:pt x="3725" y="5198"/>
                </a:cubicBezTo>
                <a:cubicBezTo>
                  <a:pt x="3867" y="4754"/>
                  <a:pt x="3867" y="4754"/>
                  <a:pt x="3867" y="4754"/>
                </a:cubicBezTo>
                <a:cubicBezTo>
                  <a:pt x="3876" y="4745"/>
                  <a:pt x="3885" y="4727"/>
                  <a:pt x="3902" y="4727"/>
                </a:cubicBezTo>
                <a:cubicBezTo>
                  <a:pt x="4107" y="4682"/>
                  <a:pt x="4107" y="4682"/>
                  <a:pt x="4107" y="4682"/>
                </a:cubicBezTo>
                <a:cubicBezTo>
                  <a:pt x="4205" y="4860"/>
                  <a:pt x="4205" y="4860"/>
                  <a:pt x="4205" y="4860"/>
                </a:cubicBezTo>
                <a:cubicBezTo>
                  <a:pt x="4214" y="4878"/>
                  <a:pt x="4240" y="4896"/>
                  <a:pt x="4258" y="4896"/>
                </a:cubicBezTo>
                <a:cubicBezTo>
                  <a:pt x="4285" y="4896"/>
                  <a:pt x="4311" y="4878"/>
                  <a:pt x="4320" y="4860"/>
                </a:cubicBezTo>
                <a:cubicBezTo>
                  <a:pt x="4418" y="4682"/>
                  <a:pt x="4418" y="4682"/>
                  <a:pt x="4418" y="4682"/>
                </a:cubicBezTo>
                <a:cubicBezTo>
                  <a:pt x="4622" y="4727"/>
                  <a:pt x="4622" y="4727"/>
                  <a:pt x="4622" y="4727"/>
                </a:cubicBezTo>
                <a:cubicBezTo>
                  <a:pt x="4640" y="4727"/>
                  <a:pt x="4649" y="4745"/>
                  <a:pt x="4658" y="4754"/>
                </a:cubicBezTo>
                <a:cubicBezTo>
                  <a:pt x="4720" y="4949"/>
                  <a:pt x="4720" y="4949"/>
                  <a:pt x="4720" y="4949"/>
                </a:cubicBezTo>
                <a:cubicBezTo>
                  <a:pt x="4614" y="5251"/>
                  <a:pt x="4614" y="5251"/>
                  <a:pt x="4614" y="5251"/>
                </a:cubicBezTo>
                <a:lnTo>
                  <a:pt x="3760" y="5251"/>
                </a:lnTo>
                <a:close/>
                <a:moveTo>
                  <a:pt x="5929" y="5429"/>
                </a:moveTo>
                <a:lnTo>
                  <a:pt x="5929" y="5429"/>
                </a:lnTo>
                <a:cubicBezTo>
                  <a:pt x="5920" y="5447"/>
                  <a:pt x="5902" y="5456"/>
                  <a:pt x="5893" y="5456"/>
                </a:cubicBezTo>
                <a:cubicBezTo>
                  <a:pt x="4676" y="5456"/>
                  <a:pt x="4676" y="5456"/>
                  <a:pt x="4676" y="5456"/>
                </a:cubicBezTo>
                <a:cubicBezTo>
                  <a:pt x="4658" y="5456"/>
                  <a:pt x="4640" y="5447"/>
                  <a:pt x="4631" y="5429"/>
                </a:cubicBezTo>
                <a:cubicBezTo>
                  <a:pt x="4622" y="5420"/>
                  <a:pt x="4622" y="5402"/>
                  <a:pt x="4622" y="5385"/>
                </a:cubicBezTo>
                <a:cubicBezTo>
                  <a:pt x="4658" y="5296"/>
                  <a:pt x="4658" y="5296"/>
                  <a:pt x="4658" y="5296"/>
                </a:cubicBezTo>
                <a:cubicBezTo>
                  <a:pt x="4667" y="5251"/>
                  <a:pt x="4667" y="5251"/>
                  <a:pt x="4667" y="5251"/>
                </a:cubicBezTo>
                <a:cubicBezTo>
                  <a:pt x="4747" y="5029"/>
                  <a:pt x="4747" y="5029"/>
                  <a:pt x="4747" y="5029"/>
                </a:cubicBezTo>
                <a:cubicBezTo>
                  <a:pt x="4765" y="4958"/>
                  <a:pt x="4765" y="4958"/>
                  <a:pt x="4765" y="4958"/>
                </a:cubicBezTo>
                <a:cubicBezTo>
                  <a:pt x="4809" y="4851"/>
                  <a:pt x="4809" y="4851"/>
                  <a:pt x="4809" y="4851"/>
                </a:cubicBezTo>
                <a:cubicBezTo>
                  <a:pt x="4809" y="4833"/>
                  <a:pt x="4827" y="4816"/>
                  <a:pt x="4845" y="4816"/>
                </a:cubicBezTo>
                <a:cubicBezTo>
                  <a:pt x="5094" y="4762"/>
                  <a:pt x="5094" y="4762"/>
                  <a:pt x="5094" y="4762"/>
                </a:cubicBezTo>
                <a:cubicBezTo>
                  <a:pt x="5209" y="4976"/>
                  <a:pt x="5209" y="4976"/>
                  <a:pt x="5209" y="4976"/>
                </a:cubicBezTo>
                <a:cubicBezTo>
                  <a:pt x="5227" y="5002"/>
                  <a:pt x="5253" y="5011"/>
                  <a:pt x="5280" y="5011"/>
                </a:cubicBezTo>
                <a:cubicBezTo>
                  <a:pt x="5307" y="5011"/>
                  <a:pt x="5333" y="5002"/>
                  <a:pt x="5351" y="4976"/>
                </a:cubicBezTo>
                <a:cubicBezTo>
                  <a:pt x="5476" y="4762"/>
                  <a:pt x="5476" y="4762"/>
                  <a:pt x="5476" y="4762"/>
                </a:cubicBezTo>
                <a:cubicBezTo>
                  <a:pt x="5716" y="4816"/>
                  <a:pt x="5716" y="4816"/>
                  <a:pt x="5716" y="4816"/>
                </a:cubicBezTo>
                <a:cubicBezTo>
                  <a:pt x="5734" y="4816"/>
                  <a:pt x="5751" y="4833"/>
                  <a:pt x="5760" y="4851"/>
                </a:cubicBezTo>
                <a:cubicBezTo>
                  <a:pt x="5813" y="5002"/>
                  <a:pt x="5813" y="5002"/>
                  <a:pt x="5813" y="5002"/>
                </a:cubicBezTo>
                <a:cubicBezTo>
                  <a:pt x="5831" y="5073"/>
                  <a:pt x="5831" y="5073"/>
                  <a:pt x="5831" y="5073"/>
                </a:cubicBezTo>
                <a:cubicBezTo>
                  <a:pt x="5893" y="5251"/>
                  <a:pt x="5893" y="5251"/>
                  <a:pt x="5893" y="5251"/>
                </a:cubicBezTo>
                <a:cubicBezTo>
                  <a:pt x="5911" y="5296"/>
                  <a:pt x="5911" y="5296"/>
                  <a:pt x="5911" y="5296"/>
                </a:cubicBezTo>
                <a:cubicBezTo>
                  <a:pt x="5938" y="5385"/>
                  <a:pt x="5938" y="5385"/>
                  <a:pt x="5938" y="5385"/>
                </a:cubicBezTo>
                <a:cubicBezTo>
                  <a:pt x="5947" y="5402"/>
                  <a:pt x="5938" y="5420"/>
                  <a:pt x="5929" y="5429"/>
                </a:cubicBezTo>
                <a:close/>
                <a:moveTo>
                  <a:pt x="6694" y="4727"/>
                </a:moveTo>
                <a:lnTo>
                  <a:pt x="6694" y="4727"/>
                </a:lnTo>
                <a:cubicBezTo>
                  <a:pt x="6702" y="4727"/>
                  <a:pt x="6720" y="4745"/>
                  <a:pt x="6720" y="4754"/>
                </a:cubicBezTo>
                <a:cubicBezTo>
                  <a:pt x="6871" y="5198"/>
                  <a:pt x="6871" y="5198"/>
                  <a:pt x="6871" y="5198"/>
                </a:cubicBezTo>
                <a:cubicBezTo>
                  <a:pt x="6880" y="5216"/>
                  <a:pt x="6871" y="5224"/>
                  <a:pt x="6862" y="5234"/>
                </a:cubicBezTo>
                <a:cubicBezTo>
                  <a:pt x="6853" y="5251"/>
                  <a:pt x="6845" y="5251"/>
                  <a:pt x="6836" y="5251"/>
                </a:cubicBezTo>
                <a:cubicBezTo>
                  <a:pt x="5947" y="5251"/>
                  <a:pt x="5947" y="5251"/>
                  <a:pt x="5947" y="5251"/>
                </a:cubicBezTo>
                <a:cubicBezTo>
                  <a:pt x="5858" y="4994"/>
                  <a:pt x="5858" y="4994"/>
                  <a:pt x="5858" y="4994"/>
                </a:cubicBezTo>
                <a:cubicBezTo>
                  <a:pt x="5938" y="4754"/>
                  <a:pt x="5938" y="4754"/>
                  <a:pt x="5938" y="4754"/>
                </a:cubicBezTo>
                <a:cubicBezTo>
                  <a:pt x="5947" y="4745"/>
                  <a:pt x="5956" y="4727"/>
                  <a:pt x="5973" y="4727"/>
                </a:cubicBezTo>
                <a:cubicBezTo>
                  <a:pt x="6178" y="4682"/>
                  <a:pt x="6178" y="4682"/>
                  <a:pt x="6178" y="4682"/>
                </a:cubicBezTo>
                <a:cubicBezTo>
                  <a:pt x="6276" y="4860"/>
                  <a:pt x="6276" y="4860"/>
                  <a:pt x="6276" y="4860"/>
                </a:cubicBezTo>
                <a:cubicBezTo>
                  <a:pt x="6284" y="4878"/>
                  <a:pt x="6311" y="4896"/>
                  <a:pt x="6329" y="4896"/>
                </a:cubicBezTo>
                <a:cubicBezTo>
                  <a:pt x="6356" y="4896"/>
                  <a:pt x="6374" y="4878"/>
                  <a:pt x="6391" y="4860"/>
                </a:cubicBezTo>
                <a:cubicBezTo>
                  <a:pt x="6489" y="4682"/>
                  <a:pt x="6489" y="4682"/>
                  <a:pt x="6489" y="4682"/>
                </a:cubicBezTo>
                <a:lnTo>
                  <a:pt x="6694" y="4727"/>
                </a:lnTo>
                <a:close/>
                <a:moveTo>
                  <a:pt x="6445" y="4674"/>
                </a:moveTo>
                <a:lnTo>
                  <a:pt x="6445" y="4674"/>
                </a:lnTo>
                <a:cubicBezTo>
                  <a:pt x="6356" y="4833"/>
                  <a:pt x="6356" y="4833"/>
                  <a:pt x="6356" y="4833"/>
                </a:cubicBezTo>
                <a:cubicBezTo>
                  <a:pt x="6347" y="4851"/>
                  <a:pt x="6338" y="4851"/>
                  <a:pt x="6329" y="4851"/>
                </a:cubicBezTo>
                <a:cubicBezTo>
                  <a:pt x="6329" y="4851"/>
                  <a:pt x="6320" y="4851"/>
                  <a:pt x="6311" y="4833"/>
                </a:cubicBezTo>
                <a:cubicBezTo>
                  <a:pt x="6222" y="4674"/>
                  <a:pt x="6222" y="4674"/>
                  <a:pt x="6222" y="4674"/>
                </a:cubicBezTo>
                <a:lnTo>
                  <a:pt x="6222" y="4674"/>
                </a:lnTo>
                <a:cubicBezTo>
                  <a:pt x="6267" y="4665"/>
                  <a:pt x="6267" y="4665"/>
                  <a:pt x="6267" y="4665"/>
                </a:cubicBezTo>
                <a:cubicBezTo>
                  <a:pt x="6267" y="4558"/>
                  <a:pt x="6267" y="4558"/>
                  <a:pt x="6267" y="4558"/>
                </a:cubicBezTo>
                <a:cubicBezTo>
                  <a:pt x="6284" y="4558"/>
                  <a:pt x="6302" y="4567"/>
                  <a:pt x="6320" y="4567"/>
                </a:cubicBezTo>
                <a:cubicBezTo>
                  <a:pt x="6347" y="4567"/>
                  <a:pt x="6374" y="4558"/>
                  <a:pt x="6391" y="4558"/>
                </a:cubicBezTo>
                <a:cubicBezTo>
                  <a:pt x="6391" y="4665"/>
                  <a:pt x="6391" y="4665"/>
                  <a:pt x="6391" y="4665"/>
                </a:cubicBezTo>
                <a:lnTo>
                  <a:pt x="6445" y="4674"/>
                </a:lnTo>
                <a:close/>
                <a:moveTo>
                  <a:pt x="6418" y="4505"/>
                </a:moveTo>
                <a:lnTo>
                  <a:pt x="6418" y="4505"/>
                </a:lnTo>
                <a:cubicBezTo>
                  <a:pt x="6382" y="4513"/>
                  <a:pt x="6356" y="4523"/>
                  <a:pt x="6320" y="4523"/>
                </a:cubicBezTo>
                <a:cubicBezTo>
                  <a:pt x="6293" y="4523"/>
                  <a:pt x="6276" y="4513"/>
                  <a:pt x="6249" y="4513"/>
                </a:cubicBezTo>
                <a:cubicBezTo>
                  <a:pt x="6240" y="4505"/>
                  <a:pt x="6231" y="4505"/>
                  <a:pt x="6222" y="4505"/>
                </a:cubicBezTo>
                <a:cubicBezTo>
                  <a:pt x="6213" y="4505"/>
                  <a:pt x="6205" y="4496"/>
                  <a:pt x="6187" y="4496"/>
                </a:cubicBezTo>
                <a:cubicBezTo>
                  <a:pt x="6187" y="4487"/>
                  <a:pt x="6178" y="4487"/>
                  <a:pt x="6169" y="4487"/>
                </a:cubicBezTo>
                <a:cubicBezTo>
                  <a:pt x="6160" y="4478"/>
                  <a:pt x="6160" y="4478"/>
                  <a:pt x="6151" y="4469"/>
                </a:cubicBezTo>
                <a:cubicBezTo>
                  <a:pt x="6098" y="4442"/>
                  <a:pt x="6044" y="4389"/>
                  <a:pt x="6018" y="4336"/>
                </a:cubicBezTo>
                <a:cubicBezTo>
                  <a:pt x="6018" y="4327"/>
                  <a:pt x="6018" y="4327"/>
                  <a:pt x="6009" y="4318"/>
                </a:cubicBezTo>
                <a:cubicBezTo>
                  <a:pt x="5991" y="4274"/>
                  <a:pt x="5982" y="4229"/>
                  <a:pt x="5982" y="4176"/>
                </a:cubicBezTo>
                <a:cubicBezTo>
                  <a:pt x="5982" y="4132"/>
                  <a:pt x="5982" y="4132"/>
                  <a:pt x="5982" y="4132"/>
                </a:cubicBezTo>
                <a:cubicBezTo>
                  <a:pt x="5991" y="4132"/>
                  <a:pt x="5991" y="4132"/>
                  <a:pt x="6000" y="4132"/>
                </a:cubicBezTo>
                <a:cubicBezTo>
                  <a:pt x="6009" y="4132"/>
                  <a:pt x="6009" y="4132"/>
                  <a:pt x="6009" y="4132"/>
                </a:cubicBezTo>
                <a:cubicBezTo>
                  <a:pt x="6018" y="4132"/>
                  <a:pt x="6018" y="4132"/>
                  <a:pt x="6027" y="4132"/>
                </a:cubicBezTo>
                <a:cubicBezTo>
                  <a:pt x="6027" y="4132"/>
                  <a:pt x="6027" y="4132"/>
                  <a:pt x="6036" y="4140"/>
                </a:cubicBezTo>
                <a:cubicBezTo>
                  <a:pt x="6044" y="4140"/>
                  <a:pt x="6044" y="4140"/>
                  <a:pt x="6054" y="4140"/>
                </a:cubicBezTo>
                <a:cubicBezTo>
                  <a:pt x="6062" y="4140"/>
                  <a:pt x="6071" y="4140"/>
                  <a:pt x="6071" y="4140"/>
                </a:cubicBezTo>
                <a:cubicBezTo>
                  <a:pt x="6071" y="4140"/>
                  <a:pt x="6080" y="4140"/>
                  <a:pt x="6080" y="4132"/>
                </a:cubicBezTo>
                <a:lnTo>
                  <a:pt x="6089" y="4132"/>
                </a:lnTo>
                <a:cubicBezTo>
                  <a:pt x="6098" y="4132"/>
                  <a:pt x="6098" y="4132"/>
                  <a:pt x="6098" y="4132"/>
                </a:cubicBezTo>
                <a:lnTo>
                  <a:pt x="6107" y="4132"/>
                </a:lnTo>
                <a:lnTo>
                  <a:pt x="6116" y="4132"/>
                </a:lnTo>
                <a:lnTo>
                  <a:pt x="6125" y="4132"/>
                </a:lnTo>
                <a:lnTo>
                  <a:pt x="6133" y="4132"/>
                </a:lnTo>
                <a:lnTo>
                  <a:pt x="6142" y="4132"/>
                </a:lnTo>
                <a:cubicBezTo>
                  <a:pt x="6142" y="4132"/>
                  <a:pt x="6151" y="4132"/>
                  <a:pt x="6151" y="4122"/>
                </a:cubicBezTo>
                <a:lnTo>
                  <a:pt x="6160" y="4122"/>
                </a:lnTo>
                <a:lnTo>
                  <a:pt x="6169" y="4122"/>
                </a:lnTo>
                <a:lnTo>
                  <a:pt x="6178" y="4122"/>
                </a:lnTo>
                <a:lnTo>
                  <a:pt x="6187" y="4122"/>
                </a:lnTo>
                <a:cubicBezTo>
                  <a:pt x="6187" y="4114"/>
                  <a:pt x="6196" y="4114"/>
                  <a:pt x="6205" y="4114"/>
                </a:cubicBezTo>
                <a:lnTo>
                  <a:pt x="6205" y="4114"/>
                </a:lnTo>
                <a:cubicBezTo>
                  <a:pt x="6213" y="4114"/>
                  <a:pt x="6213" y="4114"/>
                  <a:pt x="6213" y="4105"/>
                </a:cubicBezTo>
                <a:cubicBezTo>
                  <a:pt x="6222" y="4105"/>
                  <a:pt x="6222" y="4105"/>
                  <a:pt x="6222" y="4105"/>
                </a:cubicBezTo>
                <a:lnTo>
                  <a:pt x="6231" y="4105"/>
                </a:lnTo>
                <a:cubicBezTo>
                  <a:pt x="6231" y="4105"/>
                  <a:pt x="6240" y="4105"/>
                  <a:pt x="6240" y="4096"/>
                </a:cubicBezTo>
                <a:lnTo>
                  <a:pt x="6249" y="4096"/>
                </a:lnTo>
                <a:lnTo>
                  <a:pt x="6258" y="4096"/>
                </a:lnTo>
                <a:cubicBezTo>
                  <a:pt x="6258" y="4087"/>
                  <a:pt x="6258" y="4087"/>
                  <a:pt x="6267" y="4087"/>
                </a:cubicBezTo>
                <a:lnTo>
                  <a:pt x="6267" y="4087"/>
                </a:lnTo>
                <a:cubicBezTo>
                  <a:pt x="6276" y="4087"/>
                  <a:pt x="6276" y="4078"/>
                  <a:pt x="6284" y="4078"/>
                </a:cubicBezTo>
                <a:lnTo>
                  <a:pt x="6284" y="4078"/>
                </a:lnTo>
                <a:cubicBezTo>
                  <a:pt x="6293" y="4078"/>
                  <a:pt x="6293" y="4069"/>
                  <a:pt x="6293" y="4069"/>
                </a:cubicBezTo>
                <a:cubicBezTo>
                  <a:pt x="6302" y="4069"/>
                  <a:pt x="6302" y="4069"/>
                  <a:pt x="6302" y="4069"/>
                </a:cubicBezTo>
                <a:cubicBezTo>
                  <a:pt x="6302" y="4069"/>
                  <a:pt x="6311" y="4060"/>
                  <a:pt x="6320" y="4060"/>
                </a:cubicBezTo>
                <a:lnTo>
                  <a:pt x="6320" y="4060"/>
                </a:lnTo>
                <a:lnTo>
                  <a:pt x="6329" y="4051"/>
                </a:lnTo>
                <a:cubicBezTo>
                  <a:pt x="6329" y="4051"/>
                  <a:pt x="6329" y="4051"/>
                  <a:pt x="6338" y="4043"/>
                </a:cubicBezTo>
                <a:cubicBezTo>
                  <a:pt x="6338" y="4043"/>
                  <a:pt x="6338" y="4043"/>
                  <a:pt x="6347" y="4043"/>
                </a:cubicBezTo>
                <a:lnTo>
                  <a:pt x="6347" y="4034"/>
                </a:lnTo>
                <a:cubicBezTo>
                  <a:pt x="6356" y="4034"/>
                  <a:pt x="6356" y="4034"/>
                  <a:pt x="6356" y="4034"/>
                </a:cubicBezTo>
                <a:cubicBezTo>
                  <a:pt x="6356" y="4025"/>
                  <a:pt x="6364" y="4025"/>
                  <a:pt x="6364" y="4025"/>
                </a:cubicBezTo>
                <a:cubicBezTo>
                  <a:pt x="6364" y="4025"/>
                  <a:pt x="6364" y="4025"/>
                  <a:pt x="6374" y="4016"/>
                </a:cubicBezTo>
                <a:lnTo>
                  <a:pt x="6374" y="4016"/>
                </a:lnTo>
                <a:cubicBezTo>
                  <a:pt x="6382" y="4016"/>
                  <a:pt x="6382" y="4007"/>
                  <a:pt x="6382" y="4007"/>
                </a:cubicBezTo>
                <a:cubicBezTo>
                  <a:pt x="6382" y="4007"/>
                  <a:pt x="6391" y="4007"/>
                  <a:pt x="6391" y="3998"/>
                </a:cubicBezTo>
                <a:cubicBezTo>
                  <a:pt x="6391" y="3998"/>
                  <a:pt x="6391" y="3998"/>
                  <a:pt x="6400" y="3998"/>
                </a:cubicBezTo>
                <a:cubicBezTo>
                  <a:pt x="6400" y="3989"/>
                  <a:pt x="6400" y="3989"/>
                  <a:pt x="6400" y="3989"/>
                </a:cubicBezTo>
                <a:lnTo>
                  <a:pt x="6409" y="3980"/>
                </a:lnTo>
                <a:lnTo>
                  <a:pt x="6409" y="3980"/>
                </a:lnTo>
                <a:cubicBezTo>
                  <a:pt x="6418" y="3971"/>
                  <a:pt x="6418" y="3971"/>
                  <a:pt x="6427" y="3963"/>
                </a:cubicBezTo>
                <a:lnTo>
                  <a:pt x="6427" y="3963"/>
                </a:lnTo>
                <a:cubicBezTo>
                  <a:pt x="6427" y="3954"/>
                  <a:pt x="6436" y="3954"/>
                  <a:pt x="6436" y="3954"/>
                </a:cubicBezTo>
                <a:lnTo>
                  <a:pt x="6436" y="3945"/>
                </a:lnTo>
                <a:cubicBezTo>
                  <a:pt x="6445" y="3945"/>
                  <a:pt x="6445" y="3945"/>
                  <a:pt x="6445" y="3936"/>
                </a:cubicBezTo>
                <a:cubicBezTo>
                  <a:pt x="6445" y="3936"/>
                  <a:pt x="6445" y="3936"/>
                  <a:pt x="6453" y="3936"/>
                </a:cubicBezTo>
                <a:cubicBezTo>
                  <a:pt x="6453" y="3927"/>
                  <a:pt x="6453" y="3927"/>
                  <a:pt x="6453" y="3927"/>
                </a:cubicBezTo>
                <a:cubicBezTo>
                  <a:pt x="6453" y="3918"/>
                  <a:pt x="6453" y="3918"/>
                  <a:pt x="6462" y="3918"/>
                </a:cubicBezTo>
                <a:lnTo>
                  <a:pt x="6462" y="3909"/>
                </a:lnTo>
                <a:lnTo>
                  <a:pt x="6471" y="3900"/>
                </a:lnTo>
                <a:cubicBezTo>
                  <a:pt x="6471" y="3900"/>
                  <a:pt x="6471" y="3900"/>
                  <a:pt x="6471" y="3891"/>
                </a:cubicBezTo>
                <a:lnTo>
                  <a:pt x="6480" y="3891"/>
                </a:lnTo>
                <a:cubicBezTo>
                  <a:pt x="6480" y="3883"/>
                  <a:pt x="6480" y="3883"/>
                  <a:pt x="6480" y="3883"/>
                </a:cubicBezTo>
                <a:lnTo>
                  <a:pt x="6480" y="3883"/>
                </a:lnTo>
                <a:cubicBezTo>
                  <a:pt x="6480" y="3891"/>
                  <a:pt x="6480" y="3891"/>
                  <a:pt x="6480" y="3900"/>
                </a:cubicBezTo>
                <a:lnTo>
                  <a:pt x="6480" y="3900"/>
                </a:lnTo>
                <a:cubicBezTo>
                  <a:pt x="6489" y="3900"/>
                  <a:pt x="6489" y="3909"/>
                  <a:pt x="6489" y="3909"/>
                </a:cubicBezTo>
                <a:lnTo>
                  <a:pt x="6489" y="3918"/>
                </a:lnTo>
                <a:lnTo>
                  <a:pt x="6498" y="3927"/>
                </a:lnTo>
                <a:lnTo>
                  <a:pt x="6498" y="3927"/>
                </a:lnTo>
                <a:cubicBezTo>
                  <a:pt x="6498" y="3936"/>
                  <a:pt x="6507" y="3936"/>
                  <a:pt x="6507" y="3936"/>
                </a:cubicBezTo>
                <a:lnTo>
                  <a:pt x="6507" y="3945"/>
                </a:lnTo>
                <a:cubicBezTo>
                  <a:pt x="6507" y="3945"/>
                  <a:pt x="6516" y="3945"/>
                  <a:pt x="6516" y="3954"/>
                </a:cubicBezTo>
                <a:lnTo>
                  <a:pt x="6516" y="3954"/>
                </a:lnTo>
                <a:lnTo>
                  <a:pt x="6525" y="3963"/>
                </a:lnTo>
                <a:lnTo>
                  <a:pt x="6525" y="3963"/>
                </a:lnTo>
                <a:cubicBezTo>
                  <a:pt x="6533" y="3971"/>
                  <a:pt x="6533" y="3971"/>
                  <a:pt x="6533" y="3971"/>
                </a:cubicBezTo>
                <a:cubicBezTo>
                  <a:pt x="6533" y="3971"/>
                  <a:pt x="6533" y="3971"/>
                  <a:pt x="6533" y="3980"/>
                </a:cubicBezTo>
                <a:cubicBezTo>
                  <a:pt x="6542" y="3980"/>
                  <a:pt x="6542" y="3980"/>
                  <a:pt x="6551" y="3980"/>
                </a:cubicBezTo>
                <a:cubicBezTo>
                  <a:pt x="6551" y="3989"/>
                  <a:pt x="6551" y="3989"/>
                  <a:pt x="6551" y="3989"/>
                </a:cubicBezTo>
                <a:lnTo>
                  <a:pt x="6560" y="3989"/>
                </a:lnTo>
                <a:cubicBezTo>
                  <a:pt x="6560" y="3998"/>
                  <a:pt x="6560" y="3998"/>
                  <a:pt x="6560" y="3998"/>
                </a:cubicBezTo>
                <a:cubicBezTo>
                  <a:pt x="6569" y="3998"/>
                  <a:pt x="6569" y="3998"/>
                  <a:pt x="6578" y="4007"/>
                </a:cubicBezTo>
                <a:lnTo>
                  <a:pt x="6578" y="4007"/>
                </a:lnTo>
                <a:lnTo>
                  <a:pt x="6587" y="4007"/>
                </a:lnTo>
                <a:lnTo>
                  <a:pt x="6587" y="4007"/>
                </a:lnTo>
                <a:cubicBezTo>
                  <a:pt x="6596" y="4016"/>
                  <a:pt x="6596" y="4016"/>
                  <a:pt x="6604" y="4016"/>
                </a:cubicBezTo>
                <a:lnTo>
                  <a:pt x="6604" y="4016"/>
                </a:lnTo>
                <a:lnTo>
                  <a:pt x="6613" y="4025"/>
                </a:lnTo>
                <a:cubicBezTo>
                  <a:pt x="6613" y="4025"/>
                  <a:pt x="6613" y="4025"/>
                  <a:pt x="6622" y="4025"/>
                </a:cubicBezTo>
                <a:lnTo>
                  <a:pt x="6631" y="4025"/>
                </a:lnTo>
                <a:lnTo>
                  <a:pt x="6631" y="4025"/>
                </a:lnTo>
                <a:cubicBezTo>
                  <a:pt x="6640" y="4025"/>
                  <a:pt x="6640" y="4034"/>
                  <a:pt x="6649" y="4034"/>
                </a:cubicBezTo>
                <a:lnTo>
                  <a:pt x="6649" y="4034"/>
                </a:lnTo>
                <a:lnTo>
                  <a:pt x="6658" y="4034"/>
                </a:lnTo>
                <a:cubicBezTo>
                  <a:pt x="6658" y="4034"/>
                  <a:pt x="6658" y="4034"/>
                  <a:pt x="6667" y="4034"/>
                </a:cubicBezTo>
                <a:lnTo>
                  <a:pt x="6667" y="4034"/>
                </a:lnTo>
                <a:lnTo>
                  <a:pt x="6667" y="4034"/>
                </a:lnTo>
                <a:cubicBezTo>
                  <a:pt x="6667" y="4167"/>
                  <a:pt x="6667" y="4167"/>
                  <a:pt x="6667" y="4167"/>
                </a:cubicBezTo>
                <a:cubicBezTo>
                  <a:pt x="6667" y="4176"/>
                  <a:pt x="6667" y="4176"/>
                  <a:pt x="6667" y="4176"/>
                </a:cubicBezTo>
                <a:cubicBezTo>
                  <a:pt x="6667" y="4203"/>
                  <a:pt x="6658" y="4220"/>
                  <a:pt x="6658" y="4247"/>
                </a:cubicBezTo>
                <a:cubicBezTo>
                  <a:pt x="6640" y="4327"/>
                  <a:pt x="6596" y="4407"/>
                  <a:pt x="6525" y="4451"/>
                </a:cubicBezTo>
                <a:cubicBezTo>
                  <a:pt x="6516" y="4460"/>
                  <a:pt x="6516" y="4460"/>
                  <a:pt x="6507" y="4469"/>
                </a:cubicBezTo>
                <a:cubicBezTo>
                  <a:pt x="6498" y="4469"/>
                  <a:pt x="6489" y="4478"/>
                  <a:pt x="6489" y="4478"/>
                </a:cubicBezTo>
                <a:cubicBezTo>
                  <a:pt x="6471" y="4487"/>
                  <a:pt x="6453" y="4496"/>
                  <a:pt x="6436" y="4496"/>
                </a:cubicBezTo>
                <a:cubicBezTo>
                  <a:pt x="6427" y="4505"/>
                  <a:pt x="6418" y="4505"/>
                  <a:pt x="6418" y="45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CuadroTexto 654">
            <a:extLst>
              <a:ext uri="{FF2B5EF4-FFF2-40B4-BE49-F238E27FC236}">
                <a16:creationId xmlns:a16="http://schemas.microsoft.com/office/drawing/2014/main" id="{CA3651DE-0BD9-944D-8159-8B4D760AAC6B}"/>
              </a:ext>
            </a:extLst>
          </p:cNvPr>
          <p:cNvSpPr txBox="1"/>
          <p:nvPr/>
        </p:nvSpPr>
        <p:spPr>
          <a:xfrm>
            <a:off x="2451398" y="230156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56" name="CuadroTexto 655">
            <a:extLst>
              <a:ext uri="{FF2B5EF4-FFF2-40B4-BE49-F238E27FC236}">
                <a16:creationId xmlns:a16="http://schemas.microsoft.com/office/drawing/2014/main" id="{52918C5A-8C0D-6F4B-9B54-2239C36298DD}"/>
              </a:ext>
            </a:extLst>
          </p:cNvPr>
          <p:cNvSpPr txBox="1"/>
          <p:nvPr/>
        </p:nvSpPr>
        <p:spPr>
          <a:xfrm>
            <a:off x="9160718" y="93854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675" name="CuadroTexto 395">
            <a:extLst>
              <a:ext uri="{FF2B5EF4-FFF2-40B4-BE49-F238E27FC236}">
                <a16:creationId xmlns:a16="http://schemas.microsoft.com/office/drawing/2014/main" id="{C50D0A72-4EF0-034F-8F35-AB14CFA7A3ED}"/>
              </a:ext>
            </a:extLst>
          </p:cNvPr>
          <p:cNvSpPr txBox="1"/>
          <p:nvPr/>
        </p:nvSpPr>
        <p:spPr>
          <a:xfrm>
            <a:off x="10303377" y="12069994"/>
            <a:ext cx="49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676" name="CuadroTexto 395">
            <a:extLst>
              <a:ext uri="{FF2B5EF4-FFF2-40B4-BE49-F238E27FC236}">
                <a16:creationId xmlns:a16="http://schemas.microsoft.com/office/drawing/2014/main" id="{E847E14E-B7BC-6246-A181-6B3E484F1B2C}"/>
              </a:ext>
            </a:extLst>
          </p:cNvPr>
          <p:cNvSpPr txBox="1"/>
          <p:nvPr/>
        </p:nvSpPr>
        <p:spPr>
          <a:xfrm>
            <a:off x="11725491" y="12069994"/>
            <a:ext cx="6739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77" name="CuadroTexto 395">
            <a:extLst>
              <a:ext uri="{FF2B5EF4-FFF2-40B4-BE49-F238E27FC236}">
                <a16:creationId xmlns:a16="http://schemas.microsoft.com/office/drawing/2014/main" id="{2C24E8AC-C2EC-1F41-BE4B-0F96A776CECC}"/>
              </a:ext>
            </a:extLst>
          </p:cNvPr>
          <p:cNvSpPr txBox="1"/>
          <p:nvPr/>
        </p:nvSpPr>
        <p:spPr>
          <a:xfrm>
            <a:off x="13157034" y="12068131"/>
            <a:ext cx="6739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</a:t>
            </a:r>
          </a:p>
        </p:txBody>
      </p:sp>
      <p:sp>
        <p:nvSpPr>
          <p:cNvPr id="678" name="CuadroTexto 395">
            <a:extLst>
              <a:ext uri="{FF2B5EF4-FFF2-40B4-BE49-F238E27FC236}">
                <a16:creationId xmlns:a16="http://schemas.microsoft.com/office/drawing/2014/main" id="{1A098989-2720-9743-834A-51AD3CA67551}"/>
              </a:ext>
            </a:extLst>
          </p:cNvPr>
          <p:cNvSpPr txBox="1"/>
          <p:nvPr/>
        </p:nvSpPr>
        <p:spPr>
          <a:xfrm>
            <a:off x="14780862" y="12068131"/>
            <a:ext cx="6739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</a:t>
            </a:r>
          </a:p>
        </p:txBody>
      </p:sp>
      <p:sp>
        <p:nvSpPr>
          <p:cNvPr id="679" name="CuadroTexto 395">
            <a:extLst>
              <a:ext uri="{FF2B5EF4-FFF2-40B4-BE49-F238E27FC236}">
                <a16:creationId xmlns:a16="http://schemas.microsoft.com/office/drawing/2014/main" id="{75FA2984-6825-8248-A544-2BFFDF4830F2}"/>
              </a:ext>
            </a:extLst>
          </p:cNvPr>
          <p:cNvSpPr txBox="1"/>
          <p:nvPr/>
        </p:nvSpPr>
        <p:spPr>
          <a:xfrm>
            <a:off x="16413316" y="12077688"/>
            <a:ext cx="6739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</a:t>
            </a:r>
          </a:p>
        </p:txBody>
      </p:sp>
      <p:sp>
        <p:nvSpPr>
          <p:cNvPr id="680" name="CuadroTexto 395">
            <a:extLst>
              <a:ext uri="{FF2B5EF4-FFF2-40B4-BE49-F238E27FC236}">
                <a16:creationId xmlns:a16="http://schemas.microsoft.com/office/drawing/2014/main" id="{5F34E01D-F078-3645-80CD-5C6014A43EF8}"/>
              </a:ext>
            </a:extLst>
          </p:cNvPr>
          <p:cNvSpPr txBox="1"/>
          <p:nvPr/>
        </p:nvSpPr>
        <p:spPr>
          <a:xfrm>
            <a:off x="18045708" y="12068130"/>
            <a:ext cx="842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034C99AD-82D1-A940-ADCA-6AC3D08189CE}"/>
              </a:ext>
            </a:extLst>
          </p:cNvPr>
          <p:cNvSpPr txBox="1"/>
          <p:nvPr/>
        </p:nvSpPr>
        <p:spPr>
          <a:xfrm>
            <a:off x="9959512" y="5331087"/>
            <a:ext cx="12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82" name="CuadroTexto 395">
            <a:extLst>
              <a:ext uri="{FF2B5EF4-FFF2-40B4-BE49-F238E27FC236}">
                <a16:creationId xmlns:a16="http://schemas.microsoft.com/office/drawing/2014/main" id="{2BF89A75-FC1C-5440-A284-8734430B1228}"/>
              </a:ext>
            </a:extLst>
          </p:cNvPr>
          <p:cNvSpPr txBox="1"/>
          <p:nvPr/>
        </p:nvSpPr>
        <p:spPr>
          <a:xfrm>
            <a:off x="9960933" y="6726185"/>
            <a:ext cx="12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83" name="CuadroTexto 395">
            <a:extLst>
              <a:ext uri="{FF2B5EF4-FFF2-40B4-BE49-F238E27FC236}">
                <a16:creationId xmlns:a16="http://schemas.microsoft.com/office/drawing/2014/main" id="{D13AD027-22F0-0C47-A3E6-037C83FA096D}"/>
              </a:ext>
            </a:extLst>
          </p:cNvPr>
          <p:cNvSpPr txBox="1"/>
          <p:nvPr/>
        </p:nvSpPr>
        <p:spPr>
          <a:xfrm>
            <a:off x="9948233" y="8112261"/>
            <a:ext cx="12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84" name="CuadroTexto 395">
            <a:extLst>
              <a:ext uri="{FF2B5EF4-FFF2-40B4-BE49-F238E27FC236}">
                <a16:creationId xmlns:a16="http://schemas.microsoft.com/office/drawing/2014/main" id="{07B1939E-7349-1948-A8BE-1AC88CE5A0F6}"/>
              </a:ext>
            </a:extLst>
          </p:cNvPr>
          <p:cNvSpPr txBox="1"/>
          <p:nvPr/>
        </p:nvSpPr>
        <p:spPr>
          <a:xfrm>
            <a:off x="9959073" y="9446149"/>
            <a:ext cx="12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85" name="CuadroTexto 395">
            <a:extLst>
              <a:ext uri="{FF2B5EF4-FFF2-40B4-BE49-F238E27FC236}">
                <a16:creationId xmlns:a16="http://schemas.microsoft.com/office/drawing/2014/main" id="{1BB88753-9855-F243-B1C1-ECB0B1C808AF}"/>
              </a:ext>
            </a:extLst>
          </p:cNvPr>
          <p:cNvSpPr txBox="1"/>
          <p:nvPr/>
        </p:nvSpPr>
        <p:spPr>
          <a:xfrm>
            <a:off x="9948232" y="10830328"/>
            <a:ext cx="12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DC5B0B0D-A7B0-634C-B4EC-2DC694551466}"/>
              </a:ext>
            </a:extLst>
          </p:cNvPr>
          <p:cNvSpPr/>
          <p:nvPr/>
        </p:nvSpPr>
        <p:spPr>
          <a:xfrm>
            <a:off x="19174268" y="5206245"/>
            <a:ext cx="4129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5708E493-BFA5-3343-8870-CC32FBE76CE2}"/>
              </a:ext>
            </a:extLst>
          </p:cNvPr>
          <p:cNvSpPr/>
          <p:nvPr/>
        </p:nvSpPr>
        <p:spPr>
          <a:xfrm>
            <a:off x="19202218" y="6527701"/>
            <a:ext cx="4129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C662C08D-CA24-1141-B83A-D12F71A24289}"/>
              </a:ext>
            </a:extLst>
          </p:cNvPr>
          <p:cNvSpPr/>
          <p:nvPr/>
        </p:nvSpPr>
        <p:spPr>
          <a:xfrm>
            <a:off x="19202218" y="7927876"/>
            <a:ext cx="4129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0269A28D-E471-A24D-9D34-B5D52B913EDE}"/>
              </a:ext>
            </a:extLst>
          </p:cNvPr>
          <p:cNvSpPr/>
          <p:nvPr/>
        </p:nvSpPr>
        <p:spPr>
          <a:xfrm>
            <a:off x="19202218" y="9270901"/>
            <a:ext cx="4129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2F090F69-0998-B44E-B2FA-7494C4B041DB}"/>
              </a:ext>
            </a:extLst>
          </p:cNvPr>
          <p:cNvSpPr/>
          <p:nvPr/>
        </p:nvSpPr>
        <p:spPr>
          <a:xfrm>
            <a:off x="19202218" y="10642501"/>
            <a:ext cx="4129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12C275-7FB9-CE4A-B39A-5D31839C0AC9}"/>
              </a:ext>
            </a:extLst>
          </p:cNvPr>
          <p:cNvGrpSpPr/>
          <p:nvPr/>
        </p:nvGrpSpPr>
        <p:grpSpPr>
          <a:xfrm>
            <a:off x="1825448" y="4502143"/>
            <a:ext cx="6361037" cy="4716592"/>
            <a:chOff x="2232442" y="3643574"/>
            <a:chExt cx="6361037" cy="4716592"/>
          </a:xfrm>
        </p:grpSpPr>
        <p:sp>
          <p:nvSpPr>
            <p:cNvPr id="37" name="CuadroTexto 598">
              <a:extLst>
                <a:ext uri="{FF2B5EF4-FFF2-40B4-BE49-F238E27FC236}">
                  <a16:creationId xmlns:a16="http://schemas.microsoft.com/office/drawing/2014/main" id="{3AD54A47-E1A6-7846-9ABF-57A6DA5AC361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38" name="CuadroTexto 599">
              <a:extLst>
                <a:ext uri="{FF2B5EF4-FFF2-40B4-BE49-F238E27FC236}">
                  <a16:creationId xmlns:a16="http://schemas.microsoft.com/office/drawing/2014/main" id="{8F394377-5A32-2C4A-9FDD-97AF0D55941E}"/>
                </a:ext>
              </a:extLst>
            </p:cNvPr>
            <p:cNvSpPr txBox="1"/>
            <p:nvPr/>
          </p:nvSpPr>
          <p:spPr>
            <a:xfrm>
              <a:off x="2236244" y="4943846"/>
              <a:ext cx="633339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5B9457-9EF6-D348-AC8A-FD3F3B7A841A}"/>
              </a:ext>
            </a:extLst>
          </p:cNvPr>
          <p:cNvGrpSpPr/>
          <p:nvPr/>
        </p:nvGrpSpPr>
        <p:grpSpPr>
          <a:xfrm>
            <a:off x="9413511" y="2542684"/>
            <a:ext cx="13555311" cy="8744931"/>
            <a:chOff x="10131233" y="2555901"/>
            <a:chExt cx="13555311" cy="8744931"/>
          </a:xfrm>
        </p:grpSpPr>
        <p:sp>
          <p:nvSpPr>
            <p:cNvPr id="45" name="Freeform 1">
              <a:extLst>
                <a:ext uri="{FF2B5EF4-FFF2-40B4-BE49-F238E27FC236}">
                  <a16:creationId xmlns:a16="http://schemas.microsoft.com/office/drawing/2014/main" id="{278349F1-42DC-B943-A955-2CF0455C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4937" y="4914413"/>
              <a:ext cx="2926303" cy="3071887"/>
            </a:xfrm>
            <a:custGeom>
              <a:avLst/>
              <a:gdLst>
                <a:gd name="T0" fmla="*/ 2656 w 2657"/>
                <a:gd name="T1" fmla="*/ 2789 h 2790"/>
                <a:gd name="T2" fmla="*/ 0 w 2657"/>
                <a:gd name="T3" fmla="*/ 2789 h 2790"/>
                <a:gd name="T4" fmla="*/ 0 w 2657"/>
                <a:gd name="T5" fmla="*/ 0 h 2790"/>
                <a:gd name="T6" fmla="*/ 2656 w 2657"/>
                <a:gd name="T7" fmla="*/ 0 h 2790"/>
                <a:gd name="T8" fmla="*/ 2656 w 2657"/>
                <a:gd name="T9" fmla="*/ 2789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7" h="2790">
                  <a:moveTo>
                    <a:pt x="2656" y="2789"/>
                  </a:moveTo>
                  <a:lnTo>
                    <a:pt x="0" y="2789"/>
                  </a:lnTo>
                  <a:lnTo>
                    <a:pt x="0" y="0"/>
                  </a:lnTo>
                  <a:lnTo>
                    <a:pt x="2656" y="0"/>
                  </a:lnTo>
                  <a:lnTo>
                    <a:pt x="2656" y="27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2">
              <a:extLst>
                <a:ext uri="{FF2B5EF4-FFF2-40B4-BE49-F238E27FC236}">
                  <a16:creationId xmlns:a16="http://schemas.microsoft.com/office/drawing/2014/main" id="{B136A3A0-3C14-5149-A689-28BD7DEB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6997" y="4768825"/>
              <a:ext cx="3081596" cy="3353355"/>
            </a:xfrm>
            <a:custGeom>
              <a:avLst/>
              <a:gdLst>
                <a:gd name="T0" fmla="*/ 0 w 2799"/>
                <a:gd name="T1" fmla="*/ 496 h 3046"/>
                <a:gd name="T2" fmla="*/ 0 w 2799"/>
                <a:gd name="T3" fmla="*/ 1762 h 3046"/>
                <a:gd name="T4" fmla="*/ 2700 w 2799"/>
                <a:gd name="T5" fmla="*/ 3045 h 3046"/>
                <a:gd name="T6" fmla="*/ 2798 w 2799"/>
                <a:gd name="T7" fmla="*/ 1683 h 3046"/>
                <a:gd name="T8" fmla="*/ 2798 w 2799"/>
                <a:gd name="T9" fmla="*/ 106 h 3046"/>
                <a:gd name="T10" fmla="*/ 2470 w 2799"/>
                <a:gd name="T11" fmla="*/ 2523 h 3046"/>
                <a:gd name="T12" fmla="*/ 133 w 2799"/>
                <a:gd name="T13" fmla="*/ 2523 h 3046"/>
                <a:gd name="T14" fmla="*/ 310 w 2799"/>
                <a:gd name="T15" fmla="*/ 2337 h 3046"/>
                <a:gd name="T16" fmla="*/ 1646 w 2799"/>
                <a:gd name="T17" fmla="*/ 2470 h 3046"/>
                <a:gd name="T18" fmla="*/ 2665 w 2799"/>
                <a:gd name="T19" fmla="*/ 2257 h 3046"/>
                <a:gd name="T20" fmla="*/ 443 w 2799"/>
                <a:gd name="T21" fmla="*/ 2735 h 3046"/>
                <a:gd name="T22" fmla="*/ 230 w 2799"/>
                <a:gd name="T23" fmla="*/ 1523 h 3046"/>
                <a:gd name="T24" fmla="*/ 443 w 2799"/>
                <a:gd name="T25" fmla="*/ 1683 h 3046"/>
                <a:gd name="T26" fmla="*/ 1567 w 2799"/>
                <a:gd name="T27" fmla="*/ 1683 h 3046"/>
                <a:gd name="T28" fmla="*/ 2470 w 2799"/>
                <a:gd name="T29" fmla="*/ 1577 h 3046"/>
                <a:gd name="T30" fmla="*/ 2665 w 2799"/>
                <a:gd name="T31" fmla="*/ 1470 h 3046"/>
                <a:gd name="T32" fmla="*/ 2470 w 2799"/>
                <a:gd name="T33" fmla="*/ 1736 h 3046"/>
                <a:gd name="T34" fmla="*/ 310 w 2799"/>
                <a:gd name="T35" fmla="*/ 1736 h 3046"/>
                <a:gd name="T36" fmla="*/ 133 w 2799"/>
                <a:gd name="T37" fmla="*/ 1470 h 3046"/>
                <a:gd name="T38" fmla="*/ 1682 w 2799"/>
                <a:gd name="T39" fmla="*/ 1470 h 3046"/>
                <a:gd name="T40" fmla="*/ 1558 w 2799"/>
                <a:gd name="T41" fmla="*/ 1550 h 3046"/>
                <a:gd name="T42" fmla="*/ 416 w 2799"/>
                <a:gd name="T43" fmla="*/ 1470 h 3046"/>
                <a:gd name="T44" fmla="*/ 2470 w 2799"/>
                <a:gd name="T45" fmla="*/ 2124 h 3046"/>
                <a:gd name="T46" fmla="*/ 310 w 2799"/>
                <a:gd name="T47" fmla="*/ 2124 h 3046"/>
                <a:gd name="T48" fmla="*/ 195 w 2799"/>
                <a:gd name="T49" fmla="*/ 1869 h 3046"/>
                <a:gd name="T50" fmla="*/ 443 w 2799"/>
                <a:gd name="T51" fmla="*/ 2071 h 3046"/>
                <a:gd name="T52" fmla="*/ 1567 w 2799"/>
                <a:gd name="T53" fmla="*/ 2071 h 3046"/>
                <a:gd name="T54" fmla="*/ 2550 w 2799"/>
                <a:gd name="T55" fmla="*/ 1922 h 3046"/>
                <a:gd name="T56" fmla="*/ 2603 w 2799"/>
                <a:gd name="T57" fmla="*/ 2124 h 3046"/>
                <a:gd name="T58" fmla="*/ 443 w 2799"/>
                <a:gd name="T59" fmla="*/ 2337 h 3046"/>
                <a:gd name="T60" fmla="*/ 1682 w 2799"/>
                <a:gd name="T61" fmla="*/ 2257 h 3046"/>
                <a:gd name="T62" fmla="*/ 1231 w 2799"/>
                <a:gd name="T63" fmla="*/ 2337 h 3046"/>
                <a:gd name="T64" fmla="*/ 1558 w 2799"/>
                <a:gd name="T65" fmla="*/ 1948 h 3046"/>
                <a:gd name="T66" fmla="*/ 416 w 2799"/>
                <a:gd name="T67" fmla="*/ 1869 h 3046"/>
                <a:gd name="T68" fmla="*/ 2373 w 2799"/>
                <a:gd name="T69" fmla="*/ 1869 h 3046"/>
                <a:gd name="T70" fmla="*/ 2665 w 2799"/>
                <a:gd name="T71" fmla="*/ 399 h 3046"/>
                <a:gd name="T72" fmla="*/ 2665 w 2799"/>
                <a:gd name="T73" fmla="*/ 1311 h 3046"/>
                <a:gd name="T74" fmla="*/ 2603 w 2799"/>
                <a:gd name="T75" fmla="*/ 1187 h 3046"/>
                <a:gd name="T76" fmla="*/ 2603 w 2799"/>
                <a:gd name="T77" fmla="*/ 523 h 3046"/>
                <a:gd name="T78" fmla="*/ 443 w 2799"/>
                <a:gd name="T79" fmla="*/ 186 h 3046"/>
                <a:gd name="T80" fmla="*/ 186 w 2799"/>
                <a:gd name="T81" fmla="*/ 788 h 3046"/>
                <a:gd name="T82" fmla="*/ 310 w 2799"/>
                <a:gd name="T83" fmla="*/ 1160 h 3046"/>
                <a:gd name="T84" fmla="*/ 1152 w 2799"/>
                <a:gd name="T85" fmla="*/ 1284 h 3046"/>
                <a:gd name="T86" fmla="*/ 1646 w 2799"/>
                <a:gd name="T87" fmla="*/ 1284 h 3046"/>
                <a:gd name="T88" fmla="*/ 2470 w 2799"/>
                <a:gd name="T89" fmla="*/ 1337 h 3046"/>
                <a:gd name="T90" fmla="*/ 310 w 2799"/>
                <a:gd name="T91" fmla="*/ 1337 h 3046"/>
                <a:gd name="T92" fmla="*/ 133 w 2799"/>
                <a:gd name="T93" fmla="*/ 921 h 3046"/>
                <a:gd name="T94" fmla="*/ 310 w 2799"/>
                <a:gd name="T95" fmla="*/ 1027 h 3046"/>
                <a:gd name="T96" fmla="*/ 310 w 2799"/>
                <a:gd name="T97" fmla="*/ 709 h 3046"/>
                <a:gd name="T98" fmla="*/ 2337 w 2799"/>
                <a:gd name="T99" fmla="*/ 319 h 3046"/>
                <a:gd name="T100" fmla="*/ 2470 w 2799"/>
                <a:gd name="T101" fmla="*/ 788 h 3046"/>
                <a:gd name="T102" fmla="*/ 2346 w 2799"/>
                <a:gd name="T103" fmla="*/ 1134 h 3046"/>
                <a:gd name="T104" fmla="*/ 1107 w 2799"/>
                <a:gd name="T105" fmla="*/ 1160 h 3046"/>
                <a:gd name="T106" fmla="*/ 2665 w 2799"/>
                <a:gd name="T107" fmla="*/ 2922 h 3046"/>
                <a:gd name="T108" fmla="*/ 310 w 2799"/>
                <a:gd name="T109" fmla="*/ 2735 h 3046"/>
                <a:gd name="T110" fmla="*/ 2665 w 2799"/>
                <a:gd name="T111" fmla="*/ 265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9" h="3046">
                  <a:moveTo>
                    <a:pt x="2700" y="0"/>
                  </a:moveTo>
                  <a:lnTo>
                    <a:pt x="2700" y="0"/>
                  </a:lnTo>
                  <a:cubicBezTo>
                    <a:pt x="107" y="0"/>
                    <a:pt x="107" y="0"/>
                    <a:pt x="107" y="0"/>
                  </a:cubicBezTo>
                  <a:cubicBezTo>
                    <a:pt x="45" y="0"/>
                    <a:pt x="0" y="44"/>
                    <a:pt x="0" y="10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1284"/>
                    <a:pt x="0" y="1284"/>
                    <a:pt x="0" y="1284"/>
                  </a:cubicBezTo>
                  <a:cubicBezTo>
                    <a:pt x="0" y="1373"/>
                    <a:pt x="0" y="1373"/>
                    <a:pt x="0" y="1373"/>
                  </a:cubicBezTo>
                  <a:cubicBezTo>
                    <a:pt x="0" y="1683"/>
                    <a:pt x="0" y="1683"/>
                    <a:pt x="0" y="1683"/>
                  </a:cubicBezTo>
                  <a:cubicBezTo>
                    <a:pt x="0" y="1762"/>
                    <a:pt x="0" y="1762"/>
                    <a:pt x="0" y="1762"/>
                  </a:cubicBezTo>
                  <a:cubicBezTo>
                    <a:pt x="0" y="2160"/>
                    <a:pt x="0" y="2160"/>
                    <a:pt x="0" y="2160"/>
                  </a:cubicBezTo>
                  <a:cubicBezTo>
                    <a:pt x="0" y="2549"/>
                    <a:pt x="0" y="2549"/>
                    <a:pt x="0" y="2549"/>
                  </a:cubicBezTo>
                  <a:cubicBezTo>
                    <a:pt x="0" y="2948"/>
                    <a:pt x="0" y="2948"/>
                    <a:pt x="0" y="2948"/>
                  </a:cubicBezTo>
                  <a:cubicBezTo>
                    <a:pt x="0" y="3001"/>
                    <a:pt x="45" y="3045"/>
                    <a:pt x="107" y="3045"/>
                  </a:cubicBezTo>
                  <a:cubicBezTo>
                    <a:pt x="2700" y="3045"/>
                    <a:pt x="2700" y="3045"/>
                    <a:pt x="2700" y="3045"/>
                  </a:cubicBezTo>
                  <a:cubicBezTo>
                    <a:pt x="2753" y="3045"/>
                    <a:pt x="2798" y="3001"/>
                    <a:pt x="2798" y="2948"/>
                  </a:cubicBezTo>
                  <a:cubicBezTo>
                    <a:pt x="2798" y="2549"/>
                    <a:pt x="2798" y="2549"/>
                    <a:pt x="2798" y="2549"/>
                  </a:cubicBezTo>
                  <a:cubicBezTo>
                    <a:pt x="2798" y="2160"/>
                    <a:pt x="2798" y="2160"/>
                    <a:pt x="2798" y="2160"/>
                  </a:cubicBezTo>
                  <a:cubicBezTo>
                    <a:pt x="2798" y="1762"/>
                    <a:pt x="2798" y="1762"/>
                    <a:pt x="2798" y="1762"/>
                  </a:cubicBezTo>
                  <a:cubicBezTo>
                    <a:pt x="2798" y="1683"/>
                    <a:pt x="2798" y="1683"/>
                    <a:pt x="2798" y="1683"/>
                  </a:cubicBezTo>
                  <a:cubicBezTo>
                    <a:pt x="2798" y="1373"/>
                    <a:pt x="2798" y="1373"/>
                    <a:pt x="2798" y="1373"/>
                  </a:cubicBezTo>
                  <a:cubicBezTo>
                    <a:pt x="2798" y="1284"/>
                    <a:pt x="2798" y="1284"/>
                    <a:pt x="2798" y="1284"/>
                  </a:cubicBezTo>
                  <a:cubicBezTo>
                    <a:pt x="2798" y="894"/>
                    <a:pt x="2798" y="894"/>
                    <a:pt x="2798" y="894"/>
                  </a:cubicBezTo>
                  <a:cubicBezTo>
                    <a:pt x="2798" y="496"/>
                    <a:pt x="2798" y="496"/>
                    <a:pt x="2798" y="496"/>
                  </a:cubicBezTo>
                  <a:cubicBezTo>
                    <a:pt x="2798" y="106"/>
                    <a:pt x="2798" y="106"/>
                    <a:pt x="2798" y="106"/>
                  </a:cubicBezTo>
                  <a:cubicBezTo>
                    <a:pt x="2798" y="44"/>
                    <a:pt x="2753" y="0"/>
                    <a:pt x="2700" y="0"/>
                  </a:cubicBezTo>
                  <a:close/>
                  <a:moveTo>
                    <a:pt x="2665" y="2523"/>
                  </a:moveTo>
                  <a:lnTo>
                    <a:pt x="2665" y="2523"/>
                  </a:lnTo>
                  <a:cubicBezTo>
                    <a:pt x="2603" y="2523"/>
                    <a:pt x="2603" y="2523"/>
                    <a:pt x="2603" y="2523"/>
                  </a:cubicBezTo>
                  <a:cubicBezTo>
                    <a:pt x="2470" y="2523"/>
                    <a:pt x="2470" y="2523"/>
                    <a:pt x="2470" y="2523"/>
                  </a:cubicBezTo>
                  <a:cubicBezTo>
                    <a:pt x="1602" y="2523"/>
                    <a:pt x="1602" y="2523"/>
                    <a:pt x="1602" y="2523"/>
                  </a:cubicBezTo>
                  <a:cubicBezTo>
                    <a:pt x="1187" y="2523"/>
                    <a:pt x="1187" y="2523"/>
                    <a:pt x="1187" y="2523"/>
                  </a:cubicBezTo>
                  <a:cubicBezTo>
                    <a:pt x="310" y="2523"/>
                    <a:pt x="310" y="2523"/>
                    <a:pt x="310" y="2523"/>
                  </a:cubicBezTo>
                  <a:cubicBezTo>
                    <a:pt x="186" y="2523"/>
                    <a:pt x="186" y="2523"/>
                    <a:pt x="186" y="2523"/>
                  </a:cubicBezTo>
                  <a:cubicBezTo>
                    <a:pt x="133" y="2523"/>
                    <a:pt x="133" y="2523"/>
                    <a:pt x="133" y="2523"/>
                  </a:cubicBezTo>
                  <a:cubicBezTo>
                    <a:pt x="133" y="2257"/>
                    <a:pt x="133" y="2257"/>
                    <a:pt x="133" y="2257"/>
                  </a:cubicBezTo>
                  <a:cubicBezTo>
                    <a:pt x="186" y="2257"/>
                    <a:pt x="186" y="2257"/>
                    <a:pt x="186" y="2257"/>
                  </a:cubicBezTo>
                  <a:cubicBezTo>
                    <a:pt x="195" y="2257"/>
                    <a:pt x="195" y="2257"/>
                    <a:pt x="195" y="2257"/>
                  </a:cubicBezTo>
                  <a:cubicBezTo>
                    <a:pt x="213" y="2310"/>
                    <a:pt x="257" y="2337"/>
                    <a:pt x="310" y="2337"/>
                  </a:cubicBezTo>
                  <a:lnTo>
                    <a:pt x="310" y="2337"/>
                  </a:lnTo>
                  <a:cubicBezTo>
                    <a:pt x="310" y="2408"/>
                    <a:pt x="372" y="2470"/>
                    <a:pt x="443" y="2470"/>
                  </a:cubicBezTo>
                  <a:cubicBezTo>
                    <a:pt x="1152" y="2470"/>
                    <a:pt x="1152" y="2470"/>
                    <a:pt x="1152" y="2470"/>
                  </a:cubicBezTo>
                  <a:cubicBezTo>
                    <a:pt x="1345" y="2470"/>
                    <a:pt x="1345" y="2470"/>
                    <a:pt x="1345" y="2470"/>
                  </a:cubicBezTo>
                  <a:cubicBezTo>
                    <a:pt x="1452" y="2470"/>
                    <a:pt x="1452" y="2470"/>
                    <a:pt x="1452" y="2470"/>
                  </a:cubicBezTo>
                  <a:cubicBezTo>
                    <a:pt x="1646" y="2470"/>
                    <a:pt x="1646" y="2470"/>
                    <a:pt x="1646" y="2470"/>
                  </a:cubicBezTo>
                  <a:cubicBezTo>
                    <a:pt x="2337" y="2470"/>
                    <a:pt x="2337" y="2470"/>
                    <a:pt x="2337" y="2470"/>
                  </a:cubicBezTo>
                  <a:cubicBezTo>
                    <a:pt x="2408" y="2470"/>
                    <a:pt x="2470" y="2408"/>
                    <a:pt x="2470" y="2337"/>
                  </a:cubicBezTo>
                  <a:cubicBezTo>
                    <a:pt x="2523" y="2337"/>
                    <a:pt x="2567" y="2310"/>
                    <a:pt x="2594" y="2257"/>
                  </a:cubicBezTo>
                  <a:cubicBezTo>
                    <a:pt x="2603" y="2257"/>
                    <a:pt x="2603" y="2257"/>
                    <a:pt x="2603" y="2257"/>
                  </a:cubicBezTo>
                  <a:cubicBezTo>
                    <a:pt x="2665" y="2257"/>
                    <a:pt x="2665" y="2257"/>
                    <a:pt x="2665" y="2257"/>
                  </a:cubicBezTo>
                  <a:lnTo>
                    <a:pt x="2665" y="2523"/>
                  </a:lnTo>
                  <a:close/>
                  <a:moveTo>
                    <a:pt x="2373" y="2656"/>
                  </a:moveTo>
                  <a:lnTo>
                    <a:pt x="2373" y="2656"/>
                  </a:lnTo>
                  <a:cubicBezTo>
                    <a:pt x="2355" y="2674"/>
                    <a:pt x="2337" y="2700"/>
                    <a:pt x="2337" y="2735"/>
                  </a:cubicBezTo>
                  <a:cubicBezTo>
                    <a:pt x="443" y="2735"/>
                    <a:pt x="443" y="2735"/>
                    <a:pt x="443" y="2735"/>
                  </a:cubicBezTo>
                  <a:cubicBezTo>
                    <a:pt x="443" y="2700"/>
                    <a:pt x="434" y="2674"/>
                    <a:pt x="416" y="2656"/>
                  </a:cubicBezTo>
                  <a:lnTo>
                    <a:pt x="2373" y="2656"/>
                  </a:lnTo>
                  <a:close/>
                  <a:moveTo>
                    <a:pt x="195" y="1470"/>
                  </a:moveTo>
                  <a:lnTo>
                    <a:pt x="195" y="1470"/>
                  </a:lnTo>
                  <a:cubicBezTo>
                    <a:pt x="204" y="1497"/>
                    <a:pt x="213" y="1514"/>
                    <a:pt x="230" y="1523"/>
                  </a:cubicBezTo>
                  <a:cubicBezTo>
                    <a:pt x="257" y="1541"/>
                    <a:pt x="284" y="1550"/>
                    <a:pt x="310" y="1550"/>
                  </a:cubicBezTo>
                  <a:lnTo>
                    <a:pt x="310" y="1550"/>
                  </a:lnTo>
                  <a:cubicBezTo>
                    <a:pt x="310" y="1559"/>
                    <a:pt x="310" y="1567"/>
                    <a:pt x="319" y="1577"/>
                  </a:cubicBezTo>
                  <a:cubicBezTo>
                    <a:pt x="319" y="1594"/>
                    <a:pt x="328" y="1612"/>
                    <a:pt x="337" y="1630"/>
                  </a:cubicBezTo>
                  <a:cubicBezTo>
                    <a:pt x="363" y="1656"/>
                    <a:pt x="399" y="1683"/>
                    <a:pt x="443" y="1683"/>
                  </a:cubicBezTo>
                  <a:cubicBezTo>
                    <a:pt x="1152" y="1683"/>
                    <a:pt x="1152" y="1683"/>
                    <a:pt x="1152" y="1683"/>
                  </a:cubicBezTo>
                  <a:cubicBezTo>
                    <a:pt x="1222" y="1683"/>
                    <a:pt x="1222" y="1683"/>
                    <a:pt x="1222" y="1683"/>
                  </a:cubicBezTo>
                  <a:cubicBezTo>
                    <a:pt x="1345" y="1683"/>
                    <a:pt x="1345" y="1683"/>
                    <a:pt x="1345" y="1683"/>
                  </a:cubicBezTo>
                  <a:cubicBezTo>
                    <a:pt x="1452" y="1683"/>
                    <a:pt x="1452" y="1683"/>
                    <a:pt x="1452" y="1683"/>
                  </a:cubicBezTo>
                  <a:cubicBezTo>
                    <a:pt x="1567" y="1683"/>
                    <a:pt x="1567" y="1683"/>
                    <a:pt x="1567" y="1683"/>
                  </a:cubicBezTo>
                  <a:cubicBezTo>
                    <a:pt x="1646" y="1683"/>
                    <a:pt x="1646" y="1683"/>
                    <a:pt x="1646" y="1683"/>
                  </a:cubicBezTo>
                  <a:cubicBezTo>
                    <a:pt x="2337" y="1683"/>
                    <a:pt x="2337" y="1683"/>
                    <a:pt x="2337" y="1683"/>
                  </a:cubicBezTo>
                  <a:cubicBezTo>
                    <a:pt x="2382" y="1683"/>
                    <a:pt x="2426" y="1656"/>
                    <a:pt x="2444" y="1630"/>
                  </a:cubicBezTo>
                  <a:cubicBezTo>
                    <a:pt x="2461" y="1612"/>
                    <a:pt x="2461" y="1594"/>
                    <a:pt x="2470" y="1577"/>
                  </a:cubicBezTo>
                  <a:lnTo>
                    <a:pt x="2470" y="1577"/>
                  </a:lnTo>
                  <a:cubicBezTo>
                    <a:pt x="2470" y="1550"/>
                    <a:pt x="2470" y="1550"/>
                    <a:pt x="2470" y="1550"/>
                  </a:cubicBezTo>
                  <a:cubicBezTo>
                    <a:pt x="2497" y="1550"/>
                    <a:pt x="2523" y="1541"/>
                    <a:pt x="2550" y="1523"/>
                  </a:cubicBezTo>
                  <a:cubicBezTo>
                    <a:pt x="2567" y="1514"/>
                    <a:pt x="2585" y="1497"/>
                    <a:pt x="2594" y="1470"/>
                  </a:cubicBezTo>
                  <a:cubicBezTo>
                    <a:pt x="2603" y="1470"/>
                    <a:pt x="2603" y="1470"/>
                    <a:pt x="2603" y="1470"/>
                  </a:cubicBezTo>
                  <a:cubicBezTo>
                    <a:pt x="2665" y="1470"/>
                    <a:pt x="2665" y="1470"/>
                    <a:pt x="2665" y="1470"/>
                  </a:cubicBezTo>
                  <a:cubicBezTo>
                    <a:pt x="2665" y="1577"/>
                    <a:pt x="2665" y="1577"/>
                    <a:pt x="2665" y="1577"/>
                  </a:cubicBezTo>
                  <a:cubicBezTo>
                    <a:pt x="2665" y="1709"/>
                    <a:pt x="2665" y="1709"/>
                    <a:pt x="2665" y="1709"/>
                  </a:cubicBezTo>
                  <a:cubicBezTo>
                    <a:pt x="2665" y="1736"/>
                    <a:pt x="2665" y="1736"/>
                    <a:pt x="2665" y="1736"/>
                  </a:cubicBezTo>
                  <a:cubicBezTo>
                    <a:pt x="2603" y="1736"/>
                    <a:pt x="2603" y="1736"/>
                    <a:pt x="2603" y="1736"/>
                  </a:cubicBezTo>
                  <a:cubicBezTo>
                    <a:pt x="2470" y="1736"/>
                    <a:pt x="2470" y="1736"/>
                    <a:pt x="2470" y="1736"/>
                  </a:cubicBezTo>
                  <a:cubicBezTo>
                    <a:pt x="1629" y="1736"/>
                    <a:pt x="1629" y="1736"/>
                    <a:pt x="1629" y="1736"/>
                  </a:cubicBezTo>
                  <a:cubicBezTo>
                    <a:pt x="1602" y="1736"/>
                    <a:pt x="1602" y="1736"/>
                    <a:pt x="1602" y="1736"/>
                  </a:cubicBezTo>
                  <a:cubicBezTo>
                    <a:pt x="1187" y="1736"/>
                    <a:pt x="1187" y="1736"/>
                    <a:pt x="1187" y="1736"/>
                  </a:cubicBezTo>
                  <a:cubicBezTo>
                    <a:pt x="1169" y="1736"/>
                    <a:pt x="1169" y="1736"/>
                    <a:pt x="1169" y="1736"/>
                  </a:cubicBezTo>
                  <a:cubicBezTo>
                    <a:pt x="310" y="1736"/>
                    <a:pt x="310" y="1736"/>
                    <a:pt x="310" y="1736"/>
                  </a:cubicBezTo>
                  <a:cubicBezTo>
                    <a:pt x="186" y="1736"/>
                    <a:pt x="186" y="1736"/>
                    <a:pt x="186" y="1736"/>
                  </a:cubicBezTo>
                  <a:cubicBezTo>
                    <a:pt x="133" y="1736"/>
                    <a:pt x="133" y="1736"/>
                    <a:pt x="133" y="1736"/>
                  </a:cubicBezTo>
                  <a:cubicBezTo>
                    <a:pt x="133" y="1709"/>
                    <a:pt x="133" y="1709"/>
                    <a:pt x="133" y="1709"/>
                  </a:cubicBezTo>
                  <a:cubicBezTo>
                    <a:pt x="133" y="1577"/>
                    <a:pt x="133" y="1577"/>
                    <a:pt x="133" y="1577"/>
                  </a:cubicBezTo>
                  <a:cubicBezTo>
                    <a:pt x="133" y="1470"/>
                    <a:pt x="133" y="1470"/>
                    <a:pt x="133" y="1470"/>
                  </a:cubicBezTo>
                  <a:cubicBezTo>
                    <a:pt x="186" y="1470"/>
                    <a:pt x="186" y="1470"/>
                    <a:pt x="186" y="1470"/>
                  </a:cubicBezTo>
                  <a:lnTo>
                    <a:pt x="195" y="1470"/>
                  </a:lnTo>
                  <a:close/>
                  <a:moveTo>
                    <a:pt x="1549" y="1470"/>
                  </a:moveTo>
                  <a:lnTo>
                    <a:pt x="1549" y="1470"/>
                  </a:lnTo>
                  <a:cubicBezTo>
                    <a:pt x="1682" y="1470"/>
                    <a:pt x="1682" y="1470"/>
                    <a:pt x="1682" y="1470"/>
                  </a:cubicBezTo>
                  <a:cubicBezTo>
                    <a:pt x="2373" y="1470"/>
                    <a:pt x="2373" y="1470"/>
                    <a:pt x="2373" y="1470"/>
                  </a:cubicBezTo>
                  <a:cubicBezTo>
                    <a:pt x="2355" y="1488"/>
                    <a:pt x="2346" y="1506"/>
                    <a:pt x="2346" y="1523"/>
                  </a:cubicBezTo>
                  <a:cubicBezTo>
                    <a:pt x="2337" y="1532"/>
                    <a:pt x="2337" y="1541"/>
                    <a:pt x="2337" y="1550"/>
                  </a:cubicBezTo>
                  <a:cubicBezTo>
                    <a:pt x="1691" y="1550"/>
                    <a:pt x="1691" y="1550"/>
                    <a:pt x="1691" y="1550"/>
                  </a:cubicBezTo>
                  <a:cubicBezTo>
                    <a:pt x="1558" y="1550"/>
                    <a:pt x="1558" y="1550"/>
                    <a:pt x="1558" y="1550"/>
                  </a:cubicBezTo>
                  <a:cubicBezTo>
                    <a:pt x="1231" y="1550"/>
                    <a:pt x="1231" y="1550"/>
                    <a:pt x="1231" y="1550"/>
                  </a:cubicBezTo>
                  <a:cubicBezTo>
                    <a:pt x="1107" y="1550"/>
                    <a:pt x="1107" y="1550"/>
                    <a:pt x="1107" y="1550"/>
                  </a:cubicBezTo>
                  <a:cubicBezTo>
                    <a:pt x="443" y="1550"/>
                    <a:pt x="443" y="1550"/>
                    <a:pt x="443" y="1550"/>
                  </a:cubicBezTo>
                  <a:cubicBezTo>
                    <a:pt x="443" y="1541"/>
                    <a:pt x="443" y="1532"/>
                    <a:pt x="443" y="1523"/>
                  </a:cubicBezTo>
                  <a:cubicBezTo>
                    <a:pt x="434" y="1506"/>
                    <a:pt x="425" y="1488"/>
                    <a:pt x="416" y="1470"/>
                  </a:cubicBezTo>
                  <a:cubicBezTo>
                    <a:pt x="1107" y="1470"/>
                    <a:pt x="1107" y="1470"/>
                    <a:pt x="1107" y="1470"/>
                  </a:cubicBezTo>
                  <a:cubicBezTo>
                    <a:pt x="1240" y="1470"/>
                    <a:pt x="1240" y="1470"/>
                    <a:pt x="1240" y="1470"/>
                  </a:cubicBezTo>
                  <a:lnTo>
                    <a:pt x="1549" y="1470"/>
                  </a:lnTo>
                  <a:close/>
                  <a:moveTo>
                    <a:pt x="2470" y="2124"/>
                  </a:moveTo>
                  <a:lnTo>
                    <a:pt x="2470" y="2124"/>
                  </a:lnTo>
                  <a:cubicBezTo>
                    <a:pt x="1629" y="2124"/>
                    <a:pt x="1629" y="2124"/>
                    <a:pt x="1629" y="2124"/>
                  </a:cubicBezTo>
                  <a:cubicBezTo>
                    <a:pt x="1602" y="2124"/>
                    <a:pt x="1602" y="2124"/>
                    <a:pt x="1602" y="2124"/>
                  </a:cubicBezTo>
                  <a:cubicBezTo>
                    <a:pt x="1187" y="2124"/>
                    <a:pt x="1187" y="2124"/>
                    <a:pt x="1187" y="2124"/>
                  </a:cubicBezTo>
                  <a:cubicBezTo>
                    <a:pt x="1169" y="2124"/>
                    <a:pt x="1169" y="2124"/>
                    <a:pt x="1169" y="2124"/>
                  </a:cubicBezTo>
                  <a:cubicBezTo>
                    <a:pt x="310" y="2124"/>
                    <a:pt x="310" y="2124"/>
                    <a:pt x="310" y="2124"/>
                  </a:cubicBezTo>
                  <a:cubicBezTo>
                    <a:pt x="186" y="2124"/>
                    <a:pt x="186" y="2124"/>
                    <a:pt x="186" y="2124"/>
                  </a:cubicBezTo>
                  <a:cubicBezTo>
                    <a:pt x="133" y="2124"/>
                    <a:pt x="133" y="2124"/>
                    <a:pt x="133" y="2124"/>
                  </a:cubicBezTo>
                  <a:cubicBezTo>
                    <a:pt x="133" y="1869"/>
                    <a:pt x="133" y="1869"/>
                    <a:pt x="133" y="1869"/>
                  </a:cubicBezTo>
                  <a:cubicBezTo>
                    <a:pt x="186" y="1869"/>
                    <a:pt x="186" y="1869"/>
                    <a:pt x="186" y="1869"/>
                  </a:cubicBezTo>
                  <a:cubicBezTo>
                    <a:pt x="195" y="1869"/>
                    <a:pt x="195" y="1869"/>
                    <a:pt x="195" y="1869"/>
                  </a:cubicBezTo>
                  <a:cubicBezTo>
                    <a:pt x="204" y="1886"/>
                    <a:pt x="213" y="1904"/>
                    <a:pt x="230" y="1922"/>
                  </a:cubicBezTo>
                  <a:cubicBezTo>
                    <a:pt x="257" y="1940"/>
                    <a:pt x="284" y="1948"/>
                    <a:pt x="310" y="1948"/>
                  </a:cubicBezTo>
                  <a:lnTo>
                    <a:pt x="310" y="1948"/>
                  </a:lnTo>
                  <a:cubicBezTo>
                    <a:pt x="310" y="1975"/>
                    <a:pt x="319" y="2001"/>
                    <a:pt x="337" y="2018"/>
                  </a:cubicBezTo>
                  <a:cubicBezTo>
                    <a:pt x="363" y="2054"/>
                    <a:pt x="399" y="2071"/>
                    <a:pt x="443" y="2071"/>
                  </a:cubicBezTo>
                  <a:cubicBezTo>
                    <a:pt x="1152" y="2071"/>
                    <a:pt x="1152" y="2071"/>
                    <a:pt x="1152" y="2071"/>
                  </a:cubicBezTo>
                  <a:cubicBezTo>
                    <a:pt x="1222" y="2071"/>
                    <a:pt x="1222" y="2071"/>
                    <a:pt x="1222" y="2071"/>
                  </a:cubicBezTo>
                  <a:cubicBezTo>
                    <a:pt x="1345" y="2071"/>
                    <a:pt x="1345" y="2071"/>
                    <a:pt x="1345" y="2071"/>
                  </a:cubicBezTo>
                  <a:cubicBezTo>
                    <a:pt x="1452" y="2071"/>
                    <a:pt x="1452" y="2071"/>
                    <a:pt x="1452" y="2071"/>
                  </a:cubicBezTo>
                  <a:cubicBezTo>
                    <a:pt x="1567" y="2071"/>
                    <a:pt x="1567" y="2071"/>
                    <a:pt x="1567" y="2071"/>
                  </a:cubicBezTo>
                  <a:cubicBezTo>
                    <a:pt x="1646" y="2071"/>
                    <a:pt x="1646" y="2071"/>
                    <a:pt x="1646" y="2071"/>
                  </a:cubicBezTo>
                  <a:cubicBezTo>
                    <a:pt x="2337" y="2071"/>
                    <a:pt x="2337" y="2071"/>
                    <a:pt x="2337" y="2071"/>
                  </a:cubicBezTo>
                  <a:cubicBezTo>
                    <a:pt x="2382" y="2071"/>
                    <a:pt x="2426" y="2054"/>
                    <a:pt x="2444" y="2018"/>
                  </a:cubicBezTo>
                  <a:cubicBezTo>
                    <a:pt x="2461" y="2001"/>
                    <a:pt x="2470" y="1975"/>
                    <a:pt x="2470" y="1948"/>
                  </a:cubicBezTo>
                  <a:cubicBezTo>
                    <a:pt x="2497" y="1948"/>
                    <a:pt x="2523" y="1940"/>
                    <a:pt x="2550" y="1922"/>
                  </a:cubicBezTo>
                  <a:cubicBezTo>
                    <a:pt x="2567" y="1904"/>
                    <a:pt x="2585" y="1886"/>
                    <a:pt x="2594" y="1869"/>
                  </a:cubicBezTo>
                  <a:cubicBezTo>
                    <a:pt x="2603" y="1869"/>
                    <a:pt x="2603" y="1869"/>
                    <a:pt x="2603" y="1869"/>
                  </a:cubicBezTo>
                  <a:cubicBezTo>
                    <a:pt x="2665" y="1869"/>
                    <a:pt x="2665" y="1869"/>
                    <a:pt x="2665" y="1869"/>
                  </a:cubicBezTo>
                  <a:cubicBezTo>
                    <a:pt x="2665" y="2124"/>
                    <a:pt x="2665" y="2124"/>
                    <a:pt x="2665" y="2124"/>
                  </a:cubicBezTo>
                  <a:cubicBezTo>
                    <a:pt x="2603" y="2124"/>
                    <a:pt x="2603" y="2124"/>
                    <a:pt x="2603" y="2124"/>
                  </a:cubicBezTo>
                  <a:lnTo>
                    <a:pt x="2470" y="2124"/>
                  </a:lnTo>
                  <a:close/>
                  <a:moveTo>
                    <a:pt x="1231" y="2337"/>
                  </a:moveTo>
                  <a:lnTo>
                    <a:pt x="1231" y="2337"/>
                  </a:lnTo>
                  <a:cubicBezTo>
                    <a:pt x="1107" y="2337"/>
                    <a:pt x="1107" y="2337"/>
                    <a:pt x="1107" y="2337"/>
                  </a:cubicBezTo>
                  <a:cubicBezTo>
                    <a:pt x="443" y="2337"/>
                    <a:pt x="443" y="2337"/>
                    <a:pt x="443" y="2337"/>
                  </a:cubicBezTo>
                  <a:cubicBezTo>
                    <a:pt x="443" y="2310"/>
                    <a:pt x="434" y="2284"/>
                    <a:pt x="416" y="2257"/>
                  </a:cubicBezTo>
                  <a:cubicBezTo>
                    <a:pt x="1107" y="2257"/>
                    <a:pt x="1107" y="2257"/>
                    <a:pt x="1107" y="2257"/>
                  </a:cubicBezTo>
                  <a:cubicBezTo>
                    <a:pt x="1240" y="2257"/>
                    <a:pt x="1240" y="2257"/>
                    <a:pt x="1240" y="2257"/>
                  </a:cubicBezTo>
                  <a:cubicBezTo>
                    <a:pt x="1549" y="2257"/>
                    <a:pt x="1549" y="2257"/>
                    <a:pt x="1549" y="2257"/>
                  </a:cubicBezTo>
                  <a:cubicBezTo>
                    <a:pt x="1682" y="2257"/>
                    <a:pt x="1682" y="2257"/>
                    <a:pt x="1682" y="2257"/>
                  </a:cubicBezTo>
                  <a:cubicBezTo>
                    <a:pt x="2373" y="2257"/>
                    <a:pt x="2373" y="2257"/>
                    <a:pt x="2373" y="2257"/>
                  </a:cubicBezTo>
                  <a:cubicBezTo>
                    <a:pt x="2355" y="2284"/>
                    <a:pt x="2337" y="2310"/>
                    <a:pt x="2337" y="2337"/>
                  </a:cubicBezTo>
                  <a:cubicBezTo>
                    <a:pt x="1691" y="2337"/>
                    <a:pt x="1691" y="2337"/>
                    <a:pt x="1691" y="2337"/>
                  </a:cubicBezTo>
                  <a:cubicBezTo>
                    <a:pt x="1558" y="2337"/>
                    <a:pt x="1558" y="2337"/>
                    <a:pt x="1558" y="2337"/>
                  </a:cubicBezTo>
                  <a:lnTo>
                    <a:pt x="1231" y="2337"/>
                  </a:lnTo>
                  <a:close/>
                  <a:moveTo>
                    <a:pt x="2346" y="1922"/>
                  </a:moveTo>
                  <a:lnTo>
                    <a:pt x="2346" y="1922"/>
                  </a:lnTo>
                  <a:cubicBezTo>
                    <a:pt x="2337" y="1931"/>
                    <a:pt x="2337" y="1940"/>
                    <a:pt x="2337" y="1948"/>
                  </a:cubicBezTo>
                  <a:cubicBezTo>
                    <a:pt x="1691" y="1948"/>
                    <a:pt x="1691" y="1948"/>
                    <a:pt x="1691" y="1948"/>
                  </a:cubicBezTo>
                  <a:cubicBezTo>
                    <a:pt x="1558" y="1948"/>
                    <a:pt x="1558" y="1948"/>
                    <a:pt x="1558" y="1948"/>
                  </a:cubicBezTo>
                  <a:cubicBezTo>
                    <a:pt x="1231" y="1948"/>
                    <a:pt x="1231" y="1948"/>
                    <a:pt x="1231" y="1948"/>
                  </a:cubicBezTo>
                  <a:cubicBezTo>
                    <a:pt x="1107" y="1948"/>
                    <a:pt x="1107" y="1948"/>
                    <a:pt x="1107" y="1948"/>
                  </a:cubicBezTo>
                  <a:cubicBezTo>
                    <a:pt x="443" y="1948"/>
                    <a:pt x="443" y="1948"/>
                    <a:pt x="443" y="1948"/>
                  </a:cubicBezTo>
                  <a:cubicBezTo>
                    <a:pt x="443" y="1940"/>
                    <a:pt x="443" y="1931"/>
                    <a:pt x="443" y="1922"/>
                  </a:cubicBezTo>
                  <a:cubicBezTo>
                    <a:pt x="434" y="1895"/>
                    <a:pt x="425" y="1877"/>
                    <a:pt x="416" y="1869"/>
                  </a:cubicBezTo>
                  <a:cubicBezTo>
                    <a:pt x="1107" y="1869"/>
                    <a:pt x="1107" y="1869"/>
                    <a:pt x="1107" y="1869"/>
                  </a:cubicBezTo>
                  <a:cubicBezTo>
                    <a:pt x="1240" y="1869"/>
                    <a:pt x="1240" y="1869"/>
                    <a:pt x="1240" y="1869"/>
                  </a:cubicBezTo>
                  <a:cubicBezTo>
                    <a:pt x="1549" y="1869"/>
                    <a:pt x="1549" y="1869"/>
                    <a:pt x="1549" y="1869"/>
                  </a:cubicBezTo>
                  <a:cubicBezTo>
                    <a:pt x="1682" y="1869"/>
                    <a:pt x="1682" y="1869"/>
                    <a:pt x="1682" y="1869"/>
                  </a:cubicBezTo>
                  <a:cubicBezTo>
                    <a:pt x="2373" y="1869"/>
                    <a:pt x="2373" y="1869"/>
                    <a:pt x="2373" y="1869"/>
                  </a:cubicBezTo>
                  <a:cubicBezTo>
                    <a:pt x="2355" y="1877"/>
                    <a:pt x="2346" y="1895"/>
                    <a:pt x="2346" y="1922"/>
                  </a:cubicBezTo>
                  <a:close/>
                  <a:moveTo>
                    <a:pt x="133" y="133"/>
                  </a:moveTo>
                  <a:lnTo>
                    <a:pt x="133" y="133"/>
                  </a:lnTo>
                  <a:cubicBezTo>
                    <a:pt x="2665" y="133"/>
                    <a:pt x="2665" y="133"/>
                    <a:pt x="2665" y="133"/>
                  </a:cubicBezTo>
                  <a:cubicBezTo>
                    <a:pt x="2665" y="399"/>
                    <a:pt x="2665" y="399"/>
                    <a:pt x="2665" y="399"/>
                  </a:cubicBezTo>
                  <a:cubicBezTo>
                    <a:pt x="2665" y="523"/>
                    <a:pt x="2665" y="523"/>
                    <a:pt x="2665" y="523"/>
                  </a:cubicBezTo>
                  <a:cubicBezTo>
                    <a:pt x="2665" y="788"/>
                    <a:pt x="2665" y="788"/>
                    <a:pt x="2665" y="788"/>
                  </a:cubicBezTo>
                  <a:cubicBezTo>
                    <a:pt x="2665" y="921"/>
                    <a:pt x="2665" y="921"/>
                    <a:pt x="2665" y="921"/>
                  </a:cubicBezTo>
                  <a:cubicBezTo>
                    <a:pt x="2665" y="1187"/>
                    <a:pt x="2665" y="1187"/>
                    <a:pt x="2665" y="1187"/>
                  </a:cubicBezTo>
                  <a:cubicBezTo>
                    <a:pt x="2665" y="1311"/>
                    <a:pt x="2665" y="1311"/>
                    <a:pt x="2665" y="1311"/>
                  </a:cubicBezTo>
                  <a:cubicBezTo>
                    <a:pt x="2665" y="1337"/>
                    <a:pt x="2665" y="1337"/>
                    <a:pt x="2665" y="1337"/>
                  </a:cubicBezTo>
                  <a:cubicBezTo>
                    <a:pt x="2603" y="1337"/>
                    <a:pt x="2603" y="1337"/>
                    <a:pt x="2603" y="1337"/>
                  </a:cubicBezTo>
                  <a:cubicBezTo>
                    <a:pt x="2603" y="1311"/>
                    <a:pt x="2603" y="1311"/>
                    <a:pt x="2603" y="1311"/>
                  </a:cubicBezTo>
                  <a:cubicBezTo>
                    <a:pt x="2603" y="1231"/>
                    <a:pt x="2603" y="1231"/>
                    <a:pt x="2603" y="1231"/>
                  </a:cubicBezTo>
                  <a:cubicBezTo>
                    <a:pt x="2603" y="1187"/>
                    <a:pt x="2603" y="1187"/>
                    <a:pt x="2603" y="1187"/>
                  </a:cubicBezTo>
                  <a:cubicBezTo>
                    <a:pt x="2603" y="1027"/>
                    <a:pt x="2603" y="1027"/>
                    <a:pt x="2603" y="1027"/>
                  </a:cubicBezTo>
                  <a:cubicBezTo>
                    <a:pt x="2603" y="921"/>
                    <a:pt x="2603" y="921"/>
                    <a:pt x="2603" y="921"/>
                  </a:cubicBezTo>
                  <a:cubicBezTo>
                    <a:pt x="2603" y="842"/>
                    <a:pt x="2603" y="842"/>
                    <a:pt x="2603" y="842"/>
                  </a:cubicBezTo>
                  <a:cubicBezTo>
                    <a:pt x="2603" y="788"/>
                    <a:pt x="2603" y="788"/>
                    <a:pt x="2603" y="788"/>
                  </a:cubicBezTo>
                  <a:cubicBezTo>
                    <a:pt x="2603" y="523"/>
                    <a:pt x="2603" y="523"/>
                    <a:pt x="2603" y="523"/>
                  </a:cubicBezTo>
                  <a:cubicBezTo>
                    <a:pt x="2603" y="443"/>
                    <a:pt x="2603" y="443"/>
                    <a:pt x="2603" y="443"/>
                  </a:cubicBezTo>
                  <a:cubicBezTo>
                    <a:pt x="2603" y="425"/>
                    <a:pt x="2594" y="408"/>
                    <a:pt x="2594" y="399"/>
                  </a:cubicBezTo>
                  <a:cubicBezTo>
                    <a:pt x="2567" y="346"/>
                    <a:pt x="2523" y="319"/>
                    <a:pt x="2470" y="319"/>
                  </a:cubicBezTo>
                  <a:cubicBezTo>
                    <a:pt x="2470" y="248"/>
                    <a:pt x="2408" y="186"/>
                    <a:pt x="2337" y="186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372" y="186"/>
                    <a:pt x="310" y="248"/>
                    <a:pt x="310" y="319"/>
                  </a:cubicBezTo>
                  <a:cubicBezTo>
                    <a:pt x="257" y="319"/>
                    <a:pt x="213" y="346"/>
                    <a:pt x="195" y="399"/>
                  </a:cubicBezTo>
                  <a:cubicBezTo>
                    <a:pt x="186" y="408"/>
                    <a:pt x="186" y="425"/>
                    <a:pt x="186" y="443"/>
                  </a:cubicBezTo>
                  <a:cubicBezTo>
                    <a:pt x="186" y="523"/>
                    <a:pt x="186" y="523"/>
                    <a:pt x="186" y="523"/>
                  </a:cubicBezTo>
                  <a:cubicBezTo>
                    <a:pt x="186" y="788"/>
                    <a:pt x="186" y="788"/>
                    <a:pt x="186" y="788"/>
                  </a:cubicBezTo>
                  <a:cubicBezTo>
                    <a:pt x="186" y="842"/>
                    <a:pt x="186" y="842"/>
                    <a:pt x="186" y="842"/>
                  </a:cubicBezTo>
                  <a:cubicBezTo>
                    <a:pt x="186" y="921"/>
                    <a:pt x="186" y="921"/>
                    <a:pt x="186" y="921"/>
                  </a:cubicBezTo>
                  <a:cubicBezTo>
                    <a:pt x="186" y="1027"/>
                    <a:pt x="186" y="1027"/>
                    <a:pt x="186" y="1027"/>
                  </a:cubicBezTo>
                  <a:cubicBezTo>
                    <a:pt x="186" y="1072"/>
                    <a:pt x="204" y="1107"/>
                    <a:pt x="230" y="1134"/>
                  </a:cubicBezTo>
                  <a:cubicBezTo>
                    <a:pt x="257" y="1152"/>
                    <a:pt x="284" y="1160"/>
                    <a:pt x="310" y="1160"/>
                  </a:cubicBezTo>
                  <a:lnTo>
                    <a:pt x="310" y="1160"/>
                  </a:lnTo>
                  <a:cubicBezTo>
                    <a:pt x="310" y="1169"/>
                    <a:pt x="310" y="1178"/>
                    <a:pt x="319" y="1187"/>
                  </a:cubicBezTo>
                  <a:cubicBezTo>
                    <a:pt x="319" y="1204"/>
                    <a:pt x="328" y="1222"/>
                    <a:pt x="337" y="1231"/>
                  </a:cubicBezTo>
                  <a:cubicBezTo>
                    <a:pt x="363" y="1267"/>
                    <a:pt x="399" y="1284"/>
                    <a:pt x="443" y="1284"/>
                  </a:cubicBezTo>
                  <a:cubicBezTo>
                    <a:pt x="1152" y="1284"/>
                    <a:pt x="1152" y="1284"/>
                    <a:pt x="1152" y="1284"/>
                  </a:cubicBezTo>
                  <a:cubicBezTo>
                    <a:pt x="1222" y="1284"/>
                    <a:pt x="1222" y="1284"/>
                    <a:pt x="1222" y="1284"/>
                  </a:cubicBezTo>
                  <a:cubicBezTo>
                    <a:pt x="1345" y="1284"/>
                    <a:pt x="1345" y="1284"/>
                    <a:pt x="1345" y="1284"/>
                  </a:cubicBezTo>
                  <a:cubicBezTo>
                    <a:pt x="1452" y="1284"/>
                    <a:pt x="1452" y="1284"/>
                    <a:pt x="1452" y="1284"/>
                  </a:cubicBezTo>
                  <a:cubicBezTo>
                    <a:pt x="1567" y="1284"/>
                    <a:pt x="1567" y="1284"/>
                    <a:pt x="1567" y="1284"/>
                  </a:cubicBezTo>
                  <a:cubicBezTo>
                    <a:pt x="1646" y="1284"/>
                    <a:pt x="1646" y="1284"/>
                    <a:pt x="1646" y="1284"/>
                  </a:cubicBezTo>
                  <a:cubicBezTo>
                    <a:pt x="2337" y="1284"/>
                    <a:pt x="2337" y="1284"/>
                    <a:pt x="2337" y="1284"/>
                  </a:cubicBezTo>
                  <a:cubicBezTo>
                    <a:pt x="2382" y="1284"/>
                    <a:pt x="2426" y="1267"/>
                    <a:pt x="2444" y="1231"/>
                  </a:cubicBezTo>
                  <a:cubicBezTo>
                    <a:pt x="2452" y="1231"/>
                    <a:pt x="2461" y="1231"/>
                    <a:pt x="2470" y="1231"/>
                  </a:cubicBezTo>
                  <a:cubicBezTo>
                    <a:pt x="2470" y="1311"/>
                    <a:pt x="2470" y="1311"/>
                    <a:pt x="2470" y="1311"/>
                  </a:cubicBezTo>
                  <a:cubicBezTo>
                    <a:pt x="2470" y="1337"/>
                    <a:pt x="2470" y="1337"/>
                    <a:pt x="2470" y="1337"/>
                  </a:cubicBezTo>
                  <a:cubicBezTo>
                    <a:pt x="1629" y="1337"/>
                    <a:pt x="1629" y="1337"/>
                    <a:pt x="1629" y="1337"/>
                  </a:cubicBezTo>
                  <a:cubicBezTo>
                    <a:pt x="1602" y="1337"/>
                    <a:pt x="1602" y="1337"/>
                    <a:pt x="1602" y="1337"/>
                  </a:cubicBezTo>
                  <a:cubicBezTo>
                    <a:pt x="1187" y="1337"/>
                    <a:pt x="1187" y="1337"/>
                    <a:pt x="1187" y="1337"/>
                  </a:cubicBezTo>
                  <a:cubicBezTo>
                    <a:pt x="1169" y="1337"/>
                    <a:pt x="1169" y="1337"/>
                    <a:pt x="1169" y="1337"/>
                  </a:cubicBezTo>
                  <a:cubicBezTo>
                    <a:pt x="310" y="1337"/>
                    <a:pt x="310" y="1337"/>
                    <a:pt x="310" y="1337"/>
                  </a:cubicBezTo>
                  <a:cubicBezTo>
                    <a:pt x="186" y="1337"/>
                    <a:pt x="186" y="1337"/>
                    <a:pt x="186" y="1337"/>
                  </a:cubicBezTo>
                  <a:cubicBezTo>
                    <a:pt x="133" y="1337"/>
                    <a:pt x="133" y="1337"/>
                    <a:pt x="133" y="1337"/>
                  </a:cubicBezTo>
                  <a:cubicBezTo>
                    <a:pt x="133" y="1311"/>
                    <a:pt x="133" y="1311"/>
                    <a:pt x="133" y="1311"/>
                  </a:cubicBezTo>
                  <a:cubicBezTo>
                    <a:pt x="133" y="1187"/>
                    <a:pt x="133" y="1187"/>
                    <a:pt x="133" y="1187"/>
                  </a:cubicBezTo>
                  <a:cubicBezTo>
                    <a:pt x="133" y="921"/>
                    <a:pt x="133" y="921"/>
                    <a:pt x="133" y="921"/>
                  </a:cubicBezTo>
                  <a:cubicBezTo>
                    <a:pt x="133" y="788"/>
                    <a:pt x="133" y="788"/>
                    <a:pt x="133" y="788"/>
                  </a:cubicBezTo>
                  <a:cubicBezTo>
                    <a:pt x="133" y="523"/>
                    <a:pt x="133" y="523"/>
                    <a:pt x="133" y="523"/>
                  </a:cubicBezTo>
                  <a:cubicBezTo>
                    <a:pt x="133" y="399"/>
                    <a:pt x="133" y="399"/>
                    <a:pt x="133" y="399"/>
                  </a:cubicBezTo>
                  <a:lnTo>
                    <a:pt x="133" y="133"/>
                  </a:lnTo>
                  <a:close/>
                  <a:moveTo>
                    <a:pt x="310" y="1027"/>
                  </a:moveTo>
                  <a:lnTo>
                    <a:pt x="310" y="1027"/>
                  </a:lnTo>
                  <a:cubicBezTo>
                    <a:pt x="310" y="921"/>
                    <a:pt x="310" y="921"/>
                    <a:pt x="310" y="921"/>
                  </a:cubicBezTo>
                  <a:cubicBezTo>
                    <a:pt x="310" y="842"/>
                    <a:pt x="310" y="842"/>
                    <a:pt x="310" y="842"/>
                  </a:cubicBezTo>
                  <a:cubicBezTo>
                    <a:pt x="310" y="788"/>
                    <a:pt x="310" y="788"/>
                    <a:pt x="310" y="788"/>
                  </a:cubicBezTo>
                  <a:cubicBezTo>
                    <a:pt x="310" y="709"/>
                    <a:pt x="310" y="709"/>
                    <a:pt x="310" y="709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443"/>
                    <a:pt x="310" y="443"/>
                    <a:pt x="310" y="443"/>
                  </a:cubicBezTo>
                  <a:cubicBezTo>
                    <a:pt x="355" y="443"/>
                    <a:pt x="390" y="425"/>
                    <a:pt x="416" y="399"/>
                  </a:cubicBezTo>
                  <a:cubicBezTo>
                    <a:pt x="434" y="372"/>
                    <a:pt x="443" y="346"/>
                    <a:pt x="443" y="319"/>
                  </a:cubicBezTo>
                  <a:cubicBezTo>
                    <a:pt x="2337" y="319"/>
                    <a:pt x="2337" y="319"/>
                    <a:pt x="2337" y="319"/>
                  </a:cubicBezTo>
                  <a:cubicBezTo>
                    <a:pt x="2337" y="346"/>
                    <a:pt x="2355" y="372"/>
                    <a:pt x="2373" y="399"/>
                  </a:cubicBezTo>
                  <a:cubicBezTo>
                    <a:pt x="2390" y="425"/>
                    <a:pt x="2426" y="443"/>
                    <a:pt x="2470" y="443"/>
                  </a:cubicBezTo>
                  <a:cubicBezTo>
                    <a:pt x="2470" y="523"/>
                    <a:pt x="2470" y="523"/>
                    <a:pt x="2470" y="523"/>
                  </a:cubicBezTo>
                  <a:cubicBezTo>
                    <a:pt x="2470" y="709"/>
                    <a:pt x="2470" y="709"/>
                    <a:pt x="2470" y="709"/>
                  </a:cubicBezTo>
                  <a:cubicBezTo>
                    <a:pt x="2470" y="788"/>
                    <a:pt x="2470" y="788"/>
                    <a:pt x="2470" y="788"/>
                  </a:cubicBezTo>
                  <a:cubicBezTo>
                    <a:pt x="2470" y="842"/>
                    <a:pt x="2470" y="842"/>
                    <a:pt x="2470" y="842"/>
                  </a:cubicBezTo>
                  <a:cubicBezTo>
                    <a:pt x="2470" y="921"/>
                    <a:pt x="2470" y="921"/>
                    <a:pt x="2470" y="921"/>
                  </a:cubicBezTo>
                  <a:cubicBezTo>
                    <a:pt x="2470" y="1027"/>
                    <a:pt x="2470" y="1027"/>
                    <a:pt x="2470" y="1027"/>
                  </a:cubicBezTo>
                  <a:cubicBezTo>
                    <a:pt x="2461" y="1027"/>
                    <a:pt x="2452" y="1027"/>
                    <a:pt x="2444" y="1027"/>
                  </a:cubicBezTo>
                  <a:cubicBezTo>
                    <a:pt x="2399" y="1036"/>
                    <a:pt x="2355" y="1081"/>
                    <a:pt x="2346" y="1134"/>
                  </a:cubicBezTo>
                  <a:cubicBezTo>
                    <a:pt x="2337" y="1142"/>
                    <a:pt x="2337" y="1152"/>
                    <a:pt x="2337" y="1160"/>
                  </a:cubicBezTo>
                  <a:cubicBezTo>
                    <a:pt x="1691" y="1160"/>
                    <a:pt x="1691" y="1160"/>
                    <a:pt x="1691" y="1160"/>
                  </a:cubicBezTo>
                  <a:cubicBezTo>
                    <a:pt x="1558" y="1160"/>
                    <a:pt x="1558" y="1160"/>
                    <a:pt x="1558" y="1160"/>
                  </a:cubicBezTo>
                  <a:cubicBezTo>
                    <a:pt x="1231" y="1160"/>
                    <a:pt x="1231" y="1160"/>
                    <a:pt x="1231" y="1160"/>
                  </a:cubicBezTo>
                  <a:cubicBezTo>
                    <a:pt x="1107" y="1160"/>
                    <a:pt x="1107" y="1160"/>
                    <a:pt x="1107" y="1160"/>
                  </a:cubicBezTo>
                  <a:cubicBezTo>
                    <a:pt x="443" y="1160"/>
                    <a:pt x="443" y="1160"/>
                    <a:pt x="443" y="1160"/>
                  </a:cubicBezTo>
                  <a:cubicBezTo>
                    <a:pt x="443" y="1152"/>
                    <a:pt x="443" y="1142"/>
                    <a:pt x="443" y="1134"/>
                  </a:cubicBezTo>
                  <a:cubicBezTo>
                    <a:pt x="425" y="1081"/>
                    <a:pt x="390" y="1036"/>
                    <a:pt x="337" y="1027"/>
                  </a:cubicBezTo>
                  <a:cubicBezTo>
                    <a:pt x="328" y="1027"/>
                    <a:pt x="319" y="1027"/>
                    <a:pt x="310" y="1027"/>
                  </a:cubicBezTo>
                  <a:close/>
                  <a:moveTo>
                    <a:pt x="2665" y="2922"/>
                  </a:moveTo>
                  <a:lnTo>
                    <a:pt x="2665" y="2922"/>
                  </a:lnTo>
                  <a:cubicBezTo>
                    <a:pt x="133" y="2922"/>
                    <a:pt x="133" y="2922"/>
                    <a:pt x="133" y="2922"/>
                  </a:cubicBezTo>
                  <a:cubicBezTo>
                    <a:pt x="133" y="2656"/>
                    <a:pt x="133" y="2656"/>
                    <a:pt x="133" y="2656"/>
                  </a:cubicBezTo>
                  <a:cubicBezTo>
                    <a:pt x="195" y="2656"/>
                    <a:pt x="195" y="2656"/>
                    <a:pt x="195" y="2656"/>
                  </a:cubicBezTo>
                  <a:cubicBezTo>
                    <a:pt x="213" y="2700"/>
                    <a:pt x="257" y="2735"/>
                    <a:pt x="310" y="2735"/>
                  </a:cubicBezTo>
                  <a:cubicBezTo>
                    <a:pt x="310" y="2806"/>
                    <a:pt x="372" y="2859"/>
                    <a:pt x="443" y="2859"/>
                  </a:cubicBezTo>
                  <a:cubicBezTo>
                    <a:pt x="2337" y="2859"/>
                    <a:pt x="2337" y="2859"/>
                    <a:pt x="2337" y="2859"/>
                  </a:cubicBezTo>
                  <a:cubicBezTo>
                    <a:pt x="2408" y="2859"/>
                    <a:pt x="2470" y="2806"/>
                    <a:pt x="2470" y="2735"/>
                  </a:cubicBezTo>
                  <a:cubicBezTo>
                    <a:pt x="2523" y="2735"/>
                    <a:pt x="2567" y="2700"/>
                    <a:pt x="2594" y="2656"/>
                  </a:cubicBezTo>
                  <a:cubicBezTo>
                    <a:pt x="2665" y="2656"/>
                    <a:pt x="2665" y="2656"/>
                    <a:pt x="2665" y="2656"/>
                  </a:cubicBezTo>
                  <a:lnTo>
                    <a:pt x="2665" y="2922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52FDB934-6690-924E-BF93-E49DD527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371" y="5254116"/>
              <a:ext cx="655141" cy="645435"/>
            </a:xfrm>
            <a:custGeom>
              <a:avLst/>
              <a:gdLst>
                <a:gd name="T0" fmla="*/ 71 w 594"/>
                <a:gd name="T1" fmla="*/ 478 h 585"/>
                <a:gd name="T2" fmla="*/ 71 w 594"/>
                <a:gd name="T3" fmla="*/ 478 h 585"/>
                <a:gd name="T4" fmla="*/ 80 w 594"/>
                <a:gd name="T5" fmla="*/ 487 h 585"/>
                <a:gd name="T6" fmla="*/ 124 w 594"/>
                <a:gd name="T7" fmla="*/ 531 h 585"/>
                <a:gd name="T8" fmla="*/ 185 w 594"/>
                <a:gd name="T9" fmla="*/ 567 h 585"/>
                <a:gd name="T10" fmla="*/ 300 w 594"/>
                <a:gd name="T11" fmla="*/ 584 h 585"/>
                <a:gd name="T12" fmla="*/ 407 w 594"/>
                <a:gd name="T13" fmla="*/ 567 h 585"/>
                <a:gd name="T14" fmla="*/ 469 w 594"/>
                <a:gd name="T15" fmla="*/ 531 h 585"/>
                <a:gd name="T16" fmla="*/ 513 w 594"/>
                <a:gd name="T17" fmla="*/ 487 h 585"/>
                <a:gd name="T18" fmla="*/ 531 w 594"/>
                <a:gd name="T19" fmla="*/ 478 h 585"/>
                <a:gd name="T20" fmla="*/ 584 w 594"/>
                <a:gd name="T21" fmla="*/ 345 h 585"/>
                <a:gd name="T22" fmla="*/ 593 w 594"/>
                <a:gd name="T23" fmla="*/ 292 h 585"/>
                <a:gd name="T24" fmla="*/ 593 w 594"/>
                <a:gd name="T25" fmla="*/ 266 h 585"/>
                <a:gd name="T26" fmla="*/ 548 w 594"/>
                <a:gd name="T27" fmla="*/ 142 h 585"/>
                <a:gd name="T28" fmla="*/ 504 w 594"/>
                <a:gd name="T29" fmla="*/ 80 h 585"/>
                <a:gd name="T30" fmla="*/ 300 w 594"/>
                <a:gd name="T31" fmla="*/ 0 h 585"/>
                <a:gd name="T32" fmla="*/ 89 w 594"/>
                <a:gd name="T33" fmla="*/ 80 h 585"/>
                <a:gd name="T34" fmla="*/ 54 w 594"/>
                <a:gd name="T35" fmla="*/ 142 h 585"/>
                <a:gd name="T36" fmla="*/ 9 w 594"/>
                <a:gd name="T37" fmla="*/ 266 h 585"/>
                <a:gd name="T38" fmla="*/ 0 w 594"/>
                <a:gd name="T39" fmla="*/ 292 h 585"/>
                <a:gd name="T40" fmla="*/ 9 w 594"/>
                <a:gd name="T41" fmla="*/ 345 h 585"/>
                <a:gd name="T42" fmla="*/ 71 w 594"/>
                <a:gd name="T43" fmla="*/ 478 h 585"/>
                <a:gd name="T44" fmla="*/ 247 w 594"/>
                <a:gd name="T45" fmla="*/ 142 h 585"/>
                <a:gd name="T46" fmla="*/ 247 w 594"/>
                <a:gd name="T47" fmla="*/ 142 h 585"/>
                <a:gd name="T48" fmla="*/ 300 w 594"/>
                <a:gd name="T49" fmla="*/ 133 h 585"/>
                <a:gd name="T50" fmla="*/ 354 w 594"/>
                <a:gd name="T51" fmla="*/ 142 h 585"/>
                <a:gd name="T52" fmla="*/ 460 w 594"/>
                <a:gd name="T53" fmla="*/ 266 h 585"/>
                <a:gd name="T54" fmla="*/ 460 w 594"/>
                <a:gd name="T55" fmla="*/ 292 h 585"/>
                <a:gd name="T56" fmla="*/ 451 w 594"/>
                <a:gd name="T57" fmla="*/ 345 h 585"/>
                <a:gd name="T58" fmla="*/ 407 w 594"/>
                <a:gd name="T59" fmla="*/ 416 h 585"/>
                <a:gd name="T60" fmla="*/ 300 w 594"/>
                <a:gd name="T61" fmla="*/ 461 h 585"/>
                <a:gd name="T62" fmla="*/ 185 w 594"/>
                <a:gd name="T63" fmla="*/ 416 h 585"/>
                <a:gd name="T64" fmla="*/ 142 w 594"/>
                <a:gd name="T65" fmla="*/ 345 h 585"/>
                <a:gd name="T66" fmla="*/ 133 w 594"/>
                <a:gd name="T67" fmla="*/ 292 h 585"/>
                <a:gd name="T68" fmla="*/ 133 w 594"/>
                <a:gd name="T69" fmla="*/ 266 h 585"/>
                <a:gd name="T70" fmla="*/ 247 w 594"/>
                <a:gd name="T71" fmla="*/ 14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4" h="585">
                  <a:moveTo>
                    <a:pt x="71" y="478"/>
                  </a:moveTo>
                  <a:lnTo>
                    <a:pt x="71" y="478"/>
                  </a:lnTo>
                  <a:lnTo>
                    <a:pt x="80" y="487"/>
                  </a:lnTo>
                  <a:cubicBezTo>
                    <a:pt x="98" y="505"/>
                    <a:pt x="107" y="522"/>
                    <a:pt x="124" y="531"/>
                  </a:cubicBezTo>
                  <a:cubicBezTo>
                    <a:pt x="142" y="549"/>
                    <a:pt x="168" y="558"/>
                    <a:pt x="185" y="567"/>
                  </a:cubicBezTo>
                  <a:cubicBezTo>
                    <a:pt x="221" y="584"/>
                    <a:pt x="256" y="584"/>
                    <a:pt x="300" y="584"/>
                  </a:cubicBezTo>
                  <a:cubicBezTo>
                    <a:pt x="336" y="584"/>
                    <a:pt x="380" y="584"/>
                    <a:pt x="407" y="567"/>
                  </a:cubicBezTo>
                  <a:cubicBezTo>
                    <a:pt x="433" y="558"/>
                    <a:pt x="451" y="549"/>
                    <a:pt x="469" y="531"/>
                  </a:cubicBezTo>
                  <a:cubicBezTo>
                    <a:pt x="486" y="522"/>
                    <a:pt x="504" y="505"/>
                    <a:pt x="513" y="487"/>
                  </a:cubicBezTo>
                  <a:cubicBezTo>
                    <a:pt x="522" y="487"/>
                    <a:pt x="522" y="478"/>
                    <a:pt x="531" y="478"/>
                  </a:cubicBezTo>
                  <a:cubicBezTo>
                    <a:pt x="557" y="443"/>
                    <a:pt x="575" y="399"/>
                    <a:pt x="584" y="345"/>
                  </a:cubicBezTo>
                  <a:cubicBezTo>
                    <a:pt x="593" y="328"/>
                    <a:pt x="593" y="310"/>
                    <a:pt x="593" y="292"/>
                  </a:cubicBezTo>
                  <a:cubicBezTo>
                    <a:pt x="593" y="283"/>
                    <a:pt x="593" y="274"/>
                    <a:pt x="593" y="266"/>
                  </a:cubicBezTo>
                  <a:cubicBezTo>
                    <a:pt x="584" y="221"/>
                    <a:pt x="575" y="177"/>
                    <a:pt x="548" y="142"/>
                  </a:cubicBezTo>
                  <a:cubicBezTo>
                    <a:pt x="540" y="115"/>
                    <a:pt x="522" y="97"/>
                    <a:pt x="504" y="80"/>
                  </a:cubicBezTo>
                  <a:cubicBezTo>
                    <a:pt x="451" y="36"/>
                    <a:pt x="380" y="0"/>
                    <a:pt x="300" y="0"/>
                  </a:cubicBezTo>
                  <a:cubicBezTo>
                    <a:pt x="221" y="0"/>
                    <a:pt x="142" y="36"/>
                    <a:pt x="89" y="80"/>
                  </a:cubicBezTo>
                  <a:cubicBezTo>
                    <a:pt x="80" y="97"/>
                    <a:pt x="62" y="115"/>
                    <a:pt x="54" y="142"/>
                  </a:cubicBezTo>
                  <a:cubicBezTo>
                    <a:pt x="27" y="177"/>
                    <a:pt x="9" y="221"/>
                    <a:pt x="9" y="266"/>
                  </a:cubicBezTo>
                  <a:cubicBezTo>
                    <a:pt x="9" y="274"/>
                    <a:pt x="0" y="283"/>
                    <a:pt x="0" y="292"/>
                  </a:cubicBezTo>
                  <a:cubicBezTo>
                    <a:pt x="0" y="310"/>
                    <a:pt x="9" y="328"/>
                    <a:pt x="9" y="345"/>
                  </a:cubicBezTo>
                  <a:cubicBezTo>
                    <a:pt x="18" y="399"/>
                    <a:pt x="36" y="443"/>
                    <a:pt x="71" y="478"/>
                  </a:cubicBezTo>
                  <a:close/>
                  <a:moveTo>
                    <a:pt x="247" y="142"/>
                  </a:moveTo>
                  <a:lnTo>
                    <a:pt x="247" y="142"/>
                  </a:lnTo>
                  <a:cubicBezTo>
                    <a:pt x="265" y="133"/>
                    <a:pt x="283" y="133"/>
                    <a:pt x="300" y="133"/>
                  </a:cubicBezTo>
                  <a:cubicBezTo>
                    <a:pt x="318" y="133"/>
                    <a:pt x="336" y="133"/>
                    <a:pt x="354" y="142"/>
                  </a:cubicBezTo>
                  <a:cubicBezTo>
                    <a:pt x="407" y="159"/>
                    <a:pt x="451" y="204"/>
                    <a:pt x="460" y="266"/>
                  </a:cubicBezTo>
                  <a:cubicBezTo>
                    <a:pt x="460" y="274"/>
                    <a:pt x="460" y="283"/>
                    <a:pt x="460" y="292"/>
                  </a:cubicBezTo>
                  <a:cubicBezTo>
                    <a:pt x="460" y="310"/>
                    <a:pt x="460" y="328"/>
                    <a:pt x="451" y="345"/>
                  </a:cubicBezTo>
                  <a:cubicBezTo>
                    <a:pt x="442" y="372"/>
                    <a:pt x="433" y="399"/>
                    <a:pt x="407" y="416"/>
                  </a:cubicBezTo>
                  <a:cubicBezTo>
                    <a:pt x="380" y="443"/>
                    <a:pt x="345" y="461"/>
                    <a:pt x="300" y="461"/>
                  </a:cubicBezTo>
                  <a:cubicBezTo>
                    <a:pt x="256" y="461"/>
                    <a:pt x="212" y="443"/>
                    <a:pt x="185" y="416"/>
                  </a:cubicBezTo>
                  <a:cubicBezTo>
                    <a:pt x="168" y="399"/>
                    <a:pt x="151" y="372"/>
                    <a:pt x="142" y="345"/>
                  </a:cubicBezTo>
                  <a:cubicBezTo>
                    <a:pt x="133" y="328"/>
                    <a:pt x="133" y="310"/>
                    <a:pt x="133" y="292"/>
                  </a:cubicBezTo>
                  <a:cubicBezTo>
                    <a:pt x="133" y="283"/>
                    <a:pt x="133" y="274"/>
                    <a:pt x="133" y="266"/>
                  </a:cubicBezTo>
                  <a:cubicBezTo>
                    <a:pt x="142" y="204"/>
                    <a:pt x="185" y="159"/>
                    <a:pt x="247" y="14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656C69B4-8ADD-1F48-ABFE-83BFD6F7A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4937" y="2691782"/>
              <a:ext cx="2926303" cy="3071887"/>
            </a:xfrm>
            <a:custGeom>
              <a:avLst/>
              <a:gdLst>
                <a:gd name="T0" fmla="*/ 2656 w 2657"/>
                <a:gd name="T1" fmla="*/ 2790 h 2791"/>
                <a:gd name="T2" fmla="*/ 0 w 2657"/>
                <a:gd name="T3" fmla="*/ 2790 h 2791"/>
                <a:gd name="T4" fmla="*/ 0 w 2657"/>
                <a:gd name="T5" fmla="*/ 0 h 2791"/>
                <a:gd name="T6" fmla="*/ 2656 w 2657"/>
                <a:gd name="T7" fmla="*/ 0 h 2791"/>
                <a:gd name="T8" fmla="*/ 2656 w 2657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7" h="2791">
                  <a:moveTo>
                    <a:pt x="2656" y="2790"/>
                  </a:moveTo>
                  <a:lnTo>
                    <a:pt x="0" y="2790"/>
                  </a:lnTo>
                  <a:lnTo>
                    <a:pt x="0" y="0"/>
                  </a:lnTo>
                  <a:lnTo>
                    <a:pt x="2656" y="0"/>
                  </a:lnTo>
                  <a:lnTo>
                    <a:pt x="2656" y="27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56">
              <a:extLst>
                <a:ext uri="{FF2B5EF4-FFF2-40B4-BE49-F238E27FC236}">
                  <a16:creationId xmlns:a16="http://schemas.microsoft.com/office/drawing/2014/main" id="{0BA94D73-8E35-804B-9F80-30273F04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6997" y="2555901"/>
              <a:ext cx="3081596" cy="3343650"/>
            </a:xfrm>
            <a:custGeom>
              <a:avLst/>
              <a:gdLst>
                <a:gd name="T0" fmla="*/ 0 w 2799"/>
                <a:gd name="T1" fmla="*/ 496 h 3038"/>
                <a:gd name="T2" fmla="*/ 0 w 2799"/>
                <a:gd name="T3" fmla="*/ 1753 h 3038"/>
                <a:gd name="T4" fmla="*/ 2700 w 2799"/>
                <a:gd name="T5" fmla="*/ 3037 h 3038"/>
                <a:gd name="T6" fmla="*/ 2798 w 2799"/>
                <a:gd name="T7" fmla="*/ 1674 h 3038"/>
                <a:gd name="T8" fmla="*/ 2798 w 2799"/>
                <a:gd name="T9" fmla="*/ 97 h 3038"/>
                <a:gd name="T10" fmla="*/ 2470 w 2799"/>
                <a:gd name="T11" fmla="*/ 2515 h 3038"/>
                <a:gd name="T12" fmla="*/ 133 w 2799"/>
                <a:gd name="T13" fmla="*/ 2515 h 3038"/>
                <a:gd name="T14" fmla="*/ 310 w 2799"/>
                <a:gd name="T15" fmla="*/ 2338 h 3038"/>
                <a:gd name="T16" fmla="*/ 1646 w 2799"/>
                <a:gd name="T17" fmla="*/ 2462 h 3038"/>
                <a:gd name="T18" fmla="*/ 2665 w 2799"/>
                <a:gd name="T19" fmla="*/ 2249 h 3038"/>
                <a:gd name="T20" fmla="*/ 443 w 2799"/>
                <a:gd name="T21" fmla="*/ 2727 h 3038"/>
                <a:gd name="T22" fmla="*/ 230 w 2799"/>
                <a:gd name="T23" fmla="*/ 1514 h 3038"/>
                <a:gd name="T24" fmla="*/ 443 w 2799"/>
                <a:gd name="T25" fmla="*/ 1674 h 3038"/>
                <a:gd name="T26" fmla="*/ 1567 w 2799"/>
                <a:gd name="T27" fmla="*/ 1674 h 3038"/>
                <a:gd name="T28" fmla="*/ 2470 w 2799"/>
                <a:gd name="T29" fmla="*/ 1576 h 3038"/>
                <a:gd name="T30" fmla="*/ 2665 w 2799"/>
                <a:gd name="T31" fmla="*/ 1461 h 3038"/>
                <a:gd name="T32" fmla="*/ 2470 w 2799"/>
                <a:gd name="T33" fmla="*/ 1727 h 3038"/>
                <a:gd name="T34" fmla="*/ 310 w 2799"/>
                <a:gd name="T35" fmla="*/ 1727 h 3038"/>
                <a:gd name="T36" fmla="*/ 133 w 2799"/>
                <a:gd name="T37" fmla="*/ 1461 h 3038"/>
                <a:gd name="T38" fmla="*/ 1682 w 2799"/>
                <a:gd name="T39" fmla="*/ 1461 h 3038"/>
                <a:gd name="T40" fmla="*/ 1558 w 2799"/>
                <a:gd name="T41" fmla="*/ 1550 h 3038"/>
                <a:gd name="T42" fmla="*/ 416 w 2799"/>
                <a:gd name="T43" fmla="*/ 1461 h 3038"/>
                <a:gd name="T44" fmla="*/ 2470 w 2799"/>
                <a:gd name="T45" fmla="*/ 2125 h 3038"/>
                <a:gd name="T46" fmla="*/ 310 w 2799"/>
                <a:gd name="T47" fmla="*/ 2125 h 3038"/>
                <a:gd name="T48" fmla="*/ 195 w 2799"/>
                <a:gd name="T49" fmla="*/ 1860 h 3038"/>
                <a:gd name="T50" fmla="*/ 443 w 2799"/>
                <a:gd name="T51" fmla="*/ 2072 h 3038"/>
                <a:gd name="T52" fmla="*/ 1567 w 2799"/>
                <a:gd name="T53" fmla="*/ 2072 h 3038"/>
                <a:gd name="T54" fmla="*/ 2550 w 2799"/>
                <a:gd name="T55" fmla="*/ 1913 h 3038"/>
                <a:gd name="T56" fmla="*/ 2603 w 2799"/>
                <a:gd name="T57" fmla="*/ 2125 h 3038"/>
                <a:gd name="T58" fmla="*/ 443 w 2799"/>
                <a:gd name="T59" fmla="*/ 2338 h 3038"/>
                <a:gd name="T60" fmla="*/ 1682 w 2799"/>
                <a:gd name="T61" fmla="*/ 2249 h 3038"/>
                <a:gd name="T62" fmla="*/ 1231 w 2799"/>
                <a:gd name="T63" fmla="*/ 2338 h 3038"/>
                <a:gd name="T64" fmla="*/ 1558 w 2799"/>
                <a:gd name="T65" fmla="*/ 1939 h 3038"/>
                <a:gd name="T66" fmla="*/ 416 w 2799"/>
                <a:gd name="T67" fmla="*/ 1860 h 3038"/>
                <a:gd name="T68" fmla="*/ 2373 w 2799"/>
                <a:gd name="T69" fmla="*/ 1860 h 3038"/>
                <a:gd name="T70" fmla="*/ 2665 w 2799"/>
                <a:gd name="T71" fmla="*/ 390 h 3038"/>
                <a:gd name="T72" fmla="*/ 2665 w 2799"/>
                <a:gd name="T73" fmla="*/ 1311 h 3038"/>
                <a:gd name="T74" fmla="*/ 2603 w 2799"/>
                <a:gd name="T75" fmla="*/ 1178 h 3038"/>
                <a:gd name="T76" fmla="*/ 2603 w 2799"/>
                <a:gd name="T77" fmla="*/ 523 h 3038"/>
                <a:gd name="T78" fmla="*/ 443 w 2799"/>
                <a:gd name="T79" fmla="*/ 177 h 3038"/>
                <a:gd name="T80" fmla="*/ 186 w 2799"/>
                <a:gd name="T81" fmla="*/ 788 h 3038"/>
                <a:gd name="T82" fmla="*/ 310 w 2799"/>
                <a:gd name="T83" fmla="*/ 1151 h 3038"/>
                <a:gd name="T84" fmla="*/ 1152 w 2799"/>
                <a:gd name="T85" fmla="*/ 1284 h 3038"/>
                <a:gd name="T86" fmla="*/ 1646 w 2799"/>
                <a:gd name="T87" fmla="*/ 1284 h 3038"/>
                <a:gd name="T88" fmla="*/ 2470 w 2799"/>
                <a:gd name="T89" fmla="*/ 1337 h 3038"/>
                <a:gd name="T90" fmla="*/ 310 w 2799"/>
                <a:gd name="T91" fmla="*/ 1337 h 3038"/>
                <a:gd name="T92" fmla="*/ 133 w 2799"/>
                <a:gd name="T93" fmla="*/ 912 h 3038"/>
                <a:gd name="T94" fmla="*/ 310 w 2799"/>
                <a:gd name="T95" fmla="*/ 1018 h 3038"/>
                <a:gd name="T96" fmla="*/ 310 w 2799"/>
                <a:gd name="T97" fmla="*/ 700 h 3038"/>
                <a:gd name="T98" fmla="*/ 2337 w 2799"/>
                <a:gd name="T99" fmla="*/ 310 h 3038"/>
                <a:gd name="T100" fmla="*/ 2470 w 2799"/>
                <a:gd name="T101" fmla="*/ 788 h 3038"/>
                <a:gd name="T102" fmla="*/ 2346 w 2799"/>
                <a:gd name="T103" fmla="*/ 1125 h 3038"/>
                <a:gd name="T104" fmla="*/ 1107 w 2799"/>
                <a:gd name="T105" fmla="*/ 1151 h 3038"/>
                <a:gd name="T106" fmla="*/ 2665 w 2799"/>
                <a:gd name="T107" fmla="*/ 2914 h 3038"/>
                <a:gd name="T108" fmla="*/ 310 w 2799"/>
                <a:gd name="T109" fmla="*/ 2727 h 3038"/>
                <a:gd name="T110" fmla="*/ 2665 w 2799"/>
                <a:gd name="T111" fmla="*/ 2648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9" h="3038">
                  <a:moveTo>
                    <a:pt x="2700" y="0"/>
                  </a:moveTo>
                  <a:lnTo>
                    <a:pt x="2700" y="0"/>
                  </a:lnTo>
                  <a:cubicBezTo>
                    <a:pt x="107" y="0"/>
                    <a:pt x="107" y="0"/>
                    <a:pt x="107" y="0"/>
                  </a:cubicBezTo>
                  <a:cubicBezTo>
                    <a:pt x="45" y="0"/>
                    <a:pt x="0" y="44"/>
                    <a:pt x="0" y="97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886"/>
                    <a:pt x="0" y="886"/>
                    <a:pt x="0" y="886"/>
                  </a:cubicBezTo>
                  <a:cubicBezTo>
                    <a:pt x="0" y="1284"/>
                    <a:pt x="0" y="1284"/>
                    <a:pt x="0" y="1284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674"/>
                    <a:pt x="0" y="1674"/>
                    <a:pt x="0" y="1674"/>
                  </a:cubicBezTo>
                  <a:cubicBezTo>
                    <a:pt x="0" y="1753"/>
                    <a:pt x="0" y="1753"/>
                    <a:pt x="0" y="1753"/>
                  </a:cubicBezTo>
                  <a:cubicBezTo>
                    <a:pt x="0" y="2152"/>
                    <a:pt x="0" y="2152"/>
                    <a:pt x="0" y="2152"/>
                  </a:cubicBezTo>
                  <a:cubicBezTo>
                    <a:pt x="0" y="2542"/>
                    <a:pt x="0" y="2542"/>
                    <a:pt x="0" y="2542"/>
                  </a:cubicBezTo>
                  <a:cubicBezTo>
                    <a:pt x="0" y="2940"/>
                    <a:pt x="0" y="2940"/>
                    <a:pt x="0" y="2940"/>
                  </a:cubicBezTo>
                  <a:cubicBezTo>
                    <a:pt x="0" y="2993"/>
                    <a:pt x="45" y="3037"/>
                    <a:pt x="107" y="3037"/>
                  </a:cubicBezTo>
                  <a:cubicBezTo>
                    <a:pt x="2700" y="3037"/>
                    <a:pt x="2700" y="3037"/>
                    <a:pt x="2700" y="3037"/>
                  </a:cubicBezTo>
                  <a:cubicBezTo>
                    <a:pt x="2753" y="3037"/>
                    <a:pt x="2798" y="2993"/>
                    <a:pt x="2798" y="2940"/>
                  </a:cubicBezTo>
                  <a:cubicBezTo>
                    <a:pt x="2798" y="2542"/>
                    <a:pt x="2798" y="2542"/>
                    <a:pt x="2798" y="2542"/>
                  </a:cubicBezTo>
                  <a:cubicBezTo>
                    <a:pt x="2798" y="2152"/>
                    <a:pt x="2798" y="2152"/>
                    <a:pt x="2798" y="2152"/>
                  </a:cubicBezTo>
                  <a:cubicBezTo>
                    <a:pt x="2798" y="1753"/>
                    <a:pt x="2798" y="1753"/>
                    <a:pt x="2798" y="1753"/>
                  </a:cubicBezTo>
                  <a:cubicBezTo>
                    <a:pt x="2798" y="1674"/>
                    <a:pt x="2798" y="1674"/>
                    <a:pt x="2798" y="1674"/>
                  </a:cubicBezTo>
                  <a:cubicBezTo>
                    <a:pt x="2798" y="1364"/>
                    <a:pt x="2798" y="1364"/>
                    <a:pt x="2798" y="1364"/>
                  </a:cubicBezTo>
                  <a:cubicBezTo>
                    <a:pt x="2798" y="1284"/>
                    <a:pt x="2798" y="1284"/>
                    <a:pt x="2798" y="1284"/>
                  </a:cubicBezTo>
                  <a:cubicBezTo>
                    <a:pt x="2798" y="886"/>
                    <a:pt x="2798" y="886"/>
                    <a:pt x="2798" y="886"/>
                  </a:cubicBezTo>
                  <a:cubicBezTo>
                    <a:pt x="2798" y="496"/>
                    <a:pt x="2798" y="496"/>
                    <a:pt x="2798" y="496"/>
                  </a:cubicBezTo>
                  <a:cubicBezTo>
                    <a:pt x="2798" y="97"/>
                    <a:pt x="2798" y="97"/>
                    <a:pt x="2798" y="97"/>
                  </a:cubicBezTo>
                  <a:cubicBezTo>
                    <a:pt x="2798" y="44"/>
                    <a:pt x="2753" y="0"/>
                    <a:pt x="2700" y="0"/>
                  </a:cubicBezTo>
                  <a:close/>
                  <a:moveTo>
                    <a:pt x="2665" y="2515"/>
                  </a:moveTo>
                  <a:lnTo>
                    <a:pt x="2665" y="2515"/>
                  </a:lnTo>
                  <a:cubicBezTo>
                    <a:pt x="2603" y="2515"/>
                    <a:pt x="2603" y="2515"/>
                    <a:pt x="2603" y="2515"/>
                  </a:cubicBezTo>
                  <a:cubicBezTo>
                    <a:pt x="2470" y="2515"/>
                    <a:pt x="2470" y="2515"/>
                    <a:pt x="2470" y="2515"/>
                  </a:cubicBezTo>
                  <a:cubicBezTo>
                    <a:pt x="1602" y="2515"/>
                    <a:pt x="1602" y="2515"/>
                    <a:pt x="1602" y="2515"/>
                  </a:cubicBezTo>
                  <a:cubicBezTo>
                    <a:pt x="1187" y="2515"/>
                    <a:pt x="1187" y="2515"/>
                    <a:pt x="1187" y="2515"/>
                  </a:cubicBezTo>
                  <a:cubicBezTo>
                    <a:pt x="310" y="2515"/>
                    <a:pt x="310" y="2515"/>
                    <a:pt x="310" y="2515"/>
                  </a:cubicBezTo>
                  <a:cubicBezTo>
                    <a:pt x="186" y="2515"/>
                    <a:pt x="186" y="2515"/>
                    <a:pt x="186" y="2515"/>
                  </a:cubicBezTo>
                  <a:cubicBezTo>
                    <a:pt x="133" y="2515"/>
                    <a:pt x="133" y="2515"/>
                    <a:pt x="133" y="2515"/>
                  </a:cubicBezTo>
                  <a:cubicBezTo>
                    <a:pt x="133" y="2249"/>
                    <a:pt x="133" y="2249"/>
                    <a:pt x="133" y="2249"/>
                  </a:cubicBezTo>
                  <a:cubicBezTo>
                    <a:pt x="186" y="2249"/>
                    <a:pt x="186" y="2249"/>
                    <a:pt x="186" y="2249"/>
                  </a:cubicBezTo>
                  <a:cubicBezTo>
                    <a:pt x="195" y="2249"/>
                    <a:pt x="195" y="2249"/>
                    <a:pt x="195" y="2249"/>
                  </a:cubicBezTo>
                  <a:cubicBezTo>
                    <a:pt x="213" y="2302"/>
                    <a:pt x="257" y="2338"/>
                    <a:pt x="310" y="2338"/>
                  </a:cubicBezTo>
                  <a:lnTo>
                    <a:pt x="310" y="2338"/>
                  </a:lnTo>
                  <a:cubicBezTo>
                    <a:pt x="310" y="2409"/>
                    <a:pt x="372" y="2462"/>
                    <a:pt x="443" y="2462"/>
                  </a:cubicBezTo>
                  <a:cubicBezTo>
                    <a:pt x="1152" y="2462"/>
                    <a:pt x="1152" y="2462"/>
                    <a:pt x="1152" y="2462"/>
                  </a:cubicBezTo>
                  <a:cubicBezTo>
                    <a:pt x="1345" y="2462"/>
                    <a:pt x="1345" y="2462"/>
                    <a:pt x="1345" y="2462"/>
                  </a:cubicBezTo>
                  <a:cubicBezTo>
                    <a:pt x="1452" y="2462"/>
                    <a:pt x="1452" y="2462"/>
                    <a:pt x="1452" y="2462"/>
                  </a:cubicBezTo>
                  <a:cubicBezTo>
                    <a:pt x="1646" y="2462"/>
                    <a:pt x="1646" y="2462"/>
                    <a:pt x="1646" y="2462"/>
                  </a:cubicBezTo>
                  <a:cubicBezTo>
                    <a:pt x="2337" y="2462"/>
                    <a:pt x="2337" y="2462"/>
                    <a:pt x="2337" y="2462"/>
                  </a:cubicBezTo>
                  <a:cubicBezTo>
                    <a:pt x="2408" y="2462"/>
                    <a:pt x="2470" y="2409"/>
                    <a:pt x="2470" y="2338"/>
                  </a:cubicBezTo>
                  <a:cubicBezTo>
                    <a:pt x="2523" y="2338"/>
                    <a:pt x="2567" y="2302"/>
                    <a:pt x="2594" y="2249"/>
                  </a:cubicBezTo>
                  <a:cubicBezTo>
                    <a:pt x="2603" y="2249"/>
                    <a:pt x="2603" y="2249"/>
                    <a:pt x="2603" y="2249"/>
                  </a:cubicBezTo>
                  <a:cubicBezTo>
                    <a:pt x="2665" y="2249"/>
                    <a:pt x="2665" y="2249"/>
                    <a:pt x="2665" y="2249"/>
                  </a:cubicBezTo>
                  <a:lnTo>
                    <a:pt x="2665" y="2515"/>
                  </a:lnTo>
                  <a:close/>
                  <a:moveTo>
                    <a:pt x="2373" y="2648"/>
                  </a:moveTo>
                  <a:lnTo>
                    <a:pt x="2373" y="2648"/>
                  </a:lnTo>
                  <a:cubicBezTo>
                    <a:pt x="2355" y="2666"/>
                    <a:pt x="2337" y="2701"/>
                    <a:pt x="2337" y="2727"/>
                  </a:cubicBezTo>
                  <a:cubicBezTo>
                    <a:pt x="443" y="2727"/>
                    <a:pt x="443" y="2727"/>
                    <a:pt x="443" y="2727"/>
                  </a:cubicBezTo>
                  <a:cubicBezTo>
                    <a:pt x="443" y="2701"/>
                    <a:pt x="434" y="2666"/>
                    <a:pt x="416" y="2648"/>
                  </a:cubicBezTo>
                  <a:lnTo>
                    <a:pt x="2373" y="2648"/>
                  </a:lnTo>
                  <a:close/>
                  <a:moveTo>
                    <a:pt x="195" y="1461"/>
                  </a:moveTo>
                  <a:lnTo>
                    <a:pt x="195" y="1461"/>
                  </a:lnTo>
                  <a:cubicBezTo>
                    <a:pt x="204" y="1488"/>
                    <a:pt x="213" y="1506"/>
                    <a:pt x="230" y="1514"/>
                  </a:cubicBezTo>
                  <a:cubicBezTo>
                    <a:pt x="257" y="1532"/>
                    <a:pt x="284" y="1550"/>
                    <a:pt x="310" y="1550"/>
                  </a:cubicBezTo>
                  <a:lnTo>
                    <a:pt x="310" y="1550"/>
                  </a:lnTo>
                  <a:cubicBezTo>
                    <a:pt x="310" y="1559"/>
                    <a:pt x="310" y="1568"/>
                    <a:pt x="319" y="1576"/>
                  </a:cubicBezTo>
                  <a:cubicBezTo>
                    <a:pt x="319" y="1594"/>
                    <a:pt x="328" y="1603"/>
                    <a:pt x="337" y="1621"/>
                  </a:cubicBezTo>
                  <a:cubicBezTo>
                    <a:pt x="363" y="1656"/>
                    <a:pt x="399" y="1674"/>
                    <a:pt x="443" y="1674"/>
                  </a:cubicBezTo>
                  <a:cubicBezTo>
                    <a:pt x="1152" y="1674"/>
                    <a:pt x="1152" y="1674"/>
                    <a:pt x="1152" y="1674"/>
                  </a:cubicBezTo>
                  <a:cubicBezTo>
                    <a:pt x="1222" y="1674"/>
                    <a:pt x="1222" y="1674"/>
                    <a:pt x="1222" y="1674"/>
                  </a:cubicBezTo>
                  <a:cubicBezTo>
                    <a:pt x="1345" y="1674"/>
                    <a:pt x="1345" y="1674"/>
                    <a:pt x="1345" y="1674"/>
                  </a:cubicBezTo>
                  <a:cubicBezTo>
                    <a:pt x="1452" y="1674"/>
                    <a:pt x="1452" y="1674"/>
                    <a:pt x="1452" y="1674"/>
                  </a:cubicBezTo>
                  <a:cubicBezTo>
                    <a:pt x="1567" y="1674"/>
                    <a:pt x="1567" y="1674"/>
                    <a:pt x="1567" y="1674"/>
                  </a:cubicBezTo>
                  <a:cubicBezTo>
                    <a:pt x="1646" y="1674"/>
                    <a:pt x="1646" y="1674"/>
                    <a:pt x="1646" y="1674"/>
                  </a:cubicBezTo>
                  <a:cubicBezTo>
                    <a:pt x="2337" y="1674"/>
                    <a:pt x="2337" y="1674"/>
                    <a:pt x="2337" y="1674"/>
                  </a:cubicBezTo>
                  <a:cubicBezTo>
                    <a:pt x="2382" y="1674"/>
                    <a:pt x="2426" y="1656"/>
                    <a:pt x="2444" y="1621"/>
                  </a:cubicBezTo>
                  <a:cubicBezTo>
                    <a:pt x="2461" y="1603"/>
                    <a:pt x="2461" y="1594"/>
                    <a:pt x="2470" y="1576"/>
                  </a:cubicBezTo>
                  <a:lnTo>
                    <a:pt x="2470" y="1576"/>
                  </a:lnTo>
                  <a:cubicBezTo>
                    <a:pt x="2470" y="1550"/>
                    <a:pt x="2470" y="1550"/>
                    <a:pt x="2470" y="1550"/>
                  </a:cubicBezTo>
                  <a:cubicBezTo>
                    <a:pt x="2497" y="1550"/>
                    <a:pt x="2523" y="1532"/>
                    <a:pt x="2550" y="1514"/>
                  </a:cubicBezTo>
                  <a:cubicBezTo>
                    <a:pt x="2567" y="1506"/>
                    <a:pt x="2585" y="1488"/>
                    <a:pt x="2594" y="1461"/>
                  </a:cubicBezTo>
                  <a:cubicBezTo>
                    <a:pt x="2603" y="1461"/>
                    <a:pt x="2603" y="1461"/>
                    <a:pt x="2603" y="1461"/>
                  </a:cubicBezTo>
                  <a:cubicBezTo>
                    <a:pt x="2665" y="1461"/>
                    <a:pt x="2665" y="1461"/>
                    <a:pt x="2665" y="1461"/>
                  </a:cubicBezTo>
                  <a:cubicBezTo>
                    <a:pt x="2665" y="1576"/>
                    <a:pt x="2665" y="1576"/>
                    <a:pt x="2665" y="1576"/>
                  </a:cubicBezTo>
                  <a:cubicBezTo>
                    <a:pt x="2665" y="1700"/>
                    <a:pt x="2665" y="1700"/>
                    <a:pt x="2665" y="1700"/>
                  </a:cubicBezTo>
                  <a:cubicBezTo>
                    <a:pt x="2665" y="1727"/>
                    <a:pt x="2665" y="1727"/>
                    <a:pt x="2665" y="1727"/>
                  </a:cubicBezTo>
                  <a:cubicBezTo>
                    <a:pt x="2603" y="1727"/>
                    <a:pt x="2603" y="1727"/>
                    <a:pt x="2603" y="1727"/>
                  </a:cubicBezTo>
                  <a:cubicBezTo>
                    <a:pt x="2470" y="1727"/>
                    <a:pt x="2470" y="1727"/>
                    <a:pt x="2470" y="1727"/>
                  </a:cubicBezTo>
                  <a:cubicBezTo>
                    <a:pt x="1629" y="1727"/>
                    <a:pt x="1629" y="1727"/>
                    <a:pt x="1629" y="1727"/>
                  </a:cubicBezTo>
                  <a:cubicBezTo>
                    <a:pt x="1602" y="1727"/>
                    <a:pt x="1602" y="1727"/>
                    <a:pt x="1602" y="1727"/>
                  </a:cubicBezTo>
                  <a:cubicBezTo>
                    <a:pt x="1187" y="1727"/>
                    <a:pt x="1187" y="1727"/>
                    <a:pt x="1187" y="1727"/>
                  </a:cubicBezTo>
                  <a:cubicBezTo>
                    <a:pt x="1169" y="1727"/>
                    <a:pt x="1169" y="1727"/>
                    <a:pt x="1169" y="1727"/>
                  </a:cubicBezTo>
                  <a:cubicBezTo>
                    <a:pt x="310" y="1727"/>
                    <a:pt x="310" y="1727"/>
                    <a:pt x="310" y="1727"/>
                  </a:cubicBezTo>
                  <a:cubicBezTo>
                    <a:pt x="186" y="1727"/>
                    <a:pt x="186" y="1727"/>
                    <a:pt x="186" y="1727"/>
                  </a:cubicBezTo>
                  <a:cubicBezTo>
                    <a:pt x="133" y="1727"/>
                    <a:pt x="133" y="1727"/>
                    <a:pt x="133" y="1727"/>
                  </a:cubicBezTo>
                  <a:cubicBezTo>
                    <a:pt x="133" y="1700"/>
                    <a:pt x="133" y="1700"/>
                    <a:pt x="133" y="1700"/>
                  </a:cubicBezTo>
                  <a:cubicBezTo>
                    <a:pt x="133" y="1576"/>
                    <a:pt x="133" y="1576"/>
                    <a:pt x="133" y="1576"/>
                  </a:cubicBezTo>
                  <a:cubicBezTo>
                    <a:pt x="133" y="1461"/>
                    <a:pt x="133" y="1461"/>
                    <a:pt x="133" y="1461"/>
                  </a:cubicBezTo>
                  <a:cubicBezTo>
                    <a:pt x="186" y="1461"/>
                    <a:pt x="186" y="1461"/>
                    <a:pt x="186" y="1461"/>
                  </a:cubicBezTo>
                  <a:lnTo>
                    <a:pt x="195" y="1461"/>
                  </a:lnTo>
                  <a:close/>
                  <a:moveTo>
                    <a:pt x="1549" y="1461"/>
                  </a:moveTo>
                  <a:lnTo>
                    <a:pt x="1549" y="1461"/>
                  </a:lnTo>
                  <a:cubicBezTo>
                    <a:pt x="1682" y="1461"/>
                    <a:pt x="1682" y="1461"/>
                    <a:pt x="1682" y="1461"/>
                  </a:cubicBezTo>
                  <a:cubicBezTo>
                    <a:pt x="2373" y="1461"/>
                    <a:pt x="2373" y="1461"/>
                    <a:pt x="2373" y="1461"/>
                  </a:cubicBezTo>
                  <a:cubicBezTo>
                    <a:pt x="2355" y="1479"/>
                    <a:pt x="2346" y="1497"/>
                    <a:pt x="2346" y="1514"/>
                  </a:cubicBezTo>
                  <a:cubicBezTo>
                    <a:pt x="2337" y="1523"/>
                    <a:pt x="2337" y="1532"/>
                    <a:pt x="2337" y="1550"/>
                  </a:cubicBezTo>
                  <a:cubicBezTo>
                    <a:pt x="1691" y="1550"/>
                    <a:pt x="1691" y="1550"/>
                    <a:pt x="1691" y="1550"/>
                  </a:cubicBezTo>
                  <a:cubicBezTo>
                    <a:pt x="1558" y="1550"/>
                    <a:pt x="1558" y="1550"/>
                    <a:pt x="1558" y="1550"/>
                  </a:cubicBezTo>
                  <a:cubicBezTo>
                    <a:pt x="1231" y="1550"/>
                    <a:pt x="1231" y="1550"/>
                    <a:pt x="1231" y="1550"/>
                  </a:cubicBezTo>
                  <a:cubicBezTo>
                    <a:pt x="1107" y="1550"/>
                    <a:pt x="1107" y="1550"/>
                    <a:pt x="1107" y="1550"/>
                  </a:cubicBezTo>
                  <a:cubicBezTo>
                    <a:pt x="443" y="1550"/>
                    <a:pt x="443" y="1550"/>
                    <a:pt x="443" y="1550"/>
                  </a:cubicBezTo>
                  <a:cubicBezTo>
                    <a:pt x="443" y="1532"/>
                    <a:pt x="443" y="1523"/>
                    <a:pt x="443" y="1514"/>
                  </a:cubicBezTo>
                  <a:cubicBezTo>
                    <a:pt x="434" y="1497"/>
                    <a:pt x="425" y="1479"/>
                    <a:pt x="416" y="1461"/>
                  </a:cubicBezTo>
                  <a:cubicBezTo>
                    <a:pt x="1107" y="1461"/>
                    <a:pt x="1107" y="1461"/>
                    <a:pt x="1107" y="1461"/>
                  </a:cubicBezTo>
                  <a:cubicBezTo>
                    <a:pt x="1240" y="1461"/>
                    <a:pt x="1240" y="1461"/>
                    <a:pt x="1240" y="1461"/>
                  </a:cubicBezTo>
                  <a:lnTo>
                    <a:pt x="1549" y="1461"/>
                  </a:lnTo>
                  <a:close/>
                  <a:moveTo>
                    <a:pt x="2470" y="2125"/>
                  </a:moveTo>
                  <a:lnTo>
                    <a:pt x="2470" y="2125"/>
                  </a:lnTo>
                  <a:cubicBezTo>
                    <a:pt x="1629" y="2125"/>
                    <a:pt x="1629" y="2125"/>
                    <a:pt x="1629" y="2125"/>
                  </a:cubicBezTo>
                  <a:cubicBezTo>
                    <a:pt x="1602" y="2125"/>
                    <a:pt x="1602" y="2125"/>
                    <a:pt x="1602" y="2125"/>
                  </a:cubicBezTo>
                  <a:cubicBezTo>
                    <a:pt x="1187" y="2125"/>
                    <a:pt x="1187" y="2125"/>
                    <a:pt x="1187" y="2125"/>
                  </a:cubicBezTo>
                  <a:cubicBezTo>
                    <a:pt x="1169" y="2125"/>
                    <a:pt x="1169" y="2125"/>
                    <a:pt x="1169" y="2125"/>
                  </a:cubicBezTo>
                  <a:cubicBezTo>
                    <a:pt x="310" y="2125"/>
                    <a:pt x="310" y="2125"/>
                    <a:pt x="310" y="2125"/>
                  </a:cubicBezTo>
                  <a:cubicBezTo>
                    <a:pt x="186" y="2125"/>
                    <a:pt x="186" y="2125"/>
                    <a:pt x="186" y="2125"/>
                  </a:cubicBezTo>
                  <a:cubicBezTo>
                    <a:pt x="133" y="2125"/>
                    <a:pt x="133" y="2125"/>
                    <a:pt x="133" y="2125"/>
                  </a:cubicBezTo>
                  <a:cubicBezTo>
                    <a:pt x="133" y="1860"/>
                    <a:pt x="133" y="1860"/>
                    <a:pt x="133" y="1860"/>
                  </a:cubicBezTo>
                  <a:cubicBezTo>
                    <a:pt x="186" y="1860"/>
                    <a:pt x="186" y="1860"/>
                    <a:pt x="186" y="1860"/>
                  </a:cubicBezTo>
                  <a:cubicBezTo>
                    <a:pt x="195" y="1860"/>
                    <a:pt x="195" y="1860"/>
                    <a:pt x="195" y="1860"/>
                  </a:cubicBezTo>
                  <a:cubicBezTo>
                    <a:pt x="204" y="1877"/>
                    <a:pt x="213" y="1895"/>
                    <a:pt x="230" y="1913"/>
                  </a:cubicBezTo>
                  <a:cubicBezTo>
                    <a:pt x="257" y="1931"/>
                    <a:pt x="284" y="1939"/>
                    <a:pt x="310" y="1939"/>
                  </a:cubicBezTo>
                  <a:lnTo>
                    <a:pt x="310" y="1939"/>
                  </a:lnTo>
                  <a:cubicBezTo>
                    <a:pt x="310" y="1966"/>
                    <a:pt x="319" y="1993"/>
                    <a:pt x="337" y="2010"/>
                  </a:cubicBezTo>
                  <a:cubicBezTo>
                    <a:pt x="363" y="2046"/>
                    <a:pt x="399" y="2072"/>
                    <a:pt x="443" y="2072"/>
                  </a:cubicBezTo>
                  <a:cubicBezTo>
                    <a:pt x="1152" y="2072"/>
                    <a:pt x="1152" y="2072"/>
                    <a:pt x="1152" y="2072"/>
                  </a:cubicBezTo>
                  <a:cubicBezTo>
                    <a:pt x="1222" y="2072"/>
                    <a:pt x="1222" y="2072"/>
                    <a:pt x="1222" y="2072"/>
                  </a:cubicBezTo>
                  <a:cubicBezTo>
                    <a:pt x="1345" y="2072"/>
                    <a:pt x="1345" y="2072"/>
                    <a:pt x="1345" y="2072"/>
                  </a:cubicBezTo>
                  <a:cubicBezTo>
                    <a:pt x="1452" y="2072"/>
                    <a:pt x="1452" y="2072"/>
                    <a:pt x="1452" y="2072"/>
                  </a:cubicBezTo>
                  <a:cubicBezTo>
                    <a:pt x="1567" y="2072"/>
                    <a:pt x="1567" y="2072"/>
                    <a:pt x="1567" y="2072"/>
                  </a:cubicBezTo>
                  <a:cubicBezTo>
                    <a:pt x="1646" y="2072"/>
                    <a:pt x="1646" y="2072"/>
                    <a:pt x="1646" y="2072"/>
                  </a:cubicBezTo>
                  <a:cubicBezTo>
                    <a:pt x="2337" y="2072"/>
                    <a:pt x="2337" y="2072"/>
                    <a:pt x="2337" y="2072"/>
                  </a:cubicBezTo>
                  <a:cubicBezTo>
                    <a:pt x="2382" y="2072"/>
                    <a:pt x="2426" y="2046"/>
                    <a:pt x="2444" y="2010"/>
                  </a:cubicBezTo>
                  <a:cubicBezTo>
                    <a:pt x="2461" y="1993"/>
                    <a:pt x="2470" y="1966"/>
                    <a:pt x="2470" y="1939"/>
                  </a:cubicBezTo>
                  <a:cubicBezTo>
                    <a:pt x="2497" y="1939"/>
                    <a:pt x="2523" y="1931"/>
                    <a:pt x="2550" y="1913"/>
                  </a:cubicBezTo>
                  <a:cubicBezTo>
                    <a:pt x="2567" y="1895"/>
                    <a:pt x="2585" y="1877"/>
                    <a:pt x="2594" y="1860"/>
                  </a:cubicBezTo>
                  <a:cubicBezTo>
                    <a:pt x="2603" y="1860"/>
                    <a:pt x="2603" y="1860"/>
                    <a:pt x="2603" y="1860"/>
                  </a:cubicBezTo>
                  <a:cubicBezTo>
                    <a:pt x="2665" y="1860"/>
                    <a:pt x="2665" y="1860"/>
                    <a:pt x="2665" y="1860"/>
                  </a:cubicBezTo>
                  <a:cubicBezTo>
                    <a:pt x="2665" y="2125"/>
                    <a:pt x="2665" y="2125"/>
                    <a:pt x="2665" y="2125"/>
                  </a:cubicBezTo>
                  <a:cubicBezTo>
                    <a:pt x="2603" y="2125"/>
                    <a:pt x="2603" y="2125"/>
                    <a:pt x="2603" y="2125"/>
                  </a:cubicBezTo>
                  <a:lnTo>
                    <a:pt x="2470" y="2125"/>
                  </a:lnTo>
                  <a:close/>
                  <a:moveTo>
                    <a:pt x="1231" y="2338"/>
                  </a:moveTo>
                  <a:lnTo>
                    <a:pt x="1231" y="2338"/>
                  </a:lnTo>
                  <a:cubicBezTo>
                    <a:pt x="1107" y="2338"/>
                    <a:pt x="1107" y="2338"/>
                    <a:pt x="1107" y="2338"/>
                  </a:cubicBezTo>
                  <a:cubicBezTo>
                    <a:pt x="443" y="2338"/>
                    <a:pt x="443" y="2338"/>
                    <a:pt x="443" y="2338"/>
                  </a:cubicBezTo>
                  <a:cubicBezTo>
                    <a:pt x="443" y="2302"/>
                    <a:pt x="434" y="2276"/>
                    <a:pt x="416" y="2249"/>
                  </a:cubicBezTo>
                  <a:cubicBezTo>
                    <a:pt x="1107" y="2249"/>
                    <a:pt x="1107" y="2249"/>
                    <a:pt x="1107" y="2249"/>
                  </a:cubicBezTo>
                  <a:cubicBezTo>
                    <a:pt x="1240" y="2249"/>
                    <a:pt x="1240" y="2249"/>
                    <a:pt x="1240" y="2249"/>
                  </a:cubicBezTo>
                  <a:cubicBezTo>
                    <a:pt x="1549" y="2249"/>
                    <a:pt x="1549" y="2249"/>
                    <a:pt x="1549" y="2249"/>
                  </a:cubicBezTo>
                  <a:cubicBezTo>
                    <a:pt x="1682" y="2249"/>
                    <a:pt x="1682" y="2249"/>
                    <a:pt x="1682" y="2249"/>
                  </a:cubicBezTo>
                  <a:cubicBezTo>
                    <a:pt x="2373" y="2249"/>
                    <a:pt x="2373" y="2249"/>
                    <a:pt x="2373" y="2249"/>
                  </a:cubicBezTo>
                  <a:cubicBezTo>
                    <a:pt x="2355" y="2276"/>
                    <a:pt x="2337" y="2302"/>
                    <a:pt x="2337" y="2338"/>
                  </a:cubicBezTo>
                  <a:cubicBezTo>
                    <a:pt x="1691" y="2338"/>
                    <a:pt x="1691" y="2338"/>
                    <a:pt x="1691" y="2338"/>
                  </a:cubicBezTo>
                  <a:cubicBezTo>
                    <a:pt x="1558" y="2338"/>
                    <a:pt x="1558" y="2338"/>
                    <a:pt x="1558" y="2338"/>
                  </a:cubicBezTo>
                  <a:lnTo>
                    <a:pt x="1231" y="2338"/>
                  </a:lnTo>
                  <a:close/>
                  <a:moveTo>
                    <a:pt x="2346" y="1913"/>
                  </a:moveTo>
                  <a:lnTo>
                    <a:pt x="2346" y="1913"/>
                  </a:lnTo>
                  <a:cubicBezTo>
                    <a:pt x="2337" y="1922"/>
                    <a:pt x="2337" y="1931"/>
                    <a:pt x="2337" y="1939"/>
                  </a:cubicBezTo>
                  <a:cubicBezTo>
                    <a:pt x="1691" y="1939"/>
                    <a:pt x="1691" y="1939"/>
                    <a:pt x="1691" y="1939"/>
                  </a:cubicBezTo>
                  <a:cubicBezTo>
                    <a:pt x="1558" y="1939"/>
                    <a:pt x="1558" y="1939"/>
                    <a:pt x="1558" y="1939"/>
                  </a:cubicBezTo>
                  <a:cubicBezTo>
                    <a:pt x="1231" y="1939"/>
                    <a:pt x="1231" y="1939"/>
                    <a:pt x="1231" y="1939"/>
                  </a:cubicBezTo>
                  <a:cubicBezTo>
                    <a:pt x="1107" y="1939"/>
                    <a:pt x="1107" y="1939"/>
                    <a:pt x="1107" y="1939"/>
                  </a:cubicBezTo>
                  <a:cubicBezTo>
                    <a:pt x="443" y="1939"/>
                    <a:pt x="443" y="1939"/>
                    <a:pt x="443" y="1939"/>
                  </a:cubicBezTo>
                  <a:cubicBezTo>
                    <a:pt x="443" y="1931"/>
                    <a:pt x="443" y="1922"/>
                    <a:pt x="443" y="1913"/>
                  </a:cubicBezTo>
                  <a:cubicBezTo>
                    <a:pt x="434" y="1895"/>
                    <a:pt x="425" y="1877"/>
                    <a:pt x="416" y="1860"/>
                  </a:cubicBezTo>
                  <a:cubicBezTo>
                    <a:pt x="1107" y="1860"/>
                    <a:pt x="1107" y="1860"/>
                    <a:pt x="1107" y="1860"/>
                  </a:cubicBezTo>
                  <a:cubicBezTo>
                    <a:pt x="1240" y="1860"/>
                    <a:pt x="1240" y="1860"/>
                    <a:pt x="1240" y="1860"/>
                  </a:cubicBezTo>
                  <a:cubicBezTo>
                    <a:pt x="1549" y="1860"/>
                    <a:pt x="1549" y="1860"/>
                    <a:pt x="1549" y="1860"/>
                  </a:cubicBezTo>
                  <a:cubicBezTo>
                    <a:pt x="1682" y="1860"/>
                    <a:pt x="1682" y="1860"/>
                    <a:pt x="1682" y="1860"/>
                  </a:cubicBezTo>
                  <a:cubicBezTo>
                    <a:pt x="2373" y="1860"/>
                    <a:pt x="2373" y="1860"/>
                    <a:pt x="2373" y="1860"/>
                  </a:cubicBezTo>
                  <a:cubicBezTo>
                    <a:pt x="2355" y="1877"/>
                    <a:pt x="2346" y="1895"/>
                    <a:pt x="2346" y="1913"/>
                  </a:cubicBezTo>
                  <a:close/>
                  <a:moveTo>
                    <a:pt x="133" y="124"/>
                  </a:moveTo>
                  <a:lnTo>
                    <a:pt x="133" y="124"/>
                  </a:lnTo>
                  <a:cubicBezTo>
                    <a:pt x="2665" y="124"/>
                    <a:pt x="2665" y="124"/>
                    <a:pt x="2665" y="124"/>
                  </a:cubicBezTo>
                  <a:cubicBezTo>
                    <a:pt x="2665" y="390"/>
                    <a:pt x="2665" y="390"/>
                    <a:pt x="2665" y="390"/>
                  </a:cubicBezTo>
                  <a:cubicBezTo>
                    <a:pt x="2665" y="523"/>
                    <a:pt x="2665" y="523"/>
                    <a:pt x="2665" y="523"/>
                  </a:cubicBezTo>
                  <a:cubicBezTo>
                    <a:pt x="2665" y="788"/>
                    <a:pt x="2665" y="788"/>
                    <a:pt x="2665" y="788"/>
                  </a:cubicBezTo>
                  <a:cubicBezTo>
                    <a:pt x="2665" y="912"/>
                    <a:pt x="2665" y="912"/>
                    <a:pt x="2665" y="912"/>
                  </a:cubicBezTo>
                  <a:cubicBezTo>
                    <a:pt x="2665" y="1178"/>
                    <a:pt x="2665" y="1178"/>
                    <a:pt x="2665" y="1178"/>
                  </a:cubicBezTo>
                  <a:cubicBezTo>
                    <a:pt x="2665" y="1311"/>
                    <a:pt x="2665" y="1311"/>
                    <a:pt x="2665" y="1311"/>
                  </a:cubicBezTo>
                  <a:cubicBezTo>
                    <a:pt x="2665" y="1337"/>
                    <a:pt x="2665" y="1337"/>
                    <a:pt x="2665" y="1337"/>
                  </a:cubicBezTo>
                  <a:cubicBezTo>
                    <a:pt x="2603" y="1337"/>
                    <a:pt x="2603" y="1337"/>
                    <a:pt x="2603" y="1337"/>
                  </a:cubicBezTo>
                  <a:cubicBezTo>
                    <a:pt x="2603" y="1311"/>
                    <a:pt x="2603" y="1311"/>
                    <a:pt x="2603" y="1311"/>
                  </a:cubicBezTo>
                  <a:cubicBezTo>
                    <a:pt x="2603" y="1231"/>
                    <a:pt x="2603" y="1231"/>
                    <a:pt x="2603" y="1231"/>
                  </a:cubicBezTo>
                  <a:cubicBezTo>
                    <a:pt x="2603" y="1178"/>
                    <a:pt x="2603" y="1178"/>
                    <a:pt x="2603" y="1178"/>
                  </a:cubicBezTo>
                  <a:cubicBezTo>
                    <a:pt x="2603" y="1018"/>
                    <a:pt x="2603" y="1018"/>
                    <a:pt x="2603" y="1018"/>
                  </a:cubicBezTo>
                  <a:cubicBezTo>
                    <a:pt x="2603" y="912"/>
                    <a:pt x="2603" y="912"/>
                    <a:pt x="2603" y="912"/>
                  </a:cubicBezTo>
                  <a:cubicBezTo>
                    <a:pt x="2603" y="833"/>
                    <a:pt x="2603" y="833"/>
                    <a:pt x="2603" y="833"/>
                  </a:cubicBezTo>
                  <a:cubicBezTo>
                    <a:pt x="2603" y="788"/>
                    <a:pt x="2603" y="788"/>
                    <a:pt x="2603" y="788"/>
                  </a:cubicBezTo>
                  <a:cubicBezTo>
                    <a:pt x="2603" y="523"/>
                    <a:pt x="2603" y="523"/>
                    <a:pt x="2603" y="523"/>
                  </a:cubicBezTo>
                  <a:cubicBezTo>
                    <a:pt x="2603" y="434"/>
                    <a:pt x="2603" y="434"/>
                    <a:pt x="2603" y="434"/>
                  </a:cubicBezTo>
                  <a:cubicBezTo>
                    <a:pt x="2603" y="425"/>
                    <a:pt x="2594" y="407"/>
                    <a:pt x="2594" y="390"/>
                  </a:cubicBezTo>
                  <a:cubicBezTo>
                    <a:pt x="2567" y="345"/>
                    <a:pt x="2523" y="310"/>
                    <a:pt x="2470" y="310"/>
                  </a:cubicBezTo>
                  <a:cubicBezTo>
                    <a:pt x="2470" y="239"/>
                    <a:pt x="2408" y="177"/>
                    <a:pt x="2337" y="177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372" y="177"/>
                    <a:pt x="310" y="239"/>
                    <a:pt x="310" y="310"/>
                  </a:cubicBezTo>
                  <a:cubicBezTo>
                    <a:pt x="257" y="310"/>
                    <a:pt x="213" y="345"/>
                    <a:pt x="195" y="390"/>
                  </a:cubicBezTo>
                  <a:cubicBezTo>
                    <a:pt x="186" y="407"/>
                    <a:pt x="186" y="425"/>
                    <a:pt x="186" y="434"/>
                  </a:cubicBezTo>
                  <a:cubicBezTo>
                    <a:pt x="186" y="523"/>
                    <a:pt x="186" y="523"/>
                    <a:pt x="186" y="523"/>
                  </a:cubicBezTo>
                  <a:cubicBezTo>
                    <a:pt x="186" y="788"/>
                    <a:pt x="186" y="788"/>
                    <a:pt x="186" y="788"/>
                  </a:cubicBezTo>
                  <a:cubicBezTo>
                    <a:pt x="186" y="833"/>
                    <a:pt x="186" y="833"/>
                    <a:pt x="186" y="833"/>
                  </a:cubicBezTo>
                  <a:cubicBezTo>
                    <a:pt x="186" y="912"/>
                    <a:pt x="186" y="912"/>
                    <a:pt x="186" y="912"/>
                  </a:cubicBezTo>
                  <a:cubicBezTo>
                    <a:pt x="186" y="1018"/>
                    <a:pt x="186" y="1018"/>
                    <a:pt x="186" y="1018"/>
                  </a:cubicBezTo>
                  <a:cubicBezTo>
                    <a:pt x="186" y="1063"/>
                    <a:pt x="204" y="1098"/>
                    <a:pt x="230" y="1125"/>
                  </a:cubicBezTo>
                  <a:cubicBezTo>
                    <a:pt x="257" y="1143"/>
                    <a:pt x="284" y="1151"/>
                    <a:pt x="310" y="1151"/>
                  </a:cubicBezTo>
                  <a:lnTo>
                    <a:pt x="310" y="1151"/>
                  </a:lnTo>
                  <a:cubicBezTo>
                    <a:pt x="310" y="1160"/>
                    <a:pt x="310" y="1169"/>
                    <a:pt x="319" y="1178"/>
                  </a:cubicBezTo>
                  <a:cubicBezTo>
                    <a:pt x="319" y="1196"/>
                    <a:pt x="328" y="1213"/>
                    <a:pt x="337" y="1222"/>
                  </a:cubicBezTo>
                  <a:cubicBezTo>
                    <a:pt x="363" y="1258"/>
                    <a:pt x="399" y="1284"/>
                    <a:pt x="443" y="1284"/>
                  </a:cubicBezTo>
                  <a:cubicBezTo>
                    <a:pt x="1152" y="1284"/>
                    <a:pt x="1152" y="1284"/>
                    <a:pt x="1152" y="1284"/>
                  </a:cubicBezTo>
                  <a:cubicBezTo>
                    <a:pt x="1222" y="1284"/>
                    <a:pt x="1222" y="1284"/>
                    <a:pt x="1222" y="1284"/>
                  </a:cubicBezTo>
                  <a:cubicBezTo>
                    <a:pt x="1345" y="1284"/>
                    <a:pt x="1345" y="1284"/>
                    <a:pt x="1345" y="1284"/>
                  </a:cubicBezTo>
                  <a:cubicBezTo>
                    <a:pt x="1452" y="1284"/>
                    <a:pt x="1452" y="1284"/>
                    <a:pt x="1452" y="1284"/>
                  </a:cubicBezTo>
                  <a:cubicBezTo>
                    <a:pt x="1567" y="1284"/>
                    <a:pt x="1567" y="1284"/>
                    <a:pt x="1567" y="1284"/>
                  </a:cubicBezTo>
                  <a:cubicBezTo>
                    <a:pt x="1646" y="1284"/>
                    <a:pt x="1646" y="1284"/>
                    <a:pt x="1646" y="1284"/>
                  </a:cubicBezTo>
                  <a:cubicBezTo>
                    <a:pt x="2337" y="1284"/>
                    <a:pt x="2337" y="1284"/>
                    <a:pt x="2337" y="1284"/>
                  </a:cubicBezTo>
                  <a:cubicBezTo>
                    <a:pt x="2382" y="1284"/>
                    <a:pt x="2426" y="1258"/>
                    <a:pt x="2444" y="1222"/>
                  </a:cubicBezTo>
                  <a:cubicBezTo>
                    <a:pt x="2452" y="1222"/>
                    <a:pt x="2461" y="1231"/>
                    <a:pt x="2470" y="1231"/>
                  </a:cubicBezTo>
                  <a:cubicBezTo>
                    <a:pt x="2470" y="1311"/>
                    <a:pt x="2470" y="1311"/>
                    <a:pt x="2470" y="1311"/>
                  </a:cubicBezTo>
                  <a:cubicBezTo>
                    <a:pt x="2470" y="1337"/>
                    <a:pt x="2470" y="1337"/>
                    <a:pt x="2470" y="1337"/>
                  </a:cubicBezTo>
                  <a:cubicBezTo>
                    <a:pt x="1629" y="1337"/>
                    <a:pt x="1629" y="1337"/>
                    <a:pt x="1629" y="1337"/>
                  </a:cubicBezTo>
                  <a:cubicBezTo>
                    <a:pt x="1602" y="1337"/>
                    <a:pt x="1602" y="1337"/>
                    <a:pt x="1602" y="1337"/>
                  </a:cubicBezTo>
                  <a:cubicBezTo>
                    <a:pt x="1187" y="1337"/>
                    <a:pt x="1187" y="1337"/>
                    <a:pt x="1187" y="1337"/>
                  </a:cubicBezTo>
                  <a:cubicBezTo>
                    <a:pt x="1169" y="1337"/>
                    <a:pt x="1169" y="1337"/>
                    <a:pt x="1169" y="1337"/>
                  </a:cubicBezTo>
                  <a:cubicBezTo>
                    <a:pt x="310" y="1337"/>
                    <a:pt x="310" y="1337"/>
                    <a:pt x="310" y="1337"/>
                  </a:cubicBezTo>
                  <a:cubicBezTo>
                    <a:pt x="186" y="1337"/>
                    <a:pt x="186" y="1337"/>
                    <a:pt x="186" y="1337"/>
                  </a:cubicBezTo>
                  <a:cubicBezTo>
                    <a:pt x="133" y="1337"/>
                    <a:pt x="133" y="1337"/>
                    <a:pt x="133" y="1337"/>
                  </a:cubicBezTo>
                  <a:cubicBezTo>
                    <a:pt x="133" y="1311"/>
                    <a:pt x="133" y="1311"/>
                    <a:pt x="133" y="1311"/>
                  </a:cubicBezTo>
                  <a:cubicBezTo>
                    <a:pt x="133" y="1178"/>
                    <a:pt x="133" y="1178"/>
                    <a:pt x="133" y="1178"/>
                  </a:cubicBezTo>
                  <a:cubicBezTo>
                    <a:pt x="133" y="912"/>
                    <a:pt x="133" y="912"/>
                    <a:pt x="133" y="912"/>
                  </a:cubicBezTo>
                  <a:cubicBezTo>
                    <a:pt x="133" y="788"/>
                    <a:pt x="133" y="788"/>
                    <a:pt x="133" y="788"/>
                  </a:cubicBezTo>
                  <a:cubicBezTo>
                    <a:pt x="133" y="523"/>
                    <a:pt x="133" y="523"/>
                    <a:pt x="133" y="523"/>
                  </a:cubicBezTo>
                  <a:cubicBezTo>
                    <a:pt x="133" y="390"/>
                    <a:pt x="133" y="390"/>
                    <a:pt x="133" y="390"/>
                  </a:cubicBezTo>
                  <a:lnTo>
                    <a:pt x="133" y="124"/>
                  </a:lnTo>
                  <a:close/>
                  <a:moveTo>
                    <a:pt x="310" y="1018"/>
                  </a:moveTo>
                  <a:lnTo>
                    <a:pt x="310" y="1018"/>
                  </a:lnTo>
                  <a:cubicBezTo>
                    <a:pt x="310" y="912"/>
                    <a:pt x="310" y="912"/>
                    <a:pt x="310" y="912"/>
                  </a:cubicBezTo>
                  <a:cubicBezTo>
                    <a:pt x="310" y="833"/>
                    <a:pt x="310" y="833"/>
                    <a:pt x="310" y="833"/>
                  </a:cubicBezTo>
                  <a:cubicBezTo>
                    <a:pt x="310" y="788"/>
                    <a:pt x="310" y="788"/>
                    <a:pt x="310" y="788"/>
                  </a:cubicBezTo>
                  <a:cubicBezTo>
                    <a:pt x="310" y="700"/>
                    <a:pt x="310" y="700"/>
                    <a:pt x="310" y="700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434"/>
                    <a:pt x="310" y="434"/>
                    <a:pt x="310" y="434"/>
                  </a:cubicBezTo>
                  <a:cubicBezTo>
                    <a:pt x="355" y="434"/>
                    <a:pt x="390" y="416"/>
                    <a:pt x="416" y="390"/>
                  </a:cubicBezTo>
                  <a:cubicBezTo>
                    <a:pt x="434" y="372"/>
                    <a:pt x="443" y="337"/>
                    <a:pt x="443" y="310"/>
                  </a:cubicBezTo>
                  <a:cubicBezTo>
                    <a:pt x="2337" y="310"/>
                    <a:pt x="2337" y="310"/>
                    <a:pt x="2337" y="310"/>
                  </a:cubicBezTo>
                  <a:cubicBezTo>
                    <a:pt x="2337" y="337"/>
                    <a:pt x="2355" y="372"/>
                    <a:pt x="2373" y="390"/>
                  </a:cubicBezTo>
                  <a:cubicBezTo>
                    <a:pt x="2390" y="416"/>
                    <a:pt x="2426" y="434"/>
                    <a:pt x="2470" y="434"/>
                  </a:cubicBezTo>
                  <a:cubicBezTo>
                    <a:pt x="2470" y="523"/>
                    <a:pt x="2470" y="523"/>
                    <a:pt x="2470" y="523"/>
                  </a:cubicBezTo>
                  <a:cubicBezTo>
                    <a:pt x="2470" y="700"/>
                    <a:pt x="2470" y="700"/>
                    <a:pt x="2470" y="700"/>
                  </a:cubicBezTo>
                  <a:cubicBezTo>
                    <a:pt x="2470" y="788"/>
                    <a:pt x="2470" y="788"/>
                    <a:pt x="2470" y="788"/>
                  </a:cubicBezTo>
                  <a:cubicBezTo>
                    <a:pt x="2470" y="833"/>
                    <a:pt x="2470" y="833"/>
                    <a:pt x="2470" y="833"/>
                  </a:cubicBezTo>
                  <a:cubicBezTo>
                    <a:pt x="2470" y="912"/>
                    <a:pt x="2470" y="912"/>
                    <a:pt x="2470" y="912"/>
                  </a:cubicBezTo>
                  <a:cubicBezTo>
                    <a:pt x="2470" y="1018"/>
                    <a:pt x="2470" y="1018"/>
                    <a:pt x="2470" y="1018"/>
                  </a:cubicBezTo>
                  <a:cubicBezTo>
                    <a:pt x="2461" y="1018"/>
                    <a:pt x="2452" y="1018"/>
                    <a:pt x="2444" y="1027"/>
                  </a:cubicBezTo>
                  <a:cubicBezTo>
                    <a:pt x="2399" y="1036"/>
                    <a:pt x="2355" y="1072"/>
                    <a:pt x="2346" y="1125"/>
                  </a:cubicBezTo>
                  <a:cubicBezTo>
                    <a:pt x="2337" y="1133"/>
                    <a:pt x="2337" y="1143"/>
                    <a:pt x="2337" y="1151"/>
                  </a:cubicBezTo>
                  <a:cubicBezTo>
                    <a:pt x="1691" y="1151"/>
                    <a:pt x="1691" y="1151"/>
                    <a:pt x="1691" y="1151"/>
                  </a:cubicBezTo>
                  <a:cubicBezTo>
                    <a:pt x="1558" y="1151"/>
                    <a:pt x="1558" y="1151"/>
                    <a:pt x="1558" y="1151"/>
                  </a:cubicBezTo>
                  <a:cubicBezTo>
                    <a:pt x="1231" y="1151"/>
                    <a:pt x="1231" y="1151"/>
                    <a:pt x="1231" y="1151"/>
                  </a:cubicBezTo>
                  <a:cubicBezTo>
                    <a:pt x="1107" y="1151"/>
                    <a:pt x="1107" y="1151"/>
                    <a:pt x="1107" y="1151"/>
                  </a:cubicBezTo>
                  <a:cubicBezTo>
                    <a:pt x="443" y="1151"/>
                    <a:pt x="443" y="1151"/>
                    <a:pt x="443" y="1151"/>
                  </a:cubicBezTo>
                  <a:cubicBezTo>
                    <a:pt x="443" y="1143"/>
                    <a:pt x="443" y="1133"/>
                    <a:pt x="443" y="1125"/>
                  </a:cubicBezTo>
                  <a:cubicBezTo>
                    <a:pt x="425" y="1072"/>
                    <a:pt x="390" y="1036"/>
                    <a:pt x="337" y="1027"/>
                  </a:cubicBezTo>
                  <a:cubicBezTo>
                    <a:pt x="328" y="1018"/>
                    <a:pt x="319" y="1018"/>
                    <a:pt x="310" y="1018"/>
                  </a:cubicBezTo>
                  <a:close/>
                  <a:moveTo>
                    <a:pt x="2665" y="2914"/>
                  </a:moveTo>
                  <a:lnTo>
                    <a:pt x="2665" y="2914"/>
                  </a:lnTo>
                  <a:cubicBezTo>
                    <a:pt x="133" y="2914"/>
                    <a:pt x="133" y="2914"/>
                    <a:pt x="133" y="2914"/>
                  </a:cubicBezTo>
                  <a:cubicBezTo>
                    <a:pt x="133" y="2648"/>
                    <a:pt x="133" y="2648"/>
                    <a:pt x="133" y="2648"/>
                  </a:cubicBezTo>
                  <a:cubicBezTo>
                    <a:pt x="195" y="2648"/>
                    <a:pt x="195" y="2648"/>
                    <a:pt x="195" y="2648"/>
                  </a:cubicBezTo>
                  <a:cubicBezTo>
                    <a:pt x="213" y="2692"/>
                    <a:pt x="257" y="2727"/>
                    <a:pt x="310" y="2727"/>
                  </a:cubicBezTo>
                  <a:cubicBezTo>
                    <a:pt x="310" y="2798"/>
                    <a:pt x="372" y="2860"/>
                    <a:pt x="443" y="2860"/>
                  </a:cubicBezTo>
                  <a:cubicBezTo>
                    <a:pt x="2337" y="2860"/>
                    <a:pt x="2337" y="2860"/>
                    <a:pt x="2337" y="2860"/>
                  </a:cubicBezTo>
                  <a:cubicBezTo>
                    <a:pt x="2408" y="2860"/>
                    <a:pt x="2470" y="2798"/>
                    <a:pt x="2470" y="2727"/>
                  </a:cubicBezTo>
                  <a:cubicBezTo>
                    <a:pt x="2523" y="2727"/>
                    <a:pt x="2567" y="2692"/>
                    <a:pt x="2594" y="2648"/>
                  </a:cubicBezTo>
                  <a:cubicBezTo>
                    <a:pt x="2665" y="2648"/>
                    <a:pt x="2665" y="2648"/>
                    <a:pt x="2665" y="2648"/>
                  </a:cubicBezTo>
                  <a:lnTo>
                    <a:pt x="2665" y="291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57">
              <a:extLst>
                <a:ext uri="{FF2B5EF4-FFF2-40B4-BE49-F238E27FC236}">
                  <a16:creationId xmlns:a16="http://schemas.microsoft.com/office/drawing/2014/main" id="{C131884B-6E95-2445-81BC-F00DE1C2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371" y="3031486"/>
              <a:ext cx="655141" cy="655141"/>
            </a:xfrm>
            <a:custGeom>
              <a:avLst/>
              <a:gdLst>
                <a:gd name="T0" fmla="*/ 71 w 594"/>
                <a:gd name="T1" fmla="*/ 478 h 594"/>
                <a:gd name="T2" fmla="*/ 71 w 594"/>
                <a:gd name="T3" fmla="*/ 478 h 594"/>
                <a:gd name="T4" fmla="*/ 80 w 594"/>
                <a:gd name="T5" fmla="*/ 496 h 594"/>
                <a:gd name="T6" fmla="*/ 124 w 594"/>
                <a:gd name="T7" fmla="*/ 531 h 594"/>
                <a:gd name="T8" fmla="*/ 185 w 594"/>
                <a:gd name="T9" fmla="*/ 567 h 594"/>
                <a:gd name="T10" fmla="*/ 300 w 594"/>
                <a:gd name="T11" fmla="*/ 593 h 594"/>
                <a:gd name="T12" fmla="*/ 407 w 594"/>
                <a:gd name="T13" fmla="*/ 567 h 594"/>
                <a:gd name="T14" fmla="*/ 469 w 594"/>
                <a:gd name="T15" fmla="*/ 531 h 594"/>
                <a:gd name="T16" fmla="*/ 513 w 594"/>
                <a:gd name="T17" fmla="*/ 496 h 594"/>
                <a:gd name="T18" fmla="*/ 531 w 594"/>
                <a:gd name="T19" fmla="*/ 478 h 594"/>
                <a:gd name="T20" fmla="*/ 584 w 594"/>
                <a:gd name="T21" fmla="*/ 354 h 594"/>
                <a:gd name="T22" fmla="*/ 593 w 594"/>
                <a:gd name="T23" fmla="*/ 292 h 594"/>
                <a:gd name="T24" fmla="*/ 593 w 594"/>
                <a:gd name="T25" fmla="*/ 266 h 594"/>
                <a:gd name="T26" fmla="*/ 548 w 594"/>
                <a:gd name="T27" fmla="*/ 142 h 594"/>
                <a:gd name="T28" fmla="*/ 504 w 594"/>
                <a:gd name="T29" fmla="*/ 89 h 594"/>
                <a:gd name="T30" fmla="*/ 300 w 594"/>
                <a:gd name="T31" fmla="*/ 0 h 594"/>
                <a:gd name="T32" fmla="*/ 89 w 594"/>
                <a:gd name="T33" fmla="*/ 89 h 594"/>
                <a:gd name="T34" fmla="*/ 54 w 594"/>
                <a:gd name="T35" fmla="*/ 142 h 594"/>
                <a:gd name="T36" fmla="*/ 9 w 594"/>
                <a:gd name="T37" fmla="*/ 266 h 594"/>
                <a:gd name="T38" fmla="*/ 0 w 594"/>
                <a:gd name="T39" fmla="*/ 292 h 594"/>
                <a:gd name="T40" fmla="*/ 9 w 594"/>
                <a:gd name="T41" fmla="*/ 354 h 594"/>
                <a:gd name="T42" fmla="*/ 71 w 594"/>
                <a:gd name="T43" fmla="*/ 478 h 594"/>
                <a:gd name="T44" fmla="*/ 247 w 594"/>
                <a:gd name="T45" fmla="*/ 142 h 594"/>
                <a:gd name="T46" fmla="*/ 247 w 594"/>
                <a:gd name="T47" fmla="*/ 142 h 594"/>
                <a:gd name="T48" fmla="*/ 300 w 594"/>
                <a:gd name="T49" fmla="*/ 133 h 594"/>
                <a:gd name="T50" fmla="*/ 354 w 594"/>
                <a:gd name="T51" fmla="*/ 142 h 594"/>
                <a:gd name="T52" fmla="*/ 460 w 594"/>
                <a:gd name="T53" fmla="*/ 266 h 594"/>
                <a:gd name="T54" fmla="*/ 460 w 594"/>
                <a:gd name="T55" fmla="*/ 292 h 594"/>
                <a:gd name="T56" fmla="*/ 451 w 594"/>
                <a:gd name="T57" fmla="*/ 354 h 594"/>
                <a:gd name="T58" fmla="*/ 407 w 594"/>
                <a:gd name="T59" fmla="*/ 416 h 594"/>
                <a:gd name="T60" fmla="*/ 300 w 594"/>
                <a:gd name="T61" fmla="*/ 461 h 594"/>
                <a:gd name="T62" fmla="*/ 185 w 594"/>
                <a:gd name="T63" fmla="*/ 416 h 594"/>
                <a:gd name="T64" fmla="*/ 142 w 594"/>
                <a:gd name="T65" fmla="*/ 354 h 594"/>
                <a:gd name="T66" fmla="*/ 133 w 594"/>
                <a:gd name="T67" fmla="*/ 292 h 594"/>
                <a:gd name="T68" fmla="*/ 133 w 594"/>
                <a:gd name="T69" fmla="*/ 266 h 594"/>
                <a:gd name="T70" fmla="*/ 247 w 594"/>
                <a:gd name="T71" fmla="*/ 142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4" h="594">
                  <a:moveTo>
                    <a:pt x="71" y="478"/>
                  </a:moveTo>
                  <a:lnTo>
                    <a:pt x="71" y="478"/>
                  </a:lnTo>
                  <a:cubicBezTo>
                    <a:pt x="71" y="487"/>
                    <a:pt x="80" y="487"/>
                    <a:pt x="80" y="496"/>
                  </a:cubicBezTo>
                  <a:cubicBezTo>
                    <a:pt x="98" y="505"/>
                    <a:pt x="107" y="522"/>
                    <a:pt x="124" y="531"/>
                  </a:cubicBezTo>
                  <a:cubicBezTo>
                    <a:pt x="142" y="549"/>
                    <a:pt x="168" y="558"/>
                    <a:pt x="185" y="567"/>
                  </a:cubicBezTo>
                  <a:cubicBezTo>
                    <a:pt x="221" y="584"/>
                    <a:pt x="256" y="593"/>
                    <a:pt x="300" y="593"/>
                  </a:cubicBezTo>
                  <a:cubicBezTo>
                    <a:pt x="336" y="593"/>
                    <a:pt x="380" y="584"/>
                    <a:pt x="407" y="567"/>
                  </a:cubicBezTo>
                  <a:cubicBezTo>
                    <a:pt x="433" y="558"/>
                    <a:pt x="451" y="549"/>
                    <a:pt x="469" y="531"/>
                  </a:cubicBezTo>
                  <a:cubicBezTo>
                    <a:pt x="486" y="522"/>
                    <a:pt x="504" y="505"/>
                    <a:pt x="513" y="496"/>
                  </a:cubicBezTo>
                  <a:cubicBezTo>
                    <a:pt x="522" y="487"/>
                    <a:pt x="522" y="487"/>
                    <a:pt x="531" y="478"/>
                  </a:cubicBezTo>
                  <a:cubicBezTo>
                    <a:pt x="557" y="443"/>
                    <a:pt x="575" y="399"/>
                    <a:pt x="584" y="354"/>
                  </a:cubicBezTo>
                  <a:cubicBezTo>
                    <a:pt x="593" y="336"/>
                    <a:pt x="593" y="319"/>
                    <a:pt x="593" y="292"/>
                  </a:cubicBezTo>
                  <a:cubicBezTo>
                    <a:pt x="593" y="283"/>
                    <a:pt x="593" y="274"/>
                    <a:pt x="593" y="266"/>
                  </a:cubicBezTo>
                  <a:cubicBezTo>
                    <a:pt x="584" y="221"/>
                    <a:pt x="575" y="177"/>
                    <a:pt x="548" y="142"/>
                  </a:cubicBezTo>
                  <a:cubicBezTo>
                    <a:pt x="540" y="124"/>
                    <a:pt x="522" y="106"/>
                    <a:pt x="504" y="89"/>
                  </a:cubicBezTo>
                  <a:cubicBezTo>
                    <a:pt x="451" y="36"/>
                    <a:pt x="380" y="0"/>
                    <a:pt x="300" y="0"/>
                  </a:cubicBezTo>
                  <a:cubicBezTo>
                    <a:pt x="221" y="0"/>
                    <a:pt x="142" y="36"/>
                    <a:pt x="89" y="89"/>
                  </a:cubicBezTo>
                  <a:cubicBezTo>
                    <a:pt x="80" y="106"/>
                    <a:pt x="62" y="124"/>
                    <a:pt x="54" y="142"/>
                  </a:cubicBezTo>
                  <a:cubicBezTo>
                    <a:pt x="27" y="177"/>
                    <a:pt x="9" y="221"/>
                    <a:pt x="9" y="266"/>
                  </a:cubicBezTo>
                  <a:cubicBezTo>
                    <a:pt x="9" y="274"/>
                    <a:pt x="0" y="283"/>
                    <a:pt x="0" y="292"/>
                  </a:cubicBezTo>
                  <a:cubicBezTo>
                    <a:pt x="0" y="319"/>
                    <a:pt x="9" y="336"/>
                    <a:pt x="9" y="354"/>
                  </a:cubicBezTo>
                  <a:cubicBezTo>
                    <a:pt x="18" y="399"/>
                    <a:pt x="36" y="443"/>
                    <a:pt x="71" y="478"/>
                  </a:cubicBezTo>
                  <a:close/>
                  <a:moveTo>
                    <a:pt x="247" y="142"/>
                  </a:moveTo>
                  <a:lnTo>
                    <a:pt x="247" y="142"/>
                  </a:lnTo>
                  <a:cubicBezTo>
                    <a:pt x="265" y="133"/>
                    <a:pt x="283" y="133"/>
                    <a:pt x="300" y="133"/>
                  </a:cubicBezTo>
                  <a:cubicBezTo>
                    <a:pt x="318" y="133"/>
                    <a:pt x="336" y="133"/>
                    <a:pt x="354" y="142"/>
                  </a:cubicBezTo>
                  <a:cubicBezTo>
                    <a:pt x="407" y="159"/>
                    <a:pt x="451" y="213"/>
                    <a:pt x="460" y="266"/>
                  </a:cubicBezTo>
                  <a:cubicBezTo>
                    <a:pt x="460" y="274"/>
                    <a:pt x="460" y="283"/>
                    <a:pt x="460" y="292"/>
                  </a:cubicBezTo>
                  <a:cubicBezTo>
                    <a:pt x="460" y="319"/>
                    <a:pt x="460" y="336"/>
                    <a:pt x="451" y="354"/>
                  </a:cubicBezTo>
                  <a:cubicBezTo>
                    <a:pt x="442" y="381"/>
                    <a:pt x="433" y="399"/>
                    <a:pt x="407" y="416"/>
                  </a:cubicBezTo>
                  <a:cubicBezTo>
                    <a:pt x="380" y="443"/>
                    <a:pt x="345" y="461"/>
                    <a:pt x="300" y="461"/>
                  </a:cubicBezTo>
                  <a:cubicBezTo>
                    <a:pt x="256" y="461"/>
                    <a:pt x="212" y="443"/>
                    <a:pt x="185" y="416"/>
                  </a:cubicBezTo>
                  <a:cubicBezTo>
                    <a:pt x="168" y="399"/>
                    <a:pt x="151" y="381"/>
                    <a:pt x="142" y="354"/>
                  </a:cubicBezTo>
                  <a:cubicBezTo>
                    <a:pt x="133" y="336"/>
                    <a:pt x="133" y="319"/>
                    <a:pt x="133" y="292"/>
                  </a:cubicBezTo>
                  <a:cubicBezTo>
                    <a:pt x="133" y="283"/>
                    <a:pt x="133" y="274"/>
                    <a:pt x="133" y="266"/>
                  </a:cubicBezTo>
                  <a:cubicBezTo>
                    <a:pt x="142" y="213"/>
                    <a:pt x="185" y="159"/>
                    <a:pt x="247" y="14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58">
              <a:extLst>
                <a:ext uri="{FF2B5EF4-FFF2-40B4-BE49-F238E27FC236}">
                  <a16:creationId xmlns:a16="http://schemas.microsoft.com/office/drawing/2014/main" id="{67961F0B-4452-7044-8A83-A68E70EB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9609" y="4914413"/>
              <a:ext cx="2916597" cy="3071887"/>
            </a:xfrm>
            <a:custGeom>
              <a:avLst/>
              <a:gdLst>
                <a:gd name="T0" fmla="*/ 2648 w 2649"/>
                <a:gd name="T1" fmla="*/ 2789 h 2790"/>
                <a:gd name="T2" fmla="*/ 0 w 2649"/>
                <a:gd name="T3" fmla="*/ 2789 h 2790"/>
                <a:gd name="T4" fmla="*/ 0 w 2649"/>
                <a:gd name="T5" fmla="*/ 0 h 2790"/>
                <a:gd name="T6" fmla="*/ 2648 w 2649"/>
                <a:gd name="T7" fmla="*/ 0 h 2790"/>
                <a:gd name="T8" fmla="*/ 2648 w 2649"/>
                <a:gd name="T9" fmla="*/ 2789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9" h="2790">
                  <a:moveTo>
                    <a:pt x="2648" y="2789"/>
                  </a:moveTo>
                  <a:lnTo>
                    <a:pt x="0" y="2789"/>
                  </a:lnTo>
                  <a:lnTo>
                    <a:pt x="0" y="0"/>
                  </a:lnTo>
                  <a:lnTo>
                    <a:pt x="2648" y="0"/>
                  </a:lnTo>
                  <a:lnTo>
                    <a:pt x="2648" y="27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3" name="Freeform 359">
              <a:extLst>
                <a:ext uri="{FF2B5EF4-FFF2-40B4-BE49-F238E27FC236}">
                  <a16:creationId xmlns:a16="http://schemas.microsoft.com/office/drawing/2014/main" id="{28AA56F4-3D18-0D4A-8BE4-B52630B9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257" y="4768825"/>
              <a:ext cx="3081596" cy="3353355"/>
            </a:xfrm>
            <a:custGeom>
              <a:avLst/>
              <a:gdLst>
                <a:gd name="T0" fmla="*/ 0 w 2799"/>
                <a:gd name="T1" fmla="*/ 496 h 3046"/>
                <a:gd name="T2" fmla="*/ 0 w 2799"/>
                <a:gd name="T3" fmla="*/ 1762 h 3046"/>
                <a:gd name="T4" fmla="*/ 2701 w 2799"/>
                <a:gd name="T5" fmla="*/ 3045 h 3046"/>
                <a:gd name="T6" fmla="*/ 2798 w 2799"/>
                <a:gd name="T7" fmla="*/ 1683 h 3046"/>
                <a:gd name="T8" fmla="*/ 2798 w 2799"/>
                <a:gd name="T9" fmla="*/ 106 h 3046"/>
                <a:gd name="T10" fmla="*/ 2470 w 2799"/>
                <a:gd name="T11" fmla="*/ 2523 h 3046"/>
                <a:gd name="T12" fmla="*/ 132 w 2799"/>
                <a:gd name="T13" fmla="*/ 2523 h 3046"/>
                <a:gd name="T14" fmla="*/ 319 w 2799"/>
                <a:gd name="T15" fmla="*/ 2337 h 3046"/>
                <a:gd name="T16" fmla="*/ 1647 w 2799"/>
                <a:gd name="T17" fmla="*/ 2470 h 3046"/>
                <a:gd name="T18" fmla="*/ 2674 w 2799"/>
                <a:gd name="T19" fmla="*/ 2257 h 3046"/>
                <a:gd name="T20" fmla="*/ 442 w 2799"/>
                <a:gd name="T21" fmla="*/ 2735 h 3046"/>
                <a:gd name="T22" fmla="*/ 239 w 2799"/>
                <a:gd name="T23" fmla="*/ 1523 h 3046"/>
                <a:gd name="T24" fmla="*/ 442 w 2799"/>
                <a:gd name="T25" fmla="*/ 1683 h 3046"/>
                <a:gd name="T26" fmla="*/ 1576 w 2799"/>
                <a:gd name="T27" fmla="*/ 1683 h 3046"/>
                <a:gd name="T28" fmla="*/ 2470 w 2799"/>
                <a:gd name="T29" fmla="*/ 1577 h 3046"/>
                <a:gd name="T30" fmla="*/ 2674 w 2799"/>
                <a:gd name="T31" fmla="*/ 1470 h 3046"/>
                <a:gd name="T32" fmla="*/ 2470 w 2799"/>
                <a:gd name="T33" fmla="*/ 1736 h 3046"/>
                <a:gd name="T34" fmla="*/ 319 w 2799"/>
                <a:gd name="T35" fmla="*/ 1736 h 3046"/>
                <a:gd name="T36" fmla="*/ 132 w 2799"/>
                <a:gd name="T37" fmla="*/ 1470 h 3046"/>
                <a:gd name="T38" fmla="*/ 1691 w 2799"/>
                <a:gd name="T39" fmla="*/ 1470 h 3046"/>
                <a:gd name="T40" fmla="*/ 1558 w 2799"/>
                <a:gd name="T41" fmla="*/ 1550 h 3046"/>
                <a:gd name="T42" fmla="*/ 416 w 2799"/>
                <a:gd name="T43" fmla="*/ 1470 h 3046"/>
                <a:gd name="T44" fmla="*/ 2470 w 2799"/>
                <a:gd name="T45" fmla="*/ 2124 h 3046"/>
                <a:gd name="T46" fmla="*/ 319 w 2799"/>
                <a:gd name="T47" fmla="*/ 2124 h 3046"/>
                <a:gd name="T48" fmla="*/ 194 w 2799"/>
                <a:gd name="T49" fmla="*/ 1869 h 3046"/>
                <a:gd name="T50" fmla="*/ 442 w 2799"/>
                <a:gd name="T51" fmla="*/ 2071 h 3046"/>
                <a:gd name="T52" fmla="*/ 1576 w 2799"/>
                <a:gd name="T53" fmla="*/ 2071 h 3046"/>
                <a:gd name="T54" fmla="*/ 2550 w 2799"/>
                <a:gd name="T55" fmla="*/ 1922 h 3046"/>
                <a:gd name="T56" fmla="*/ 2603 w 2799"/>
                <a:gd name="T57" fmla="*/ 2124 h 3046"/>
                <a:gd name="T58" fmla="*/ 442 w 2799"/>
                <a:gd name="T59" fmla="*/ 2337 h 3046"/>
                <a:gd name="T60" fmla="*/ 1691 w 2799"/>
                <a:gd name="T61" fmla="*/ 2257 h 3046"/>
                <a:gd name="T62" fmla="*/ 1240 w 2799"/>
                <a:gd name="T63" fmla="*/ 2337 h 3046"/>
                <a:gd name="T64" fmla="*/ 1558 w 2799"/>
                <a:gd name="T65" fmla="*/ 1948 h 3046"/>
                <a:gd name="T66" fmla="*/ 416 w 2799"/>
                <a:gd name="T67" fmla="*/ 1869 h 3046"/>
                <a:gd name="T68" fmla="*/ 2373 w 2799"/>
                <a:gd name="T69" fmla="*/ 1869 h 3046"/>
                <a:gd name="T70" fmla="*/ 2674 w 2799"/>
                <a:gd name="T71" fmla="*/ 399 h 3046"/>
                <a:gd name="T72" fmla="*/ 2674 w 2799"/>
                <a:gd name="T73" fmla="*/ 1311 h 3046"/>
                <a:gd name="T74" fmla="*/ 2603 w 2799"/>
                <a:gd name="T75" fmla="*/ 1187 h 3046"/>
                <a:gd name="T76" fmla="*/ 2603 w 2799"/>
                <a:gd name="T77" fmla="*/ 523 h 3046"/>
                <a:gd name="T78" fmla="*/ 442 w 2799"/>
                <a:gd name="T79" fmla="*/ 186 h 3046"/>
                <a:gd name="T80" fmla="*/ 186 w 2799"/>
                <a:gd name="T81" fmla="*/ 788 h 3046"/>
                <a:gd name="T82" fmla="*/ 319 w 2799"/>
                <a:gd name="T83" fmla="*/ 1160 h 3046"/>
                <a:gd name="T84" fmla="*/ 1151 w 2799"/>
                <a:gd name="T85" fmla="*/ 1284 h 3046"/>
                <a:gd name="T86" fmla="*/ 1647 w 2799"/>
                <a:gd name="T87" fmla="*/ 1284 h 3046"/>
                <a:gd name="T88" fmla="*/ 2470 w 2799"/>
                <a:gd name="T89" fmla="*/ 1337 h 3046"/>
                <a:gd name="T90" fmla="*/ 319 w 2799"/>
                <a:gd name="T91" fmla="*/ 1337 h 3046"/>
                <a:gd name="T92" fmla="*/ 132 w 2799"/>
                <a:gd name="T93" fmla="*/ 921 h 3046"/>
                <a:gd name="T94" fmla="*/ 319 w 2799"/>
                <a:gd name="T95" fmla="*/ 1027 h 3046"/>
                <a:gd name="T96" fmla="*/ 319 w 2799"/>
                <a:gd name="T97" fmla="*/ 709 h 3046"/>
                <a:gd name="T98" fmla="*/ 2347 w 2799"/>
                <a:gd name="T99" fmla="*/ 319 h 3046"/>
                <a:gd name="T100" fmla="*/ 2470 w 2799"/>
                <a:gd name="T101" fmla="*/ 788 h 3046"/>
                <a:gd name="T102" fmla="*/ 2347 w 2799"/>
                <a:gd name="T103" fmla="*/ 1134 h 3046"/>
                <a:gd name="T104" fmla="*/ 1107 w 2799"/>
                <a:gd name="T105" fmla="*/ 1160 h 3046"/>
                <a:gd name="T106" fmla="*/ 2674 w 2799"/>
                <a:gd name="T107" fmla="*/ 2922 h 3046"/>
                <a:gd name="T108" fmla="*/ 319 w 2799"/>
                <a:gd name="T109" fmla="*/ 2735 h 3046"/>
                <a:gd name="T110" fmla="*/ 2674 w 2799"/>
                <a:gd name="T111" fmla="*/ 265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9" h="3046">
                  <a:moveTo>
                    <a:pt x="2701" y="0"/>
                  </a:moveTo>
                  <a:lnTo>
                    <a:pt x="2701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53" y="0"/>
                    <a:pt x="0" y="44"/>
                    <a:pt x="0" y="10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1284"/>
                    <a:pt x="0" y="1284"/>
                    <a:pt x="0" y="1284"/>
                  </a:cubicBezTo>
                  <a:cubicBezTo>
                    <a:pt x="0" y="1373"/>
                    <a:pt x="0" y="1373"/>
                    <a:pt x="0" y="1373"/>
                  </a:cubicBezTo>
                  <a:cubicBezTo>
                    <a:pt x="0" y="1683"/>
                    <a:pt x="0" y="1683"/>
                    <a:pt x="0" y="1683"/>
                  </a:cubicBezTo>
                  <a:cubicBezTo>
                    <a:pt x="0" y="1762"/>
                    <a:pt x="0" y="1762"/>
                    <a:pt x="0" y="1762"/>
                  </a:cubicBezTo>
                  <a:cubicBezTo>
                    <a:pt x="0" y="2160"/>
                    <a:pt x="0" y="2160"/>
                    <a:pt x="0" y="2160"/>
                  </a:cubicBezTo>
                  <a:cubicBezTo>
                    <a:pt x="0" y="2549"/>
                    <a:pt x="0" y="2549"/>
                    <a:pt x="0" y="2549"/>
                  </a:cubicBezTo>
                  <a:cubicBezTo>
                    <a:pt x="0" y="2948"/>
                    <a:pt x="0" y="2948"/>
                    <a:pt x="0" y="2948"/>
                  </a:cubicBezTo>
                  <a:cubicBezTo>
                    <a:pt x="0" y="3001"/>
                    <a:pt x="53" y="3045"/>
                    <a:pt x="106" y="3045"/>
                  </a:cubicBezTo>
                  <a:cubicBezTo>
                    <a:pt x="2701" y="3045"/>
                    <a:pt x="2701" y="3045"/>
                    <a:pt x="2701" y="3045"/>
                  </a:cubicBezTo>
                  <a:cubicBezTo>
                    <a:pt x="2754" y="3045"/>
                    <a:pt x="2798" y="3001"/>
                    <a:pt x="2798" y="2948"/>
                  </a:cubicBezTo>
                  <a:cubicBezTo>
                    <a:pt x="2798" y="2549"/>
                    <a:pt x="2798" y="2549"/>
                    <a:pt x="2798" y="2549"/>
                  </a:cubicBezTo>
                  <a:cubicBezTo>
                    <a:pt x="2798" y="2160"/>
                    <a:pt x="2798" y="2160"/>
                    <a:pt x="2798" y="2160"/>
                  </a:cubicBezTo>
                  <a:cubicBezTo>
                    <a:pt x="2798" y="1762"/>
                    <a:pt x="2798" y="1762"/>
                    <a:pt x="2798" y="1762"/>
                  </a:cubicBezTo>
                  <a:cubicBezTo>
                    <a:pt x="2798" y="1683"/>
                    <a:pt x="2798" y="1683"/>
                    <a:pt x="2798" y="1683"/>
                  </a:cubicBezTo>
                  <a:cubicBezTo>
                    <a:pt x="2798" y="1373"/>
                    <a:pt x="2798" y="1373"/>
                    <a:pt x="2798" y="1373"/>
                  </a:cubicBezTo>
                  <a:cubicBezTo>
                    <a:pt x="2798" y="1284"/>
                    <a:pt x="2798" y="1284"/>
                    <a:pt x="2798" y="1284"/>
                  </a:cubicBezTo>
                  <a:cubicBezTo>
                    <a:pt x="2798" y="894"/>
                    <a:pt x="2798" y="894"/>
                    <a:pt x="2798" y="894"/>
                  </a:cubicBezTo>
                  <a:cubicBezTo>
                    <a:pt x="2798" y="496"/>
                    <a:pt x="2798" y="496"/>
                    <a:pt x="2798" y="496"/>
                  </a:cubicBezTo>
                  <a:cubicBezTo>
                    <a:pt x="2798" y="106"/>
                    <a:pt x="2798" y="106"/>
                    <a:pt x="2798" y="106"/>
                  </a:cubicBezTo>
                  <a:cubicBezTo>
                    <a:pt x="2798" y="44"/>
                    <a:pt x="2754" y="0"/>
                    <a:pt x="2701" y="0"/>
                  </a:cubicBezTo>
                  <a:close/>
                  <a:moveTo>
                    <a:pt x="2674" y="2523"/>
                  </a:moveTo>
                  <a:lnTo>
                    <a:pt x="2674" y="2523"/>
                  </a:lnTo>
                  <a:cubicBezTo>
                    <a:pt x="2603" y="2523"/>
                    <a:pt x="2603" y="2523"/>
                    <a:pt x="2603" y="2523"/>
                  </a:cubicBezTo>
                  <a:cubicBezTo>
                    <a:pt x="2470" y="2523"/>
                    <a:pt x="2470" y="2523"/>
                    <a:pt x="2470" y="2523"/>
                  </a:cubicBezTo>
                  <a:cubicBezTo>
                    <a:pt x="1603" y="2523"/>
                    <a:pt x="1603" y="2523"/>
                    <a:pt x="1603" y="2523"/>
                  </a:cubicBezTo>
                  <a:cubicBezTo>
                    <a:pt x="1195" y="2523"/>
                    <a:pt x="1195" y="2523"/>
                    <a:pt x="1195" y="2523"/>
                  </a:cubicBezTo>
                  <a:cubicBezTo>
                    <a:pt x="319" y="2523"/>
                    <a:pt x="319" y="2523"/>
                    <a:pt x="319" y="2523"/>
                  </a:cubicBezTo>
                  <a:cubicBezTo>
                    <a:pt x="186" y="2523"/>
                    <a:pt x="186" y="2523"/>
                    <a:pt x="186" y="2523"/>
                  </a:cubicBezTo>
                  <a:cubicBezTo>
                    <a:pt x="132" y="2523"/>
                    <a:pt x="132" y="2523"/>
                    <a:pt x="132" y="2523"/>
                  </a:cubicBezTo>
                  <a:cubicBezTo>
                    <a:pt x="132" y="2257"/>
                    <a:pt x="132" y="2257"/>
                    <a:pt x="132" y="2257"/>
                  </a:cubicBezTo>
                  <a:cubicBezTo>
                    <a:pt x="186" y="2257"/>
                    <a:pt x="186" y="2257"/>
                    <a:pt x="186" y="2257"/>
                  </a:cubicBezTo>
                  <a:cubicBezTo>
                    <a:pt x="194" y="2257"/>
                    <a:pt x="194" y="2257"/>
                    <a:pt x="194" y="2257"/>
                  </a:cubicBezTo>
                  <a:cubicBezTo>
                    <a:pt x="212" y="2310"/>
                    <a:pt x="257" y="2337"/>
                    <a:pt x="319" y="2337"/>
                  </a:cubicBezTo>
                  <a:lnTo>
                    <a:pt x="319" y="2337"/>
                  </a:lnTo>
                  <a:cubicBezTo>
                    <a:pt x="319" y="2408"/>
                    <a:pt x="372" y="2470"/>
                    <a:pt x="442" y="2470"/>
                  </a:cubicBezTo>
                  <a:cubicBezTo>
                    <a:pt x="1151" y="2470"/>
                    <a:pt x="1151" y="2470"/>
                    <a:pt x="1151" y="2470"/>
                  </a:cubicBezTo>
                  <a:cubicBezTo>
                    <a:pt x="1346" y="2470"/>
                    <a:pt x="1346" y="2470"/>
                    <a:pt x="1346" y="2470"/>
                  </a:cubicBezTo>
                  <a:cubicBezTo>
                    <a:pt x="1452" y="2470"/>
                    <a:pt x="1452" y="2470"/>
                    <a:pt x="1452" y="2470"/>
                  </a:cubicBezTo>
                  <a:cubicBezTo>
                    <a:pt x="1647" y="2470"/>
                    <a:pt x="1647" y="2470"/>
                    <a:pt x="1647" y="2470"/>
                  </a:cubicBezTo>
                  <a:cubicBezTo>
                    <a:pt x="2347" y="2470"/>
                    <a:pt x="2347" y="2470"/>
                    <a:pt x="2347" y="2470"/>
                  </a:cubicBezTo>
                  <a:cubicBezTo>
                    <a:pt x="2417" y="2470"/>
                    <a:pt x="2470" y="2408"/>
                    <a:pt x="2470" y="2337"/>
                  </a:cubicBezTo>
                  <a:cubicBezTo>
                    <a:pt x="2524" y="2337"/>
                    <a:pt x="2577" y="2310"/>
                    <a:pt x="2595" y="2257"/>
                  </a:cubicBezTo>
                  <a:cubicBezTo>
                    <a:pt x="2603" y="2257"/>
                    <a:pt x="2603" y="2257"/>
                    <a:pt x="2603" y="2257"/>
                  </a:cubicBezTo>
                  <a:cubicBezTo>
                    <a:pt x="2674" y="2257"/>
                    <a:pt x="2674" y="2257"/>
                    <a:pt x="2674" y="2257"/>
                  </a:cubicBezTo>
                  <a:lnTo>
                    <a:pt x="2674" y="2523"/>
                  </a:lnTo>
                  <a:close/>
                  <a:moveTo>
                    <a:pt x="2373" y="2656"/>
                  </a:moveTo>
                  <a:lnTo>
                    <a:pt x="2373" y="2656"/>
                  </a:lnTo>
                  <a:cubicBezTo>
                    <a:pt x="2355" y="2674"/>
                    <a:pt x="2347" y="2700"/>
                    <a:pt x="2347" y="2735"/>
                  </a:cubicBezTo>
                  <a:cubicBezTo>
                    <a:pt x="442" y="2735"/>
                    <a:pt x="442" y="2735"/>
                    <a:pt x="442" y="2735"/>
                  </a:cubicBezTo>
                  <a:cubicBezTo>
                    <a:pt x="442" y="2700"/>
                    <a:pt x="434" y="2674"/>
                    <a:pt x="416" y="2656"/>
                  </a:cubicBezTo>
                  <a:lnTo>
                    <a:pt x="2373" y="2656"/>
                  </a:lnTo>
                  <a:close/>
                  <a:moveTo>
                    <a:pt x="194" y="1470"/>
                  </a:moveTo>
                  <a:lnTo>
                    <a:pt x="194" y="1470"/>
                  </a:lnTo>
                  <a:cubicBezTo>
                    <a:pt x="203" y="1497"/>
                    <a:pt x="221" y="1514"/>
                    <a:pt x="239" y="1523"/>
                  </a:cubicBezTo>
                  <a:cubicBezTo>
                    <a:pt x="257" y="1541"/>
                    <a:pt x="283" y="1550"/>
                    <a:pt x="319" y="1550"/>
                  </a:cubicBezTo>
                  <a:lnTo>
                    <a:pt x="319" y="1550"/>
                  </a:lnTo>
                  <a:cubicBezTo>
                    <a:pt x="319" y="1559"/>
                    <a:pt x="319" y="1567"/>
                    <a:pt x="319" y="1577"/>
                  </a:cubicBezTo>
                  <a:cubicBezTo>
                    <a:pt x="319" y="1594"/>
                    <a:pt x="327" y="1612"/>
                    <a:pt x="336" y="1630"/>
                  </a:cubicBezTo>
                  <a:cubicBezTo>
                    <a:pt x="363" y="1656"/>
                    <a:pt x="398" y="1683"/>
                    <a:pt x="442" y="1683"/>
                  </a:cubicBezTo>
                  <a:cubicBezTo>
                    <a:pt x="1151" y="1683"/>
                    <a:pt x="1151" y="1683"/>
                    <a:pt x="1151" y="1683"/>
                  </a:cubicBezTo>
                  <a:cubicBezTo>
                    <a:pt x="1222" y="1683"/>
                    <a:pt x="1222" y="1683"/>
                    <a:pt x="1222" y="1683"/>
                  </a:cubicBezTo>
                  <a:cubicBezTo>
                    <a:pt x="1346" y="1683"/>
                    <a:pt x="1346" y="1683"/>
                    <a:pt x="1346" y="1683"/>
                  </a:cubicBezTo>
                  <a:cubicBezTo>
                    <a:pt x="1452" y="1683"/>
                    <a:pt x="1452" y="1683"/>
                    <a:pt x="1452" y="1683"/>
                  </a:cubicBezTo>
                  <a:cubicBezTo>
                    <a:pt x="1576" y="1683"/>
                    <a:pt x="1576" y="1683"/>
                    <a:pt x="1576" y="1683"/>
                  </a:cubicBezTo>
                  <a:cubicBezTo>
                    <a:pt x="1647" y="1683"/>
                    <a:pt x="1647" y="1683"/>
                    <a:pt x="1647" y="1683"/>
                  </a:cubicBezTo>
                  <a:cubicBezTo>
                    <a:pt x="2347" y="1683"/>
                    <a:pt x="2347" y="1683"/>
                    <a:pt x="2347" y="1683"/>
                  </a:cubicBezTo>
                  <a:cubicBezTo>
                    <a:pt x="2391" y="1683"/>
                    <a:pt x="2426" y="1656"/>
                    <a:pt x="2453" y="1630"/>
                  </a:cubicBezTo>
                  <a:cubicBezTo>
                    <a:pt x="2462" y="1612"/>
                    <a:pt x="2470" y="1594"/>
                    <a:pt x="2470" y="1577"/>
                  </a:cubicBezTo>
                  <a:lnTo>
                    <a:pt x="2470" y="1577"/>
                  </a:lnTo>
                  <a:cubicBezTo>
                    <a:pt x="2470" y="1550"/>
                    <a:pt x="2470" y="1550"/>
                    <a:pt x="2470" y="1550"/>
                  </a:cubicBezTo>
                  <a:cubicBezTo>
                    <a:pt x="2506" y="1550"/>
                    <a:pt x="2532" y="1541"/>
                    <a:pt x="2550" y="1523"/>
                  </a:cubicBezTo>
                  <a:cubicBezTo>
                    <a:pt x="2568" y="1514"/>
                    <a:pt x="2586" y="1497"/>
                    <a:pt x="2595" y="1470"/>
                  </a:cubicBezTo>
                  <a:cubicBezTo>
                    <a:pt x="2603" y="1470"/>
                    <a:pt x="2603" y="1470"/>
                    <a:pt x="2603" y="1470"/>
                  </a:cubicBezTo>
                  <a:cubicBezTo>
                    <a:pt x="2674" y="1470"/>
                    <a:pt x="2674" y="1470"/>
                    <a:pt x="2674" y="1470"/>
                  </a:cubicBezTo>
                  <a:cubicBezTo>
                    <a:pt x="2674" y="1577"/>
                    <a:pt x="2674" y="1577"/>
                    <a:pt x="2674" y="1577"/>
                  </a:cubicBezTo>
                  <a:cubicBezTo>
                    <a:pt x="2674" y="1709"/>
                    <a:pt x="2674" y="1709"/>
                    <a:pt x="2674" y="1709"/>
                  </a:cubicBezTo>
                  <a:cubicBezTo>
                    <a:pt x="2674" y="1736"/>
                    <a:pt x="2674" y="1736"/>
                    <a:pt x="2674" y="1736"/>
                  </a:cubicBezTo>
                  <a:cubicBezTo>
                    <a:pt x="2603" y="1736"/>
                    <a:pt x="2603" y="1736"/>
                    <a:pt x="2603" y="1736"/>
                  </a:cubicBezTo>
                  <a:cubicBezTo>
                    <a:pt x="2470" y="1736"/>
                    <a:pt x="2470" y="1736"/>
                    <a:pt x="2470" y="1736"/>
                  </a:cubicBezTo>
                  <a:cubicBezTo>
                    <a:pt x="1629" y="1736"/>
                    <a:pt x="1629" y="1736"/>
                    <a:pt x="1629" y="1736"/>
                  </a:cubicBezTo>
                  <a:cubicBezTo>
                    <a:pt x="1603" y="1736"/>
                    <a:pt x="1603" y="1736"/>
                    <a:pt x="1603" y="1736"/>
                  </a:cubicBezTo>
                  <a:cubicBezTo>
                    <a:pt x="1195" y="1736"/>
                    <a:pt x="1195" y="1736"/>
                    <a:pt x="1195" y="1736"/>
                  </a:cubicBezTo>
                  <a:cubicBezTo>
                    <a:pt x="1169" y="1736"/>
                    <a:pt x="1169" y="1736"/>
                    <a:pt x="1169" y="1736"/>
                  </a:cubicBezTo>
                  <a:cubicBezTo>
                    <a:pt x="319" y="1736"/>
                    <a:pt x="319" y="1736"/>
                    <a:pt x="319" y="1736"/>
                  </a:cubicBezTo>
                  <a:cubicBezTo>
                    <a:pt x="186" y="1736"/>
                    <a:pt x="186" y="1736"/>
                    <a:pt x="186" y="1736"/>
                  </a:cubicBezTo>
                  <a:cubicBezTo>
                    <a:pt x="132" y="1736"/>
                    <a:pt x="132" y="1736"/>
                    <a:pt x="132" y="1736"/>
                  </a:cubicBezTo>
                  <a:cubicBezTo>
                    <a:pt x="132" y="1709"/>
                    <a:pt x="132" y="1709"/>
                    <a:pt x="132" y="1709"/>
                  </a:cubicBezTo>
                  <a:cubicBezTo>
                    <a:pt x="132" y="1577"/>
                    <a:pt x="132" y="1577"/>
                    <a:pt x="132" y="1577"/>
                  </a:cubicBezTo>
                  <a:cubicBezTo>
                    <a:pt x="132" y="1470"/>
                    <a:pt x="132" y="1470"/>
                    <a:pt x="132" y="1470"/>
                  </a:cubicBezTo>
                  <a:cubicBezTo>
                    <a:pt x="186" y="1470"/>
                    <a:pt x="186" y="1470"/>
                    <a:pt x="186" y="1470"/>
                  </a:cubicBezTo>
                  <a:lnTo>
                    <a:pt x="194" y="1470"/>
                  </a:lnTo>
                  <a:close/>
                  <a:moveTo>
                    <a:pt x="1558" y="1470"/>
                  </a:moveTo>
                  <a:lnTo>
                    <a:pt x="1558" y="1470"/>
                  </a:lnTo>
                  <a:cubicBezTo>
                    <a:pt x="1691" y="1470"/>
                    <a:pt x="1691" y="1470"/>
                    <a:pt x="1691" y="1470"/>
                  </a:cubicBezTo>
                  <a:cubicBezTo>
                    <a:pt x="2373" y="1470"/>
                    <a:pt x="2373" y="1470"/>
                    <a:pt x="2373" y="1470"/>
                  </a:cubicBezTo>
                  <a:cubicBezTo>
                    <a:pt x="2355" y="1488"/>
                    <a:pt x="2347" y="1506"/>
                    <a:pt x="2347" y="1523"/>
                  </a:cubicBezTo>
                  <a:cubicBezTo>
                    <a:pt x="2347" y="1532"/>
                    <a:pt x="2347" y="1541"/>
                    <a:pt x="2347" y="1550"/>
                  </a:cubicBezTo>
                  <a:cubicBezTo>
                    <a:pt x="1691" y="1550"/>
                    <a:pt x="1691" y="1550"/>
                    <a:pt x="1691" y="1550"/>
                  </a:cubicBezTo>
                  <a:cubicBezTo>
                    <a:pt x="1558" y="1550"/>
                    <a:pt x="1558" y="1550"/>
                    <a:pt x="1558" y="1550"/>
                  </a:cubicBezTo>
                  <a:cubicBezTo>
                    <a:pt x="1240" y="1550"/>
                    <a:pt x="1240" y="1550"/>
                    <a:pt x="1240" y="1550"/>
                  </a:cubicBezTo>
                  <a:cubicBezTo>
                    <a:pt x="1107" y="1550"/>
                    <a:pt x="1107" y="1550"/>
                    <a:pt x="1107" y="1550"/>
                  </a:cubicBezTo>
                  <a:cubicBezTo>
                    <a:pt x="442" y="1550"/>
                    <a:pt x="442" y="1550"/>
                    <a:pt x="442" y="1550"/>
                  </a:cubicBezTo>
                  <a:cubicBezTo>
                    <a:pt x="442" y="1541"/>
                    <a:pt x="442" y="1532"/>
                    <a:pt x="442" y="1523"/>
                  </a:cubicBezTo>
                  <a:cubicBezTo>
                    <a:pt x="434" y="1506"/>
                    <a:pt x="425" y="1488"/>
                    <a:pt x="416" y="1470"/>
                  </a:cubicBezTo>
                  <a:cubicBezTo>
                    <a:pt x="1107" y="1470"/>
                    <a:pt x="1107" y="1470"/>
                    <a:pt x="1107" y="1470"/>
                  </a:cubicBezTo>
                  <a:cubicBezTo>
                    <a:pt x="1240" y="1470"/>
                    <a:pt x="1240" y="1470"/>
                    <a:pt x="1240" y="1470"/>
                  </a:cubicBezTo>
                  <a:lnTo>
                    <a:pt x="1558" y="1470"/>
                  </a:lnTo>
                  <a:close/>
                  <a:moveTo>
                    <a:pt x="2470" y="2124"/>
                  </a:moveTo>
                  <a:lnTo>
                    <a:pt x="2470" y="2124"/>
                  </a:lnTo>
                  <a:cubicBezTo>
                    <a:pt x="1629" y="2124"/>
                    <a:pt x="1629" y="2124"/>
                    <a:pt x="1629" y="2124"/>
                  </a:cubicBezTo>
                  <a:cubicBezTo>
                    <a:pt x="1603" y="2124"/>
                    <a:pt x="1603" y="2124"/>
                    <a:pt x="1603" y="2124"/>
                  </a:cubicBezTo>
                  <a:cubicBezTo>
                    <a:pt x="1195" y="2124"/>
                    <a:pt x="1195" y="2124"/>
                    <a:pt x="1195" y="2124"/>
                  </a:cubicBezTo>
                  <a:cubicBezTo>
                    <a:pt x="1169" y="2124"/>
                    <a:pt x="1169" y="2124"/>
                    <a:pt x="1169" y="2124"/>
                  </a:cubicBezTo>
                  <a:cubicBezTo>
                    <a:pt x="319" y="2124"/>
                    <a:pt x="319" y="2124"/>
                    <a:pt x="319" y="2124"/>
                  </a:cubicBezTo>
                  <a:cubicBezTo>
                    <a:pt x="186" y="2124"/>
                    <a:pt x="186" y="2124"/>
                    <a:pt x="186" y="2124"/>
                  </a:cubicBezTo>
                  <a:cubicBezTo>
                    <a:pt x="132" y="2124"/>
                    <a:pt x="132" y="2124"/>
                    <a:pt x="132" y="2124"/>
                  </a:cubicBezTo>
                  <a:cubicBezTo>
                    <a:pt x="132" y="1869"/>
                    <a:pt x="132" y="1869"/>
                    <a:pt x="132" y="1869"/>
                  </a:cubicBezTo>
                  <a:cubicBezTo>
                    <a:pt x="186" y="1869"/>
                    <a:pt x="186" y="1869"/>
                    <a:pt x="186" y="1869"/>
                  </a:cubicBezTo>
                  <a:cubicBezTo>
                    <a:pt x="194" y="1869"/>
                    <a:pt x="194" y="1869"/>
                    <a:pt x="194" y="1869"/>
                  </a:cubicBezTo>
                  <a:cubicBezTo>
                    <a:pt x="203" y="1886"/>
                    <a:pt x="221" y="1904"/>
                    <a:pt x="239" y="1922"/>
                  </a:cubicBezTo>
                  <a:cubicBezTo>
                    <a:pt x="257" y="1940"/>
                    <a:pt x="283" y="1948"/>
                    <a:pt x="319" y="1948"/>
                  </a:cubicBezTo>
                  <a:lnTo>
                    <a:pt x="319" y="1948"/>
                  </a:lnTo>
                  <a:cubicBezTo>
                    <a:pt x="319" y="1975"/>
                    <a:pt x="327" y="2001"/>
                    <a:pt x="336" y="2018"/>
                  </a:cubicBezTo>
                  <a:cubicBezTo>
                    <a:pt x="363" y="2054"/>
                    <a:pt x="398" y="2071"/>
                    <a:pt x="442" y="2071"/>
                  </a:cubicBezTo>
                  <a:cubicBezTo>
                    <a:pt x="1151" y="2071"/>
                    <a:pt x="1151" y="2071"/>
                    <a:pt x="1151" y="2071"/>
                  </a:cubicBezTo>
                  <a:cubicBezTo>
                    <a:pt x="1222" y="2071"/>
                    <a:pt x="1222" y="2071"/>
                    <a:pt x="1222" y="2071"/>
                  </a:cubicBezTo>
                  <a:cubicBezTo>
                    <a:pt x="1346" y="2071"/>
                    <a:pt x="1346" y="2071"/>
                    <a:pt x="1346" y="2071"/>
                  </a:cubicBezTo>
                  <a:cubicBezTo>
                    <a:pt x="1452" y="2071"/>
                    <a:pt x="1452" y="2071"/>
                    <a:pt x="1452" y="2071"/>
                  </a:cubicBezTo>
                  <a:cubicBezTo>
                    <a:pt x="1576" y="2071"/>
                    <a:pt x="1576" y="2071"/>
                    <a:pt x="1576" y="2071"/>
                  </a:cubicBezTo>
                  <a:cubicBezTo>
                    <a:pt x="1647" y="2071"/>
                    <a:pt x="1647" y="2071"/>
                    <a:pt x="1647" y="2071"/>
                  </a:cubicBezTo>
                  <a:cubicBezTo>
                    <a:pt x="2347" y="2071"/>
                    <a:pt x="2347" y="2071"/>
                    <a:pt x="2347" y="2071"/>
                  </a:cubicBezTo>
                  <a:cubicBezTo>
                    <a:pt x="2391" y="2071"/>
                    <a:pt x="2426" y="2054"/>
                    <a:pt x="2453" y="2018"/>
                  </a:cubicBezTo>
                  <a:cubicBezTo>
                    <a:pt x="2462" y="2001"/>
                    <a:pt x="2470" y="1975"/>
                    <a:pt x="2470" y="1948"/>
                  </a:cubicBezTo>
                  <a:cubicBezTo>
                    <a:pt x="2506" y="1948"/>
                    <a:pt x="2532" y="1940"/>
                    <a:pt x="2550" y="1922"/>
                  </a:cubicBezTo>
                  <a:cubicBezTo>
                    <a:pt x="2568" y="1904"/>
                    <a:pt x="2586" y="1886"/>
                    <a:pt x="2595" y="1869"/>
                  </a:cubicBezTo>
                  <a:cubicBezTo>
                    <a:pt x="2603" y="1869"/>
                    <a:pt x="2603" y="1869"/>
                    <a:pt x="2603" y="1869"/>
                  </a:cubicBezTo>
                  <a:cubicBezTo>
                    <a:pt x="2674" y="1869"/>
                    <a:pt x="2674" y="1869"/>
                    <a:pt x="2674" y="1869"/>
                  </a:cubicBezTo>
                  <a:cubicBezTo>
                    <a:pt x="2674" y="2124"/>
                    <a:pt x="2674" y="2124"/>
                    <a:pt x="2674" y="2124"/>
                  </a:cubicBezTo>
                  <a:cubicBezTo>
                    <a:pt x="2603" y="2124"/>
                    <a:pt x="2603" y="2124"/>
                    <a:pt x="2603" y="2124"/>
                  </a:cubicBezTo>
                  <a:lnTo>
                    <a:pt x="2470" y="2124"/>
                  </a:lnTo>
                  <a:close/>
                  <a:moveTo>
                    <a:pt x="1240" y="2337"/>
                  </a:moveTo>
                  <a:lnTo>
                    <a:pt x="1240" y="2337"/>
                  </a:lnTo>
                  <a:cubicBezTo>
                    <a:pt x="1107" y="2337"/>
                    <a:pt x="1107" y="2337"/>
                    <a:pt x="1107" y="2337"/>
                  </a:cubicBezTo>
                  <a:cubicBezTo>
                    <a:pt x="442" y="2337"/>
                    <a:pt x="442" y="2337"/>
                    <a:pt x="442" y="2337"/>
                  </a:cubicBezTo>
                  <a:cubicBezTo>
                    <a:pt x="442" y="2310"/>
                    <a:pt x="434" y="2284"/>
                    <a:pt x="416" y="2257"/>
                  </a:cubicBezTo>
                  <a:cubicBezTo>
                    <a:pt x="1107" y="2257"/>
                    <a:pt x="1107" y="2257"/>
                    <a:pt x="1107" y="2257"/>
                  </a:cubicBezTo>
                  <a:cubicBezTo>
                    <a:pt x="1240" y="2257"/>
                    <a:pt x="1240" y="2257"/>
                    <a:pt x="1240" y="2257"/>
                  </a:cubicBezTo>
                  <a:cubicBezTo>
                    <a:pt x="1558" y="2257"/>
                    <a:pt x="1558" y="2257"/>
                    <a:pt x="1558" y="2257"/>
                  </a:cubicBezTo>
                  <a:cubicBezTo>
                    <a:pt x="1691" y="2257"/>
                    <a:pt x="1691" y="2257"/>
                    <a:pt x="1691" y="2257"/>
                  </a:cubicBezTo>
                  <a:cubicBezTo>
                    <a:pt x="2373" y="2257"/>
                    <a:pt x="2373" y="2257"/>
                    <a:pt x="2373" y="2257"/>
                  </a:cubicBezTo>
                  <a:cubicBezTo>
                    <a:pt x="2355" y="2284"/>
                    <a:pt x="2347" y="2310"/>
                    <a:pt x="2347" y="2337"/>
                  </a:cubicBezTo>
                  <a:cubicBezTo>
                    <a:pt x="1691" y="2337"/>
                    <a:pt x="1691" y="2337"/>
                    <a:pt x="1691" y="2337"/>
                  </a:cubicBezTo>
                  <a:cubicBezTo>
                    <a:pt x="1558" y="2337"/>
                    <a:pt x="1558" y="2337"/>
                    <a:pt x="1558" y="2337"/>
                  </a:cubicBezTo>
                  <a:lnTo>
                    <a:pt x="1240" y="2337"/>
                  </a:lnTo>
                  <a:close/>
                  <a:moveTo>
                    <a:pt x="2347" y="1922"/>
                  </a:moveTo>
                  <a:lnTo>
                    <a:pt x="2347" y="1922"/>
                  </a:lnTo>
                  <a:cubicBezTo>
                    <a:pt x="2347" y="1931"/>
                    <a:pt x="2347" y="1940"/>
                    <a:pt x="2347" y="1948"/>
                  </a:cubicBezTo>
                  <a:cubicBezTo>
                    <a:pt x="1691" y="1948"/>
                    <a:pt x="1691" y="1948"/>
                    <a:pt x="1691" y="1948"/>
                  </a:cubicBezTo>
                  <a:cubicBezTo>
                    <a:pt x="1558" y="1948"/>
                    <a:pt x="1558" y="1948"/>
                    <a:pt x="1558" y="1948"/>
                  </a:cubicBezTo>
                  <a:cubicBezTo>
                    <a:pt x="1240" y="1948"/>
                    <a:pt x="1240" y="1948"/>
                    <a:pt x="1240" y="1948"/>
                  </a:cubicBezTo>
                  <a:cubicBezTo>
                    <a:pt x="1107" y="1948"/>
                    <a:pt x="1107" y="1948"/>
                    <a:pt x="1107" y="1948"/>
                  </a:cubicBezTo>
                  <a:cubicBezTo>
                    <a:pt x="442" y="1948"/>
                    <a:pt x="442" y="1948"/>
                    <a:pt x="442" y="1948"/>
                  </a:cubicBezTo>
                  <a:cubicBezTo>
                    <a:pt x="442" y="1940"/>
                    <a:pt x="442" y="1931"/>
                    <a:pt x="442" y="1922"/>
                  </a:cubicBezTo>
                  <a:cubicBezTo>
                    <a:pt x="434" y="1895"/>
                    <a:pt x="425" y="1877"/>
                    <a:pt x="416" y="1869"/>
                  </a:cubicBezTo>
                  <a:cubicBezTo>
                    <a:pt x="1107" y="1869"/>
                    <a:pt x="1107" y="1869"/>
                    <a:pt x="1107" y="1869"/>
                  </a:cubicBezTo>
                  <a:cubicBezTo>
                    <a:pt x="1240" y="1869"/>
                    <a:pt x="1240" y="1869"/>
                    <a:pt x="1240" y="1869"/>
                  </a:cubicBezTo>
                  <a:cubicBezTo>
                    <a:pt x="1558" y="1869"/>
                    <a:pt x="1558" y="1869"/>
                    <a:pt x="1558" y="1869"/>
                  </a:cubicBezTo>
                  <a:cubicBezTo>
                    <a:pt x="1691" y="1869"/>
                    <a:pt x="1691" y="1869"/>
                    <a:pt x="1691" y="1869"/>
                  </a:cubicBezTo>
                  <a:cubicBezTo>
                    <a:pt x="2373" y="1869"/>
                    <a:pt x="2373" y="1869"/>
                    <a:pt x="2373" y="1869"/>
                  </a:cubicBezTo>
                  <a:cubicBezTo>
                    <a:pt x="2355" y="1877"/>
                    <a:pt x="2347" y="1895"/>
                    <a:pt x="2347" y="1922"/>
                  </a:cubicBezTo>
                  <a:close/>
                  <a:moveTo>
                    <a:pt x="132" y="133"/>
                  </a:moveTo>
                  <a:lnTo>
                    <a:pt x="132" y="133"/>
                  </a:lnTo>
                  <a:cubicBezTo>
                    <a:pt x="2674" y="133"/>
                    <a:pt x="2674" y="133"/>
                    <a:pt x="2674" y="133"/>
                  </a:cubicBezTo>
                  <a:cubicBezTo>
                    <a:pt x="2674" y="399"/>
                    <a:pt x="2674" y="399"/>
                    <a:pt x="2674" y="399"/>
                  </a:cubicBezTo>
                  <a:cubicBezTo>
                    <a:pt x="2674" y="523"/>
                    <a:pt x="2674" y="523"/>
                    <a:pt x="2674" y="523"/>
                  </a:cubicBezTo>
                  <a:cubicBezTo>
                    <a:pt x="2674" y="788"/>
                    <a:pt x="2674" y="788"/>
                    <a:pt x="2674" y="788"/>
                  </a:cubicBezTo>
                  <a:cubicBezTo>
                    <a:pt x="2674" y="921"/>
                    <a:pt x="2674" y="921"/>
                    <a:pt x="2674" y="921"/>
                  </a:cubicBezTo>
                  <a:cubicBezTo>
                    <a:pt x="2674" y="1187"/>
                    <a:pt x="2674" y="1187"/>
                    <a:pt x="2674" y="1187"/>
                  </a:cubicBezTo>
                  <a:cubicBezTo>
                    <a:pt x="2674" y="1311"/>
                    <a:pt x="2674" y="1311"/>
                    <a:pt x="2674" y="1311"/>
                  </a:cubicBezTo>
                  <a:cubicBezTo>
                    <a:pt x="2674" y="1337"/>
                    <a:pt x="2674" y="1337"/>
                    <a:pt x="2674" y="1337"/>
                  </a:cubicBezTo>
                  <a:cubicBezTo>
                    <a:pt x="2603" y="1337"/>
                    <a:pt x="2603" y="1337"/>
                    <a:pt x="2603" y="1337"/>
                  </a:cubicBezTo>
                  <a:cubicBezTo>
                    <a:pt x="2603" y="1311"/>
                    <a:pt x="2603" y="1311"/>
                    <a:pt x="2603" y="1311"/>
                  </a:cubicBezTo>
                  <a:cubicBezTo>
                    <a:pt x="2603" y="1231"/>
                    <a:pt x="2603" y="1231"/>
                    <a:pt x="2603" y="1231"/>
                  </a:cubicBezTo>
                  <a:cubicBezTo>
                    <a:pt x="2603" y="1187"/>
                    <a:pt x="2603" y="1187"/>
                    <a:pt x="2603" y="1187"/>
                  </a:cubicBezTo>
                  <a:cubicBezTo>
                    <a:pt x="2603" y="1027"/>
                    <a:pt x="2603" y="1027"/>
                    <a:pt x="2603" y="1027"/>
                  </a:cubicBezTo>
                  <a:cubicBezTo>
                    <a:pt x="2603" y="921"/>
                    <a:pt x="2603" y="921"/>
                    <a:pt x="2603" y="921"/>
                  </a:cubicBezTo>
                  <a:cubicBezTo>
                    <a:pt x="2603" y="842"/>
                    <a:pt x="2603" y="842"/>
                    <a:pt x="2603" y="842"/>
                  </a:cubicBezTo>
                  <a:cubicBezTo>
                    <a:pt x="2603" y="788"/>
                    <a:pt x="2603" y="788"/>
                    <a:pt x="2603" y="788"/>
                  </a:cubicBezTo>
                  <a:cubicBezTo>
                    <a:pt x="2603" y="523"/>
                    <a:pt x="2603" y="523"/>
                    <a:pt x="2603" y="523"/>
                  </a:cubicBezTo>
                  <a:cubicBezTo>
                    <a:pt x="2603" y="443"/>
                    <a:pt x="2603" y="443"/>
                    <a:pt x="2603" y="443"/>
                  </a:cubicBezTo>
                  <a:cubicBezTo>
                    <a:pt x="2603" y="425"/>
                    <a:pt x="2595" y="408"/>
                    <a:pt x="2595" y="399"/>
                  </a:cubicBezTo>
                  <a:cubicBezTo>
                    <a:pt x="2577" y="346"/>
                    <a:pt x="2524" y="319"/>
                    <a:pt x="2470" y="319"/>
                  </a:cubicBezTo>
                  <a:cubicBezTo>
                    <a:pt x="2470" y="248"/>
                    <a:pt x="2417" y="186"/>
                    <a:pt x="2347" y="186"/>
                  </a:cubicBezTo>
                  <a:cubicBezTo>
                    <a:pt x="442" y="186"/>
                    <a:pt x="442" y="186"/>
                    <a:pt x="442" y="186"/>
                  </a:cubicBezTo>
                  <a:cubicBezTo>
                    <a:pt x="372" y="186"/>
                    <a:pt x="319" y="248"/>
                    <a:pt x="319" y="319"/>
                  </a:cubicBezTo>
                  <a:cubicBezTo>
                    <a:pt x="257" y="319"/>
                    <a:pt x="212" y="346"/>
                    <a:pt x="194" y="399"/>
                  </a:cubicBezTo>
                  <a:cubicBezTo>
                    <a:pt x="186" y="408"/>
                    <a:pt x="186" y="425"/>
                    <a:pt x="186" y="443"/>
                  </a:cubicBezTo>
                  <a:cubicBezTo>
                    <a:pt x="186" y="523"/>
                    <a:pt x="186" y="523"/>
                    <a:pt x="186" y="523"/>
                  </a:cubicBezTo>
                  <a:cubicBezTo>
                    <a:pt x="186" y="788"/>
                    <a:pt x="186" y="788"/>
                    <a:pt x="186" y="788"/>
                  </a:cubicBezTo>
                  <a:cubicBezTo>
                    <a:pt x="186" y="842"/>
                    <a:pt x="186" y="842"/>
                    <a:pt x="186" y="842"/>
                  </a:cubicBezTo>
                  <a:cubicBezTo>
                    <a:pt x="186" y="921"/>
                    <a:pt x="186" y="921"/>
                    <a:pt x="186" y="921"/>
                  </a:cubicBezTo>
                  <a:cubicBezTo>
                    <a:pt x="186" y="1027"/>
                    <a:pt x="186" y="1027"/>
                    <a:pt x="186" y="1027"/>
                  </a:cubicBezTo>
                  <a:cubicBezTo>
                    <a:pt x="186" y="1072"/>
                    <a:pt x="203" y="1107"/>
                    <a:pt x="239" y="1134"/>
                  </a:cubicBezTo>
                  <a:cubicBezTo>
                    <a:pt x="257" y="1152"/>
                    <a:pt x="283" y="1160"/>
                    <a:pt x="319" y="1160"/>
                  </a:cubicBezTo>
                  <a:lnTo>
                    <a:pt x="319" y="1160"/>
                  </a:lnTo>
                  <a:cubicBezTo>
                    <a:pt x="319" y="1169"/>
                    <a:pt x="319" y="1178"/>
                    <a:pt x="319" y="1187"/>
                  </a:cubicBezTo>
                  <a:cubicBezTo>
                    <a:pt x="319" y="1204"/>
                    <a:pt x="327" y="1222"/>
                    <a:pt x="336" y="1231"/>
                  </a:cubicBezTo>
                  <a:cubicBezTo>
                    <a:pt x="363" y="1267"/>
                    <a:pt x="398" y="1284"/>
                    <a:pt x="442" y="1284"/>
                  </a:cubicBezTo>
                  <a:cubicBezTo>
                    <a:pt x="1151" y="1284"/>
                    <a:pt x="1151" y="1284"/>
                    <a:pt x="1151" y="1284"/>
                  </a:cubicBezTo>
                  <a:cubicBezTo>
                    <a:pt x="1222" y="1284"/>
                    <a:pt x="1222" y="1284"/>
                    <a:pt x="1222" y="1284"/>
                  </a:cubicBezTo>
                  <a:cubicBezTo>
                    <a:pt x="1346" y="1284"/>
                    <a:pt x="1346" y="1284"/>
                    <a:pt x="1346" y="1284"/>
                  </a:cubicBezTo>
                  <a:cubicBezTo>
                    <a:pt x="1452" y="1284"/>
                    <a:pt x="1452" y="1284"/>
                    <a:pt x="1452" y="1284"/>
                  </a:cubicBezTo>
                  <a:cubicBezTo>
                    <a:pt x="1576" y="1284"/>
                    <a:pt x="1576" y="1284"/>
                    <a:pt x="1576" y="1284"/>
                  </a:cubicBezTo>
                  <a:cubicBezTo>
                    <a:pt x="1647" y="1284"/>
                    <a:pt x="1647" y="1284"/>
                    <a:pt x="1647" y="1284"/>
                  </a:cubicBezTo>
                  <a:cubicBezTo>
                    <a:pt x="2347" y="1284"/>
                    <a:pt x="2347" y="1284"/>
                    <a:pt x="2347" y="1284"/>
                  </a:cubicBezTo>
                  <a:cubicBezTo>
                    <a:pt x="2391" y="1284"/>
                    <a:pt x="2426" y="1267"/>
                    <a:pt x="2453" y="1231"/>
                  </a:cubicBezTo>
                  <a:cubicBezTo>
                    <a:pt x="2462" y="1231"/>
                    <a:pt x="2462" y="1231"/>
                    <a:pt x="2470" y="1231"/>
                  </a:cubicBezTo>
                  <a:cubicBezTo>
                    <a:pt x="2470" y="1311"/>
                    <a:pt x="2470" y="1311"/>
                    <a:pt x="2470" y="1311"/>
                  </a:cubicBezTo>
                  <a:cubicBezTo>
                    <a:pt x="2470" y="1337"/>
                    <a:pt x="2470" y="1337"/>
                    <a:pt x="2470" y="1337"/>
                  </a:cubicBezTo>
                  <a:cubicBezTo>
                    <a:pt x="1629" y="1337"/>
                    <a:pt x="1629" y="1337"/>
                    <a:pt x="1629" y="1337"/>
                  </a:cubicBezTo>
                  <a:cubicBezTo>
                    <a:pt x="1603" y="1337"/>
                    <a:pt x="1603" y="1337"/>
                    <a:pt x="1603" y="1337"/>
                  </a:cubicBezTo>
                  <a:cubicBezTo>
                    <a:pt x="1195" y="1337"/>
                    <a:pt x="1195" y="1337"/>
                    <a:pt x="1195" y="1337"/>
                  </a:cubicBezTo>
                  <a:cubicBezTo>
                    <a:pt x="1169" y="1337"/>
                    <a:pt x="1169" y="1337"/>
                    <a:pt x="1169" y="1337"/>
                  </a:cubicBezTo>
                  <a:cubicBezTo>
                    <a:pt x="319" y="1337"/>
                    <a:pt x="319" y="1337"/>
                    <a:pt x="319" y="1337"/>
                  </a:cubicBezTo>
                  <a:cubicBezTo>
                    <a:pt x="186" y="1337"/>
                    <a:pt x="186" y="1337"/>
                    <a:pt x="186" y="1337"/>
                  </a:cubicBezTo>
                  <a:cubicBezTo>
                    <a:pt x="132" y="1337"/>
                    <a:pt x="132" y="1337"/>
                    <a:pt x="132" y="1337"/>
                  </a:cubicBezTo>
                  <a:cubicBezTo>
                    <a:pt x="132" y="1311"/>
                    <a:pt x="132" y="1311"/>
                    <a:pt x="132" y="1311"/>
                  </a:cubicBezTo>
                  <a:cubicBezTo>
                    <a:pt x="132" y="1187"/>
                    <a:pt x="132" y="1187"/>
                    <a:pt x="132" y="1187"/>
                  </a:cubicBezTo>
                  <a:cubicBezTo>
                    <a:pt x="132" y="921"/>
                    <a:pt x="132" y="921"/>
                    <a:pt x="132" y="921"/>
                  </a:cubicBezTo>
                  <a:cubicBezTo>
                    <a:pt x="132" y="788"/>
                    <a:pt x="132" y="788"/>
                    <a:pt x="132" y="788"/>
                  </a:cubicBezTo>
                  <a:cubicBezTo>
                    <a:pt x="132" y="523"/>
                    <a:pt x="132" y="523"/>
                    <a:pt x="132" y="523"/>
                  </a:cubicBezTo>
                  <a:cubicBezTo>
                    <a:pt x="132" y="399"/>
                    <a:pt x="132" y="399"/>
                    <a:pt x="132" y="399"/>
                  </a:cubicBezTo>
                  <a:lnTo>
                    <a:pt x="132" y="133"/>
                  </a:lnTo>
                  <a:close/>
                  <a:moveTo>
                    <a:pt x="319" y="1027"/>
                  </a:moveTo>
                  <a:lnTo>
                    <a:pt x="319" y="1027"/>
                  </a:lnTo>
                  <a:cubicBezTo>
                    <a:pt x="319" y="921"/>
                    <a:pt x="319" y="921"/>
                    <a:pt x="319" y="921"/>
                  </a:cubicBezTo>
                  <a:cubicBezTo>
                    <a:pt x="319" y="842"/>
                    <a:pt x="319" y="842"/>
                    <a:pt x="319" y="842"/>
                  </a:cubicBezTo>
                  <a:cubicBezTo>
                    <a:pt x="319" y="788"/>
                    <a:pt x="319" y="788"/>
                    <a:pt x="319" y="788"/>
                  </a:cubicBezTo>
                  <a:cubicBezTo>
                    <a:pt x="319" y="709"/>
                    <a:pt x="319" y="709"/>
                    <a:pt x="319" y="709"/>
                  </a:cubicBezTo>
                  <a:cubicBezTo>
                    <a:pt x="319" y="523"/>
                    <a:pt x="319" y="523"/>
                    <a:pt x="319" y="523"/>
                  </a:cubicBezTo>
                  <a:cubicBezTo>
                    <a:pt x="319" y="443"/>
                    <a:pt x="319" y="443"/>
                    <a:pt x="319" y="443"/>
                  </a:cubicBezTo>
                  <a:cubicBezTo>
                    <a:pt x="354" y="443"/>
                    <a:pt x="389" y="425"/>
                    <a:pt x="416" y="399"/>
                  </a:cubicBezTo>
                  <a:cubicBezTo>
                    <a:pt x="434" y="372"/>
                    <a:pt x="442" y="346"/>
                    <a:pt x="442" y="319"/>
                  </a:cubicBezTo>
                  <a:cubicBezTo>
                    <a:pt x="2347" y="319"/>
                    <a:pt x="2347" y="319"/>
                    <a:pt x="2347" y="319"/>
                  </a:cubicBezTo>
                  <a:cubicBezTo>
                    <a:pt x="2347" y="346"/>
                    <a:pt x="2355" y="372"/>
                    <a:pt x="2373" y="399"/>
                  </a:cubicBezTo>
                  <a:cubicBezTo>
                    <a:pt x="2400" y="425"/>
                    <a:pt x="2435" y="443"/>
                    <a:pt x="2470" y="443"/>
                  </a:cubicBezTo>
                  <a:cubicBezTo>
                    <a:pt x="2470" y="523"/>
                    <a:pt x="2470" y="523"/>
                    <a:pt x="2470" y="523"/>
                  </a:cubicBezTo>
                  <a:cubicBezTo>
                    <a:pt x="2470" y="709"/>
                    <a:pt x="2470" y="709"/>
                    <a:pt x="2470" y="709"/>
                  </a:cubicBezTo>
                  <a:cubicBezTo>
                    <a:pt x="2470" y="788"/>
                    <a:pt x="2470" y="788"/>
                    <a:pt x="2470" y="788"/>
                  </a:cubicBezTo>
                  <a:cubicBezTo>
                    <a:pt x="2470" y="842"/>
                    <a:pt x="2470" y="842"/>
                    <a:pt x="2470" y="842"/>
                  </a:cubicBezTo>
                  <a:cubicBezTo>
                    <a:pt x="2470" y="921"/>
                    <a:pt x="2470" y="921"/>
                    <a:pt x="2470" y="921"/>
                  </a:cubicBezTo>
                  <a:cubicBezTo>
                    <a:pt x="2470" y="1027"/>
                    <a:pt x="2470" y="1027"/>
                    <a:pt x="2470" y="1027"/>
                  </a:cubicBezTo>
                  <a:cubicBezTo>
                    <a:pt x="2462" y="1027"/>
                    <a:pt x="2462" y="1027"/>
                    <a:pt x="2453" y="1027"/>
                  </a:cubicBezTo>
                  <a:cubicBezTo>
                    <a:pt x="2400" y="1036"/>
                    <a:pt x="2355" y="1081"/>
                    <a:pt x="2347" y="1134"/>
                  </a:cubicBezTo>
                  <a:cubicBezTo>
                    <a:pt x="2347" y="1142"/>
                    <a:pt x="2347" y="1152"/>
                    <a:pt x="2347" y="1160"/>
                  </a:cubicBezTo>
                  <a:cubicBezTo>
                    <a:pt x="1691" y="1160"/>
                    <a:pt x="1691" y="1160"/>
                    <a:pt x="1691" y="1160"/>
                  </a:cubicBezTo>
                  <a:cubicBezTo>
                    <a:pt x="1558" y="1160"/>
                    <a:pt x="1558" y="1160"/>
                    <a:pt x="1558" y="1160"/>
                  </a:cubicBezTo>
                  <a:cubicBezTo>
                    <a:pt x="1240" y="1160"/>
                    <a:pt x="1240" y="1160"/>
                    <a:pt x="1240" y="1160"/>
                  </a:cubicBezTo>
                  <a:cubicBezTo>
                    <a:pt x="1107" y="1160"/>
                    <a:pt x="1107" y="1160"/>
                    <a:pt x="1107" y="1160"/>
                  </a:cubicBezTo>
                  <a:cubicBezTo>
                    <a:pt x="442" y="1160"/>
                    <a:pt x="442" y="1160"/>
                    <a:pt x="442" y="1160"/>
                  </a:cubicBezTo>
                  <a:cubicBezTo>
                    <a:pt x="442" y="1152"/>
                    <a:pt x="442" y="1142"/>
                    <a:pt x="442" y="1134"/>
                  </a:cubicBezTo>
                  <a:cubicBezTo>
                    <a:pt x="434" y="1081"/>
                    <a:pt x="389" y="1036"/>
                    <a:pt x="336" y="1027"/>
                  </a:cubicBezTo>
                  <a:cubicBezTo>
                    <a:pt x="327" y="1027"/>
                    <a:pt x="319" y="1027"/>
                    <a:pt x="319" y="1027"/>
                  </a:cubicBezTo>
                  <a:close/>
                  <a:moveTo>
                    <a:pt x="2674" y="2922"/>
                  </a:moveTo>
                  <a:lnTo>
                    <a:pt x="2674" y="2922"/>
                  </a:lnTo>
                  <a:cubicBezTo>
                    <a:pt x="132" y="2922"/>
                    <a:pt x="132" y="2922"/>
                    <a:pt x="132" y="2922"/>
                  </a:cubicBezTo>
                  <a:cubicBezTo>
                    <a:pt x="132" y="2656"/>
                    <a:pt x="132" y="2656"/>
                    <a:pt x="132" y="2656"/>
                  </a:cubicBezTo>
                  <a:cubicBezTo>
                    <a:pt x="194" y="2656"/>
                    <a:pt x="194" y="2656"/>
                    <a:pt x="194" y="2656"/>
                  </a:cubicBezTo>
                  <a:cubicBezTo>
                    <a:pt x="212" y="2700"/>
                    <a:pt x="257" y="2735"/>
                    <a:pt x="319" y="2735"/>
                  </a:cubicBezTo>
                  <a:cubicBezTo>
                    <a:pt x="319" y="2806"/>
                    <a:pt x="372" y="2859"/>
                    <a:pt x="442" y="2859"/>
                  </a:cubicBezTo>
                  <a:cubicBezTo>
                    <a:pt x="2347" y="2859"/>
                    <a:pt x="2347" y="2859"/>
                    <a:pt x="2347" y="2859"/>
                  </a:cubicBezTo>
                  <a:cubicBezTo>
                    <a:pt x="2417" y="2859"/>
                    <a:pt x="2470" y="2806"/>
                    <a:pt x="2470" y="2735"/>
                  </a:cubicBezTo>
                  <a:cubicBezTo>
                    <a:pt x="2524" y="2735"/>
                    <a:pt x="2577" y="2700"/>
                    <a:pt x="2595" y="2656"/>
                  </a:cubicBezTo>
                  <a:cubicBezTo>
                    <a:pt x="2674" y="2656"/>
                    <a:pt x="2674" y="2656"/>
                    <a:pt x="2674" y="2656"/>
                  </a:cubicBezTo>
                  <a:lnTo>
                    <a:pt x="2674" y="2922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60">
              <a:extLst>
                <a:ext uri="{FF2B5EF4-FFF2-40B4-BE49-F238E27FC236}">
                  <a16:creationId xmlns:a16="http://schemas.microsoft.com/office/drawing/2014/main" id="{6C93FA91-9834-FF44-8197-190179A8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338" y="5254116"/>
              <a:ext cx="645435" cy="645435"/>
            </a:xfrm>
            <a:custGeom>
              <a:avLst/>
              <a:gdLst>
                <a:gd name="T0" fmla="*/ 62 w 585"/>
                <a:gd name="T1" fmla="*/ 478 h 585"/>
                <a:gd name="T2" fmla="*/ 62 w 585"/>
                <a:gd name="T3" fmla="*/ 478 h 585"/>
                <a:gd name="T4" fmla="*/ 71 w 585"/>
                <a:gd name="T5" fmla="*/ 487 h 585"/>
                <a:gd name="T6" fmla="*/ 115 w 585"/>
                <a:gd name="T7" fmla="*/ 531 h 585"/>
                <a:gd name="T8" fmla="*/ 177 w 585"/>
                <a:gd name="T9" fmla="*/ 567 h 585"/>
                <a:gd name="T10" fmla="*/ 292 w 585"/>
                <a:gd name="T11" fmla="*/ 584 h 585"/>
                <a:gd name="T12" fmla="*/ 407 w 585"/>
                <a:gd name="T13" fmla="*/ 567 h 585"/>
                <a:gd name="T14" fmla="*/ 469 w 585"/>
                <a:gd name="T15" fmla="*/ 531 h 585"/>
                <a:gd name="T16" fmla="*/ 513 w 585"/>
                <a:gd name="T17" fmla="*/ 487 h 585"/>
                <a:gd name="T18" fmla="*/ 522 w 585"/>
                <a:gd name="T19" fmla="*/ 478 h 585"/>
                <a:gd name="T20" fmla="*/ 584 w 585"/>
                <a:gd name="T21" fmla="*/ 345 h 585"/>
                <a:gd name="T22" fmla="*/ 584 w 585"/>
                <a:gd name="T23" fmla="*/ 292 h 585"/>
                <a:gd name="T24" fmla="*/ 584 w 585"/>
                <a:gd name="T25" fmla="*/ 266 h 585"/>
                <a:gd name="T26" fmla="*/ 540 w 585"/>
                <a:gd name="T27" fmla="*/ 142 h 585"/>
                <a:gd name="T28" fmla="*/ 496 w 585"/>
                <a:gd name="T29" fmla="*/ 80 h 585"/>
                <a:gd name="T30" fmla="*/ 292 w 585"/>
                <a:gd name="T31" fmla="*/ 0 h 585"/>
                <a:gd name="T32" fmla="*/ 88 w 585"/>
                <a:gd name="T33" fmla="*/ 80 h 585"/>
                <a:gd name="T34" fmla="*/ 44 w 585"/>
                <a:gd name="T35" fmla="*/ 142 h 585"/>
                <a:gd name="T36" fmla="*/ 0 w 585"/>
                <a:gd name="T37" fmla="*/ 266 h 585"/>
                <a:gd name="T38" fmla="*/ 0 w 585"/>
                <a:gd name="T39" fmla="*/ 292 h 585"/>
                <a:gd name="T40" fmla="*/ 0 w 585"/>
                <a:gd name="T41" fmla="*/ 345 h 585"/>
                <a:gd name="T42" fmla="*/ 62 w 585"/>
                <a:gd name="T43" fmla="*/ 478 h 585"/>
                <a:gd name="T44" fmla="*/ 239 w 585"/>
                <a:gd name="T45" fmla="*/ 142 h 585"/>
                <a:gd name="T46" fmla="*/ 239 w 585"/>
                <a:gd name="T47" fmla="*/ 142 h 585"/>
                <a:gd name="T48" fmla="*/ 292 w 585"/>
                <a:gd name="T49" fmla="*/ 133 h 585"/>
                <a:gd name="T50" fmla="*/ 345 w 585"/>
                <a:gd name="T51" fmla="*/ 142 h 585"/>
                <a:gd name="T52" fmla="*/ 451 w 585"/>
                <a:gd name="T53" fmla="*/ 266 h 585"/>
                <a:gd name="T54" fmla="*/ 460 w 585"/>
                <a:gd name="T55" fmla="*/ 292 h 585"/>
                <a:gd name="T56" fmla="*/ 451 w 585"/>
                <a:gd name="T57" fmla="*/ 345 h 585"/>
                <a:gd name="T58" fmla="*/ 407 w 585"/>
                <a:gd name="T59" fmla="*/ 416 h 585"/>
                <a:gd name="T60" fmla="*/ 292 w 585"/>
                <a:gd name="T61" fmla="*/ 461 h 585"/>
                <a:gd name="T62" fmla="*/ 177 w 585"/>
                <a:gd name="T63" fmla="*/ 416 h 585"/>
                <a:gd name="T64" fmla="*/ 133 w 585"/>
                <a:gd name="T65" fmla="*/ 345 h 585"/>
                <a:gd name="T66" fmla="*/ 124 w 585"/>
                <a:gd name="T67" fmla="*/ 292 h 585"/>
                <a:gd name="T68" fmla="*/ 133 w 585"/>
                <a:gd name="T69" fmla="*/ 266 h 585"/>
                <a:gd name="T70" fmla="*/ 239 w 585"/>
                <a:gd name="T71" fmla="*/ 14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5" h="585">
                  <a:moveTo>
                    <a:pt x="62" y="478"/>
                  </a:moveTo>
                  <a:lnTo>
                    <a:pt x="62" y="478"/>
                  </a:lnTo>
                  <a:lnTo>
                    <a:pt x="71" y="487"/>
                  </a:lnTo>
                  <a:cubicBezTo>
                    <a:pt x="88" y="505"/>
                    <a:pt x="106" y="522"/>
                    <a:pt x="115" y="531"/>
                  </a:cubicBezTo>
                  <a:cubicBezTo>
                    <a:pt x="141" y="549"/>
                    <a:pt x="159" y="558"/>
                    <a:pt x="177" y="567"/>
                  </a:cubicBezTo>
                  <a:cubicBezTo>
                    <a:pt x="212" y="584"/>
                    <a:pt x="256" y="584"/>
                    <a:pt x="292" y="584"/>
                  </a:cubicBezTo>
                  <a:cubicBezTo>
                    <a:pt x="327" y="584"/>
                    <a:pt x="372" y="584"/>
                    <a:pt x="407" y="567"/>
                  </a:cubicBezTo>
                  <a:cubicBezTo>
                    <a:pt x="425" y="558"/>
                    <a:pt x="442" y="549"/>
                    <a:pt x="469" y="531"/>
                  </a:cubicBezTo>
                  <a:cubicBezTo>
                    <a:pt x="478" y="522"/>
                    <a:pt x="496" y="505"/>
                    <a:pt x="513" y="487"/>
                  </a:cubicBezTo>
                  <a:lnTo>
                    <a:pt x="522" y="478"/>
                  </a:lnTo>
                  <a:cubicBezTo>
                    <a:pt x="549" y="443"/>
                    <a:pt x="575" y="399"/>
                    <a:pt x="584" y="345"/>
                  </a:cubicBezTo>
                  <a:cubicBezTo>
                    <a:pt x="584" y="328"/>
                    <a:pt x="584" y="310"/>
                    <a:pt x="584" y="292"/>
                  </a:cubicBezTo>
                  <a:cubicBezTo>
                    <a:pt x="584" y="283"/>
                    <a:pt x="584" y="274"/>
                    <a:pt x="584" y="266"/>
                  </a:cubicBezTo>
                  <a:cubicBezTo>
                    <a:pt x="584" y="221"/>
                    <a:pt x="566" y="177"/>
                    <a:pt x="540" y="142"/>
                  </a:cubicBezTo>
                  <a:cubicBezTo>
                    <a:pt x="531" y="115"/>
                    <a:pt x="513" y="97"/>
                    <a:pt x="496" y="80"/>
                  </a:cubicBezTo>
                  <a:cubicBezTo>
                    <a:pt x="442" y="36"/>
                    <a:pt x="372" y="0"/>
                    <a:pt x="292" y="0"/>
                  </a:cubicBezTo>
                  <a:cubicBezTo>
                    <a:pt x="212" y="0"/>
                    <a:pt x="141" y="36"/>
                    <a:pt x="88" y="80"/>
                  </a:cubicBezTo>
                  <a:cubicBezTo>
                    <a:pt x="71" y="97"/>
                    <a:pt x="53" y="115"/>
                    <a:pt x="44" y="142"/>
                  </a:cubicBezTo>
                  <a:cubicBezTo>
                    <a:pt x="17" y="177"/>
                    <a:pt x="0" y="221"/>
                    <a:pt x="0" y="266"/>
                  </a:cubicBezTo>
                  <a:cubicBezTo>
                    <a:pt x="0" y="274"/>
                    <a:pt x="0" y="283"/>
                    <a:pt x="0" y="292"/>
                  </a:cubicBezTo>
                  <a:cubicBezTo>
                    <a:pt x="0" y="310"/>
                    <a:pt x="0" y="328"/>
                    <a:pt x="0" y="345"/>
                  </a:cubicBezTo>
                  <a:cubicBezTo>
                    <a:pt x="8" y="399"/>
                    <a:pt x="35" y="443"/>
                    <a:pt x="62" y="478"/>
                  </a:cubicBezTo>
                  <a:close/>
                  <a:moveTo>
                    <a:pt x="239" y="142"/>
                  </a:moveTo>
                  <a:lnTo>
                    <a:pt x="239" y="142"/>
                  </a:lnTo>
                  <a:cubicBezTo>
                    <a:pt x="256" y="133"/>
                    <a:pt x="274" y="133"/>
                    <a:pt x="292" y="133"/>
                  </a:cubicBezTo>
                  <a:cubicBezTo>
                    <a:pt x="310" y="133"/>
                    <a:pt x="327" y="133"/>
                    <a:pt x="345" y="142"/>
                  </a:cubicBezTo>
                  <a:cubicBezTo>
                    <a:pt x="398" y="159"/>
                    <a:pt x="442" y="204"/>
                    <a:pt x="451" y="266"/>
                  </a:cubicBezTo>
                  <a:cubicBezTo>
                    <a:pt x="460" y="274"/>
                    <a:pt x="460" y="283"/>
                    <a:pt x="460" y="292"/>
                  </a:cubicBezTo>
                  <a:cubicBezTo>
                    <a:pt x="460" y="310"/>
                    <a:pt x="451" y="328"/>
                    <a:pt x="451" y="345"/>
                  </a:cubicBezTo>
                  <a:cubicBezTo>
                    <a:pt x="442" y="372"/>
                    <a:pt x="425" y="399"/>
                    <a:pt x="407" y="416"/>
                  </a:cubicBezTo>
                  <a:cubicBezTo>
                    <a:pt x="372" y="443"/>
                    <a:pt x="336" y="461"/>
                    <a:pt x="292" y="461"/>
                  </a:cubicBezTo>
                  <a:cubicBezTo>
                    <a:pt x="248" y="461"/>
                    <a:pt x="212" y="443"/>
                    <a:pt x="177" y="416"/>
                  </a:cubicBezTo>
                  <a:cubicBezTo>
                    <a:pt x="159" y="399"/>
                    <a:pt x="141" y="372"/>
                    <a:pt x="133" y="345"/>
                  </a:cubicBezTo>
                  <a:cubicBezTo>
                    <a:pt x="133" y="328"/>
                    <a:pt x="124" y="310"/>
                    <a:pt x="124" y="292"/>
                  </a:cubicBezTo>
                  <a:cubicBezTo>
                    <a:pt x="124" y="283"/>
                    <a:pt x="124" y="274"/>
                    <a:pt x="133" y="266"/>
                  </a:cubicBezTo>
                  <a:cubicBezTo>
                    <a:pt x="141" y="204"/>
                    <a:pt x="186" y="159"/>
                    <a:pt x="23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61">
              <a:extLst>
                <a:ext uri="{FF2B5EF4-FFF2-40B4-BE49-F238E27FC236}">
                  <a16:creationId xmlns:a16="http://schemas.microsoft.com/office/drawing/2014/main" id="{9EA7448F-BCBD-D340-BB87-BFDD28EFF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9609" y="4026330"/>
              <a:ext cx="2916597" cy="3062184"/>
            </a:xfrm>
            <a:custGeom>
              <a:avLst/>
              <a:gdLst>
                <a:gd name="T0" fmla="*/ 2648 w 2649"/>
                <a:gd name="T1" fmla="*/ 2780 h 2781"/>
                <a:gd name="T2" fmla="*/ 0 w 2649"/>
                <a:gd name="T3" fmla="*/ 2780 h 2781"/>
                <a:gd name="T4" fmla="*/ 0 w 2649"/>
                <a:gd name="T5" fmla="*/ 0 h 2781"/>
                <a:gd name="T6" fmla="*/ 2648 w 2649"/>
                <a:gd name="T7" fmla="*/ 0 h 2781"/>
                <a:gd name="T8" fmla="*/ 2648 w 2649"/>
                <a:gd name="T9" fmla="*/ 2780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9" h="2781">
                  <a:moveTo>
                    <a:pt x="2648" y="2780"/>
                  </a:moveTo>
                  <a:lnTo>
                    <a:pt x="0" y="2780"/>
                  </a:lnTo>
                  <a:lnTo>
                    <a:pt x="0" y="0"/>
                  </a:lnTo>
                  <a:lnTo>
                    <a:pt x="2648" y="0"/>
                  </a:lnTo>
                  <a:lnTo>
                    <a:pt x="2648" y="27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62">
              <a:extLst>
                <a:ext uri="{FF2B5EF4-FFF2-40B4-BE49-F238E27FC236}">
                  <a16:creationId xmlns:a16="http://schemas.microsoft.com/office/drawing/2014/main" id="{CCC0868A-CCDF-FC46-B4DE-73E344E9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257" y="3880742"/>
              <a:ext cx="3081596" cy="3353358"/>
            </a:xfrm>
            <a:custGeom>
              <a:avLst/>
              <a:gdLst>
                <a:gd name="T0" fmla="*/ 0 w 2799"/>
                <a:gd name="T1" fmla="*/ 496 h 3046"/>
                <a:gd name="T2" fmla="*/ 0 w 2799"/>
                <a:gd name="T3" fmla="*/ 1763 h 3046"/>
                <a:gd name="T4" fmla="*/ 2701 w 2799"/>
                <a:gd name="T5" fmla="*/ 3045 h 3046"/>
                <a:gd name="T6" fmla="*/ 2798 w 2799"/>
                <a:gd name="T7" fmla="*/ 1683 h 3046"/>
                <a:gd name="T8" fmla="*/ 2798 w 2799"/>
                <a:gd name="T9" fmla="*/ 98 h 3046"/>
                <a:gd name="T10" fmla="*/ 2470 w 2799"/>
                <a:gd name="T11" fmla="*/ 2524 h 3046"/>
                <a:gd name="T12" fmla="*/ 132 w 2799"/>
                <a:gd name="T13" fmla="*/ 2524 h 3046"/>
                <a:gd name="T14" fmla="*/ 319 w 2799"/>
                <a:gd name="T15" fmla="*/ 2338 h 3046"/>
                <a:gd name="T16" fmla="*/ 1647 w 2799"/>
                <a:gd name="T17" fmla="*/ 2471 h 3046"/>
                <a:gd name="T18" fmla="*/ 2674 w 2799"/>
                <a:gd name="T19" fmla="*/ 2258 h 3046"/>
                <a:gd name="T20" fmla="*/ 442 w 2799"/>
                <a:gd name="T21" fmla="*/ 2737 h 3046"/>
                <a:gd name="T22" fmla="*/ 239 w 2799"/>
                <a:gd name="T23" fmla="*/ 1523 h 3046"/>
                <a:gd name="T24" fmla="*/ 442 w 2799"/>
                <a:gd name="T25" fmla="*/ 1683 h 3046"/>
                <a:gd name="T26" fmla="*/ 1576 w 2799"/>
                <a:gd name="T27" fmla="*/ 1683 h 3046"/>
                <a:gd name="T28" fmla="*/ 2470 w 2799"/>
                <a:gd name="T29" fmla="*/ 1577 h 3046"/>
                <a:gd name="T30" fmla="*/ 2674 w 2799"/>
                <a:gd name="T31" fmla="*/ 1470 h 3046"/>
                <a:gd name="T32" fmla="*/ 2470 w 2799"/>
                <a:gd name="T33" fmla="*/ 1736 h 3046"/>
                <a:gd name="T34" fmla="*/ 319 w 2799"/>
                <a:gd name="T35" fmla="*/ 1736 h 3046"/>
                <a:gd name="T36" fmla="*/ 132 w 2799"/>
                <a:gd name="T37" fmla="*/ 1470 h 3046"/>
                <a:gd name="T38" fmla="*/ 1691 w 2799"/>
                <a:gd name="T39" fmla="*/ 1470 h 3046"/>
                <a:gd name="T40" fmla="*/ 1558 w 2799"/>
                <a:gd name="T41" fmla="*/ 1550 h 3046"/>
                <a:gd name="T42" fmla="*/ 416 w 2799"/>
                <a:gd name="T43" fmla="*/ 1470 h 3046"/>
                <a:gd name="T44" fmla="*/ 2470 w 2799"/>
                <a:gd name="T45" fmla="*/ 2126 h 3046"/>
                <a:gd name="T46" fmla="*/ 319 w 2799"/>
                <a:gd name="T47" fmla="*/ 2126 h 3046"/>
                <a:gd name="T48" fmla="*/ 194 w 2799"/>
                <a:gd name="T49" fmla="*/ 1860 h 3046"/>
                <a:gd name="T50" fmla="*/ 442 w 2799"/>
                <a:gd name="T51" fmla="*/ 2073 h 3046"/>
                <a:gd name="T52" fmla="*/ 1576 w 2799"/>
                <a:gd name="T53" fmla="*/ 2073 h 3046"/>
                <a:gd name="T54" fmla="*/ 2550 w 2799"/>
                <a:gd name="T55" fmla="*/ 1913 h 3046"/>
                <a:gd name="T56" fmla="*/ 2603 w 2799"/>
                <a:gd name="T57" fmla="*/ 2126 h 3046"/>
                <a:gd name="T58" fmla="*/ 442 w 2799"/>
                <a:gd name="T59" fmla="*/ 2338 h 3046"/>
                <a:gd name="T60" fmla="*/ 1691 w 2799"/>
                <a:gd name="T61" fmla="*/ 2258 h 3046"/>
                <a:gd name="T62" fmla="*/ 1240 w 2799"/>
                <a:gd name="T63" fmla="*/ 2338 h 3046"/>
                <a:gd name="T64" fmla="*/ 1558 w 2799"/>
                <a:gd name="T65" fmla="*/ 1948 h 3046"/>
                <a:gd name="T66" fmla="*/ 416 w 2799"/>
                <a:gd name="T67" fmla="*/ 1860 h 3046"/>
                <a:gd name="T68" fmla="*/ 2373 w 2799"/>
                <a:gd name="T69" fmla="*/ 1860 h 3046"/>
                <a:gd name="T70" fmla="*/ 2674 w 2799"/>
                <a:gd name="T71" fmla="*/ 399 h 3046"/>
                <a:gd name="T72" fmla="*/ 2674 w 2799"/>
                <a:gd name="T73" fmla="*/ 1311 h 3046"/>
                <a:gd name="T74" fmla="*/ 2603 w 2799"/>
                <a:gd name="T75" fmla="*/ 1187 h 3046"/>
                <a:gd name="T76" fmla="*/ 2603 w 2799"/>
                <a:gd name="T77" fmla="*/ 523 h 3046"/>
                <a:gd name="T78" fmla="*/ 442 w 2799"/>
                <a:gd name="T79" fmla="*/ 186 h 3046"/>
                <a:gd name="T80" fmla="*/ 186 w 2799"/>
                <a:gd name="T81" fmla="*/ 789 h 3046"/>
                <a:gd name="T82" fmla="*/ 319 w 2799"/>
                <a:gd name="T83" fmla="*/ 1152 h 3046"/>
                <a:gd name="T84" fmla="*/ 1151 w 2799"/>
                <a:gd name="T85" fmla="*/ 1285 h 3046"/>
                <a:gd name="T86" fmla="*/ 1647 w 2799"/>
                <a:gd name="T87" fmla="*/ 1285 h 3046"/>
                <a:gd name="T88" fmla="*/ 2470 w 2799"/>
                <a:gd name="T89" fmla="*/ 1338 h 3046"/>
                <a:gd name="T90" fmla="*/ 319 w 2799"/>
                <a:gd name="T91" fmla="*/ 1338 h 3046"/>
                <a:gd name="T92" fmla="*/ 132 w 2799"/>
                <a:gd name="T93" fmla="*/ 921 h 3046"/>
                <a:gd name="T94" fmla="*/ 319 w 2799"/>
                <a:gd name="T95" fmla="*/ 1028 h 3046"/>
                <a:gd name="T96" fmla="*/ 319 w 2799"/>
                <a:gd name="T97" fmla="*/ 709 h 3046"/>
                <a:gd name="T98" fmla="*/ 2347 w 2799"/>
                <a:gd name="T99" fmla="*/ 310 h 3046"/>
                <a:gd name="T100" fmla="*/ 2470 w 2799"/>
                <a:gd name="T101" fmla="*/ 789 h 3046"/>
                <a:gd name="T102" fmla="*/ 2347 w 2799"/>
                <a:gd name="T103" fmla="*/ 1125 h 3046"/>
                <a:gd name="T104" fmla="*/ 1107 w 2799"/>
                <a:gd name="T105" fmla="*/ 1152 h 3046"/>
                <a:gd name="T106" fmla="*/ 2674 w 2799"/>
                <a:gd name="T107" fmla="*/ 2913 h 3046"/>
                <a:gd name="T108" fmla="*/ 319 w 2799"/>
                <a:gd name="T109" fmla="*/ 2737 h 3046"/>
                <a:gd name="T110" fmla="*/ 2674 w 2799"/>
                <a:gd name="T111" fmla="*/ 2648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9" h="3046">
                  <a:moveTo>
                    <a:pt x="2701" y="0"/>
                  </a:moveTo>
                  <a:lnTo>
                    <a:pt x="2701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53" y="0"/>
                    <a:pt x="0" y="45"/>
                    <a:pt x="0" y="98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1285"/>
                    <a:pt x="0" y="1285"/>
                    <a:pt x="0" y="1285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683"/>
                    <a:pt x="0" y="1683"/>
                    <a:pt x="0" y="1683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0" y="2152"/>
                    <a:pt x="0" y="2152"/>
                    <a:pt x="0" y="2152"/>
                  </a:cubicBezTo>
                  <a:cubicBezTo>
                    <a:pt x="0" y="2551"/>
                    <a:pt x="0" y="2551"/>
                    <a:pt x="0" y="2551"/>
                  </a:cubicBezTo>
                  <a:cubicBezTo>
                    <a:pt x="0" y="2939"/>
                    <a:pt x="0" y="2939"/>
                    <a:pt x="0" y="2939"/>
                  </a:cubicBezTo>
                  <a:cubicBezTo>
                    <a:pt x="0" y="3001"/>
                    <a:pt x="53" y="3045"/>
                    <a:pt x="106" y="3045"/>
                  </a:cubicBezTo>
                  <a:cubicBezTo>
                    <a:pt x="2701" y="3045"/>
                    <a:pt x="2701" y="3045"/>
                    <a:pt x="2701" y="3045"/>
                  </a:cubicBezTo>
                  <a:cubicBezTo>
                    <a:pt x="2754" y="3045"/>
                    <a:pt x="2798" y="3001"/>
                    <a:pt x="2798" y="2939"/>
                  </a:cubicBezTo>
                  <a:cubicBezTo>
                    <a:pt x="2798" y="2551"/>
                    <a:pt x="2798" y="2551"/>
                    <a:pt x="2798" y="2551"/>
                  </a:cubicBezTo>
                  <a:cubicBezTo>
                    <a:pt x="2798" y="2152"/>
                    <a:pt x="2798" y="2152"/>
                    <a:pt x="2798" y="2152"/>
                  </a:cubicBezTo>
                  <a:cubicBezTo>
                    <a:pt x="2798" y="1763"/>
                    <a:pt x="2798" y="1763"/>
                    <a:pt x="2798" y="1763"/>
                  </a:cubicBezTo>
                  <a:cubicBezTo>
                    <a:pt x="2798" y="1683"/>
                    <a:pt x="2798" y="1683"/>
                    <a:pt x="2798" y="1683"/>
                  </a:cubicBezTo>
                  <a:cubicBezTo>
                    <a:pt x="2798" y="1364"/>
                    <a:pt x="2798" y="1364"/>
                    <a:pt x="2798" y="1364"/>
                  </a:cubicBezTo>
                  <a:cubicBezTo>
                    <a:pt x="2798" y="1285"/>
                    <a:pt x="2798" y="1285"/>
                    <a:pt x="2798" y="1285"/>
                  </a:cubicBezTo>
                  <a:cubicBezTo>
                    <a:pt x="2798" y="895"/>
                    <a:pt x="2798" y="895"/>
                    <a:pt x="2798" y="895"/>
                  </a:cubicBezTo>
                  <a:cubicBezTo>
                    <a:pt x="2798" y="496"/>
                    <a:pt x="2798" y="496"/>
                    <a:pt x="2798" y="496"/>
                  </a:cubicBezTo>
                  <a:cubicBezTo>
                    <a:pt x="2798" y="98"/>
                    <a:pt x="2798" y="98"/>
                    <a:pt x="2798" y="98"/>
                  </a:cubicBezTo>
                  <a:cubicBezTo>
                    <a:pt x="2798" y="45"/>
                    <a:pt x="2754" y="0"/>
                    <a:pt x="2701" y="0"/>
                  </a:cubicBezTo>
                  <a:close/>
                  <a:moveTo>
                    <a:pt x="2674" y="2524"/>
                  </a:moveTo>
                  <a:lnTo>
                    <a:pt x="2674" y="2524"/>
                  </a:lnTo>
                  <a:cubicBezTo>
                    <a:pt x="2603" y="2524"/>
                    <a:pt x="2603" y="2524"/>
                    <a:pt x="2603" y="2524"/>
                  </a:cubicBezTo>
                  <a:cubicBezTo>
                    <a:pt x="2470" y="2524"/>
                    <a:pt x="2470" y="2524"/>
                    <a:pt x="2470" y="2524"/>
                  </a:cubicBezTo>
                  <a:cubicBezTo>
                    <a:pt x="1603" y="2524"/>
                    <a:pt x="1603" y="2524"/>
                    <a:pt x="1603" y="2524"/>
                  </a:cubicBezTo>
                  <a:cubicBezTo>
                    <a:pt x="1195" y="2524"/>
                    <a:pt x="1195" y="2524"/>
                    <a:pt x="1195" y="2524"/>
                  </a:cubicBezTo>
                  <a:cubicBezTo>
                    <a:pt x="319" y="2524"/>
                    <a:pt x="319" y="2524"/>
                    <a:pt x="319" y="2524"/>
                  </a:cubicBezTo>
                  <a:cubicBezTo>
                    <a:pt x="186" y="2524"/>
                    <a:pt x="186" y="2524"/>
                    <a:pt x="186" y="2524"/>
                  </a:cubicBezTo>
                  <a:cubicBezTo>
                    <a:pt x="132" y="2524"/>
                    <a:pt x="132" y="2524"/>
                    <a:pt x="132" y="2524"/>
                  </a:cubicBezTo>
                  <a:cubicBezTo>
                    <a:pt x="132" y="2258"/>
                    <a:pt x="132" y="2258"/>
                    <a:pt x="132" y="2258"/>
                  </a:cubicBezTo>
                  <a:cubicBezTo>
                    <a:pt x="186" y="2258"/>
                    <a:pt x="186" y="2258"/>
                    <a:pt x="186" y="2258"/>
                  </a:cubicBezTo>
                  <a:cubicBezTo>
                    <a:pt x="194" y="2258"/>
                    <a:pt x="194" y="2258"/>
                    <a:pt x="194" y="2258"/>
                  </a:cubicBezTo>
                  <a:cubicBezTo>
                    <a:pt x="212" y="2303"/>
                    <a:pt x="257" y="2338"/>
                    <a:pt x="319" y="2338"/>
                  </a:cubicBezTo>
                  <a:lnTo>
                    <a:pt x="319" y="2338"/>
                  </a:lnTo>
                  <a:cubicBezTo>
                    <a:pt x="319" y="2409"/>
                    <a:pt x="372" y="2471"/>
                    <a:pt x="442" y="2471"/>
                  </a:cubicBezTo>
                  <a:cubicBezTo>
                    <a:pt x="1151" y="2471"/>
                    <a:pt x="1151" y="2471"/>
                    <a:pt x="1151" y="2471"/>
                  </a:cubicBezTo>
                  <a:cubicBezTo>
                    <a:pt x="1346" y="2471"/>
                    <a:pt x="1346" y="2471"/>
                    <a:pt x="1346" y="2471"/>
                  </a:cubicBezTo>
                  <a:cubicBezTo>
                    <a:pt x="1452" y="2471"/>
                    <a:pt x="1452" y="2471"/>
                    <a:pt x="1452" y="2471"/>
                  </a:cubicBezTo>
                  <a:cubicBezTo>
                    <a:pt x="1647" y="2471"/>
                    <a:pt x="1647" y="2471"/>
                    <a:pt x="1647" y="2471"/>
                  </a:cubicBezTo>
                  <a:cubicBezTo>
                    <a:pt x="2347" y="2471"/>
                    <a:pt x="2347" y="2471"/>
                    <a:pt x="2347" y="2471"/>
                  </a:cubicBezTo>
                  <a:cubicBezTo>
                    <a:pt x="2417" y="2471"/>
                    <a:pt x="2470" y="2409"/>
                    <a:pt x="2470" y="2338"/>
                  </a:cubicBezTo>
                  <a:cubicBezTo>
                    <a:pt x="2524" y="2338"/>
                    <a:pt x="2577" y="2303"/>
                    <a:pt x="2595" y="2258"/>
                  </a:cubicBezTo>
                  <a:cubicBezTo>
                    <a:pt x="2603" y="2258"/>
                    <a:pt x="2603" y="2258"/>
                    <a:pt x="2603" y="2258"/>
                  </a:cubicBezTo>
                  <a:cubicBezTo>
                    <a:pt x="2674" y="2258"/>
                    <a:pt x="2674" y="2258"/>
                    <a:pt x="2674" y="2258"/>
                  </a:cubicBezTo>
                  <a:lnTo>
                    <a:pt x="2674" y="2524"/>
                  </a:lnTo>
                  <a:close/>
                  <a:moveTo>
                    <a:pt x="2373" y="2648"/>
                  </a:moveTo>
                  <a:lnTo>
                    <a:pt x="2373" y="2648"/>
                  </a:lnTo>
                  <a:cubicBezTo>
                    <a:pt x="2355" y="2675"/>
                    <a:pt x="2347" y="2701"/>
                    <a:pt x="2347" y="2737"/>
                  </a:cubicBezTo>
                  <a:cubicBezTo>
                    <a:pt x="442" y="2737"/>
                    <a:pt x="442" y="2737"/>
                    <a:pt x="442" y="2737"/>
                  </a:cubicBezTo>
                  <a:cubicBezTo>
                    <a:pt x="442" y="2701"/>
                    <a:pt x="434" y="2675"/>
                    <a:pt x="416" y="2648"/>
                  </a:cubicBezTo>
                  <a:lnTo>
                    <a:pt x="2373" y="2648"/>
                  </a:lnTo>
                  <a:close/>
                  <a:moveTo>
                    <a:pt x="194" y="1470"/>
                  </a:moveTo>
                  <a:lnTo>
                    <a:pt x="194" y="1470"/>
                  </a:lnTo>
                  <a:cubicBezTo>
                    <a:pt x="203" y="1488"/>
                    <a:pt x="221" y="1506"/>
                    <a:pt x="239" y="1523"/>
                  </a:cubicBezTo>
                  <a:cubicBezTo>
                    <a:pt x="257" y="1541"/>
                    <a:pt x="283" y="1550"/>
                    <a:pt x="319" y="1550"/>
                  </a:cubicBezTo>
                  <a:lnTo>
                    <a:pt x="319" y="1550"/>
                  </a:lnTo>
                  <a:cubicBezTo>
                    <a:pt x="319" y="1559"/>
                    <a:pt x="319" y="1568"/>
                    <a:pt x="319" y="1577"/>
                  </a:cubicBezTo>
                  <a:cubicBezTo>
                    <a:pt x="319" y="1594"/>
                    <a:pt x="327" y="1612"/>
                    <a:pt x="336" y="1621"/>
                  </a:cubicBezTo>
                  <a:cubicBezTo>
                    <a:pt x="363" y="1656"/>
                    <a:pt x="398" y="1683"/>
                    <a:pt x="442" y="1683"/>
                  </a:cubicBezTo>
                  <a:cubicBezTo>
                    <a:pt x="1151" y="1683"/>
                    <a:pt x="1151" y="1683"/>
                    <a:pt x="1151" y="1683"/>
                  </a:cubicBezTo>
                  <a:cubicBezTo>
                    <a:pt x="1222" y="1683"/>
                    <a:pt x="1222" y="1683"/>
                    <a:pt x="1222" y="1683"/>
                  </a:cubicBezTo>
                  <a:cubicBezTo>
                    <a:pt x="1346" y="1683"/>
                    <a:pt x="1346" y="1683"/>
                    <a:pt x="1346" y="1683"/>
                  </a:cubicBezTo>
                  <a:cubicBezTo>
                    <a:pt x="1452" y="1683"/>
                    <a:pt x="1452" y="1683"/>
                    <a:pt x="1452" y="1683"/>
                  </a:cubicBezTo>
                  <a:cubicBezTo>
                    <a:pt x="1576" y="1683"/>
                    <a:pt x="1576" y="1683"/>
                    <a:pt x="1576" y="1683"/>
                  </a:cubicBezTo>
                  <a:cubicBezTo>
                    <a:pt x="1647" y="1683"/>
                    <a:pt x="1647" y="1683"/>
                    <a:pt x="1647" y="1683"/>
                  </a:cubicBezTo>
                  <a:cubicBezTo>
                    <a:pt x="2347" y="1683"/>
                    <a:pt x="2347" y="1683"/>
                    <a:pt x="2347" y="1683"/>
                  </a:cubicBezTo>
                  <a:cubicBezTo>
                    <a:pt x="2391" y="1683"/>
                    <a:pt x="2426" y="1656"/>
                    <a:pt x="2453" y="1621"/>
                  </a:cubicBezTo>
                  <a:cubicBezTo>
                    <a:pt x="2462" y="1612"/>
                    <a:pt x="2470" y="1594"/>
                    <a:pt x="2470" y="1577"/>
                  </a:cubicBezTo>
                  <a:lnTo>
                    <a:pt x="2470" y="1577"/>
                  </a:lnTo>
                  <a:cubicBezTo>
                    <a:pt x="2470" y="1550"/>
                    <a:pt x="2470" y="1550"/>
                    <a:pt x="2470" y="1550"/>
                  </a:cubicBezTo>
                  <a:cubicBezTo>
                    <a:pt x="2506" y="1550"/>
                    <a:pt x="2532" y="1541"/>
                    <a:pt x="2550" y="1523"/>
                  </a:cubicBezTo>
                  <a:cubicBezTo>
                    <a:pt x="2568" y="1506"/>
                    <a:pt x="2586" y="1488"/>
                    <a:pt x="2595" y="1470"/>
                  </a:cubicBezTo>
                  <a:cubicBezTo>
                    <a:pt x="2603" y="1470"/>
                    <a:pt x="2603" y="1470"/>
                    <a:pt x="2603" y="1470"/>
                  </a:cubicBezTo>
                  <a:cubicBezTo>
                    <a:pt x="2674" y="1470"/>
                    <a:pt x="2674" y="1470"/>
                    <a:pt x="2674" y="1470"/>
                  </a:cubicBezTo>
                  <a:cubicBezTo>
                    <a:pt x="2674" y="1577"/>
                    <a:pt x="2674" y="1577"/>
                    <a:pt x="2674" y="1577"/>
                  </a:cubicBezTo>
                  <a:cubicBezTo>
                    <a:pt x="2674" y="1710"/>
                    <a:pt x="2674" y="1710"/>
                    <a:pt x="2674" y="1710"/>
                  </a:cubicBezTo>
                  <a:cubicBezTo>
                    <a:pt x="2674" y="1736"/>
                    <a:pt x="2674" y="1736"/>
                    <a:pt x="2674" y="1736"/>
                  </a:cubicBezTo>
                  <a:cubicBezTo>
                    <a:pt x="2603" y="1736"/>
                    <a:pt x="2603" y="1736"/>
                    <a:pt x="2603" y="1736"/>
                  </a:cubicBezTo>
                  <a:cubicBezTo>
                    <a:pt x="2470" y="1736"/>
                    <a:pt x="2470" y="1736"/>
                    <a:pt x="2470" y="1736"/>
                  </a:cubicBezTo>
                  <a:cubicBezTo>
                    <a:pt x="1629" y="1736"/>
                    <a:pt x="1629" y="1736"/>
                    <a:pt x="1629" y="1736"/>
                  </a:cubicBezTo>
                  <a:cubicBezTo>
                    <a:pt x="1603" y="1736"/>
                    <a:pt x="1603" y="1736"/>
                    <a:pt x="1603" y="1736"/>
                  </a:cubicBezTo>
                  <a:cubicBezTo>
                    <a:pt x="1195" y="1736"/>
                    <a:pt x="1195" y="1736"/>
                    <a:pt x="1195" y="1736"/>
                  </a:cubicBezTo>
                  <a:cubicBezTo>
                    <a:pt x="1169" y="1736"/>
                    <a:pt x="1169" y="1736"/>
                    <a:pt x="1169" y="1736"/>
                  </a:cubicBezTo>
                  <a:cubicBezTo>
                    <a:pt x="319" y="1736"/>
                    <a:pt x="319" y="1736"/>
                    <a:pt x="319" y="1736"/>
                  </a:cubicBezTo>
                  <a:cubicBezTo>
                    <a:pt x="186" y="1736"/>
                    <a:pt x="186" y="1736"/>
                    <a:pt x="186" y="1736"/>
                  </a:cubicBezTo>
                  <a:cubicBezTo>
                    <a:pt x="132" y="1736"/>
                    <a:pt x="132" y="1736"/>
                    <a:pt x="132" y="1736"/>
                  </a:cubicBezTo>
                  <a:cubicBezTo>
                    <a:pt x="132" y="1710"/>
                    <a:pt x="132" y="1710"/>
                    <a:pt x="132" y="1710"/>
                  </a:cubicBezTo>
                  <a:cubicBezTo>
                    <a:pt x="132" y="1577"/>
                    <a:pt x="132" y="1577"/>
                    <a:pt x="132" y="1577"/>
                  </a:cubicBezTo>
                  <a:cubicBezTo>
                    <a:pt x="132" y="1470"/>
                    <a:pt x="132" y="1470"/>
                    <a:pt x="132" y="1470"/>
                  </a:cubicBezTo>
                  <a:cubicBezTo>
                    <a:pt x="186" y="1470"/>
                    <a:pt x="186" y="1470"/>
                    <a:pt x="186" y="1470"/>
                  </a:cubicBezTo>
                  <a:lnTo>
                    <a:pt x="194" y="1470"/>
                  </a:lnTo>
                  <a:close/>
                  <a:moveTo>
                    <a:pt x="1558" y="1470"/>
                  </a:moveTo>
                  <a:lnTo>
                    <a:pt x="1558" y="1470"/>
                  </a:lnTo>
                  <a:cubicBezTo>
                    <a:pt x="1691" y="1470"/>
                    <a:pt x="1691" y="1470"/>
                    <a:pt x="1691" y="1470"/>
                  </a:cubicBezTo>
                  <a:cubicBezTo>
                    <a:pt x="2373" y="1470"/>
                    <a:pt x="2373" y="1470"/>
                    <a:pt x="2373" y="1470"/>
                  </a:cubicBezTo>
                  <a:cubicBezTo>
                    <a:pt x="2355" y="1488"/>
                    <a:pt x="2347" y="1506"/>
                    <a:pt x="2347" y="1523"/>
                  </a:cubicBezTo>
                  <a:cubicBezTo>
                    <a:pt x="2347" y="1532"/>
                    <a:pt x="2347" y="1541"/>
                    <a:pt x="2347" y="1550"/>
                  </a:cubicBezTo>
                  <a:cubicBezTo>
                    <a:pt x="1691" y="1550"/>
                    <a:pt x="1691" y="1550"/>
                    <a:pt x="1691" y="1550"/>
                  </a:cubicBezTo>
                  <a:cubicBezTo>
                    <a:pt x="1558" y="1550"/>
                    <a:pt x="1558" y="1550"/>
                    <a:pt x="1558" y="1550"/>
                  </a:cubicBezTo>
                  <a:cubicBezTo>
                    <a:pt x="1240" y="1550"/>
                    <a:pt x="1240" y="1550"/>
                    <a:pt x="1240" y="1550"/>
                  </a:cubicBezTo>
                  <a:cubicBezTo>
                    <a:pt x="1107" y="1550"/>
                    <a:pt x="1107" y="1550"/>
                    <a:pt x="1107" y="1550"/>
                  </a:cubicBezTo>
                  <a:cubicBezTo>
                    <a:pt x="442" y="1550"/>
                    <a:pt x="442" y="1550"/>
                    <a:pt x="442" y="1550"/>
                  </a:cubicBezTo>
                  <a:cubicBezTo>
                    <a:pt x="442" y="1541"/>
                    <a:pt x="442" y="1532"/>
                    <a:pt x="442" y="1523"/>
                  </a:cubicBezTo>
                  <a:cubicBezTo>
                    <a:pt x="434" y="1506"/>
                    <a:pt x="425" y="1488"/>
                    <a:pt x="416" y="1470"/>
                  </a:cubicBezTo>
                  <a:cubicBezTo>
                    <a:pt x="1107" y="1470"/>
                    <a:pt x="1107" y="1470"/>
                    <a:pt x="1107" y="1470"/>
                  </a:cubicBezTo>
                  <a:cubicBezTo>
                    <a:pt x="1240" y="1470"/>
                    <a:pt x="1240" y="1470"/>
                    <a:pt x="1240" y="1470"/>
                  </a:cubicBezTo>
                  <a:lnTo>
                    <a:pt x="1558" y="1470"/>
                  </a:lnTo>
                  <a:close/>
                  <a:moveTo>
                    <a:pt x="2470" y="2126"/>
                  </a:moveTo>
                  <a:lnTo>
                    <a:pt x="2470" y="2126"/>
                  </a:lnTo>
                  <a:cubicBezTo>
                    <a:pt x="1629" y="2126"/>
                    <a:pt x="1629" y="2126"/>
                    <a:pt x="1629" y="2126"/>
                  </a:cubicBezTo>
                  <a:cubicBezTo>
                    <a:pt x="1603" y="2126"/>
                    <a:pt x="1603" y="2126"/>
                    <a:pt x="1603" y="2126"/>
                  </a:cubicBezTo>
                  <a:cubicBezTo>
                    <a:pt x="1195" y="2126"/>
                    <a:pt x="1195" y="2126"/>
                    <a:pt x="1195" y="2126"/>
                  </a:cubicBezTo>
                  <a:cubicBezTo>
                    <a:pt x="1169" y="2126"/>
                    <a:pt x="1169" y="2126"/>
                    <a:pt x="1169" y="2126"/>
                  </a:cubicBezTo>
                  <a:cubicBezTo>
                    <a:pt x="319" y="2126"/>
                    <a:pt x="319" y="2126"/>
                    <a:pt x="319" y="2126"/>
                  </a:cubicBezTo>
                  <a:cubicBezTo>
                    <a:pt x="186" y="2126"/>
                    <a:pt x="186" y="2126"/>
                    <a:pt x="186" y="2126"/>
                  </a:cubicBezTo>
                  <a:cubicBezTo>
                    <a:pt x="132" y="2126"/>
                    <a:pt x="132" y="2126"/>
                    <a:pt x="132" y="2126"/>
                  </a:cubicBezTo>
                  <a:cubicBezTo>
                    <a:pt x="132" y="1860"/>
                    <a:pt x="132" y="1860"/>
                    <a:pt x="132" y="1860"/>
                  </a:cubicBezTo>
                  <a:cubicBezTo>
                    <a:pt x="186" y="1860"/>
                    <a:pt x="186" y="1860"/>
                    <a:pt x="186" y="1860"/>
                  </a:cubicBezTo>
                  <a:cubicBezTo>
                    <a:pt x="194" y="1860"/>
                    <a:pt x="194" y="1860"/>
                    <a:pt x="194" y="1860"/>
                  </a:cubicBezTo>
                  <a:cubicBezTo>
                    <a:pt x="203" y="1887"/>
                    <a:pt x="221" y="1904"/>
                    <a:pt x="239" y="1913"/>
                  </a:cubicBezTo>
                  <a:cubicBezTo>
                    <a:pt x="257" y="1931"/>
                    <a:pt x="283" y="1948"/>
                    <a:pt x="319" y="1948"/>
                  </a:cubicBezTo>
                  <a:lnTo>
                    <a:pt x="319" y="1948"/>
                  </a:lnTo>
                  <a:cubicBezTo>
                    <a:pt x="319" y="1975"/>
                    <a:pt x="327" y="1993"/>
                    <a:pt x="336" y="2019"/>
                  </a:cubicBezTo>
                  <a:cubicBezTo>
                    <a:pt x="363" y="2055"/>
                    <a:pt x="398" y="2073"/>
                    <a:pt x="442" y="2073"/>
                  </a:cubicBezTo>
                  <a:cubicBezTo>
                    <a:pt x="1151" y="2073"/>
                    <a:pt x="1151" y="2073"/>
                    <a:pt x="1151" y="2073"/>
                  </a:cubicBezTo>
                  <a:cubicBezTo>
                    <a:pt x="1222" y="2073"/>
                    <a:pt x="1222" y="2073"/>
                    <a:pt x="1222" y="2073"/>
                  </a:cubicBezTo>
                  <a:cubicBezTo>
                    <a:pt x="1346" y="2073"/>
                    <a:pt x="1346" y="2073"/>
                    <a:pt x="1346" y="2073"/>
                  </a:cubicBezTo>
                  <a:cubicBezTo>
                    <a:pt x="1452" y="2073"/>
                    <a:pt x="1452" y="2073"/>
                    <a:pt x="1452" y="2073"/>
                  </a:cubicBezTo>
                  <a:cubicBezTo>
                    <a:pt x="1576" y="2073"/>
                    <a:pt x="1576" y="2073"/>
                    <a:pt x="1576" y="2073"/>
                  </a:cubicBezTo>
                  <a:cubicBezTo>
                    <a:pt x="1647" y="2073"/>
                    <a:pt x="1647" y="2073"/>
                    <a:pt x="1647" y="2073"/>
                  </a:cubicBezTo>
                  <a:cubicBezTo>
                    <a:pt x="2347" y="2073"/>
                    <a:pt x="2347" y="2073"/>
                    <a:pt x="2347" y="2073"/>
                  </a:cubicBezTo>
                  <a:cubicBezTo>
                    <a:pt x="2391" y="2073"/>
                    <a:pt x="2426" y="2055"/>
                    <a:pt x="2453" y="2019"/>
                  </a:cubicBezTo>
                  <a:cubicBezTo>
                    <a:pt x="2462" y="1993"/>
                    <a:pt x="2470" y="1975"/>
                    <a:pt x="2470" y="1948"/>
                  </a:cubicBezTo>
                  <a:cubicBezTo>
                    <a:pt x="2506" y="1948"/>
                    <a:pt x="2532" y="1931"/>
                    <a:pt x="2550" y="1913"/>
                  </a:cubicBezTo>
                  <a:cubicBezTo>
                    <a:pt x="2568" y="1904"/>
                    <a:pt x="2586" y="1887"/>
                    <a:pt x="2595" y="1860"/>
                  </a:cubicBezTo>
                  <a:cubicBezTo>
                    <a:pt x="2603" y="1860"/>
                    <a:pt x="2603" y="1860"/>
                    <a:pt x="2603" y="1860"/>
                  </a:cubicBezTo>
                  <a:cubicBezTo>
                    <a:pt x="2674" y="1860"/>
                    <a:pt x="2674" y="1860"/>
                    <a:pt x="2674" y="1860"/>
                  </a:cubicBezTo>
                  <a:cubicBezTo>
                    <a:pt x="2674" y="2126"/>
                    <a:pt x="2674" y="2126"/>
                    <a:pt x="2674" y="2126"/>
                  </a:cubicBezTo>
                  <a:cubicBezTo>
                    <a:pt x="2603" y="2126"/>
                    <a:pt x="2603" y="2126"/>
                    <a:pt x="2603" y="2126"/>
                  </a:cubicBezTo>
                  <a:lnTo>
                    <a:pt x="2470" y="2126"/>
                  </a:lnTo>
                  <a:close/>
                  <a:moveTo>
                    <a:pt x="1240" y="2338"/>
                  </a:moveTo>
                  <a:lnTo>
                    <a:pt x="1240" y="2338"/>
                  </a:lnTo>
                  <a:cubicBezTo>
                    <a:pt x="1107" y="2338"/>
                    <a:pt x="1107" y="2338"/>
                    <a:pt x="1107" y="2338"/>
                  </a:cubicBezTo>
                  <a:cubicBezTo>
                    <a:pt x="442" y="2338"/>
                    <a:pt x="442" y="2338"/>
                    <a:pt x="442" y="2338"/>
                  </a:cubicBezTo>
                  <a:cubicBezTo>
                    <a:pt x="442" y="2312"/>
                    <a:pt x="434" y="2276"/>
                    <a:pt x="416" y="2258"/>
                  </a:cubicBezTo>
                  <a:cubicBezTo>
                    <a:pt x="1107" y="2258"/>
                    <a:pt x="1107" y="2258"/>
                    <a:pt x="1107" y="2258"/>
                  </a:cubicBezTo>
                  <a:cubicBezTo>
                    <a:pt x="1240" y="2258"/>
                    <a:pt x="1240" y="2258"/>
                    <a:pt x="1240" y="2258"/>
                  </a:cubicBezTo>
                  <a:cubicBezTo>
                    <a:pt x="1558" y="2258"/>
                    <a:pt x="1558" y="2258"/>
                    <a:pt x="1558" y="2258"/>
                  </a:cubicBezTo>
                  <a:cubicBezTo>
                    <a:pt x="1691" y="2258"/>
                    <a:pt x="1691" y="2258"/>
                    <a:pt x="1691" y="2258"/>
                  </a:cubicBezTo>
                  <a:cubicBezTo>
                    <a:pt x="2373" y="2258"/>
                    <a:pt x="2373" y="2258"/>
                    <a:pt x="2373" y="2258"/>
                  </a:cubicBezTo>
                  <a:cubicBezTo>
                    <a:pt x="2355" y="2276"/>
                    <a:pt x="2347" y="2312"/>
                    <a:pt x="2347" y="2338"/>
                  </a:cubicBezTo>
                  <a:cubicBezTo>
                    <a:pt x="1691" y="2338"/>
                    <a:pt x="1691" y="2338"/>
                    <a:pt x="1691" y="2338"/>
                  </a:cubicBezTo>
                  <a:cubicBezTo>
                    <a:pt x="1558" y="2338"/>
                    <a:pt x="1558" y="2338"/>
                    <a:pt x="1558" y="2338"/>
                  </a:cubicBezTo>
                  <a:lnTo>
                    <a:pt x="1240" y="2338"/>
                  </a:lnTo>
                  <a:close/>
                  <a:moveTo>
                    <a:pt x="2347" y="1913"/>
                  </a:moveTo>
                  <a:lnTo>
                    <a:pt x="2347" y="1913"/>
                  </a:lnTo>
                  <a:cubicBezTo>
                    <a:pt x="2347" y="1922"/>
                    <a:pt x="2347" y="1931"/>
                    <a:pt x="2347" y="1948"/>
                  </a:cubicBezTo>
                  <a:cubicBezTo>
                    <a:pt x="1691" y="1948"/>
                    <a:pt x="1691" y="1948"/>
                    <a:pt x="1691" y="1948"/>
                  </a:cubicBezTo>
                  <a:cubicBezTo>
                    <a:pt x="1558" y="1948"/>
                    <a:pt x="1558" y="1948"/>
                    <a:pt x="1558" y="1948"/>
                  </a:cubicBezTo>
                  <a:cubicBezTo>
                    <a:pt x="1240" y="1948"/>
                    <a:pt x="1240" y="1948"/>
                    <a:pt x="1240" y="1948"/>
                  </a:cubicBezTo>
                  <a:cubicBezTo>
                    <a:pt x="1107" y="1948"/>
                    <a:pt x="1107" y="1948"/>
                    <a:pt x="1107" y="1948"/>
                  </a:cubicBezTo>
                  <a:cubicBezTo>
                    <a:pt x="442" y="1948"/>
                    <a:pt x="442" y="1948"/>
                    <a:pt x="442" y="1948"/>
                  </a:cubicBezTo>
                  <a:cubicBezTo>
                    <a:pt x="442" y="1931"/>
                    <a:pt x="442" y="1922"/>
                    <a:pt x="442" y="1913"/>
                  </a:cubicBezTo>
                  <a:cubicBezTo>
                    <a:pt x="434" y="1895"/>
                    <a:pt x="425" y="1878"/>
                    <a:pt x="416" y="1860"/>
                  </a:cubicBezTo>
                  <a:cubicBezTo>
                    <a:pt x="1107" y="1860"/>
                    <a:pt x="1107" y="1860"/>
                    <a:pt x="1107" y="1860"/>
                  </a:cubicBezTo>
                  <a:cubicBezTo>
                    <a:pt x="1240" y="1860"/>
                    <a:pt x="1240" y="1860"/>
                    <a:pt x="1240" y="1860"/>
                  </a:cubicBezTo>
                  <a:cubicBezTo>
                    <a:pt x="1558" y="1860"/>
                    <a:pt x="1558" y="1860"/>
                    <a:pt x="1558" y="1860"/>
                  </a:cubicBezTo>
                  <a:cubicBezTo>
                    <a:pt x="1691" y="1860"/>
                    <a:pt x="1691" y="1860"/>
                    <a:pt x="1691" y="1860"/>
                  </a:cubicBezTo>
                  <a:cubicBezTo>
                    <a:pt x="2373" y="1860"/>
                    <a:pt x="2373" y="1860"/>
                    <a:pt x="2373" y="1860"/>
                  </a:cubicBezTo>
                  <a:cubicBezTo>
                    <a:pt x="2355" y="1878"/>
                    <a:pt x="2347" y="1895"/>
                    <a:pt x="2347" y="1913"/>
                  </a:cubicBezTo>
                  <a:close/>
                  <a:moveTo>
                    <a:pt x="132" y="133"/>
                  </a:moveTo>
                  <a:lnTo>
                    <a:pt x="132" y="133"/>
                  </a:lnTo>
                  <a:cubicBezTo>
                    <a:pt x="2674" y="133"/>
                    <a:pt x="2674" y="133"/>
                    <a:pt x="2674" y="133"/>
                  </a:cubicBezTo>
                  <a:cubicBezTo>
                    <a:pt x="2674" y="399"/>
                    <a:pt x="2674" y="399"/>
                    <a:pt x="2674" y="399"/>
                  </a:cubicBezTo>
                  <a:cubicBezTo>
                    <a:pt x="2674" y="523"/>
                    <a:pt x="2674" y="523"/>
                    <a:pt x="2674" y="523"/>
                  </a:cubicBezTo>
                  <a:cubicBezTo>
                    <a:pt x="2674" y="789"/>
                    <a:pt x="2674" y="789"/>
                    <a:pt x="2674" y="789"/>
                  </a:cubicBezTo>
                  <a:cubicBezTo>
                    <a:pt x="2674" y="921"/>
                    <a:pt x="2674" y="921"/>
                    <a:pt x="2674" y="921"/>
                  </a:cubicBezTo>
                  <a:cubicBezTo>
                    <a:pt x="2674" y="1187"/>
                    <a:pt x="2674" y="1187"/>
                    <a:pt x="2674" y="1187"/>
                  </a:cubicBezTo>
                  <a:cubicBezTo>
                    <a:pt x="2674" y="1311"/>
                    <a:pt x="2674" y="1311"/>
                    <a:pt x="2674" y="1311"/>
                  </a:cubicBezTo>
                  <a:cubicBezTo>
                    <a:pt x="2674" y="1338"/>
                    <a:pt x="2674" y="1338"/>
                    <a:pt x="2674" y="1338"/>
                  </a:cubicBezTo>
                  <a:cubicBezTo>
                    <a:pt x="2603" y="1338"/>
                    <a:pt x="2603" y="1338"/>
                    <a:pt x="2603" y="1338"/>
                  </a:cubicBezTo>
                  <a:cubicBezTo>
                    <a:pt x="2603" y="1311"/>
                    <a:pt x="2603" y="1311"/>
                    <a:pt x="2603" y="1311"/>
                  </a:cubicBezTo>
                  <a:cubicBezTo>
                    <a:pt x="2603" y="1231"/>
                    <a:pt x="2603" y="1231"/>
                    <a:pt x="2603" y="1231"/>
                  </a:cubicBezTo>
                  <a:cubicBezTo>
                    <a:pt x="2603" y="1187"/>
                    <a:pt x="2603" y="1187"/>
                    <a:pt x="2603" y="1187"/>
                  </a:cubicBezTo>
                  <a:cubicBezTo>
                    <a:pt x="2603" y="1028"/>
                    <a:pt x="2603" y="1028"/>
                    <a:pt x="2603" y="1028"/>
                  </a:cubicBezTo>
                  <a:cubicBezTo>
                    <a:pt x="2603" y="921"/>
                    <a:pt x="2603" y="921"/>
                    <a:pt x="2603" y="921"/>
                  </a:cubicBezTo>
                  <a:cubicBezTo>
                    <a:pt x="2603" y="833"/>
                    <a:pt x="2603" y="833"/>
                    <a:pt x="2603" y="833"/>
                  </a:cubicBezTo>
                  <a:cubicBezTo>
                    <a:pt x="2603" y="789"/>
                    <a:pt x="2603" y="789"/>
                    <a:pt x="2603" y="789"/>
                  </a:cubicBezTo>
                  <a:cubicBezTo>
                    <a:pt x="2603" y="523"/>
                    <a:pt x="2603" y="523"/>
                    <a:pt x="2603" y="523"/>
                  </a:cubicBezTo>
                  <a:cubicBezTo>
                    <a:pt x="2603" y="443"/>
                    <a:pt x="2603" y="443"/>
                    <a:pt x="2603" y="443"/>
                  </a:cubicBezTo>
                  <a:cubicBezTo>
                    <a:pt x="2603" y="425"/>
                    <a:pt x="2595" y="408"/>
                    <a:pt x="2595" y="399"/>
                  </a:cubicBezTo>
                  <a:cubicBezTo>
                    <a:pt x="2577" y="346"/>
                    <a:pt x="2524" y="310"/>
                    <a:pt x="2470" y="310"/>
                  </a:cubicBezTo>
                  <a:cubicBezTo>
                    <a:pt x="2470" y="239"/>
                    <a:pt x="2417" y="186"/>
                    <a:pt x="2347" y="186"/>
                  </a:cubicBezTo>
                  <a:cubicBezTo>
                    <a:pt x="442" y="186"/>
                    <a:pt x="442" y="186"/>
                    <a:pt x="442" y="186"/>
                  </a:cubicBezTo>
                  <a:cubicBezTo>
                    <a:pt x="372" y="186"/>
                    <a:pt x="319" y="239"/>
                    <a:pt x="319" y="310"/>
                  </a:cubicBezTo>
                  <a:cubicBezTo>
                    <a:pt x="257" y="310"/>
                    <a:pt x="212" y="346"/>
                    <a:pt x="194" y="399"/>
                  </a:cubicBezTo>
                  <a:cubicBezTo>
                    <a:pt x="186" y="408"/>
                    <a:pt x="186" y="425"/>
                    <a:pt x="186" y="443"/>
                  </a:cubicBezTo>
                  <a:cubicBezTo>
                    <a:pt x="186" y="523"/>
                    <a:pt x="186" y="523"/>
                    <a:pt x="186" y="523"/>
                  </a:cubicBezTo>
                  <a:cubicBezTo>
                    <a:pt x="186" y="789"/>
                    <a:pt x="186" y="789"/>
                    <a:pt x="186" y="789"/>
                  </a:cubicBezTo>
                  <a:cubicBezTo>
                    <a:pt x="186" y="833"/>
                    <a:pt x="186" y="833"/>
                    <a:pt x="186" y="833"/>
                  </a:cubicBezTo>
                  <a:cubicBezTo>
                    <a:pt x="186" y="921"/>
                    <a:pt x="186" y="921"/>
                    <a:pt x="186" y="921"/>
                  </a:cubicBezTo>
                  <a:cubicBezTo>
                    <a:pt x="186" y="1028"/>
                    <a:pt x="186" y="1028"/>
                    <a:pt x="186" y="1028"/>
                  </a:cubicBezTo>
                  <a:cubicBezTo>
                    <a:pt x="186" y="1072"/>
                    <a:pt x="203" y="1107"/>
                    <a:pt x="239" y="1125"/>
                  </a:cubicBezTo>
                  <a:cubicBezTo>
                    <a:pt x="257" y="1143"/>
                    <a:pt x="283" y="1152"/>
                    <a:pt x="319" y="1152"/>
                  </a:cubicBezTo>
                  <a:lnTo>
                    <a:pt x="319" y="1160"/>
                  </a:lnTo>
                  <a:cubicBezTo>
                    <a:pt x="319" y="1169"/>
                    <a:pt x="319" y="1178"/>
                    <a:pt x="319" y="1187"/>
                  </a:cubicBezTo>
                  <a:cubicBezTo>
                    <a:pt x="319" y="1196"/>
                    <a:pt x="327" y="1214"/>
                    <a:pt x="336" y="1231"/>
                  </a:cubicBezTo>
                  <a:cubicBezTo>
                    <a:pt x="363" y="1267"/>
                    <a:pt x="398" y="1285"/>
                    <a:pt x="442" y="1285"/>
                  </a:cubicBezTo>
                  <a:cubicBezTo>
                    <a:pt x="1151" y="1285"/>
                    <a:pt x="1151" y="1285"/>
                    <a:pt x="1151" y="1285"/>
                  </a:cubicBezTo>
                  <a:cubicBezTo>
                    <a:pt x="1222" y="1285"/>
                    <a:pt x="1222" y="1285"/>
                    <a:pt x="1222" y="1285"/>
                  </a:cubicBezTo>
                  <a:cubicBezTo>
                    <a:pt x="1346" y="1285"/>
                    <a:pt x="1346" y="1285"/>
                    <a:pt x="1346" y="1285"/>
                  </a:cubicBezTo>
                  <a:cubicBezTo>
                    <a:pt x="1452" y="1285"/>
                    <a:pt x="1452" y="1285"/>
                    <a:pt x="1452" y="1285"/>
                  </a:cubicBezTo>
                  <a:cubicBezTo>
                    <a:pt x="1576" y="1285"/>
                    <a:pt x="1576" y="1285"/>
                    <a:pt x="1576" y="1285"/>
                  </a:cubicBezTo>
                  <a:cubicBezTo>
                    <a:pt x="1647" y="1285"/>
                    <a:pt x="1647" y="1285"/>
                    <a:pt x="1647" y="1285"/>
                  </a:cubicBezTo>
                  <a:cubicBezTo>
                    <a:pt x="2347" y="1285"/>
                    <a:pt x="2347" y="1285"/>
                    <a:pt x="2347" y="1285"/>
                  </a:cubicBezTo>
                  <a:cubicBezTo>
                    <a:pt x="2391" y="1285"/>
                    <a:pt x="2426" y="1267"/>
                    <a:pt x="2453" y="1231"/>
                  </a:cubicBezTo>
                  <a:cubicBezTo>
                    <a:pt x="2462" y="1231"/>
                    <a:pt x="2462" y="1231"/>
                    <a:pt x="2470" y="1231"/>
                  </a:cubicBezTo>
                  <a:cubicBezTo>
                    <a:pt x="2470" y="1311"/>
                    <a:pt x="2470" y="1311"/>
                    <a:pt x="2470" y="1311"/>
                  </a:cubicBezTo>
                  <a:cubicBezTo>
                    <a:pt x="2470" y="1338"/>
                    <a:pt x="2470" y="1338"/>
                    <a:pt x="2470" y="1338"/>
                  </a:cubicBezTo>
                  <a:cubicBezTo>
                    <a:pt x="1629" y="1338"/>
                    <a:pt x="1629" y="1338"/>
                    <a:pt x="1629" y="1338"/>
                  </a:cubicBezTo>
                  <a:cubicBezTo>
                    <a:pt x="1603" y="1338"/>
                    <a:pt x="1603" y="1338"/>
                    <a:pt x="1603" y="1338"/>
                  </a:cubicBezTo>
                  <a:cubicBezTo>
                    <a:pt x="1195" y="1338"/>
                    <a:pt x="1195" y="1338"/>
                    <a:pt x="1195" y="1338"/>
                  </a:cubicBezTo>
                  <a:cubicBezTo>
                    <a:pt x="1169" y="1338"/>
                    <a:pt x="1169" y="1338"/>
                    <a:pt x="1169" y="1338"/>
                  </a:cubicBezTo>
                  <a:cubicBezTo>
                    <a:pt x="319" y="1338"/>
                    <a:pt x="319" y="1338"/>
                    <a:pt x="319" y="1338"/>
                  </a:cubicBezTo>
                  <a:cubicBezTo>
                    <a:pt x="186" y="1338"/>
                    <a:pt x="186" y="1338"/>
                    <a:pt x="186" y="1338"/>
                  </a:cubicBezTo>
                  <a:cubicBezTo>
                    <a:pt x="132" y="1338"/>
                    <a:pt x="132" y="1338"/>
                    <a:pt x="132" y="1338"/>
                  </a:cubicBezTo>
                  <a:cubicBezTo>
                    <a:pt x="132" y="1311"/>
                    <a:pt x="132" y="1311"/>
                    <a:pt x="132" y="1311"/>
                  </a:cubicBezTo>
                  <a:cubicBezTo>
                    <a:pt x="132" y="1187"/>
                    <a:pt x="132" y="1187"/>
                    <a:pt x="132" y="1187"/>
                  </a:cubicBezTo>
                  <a:cubicBezTo>
                    <a:pt x="132" y="921"/>
                    <a:pt x="132" y="921"/>
                    <a:pt x="132" y="921"/>
                  </a:cubicBezTo>
                  <a:cubicBezTo>
                    <a:pt x="132" y="789"/>
                    <a:pt x="132" y="789"/>
                    <a:pt x="132" y="789"/>
                  </a:cubicBezTo>
                  <a:cubicBezTo>
                    <a:pt x="132" y="523"/>
                    <a:pt x="132" y="523"/>
                    <a:pt x="132" y="523"/>
                  </a:cubicBezTo>
                  <a:cubicBezTo>
                    <a:pt x="132" y="399"/>
                    <a:pt x="132" y="399"/>
                    <a:pt x="132" y="399"/>
                  </a:cubicBezTo>
                  <a:lnTo>
                    <a:pt x="132" y="133"/>
                  </a:lnTo>
                  <a:close/>
                  <a:moveTo>
                    <a:pt x="319" y="1028"/>
                  </a:moveTo>
                  <a:lnTo>
                    <a:pt x="319" y="1028"/>
                  </a:lnTo>
                  <a:cubicBezTo>
                    <a:pt x="319" y="921"/>
                    <a:pt x="319" y="921"/>
                    <a:pt x="319" y="921"/>
                  </a:cubicBezTo>
                  <a:cubicBezTo>
                    <a:pt x="319" y="833"/>
                    <a:pt x="319" y="833"/>
                    <a:pt x="319" y="833"/>
                  </a:cubicBezTo>
                  <a:cubicBezTo>
                    <a:pt x="319" y="789"/>
                    <a:pt x="319" y="789"/>
                    <a:pt x="319" y="789"/>
                  </a:cubicBezTo>
                  <a:cubicBezTo>
                    <a:pt x="319" y="709"/>
                    <a:pt x="319" y="709"/>
                    <a:pt x="319" y="709"/>
                  </a:cubicBezTo>
                  <a:cubicBezTo>
                    <a:pt x="319" y="523"/>
                    <a:pt x="319" y="523"/>
                    <a:pt x="319" y="523"/>
                  </a:cubicBezTo>
                  <a:cubicBezTo>
                    <a:pt x="319" y="443"/>
                    <a:pt x="319" y="443"/>
                    <a:pt x="319" y="443"/>
                  </a:cubicBezTo>
                  <a:cubicBezTo>
                    <a:pt x="354" y="443"/>
                    <a:pt x="389" y="425"/>
                    <a:pt x="416" y="399"/>
                  </a:cubicBezTo>
                  <a:cubicBezTo>
                    <a:pt x="434" y="372"/>
                    <a:pt x="442" y="346"/>
                    <a:pt x="442" y="310"/>
                  </a:cubicBezTo>
                  <a:cubicBezTo>
                    <a:pt x="2347" y="310"/>
                    <a:pt x="2347" y="310"/>
                    <a:pt x="2347" y="310"/>
                  </a:cubicBezTo>
                  <a:cubicBezTo>
                    <a:pt x="2347" y="346"/>
                    <a:pt x="2355" y="372"/>
                    <a:pt x="2373" y="399"/>
                  </a:cubicBezTo>
                  <a:cubicBezTo>
                    <a:pt x="2400" y="425"/>
                    <a:pt x="2435" y="443"/>
                    <a:pt x="2470" y="443"/>
                  </a:cubicBezTo>
                  <a:cubicBezTo>
                    <a:pt x="2470" y="523"/>
                    <a:pt x="2470" y="523"/>
                    <a:pt x="2470" y="523"/>
                  </a:cubicBezTo>
                  <a:cubicBezTo>
                    <a:pt x="2470" y="709"/>
                    <a:pt x="2470" y="709"/>
                    <a:pt x="2470" y="709"/>
                  </a:cubicBezTo>
                  <a:cubicBezTo>
                    <a:pt x="2470" y="789"/>
                    <a:pt x="2470" y="789"/>
                    <a:pt x="2470" y="789"/>
                  </a:cubicBezTo>
                  <a:cubicBezTo>
                    <a:pt x="2470" y="833"/>
                    <a:pt x="2470" y="833"/>
                    <a:pt x="2470" y="833"/>
                  </a:cubicBezTo>
                  <a:cubicBezTo>
                    <a:pt x="2470" y="921"/>
                    <a:pt x="2470" y="921"/>
                    <a:pt x="2470" y="921"/>
                  </a:cubicBezTo>
                  <a:cubicBezTo>
                    <a:pt x="2470" y="1028"/>
                    <a:pt x="2470" y="1028"/>
                    <a:pt x="2470" y="1028"/>
                  </a:cubicBezTo>
                  <a:cubicBezTo>
                    <a:pt x="2462" y="1028"/>
                    <a:pt x="2462" y="1028"/>
                    <a:pt x="2453" y="1028"/>
                  </a:cubicBezTo>
                  <a:cubicBezTo>
                    <a:pt x="2400" y="1037"/>
                    <a:pt x="2355" y="1081"/>
                    <a:pt x="2347" y="1125"/>
                  </a:cubicBezTo>
                  <a:cubicBezTo>
                    <a:pt x="2347" y="1134"/>
                    <a:pt x="2347" y="1143"/>
                    <a:pt x="2347" y="1152"/>
                  </a:cubicBezTo>
                  <a:cubicBezTo>
                    <a:pt x="1691" y="1152"/>
                    <a:pt x="1691" y="1152"/>
                    <a:pt x="1691" y="1152"/>
                  </a:cubicBezTo>
                  <a:cubicBezTo>
                    <a:pt x="1558" y="1152"/>
                    <a:pt x="1558" y="1152"/>
                    <a:pt x="1558" y="1152"/>
                  </a:cubicBezTo>
                  <a:cubicBezTo>
                    <a:pt x="1240" y="1152"/>
                    <a:pt x="1240" y="1152"/>
                    <a:pt x="1240" y="1152"/>
                  </a:cubicBezTo>
                  <a:cubicBezTo>
                    <a:pt x="1107" y="1152"/>
                    <a:pt x="1107" y="1152"/>
                    <a:pt x="1107" y="1152"/>
                  </a:cubicBezTo>
                  <a:cubicBezTo>
                    <a:pt x="442" y="1152"/>
                    <a:pt x="442" y="1152"/>
                    <a:pt x="442" y="1152"/>
                  </a:cubicBezTo>
                  <a:cubicBezTo>
                    <a:pt x="442" y="1143"/>
                    <a:pt x="442" y="1134"/>
                    <a:pt x="442" y="1125"/>
                  </a:cubicBezTo>
                  <a:cubicBezTo>
                    <a:pt x="434" y="1081"/>
                    <a:pt x="389" y="1037"/>
                    <a:pt x="336" y="1028"/>
                  </a:cubicBezTo>
                  <a:cubicBezTo>
                    <a:pt x="327" y="1028"/>
                    <a:pt x="319" y="1028"/>
                    <a:pt x="319" y="1028"/>
                  </a:cubicBezTo>
                  <a:close/>
                  <a:moveTo>
                    <a:pt x="2674" y="2913"/>
                  </a:moveTo>
                  <a:lnTo>
                    <a:pt x="2674" y="2913"/>
                  </a:lnTo>
                  <a:cubicBezTo>
                    <a:pt x="132" y="2913"/>
                    <a:pt x="132" y="2913"/>
                    <a:pt x="132" y="2913"/>
                  </a:cubicBezTo>
                  <a:cubicBezTo>
                    <a:pt x="132" y="2648"/>
                    <a:pt x="132" y="2648"/>
                    <a:pt x="132" y="2648"/>
                  </a:cubicBezTo>
                  <a:cubicBezTo>
                    <a:pt x="194" y="2648"/>
                    <a:pt x="194" y="2648"/>
                    <a:pt x="194" y="2648"/>
                  </a:cubicBezTo>
                  <a:cubicBezTo>
                    <a:pt x="212" y="2701"/>
                    <a:pt x="257" y="2737"/>
                    <a:pt x="319" y="2737"/>
                  </a:cubicBezTo>
                  <a:cubicBezTo>
                    <a:pt x="319" y="2807"/>
                    <a:pt x="372" y="2860"/>
                    <a:pt x="442" y="2860"/>
                  </a:cubicBezTo>
                  <a:cubicBezTo>
                    <a:pt x="2347" y="2860"/>
                    <a:pt x="2347" y="2860"/>
                    <a:pt x="2347" y="2860"/>
                  </a:cubicBezTo>
                  <a:cubicBezTo>
                    <a:pt x="2417" y="2860"/>
                    <a:pt x="2470" y="2807"/>
                    <a:pt x="2470" y="2737"/>
                  </a:cubicBezTo>
                  <a:cubicBezTo>
                    <a:pt x="2524" y="2737"/>
                    <a:pt x="2577" y="2701"/>
                    <a:pt x="2595" y="2648"/>
                  </a:cubicBezTo>
                  <a:cubicBezTo>
                    <a:pt x="2674" y="2648"/>
                    <a:pt x="2674" y="2648"/>
                    <a:pt x="2674" y="2648"/>
                  </a:cubicBezTo>
                  <a:lnTo>
                    <a:pt x="2674" y="291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63">
              <a:extLst>
                <a:ext uri="{FF2B5EF4-FFF2-40B4-BE49-F238E27FC236}">
                  <a16:creationId xmlns:a16="http://schemas.microsoft.com/office/drawing/2014/main" id="{856D4A03-8D14-FB46-A43C-A00588556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338" y="4366033"/>
              <a:ext cx="645435" cy="645438"/>
            </a:xfrm>
            <a:custGeom>
              <a:avLst/>
              <a:gdLst>
                <a:gd name="T0" fmla="*/ 62 w 585"/>
                <a:gd name="T1" fmla="*/ 478 h 586"/>
                <a:gd name="T2" fmla="*/ 62 w 585"/>
                <a:gd name="T3" fmla="*/ 478 h 586"/>
                <a:gd name="T4" fmla="*/ 71 w 585"/>
                <a:gd name="T5" fmla="*/ 487 h 586"/>
                <a:gd name="T6" fmla="*/ 115 w 585"/>
                <a:gd name="T7" fmla="*/ 532 h 586"/>
                <a:gd name="T8" fmla="*/ 177 w 585"/>
                <a:gd name="T9" fmla="*/ 567 h 586"/>
                <a:gd name="T10" fmla="*/ 292 w 585"/>
                <a:gd name="T11" fmla="*/ 585 h 586"/>
                <a:gd name="T12" fmla="*/ 407 w 585"/>
                <a:gd name="T13" fmla="*/ 567 h 586"/>
                <a:gd name="T14" fmla="*/ 469 w 585"/>
                <a:gd name="T15" fmla="*/ 532 h 586"/>
                <a:gd name="T16" fmla="*/ 513 w 585"/>
                <a:gd name="T17" fmla="*/ 487 h 586"/>
                <a:gd name="T18" fmla="*/ 522 w 585"/>
                <a:gd name="T19" fmla="*/ 478 h 586"/>
                <a:gd name="T20" fmla="*/ 584 w 585"/>
                <a:gd name="T21" fmla="*/ 346 h 586"/>
                <a:gd name="T22" fmla="*/ 584 w 585"/>
                <a:gd name="T23" fmla="*/ 292 h 586"/>
                <a:gd name="T24" fmla="*/ 584 w 585"/>
                <a:gd name="T25" fmla="*/ 266 h 586"/>
                <a:gd name="T26" fmla="*/ 540 w 585"/>
                <a:gd name="T27" fmla="*/ 133 h 586"/>
                <a:gd name="T28" fmla="*/ 496 w 585"/>
                <a:gd name="T29" fmla="*/ 80 h 586"/>
                <a:gd name="T30" fmla="*/ 292 w 585"/>
                <a:gd name="T31" fmla="*/ 0 h 586"/>
                <a:gd name="T32" fmla="*/ 88 w 585"/>
                <a:gd name="T33" fmla="*/ 80 h 586"/>
                <a:gd name="T34" fmla="*/ 44 w 585"/>
                <a:gd name="T35" fmla="*/ 133 h 586"/>
                <a:gd name="T36" fmla="*/ 0 w 585"/>
                <a:gd name="T37" fmla="*/ 266 h 586"/>
                <a:gd name="T38" fmla="*/ 0 w 585"/>
                <a:gd name="T39" fmla="*/ 292 h 586"/>
                <a:gd name="T40" fmla="*/ 0 w 585"/>
                <a:gd name="T41" fmla="*/ 346 h 586"/>
                <a:gd name="T42" fmla="*/ 62 w 585"/>
                <a:gd name="T43" fmla="*/ 478 h 586"/>
                <a:gd name="T44" fmla="*/ 239 w 585"/>
                <a:gd name="T45" fmla="*/ 133 h 586"/>
                <a:gd name="T46" fmla="*/ 239 w 585"/>
                <a:gd name="T47" fmla="*/ 133 h 586"/>
                <a:gd name="T48" fmla="*/ 292 w 585"/>
                <a:gd name="T49" fmla="*/ 124 h 586"/>
                <a:gd name="T50" fmla="*/ 345 w 585"/>
                <a:gd name="T51" fmla="*/ 133 h 586"/>
                <a:gd name="T52" fmla="*/ 451 w 585"/>
                <a:gd name="T53" fmla="*/ 266 h 586"/>
                <a:gd name="T54" fmla="*/ 460 w 585"/>
                <a:gd name="T55" fmla="*/ 292 h 586"/>
                <a:gd name="T56" fmla="*/ 451 w 585"/>
                <a:gd name="T57" fmla="*/ 346 h 586"/>
                <a:gd name="T58" fmla="*/ 407 w 585"/>
                <a:gd name="T59" fmla="*/ 416 h 586"/>
                <a:gd name="T60" fmla="*/ 292 w 585"/>
                <a:gd name="T61" fmla="*/ 461 h 586"/>
                <a:gd name="T62" fmla="*/ 177 w 585"/>
                <a:gd name="T63" fmla="*/ 416 h 586"/>
                <a:gd name="T64" fmla="*/ 133 w 585"/>
                <a:gd name="T65" fmla="*/ 346 h 586"/>
                <a:gd name="T66" fmla="*/ 124 w 585"/>
                <a:gd name="T67" fmla="*/ 292 h 586"/>
                <a:gd name="T68" fmla="*/ 133 w 585"/>
                <a:gd name="T69" fmla="*/ 266 h 586"/>
                <a:gd name="T70" fmla="*/ 239 w 585"/>
                <a:gd name="T71" fmla="*/ 13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5" h="586">
                  <a:moveTo>
                    <a:pt x="62" y="478"/>
                  </a:moveTo>
                  <a:lnTo>
                    <a:pt x="62" y="478"/>
                  </a:lnTo>
                  <a:lnTo>
                    <a:pt x="71" y="487"/>
                  </a:lnTo>
                  <a:cubicBezTo>
                    <a:pt x="88" y="505"/>
                    <a:pt x="106" y="514"/>
                    <a:pt x="115" y="532"/>
                  </a:cubicBezTo>
                  <a:cubicBezTo>
                    <a:pt x="141" y="540"/>
                    <a:pt x="159" y="558"/>
                    <a:pt x="177" y="567"/>
                  </a:cubicBezTo>
                  <a:cubicBezTo>
                    <a:pt x="212" y="576"/>
                    <a:pt x="256" y="585"/>
                    <a:pt x="292" y="585"/>
                  </a:cubicBezTo>
                  <a:cubicBezTo>
                    <a:pt x="327" y="585"/>
                    <a:pt x="372" y="576"/>
                    <a:pt x="407" y="567"/>
                  </a:cubicBezTo>
                  <a:cubicBezTo>
                    <a:pt x="425" y="558"/>
                    <a:pt x="442" y="540"/>
                    <a:pt x="469" y="532"/>
                  </a:cubicBezTo>
                  <a:cubicBezTo>
                    <a:pt x="478" y="514"/>
                    <a:pt x="496" y="505"/>
                    <a:pt x="513" y="487"/>
                  </a:cubicBezTo>
                  <a:lnTo>
                    <a:pt x="522" y="478"/>
                  </a:lnTo>
                  <a:cubicBezTo>
                    <a:pt x="549" y="434"/>
                    <a:pt x="575" y="390"/>
                    <a:pt x="584" y="346"/>
                  </a:cubicBezTo>
                  <a:cubicBezTo>
                    <a:pt x="584" y="328"/>
                    <a:pt x="584" y="310"/>
                    <a:pt x="584" y="292"/>
                  </a:cubicBezTo>
                  <a:cubicBezTo>
                    <a:pt x="584" y="284"/>
                    <a:pt x="584" y="275"/>
                    <a:pt x="584" y="266"/>
                  </a:cubicBezTo>
                  <a:cubicBezTo>
                    <a:pt x="584" y="222"/>
                    <a:pt x="566" y="177"/>
                    <a:pt x="540" y="133"/>
                  </a:cubicBezTo>
                  <a:cubicBezTo>
                    <a:pt x="531" y="115"/>
                    <a:pt x="513" y="97"/>
                    <a:pt x="496" y="80"/>
                  </a:cubicBezTo>
                  <a:cubicBezTo>
                    <a:pt x="442" y="27"/>
                    <a:pt x="372" y="0"/>
                    <a:pt x="292" y="0"/>
                  </a:cubicBezTo>
                  <a:cubicBezTo>
                    <a:pt x="212" y="0"/>
                    <a:pt x="141" y="27"/>
                    <a:pt x="88" y="80"/>
                  </a:cubicBezTo>
                  <a:cubicBezTo>
                    <a:pt x="71" y="97"/>
                    <a:pt x="53" y="115"/>
                    <a:pt x="44" y="133"/>
                  </a:cubicBezTo>
                  <a:cubicBezTo>
                    <a:pt x="17" y="177"/>
                    <a:pt x="0" y="222"/>
                    <a:pt x="0" y="266"/>
                  </a:cubicBezTo>
                  <a:cubicBezTo>
                    <a:pt x="0" y="275"/>
                    <a:pt x="0" y="284"/>
                    <a:pt x="0" y="292"/>
                  </a:cubicBezTo>
                  <a:cubicBezTo>
                    <a:pt x="0" y="310"/>
                    <a:pt x="0" y="328"/>
                    <a:pt x="0" y="346"/>
                  </a:cubicBezTo>
                  <a:cubicBezTo>
                    <a:pt x="8" y="390"/>
                    <a:pt x="35" y="434"/>
                    <a:pt x="62" y="478"/>
                  </a:cubicBezTo>
                  <a:close/>
                  <a:moveTo>
                    <a:pt x="239" y="133"/>
                  </a:moveTo>
                  <a:lnTo>
                    <a:pt x="239" y="133"/>
                  </a:lnTo>
                  <a:cubicBezTo>
                    <a:pt x="256" y="133"/>
                    <a:pt x="274" y="124"/>
                    <a:pt x="292" y="124"/>
                  </a:cubicBezTo>
                  <a:cubicBezTo>
                    <a:pt x="310" y="124"/>
                    <a:pt x="327" y="133"/>
                    <a:pt x="345" y="133"/>
                  </a:cubicBezTo>
                  <a:cubicBezTo>
                    <a:pt x="398" y="151"/>
                    <a:pt x="442" y="204"/>
                    <a:pt x="451" y="266"/>
                  </a:cubicBezTo>
                  <a:cubicBezTo>
                    <a:pt x="460" y="275"/>
                    <a:pt x="460" y="284"/>
                    <a:pt x="460" y="292"/>
                  </a:cubicBezTo>
                  <a:cubicBezTo>
                    <a:pt x="460" y="310"/>
                    <a:pt x="451" y="328"/>
                    <a:pt x="451" y="346"/>
                  </a:cubicBezTo>
                  <a:cubicBezTo>
                    <a:pt x="442" y="372"/>
                    <a:pt x="425" y="399"/>
                    <a:pt x="407" y="416"/>
                  </a:cubicBezTo>
                  <a:cubicBezTo>
                    <a:pt x="372" y="443"/>
                    <a:pt x="336" y="461"/>
                    <a:pt x="292" y="461"/>
                  </a:cubicBezTo>
                  <a:cubicBezTo>
                    <a:pt x="248" y="461"/>
                    <a:pt x="212" y="443"/>
                    <a:pt x="177" y="416"/>
                  </a:cubicBezTo>
                  <a:cubicBezTo>
                    <a:pt x="159" y="399"/>
                    <a:pt x="141" y="372"/>
                    <a:pt x="133" y="346"/>
                  </a:cubicBezTo>
                  <a:cubicBezTo>
                    <a:pt x="133" y="328"/>
                    <a:pt x="124" y="310"/>
                    <a:pt x="124" y="292"/>
                  </a:cubicBezTo>
                  <a:cubicBezTo>
                    <a:pt x="124" y="284"/>
                    <a:pt x="124" y="275"/>
                    <a:pt x="133" y="266"/>
                  </a:cubicBezTo>
                  <a:cubicBezTo>
                    <a:pt x="141" y="204"/>
                    <a:pt x="186" y="151"/>
                    <a:pt x="239" y="13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64">
              <a:extLst>
                <a:ext uri="{FF2B5EF4-FFF2-40B4-BE49-F238E27FC236}">
                  <a16:creationId xmlns:a16="http://schemas.microsoft.com/office/drawing/2014/main" id="{4602D029-B349-9446-9F6C-19AE273A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870" y="4895001"/>
              <a:ext cx="2916597" cy="3071887"/>
            </a:xfrm>
            <a:custGeom>
              <a:avLst/>
              <a:gdLst>
                <a:gd name="T0" fmla="*/ 2648 w 2649"/>
                <a:gd name="T1" fmla="*/ 2789 h 2790"/>
                <a:gd name="T2" fmla="*/ 0 w 2649"/>
                <a:gd name="T3" fmla="*/ 2789 h 2790"/>
                <a:gd name="T4" fmla="*/ 0 w 2649"/>
                <a:gd name="T5" fmla="*/ 0 h 2790"/>
                <a:gd name="T6" fmla="*/ 2648 w 2649"/>
                <a:gd name="T7" fmla="*/ 0 h 2790"/>
                <a:gd name="T8" fmla="*/ 2648 w 2649"/>
                <a:gd name="T9" fmla="*/ 2789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9" h="2790">
                  <a:moveTo>
                    <a:pt x="2648" y="2789"/>
                  </a:moveTo>
                  <a:lnTo>
                    <a:pt x="0" y="2789"/>
                  </a:lnTo>
                  <a:lnTo>
                    <a:pt x="0" y="0"/>
                  </a:lnTo>
                  <a:lnTo>
                    <a:pt x="2648" y="0"/>
                  </a:lnTo>
                  <a:lnTo>
                    <a:pt x="2648" y="27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65">
              <a:extLst>
                <a:ext uri="{FF2B5EF4-FFF2-40B4-BE49-F238E27FC236}">
                  <a16:creationId xmlns:a16="http://schemas.microsoft.com/office/drawing/2014/main" id="{91161596-1C00-F84D-B0A6-5A951A0C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7223" y="4759120"/>
              <a:ext cx="3081596" cy="3353355"/>
            </a:xfrm>
            <a:custGeom>
              <a:avLst/>
              <a:gdLst>
                <a:gd name="T0" fmla="*/ 0 w 2799"/>
                <a:gd name="T1" fmla="*/ 496 h 3047"/>
                <a:gd name="T2" fmla="*/ 0 w 2799"/>
                <a:gd name="T3" fmla="*/ 1763 h 3047"/>
                <a:gd name="T4" fmla="*/ 2692 w 2799"/>
                <a:gd name="T5" fmla="*/ 3046 h 3047"/>
                <a:gd name="T6" fmla="*/ 2798 w 2799"/>
                <a:gd name="T7" fmla="*/ 1674 h 3047"/>
                <a:gd name="T8" fmla="*/ 2798 w 2799"/>
                <a:gd name="T9" fmla="*/ 98 h 3047"/>
                <a:gd name="T10" fmla="*/ 2471 w 2799"/>
                <a:gd name="T11" fmla="*/ 2514 h 3047"/>
                <a:gd name="T12" fmla="*/ 124 w 2799"/>
                <a:gd name="T13" fmla="*/ 2514 h 3047"/>
                <a:gd name="T14" fmla="*/ 310 w 2799"/>
                <a:gd name="T15" fmla="*/ 2337 h 3047"/>
                <a:gd name="T16" fmla="*/ 1638 w 2799"/>
                <a:gd name="T17" fmla="*/ 2461 h 3047"/>
                <a:gd name="T18" fmla="*/ 2666 w 2799"/>
                <a:gd name="T19" fmla="*/ 2258 h 3047"/>
                <a:gd name="T20" fmla="*/ 434 w 2799"/>
                <a:gd name="T21" fmla="*/ 2727 h 3047"/>
                <a:gd name="T22" fmla="*/ 230 w 2799"/>
                <a:gd name="T23" fmla="*/ 1523 h 3047"/>
                <a:gd name="T24" fmla="*/ 434 w 2799"/>
                <a:gd name="T25" fmla="*/ 1674 h 3047"/>
                <a:gd name="T26" fmla="*/ 1567 w 2799"/>
                <a:gd name="T27" fmla="*/ 1674 h 3047"/>
                <a:gd name="T28" fmla="*/ 2471 w 2799"/>
                <a:gd name="T29" fmla="*/ 1576 h 3047"/>
                <a:gd name="T30" fmla="*/ 2666 w 2799"/>
                <a:gd name="T31" fmla="*/ 1470 h 3047"/>
                <a:gd name="T32" fmla="*/ 2471 w 2799"/>
                <a:gd name="T33" fmla="*/ 1727 h 3047"/>
                <a:gd name="T34" fmla="*/ 310 w 2799"/>
                <a:gd name="T35" fmla="*/ 1727 h 3047"/>
                <a:gd name="T36" fmla="*/ 124 w 2799"/>
                <a:gd name="T37" fmla="*/ 1470 h 3047"/>
                <a:gd name="T38" fmla="*/ 1682 w 2799"/>
                <a:gd name="T39" fmla="*/ 1470 h 3047"/>
                <a:gd name="T40" fmla="*/ 1559 w 2799"/>
                <a:gd name="T41" fmla="*/ 1550 h 3047"/>
                <a:gd name="T42" fmla="*/ 407 w 2799"/>
                <a:gd name="T43" fmla="*/ 1470 h 3047"/>
                <a:gd name="T44" fmla="*/ 2471 w 2799"/>
                <a:gd name="T45" fmla="*/ 2125 h 3047"/>
                <a:gd name="T46" fmla="*/ 310 w 2799"/>
                <a:gd name="T47" fmla="*/ 2125 h 3047"/>
                <a:gd name="T48" fmla="*/ 186 w 2799"/>
                <a:gd name="T49" fmla="*/ 1860 h 3047"/>
                <a:gd name="T50" fmla="*/ 434 w 2799"/>
                <a:gd name="T51" fmla="*/ 2071 h 3047"/>
                <a:gd name="T52" fmla="*/ 1567 w 2799"/>
                <a:gd name="T53" fmla="*/ 2071 h 3047"/>
                <a:gd name="T54" fmla="*/ 2542 w 2799"/>
                <a:gd name="T55" fmla="*/ 1913 h 3047"/>
                <a:gd name="T56" fmla="*/ 2595 w 2799"/>
                <a:gd name="T57" fmla="*/ 2125 h 3047"/>
                <a:gd name="T58" fmla="*/ 434 w 2799"/>
                <a:gd name="T59" fmla="*/ 2337 h 3047"/>
                <a:gd name="T60" fmla="*/ 1682 w 2799"/>
                <a:gd name="T61" fmla="*/ 2258 h 3047"/>
                <a:gd name="T62" fmla="*/ 1231 w 2799"/>
                <a:gd name="T63" fmla="*/ 2337 h 3047"/>
                <a:gd name="T64" fmla="*/ 1559 w 2799"/>
                <a:gd name="T65" fmla="*/ 1940 h 3047"/>
                <a:gd name="T66" fmla="*/ 407 w 2799"/>
                <a:gd name="T67" fmla="*/ 1860 h 3047"/>
                <a:gd name="T68" fmla="*/ 2365 w 2799"/>
                <a:gd name="T69" fmla="*/ 1860 h 3047"/>
                <a:gd name="T70" fmla="*/ 2666 w 2799"/>
                <a:gd name="T71" fmla="*/ 390 h 3047"/>
                <a:gd name="T72" fmla="*/ 2666 w 2799"/>
                <a:gd name="T73" fmla="*/ 1311 h 3047"/>
                <a:gd name="T74" fmla="*/ 2595 w 2799"/>
                <a:gd name="T75" fmla="*/ 1178 h 3047"/>
                <a:gd name="T76" fmla="*/ 2595 w 2799"/>
                <a:gd name="T77" fmla="*/ 523 h 3047"/>
                <a:gd name="T78" fmla="*/ 434 w 2799"/>
                <a:gd name="T79" fmla="*/ 178 h 3047"/>
                <a:gd name="T80" fmla="*/ 177 w 2799"/>
                <a:gd name="T81" fmla="*/ 788 h 3047"/>
                <a:gd name="T82" fmla="*/ 310 w 2799"/>
                <a:gd name="T83" fmla="*/ 1151 h 3047"/>
                <a:gd name="T84" fmla="*/ 1142 w 2799"/>
                <a:gd name="T85" fmla="*/ 1284 h 3047"/>
                <a:gd name="T86" fmla="*/ 1638 w 2799"/>
                <a:gd name="T87" fmla="*/ 1284 h 3047"/>
                <a:gd name="T88" fmla="*/ 2471 w 2799"/>
                <a:gd name="T89" fmla="*/ 1338 h 3047"/>
                <a:gd name="T90" fmla="*/ 310 w 2799"/>
                <a:gd name="T91" fmla="*/ 1338 h 3047"/>
                <a:gd name="T92" fmla="*/ 124 w 2799"/>
                <a:gd name="T93" fmla="*/ 913 h 3047"/>
                <a:gd name="T94" fmla="*/ 310 w 2799"/>
                <a:gd name="T95" fmla="*/ 1028 h 3047"/>
                <a:gd name="T96" fmla="*/ 310 w 2799"/>
                <a:gd name="T97" fmla="*/ 709 h 3047"/>
                <a:gd name="T98" fmla="*/ 2338 w 2799"/>
                <a:gd name="T99" fmla="*/ 310 h 3047"/>
                <a:gd name="T100" fmla="*/ 2471 w 2799"/>
                <a:gd name="T101" fmla="*/ 788 h 3047"/>
                <a:gd name="T102" fmla="*/ 2338 w 2799"/>
                <a:gd name="T103" fmla="*/ 1125 h 3047"/>
                <a:gd name="T104" fmla="*/ 1098 w 2799"/>
                <a:gd name="T105" fmla="*/ 1151 h 3047"/>
                <a:gd name="T106" fmla="*/ 2666 w 2799"/>
                <a:gd name="T107" fmla="*/ 2913 h 3047"/>
                <a:gd name="T108" fmla="*/ 310 w 2799"/>
                <a:gd name="T109" fmla="*/ 2727 h 3047"/>
                <a:gd name="T110" fmla="*/ 2666 w 2799"/>
                <a:gd name="T111" fmla="*/ 2647 h 3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9" h="3047">
                  <a:moveTo>
                    <a:pt x="2692" y="0"/>
                  </a:moveTo>
                  <a:lnTo>
                    <a:pt x="2692" y="0"/>
                  </a:ln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5"/>
                    <a:pt x="0" y="98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886"/>
                    <a:pt x="0" y="886"/>
                    <a:pt x="0" y="886"/>
                  </a:cubicBezTo>
                  <a:cubicBezTo>
                    <a:pt x="0" y="1284"/>
                    <a:pt x="0" y="1284"/>
                    <a:pt x="0" y="1284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674"/>
                    <a:pt x="0" y="1674"/>
                    <a:pt x="0" y="1674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0" y="2151"/>
                    <a:pt x="0" y="2151"/>
                    <a:pt x="0" y="2151"/>
                  </a:cubicBezTo>
                  <a:cubicBezTo>
                    <a:pt x="0" y="2550"/>
                    <a:pt x="0" y="2550"/>
                    <a:pt x="0" y="2550"/>
                  </a:cubicBezTo>
                  <a:cubicBezTo>
                    <a:pt x="0" y="2939"/>
                    <a:pt x="0" y="2939"/>
                    <a:pt x="0" y="2939"/>
                  </a:cubicBezTo>
                  <a:cubicBezTo>
                    <a:pt x="0" y="2992"/>
                    <a:pt x="44" y="3046"/>
                    <a:pt x="97" y="3046"/>
                  </a:cubicBezTo>
                  <a:cubicBezTo>
                    <a:pt x="2692" y="3046"/>
                    <a:pt x="2692" y="3046"/>
                    <a:pt x="2692" y="3046"/>
                  </a:cubicBezTo>
                  <a:cubicBezTo>
                    <a:pt x="2745" y="3046"/>
                    <a:pt x="2798" y="2992"/>
                    <a:pt x="2798" y="2939"/>
                  </a:cubicBezTo>
                  <a:cubicBezTo>
                    <a:pt x="2798" y="2550"/>
                    <a:pt x="2798" y="2550"/>
                    <a:pt x="2798" y="2550"/>
                  </a:cubicBezTo>
                  <a:cubicBezTo>
                    <a:pt x="2798" y="2151"/>
                    <a:pt x="2798" y="2151"/>
                    <a:pt x="2798" y="2151"/>
                  </a:cubicBezTo>
                  <a:cubicBezTo>
                    <a:pt x="2798" y="1763"/>
                    <a:pt x="2798" y="1763"/>
                    <a:pt x="2798" y="1763"/>
                  </a:cubicBezTo>
                  <a:cubicBezTo>
                    <a:pt x="2798" y="1674"/>
                    <a:pt x="2798" y="1674"/>
                    <a:pt x="2798" y="1674"/>
                  </a:cubicBezTo>
                  <a:cubicBezTo>
                    <a:pt x="2798" y="1364"/>
                    <a:pt x="2798" y="1364"/>
                    <a:pt x="2798" y="1364"/>
                  </a:cubicBezTo>
                  <a:cubicBezTo>
                    <a:pt x="2798" y="1284"/>
                    <a:pt x="2798" y="1284"/>
                    <a:pt x="2798" y="1284"/>
                  </a:cubicBezTo>
                  <a:cubicBezTo>
                    <a:pt x="2798" y="886"/>
                    <a:pt x="2798" y="886"/>
                    <a:pt x="2798" y="886"/>
                  </a:cubicBezTo>
                  <a:cubicBezTo>
                    <a:pt x="2798" y="496"/>
                    <a:pt x="2798" y="496"/>
                    <a:pt x="2798" y="496"/>
                  </a:cubicBezTo>
                  <a:cubicBezTo>
                    <a:pt x="2798" y="98"/>
                    <a:pt x="2798" y="98"/>
                    <a:pt x="2798" y="98"/>
                  </a:cubicBezTo>
                  <a:cubicBezTo>
                    <a:pt x="2798" y="45"/>
                    <a:pt x="2745" y="0"/>
                    <a:pt x="2692" y="0"/>
                  </a:cubicBezTo>
                  <a:close/>
                  <a:moveTo>
                    <a:pt x="2666" y="2514"/>
                  </a:moveTo>
                  <a:lnTo>
                    <a:pt x="2666" y="2514"/>
                  </a:lnTo>
                  <a:cubicBezTo>
                    <a:pt x="2595" y="2514"/>
                    <a:pt x="2595" y="2514"/>
                    <a:pt x="2595" y="2514"/>
                  </a:cubicBezTo>
                  <a:cubicBezTo>
                    <a:pt x="2471" y="2514"/>
                    <a:pt x="2471" y="2514"/>
                    <a:pt x="2471" y="2514"/>
                  </a:cubicBezTo>
                  <a:cubicBezTo>
                    <a:pt x="1603" y="2514"/>
                    <a:pt x="1603" y="2514"/>
                    <a:pt x="1603" y="2514"/>
                  </a:cubicBezTo>
                  <a:cubicBezTo>
                    <a:pt x="1186" y="2514"/>
                    <a:pt x="1186" y="2514"/>
                    <a:pt x="1186" y="2514"/>
                  </a:cubicBezTo>
                  <a:cubicBezTo>
                    <a:pt x="310" y="2514"/>
                    <a:pt x="310" y="2514"/>
                    <a:pt x="310" y="2514"/>
                  </a:cubicBezTo>
                  <a:cubicBezTo>
                    <a:pt x="177" y="2514"/>
                    <a:pt x="177" y="2514"/>
                    <a:pt x="177" y="2514"/>
                  </a:cubicBezTo>
                  <a:cubicBezTo>
                    <a:pt x="124" y="2514"/>
                    <a:pt x="124" y="2514"/>
                    <a:pt x="124" y="2514"/>
                  </a:cubicBezTo>
                  <a:cubicBezTo>
                    <a:pt x="124" y="2258"/>
                    <a:pt x="124" y="2258"/>
                    <a:pt x="124" y="2258"/>
                  </a:cubicBezTo>
                  <a:cubicBezTo>
                    <a:pt x="177" y="2258"/>
                    <a:pt x="177" y="2258"/>
                    <a:pt x="177" y="2258"/>
                  </a:cubicBezTo>
                  <a:cubicBezTo>
                    <a:pt x="186" y="2258"/>
                    <a:pt x="186" y="2258"/>
                    <a:pt x="186" y="2258"/>
                  </a:cubicBezTo>
                  <a:cubicBezTo>
                    <a:pt x="204" y="2302"/>
                    <a:pt x="257" y="2337"/>
                    <a:pt x="310" y="2337"/>
                  </a:cubicBezTo>
                  <a:lnTo>
                    <a:pt x="310" y="2337"/>
                  </a:lnTo>
                  <a:cubicBezTo>
                    <a:pt x="310" y="2408"/>
                    <a:pt x="363" y="2461"/>
                    <a:pt x="434" y="2461"/>
                  </a:cubicBezTo>
                  <a:cubicBezTo>
                    <a:pt x="1142" y="2461"/>
                    <a:pt x="1142" y="2461"/>
                    <a:pt x="1142" y="2461"/>
                  </a:cubicBezTo>
                  <a:cubicBezTo>
                    <a:pt x="1337" y="2461"/>
                    <a:pt x="1337" y="2461"/>
                    <a:pt x="1337" y="2461"/>
                  </a:cubicBezTo>
                  <a:cubicBezTo>
                    <a:pt x="1444" y="2461"/>
                    <a:pt x="1444" y="2461"/>
                    <a:pt x="1444" y="2461"/>
                  </a:cubicBezTo>
                  <a:cubicBezTo>
                    <a:pt x="1638" y="2461"/>
                    <a:pt x="1638" y="2461"/>
                    <a:pt x="1638" y="2461"/>
                  </a:cubicBezTo>
                  <a:cubicBezTo>
                    <a:pt x="2338" y="2461"/>
                    <a:pt x="2338" y="2461"/>
                    <a:pt x="2338" y="2461"/>
                  </a:cubicBezTo>
                  <a:cubicBezTo>
                    <a:pt x="2409" y="2461"/>
                    <a:pt x="2462" y="2408"/>
                    <a:pt x="2471" y="2337"/>
                  </a:cubicBezTo>
                  <a:cubicBezTo>
                    <a:pt x="2524" y="2337"/>
                    <a:pt x="2568" y="2302"/>
                    <a:pt x="2586" y="2258"/>
                  </a:cubicBezTo>
                  <a:cubicBezTo>
                    <a:pt x="2595" y="2258"/>
                    <a:pt x="2595" y="2258"/>
                    <a:pt x="2595" y="2258"/>
                  </a:cubicBezTo>
                  <a:cubicBezTo>
                    <a:pt x="2666" y="2258"/>
                    <a:pt x="2666" y="2258"/>
                    <a:pt x="2666" y="2258"/>
                  </a:cubicBezTo>
                  <a:lnTo>
                    <a:pt x="2666" y="2514"/>
                  </a:lnTo>
                  <a:close/>
                  <a:moveTo>
                    <a:pt x="2365" y="2647"/>
                  </a:moveTo>
                  <a:lnTo>
                    <a:pt x="2365" y="2647"/>
                  </a:lnTo>
                  <a:cubicBezTo>
                    <a:pt x="2347" y="2674"/>
                    <a:pt x="2338" y="2700"/>
                    <a:pt x="2338" y="2727"/>
                  </a:cubicBezTo>
                  <a:cubicBezTo>
                    <a:pt x="434" y="2727"/>
                    <a:pt x="434" y="2727"/>
                    <a:pt x="434" y="2727"/>
                  </a:cubicBezTo>
                  <a:cubicBezTo>
                    <a:pt x="434" y="2700"/>
                    <a:pt x="425" y="2674"/>
                    <a:pt x="407" y="2647"/>
                  </a:cubicBezTo>
                  <a:lnTo>
                    <a:pt x="2365" y="2647"/>
                  </a:lnTo>
                  <a:close/>
                  <a:moveTo>
                    <a:pt x="186" y="1470"/>
                  </a:moveTo>
                  <a:lnTo>
                    <a:pt x="186" y="1470"/>
                  </a:lnTo>
                  <a:cubicBezTo>
                    <a:pt x="195" y="1488"/>
                    <a:pt x="212" y="1506"/>
                    <a:pt x="230" y="1523"/>
                  </a:cubicBezTo>
                  <a:cubicBezTo>
                    <a:pt x="248" y="1541"/>
                    <a:pt x="275" y="1550"/>
                    <a:pt x="310" y="1550"/>
                  </a:cubicBezTo>
                  <a:lnTo>
                    <a:pt x="310" y="1550"/>
                  </a:lnTo>
                  <a:cubicBezTo>
                    <a:pt x="310" y="1559"/>
                    <a:pt x="310" y="1568"/>
                    <a:pt x="310" y="1576"/>
                  </a:cubicBezTo>
                  <a:cubicBezTo>
                    <a:pt x="319" y="1594"/>
                    <a:pt x="319" y="1603"/>
                    <a:pt x="328" y="1621"/>
                  </a:cubicBezTo>
                  <a:cubicBezTo>
                    <a:pt x="354" y="1656"/>
                    <a:pt x="390" y="1674"/>
                    <a:pt x="434" y="1674"/>
                  </a:cubicBezTo>
                  <a:cubicBezTo>
                    <a:pt x="1142" y="1674"/>
                    <a:pt x="1142" y="1674"/>
                    <a:pt x="1142" y="1674"/>
                  </a:cubicBezTo>
                  <a:cubicBezTo>
                    <a:pt x="1222" y="1674"/>
                    <a:pt x="1222" y="1674"/>
                    <a:pt x="1222" y="1674"/>
                  </a:cubicBezTo>
                  <a:cubicBezTo>
                    <a:pt x="1337" y="1674"/>
                    <a:pt x="1337" y="1674"/>
                    <a:pt x="1337" y="1674"/>
                  </a:cubicBezTo>
                  <a:cubicBezTo>
                    <a:pt x="1444" y="1674"/>
                    <a:pt x="1444" y="1674"/>
                    <a:pt x="1444" y="1674"/>
                  </a:cubicBezTo>
                  <a:cubicBezTo>
                    <a:pt x="1567" y="1674"/>
                    <a:pt x="1567" y="1674"/>
                    <a:pt x="1567" y="1674"/>
                  </a:cubicBezTo>
                  <a:cubicBezTo>
                    <a:pt x="1638" y="1674"/>
                    <a:pt x="1638" y="1674"/>
                    <a:pt x="1638" y="1674"/>
                  </a:cubicBezTo>
                  <a:cubicBezTo>
                    <a:pt x="2338" y="1674"/>
                    <a:pt x="2338" y="1674"/>
                    <a:pt x="2338" y="1674"/>
                  </a:cubicBezTo>
                  <a:cubicBezTo>
                    <a:pt x="2382" y="1674"/>
                    <a:pt x="2418" y="1656"/>
                    <a:pt x="2444" y="1621"/>
                  </a:cubicBezTo>
                  <a:cubicBezTo>
                    <a:pt x="2453" y="1603"/>
                    <a:pt x="2462" y="1594"/>
                    <a:pt x="2462" y="1576"/>
                  </a:cubicBezTo>
                  <a:cubicBezTo>
                    <a:pt x="2471" y="1576"/>
                    <a:pt x="2471" y="1576"/>
                    <a:pt x="2471" y="1576"/>
                  </a:cubicBezTo>
                  <a:cubicBezTo>
                    <a:pt x="2471" y="1550"/>
                    <a:pt x="2471" y="1550"/>
                    <a:pt x="2471" y="1550"/>
                  </a:cubicBezTo>
                  <a:cubicBezTo>
                    <a:pt x="2497" y="1550"/>
                    <a:pt x="2524" y="1541"/>
                    <a:pt x="2542" y="1523"/>
                  </a:cubicBezTo>
                  <a:cubicBezTo>
                    <a:pt x="2568" y="1506"/>
                    <a:pt x="2577" y="1488"/>
                    <a:pt x="2586" y="1470"/>
                  </a:cubicBezTo>
                  <a:cubicBezTo>
                    <a:pt x="2595" y="1470"/>
                    <a:pt x="2595" y="1470"/>
                    <a:pt x="2595" y="1470"/>
                  </a:cubicBezTo>
                  <a:cubicBezTo>
                    <a:pt x="2666" y="1470"/>
                    <a:pt x="2666" y="1470"/>
                    <a:pt x="2666" y="1470"/>
                  </a:cubicBezTo>
                  <a:cubicBezTo>
                    <a:pt x="2666" y="1576"/>
                    <a:pt x="2666" y="1576"/>
                    <a:pt x="2666" y="1576"/>
                  </a:cubicBezTo>
                  <a:cubicBezTo>
                    <a:pt x="2666" y="1701"/>
                    <a:pt x="2666" y="1701"/>
                    <a:pt x="2666" y="1701"/>
                  </a:cubicBezTo>
                  <a:cubicBezTo>
                    <a:pt x="2666" y="1727"/>
                    <a:pt x="2666" y="1727"/>
                    <a:pt x="2666" y="1727"/>
                  </a:cubicBezTo>
                  <a:cubicBezTo>
                    <a:pt x="2595" y="1727"/>
                    <a:pt x="2595" y="1727"/>
                    <a:pt x="2595" y="1727"/>
                  </a:cubicBezTo>
                  <a:cubicBezTo>
                    <a:pt x="2471" y="1727"/>
                    <a:pt x="2471" y="1727"/>
                    <a:pt x="2471" y="1727"/>
                  </a:cubicBezTo>
                  <a:cubicBezTo>
                    <a:pt x="1621" y="1727"/>
                    <a:pt x="1621" y="1727"/>
                    <a:pt x="1621" y="1727"/>
                  </a:cubicBezTo>
                  <a:cubicBezTo>
                    <a:pt x="1603" y="1727"/>
                    <a:pt x="1603" y="1727"/>
                    <a:pt x="1603" y="1727"/>
                  </a:cubicBezTo>
                  <a:cubicBezTo>
                    <a:pt x="1186" y="1727"/>
                    <a:pt x="1186" y="1727"/>
                    <a:pt x="1186" y="1727"/>
                  </a:cubicBezTo>
                  <a:cubicBezTo>
                    <a:pt x="1160" y="1727"/>
                    <a:pt x="1160" y="1727"/>
                    <a:pt x="1160" y="1727"/>
                  </a:cubicBezTo>
                  <a:cubicBezTo>
                    <a:pt x="310" y="1727"/>
                    <a:pt x="310" y="1727"/>
                    <a:pt x="310" y="1727"/>
                  </a:cubicBezTo>
                  <a:cubicBezTo>
                    <a:pt x="177" y="1727"/>
                    <a:pt x="177" y="1727"/>
                    <a:pt x="177" y="1727"/>
                  </a:cubicBezTo>
                  <a:cubicBezTo>
                    <a:pt x="124" y="1727"/>
                    <a:pt x="124" y="1727"/>
                    <a:pt x="124" y="1727"/>
                  </a:cubicBezTo>
                  <a:cubicBezTo>
                    <a:pt x="124" y="1701"/>
                    <a:pt x="124" y="1701"/>
                    <a:pt x="124" y="1701"/>
                  </a:cubicBezTo>
                  <a:cubicBezTo>
                    <a:pt x="124" y="1576"/>
                    <a:pt x="124" y="1576"/>
                    <a:pt x="124" y="1576"/>
                  </a:cubicBezTo>
                  <a:cubicBezTo>
                    <a:pt x="124" y="1470"/>
                    <a:pt x="124" y="1470"/>
                    <a:pt x="124" y="1470"/>
                  </a:cubicBezTo>
                  <a:cubicBezTo>
                    <a:pt x="177" y="1470"/>
                    <a:pt x="177" y="1470"/>
                    <a:pt x="177" y="1470"/>
                  </a:cubicBezTo>
                  <a:lnTo>
                    <a:pt x="186" y="1470"/>
                  </a:lnTo>
                  <a:close/>
                  <a:moveTo>
                    <a:pt x="1550" y="1470"/>
                  </a:moveTo>
                  <a:lnTo>
                    <a:pt x="1550" y="1470"/>
                  </a:lnTo>
                  <a:cubicBezTo>
                    <a:pt x="1682" y="1470"/>
                    <a:pt x="1682" y="1470"/>
                    <a:pt x="1682" y="1470"/>
                  </a:cubicBezTo>
                  <a:cubicBezTo>
                    <a:pt x="2365" y="1470"/>
                    <a:pt x="2365" y="1470"/>
                    <a:pt x="2365" y="1470"/>
                  </a:cubicBezTo>
                  <a:cubicBezTo>
                    <a:pt x="2356" y="1479"/>
                    <a:pt x="2347" y="1497"/>
                    <a:pt x="2338" y="1523"/>
                  </a:cubicBezTo>
                  <a:cubicBezTo>
                    <a:pt x="2338" y="1532"/>
                    <a:pt x="2338" y="1541"/>
                    <a:pt x="2338" y="1550"/>
                  </a:cubicBezTo>
                  <a:cubicBezTo>
                    <a:pt x="1682" y="1550"/>
                    <a:pt x="1682" y="1550"/>
                    <a:pt x="1682" y="1550"/>
                  </a:cubicBezTo>
                  <a:cubicBezTo>
                    <a:pt x="1559" y="1550"/>
                    <a:pt x="1559" y="1550"/>
                    <a:pt x="1559" y="1550"/>
                  </a:cubicBezTo>
                  <a:cubicBezTo>
                    <a:pt x="1231" y="1550"/>
                    <a:pt x="1231" y="1550"/>
                    <a:pt x="1231" y="1550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434" y="1550"/>
                    <a:pt x="434" y="1550"/>
                    <a:pt x="434" y="1550"/>
                  </a:cubicBezTo>
                  <a:cubicBezTo>
                    <a:pt x="434" y="1541"/>
                    <a:pt x="434" y="1532"/>
                    <a:pt x="434" y="1523"/>
                  </a:cubicBezTo>
                  <a:cubicBezTo>
                    <a:pt x="434" y="1497"/>
                    <a:pt x="425" y="1479"/>
                    <a:pt x="407" y="1470"/>
                  </a:cubicBezTo>
                  <a:cubicBezTo>
                    <a:pt x="1107" y="1470"/>
                    <a:pt x="1107" y="1470"/>
                    <a:pt x="1107" y="1470"/>
                  </a:cubicBezTo>
                  <a:cubicBezTo>
                    <a:pt x="1240" y="1470"/>
                    <a:pt x="1240" y="1470"/>
                    <a:pt x="1240" y="1470"/>
                  </a:cubicBezTo>
                  <a:lnTo>
                    <a:pt x="1550" y="1470"/>
                  </a:lnTo>
                  <a:close/>
                  <a:moveTo>
                    <a:pt x="2471" y="2125"/>
                  </a:moveTo>
                  <a:lnTo>
                    <a:pt x="2471" y="2125"/>
                  </a:lnTo>
                  <a:cubicBezTo>
                    <a:pt x="1621" y="2125"/>
                    <a:pt x="1621" y="2125"/>
                    <a:pt x="1621" y="2125"/>
                  </a:cubicBezTo>
                  <a:cubicBezTo>
                    <a:pt x="1603" y="2125"/>
                    <a:pt x="1603" y="2125"/>
                    <a:pt x="1603" y="2125"/>
                  </a:cubicBezTo>
                  <a:cubicBezTo>
                    <a:pt x="1186" y="2125"/>
                    <a:pt x="1186" y="2125"/>
                    <a:pt x="1186" y="2125"/>
                  </a:cubicBezTo>
                  <a:cubicBezTo>
                    <a:pt x="1160" y="2125"/>
                    <a:pt x="1160" y="2125"/>
                    <a:pt x="1160" y="2125"/>
                  </a:cubicBezTo>
                  <a:cubicBezTo>
                    <a:pt x="310" y="2125"/>
                    <a:pt x="310" y="2125"/>
                    <a:pt x="310" y="2125"/>
                  </a:cubicBezTo>
                  <a:cubicBezTo>
                    <a:pt x="177" y="2125"/>
                    <a:pt x="177" y="2125"/>
                    <a:pt x="177" y="2125"/>
                  </a:cubicBezTo>
                  <a:cubicBezTo>
                    <a:pt x="124" y="2125"/>
                    <a:pt x="124" y="2125"/>
                    <a:pt x="124" y="2125"/>
                  </a:cubicBezTo>
                  <a:cubicBezTo>
                    <a:pt x="124" y="1860"/>
                    <a:pt x="124" y="1860"/>
                    <a:pt x="124" y="1860"/>
                  </a:cubicBezTo>
                  <a:cubicBezTo>
                    <a:pt x="177" y="1860"/>
                    <a:pt x="177" y="1860"/>
                    <a:pt x="177" y="1860"/>
                  </a:cubicBezTo>
                  <a:cubicBezTo>
                    <a:pt x="186" y="1860"/>
                    <a:pt x="186" y="1860"/>
                    <a:pt x="186" y="1860"/>
                  </a:cubicBezTo>
                  <a:cubicBezTo>
                    <a:pt x="195" y="1886"/>
                    <a:pt x="212" y="1904"/>
                    <a:pt x="230" y="1913"/>
                  </a:cubicBezTo>
                  <a:cubicBezTo>
                    <a:pt x="248" y="1931"/>
                    <a:pt x="275" y="1940"/>
                    <a:pt x="310" y="1940"/>
                  </a:cubicBezTo>
                  <a:lnTo>
                    <a:pt x="310" y="1940"/>
                  </a:lnTo>
                  <a:cubicBezTo>
                    <a:pt x="310" y="1966"/>
                    <a:pt x="319" y="1992"/>
                    <a:pt x="328" y="2018"/>
                  </a:cubicBezTo>
                  <a:cubicBezTo>
                    <a:pt x="354" y="2045"/>
                    <a:pt x="390" y="2071"/>
                    <a:pt x="434" y="2071"/>
                  </a:cubicBezTo>
                  <a:cubicBezTo>
                    <a:pt x="1142" y="2071"/>
                    <a:pt x="1142" y="2071"/>
                    <a:pt x="1142" y="2071"/>
                  </a:cubicBezTo>
                  <a:cubicBezTo>
                    <a:pt x="1222" y="2071"/>
                    <a:pt x="1222" y="2071"/>
                    <a:pt x="1222" y="2071"/>
                  </a:cubicBezTo>
                  <a:cubicBezTo>
                    <a:pt x="1337" y="2071"/>
                    <a:pt x="1337" y="2071"/>
                    <a:pt x="1337" y="2071"/>
                  </a:cubicBezTo>
                  <a:cubicBezTo>
                    <a:pt x="1444" y="2071"/>
                    <a:pt x="1444" y="2071"/>
                    <a:pt x="1444" y="2071"/>
                  </a:cubicBezTo>
                  <a:cubicBezTo>
                    <a:pt x="1567" y="2071"/>
                    <a:pt x="1567" y="2071"/>
                    <a:pt x="1567" y="2071"/>
                  </a:cubicBezTo>
                  <a:cubicBezTo>
                    <a:pt x="1638" y="2071"/>
                    <a:pt x="1638" y="2071"/>
                    <a:pt x="1638" y="2071"/>
                  </a:cubicBezTo>
                  <a:cubicBezTo>
                    <a:pt x="2338" y="2071"/>
                    <a:pt x="2338" y="2071"/>
                    <a:pt x="2338" y="2071"/>
                  </a:cubicBezTo>
                  <a:cubicBezTo>
                    <a:pt x="2382" y="2071"/>
                    <a:pt x="2418" y="2045"/>
                    <a:pt x="2444" y="2018"/>
                  </a:cubicBezTo>
                  <a:cubicBezTo>
                    <a:pt x="2462" y="1992"/>
                    <a:pt x="2471" y="1966"/>
                    <a:pt x="2471" y="1940"/>
                  </a:cubicBezTo>
                  <a:cubicBezTo>
                    <a:pt x="2497" y="1940"/>
                    <a:pt x="2524" y="1931"/>
                    <a:pt x="2542" y="1913"/>
                  </a:cubicBezTo>
                  <a:cubicBezTo>
                    <a:pt x="2568" y="1904"/>
                    <a:pt x="2577" y="1886"/>
                    <a:pt x="2586" y="1860"/>
                  </a:cubicBezTo>
                  <a:cubicBezTo>
                    <a:pt x="2595" y="1860"/>
                    <a:pt x="2595" y="1860"/>
                    <a:pt x="2595" y="1860"/>
                  </a:cubicBezTo>
                  <a:cubicBezTo>
                    <a:pt x="2666" y="1860"/>
                    <a:pt x="2666" y="1860"/>
                    <a:pt x="2666" y="1860"/>
                  </a:cubicBezTo>
                  <a:cubicBezTo>
                    <a:pt x="2666" y="2125"/>
                    <a:pt x="2666" y="2125"/>
                    <a:pt x="2666" y="2125"/>
                  </a:cubicBezTo>
                  <a:cubicBezTo>
                    <a:pt x="2595" y="2125"/>
                    <a:pt x="2595" y="2125"/>
                    <a:pt x="2595" y="2125"/>
                  </a:cubicBezTo>
                  <a:lnTo>
                    <a:pt x="2471" y="2125"/>
                  </a:lnTo>
                  <a:close/>
                  <a:moveTo>
                    <a:pt x="1231" y="2337"/>
                  </a:moveTo>
                  <a:lnTo>
                    <a:pt x="1231" y="2337"/>
                  </a:lnTo>
                  <a:cubicBezTo>
                    <a:pt x="1098" y="2337"/>
                    <a:pt x="1098" y="2337"/>
                    <a:pt x="1098" y="2337"/>
                  </a:cubicBezTo>
                  <a:cubicBezTo>
                    <a:pt x="434" y="2337"/>
                    <a:pt x="434" y="2337"/>
                    <a:pt x="434" y="2337"/>
                  </a:cubicBezTo>
                  <a:cubicBezTo>
                    <a:pt x="434" y="2302"/>
                    <a:pt x="425" y="2275"/>
                    <a:pt x="407" y="2258"/>
                  </a:cubicBezTo>
                  <a:cubicBezTo>
                    <a:pt x="1107" y="2258"/>
                    <a:pt x="1107" y="2258"/>
                    <a:pt x="1107" y="2258"/>
                  </a:cubicBezTo>
                  <a:cubicBezTo>
                    <a:pt x="1240" y="2258"/>
                    <a:pt x="1240" y="2258"/>
                    <a:pt x="1240" y="2258"/>
                  </a:cubicBezTo>
                  <a:cubicBezTo>
                    <a:pt x="1550" y="2258"/>
                    <a:pt x="1550" y="2258"/>
                    <a:pt x="1550" y="2258"/>
                  </a:cubicBezTo>
                  <a:cubicBezTo>
                    <a:pt x="1682" y="2258"/>
                    <a:pt x="1682" y="2258"/>
                    <a:pt x="1682" y="2258"/>
                  </a:cubicBezTo>
                  <a:cubicBezTo>
                    <a:pt x="2365" y="2258"/>
                    <a:pt x="2365" y="2258"/>
                    <a:pt x="2365" y="2258"/>
                  </a:cubicBezTo>
                  <a:cubicBezTo>
                    <a:pt x="2347" y="2275"/>
                    <a:pt x="2338" y="2302"/>
                    <a:pt x="2338" y="2337"/>
                  </a:cubicBezTo>
                  <a:cubicBezTo>
                    <a:pt x="1682" y="2337"/>
                    <a:pt x="1682" y="2337"/>
                    <a:pt x="1682" y="2337"/>
                  </a:cubicBezTo>
                  <a:cubicBezTo>
                    <a:pt x="1559" y="2337"/>
                    <a:pt x="1559" y="2337"/>
                    <a:pt x="1559" y="2337"/>
                  </a:cubicBezTo>
                  <a:lnTo>
                    <a:pt x="1231" y="2337"/>
                  </a:lnTo>
                  <a:close/>
                  <a:moveTo>
                    <a:pt x="2338" y="1913"/>
                  </a:moveTo>
                  <a:lnTo>
                    <a:pt x="2338" y="1913"/>
                  </a:lnTo>
                  <a:cubicBezTo>
                    <a:pt x="2338" y="1922"/>
                    <a:pt x="2338" y="1931"/>
                    <a:pt x="2338" y="1940"/>
                  </a:cubicBezTo>
                  <a:cubicBezTo>
                    <a:pt x="1682" y="1940"/>
                    <a:pt x="1682" y="1940"/>
                    <a:pt x="1682" y="1940"/>
                  </a:cubicBezTo>
                  <a:cubicBezTo>
                    <a:pt x="1559" y="1940"/>
                    <a:pt x="1559" y="1940"/>
                    <a:pt x="1559" y="1940"/>
                  </a:cubicBezTo>
                  <a:cubicBezTo>
                    <a:pt x="1231" y="1940"/>
                    <a:pt x="1231" y="1940"/>
                    <a:pt x="1231" y="1940"/>
                  </a:cubicBezTo>
                  <a:cubicBezTo>
                    <a:pt x="1098" y="1940"/>
                    <a:pt x="1098" y="1940"/>
                    <a:pt x="1098" y="1940"/>
                  </a:cubicBezTo>
                  <a:cubicBezTo>
                    <a:pt x="434" y="1940"/>
                    <a:pt x="434" y="1940"/>
                    <a:pt x="434" y="1940"/>
                  </a:cubicBezTo>
                  <a:cubicBezTo>
                    <a:pt x="434" y="1931"/>
                    <a:pt x="434" y="1922"/>
                    <a:pt x="434" y="1913"/>
                  </a:cubicBezTo>
                  <a:cubicBezTo>
                    <a:pt x="434" y="1895"/>
                    <a:pt x="425" y="1878"/>
                    <a:pt x="407" y="1860"/>
                  </a:cubicBezTo>
                  <a:cubicBezTo>
                    <a:pt x="1107" y="1860"/>
                    <a:pt x="1107" y="1860"/>
                    <a:pt x="1107" y="1860"/>
                  </a:cubicBezTo>
                  <a:cubicBezTo>
                    <a:pt x="1240" y="1860"/>
                    <a:pt x="1240" y="1860"/>
                    <a:pt x="1240" y="1860"/>
                  </a:cubicBezTo>
                  <a:cubicBezTo>
                    <a:pt x="1550" y="1860"/>
                    <a:pt x="1550" y="1860"/>
                    <a:pt x="1550" y="1860"/>
                  </a:cubicBezTo>
                  <a:cubicBezTo>
                    <a:pt x="1682" y="1860"/>
                    <a:pt x="1682" y="1860"/>
                    <a:pt x="1682" y="1860"/>
                  </a:cubicBezTo>
                  <a:cubicBezTo>
                    <a:pt x="2365" y="1860"/>
                    <a:pt x="2365" y="1860"/>
                    <a:pt x="2365" y="1860"/>
                  </a:cubicBezTo>
                  <a:cubicBezTo>
                    <a:pt x="2356" y="1878"/>
                    <a:pt x="2347" y="1895"/>
                    <a:pt x="2338" y="1913"/>
                  </a:cubicBezTo>
                  <a:close/>
                  <a:moveTo>
                    <a:pt x="124" y="124"/>
                  </a:moveTo>
                  <a:lnTo>
                    <a:pt x="124" y="124"/>
                  </a:lnTo>
                  <a:cubicBezTo>
                    <a:pt x="2666" y="124"/>
                    <a:pt x="2666" y="124"/>
                    <a:pt x="2666" y="124"/>
                  </a:cubicBezTo>
                  <a:cubicBezTo>
                    <a:pt x="2666" y="390"/>
                    <a:pt x="2666" y="390"/>
                    <a:pt x="2666" y="390"/>
                  </a:cubicBezTo>
                  <a:cubicBezTo>
                    <a:pt x="2666" y="523"/>
                    <a:pt x="2666" y="523"/>
                    <a:pt x="2666" y="523"/>
                  </a:cubicBezTo>
                  <a:cubicBezTo>
                    <a:pt x="2666" y="788"/>
                    <a:pt x="2666" y="788"/>
                    <a:pt x="2666" y="788"/>
                  </a:cubicBezTo>
                  <a:cubicBezTo>
                    <a:pt x="2666" y="913"/>
                    <a:pt x="2666" y="913"/>
                    <a:pt x="2666" y="913"/>
                  </a:cubicBezTo>
                  <a:cubicBezTo>
                    <a:pt x="2666" y="1178"/>
                    <a:pt x="2666" y="1178"/>
                    <a:pt x="2666" y="1178"/>
                  </a:cubicBezTo>
                  <a:cubicBezTo>
                    <a:pt x="2666" y="1311"/>
                    <a:pt x="2666" y="1311"/>
                    <a:pt x="2666" y="1311"/>
                  </a:cubicBezTo>
                  <a:cubicBezTo>
                    <a:pt x="2666" y="1338"/>
                    <a:pt x="2666" y="1338"/>
                    <a:pt x="2666" y="1338"/>
                  </a:cubicBezTo>
                  <a:cubicBezTo>
                    <a:pt x="2595" y="1338"/>
                    <a:pt x="2595" y="1338"/>
                    <a:pt x="2595" y="1338"/>
                  </a:cubicBezTo>
                  <a:cubicBezTo>
                    <a:pt x="2595" y="1311"/>
                    <a:pt x="2595" y="1311"/>
                    <a:pt x="2595" y="1311"/>
                  </a:cubicBezTo>
                  <a:cubicBezTo>
                    <a:pt x="2595" y="1231"/>
                    <a:pt x="2595" y="1231"/>
                    <a:pt x="2595" y="1231"/>
                  </a:cubicBezTo>
                  <a:cubicBezTo>
                    <a:pt x="2595" y="1178"/>
                    <a:pt x="2595" y="1178"/>
                    <a:pt x="2595" y="1178"/>
                  </a:cubicBezTo>
                  <a:cubicBezTo>
                    <a:pt x="2595" y="1028"/>
                    <a:pt x="2595" y="1028"/>
                    <a:pt x="2595" y="1028"/>
                  </a:cubicBezTo>
                  <a:cubicBezTo>
                    <a:pt x="2595" y="913"/>
                    <a:pt x="2595" y="913"/>
                    <a:pt x="2595" y="913"/>
                  </a:cubicBezTo>
                  <a:cubicBezTo>
                    <a:pt x="2595" y="833"/>
                    <a:pt x="2595" y="833"/>
                    <a:pt x="2595" y="833"/>
                  </a:cubicBezTo>
                  <a:cubicBezTo>
                    <a:pt x="2595" y="788"/>
                    <a:pt x="2595" y="788"/>
                    <a:pt x="2595" y="788"/>
                  </a:cubicBezTo>
                  <a:cubicBezTo>
                    <a:pt x="2595" y="523"/>
                    <a:pt x="2595" y="523"/>
                    <a:pt x="2595" y="523"/>
                  </a:cubicBezTo>
                  <a:cubicBezTo>
                    <a:pt x="2595" y="443"/>
                    <a:pt x="2595" y="443"/>
                    <a:pt x="2595" y="443"/>
                  </a:cubicBezTo>
                  <a:cubicBezTo>
                    <a:pt x="2595" y="425"/>
                    <a:pt x="2595" y="408"/>
                    <a:pt x="2586" y="390"/>
                  </a:cubicBezTo>
                  <a:cubicBezTo>
                    <a:pt x="2568" y="346"/>
                    <a:pt x="2524" y="310"/>
                    <a:pt x="2471" y="310"/>
                  </a:cubicBezTo>
                  <a:cubicBezTo>
                    <a:pt x="2462" y="240"/>
                    <a:pt x="2409" y="178"/>
                    <a:pt x="2338" y="178"/>
                  </a:cubicBezTo>
                  <a:cubicBezTo>
                    <a:pt x="434" y="178"/>
                    <a:pt x="434" y="178"/>
                    <a:pt x="434" y="178"/>
                  </a:cubicBezTo>
                  <a:cubicBezTo>
                    <a:pt x="363" y="178"/>
                    <a:pt x="310" y="240"/>
                    <a:pt x="310" y="310"/>
                  </a:cubicBezTo>
                  <a:cubicBezTo>
                    <a:pt x="257" y="310"/>
                    <a:pt x="204" y="346"/>
                    <a:pt x="186" y="390"/>
                  </a:cubicBezTo>
                  <a:cubicBezTo>
                    <a:pt x="186" y="408"/>
                    <a:pt x="177" y="425"/>
                    <a:pt x="177" y="443"/>
                  </a:cubicBezTo>
                  <a:cubicBezTo>
                    <a:pt x="177" y="523"/>
                    <a:pt x="177" y="523"/>
                    <a:pt x="177" y="523"/>
                  </a:cubicBezTo>
                  <a:cubicBezTo>
                    <a:pt x="177" y="788"/>
                    <a:pt x="177" y="788"/>
                    <a:pt x="177" y="788"/>
                  </a:cubicBezTo>
                  <a:cubicBezTo>
                    <a:pt x="177" y="833"/>
                    <a:pt x="177" y="833"/>
                    <a:pt x="177" y="833"/>
                  </a:cubicBezTo>
                  <a:cubicBezTo>
                    <a:pt x="177" y="913"/>
                    <a:pt x="177" y="913"/>
                    <a:pt x="177" y="913"/>
                  </a:cubicBezTo>
                  <a:cubicBezTo>
                    <a:pt x="177" y="1028"/>
                    <a:pt x="177" y="1028"/>
                    <a:pt x="177" y="1028"/>
                  </a:cubicBezTo>
                  <a:cubicBezTo>
                    <a:pt x="177" y="1063"/>
                    <a:pt x="195" y="1107"/>
                    <a:pt x="230" y="1125"/>
                  </a:cubicBezTo>
                  <a:cubicBezTo>
                    <a:pt x="248" y="1143"/>
                    <a:pt x="275" y="1151"/>
                    <a:pt x="310" y="1151"/>
                  </a:cubicBezTo>
                  <a:lnTo>
                    <a:pt x="310" y="1151"/>
                  </a:lnTo>
                  <a:cubicBezTo>
                    <a:pt x="310" y="1161"/>
                    <a:pt x="310" y="1169"/>
                    <a:pt x="310" y="1178"/>
                  </a:cubicBezTo>
                  <a:cubicBezTo>
                    <a:pt x="319" y="1196"/>
                    <a:pt x="319" y="1213"/>
                    <a:pt x="328" y="1231"/>
                  </a:cubicBezTo>
                  <a:cubicBezTo>
                    <a:pt x="354" y="1258"/>
                    <a:pt x="390" y="1284"/>
                    <a:pt x="434" y="1284"/>
                  </a:cubicBezTo>
                  <a:cubicBezTo>
                    <a:pt x="1142" y="1284"/>
                    <a:pt x="1142" y="1284"/>
                    <a:pt x="1142" y="1284"/>
                  </a:cubicBezTo>
                  <a:cubicBezTo>
                    <a:pt x="1222" y="1284"/>
                    <a:pt x="1222" y="1284"/>
                    <a:pt x="1222" y="1284"/>
                  </a:cubicBezTo>
                  <a:cubicBezTo>
                    <a:pt x="1337" y="1284"/>
                    <a:pt x="1337" y="1284"/>
                    <a:pt x="1337" y="1284"/>
                  </a:cubicBezTo>
                  <a:cubicBezTo>
                    <a:pt x="1444" y="1284"/>
                    <a:pt x="1444" y="1284"/>
                    <a:pt x="1444" y="1284"/>
                  </a:cubicBezTo>
                  <a:cubicBezTo>
                    <a:pt x="1567" y="1284"/>
                    <a:pt x="1567" y="1284"/>
                    <a:pt x="1567" y="1284"/>
                  </a:cubicBezTo>
                  <a:cubicBezTo>
                    <a:pt x="1638" y="1284"/>
                    <a:pt x="1638" y="1284"/>
                    <a:pt x="1638" y="1284"/>
                  </a:cubicBezTo>
                  <a:cubicBezTo>
                    <a:pt x="2338" y="1284"/>
                    <a:pt x="2338" y="1284"/>
                    <a:pt x="2338" y="1284"/>
                  </a:cubicBezTo>
                  <a:cubicBezTo>
                    <a:pt x="2382" y="1284"/>
                    <a:pt x="2418" y="1258"/>
                    <a:pt x="2444" y="1231"/>
                  </a:cubicBezTo>
                  <a:cubicBezTo>
                    <a:pt x="2453" y="1231"/>
                    <a:pt x="2462" y="1231"/>
                    <a:pt x="2471" y="1231"/>
                  </a:cubicBezTo>
                  <a:cubicBezTo>
                    <a:pt x="2471" y="1311"/>
                    <a:pt x="2471" y="1311"/>
                    <a:pt x="2471" y="1311"/>
                  </a:cubicBezTo>
                  <a:cubicBezTo>
                    <a:pt x="2471" y="1338"/>
                    <a:pt x="2471" y="1338"/>
                    <a:pt x="2471" y="1338"/>
                  </a:cubicBezTo>
                  <a:cubicBezTo>
                    <a:pt x="1621" y="1338"/>
                    <a:pt x="1621" y="1338"/>
                    <a:pt x="1621" y="1338"/>
                  </a:cubicBezTo>
                  <a:cubicBezTo>
                    <a:pt x="1603" y="1338"/>
                    <a:pt x="1603" y="1338"/>
                    <a:pt x="1603" y="1338"/>
                  </a:cubicBezTo>
                  <a:cubicBezTo>
                    <a:pt x="1186" y="1338"/>
                    <a:pt x="1186" y="1338"/>
                    <a:pt x="1186" y="1338"/>
                  </a:cubicBezTo>
                  <a:cubicBezTo>
                    <a:pt x="1160" y="1338"/>
                    <a:pt x="1160" y="1338"/>
                    <a:pt x="1160" y="1338"/>
                  </a:cubicBezTo>
                  <a:cubicBezTo>
                    <a:pt x="310" y="1338"/>
                    <a:pt x="310" y="1338"/>
                    <a:pt x="310" y="1338"/>
                  </a:cubicBezTo>
                  <a:cubicBezTo>
                    <a:pt x="177" y="1338"/>
                    <a:pt x="177" y="1338"/>
                    <a:pt x="177" y="1338"/>
                  </a:cubicBezTo>
                  <a:cubicBezTo>
                    <a:pt x="124" y="1338"/>
                    <a:pt x="124" y="1338"/>
                    <a:pt x="124" y="1338"/>
                  </a:cubicBezTo>
                  <a:cubicBezTo>
                    <a:pt x="124" y="1311"/>
                    <a:pt x="124" y="1311"/>
                    <a:pt x="124" y="1311"/>
                  </a:cubicBezTo>
                  <a:cubicBezTo>
                    <a:pt x="124" y="1178"/>
                    <a:pt x="124" y="1178"/>
                    <a:pt x="124" y="1178"/>
                  </a:cubicBezTo>
                  <a:cubicBezTo>
                    <a:pt x="124" y="913"/>
                    <a:pt x="124" y="913"/>
                    <a:pt x="124" y="913"/>
                  </a:cubicBezTo>
                  <a:cubicBezTo>
                    <a:pt x="124" y="788"/>
                    <a:pt x="124" y="788"/>
                    <a:pt x="124" y="788"/>
                  </a:cubicBezTo>
                  <a:cubicBezTo>
                    <a:pt x="124" y="523"/>
                    <a:pt x="124" y="523"/>
                    <a:pt x="124" y="523"/>
                  </a:cubicBezTo>
                  <a:cubicBezTo>
                    <a:pt x="124" y="390"/>
                    <a:pt x="124" y="390"/>
                    <a:pt x="124" y="390"/>
                  </a:cubicBezTo>
                  <a:lnTo>
                    <a:pt x="124" y="124"/>
                  </a:lnTo>
                  <a:close/>
                  <a:moveTo>
                    <a:pt x="310" y="1028"/>
                  </a:moveTo>
                  <a:lnTo>
                    <a:pt x="310" y="1028"/>
                  </a:lnTo>
                  <a:cubicBezTo>
                    <a:pt x="310" y="913"/>
                    <a:pt x="310" y="913"/>
                    <a:pt x="310" y="913"/>
                  </a:cubicBezTo>
                  <a:cubicBezTo>
                    <a:pt x="310" y="833"/>
                    <a:pt x="310" y="833"/>
                    <a:pt x="310" y="833"/>
                  </a:cubicBezTo>
                  <a:cubicBezTo>
                    <a:pt x="310" y="788"/>
                    <a:pt x="310" y="788"/>
                    <a:pt x="310" y="788"/>
                  </a:cubicBezTo>
                  <a:cubicBezTo>
                    <a:pt x="310" y="709"/>
                    <a:pt x="310" y="709"/>
                    <a:pt x="310" y="709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443"/>
                    <a:pt x="310" y="443"/>
                    <a:pt x="310" y="443"/>
                  </a:cubicBezTo>
                  <a:cubicBezTo>
                    <a:pt x="345" y="443"/>
                    <a:pt x="390" y="425"/>
                    <a:pt x="407" y="390"/>
                  </a:cubicBezTo>
                  <a:cubicBezTo>
                    <a:pt x="425" y="372"/>
                    <a:pt x="434" y="346"/>
                    <a:pt x="434" y="310"/>
                  </a:cubicBezTo>
                  <a:cubicBezTo>
                    <a:pt x="2338" y="310"/>
                    <a:pt x="2338" y="310"/>
                    <a:pt x="2338" y="310"/>
                  </a:cubicBezTo>
                  <a:cubicBezTo>
                    <a:pt x="2338" y="346"/>
                    <a:pt x="2347" y="372"/>
                    <a:pt x="2365" y="390"/>
                  </a:cubicBezTo>
                  <a:cubicBezTo>
                    <a:pt x="2391" y="425"/>
                    <a:pt x="2426" y="443"/>
                    <a:pt x="2471" y="443"/>
                  </a:cubicBezTo>
                  <a:cubicBezTo>
                    <a:pt x="2471" y="523"/>
                    <a:pt x="2471" y="523"/>
                    <a:pt x="2471" y="523"/>
                  </a:cubicBezTo>
                  <a:cubicBezTo>
                    <a:pt x="2471" y="709"/>
                    <a:pt x="2471" y="709"/>
                    <a:pt x="2471" y="709"/>
                  </a:cubicBezTo>
                  <a:cubicBezTo>
                    <a:pt x="2471" y="788"/>
                    <a:pt x="2471" y="788"/>
                    <a:pt x="2471" y="788"/>
                  </a:cubicBezTo>
                  <a:cubicBezTo>
                    <a:pt x="2471" y="833"/>
                    <a:pt x="2471" y="833"/>
                    <a:pt x="2471" y="833"/>
                  </a:cubicBezTo>
                  <a:cubicBezTo>
                    <a:pt x="2471" y="913"/>
                    <a:pt x="2471" y="913"/>
                    <a:pt x="2471" y="913"/>
                  </a:cubicBezTo>
                  <a:cubicBezTo>
                    <a:pt x="2471" y="1028"/>
                    <a:pt x="2471" y="1028"/>
                    <a:pt x="2471" y="1028"/>
                  </a:cubicBezTo>
                  <a:cubicBezTo>
                    <a:pt x="2462" y="1028"/>
                    <a:pt x="2453" y="1028"/>
                    <a:pt x="2444" y="1028"/>
                  </a:cubicBezTo>
                  <a:cubicBezTo>
                    <a:pt x="2391" y="1036"/>
                    <a:pt x="2347" y="1072"/>
                    <a:pt x="2338" y="1125"/>
                  </a:cubicBezTo>
                  <a:cubicBezTo>
                    <a:pt x="2338" y="1134"/>
                    <a:pt x="2338" y="1143"/>
                    <a:pt x="2338" y="1151"/>
                  </a:cubicBezTo>
                  <a:cubicBezTo>
                    <a:pt x="1682" y="1151"/>
                    <a:pt x="1682" y="1151"/>
                    <a:pt x="1682" y="1151"/>
                  </a:cubicBezTo>
                  <a:cubicBezTo>
                    <a:pt x="1559" y="1151"/>
                    <a:pt x="1559" y="1151"/>
                    <a:pt x="1559" y="1151"/>
                  </a:cubicBezTo>
                  <a:cubicBezTo>
                    <a:pt x="1231" y="1151"/>
                    <a:pt x="1231" y="1151"/>
                    <a:pt x="1231" y="1151"/>
                  </a:cubicBezTo>
                  <a:cubicBezTo>
                    <a:pt x="1098" y="1151"/>
                    <a:pt x="1098" y="1151"/>
                    <a:pt x="1098" y="1151"/>
                  </a:cubicBezTo>
                  <a:cubicBezTo>
                    <a:pt x="434" y="1151"/>
                    <a:pt x="434" y="1151"/>
                    <a:pt x="434" y="1151"/>
                  </a:cubicBezTo>
                  <a:cubicBezTo>
                    <a:pt x="434" y="1143"/>
                    <a:pt x="434" y="1134"/>
                    <a:pt x="434" y="1125"/>
                  </a:cubicBezTo>
                  <a:cubicBezTo>
                    <a:pt x="425" y="1072"/>
                    <a:pt x="381" y="1036"/>
                    <a:pt x="328" y="1028"/>
                  </a:cubicBezTo>
                  <a:cubicBezTo>
                    <a:pt x="328" y="1028"/>
                    <a:pt x="319" y="1028"/>
                    <a:pt x="310" y="1028"/>
                  </a:cubicBezTo>
                  <a:close/>
                  <a:moveTo>
                    <a:pt x="2666" y="2913"/>
                  </a:moveTo>
                  <a:lnTo>
                    <a:pt x="2666" y="2913"/>
                  </a:lnTo>
                  <a:cubicBezTo>
                    <a:pt x="124" y="2913"/>
                    <a:pt x="124" y="2913"/>
                    <a:pt x="124" y="2913"/>
                  </a:cubicBezTo>
                  <a:cubicBezTo>
                    <a:pt x="124" y="2647"/>
                    <a:pt x="124" y="2647"/>
                    <a:pt x="124" y="2647"/>
                  </a:cubicBezTo>
                  <a:cubicBezTo>
                    <a:pt x="186" y="2647"/>
                    <a:pt x="186" y="2647"/>
                    <a:pt x="186" y="2647"/>
                  </a:cubicBezTo>
                  <a:cubicBezTo>
                    <a:pt x="204" y="2691"/>
                    <a:pt x="257" y="2727"/>
                    <a:pt x="310" y="2727"/>
                  </a:cubicBezTo>
                  <a:cubicBezTo>
                    <a:pt x="310" y="2798"/>
                    <a:pt x="363" y="2860"/>
                    <a:pt x="434" y="2860"/>
                  </a:cubicBezTo>
                  <a:cubicBezTo>
                    <a:pt x="2338" y="2860"/>
                    <a:pt x="2338" y="2860"/>
                    <a:pt x="2338" y="2860"/>
                  </a:cubicBezTo>
                  <a:cubicBezTo>
                    <a:pt x="2409" y="2860"/>
                    <a:pt x="2462" y="2798"/>
                    <a:pt x="2471" y="2727"/>
                  </a:cubicBezTo>
                  <a:cubicBezTo>
                    <a:pt x="2524" y="2727"/>
                    <a:pt x="2568" y="2691"/>
                    <a:pt x="2586" y="2647"/>
                  </a:cubicBezTo>
                  <a:cubicBezTo>
                    <a:pt x="2666" y="2647"/>
                    <a:pt x="2666" y="2647"/>
                    <a:pt x="2666" y="2647"/>
                  </a:cubicBezTo>
                  <a:lnTo>
                    <a:pt x="2666" y="291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66">
              <a:extLst>
                <a:ext uri="{FF2B5EF4-FFF2-40B4-BE49-F238E27FC236}">
                  <a16:creationId xmlns:a16="http://schemas.microsoft.com/office/drawing/2014/main" id="{368952E2-3904-AE4F-8B76-38AC6C3F5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598" y="5234704"/>
              <a:ext cx="655141" cy="655141"/>
            </a:xfrm>
            <a:custGeom>
              <a:avLst/>
              <a:gdLst>
                <a:gd name="T0" fmla="*/ 62 w 595"/>
                <a:gd name="T1" fmla="*/ 479 h 595"/>
                <a:gd name="T2" fmla="*/ 62 w 595"/>
                <a:gd name="T3" fmla="*/ 479 h 595"/>
                <a:gd name="T4" fmla="*/ 80 w 595"/>
                <a:gd name="T5" fmla="*/ 496 h 595"/>
                <a:gd name="T6" fmla="*/ 124 w 595"/>
                <a:gd name="T7" fmla="*/ 540 h 595"/>
                <a:gd name="T8" fmla="*/ 186 w 595"/>
                <a:gd name="T9" fmla="*/ 567 h 595"/>
                <a:gd name="T10" fmla="*/ 292 w 595"/>
                <a:gd name="T11" fmla="*/ 594 h 595"/>
                <a:gd name="T12" fmla="*/ 407 w 595"/>
                <a:gd name="T13" fmla="*/ 567 h 595"/>
                <a:gd name="T14" fmla="*/ 469 w 595"/>
                <a:gd name="T15" fmla="*/ 540 h 595"/>
                <a:gd name="T16" fmla="*/ 514 w 595"/>
                <a:gd name="T17" fmla="*/ 496 h 595"/>
                <a:gd name="T18" fmla="*/ 523 w 595"/>
                <a:gd name="T19" fmla="*/ 479 h 595"/>
                <a:gd name="T20" fmla="*/ 584 w 595"/>
                <a:gd name="T21" fmla="*/ 354 h 595"/>
                <a:gd name="T22" fmla="*/ 594 w 595"/>
                <a:gd name="T23" fmla="*/ 301 h 595"/>
                <a:gd name="T24" fmla="*/ 584 w 595"/>
                <a:gd name="T25" fmla="*/ 275 h 595"/>
                <a:gd name="T26" fmla="*/ 540 w 595"/>
                <a:gd name="T27" fmla="*/ 142 h 595"/>
                <a:gd name="T28" fmla="*/ 505 w 595"/>
                <a:gd name="T29" fmla="*/ 89 h 595"/>
                <a:gd name="T30" fmla="*/ 292 w 595"/>
                <a:gd name="T31" fmla="*/ 0 h 595"/>
                <a:gd name="T32" fmla="*/ 88 w 595"/>
                <a:gd name="T33" fmla="*/ 89 h 595"/>
                <a:gd name="T34" fmla="*/ 44 w 595"/>
                <a:gd name="T35" fmla="*/ 142 h 595"/>
                <a:gd name="T36" fmla="*/ 0 w 595"/>
                <a:gd name="T37" fmla="*/ 275 h 595"/>
                <a:gd name="T38" fmla="*/ 0 w 595"/>
                <a:gd name="T39" fmla="*/ 301 h 595"/>
                <a:gd name="T40" fmla="*/ 9 w 595"/>
                <a:gd name="T41" fmla="*/ 354 h 595"/>
                <a:gd name="T42" fmla="*/ 62 w 595"/>
                <a:gd name="T43" fmla="*/ 479 h 595"/>
                <a:gd name="T44" fmla="*/ 239 w 595"/>
                <a:gd name="T45" fmla="*/ 142 h 595"/>
                <a:gd name="T46" fmla="*/ 239 w 595"/>
                <a:gd name="T47" fmla="*/ 142 h 595"/>
                <a:gd name="T48" fmla="*/ 292 w 595"/>
                <a:gd name="T49" fmla="*/ 133 h 595"/>
                <a:gd name="T50" fmla="*/ 346 w 595"/>
                <a:gd name="T51" fmla="*/ 142 h 595"/>
                <a:gd name="T52" fmla="*/ 461 w 595"/>
                <a:gd name="T53" fmla="*/ 275 h 595"/>
                <a:gd name="T54" fmla="*/ 461 w 595"/>
                <a:gd name="T55" fmla="*/ 301 h 595"/>
                <a:gd name="T56" fmla="*/ 452 w 595"/>
                <a:gd name="T57" fmla="*/ 354 h 595"/>
                <a:gd name="T58" fmla="*/ 407 w 595"/>
                <a:gd name="T59" fmla="*/ 417 h 595"/>
                <a:gd name="T60" fmla="*/ 292 w 595"/>
                <a:gd name="T61" fmla="*/ 461 h 595"/>
                <a:gd name="T62" fmla="*/ 186 w 595"/>
                <a:gd name="T63" fmla="*/ 417 h 595"/>
                <a:gd name="T64" fmla="*/ 142 w 595"/>
                <a:gd name="T65" fmla="*/ 354 h 595"/>
                <a:gd name="T66" fmla="*/ 133 w 595"/>
                <a:gd name="T67" fmla="*/ 301 h 595"/>
                <a:gd name="T68" fmla="*/ 133 w 595"/>
                <a:gd name="T69" fmla="*/ 275 h 595"/>
                <a:gd name="T70" fmla="*/ 239 w 595"/>
                <a:gd name="T71" fmla="*/ 14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5" h="595">
                  <a:moveTo>
                    <a:pt x="62" y="479"/>
                  </a:moveTo>
                  <a:lnTo>
                    <a:pt x="62" y="479"/>
                  </a:lnTo>
                  <a:cubicBezTo>
                    <a:pt x="71" y="487"/>
                    <a:pt x="71" y="487"/>
                    <a:pt x="80" y="496"/>
                  </a:cubicBezTo>
                  <a:cubicBezTo>
                    <a:pt x="88" y="514"/>
                    <a:pt x="106" y="523"/>
                    <a:pt x="124" y="540"/>
                  </a:cubicBezTo>
                  <a:cubicBezTo>
                    <a:pt x="142" y="549"/>
                    <a:pt x="159" y="558"/>
                    <a:pt x="186" y="567"/>
                  </a:cubicBezTo>
                  <a:cubicBezTo>
                    <a:pt x="221" y="585"/>
                    <a:pt x="257" y="594"/>
                    <a:pt x="292" y="594"/>
                  </a:cubicBezTo>
                  <a:cubicBezTo>
                    <a:pt x="336" y="594"/>
                    <a:pt x="372" y="585"/>
                    <a:pt x="407" y="567"/>
                  </a:cubicBezTo>
                  <a:cubicBezTo>
                    <a:pt x="425" y="558"/>
                    <a:pt x="452" y="549"/>
                    <a:pt x="469" y="540"/>
                  </a:cubicBezTo>
                  <a:cubicBezTo>
                    <a:pt x="487" y="523"/>
                    <a:pt x="496" y="514"/>
                    <a:pt x="514" y="496"/>
                  </a:cubicBezTo>
                  <a:cubicBezTo>
                    <a:pt x="514" y="487"/>
                    <a:pt x="523" y="487"/>
                    <a:pt x="523" y="479"/>
                  </a:cubicBezTo>
                  <a:cubicBezTo>
                    <a:pt x="558" y="443"/>
                    <a:pt x="576" y="399"/>
                    <a:pt x="584" y="354"/>
                  </a:cubicBezTo>
                  <a:cubicBezTo>
                    <a:pt x="584" y="337"/>
                    <a:pt x="594" y="319"/>
                    <a:pt x="594" y="301"/>
                  </a:cubicBezTo>
                  <a:cubicBezTo>
                    <a:pt x="594" y="292"/>
                    <a:pt x="584" y="284"/>
                    <a:pt x="584" y="275"/>
                  </a:cubicBezTo>
                  <a:cubicBezTo>
                    <a:pt x="584" y="222"/>
                    <a:pt x="567" y="177"/>
                    <a:pt x="540" y="142"/>
                  </a:cubicBezTo>
                  <a:cubicBezTo>
                    <a:pt x="531" y="124"/>
                    <a:pt x="514" y="107"/>
                    <a:pt x="505" y="89"/>
                  </a:cubicBezTo>
                  <a:cubicBezTo>
                    <a:pt x="452" y="36"/>
                    <a:pt x="372" y="0"/>
                    <a:pt x="292" y="0"/>
                  </a:cubicBezTo>
                  <a:cubicBezTo>
                    <a:pt x="213" y="0"/>
                    <a:pt x="142" y="36"/>
                    <a:pt x="88" y="89"/>
                  </a:cubicBezTo>
                  <a:cubicBezTo>
                    <a:pt x="71" y="107"/>
                    <a:pt x="53" y="124"/>
                    <a:pt x="44" y="142"/>
                  </a:cubicBezTo>
                  <a:cubicBezTo>
                    <a:pt x="18" y="177"/>
                    <a:pt x="9" y="222"/>
                    <a:pt x="0" y="275"/>
                  </a:cubicBezTo>
                  <a:cubicBezTo>
                    <a:pt x="0" y="284"/>
                    <a:pt x="0" y="292"/>
                    <a:pt x="0" y="301"/>
                  </a:cubicBezTo>
                  <a:cubicBezTo>
                    <a:pt x="0" y="319"/>
                    <a:pt x="0" y="337"/>
                    <a:pt x="9" y="354"/>
                  </a:cubicBezTo>
                  <a:cubicBezTo>
                    <a:pt x="18" y="399"/>
                    <a:pt x="35" y="443"/>
                    <a:pt x="62" y="479"/>
                  </a:cubicBezTo>
                  <a:close/>
                  <a:moveTo>
                    <a:pt x="239" y="142"/>
                  </a:moveTo>
                  <a:lnTo>
                    <a:pt x="239" y="142"/>
                  </a:lnTo>
                  <a:cubicBezTo>
                    <a:pt x="257" y="133"/>
                    <a:pt x="275" y="133"/>
                    <a:pt x="292" y="133"/>
                  </a:cubicBezTo>
                  <a:cubicBezTo>
                    <a:pt x="310" y="133"/>
                    <a:pt x="328" y="133"/>
                    <a:pt x="346" y="142"/>
                  </a:cubicBezTo>
                  <a:cubicBezTo>
                    <a:pt x="407" y="160"/>
                    <a:pt x="452" y="213"/>
                    <a:pt x="461" y="275"/>
                  </a:cubicBezTo>
                  <a:cubicBezTo>
                    <a:pt x="461" y="284"/>
                    <a:pt x="461" y="292"/>
                    <a:pt x="461" y="301"/>
                  </a:cubicBezTo>
                  <a:cubicBezTo>
                    <a:pt x="461" y="319"/>
                    <a:pt x="461" y="337"/>
                    <a:pt x="452" y="354"/>
                  </a:cubicBezTo>
                  <a:cubicBezTo>
                    <a:pt x="443" y="381"/>
                    <a:pt x="425" y="399"/>
                    <a:pt x="407" y="417"/>
                  </a:cubicBezTo>
                  <a:cubicBezTo>
                    <a:pt x="381" y="443"/>
                    <a:pt x="336" y="461"/>
                    <a:pt x="292" y="461"/>
                  </a:cubicBezTo>
                  <a:cubicBezTo>
                    <a:pt x="248" y="461"/>
                    <a:pt x="213" y="443"/>
                    <a:pt x="186" y="417"/>
                  </a:cubicBezTo>
                  <a:cubicBezTo>
                    <a:pt x="159" y="399"/>
                    <a:pt x="151" y="381"/>
                    <a:pt x="142" y="354"/>
                  </a:cubicBezTo>
                  <a:cubicBezTo>
                    <a:pt x="133" y="337"/>
                    <a:pt x="133" y="319"/>
                    <a:pt x="133" y="301"/>
                  </a:cubicBezTo>
                  <a:cubicBezTo>
                    <a:pt x="133" y="292"/>
                    <a:pt x="133" y="284"/>
                    <a:pt x="133" y="275"/>
                  </a:cubicBezTo>
                  <a:cubicBezTo>
                    <a:pt x="142" y="213"/>
                    <a:pt x="186" y="160"/>
                    <a:pt x="239" y="14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367">
              <a:extLst>
                <a:ext uri="{FF2B5EF4-FFF2-40B4-BE49-F238E27FC236}">
                  <a16:creationId xmlns:a16="http://schemas.microsoft.com/office/drawing/2014/main" id="{AD49D778-7F4C-4843-B54E-1B49F90D6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260" y="6918661"/>
              <a:ext cx="2377923" cy="2377923"/>
            </a:xfrm>
            <a:custGeom>
              <a:avLst/>
              <a:gdLst>
                <a:gd name="T0" fmla="*/ 2160 w 2161"/>
                <a:gd name="T1" fmla="*/ 1080 h 2161"/>
                <a:gd name="T2" fmla="*/ 2160 w 2161"/>
                <a:gd name="T3" fmla="*/ 1080 h 2161"/>
                <a:gd name="T4" fmla="*/ 1079 w 2161"/>
                <a:gd name="T5" fmla="*/ 2160 h 2161"/>
                <a:gd name="T6" fmla="*/ 0 w 2161"/>
                <a:gd name="T7" fmla="*/ 1080 h 2161"/>
                <a:gd name="T8" fmla="*/ 1079 w 2161"/>
                <a:gd name="T9" fmla="*/ 0 h 2161"/>
                <a:gd name="T10" fmla="*/ 2160 w 2161"/>
                <a:gd name="T11" fmla="*/ 108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2161">
                  <a:moveTo>
                    <a:pt x="2160" y="1080"/>
                  </a:moveTo>
                  <a:lnTo>
                    <a:pt x="2160" y="1080"/>
                  </a:lnTo>
                  <a:cubicBezTo>
                    <a:pt x="2160" y="1673"/>
                    <a:pt x="1673" y="2160"/>
                    <a:pt x="1079" y="2160"/>
                  </a:cubicBezTo>
                  <a:cubicBezTo>
                    <a:pt x="487" y="2160"/>
                    <a:pt x="0" y="1673"/>
                    <a:pt x="0" y="1080"/>
                  </a:cubicBezTo>
                  <a:cubicBezTo>
                    <a:pt x="0" y="477"/>
                    <a:pt x="487" y="0"/>
                    <a:pt x="1079" y="0"/>
                  </a:cubicBezTo>
                  <a:cubicBezTo>
                    <a:pt x="1673" y="0"/>
                    <a:pt x="2160" y="477"/>
                    <a:pt x="2160" y="1080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368">
              <a:extLst>
                <a:ext uri="{FF2B5EF4-FFF2-40B4-BE49-F238E27FC236}">
                  <a16:creationId xmlns:a16="http://schemas.microsoft.com/office/drawing/2014/main" id="{20491E0B-D8B2-0948-A493-21FC90E9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0195" y="6918661"/>
              <a:ext cx="2368217" cy="2377923"/>
            </a:xfrm>
            <a:custGeom>
              <a:avLst/>
              <a:gdLst>
                <a:gd name="T0" fmla="*/ 2152 w 2153"/>
                <a:gd name="T1" fmla="*/ 1080 h 2161"/>
                <a:gd name="T2" fmla="*/ 2152 w 2153"/>
                <a:gd name="T3" fmla="*/ 1080 h 2161"/>
                <a:gd name="T4" fmla="*/ 1080 w 2153"/>
                <a:gd name="T5" fmla="*/ 2160 h 2161"/>
                <a:gd name="T6" fmla="*/ 0 w 2153"/>
                <a:gd name="T7" fmla="*/ 1080 h 2161"/>
                <a:gd name="T8" fmla="*/ 1080 w 2153"/>
                <a:gd name="T9" fmla="*/ 0 h 2161"/>
                <a:gd name="T10" fmla="*/ 2152 w 2153"/>
                <a:gd name="T11" fmla="*/ 108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2161">
                  <a:moveTo>
                    <a:pt x="2152" y="1080"/>
                  </a:moveTo>
                  <a:lnTo>
                    <a:pt x="2152" y="1080"/>
                  </a:lnTo>
                  <a:cubicBezTo>
                    <a:pt x="2152" y="1673"/>
                    <a:pt x="1674" y="2160"/>
                    <a:pt x="1080" y="2160"/>
                  </a:cubicBezTo>
                  <a:cubicBezTo>
                    <a:pt x="478" y="2160"/>
                    <a:pt x="0" y="1673"/>
                    <a:pt x="0" y="1080"/>
                  </a:cubicBezTo>
                  <a:cubicBezTo>
                    <a:pt x="0" y="477"/>
                    <a:pt x="478" y="0"/>
                    <a:pt x="1080" y="0"/>
                  </a:cubicBezTo>
                  <a:cubicBezTo>
                    <a:pt x="1674" y="0"/>
                    <a:pt x="2152" y="477"/>
                    <a:pt x="2152" y="108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69">
              <a:extLst>
                <a:ext uri="{FF2B5EF4-FFF2-40B4-BE49-F238E27FC236}">
                  <a16:creationId xmlns:a16="http://schemas.microsoft.com/office/drawing/2014/main" id="{F14C2C2D-1EED-EE44-B573-38F1FBB6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4279" y="6918661"/>
              <a:ext cx="2377923" cy="2377923"/>
            </a:xfrm>
            <a:custGeom>
              <a:avLst/>
              <a:gdLst>
                <a:gd name="T0" fmla="*/ 2160 w 2161"/>
                <a:gd name="T1" fmla="*/ 1080 h 2161"/>
                <a:gd name="T2" fmla="*/ 2160 w 2161"/>
                <a:gd name="T3" fmla="*/ 1080 h 2161"/>
                <a:gd name="T4" fmla="*/ 1080 w 2161"/>
                <a:gd name="T5" fmla="*/ 2160 h 2161"/>
                <a:gd name="T6" fmla="*/ 0 w 2161"/>
                <a:gd name="T7" fmla="*/ 1080 h 2161"/>
                <a:gd name="T8" fmla="*/ 1080 w 2161"/>
                <a:gd name="T9" fmla="*/ 0 h 2161"/>
                <a:gd name="T10" fmla="*/ 2160 w 2161"/>
                <a:gd name="T11" fmla="*/ 108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2161">
                  <a:moveTo>
                    <a:pt x="2160" y="1080"/>
                  </a:moveTo>
                  <a:lnTo>
                    <a:pt x="2160" y="1080"/>
                  </a:lnTo>
                  <a:cubicBezTo>
                    <a:pt x="2160" y="1673"/>
                    <a:pt x="1673" y="2160"/>
                    <a:pt x="1080" y="2160"/>
                  </a:cubicBezTo>
                  <a:cubicBezTo>
                    <a:pt x="487" y="2160"/>
                    <a:pt x="0" y="1673"/>
                    <a:pt x="0" y="1080"/>
                  </a:cubicBezTo>
                  <a:cubicBezTo>
                    <a:pt x="0" y="477"/>
                    <a:pt x="487" y="0"/>
                    <a:pt x="1080" y="0"/>
                  </a:cubicBezTo>
                  <a:cubicBezTo>
                    <a:pt x="1673" y="0"/>
                    <a:pt x="2160" y="477"/>
                    <a:pt x="2160" y="1080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70">
              <a:extLst>
                <a:ext uri="{FF2B5EF4-FFF2-40B4-BE49-F238E27FC236}">
                  <a16:creationId xmlns:a16="http://schemas.microsoft.com/office/drawing/2014/main" id="{7F5022EA-5604-674A-9FB6-3F53CE30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3020" y="7515569"/>
              <a:ext cx="1179254" cy="1179254"/>
            </a:xfrm>
            <a:custGeom>
              <a:avLst/>
              <a:gdLst>
                <a:gd name="T0" fmla="*/ 911 w 1072"/>
                <a:gd name="T1" fmla="*/ 160 h 1073"/>
                <a:gd name="T2" fmla="*/ 911 w 1072"/>
                <a:gd name="T3" fmla="*/ 160 h 1073"/>
                <a:gd name="T4" fmla="*/ 530 w 1072"/>
                <a:gd name="T5" fmla="*/ 0 h 1073"/>
                <a:gd name="T6" fmla="*/ 151 w 1072"/>
                <a:gd name="T7" fmla="*/ 160 h 1073"/>
                <a:gd name="T8" fmla="*/ 0 w 1072"/>
                <a:gd name="T9" fmla="*/ 541 h 1073"/>
                <a:gd name="T10" fmla="*/ 151 w 1072"/>
                <a:gd name="T11" fmla="*/ 912 h 1073"/>
                <a:gd name="T12" fmla="*/ 522 w 1072"/>
                <a:gd name="T13" fmla="*/ 1072 h 1073"/>
                <a:gd name="T14" fmla="*/ 530 w 1072"/>
                <a:gd name="T15" fmla="*/ 1072 h 1073"/>
                <a:gd name="T16" fmla="*/ 530 w 1072"/>
                <a:gd name="T17" fmla="*/ 1072 h 1073"/>
                <a:gd name="T18" fmla="*/ 530 w 1072"/>
                <a:gd name="T19" fmla="*/ 1072 h 1073"/>
                <a:gd name="T20" fmla="*/ 911 w 1072"/>
                <a:gd name="T21" fmla="*/ 912 h 1073"/>
                <a:gd name="T22" fmla="*/ 1071 w 1072"/>
                <a:gd name="T23" fmla="*/ 541 h 1073"/>
                <a:gd name="T24" fmla="*/ 911 w 1072"/>
                <a:gd name="T25" fmla="*/ 160 h 1073"/>
                <a:gd name="T26" fmla="*/ 221 w 1072"/>
                <a:gd name="T27" fmla="*/ 868 h 1073"/>
                <a:gd name="T28" fmla="*/ 221 w 1072"/>
                <a:gd name="T29" fmla="*/ 868 h 1073"/>
                <a:gd name="T30" fmla="*/ 221 w 1072"/>
                <a:gd name="T31" fmla="*/ 868 h 1073"/>
                <a:gd name="T32" fmla="*/ 221 w 1072"/>
                <a:gd name="T33" fmla="*/ 868 h 1073"/>
                <a:gd name="T34" fmla="*/ 530 w 1072"/>
                <a:gd name="T35" fmla="*/ 771 h 1073"/>
                <a:gd name="T36" fmla="*/ 841 w 1072"/>
                <a:gd name="T37" fmla="*/ 868 h 1073"/>
                <a:gd name="T38" fmla="*/ 841 w 1072"/>
                <a:gd name="T39" fmla="*/ 877 h 1073"/>
                <a:gd name="T40" fmla="*/ 841 w 1072"/>
                <a:gd name="T41" fmla="*/ 877 h 1073"/>
                <a:gd name="T42" fmla="*/ 530 w 1072"/>
                <a:gd name="T43" fmla="*/ 1001 h 1073"/>
                <a:gd name="T44" fmla="*/ 522 w 1072"/>
                <a:gd name="T45" fmla="*/ 1001 h 1073"/>
                <a:gd name="T46" fmla="*/ 221 w 1072"/>
                <a:gd name="T47" fmla="*/ 868 h 1073"/>
                <a:gd name="T48" fmla="*/ 894 w 1072"/>
                <a:gd name="T49" fmla="*/ 824 h 1073"/>
                <a:gd name="T50" fmla="*/ 894 w 1072"/>
                <a:gd name="T51" fmla="*/ 824 h 1073"/>
                <a:gd name="T52" fmla="*/ 885 w 1072"/>
                <a:gd name="T53" fmla="*/ 815 h 1073"/>
                <a:gd name="T54" fmla="*/ 725 w 1072"/>
                <a:gd name="T55" fmla="*/ 726 h 1073"/>
                <a:gd name="T56" fmla="*/ 530 w 1072"/>
                <a:gd name="T57" fmla="*/ 700 h 1073"/>
                <a:gd name="T58" fmla="*/ 177 w 1072"/>
                <a:gd name="T59" fmla="*/ 815 h 1073"/>
                <a:gd name="T60" fmla="*/ 168 w 1072"/>
                <a:gd name="T61" fmla="*/ 824 h 1073"/>
                <a:gd name="T62" fmla="*/ 71 w 1072"/>
                <a:gd name="T63" fmla="*/ 541 h 1073"/>
                <a:gd name="T64" fmla="*/ 204 w 1072"/>
                <a:gd name="T65" fmla="*/ 213 h 1073"/>
                <a:gd name="T66" fmla="*/ 530 w 1072"/>
                <a:gd name="T67" fmla="*/ 71 h 1073"/>
                <a:gd name="T68" fmla="*/ 858 w 1072"/>
                <a:gd name="T69" fmla="*/ 213 h 1073"/>
                <a:gd name="T70" fmla="*/ 1000 w 1072"/>
                <a:gd name="T71" fmla="*/ 541 h 1073"/>
                <a:gd name="T72" fmla="*/ 894 w 1072"/>
                <a:gd name="T73" fmla="*/ 82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2" h="1073">
                  <a:moveTo>
                    <a:pt x="911" y="160"/>
                  </a:moveTo>
                  <a:lnTo>
                    <a:pt x="911" y="160"/>
                  </a:lnTo>
                  <a:cubicBezTo>
                    <a:pt x="805" y="53"/>
                    <a:pt x="672" y="0"/>
                    <a:pt x="530" y="0"/>
                  </a:cubicBezTo>
                  <a:cubicBezTo>
                    <a:pt x="389" y="0"/>
                    <a:pt x="257" y="53"/>
                    <a:pt x="151" y="160"/>
                  </a:cubicBezTo>
                  <a:cubicBezTo>
                    <a:pt x="53" y="257"/>
                    <a:pt x="0" y="390"/>
                    <a:pt x="0" y="541"/>
                  </a:cubicBezTo>
                  <a:cubicBezTo>
                    <a:pt x="0" y="682"/>
                    <a:pt x="53" y="815"/>
                    <a:pt x="151" y="912"/>
                  </a:cubicBezTo>
                  <a:cubicBezTo>
                    <a:pt x="257" y="1019"/>
                    <a:pt x="389" y="1072"/>
                    <a:pt x="522" y="1072"/>
                  </a:cubicBezTo>
                  <a:cubicBezTo>
                    <a:pt x="530" y="1072"/>
                    <a:pt x="530" y="1072"/>
                    <a:pt x="530" y="1072"/>
                  </a:cubicBezTo>
                  <a:lnTo>
                    <a:pt x="530" y="1072"/>
                  </a:lnTo>
                  <a:lnTo>
                    <a:pt x="530" y="1072"/>
                  </a:lnTo>
                  <a:cubicBezTo>
                    <a:pt x="672" y="1072"/>
                    <a:pt x="805" y="1019"/>
                    <a:pt x="911" y="912"/>
                  </a:cubicBezTo>
                  <a:cubicBezTo>
                    <a:pt x="1009" y="815"/>
                    <a:pt x="1071" y="682"/>
                    <a:pt x="1071" y="541"/>
                  </a:cubicBezTo>
                  <a:cubicBezTo>
                    <a:pt x="1071" y="390"/>
                    <a:pt x="1009" y="257"/>
                    <a:pt x="911" y="160"/>
                  </a:cubicBezTo>
                  <a:close/>
                  <a:moveTo>
                    <a:pt x="221" y="868"/>
                  </a:moveTo>
                  <a:lnTo>
                    <a:pt x="221" y="868"/>
                  </a:lnTo>
                  <a:lnTo>
                    <a:pt x="221" y="868"/>
                  </a:lnTo>
                  <a:lnTo>
                    <a:pt x="221" y="868"/>
                  </a:lnTo>
                  <a:cubicBezTo>
                    <a:pt x="292" y="806"/>
                    <a:pt x="407" y="771"/>
                    <a:pt x="530" y="771"/>
                  </a:cubicBezTo>
                  <a:cubicBezTo>
                    <a:pt x="646" y="771"/>
                    <a:pt x="770" y="806"/>
                    <a:pt x="841" y="868"/>
                  </a:cubicBezTo>
                  <a:cubicBezTo>
                    <a:pt x="841" y="868"/>
                    <a:pt x="841" y="868"/>
                    <a:pt x="841" y="877"/>
                  </a:cubicBezTo>
                  <a:lnTo>
                    <a:pt x="841" y="877"/>
                  </a:lnTo>
                  <a:cubicBezTo>
                    <a:pt x="752" y="957"/>
                    <a:pt x="646" y="1001"/>
                    <a:pt x="530" y="1001"/>
                  </a:cubicBezTo>
                  <a:lnTo>
                    <a:pt x="522" y="1001"/>
                  </a:lnTo>
                  <a:cubicBezTo>
                    <a:pt x="407" y="1001"/>
                    <a:pt x="301" y="957"/>
                    <a:pt x="221" y="868"/>
                  </a:cubicBezTo>
                  <a:close/>
                  <a:moveTo>
                    <a:pt x="894" y="824"/>
                  </a:moveTo>
                  <a:lnTo>
                    <a:pt x="894" y="824"/>
                  </a:lnTo>
                  <a:cubicBezTo>
                    <a:pt x="894" y="824"/>
                    <a:pt x="885" y="824"/>
                    <a:pt x="885" y="815"/>
                  </a:cubicBezTo>
                  <a:cubicBezTo>
                    <a:pt x="841" y="780"/>
                    <a:pt x="787" y="753"/>
                    <a:pt x="725" y="726"/>
                  </a:cubicBezTo>
                  <a:cubicBezTo>
                    <a:pt x="663" y="709"/>
                    <a:pt x="601" y="700"/>
                    <a:pt x="530" y="700"/>
                  </a:cubicBezTo>
                  <a:cubicBezTo>
                    <a:pt x="389" y="700"/>
                    <a:pt x="257" y="735"/>
                    <a:pt x="177" y="815"/>
                  </a:cubicBezTo>
                  <a:cubicBezTo>
                    <a:pt x="168" y="815"/>
                    <a:pt x="168" y="815"/>
                    <a:pt x="168" y="824"/>
                  </a:cubicBezTo>
                  <a:cubicBezTo>
                    <a:pt x="106" y="744"/>
                    <a:pt x="71" y="638"/>
                    <a:pt x="71" y="541"/>
                  </a:cubicBezTo>
                  <a:cubicBezTo>
                    <a:pt x="71" y="416"/>
                    <a:pt x="115" y="293"/>
                    <a:pt x="204" y="213"/>
                  </a:cubicBezTo>
                  <a:cubicBezTo>
                    <a:pt x="292" y="124"/>
                    <a:pt x="407" y="71"/>
                    <a:pt x="530" y="71"/>
                  </a:cubicBezTo>
                  <a:cubicBezTo>
                    <a:pt x="655" y="71"/>
                    <a:pt x="770" y="124"/>
                    <a:pt x="858" y="213"/>
                  </a:cubicBezTo>
                  <a:cubicBezTo>
                    <a:pt x="947" y="293"/>
                    <a:pt x="1000" y="416"/>
                    <a:pt x="1000" y="541"/>
                  </a:cubicBezTo>
                  <a:cubicBezTo>
                    <a:pt x="1000" y="647"/>
                    <a:pt x="964" y="744"/>
                    <a:pt x="894" y="8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71">
              <a:extLst>
                <a:ext uri="{FF2B5EF4-FFF2-40B4-BE49-F238E27FC236}">
                  <a16:creationId xmlns:a16="http://schemas.microsoft.com/office/drawing/2014/main" id="{21620551-BF4B-D645-9233-2B8CD1DDD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4783" y="7641745"/>
              <a:ext cx="616317" cy="601760"/>
            </a:xfrm>
            <a:custGeom>
              <a:avLst/>
              <a:gdLst>
                <a:gd name="T0" fmla="*/ 282 w 558"/>
                <a:gd name="T1" fmla="*/ 0 h 549"/>
                <a:gd name="T2" fmla="*/ 282 w 558"/>
                <a:gd name="T3" fmla="*/ 0 h 549"/>
                <a:gd name="T4" fmla="*/ 0 w 558"/>
                <a:gd name="T5" fmla="*/ 274 h 549"/>
                <a:gd name="T6" fmla="*/ 282 w 558"/>
                <a:gd name="T7" fmla="*/ 548 h 549"/>
                <a:gd name="T8" fmla="*/ 557 w 558"/>
                <a:gd name="T9" fmla="*/ 274 h 549"/>
                <a:gd name="T10" fmla="*/ 282 w 558"/>
                <a:gd name="T11" fmla="*/ 0 h 549"/>
                <a:gd name="T12" fmla="*/ 282 w 558"/>
                <a:gd name="T13" fmla="*/ 478 h 549"/>
                <a:gd name="T14" fmla="*/ 282 w 558"/>
                <a:gd name="T15" fmla="*/ 478 h 549"/>
                <a:gd name="T16" fmla="*/ 71 w 558"/>
                <a:gd name="T17" fmla="*/ 274 h 549"/>
                <a:gd name="T18" fmla="*/ 282 w 558"/>
                <a:gd name="T19" fmla="*/ 70 h 549"/>
                <a:gd name="T20" fmla="*/ 486 w 558"/>
                <a:gd name="T21" fmla="*/ 274 h 549"/>
                <a:gd name="T22" fmla="*/ 282 w 558"/>
                <a:gd name="T23" fmla="*/ 47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549">
                  <a:moveTo>
                    <a:pt x="282" y="0"/>
                  </a:moveTo>
                  <a:lnTo>
                    <a:pt x="282" y="0"/>
                  </a:lnTo>
                  <a:cubicBezTo>
                    <a:pt x="124" y="0"/>
                    <a:pt x="0" y="123"/>
                    <a:pt x="0" y="274"/>
                  </a:cubicBezTo>
                  <a:cubicBezTo>
                    <a:pt x="0" y="425"/>
                    <a:pt x="124" y="548"/>
                    <a:pt x="282" y="548"/>
                  </a:cubicBezTo>
                  <a:cubicBezTo>
                    <a:pt x="433" y="548"/>
                    <a:pt x="557" y="425"/>
                    <a:pt x="557" y="274"/>
                  </a:cubicBezTo>
                  <a:cubicBezTo>
                    <a:pt x="557" y="123"/>
                    <a:pt x="433" y="0"/>
                    <a:pt x="282" y="0"/>
                  </a:cubicBezTo>
                  <a:close/>
                  <a:moveTo>
                    <a:pt x="282" y="478"/>
                  </a:moveTo>
                  <a:lnTo>
                    <a:pt x="282" y="478"/>
                  </a:lnTo>
                  <a:cubicBezTo>
                    <a:pt x="167" y="478"/>
                    <a:pt x="71" y="389"/>
                    <a:pt x="71" y="274"/>
                  </a:cubicBezTo>
                  <a:cubicBezTo>
                    <a:pt x="71" y="159"/>
                    <a:pt x="167" y="70"/>
                    <a:pt x="282" y="70"/>
                  </a:cubicBezTo>
                  <a:cubicBezTo>
                    <a:pt x="389" y="70"/>
                    <a:pt x="486" y="159"/>
                    <a:pt x="486" y="274"/>
                  </a:cubicBezTo>
                  <a:cubicBezTo>
                    <a:pt x="486" y="389"/>
                    <a:pt x="389" y="478"/>
                    <a:pt x="282" y="47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72">
              <a:extLst>
                <a:ext uri="{FF2B5EF4-FFF2-40B4-BE49-F238E27FC236}">
                  <a16:creationId xmlns:a16="http://schemas.microsoft.com/office/drawing/2014/main" id="{052F2D04-4531-EE49-83BF-5F3D5D15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8246" y="7505864"/>
              <a:ext cx="985138" cy="1198666"/>
            </a:xfrm>
            <a:custGeom>
              <a:avLst/>
              <a:gdLst>
                <a:gd name="T0" fmla="*/ 886 w 896"/>
                <a:gd name="T1" fmla="*/ 851 h 1091"/>
                <a:gd name="T2" fmla="*/ 886 w 896"/>
                <a:gd name="T3" fmla="*/ 851 h 1091"/>
                <a:gd name="T4" fmla="*/ 797 w 896"/>
                <a:gd name="T5" fmla="*/ 629 h 1091"/>
                <a:gd name="T6" fmla="*/ 789 w 896"/>
                <a:gd name="T7" fmla="*/ 399 h 1091"/>
                <a:gd name="T8" fmla="*/ 789 w 896"/>
                <a:gd name="T9" fmla="*/ 328 h 1091"/>
                <a:gd name="T10" fmla="*/ 789 w 896"/>
                <a:gd name="T11" fmla="*/ 275 h 1091"/>
                <a:gd name="T12" fmla="*/ 443 w 896"/>
                <a:gd name="T13" fmla="*/ 0 h 1091"/>
                <a:gd name="T14" fmla="*/ 231 w 896"/>
                <a:gd name="T15" fmla="*/ 71 h 1091"/>
                <a:gd name="T16" fmla="*/ 107 w 896"/>
                <a:gd name="T17" fmla="*/ 266 h 1091"/>
                <a:gd name="T18" fmla="*/ 107 w 896"/>
                <a:gd name="T19" fmla="*/ 337 h 1091"/>
                <a:gd name="T20" fmla="*/ 107 w 896"/>
                <a:gd name="T21" fmla="*/ 408 h 1091"/>
                <a:gd name="T22" fmla="*/ 107 w 896"/>
                <a:gd name="T23" fmla="*/ 417 h 1091"/>
                <a:gd name="T24" fmla="*/ 107 w 896"/>
                <a:gd name="T25" fmla="*/ 417 h 1091"/>
                <a:gd name="T26" fmla="*/ 98 w 896"/>
                <a:gd name="T27" fmla="*/ 638 h 1091"/>
                <a:gd name="T28" fmla="*/ 18 w 896"/>
                <a:gd name="T29" fmla="*/ 851 h 1091"/>
                <a:gd name="T30" fmla="*/ 9 w 896"/>
                <a:gd name="T31" fmla="*/ 904 h 1091"/>
                <a:gd name="T32" fmla="*/ 53 w 896"/>
                <a:gd name="T33" fmla="*/ 939 h 1091"/>
                <a:gd name="T34" fmla="*/ 53 w 896"/>
                <a:gd name="T35" fmla="*/ 939 h 1091"/>
                <a:gd name="T36" fmla="*/ 195 w 896"/>
                <a:gd name="T37" fmla="*/ 939 h 1091"/>
                <a:gd name="T38" fmla="*/ 284 w 896"/>
                <a:gd name="T39" fmla="*/ 1045 h 1091"/>
                <a:gd name="T40" fmla="*/ 452 w 896"/>
                <a:gd name="T41" fmla="*/ 1090 h 1091"/>
                <a:gd name="T42" fmla="*/ 620 w 896"/>
                <a:gd name="T43" fmla="*/ 1045 h 1091"/>
                <a:gd name="T44" fmla="*/ 709 w 896"/>
                <a:gd name="T45" fmla="*/ 939 h 1091"/>
                <a:gd name="T46" fmla="*/ 842 w 896"/>
                <a:gd name="T47" fmla="*/ 939 h 1091"/>
                <a:gd name="T48" fmla="*/ 842 w 896"/>
                <a:gd name="T49" fmla="*/ 939 h 1091"/>
                <a:gd name="T50" fmla="*/ 886 w 896"/>
                <a:gd name="T51" fmla="*/ 904 h 1091"/>
                <a:gd name="T52" fmla="*/ 886 w 896"/>
                <a:gd name="T53" fmla="*/ 851 h 1091"/>
                <a:gd name="T54" fmla="*/ 576 w 896"/>
                <a:gd name="T55" fmla="*/ 983 h 1091"/>
                <a:gd name="T56" fmla="*/ 576 w 896"/>
                <a:gd name="T57" fmla="*/ 983 h 1091"/>
                <a:gd name="T58" fmla="*/ 452 w 896"/>
                <a:gd name="T59" fmla="*/ 1019 h 1091"/>
                <a:gd name="T60" fmla="*/ 328 w 896"/>
                <a:gd name="T61" fmla="*/ 983 h 1091"/>
                <a:gd name="T62" fmla="*/ 275 w 896"/>
                <a:gd name="T63" fmla="*/ 939 h 1091"/>
                <a:gd name="T64" fmla="*/ 452 w 896"/>
                <a:gd name="T65" fmla="*/ 939 h 1091"/>
                <a:gd name="T66" fmla="*/ 629 w 896"/>
                <a:gd name="T67" fmla="*/ 939 h 1091"/>
                <a:gd name="T68" fmla="*/ 576 w 896"/>
                <a:gd name="T69" fmla="*/ 983 h 1091"/>
                <a:gd name="T70" fmla="*/ 744 w 896"/>
                <a:gd name="T71" fmla="*/ 868 h 1091"/>
                <a:gd name="T72" fmla="*/ 744 w 896"/>
                <a:gd name="T73" fmla="*/ 868 h 1091"/>
                <a:gd name="T74" fmla="*/ 744 w 896"/>
                <a:gd name="T75" fmla="*/ 868 h 1091"/>
                <a:gd name="T76" fmla="*/ 452 w 896"/>
                <a:gd name="T77" fmla="*/ 868 h 1091"/>
                <a:gd name="T78" fmla="*/ 98 w 896"/>
                <a:gd name="T79" fmla="*/ 868 h 1091"/>
                <a:gd name="T80" fmla="*/ 168 w 896"/>
                <a:gd name="T81" fmla="*/ 647 h 1091"/>
                <a:gd name="T82" fmla="*/ 178 w 896"/>
                <a:gd name="T83" fmla="*/ 399 h 1091"/>
                <a:gd name="T84" fmla="*/ 178 w 896"/>
                <a:gd name="T85" fmla="*/ 390 h 1091"/>
                <a:gd name="T86" fmla="*/ 178 w 896"/>
                <a:gd name="T87" fmla="*/ 390 h 1091"/>
                <a:gd name="T88" fmla="*/ 178 w 896"/>
                <a:gd name="T89" fmla="*/ 328 h 1091"/>
                <a:gd name="T90" fmla="*/ 178 w 896"/>
                <a:gd name="T91" fmla="*/ 275 h 1091"/>
                <a:gd name="T92" fmla="*/ 275 w 896"/>
                <a:gd name="T93" fmla="*/ 133 h 1091"/>
                <a:gd name="T94" fmla="*/ 443 w 896"/>
                <a:gd name="T95" fmla="*/ 71 h 1091"/>
                <a:gd name="T96" fmla="*/ 718 w 896"/>
                <a:gd name="T97" fmla="*/ 284 h 1091"/>
                <a:gd name="T98" fmla="*/ 718 w 896"/>
                <a:gd name="T99" fmla="*/ 328 h 1091"/>
                <a:gd name="T100" fmla="*/ 718 w 896"/>
                <a:gd name="T101" fmla="*/ 399 h 1091"/>
                <a:gd name="T102" fmla="*/ 727 w 896"/>
                <a:gd name="T103" fmla="*/ 638 h 1091"/>
                <a:gd name="T104" fmla="*/ 806 w 896"/>
                <a:gd name="T105" fmla="*/ 868 h 1091"/>
                <a:gd name="T106" fmla="*/ 744 w 896"/>
                <a:gd name="T107" fmla="*/ 86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6" h="1091">
                  <a:moveTo>
                    <a:pt x="886" y="851"/>
                  </a:moveTo>
                  <a:lnTo>
                    <a:pt x="886" y="851"/>
                  </a:lnTo>
                  <a:cubicBezTo>
                    <a:pt x="842" y="806"/>
                    <a:pt x="815" y="727"/>
                    <a:pt x="797" y="629"/>
                  </a:cubicBezTo>
                  <a:cubicBezTo>
                    <a:pt x="789" y="541"/>
                    <a:pt x="780" y="461"/>
                    <a:pt x="789" y="399"/>
                  </a:cubicBezTo>
                  <a:cubicBezTo>
                    <a:pt x="789" y="372"/>
                    <a:pt x="789" y="346"/>
                    <a:pt x="789" y="328"/>
                  </a:cubicBezTo>
                  <a:cubicBezTo>
                    <a:pt x="789" y="310"/>
                    <a:pt x="789" y="293"/>
                    <a:pt x="789" y="275"/>
                  </a:cubicBezTo>
                  <a:cubicBezTo>
                    <a:pt x="753" y="116"/>
                    <a:pt x="611" y="0"/>
                    <a:pt x="443" y="0"/>
                  </a:cubicBezTo>
                  <a:cubicBezTo>
                    <a:pt x="372" y="0"/>
                    <a:pt x="293" y="27"/>
                    <a:pt x="231" y="71"/>
                  </a:cubicBezTo>
                  <a:cubicBezTo>
                    <a:pt x="168" y="125"/>
                    <a:pt x="124" y="187"/>
                    <a:pt x="107" y="266"/>
                  </a:cubicBezTo>
                  <a:cubicBezTo>
                    <a:pt x="107" y="284"/>
                    <a:pt x="107" y="310"/>
                    <a:pt x="107" y="337"/>
                  </a:cubicBezTo>
                  <a:cubicBezTo>
                    <a:pt x="107" y="346"/>
                    <a:pt x="107" y="372"/>
                    <a:pt x="107" y="408"/>
                  </a:cubicBezTo>
                  <a:cubicBezTo>
                    <a:pt x="107" y="417"/>
                    <a:pt x="107" y="417"/>
                    <a:pt x="107" y="417"/>
                  </a:cubicBezTo>
                  <a:lnTo>
                    <a:pt x="107" y="417"/>
                  </a:lnTo>
                  <a:cubicBezTo>
                    <a:pt x="115" y="479"/>
                    <a:pt x="115" y="558"/>
                    <a:pt x="98" y="638"/>
                  </a:cubicBezTo>
                  <a:cubicBezTo>
                    <a:pt x="89" y="735"/>
                    <a:pt x="62" y="806"/>
                    <a:pt x="18" y="851"/>
                  </a:cubicBezTo>
                  <a:cubicBezTo>
                    <a:pt x="9" y="868"/>
                    <a:pt x="0" y="886"/>
                    <a:pt x="9" y="904"/>
                  </a:cubicBezTo>
                  <a:cubicBezTo>
                    <a:pt x="18" y="921"/>
                    <a:pt x="36" y="939"/>
                    <a:pt x="53" y="939"/>
                  </a:cubicBezTo>
                  <a:lnTo>
                    <a:pt x="53" y="939"/>
                  </a:lnTo>
                  <a:cubicBezTo>
                    <a:pt x="195" y="939"/>
                    <a:pt x="195" y="939"/>
                    <a:pt x="195" y="939"/>
                  </a:cubicBezTo>
                  <a:cubicBezTo>
                    <a:pt x="213" y="975"/>
                    <a:pt x="248" y="1010"/>
                    <a:pt x="284" y="1045"/>
                  </a:cubicBezTo>
                  <a:cubicBezTo>
                    <a:pt x="337" y="1072"/>
                    <a:pt x="390" y="1090"/>
                    <a:pt x="452" y="1090"/>
                  </a:cubicBezTo>
                  <a:cubicBezTo>
                    <a:pt x="514" y="1090"/>
                    <a:pt x="567" y="1072"/>
                    <a:pt x="620" y="1045"/>
                  </a:cubicBezTo>
                  <a:cubicBezTo>
                    <a:pt x="656" y="1010"/>
                    <a:pt x="691" y="975"/>
                    <a:pt x="709" y="939"/>
                  </a:cubicBezTo>
                  <a:cubicBezTo>
                    <a:pt x="842" y="939"/>
                    <a:pt x="842" y="939"/>
                    <a:pt x="842" y="939"/>
                  </a:cubicBezTo>
                  <a:lnTo>
                    <a:pt x="842" y="939"/>
                  </a:lnTo>
                  <a:cubicBezTo>
                    <a:pt x="868" y="939"/>
                    <a:pt x="886" y="921"/>
                    <a:pt x="886" y="904"/>
                  </a:cubicBezTo>
                  <a:cubicBezTo>
                    <a:pt x="895" y="886"/>
                    <a:pt x="895" y="868"/>
                    <a:pt x="886" y="851"/>
                  </a:cubicBezTo>
                  <a:close/>
                  <a:moveTo>
                    <a:pt x="576" y="983"/>
                  </a:moveTo>
                  <a:lnTo>
                    <a:pt x="576" y="983"/>
                  </a:lnTo>
                  <a:cubicBezTo>
                    <a:pt x="541" y="1010"/>
                    <a:pt x="496" y="1019"/>
                    <a:pt x="452" y="1019"/>
                  </a:cubicBezTo>
                  <a:cubicBezTo>
                    <a:pt x="408" y="1019"/>
                    <a:pt x="363" y="1010"/>
                    <a:pt x="328" y="983"/>
                  </a:cubicBezTo>
                  <a:cubicBezTo>
                    <a:pt x="310" y="966"/>
                    <a:pt x="293" y="957"/>
                    <a:pt x="275" y="939"/>
                  </a:cubicBezTo>
                  <a:cubicBezTo>
                    <a:pt x="452" y="939"/>
                    <a:pt x="452" y="939"/>
                    <a:pt x="452" y="939"/>
                  </a:cubicBezTo>
                  <a:cubicBezTo>
                    <a:pt x="629" y="939"/>
                    <a:pt x="629" y="939"/>
                    <a:pt x="629" y="939"/>
                  </a:cubicBezTo>
                  <a:cubicBezTo>
                    <a:pt x="611" y="957"/>
                    <a:pt x="594" y="966"/>
                    <a:pt x="576" y="983"/>
                  </a:cubicBezTo>
                  <a:close/>
                  <a:moveTo>
                    <a:pt x="744" y="868"/>
                  </a:moveTo>
                  <a:lnTo>
                    <a:pt x="744" y="868"/>
                  </a:lnTo>
                  <a:lnTo>
                    <a:pt x="744" y="868"/>
                  </a:lnTo>
                  <a:cubicBezTo>
                    <a:pt x="452" y="868"/>
                    <a:pt x="452" y="868"/>
                    <a:pt x="452" y="868"/>
                  </a:cubicBezTo>
                  <a:cubicBezTo>
                    <a:pt x="98" y="868"/>
                    <a:pt x="98" y="868"/>
                    <a:pt x="98" y="868"/>
                  </a:cubicBezTo>
                  <a:cubicBezTo>
                    <a:pt x="133" y="806"/>
                    <a:pt x="160" y="735"/>
                    <a:pt x="168" y="647"/>
                  </a:cubicBezTo>
                  <a:cubicBezTo>
                    <a:pt x="186" y="558"/>
                    <a:pt x="186" y="461"/>
                    <a:pt x="178" y="399"/>
                  </a:cubicBezTo>
                  <a:cubicBezTo>
                    <a:pt x="178" y="390"/>
                    <a:pt x="178" y="390"/>
                    <a:pt x="178" y="390"/>
                  </a:cubicBezTo>
                  <a:lnTo>
                    <a:pt x="178" y="390"/>
                  </a:lnTo>
                  <a:cubicBezTo>
                    <a:pt x="178" y="364"/>
                    <a:pt x="178" y="337"/>
                    <a:pt x="178" y="328"/>
                  </a:cubicBezTo>
                  <a:cubicBezTo>
                    <a:pt x="178" y="310"/>
                    <a:pt x="178" y="293"/>
                    <a:pt x="178" y="275"/>
                  </a:cubicBezTo>
                  <a:cubicBezTo>
                    <a:pt x="195" y="222"/>
                    <a:pt x="222" y="169"/>
                    <a:pt x="275" y="133"/>
                  </a:cubicBezTo>
                  <a:cubicBezTo>
                    <a:pt x="319" y="89"/>
                    <a:pt x="381" y="71"/>
                    <a:pt x="443" y="71"/>
                  </a:cubicBezTo>
                  <a:cubicBezTo>
                    <a:pt x="576" y="71"/>
                    <a:pt x="691" y="160"/>
                    <a:pt x="718" y="284"/>
                  </a:cubicBezTo>
                  <a:cubicBezTo>
                    <a:pt x="718" y="302"/>
                    <a:pt x="718" y="310"/>
                    <a:pt x="718" y="328"/>
                  </a:cubicBezTo>
                  <a:cubicBezTo>
                    <a:pt x="718" y="346"/>
                    <a:pt x="718" y="372"/>
                    <a:pt x="718" y="399"/>
                  </a:cubicBezTo>
                  <a:cubicBezTo>
                    <a:pt x="709" y="461"/>
                    <a:pt x="718" y="550"/>
                    <a:pt x="727" y="638"/>
                  </a:cubicBezTo>
                  <a:cubicBezTo>
                    <a:pt x="744" y="735"/>
                    <a:pt x="771" y="806"/>
                    <a:pt x="806" y="868"/>
                  </a:cubicBezTo>
                  <a:lnTo>
                    <a:pt x="744" y="8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73">
              <a:extLst>
                <a:ext uri="{FF2B5EF4-FFF2-40B4-BE49-F238E27FC236}">
                  <a16:creationId xmlns:a16="http://schemas.microsoft.com/office/drawing/2014/main" id="{A931B951-8250-4848-AEE9-7A80AB7D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6221" y="7505864"/>
              <a:ext cx="1121019" cy="1198666"/>
            </a:xfrm>
            <a:custGeom>
              <a:avLst/>
              <a:gdLst>
                <a:gd name="T0" fmla="*/ 779 w 1019"/>
                <a:gd name="T1" fmla="*/ 1090 h 1091"/>
                <a:gd name="T2" fmla="*/ 637 w 1019"/>
                <a:gd name="T3" fmla="*/ 1072 h 1091"/>
                <a:gd name="T4" fmla="*/ 584 w 1019"/>
                <a:gd name="T5" fmla="*/ 1063 h 1091"/>
                <a:gd name="T6" fmla="*/ 248 w 1019"/>
                <a:gd name="T7" fmla="*/ 992 h 1091"/>
                <a:gd name="T8" fmla="*/ 62 w 1019"/>
                <a:gd name="T9" fmla="*/ 957 h 1091"/>
                <a:gd name="T10" fmla="*/ 70 w 1019"/>
                <a:gd name="T11" fmla="*/ 496 h 1091"/>
                <a:gd name="T12" fmla="*/ 274 w 1019"/>
                <a:gd name="T13" fmla="*/ 479 h 1091"/>
                <a:gd name="T14" fmla="*/ 425 w 1019"/>
                <a:gd name="T15" fmla="*/ 284 h 1091"/>
                <a:gd name="T16" fmla="*/ 398 w 1019"/>
                <a:gd name="T17" fmla="*/ 107 h 1091"/>
                <a:gd name="T18" fmla="*/ 566 w 1019"/>
                <a:gd name="T19" fmla="*/ 18 h 1091"/>
                <a:gd name="T20" fmla="*/ 673 w 1019"/>
                <a:gd name="T21" fmla="*/ 293 h 1091"/>
                <a:gd name="T22" fmla="*/ 673 w 1019"/>
                <a:gd name="T23" fmla="*/ 381 h 1091"/>
                <a:gd name="T24" fmla="*/ 921 w 1019"/>
                <a:gd name="T25" fmla="*/ 425 h 1091"/>
                <a:gd name="T26" fmla="*/ 983 w 1019"/>
                <a:gd name="T27" fmla="*/ 620 h 1091"/>
                <a:gd name="T28" fmla="*/ 965 w 1019"/>
                <a:gd name="T29" fmla="*/ 789 h 1091"/>
                <a:gd name="T30" fmla="*/ 921 w 1019"/>
                <a:gd name="T31" fmla="*/ 939 h 1091"/>
                <a:gd name="T32" fmla="*/ 885 w 1019"/>
                <a:gd name="T33" fmla="*/ 1063 h 1091"/>
                <a:gd name="T34" fmla="*/ 611 w 1019"/>
                <a:gd name="T35" fmla="*/ 992 h 1091"/>
                <a:gd name="T36" fmla="*/ 655 w 1019"/>
                <a:gd name="T37" fmla="*/ 1001 h 1091"/>
                <a:gd name="T38" fmla="*/ 841 w 1019"/>
                <a:gd name="T39" fmla="*/ 1010 h 1091"/>
                <a:gd name="T40" fmla="*/ 841 w 1019"/>
                <a:gd name="T41" fmla="*/ 948 h 1091"/>
                <a:gd name="T42" fmla="*/ 859 w 1019"/>
                <a:gd name="T43" fmla="*/ 886 h 1091"/>
                <a:gd name="T44" fmla="*/ 885 w 1019"/>
                <a:gd name="T45" fmla="*/ 798 h 1091"/>
                <a:gd name="T46" fmla="*/ 903 w 1019"/>
                <a:gd name="T47" fmla="*/ 744 h 1091"/>
                <a:gd name="T48" fmla="*/ 947 w 1019"/>
                <a:gd name="T49" fmla="*/ 691 h 1091"/>
                <a:gd name="T50" fmla="*/ 885 w 1019"/>
                <a:gd name="T51" fmla="*/ 620 h 1091"/>
                <a:gd name="T52" fmla="*/ 938 w 1019"/>
                <a:gd name="T53" fmla="*/ 550 h 1091"/>
                <a:gd name="T54" fmla="*/ 814 w 1019"/>
                <a:gd name="T55" fmla="*/ 488 h 1091"/>
                <a:gd name="T56" fmla="*/ 602 w 1019"/>
                <a:gd name="T57" fmla="*/ 284 h 1091"/>
                <a:gd name="T58" fmla="*/ 496 w 1019"/>
                <a:gd name="T59" fmla="*/ 71 h 1091"/>
                <a:gd name="T60" fmla="*/ 478 w 1019"/>
                <a:gd name="T61" fmla="*/ 107 h 1091"/>
                <a:gd name="T62" fmla="*/ 398 w 1019"/>
                <a:gd name="T63" fmla="*/ 443 h 1091"/>
                <a:gd name="T64" fmla="*/ 292 w 1019"/>
                <a:gd name="T65" fmla="*/ 550 h 1091"/>
                <a:gd name="T66" fmla="*/ 141 w 1019"/>
                <a:gd name="T67" fmla="*/ 532 h 1091"/>
                <a:gd name="T68" fmla="*/ 70 w 1019"/>
                <a:gd name="T69" fmla="*/ 735 h 1091"/>
                <a:gd name="T70" fmla="*/ 194 w 1019"/>
                <a:gd name="T71" fmla="*/ 930 h 1091"/>
                <a:gd name="T72" fmla="*/ 301 w 1019"/>
                <a:gd name="T73" fmla="*/ 904 h 1091"/>
                <a:gd name="T74" fmla="*/ 380 w 1019"/>
                <a:gd name="T75" fmla="*/ 913 h 1091"/>
                <a:gd name="T76" fmla="*/ 593 w 1019"/>
                <a:gd name="T77" fmla="*/ 992 h 1091"/>
                <a:gd name="T78" fmla="*/ 469 w 1019"/>
                <a:gd name="T79" fmla="*/ 89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9" h="1091">
                  <a:moveTo>
                    <a:pt x="779" y="1090"/>
                  </a:moveTo>
                  <a:lnTo>
                    <a:pt x="779" y="1090"/>
                  </a:lnTo>
                  <a:cubicBezTo>
                    <a:pt x="779" y="1090"/>
                    <a:pt x="761" y="1090"/>
                    <a:pt x="752" y="1090"/>
                  </a:cubicBezTo>
                  <a:cubicBezTo>
                    <a:pt x="708" y="1090"/>
                    <a:pt x="664" y="1072"/>
                    <a:pt x="637" y="1072"/>
                  </a:cubicBezTo>
                  <a:cubicBezTo>
                    <a:pt x="628" y="1063"/>
                    <a:pt x="611" y="1063"/>
                    <a:pt x="602" y="1063"/>
                  </a:cubicBezTo>
                  <a:cubicBezTo>
                    <a:pt x="593" y="1063"/>
                    <a:pt x="593" y="1063"/>
                    <a:pt x="584" y="1063"/>
                  </a:cubicBezTo>
                  <a:cubicBezTo>
                    <a:pt x="531" y="1063"/>
                    <a:pt x="425" y="1037"/>
                    <a:pt x="345" y="975"/>
                  </a:cubicBezTo>
                  <a:cubicBezTo>
                    <a:pt x="318" y="975"/>
                    <a:pt x="274" y="983"/>
                    <a:pt x="248" y="992"/>
                  </a:cubicBezTo>
                  <a:cubicBezTo>
                    <a:pt x="239" y="992"/>
                    <a:pt x="230" y="1001"/>
                    <a:pt x="212" y="1001"/>
                  </a:cubicBezTo>
                  <a:cubicBezTo>
                    <a:pt x="159" y="1019"/>
                    <a:pt x="97" y="1001"/>
                    <a:pt x="62" y="957"/>
                  </a:cubicBezTo>
                  <a:cubicBezTo>
                    <a:pt x="26" y="904"/>
                    <a:pt x="0" y="833"/>
                    <a:pt x="0" y="735"/>
                  </a:cubicBezTo>
                  <a:cubicBezTo>
                    <a:pt x="0" y="603"/>
                    <a:pt x="44" y="532"/>
                    <a:pt x="70" y="496"/>
                  </a:cubicBezTo>
                  <a:cubicBezTo>
                    <a:pt x="88" y="470"/>
                    <a:pt x="115" y="461"/>
                    <a:pt x="150" y="461"/>
                  </a:cubicBezTo>
                  <a:cubicBezTo>
                    <a:pt x="274" y="479"/>
                    <a:pt x="274" y="479"/>
                    <a:pt x="274" y="479"/>
                  </a:cubicBezTo>
                  <a:cubicBezTo>
                    <a:pt x="292" y="461"/>
                    <a:pt x="318" y="425"/>
                    <a:pt x="345" y="399"/>
                  </a:cubicBezTo>
                  <a:cubicBezTo>
                    <a:pt x="416" y="310"/>
                    <a:pt x="425" y="284"/>
                    <a:pt x="425" y="284"/>
                  </a:cubicBezTo>
                  <a:cubicBezTo>
                    <a:pt x="425" y="178"/>
                    <a:pt x="416" y="151"/>
                    <a:pt x="407" y="133"/>
                  </a:cubicBezTo>
                  <a:cubicBezTo>
                    <a:pt x="407" y="125"/>
                    <a:pt x="398" y="116"/>
                    <a:pt x="398" y="107"/>
                  </a:cubicBezTo>
                  <a:cubicBezTo>
                    <a:pt x="389" y="71"/>
                    <a:pt x="416" y="27"/>
                    <a:pt x="460" y="9"/>
                  </a:cubicBezTo>
                  <a:cubicBezTo>
                    <a:pt x="496" y="0"/>
                    <a:pt x="531" y="0"/>
                    <a:pt x="566" y="18"/>
                  </a:cubicBezTo>
                  <a:cubicBezTo>
                    <a:pt x="611" y="45"/>
                    <a:pt x="637" y="80"/>
                    <a:pt x="673" y="142"/>
                  </a:cubicBezTo>
                  <a:cubicBezTo>
                    <a:pt x="690" y="178"/>
                    <a:pt x="681" y="240"/>
                    <a:pt x="673" y="293"/>
                  </a:cubicBezTo>
                  <a:cubicBezTo>
                    <a:pt x="673" y="319"/>
                    <a:pt x="664" y="337"/>
                    <a:pt x="664" y="355"/>
                  </a:cubicBezTo>
                  <a:cubicBezTo>
                    <a:pt x="664" y="372"/>
                    <a:pt x="673" y="381"/>
                    <a:pt x="673" y="381"/>
                  </a:cubicBezTo>
                  <a:cubicBezTo>
                    <a:pt x="717" y="417"/>
                    <a:pt x="761" y="417"/>
                    <a:pt x="814" y="417"/>
                  </a:cubicBezTo>
                  <a:cubicBezTo>
                    <a:pt x="850" y="417"/>
                    <a:pt x="885" y="417"/>
                    <a:pt x="921" y="425"/>
                  </a:cubicBezTo>
                  <a:cubicBezTo>
                    <a:pt x="983" y="435"/>
                    <a:pt x="1018" y="479"/>
                    <a:pt x="1009" y="558"/>
                  </a:cubicBezTo>
                  <a:cubicBezTo>
                    <a:pt x="1009" y="585"/>
                    <a:pt x="991" y="603"/>
                    <a:pt x="983" y="620"/>
                  </a:cubicBezTo>
                  <a:cubicBezTo>
                    <a:pt x="1000" y="638"/>
                    <a:pt x="1018" y="665"/>
                    <a:pt x="1018" y="691"/>
                  </a:cubicBezTo>
                  <a:cubicBezTo>
                    <a:pt x="1018" y="744"/>
                    <a:pt x="991" y="771"/>
                    <a:pt x="965" y="789"/>
                  </a:cubicBezTo>
                  <a:cubicBezTo>
                    <a:pt x="983" y="815"/>
                    <a:pt x="991" y="842"/>
                    <a:pt x="983" y="877"/>
                  </a:cubicBezTo>
                  <a:cubicBezTo>
                    <a:pt x="974" y="904"/>
                    <a:pt x="956" y="930"/>
                    <a:pt x="921" y="939"/>
                  </a:cubicBezTo>
                  <a:cubicBezTo>
                    <a:pt x="921" y="948"/>
                    <a:pt x="921" y="948"/>
                    <a:pt x="921" y="957"/>
                  </a:cubicBezTo>
                  <a:cubicBezTo>
                    <a:pt x="929" y="992"/>
                    <a:pt x="921" y="1028"/>
                    <a:pt x="885" y="1063"/>
                  </a:cubicBezTo>
                  <a:cubicBezTo>
                    <a:pt x="867" y="1081"/>
                    <a:pt x="832" y="1090"/>
                    <a:pt x="779" y="1090"/>
                  </a:cubicBezTo>
                  <a:close/>
                  <a:moveTo>
                    <a:pt x="611" y="992"/>
                  </a:moveTo>
                  <a:lnTo>
                    <a:pt x="611" y="992"/>
                  </a:lnTo>
                  <a:cubicBezTo>
                    <a:pt x="628" y="992"/>
                    <a:pt x="637" y="992"/>
                    <a:pt x="655" y="1001"/>
                  </a:cubicBezTo>
                  <a:cubicBezTo>
                    <a:pt x="681" y="1010"/>
                    <a:pt x="726" y="1019"/>
                    <a:pt x="761" y="1019"/>
                  </a:cubicBezTo>
                  <a:cubicBezTo>
                    <a:pt x="814" y="1019"/>
                    <a:pt x="832" y="1010"/>
                    <a:pt x="841" y="1010"/>
                  </a:cubicBezTo>
                  <a:cubicBezTo>
                    <a:pt x="850" y="992"/>
                    <a:pt x="859" y="983"/>
                    <a:pt x="850" y="966"/>
                  </a:cubicBezTo>
                  <a:cubicBezTo>
                    <a:pt x="850" y="957"/>
                    <a:pt x="841" y="948"/>
                    <a:pt x="841" y="948"/>
                  </a:cubicBezTo>
                  <a:cubicBezTo>
                    <a:pt x="832" y="939"/>
                    <a:pt x="832" y="921"/>
                    <a:pt x="841" y="913"/>
                  </a:cubicBezTo>
                  <a:cubicBezTo>
                    <a:pt x="841" y="904"/>
                    <a:pt x="850" y="895"/>
                    <a:pt x="859" y="886"/>
                  </a:cubicBezTo>
                  <a:cubicBezTo>
                    <a:pt x="894" y="877"/>
                    <a:pt x="912" y="868"/>
                    <a:pt x="912" y="860"/>
                  </a:cubicBezTo>
                  <a:cubicBezTo>
                    <a:pt x="921" y="842"/>
                    <a:pt x="903" y="815"/>
                    <a:pt x="885" y="798"/>
                  </a:cubicBezTo>
                  <a:cubicBezTo>
                    <a:pt x="876" y="789"/>
                    <a:pt x="876" y="780"/>
                    <a:pt x="876" y="762"/>
                  </a:cubicBezTo>
                  <a:cubicBezTo>
                    <a:pt x="885" y="753"/>
                    <a:pt x="894" y="744"/>
                    <a:pt x="903" y="744"/>
                  </a:cubicBezTo>
                  <a:cubicBezTo>
                    <a:pt x="912" y="744"/>
                    <a:pt x="921" y="735"/>
                    <a:pt x="929" y="727"/>
                  </a:cubicBezTo>
                  <a:cubicBezTo>
                    <a:pt x="938" y="718"/>
                    <a:pt x="947" y="709"/>
                    <a:pt x="947" y="691"/>
                  </a:cubicBezTo>
                  <a:cubicBezTo>
                    <a:pt x="947" y="691"/>
                    <a:pt x="947" y="673"/>
                    <a:pt x="903" y="647"/>
                  </a:cubicBezTo>
                  <a:cubicBezTo>
                    <a:pt x="894" y="647"/>
                    <a:pt x="885" y="629"/>
                    <a:pt x="885" y="620"/>
                  </a:cubicBezTo>
                  <a:cubicBezTo>
                    <a:pt x="885" y="603"/>
                    <a:pt x="894" y="594"/>
                    <a:pt x="903" y="585"/>
                  </a:cubicBezTo>
                  <a:cubicBezTo>
                    <a:pt x="912" y="576"/>
                    <a:pt x="938" y="558"/>
                    <a:pt x="938" y="550"/>
                  </a:cubicBezTo>
                  <a:cubicBezTo>
                    <a:pt x="938" y="496"/>
                    <a:pt x="921" y="496"/>
                    <a:pt x="912" y="496"/>
                  </a:cubicBezTo>
                  <a:cubicBezTo>
                    <a:pt x="876" y="488"/>
                    <a:pt x="841" y="488"/>
                    <a:pt x="814" y="488"/>
                  </a:cubicBezTo>
                  <a:cubicBezTo>
                    <a:pt x="752" y="488"/>
                    <a:pt x="690" y="488"/>
                    <a:pt x="628" y="443"/>
                  </a:cubicBezTo>
                  <a:cubicBezTo>
                    <a:pt x="584" y="408"/>
                    <a:pt x="593" y="346"/>
                    <a:pt x="602" y="284"/>
                  </a:cubicBezTo>
                  <a:cubicBezTo>
                    <a:pt x="611" y="240"/>
                    <a:pt x="619" y="195"/>
                    <a:pt x="611" y="169"/>
                  </a:cubicBezTo>
                  <a:cubicBezTo>
                    <a:pt x="575" y="107"/>
                    <a:pt x="531" y="71"/>
                    <a:pt x="496" y="71"/>
                  </a:cubicBezTo>
                  <a:cubicBezTo>
                    <a:pt x="478" y="80"/>
                    <a:pt x="469" y="89"/>
                    <a:pt x="469" y="89"/>
                  </a:cubicBezTo>
                  <a:cubicBezTo>
                    <a:pt x="469" y="98"/>
                    <a:pt x="469" y="107"/>
                    <a:pt x="478" y="107"/>
                  </a:cubicBezTo>
                  <a:cubicBezTo>
                    <a:pt x="487" y="133"/>
                    <a:pt x="496" y="169"/>
                    <a:pt x="496" y="284"/>
                  </a:cubicBezTo>
                  <a:cubicBezTo>
                    <a:pt x="496" y="302"/>
                    <a:pt x="487" y="346"/>
                    <a:pt x="398" y="443"/>
                  </a:cubicBezTo>
                  <a:cubicBezTo>
                    <a:pt x="363" y="488"/>
                    <a:pt x="318" y="532"/>
                    <a:pt x="318" y="532"/>
                  </a:cubicBezTo>
                  <a:cubicBezTo>
                    <a:pt x="310" y="541"/>
                    <a:pt x="301" y="550"/>
                    <a:pt x="292" y="550"/>
                  </a:cubicBezTo>
                  <a:cubicBezTo>
                    <a:pt x="141" y="532"/>
                    <a:pt x="141" y="532"/>
                    <a:pt x="141" y="532"/>
                  </a:cubicBezTo>
                  <a:lnTo>
                    <a:pt x="141" y="532"/>
                  </a:lnTo>
                  <a:cubicBezTo>
                    <a:pt x="132" y="532"/>
                    <a:pt x="132" y="541"/>
                    <a:pt x="123" y="541"/>
                  </a:cubicBezTo>
                  <a:cubicBezTo>
                    <a:pt x="106" y="558"/>
                    <a:pt x="70" y="612"/>
                    <a:pt x="70" y="735"/>
                  </a:cubicBezTo>
                  <a:cubicBezTo>
                    <a:pt x="70" y="815"/>
                    <a:pt x="88" y="868"/>
                    <a:pt x="123" y="913"/>
                  </a:cubicBezTo>
                  <a:cubicBezTo>
                    <a:pt x="141" y="930"/>
                    <a:pt x="168" y="939"/>
                    <a:pt x="194" y="930"/>
                  </a:cubicBezTo>
                  <a:cubicBezTo>
                    <a:pt x="203" y="930"/>
                    <a:pt x="221" y="921"/>
                    <a:pt x="230" y="921"/>
                  </a:cubicBezTo>
                  <a:cubicBezTo>
                    <a:pt x="248" y="921"/>
                    <a:pt x="283" y="913"/>
                    <a:pt x="301" y="904"/>
                  </a:cubicBezTo>
                  <a:cubicBezTo>
                    <a:pt x="318" y="904"/>
                    <a:pt x="327" y="904"/>
                    <a:pt x="336" y="904"/>
                  </a:cubicBezTo>
                  <a:cubicBezTo>
                    <a:pt x="354" y="895"/>
                    <a:pt x="363" y="895"/>
                    <a:pt x="380" y="913"/>
                  </a:cubicBezTo>
                  <a:cubicBezTo>
                    <a:pt x="416" y="948"/>
                    <a:pt x="469" y="966"/>
                    <a:pt x="504" y="975"/>
                  </a:cubicBezTo>
                  <a:cubicBezTo>
                    <a:pt x="540" y="992"/>
                    <a:pt x="575" y="1001"/>
                    <a:pt x="593" y="992"/>
                  </a:cubicBezTo>
                  <a:cubicBezTo>
                    <a:pt x="602" y="992"/>
                    <a:pt x="602" y="992"/>
                    <a:pt x="611" y="992"/>
                  </a:cubicBezTo>
                  <a:close/>
                  <a:moveTo>
                    <a:pt x="469" y="89"/>
                  </a:moveTo>
                  <a:lnTo>
                    <a:pt x="469" y="8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CA180A2-CF75-8844-886E-3F62755F1B21}"/>
                </a:ext>
              </a:extLst>
            </p:cNvPr>
            <p:cNvGrpSpPr/>
            <p:nvPr/>
          </p:nvGrpSpPr>
          <p:grpSpPr>
            <a:xfrm>
              <a:off x="10131233" y="9707924"/>
              <a:ext cx="4518438" cy="1592908"/>
              <a:chOff x="1795277" y="4756924"/>
              <a:chExt cx="4518438" cy="1592908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A3653E33-A2A7-C449-8B7C-C6756212794C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85598511-902B-E348-9FF2-CF09332D28E4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D3BE9-44B7-D744-A4D9-00FBB130BF85}"/>
                </a:ext>
              </a:extLst>
            </p:cNvPr>
            <p:cNvGrpSpPr/>
            <p:nvPr/>
          </p:nvGrpSpPr>
          <p:grpSpPr>
            <a:xfrm>
              <a:off x="14649670" y="9707924"/>
              <a:ext cx="4518438" cy="1592908"/>
              <a:chOff x="1795277" y="4756924"/>
              <a:chExt cx="4518438" cy="1592908"/>
            </a:xfrm>
          </p:grpSpPr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D1E2DDE8-095D-A040-9127-984EB6AAB9A1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84F3B4-ECFB-C54C-B030-6D30285F780B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0973896-5130-A440-88D1-555AC25E043C}"/>
                </a:ext>
              </a:extLst>
            </p:cNvPr>
            <p:cNvGrpSpPr/>
            <p:nvPr/>
          </p:nvGrpSpPr>
          <p:grpSpPr>
            <a:xfrm>
              <a:off x="19168106" y="9707924"/>
              <a:ext cx="4518438" cy="1592908"/>
              <a:chOff x="1795277" y="4756924"/>
              <a:chExt cx="4518438" cy="1592908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06A7EDCA-D055-1B43-AF04-CEEC5F193F5C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56B72D0D-0077-6C44-B9BA-5C3D3DB8085F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 352">
            <a:extLst>
              <a:ext uri="{FF2B5EF4-FFF2-40B4-BE49-F238E27FC236}">
                <a16:creationId xmlns:a16="http://schemas.microsoft.com/office/drawing/2014/main" id="{2FFF28A2-3EED-3640-8B0D-007AFAD5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772" y="5640992"/>
            <a:ext cx="3376841" cy="4083955"/>
          </a:xfrm>
          <a:custGeom>
            <a:avLst/>
            <a:gdLst>
              <a:gd name="T0" fmla="*/ 1548 w 3097"/>
              <a:gd name="T1" fmla="*/ 3742 h 3743"/>
              <a:gd name="T2" fmla="*/ 1548 w 3097"/>
              <a:gd name="T3" fmla="*/ 3742 h 3743"/>
              <a:gd name="T4" fmla="*/ 0 w 3097"/>
              <a:gd name="T5" fmla="*/ 2186 h 3743"/>
              <a:gd name="T6" fmla="*/ 189 w 3097"/>
              <a:gd name="T7" fmla="*/ 1187 h 3743"/>
              <a:gd name="T8" fmla="*/ 711 w 3097"/>
              <a:gd name="T9" fmla="*/ 180 h 3743"/>
              <a:gd name="T10" fmla="*/ 828 w 3097"/>
              <a:gd name="T11" fmla="*/ 54 h 3743"/>
              <a:gd name="T12" fmla="*/ 990 w 3097"/>
              <a:gd name="T13" fmla="*/ 45 h 3743"/>
              <a:gd name="T14" fmla="*/ 999 w 3097"/>
              <a:gd name="T15" fmla="*/ 207 h 3743"/>
              <a:gd name="T16" fmla="*/ 900 w 3097"/>
              <a:gd name="T17" fmla="*/ 324 h 3743"/>
              <a:gd name="T18" fmla="*/ 414 w 3097"/>
              <a:gd name="T19" fmla="*/ 1268 h 3743"/>
              <a:gd name="T20" fmla="*/ 225 w 3097"/>
              <a:gd name="T21" fmla="*/ 2186 h 3743"/>
              <a:gd name="T22" fmla="*/ 1548 w 3097"/>
              <a:gd name="T23" fmla="*/ 3508 h 3743"/>
              <a:gd name="T24" fmla="*/ 2862 w 3097"/>
              <a:gd name="T25" fmla="*/ 2186 h 3743"/>
              <a:gd name="T26" fmla="*/ 2673 w 3097"/>
              <a:gd name="T27" fmla="*/ 1268 h 3743"/>
              <a:gd name="T28" fmla="*/ 2187 w 3097"/>
              <a:gd name="T29" fmla="*/ 324 h 3743"/>
              <a:gd name="T30" fmla="*/ 2097 w 3097"/>
              <a:gd name="T31" fmla="*/ 207 h 3743"/>
              <a:gd name="T32" fmla="*/ 2106 w 3097"/>
              <a:gd name="T33" fmla="*/ 45 h 3743"/>
              <a:gd name="T34" fmla="*/ 2268 w 3097"/>
              <a:gd name="T35" fmla="*/ 54 h 3743"/>
              <a:gd name="T36" fmla="*/ 2376 w 3097"/>
              <a:gd name="T37" fmla="*/ 180 h 3743"/>
              <a:gd name="T38" fmla="*/ 2898 w 3097"/>
              <a:gd name="T39" fmla="*/ 1187 h 3743"/>
              <a:gd name="T40" fmla="*/ 3096 w 3097"/>
              <a:gd name="T41" fmla="*/ 2186 h 3743"/>
              <a:gd name="T42" fmla="*/ 1548 w 3097"/>
              <a:gd name="T43" fmla="*/ 3742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97" h="3743">
                <a:moveTo>
                  <a:pt x="1548" y="3742"/>
                </a:moveTo>
                <a:lnTo>
                  <a:pt x="1548" y="3742"/>
                </a:lnTo>
                <a:cubicBezTo>
                  <a:pt x="693" y="3742"/>
                  <a:pt x="0" y="3040"/>
                  <a:pt x="0" y="2186"/>
                </a:cubicBezTo>
                <a:cubicBezTo>
                  <a:pt x="0" y="1916"/>
                  <a:pt x="72" y="1556"/>
                  <a:pt x="189" y="1187"/>
                </a:cubicBezTo>
                <a:cubicBezTo>
                  <a:pt x="324" y="801"/>
                  <a:pt x="513" y="441"/>
                  <a:pt x="711" y="180"/>
                </a:cubicBezTo>
                <a:cubicBezTo>
                  <a:pt x="747" y="135"/>
                  <a:pt x="783" y="90"/>
                  <a:pt x="828" y="54"/>
                </a:cubicBezTo>
                <a:cubicBezTo>
                  <a:pt x="864" y="0"/>
                  <a:pt x="945" y="0"/>
                  <a:pt x="990" y="45"/>
                </a:cubicBezTo>
                <a:cubicBezTo>
                  <a:pt x="1035" y="90"/>
                  <a:pt x="1044" y="162"/>
                  <a:pt x="999" y="207"/>
                </a:cubicBezTo>
                <a:cubicBezTo>
                  <a:pt x="963" y="243"/>
                  <a:pt x="927" y="279"/>
                  <a:pt x="900" y="324"/>
                </a:cubicBezTo>
                <a:cubicBezTo>
                  <a:pt x="711" y="567"/>
                  <a:pt x="540" y="900"/>
                  <a:pt x="414" y="1268"/>
                </a:cubicBezTo>
                <a:cubicBezTo>
                  <a:pt x="297" y="1601"/>
                  <a:pt x="225" y="1943"/>
                  <a:pt x="225" y="2186"/>
                </a:cubicBezTo>
                <a:cubicBezTo>
                  <a:pt x="225" y="2915"/>
                  <a:pt x="819" y="3508"/>
                  <a:pt x="1548" y="3508"/>
                </a:cubicBezTo>
                <a:cubicBezTo>
                  <a:pt x="2268" y="3508"/>
                  <a:pt x="2862" y="2915"/>
                  <a:pt x="2862" y="2186"/>
                </a:cubicBezTo>
                <a:cubicBezTo>
                  <a:pt x="2862" y="1943"/>
                  <a:pt x="2799" y="1601"/>
                  <a:pt x="2673" y="1268"/>
                </a:cubicBezTo>
                <a:cubicBezTo>
                  <a:pt x="2547" y="900"/>
                  <a:pt x="2376" y="567"/>
                  <a:pt x="2187" y="324"/>
                </a:cubicBezTo>
                <a:cubicBezTo>
                  <a:pt x="2160" y="279"/>
                  <a:pt x="2124" y="243"/>
                  <a:pt x="2097" y="207"/>
                </a:cubicBezTo>
                <a:cubicBezTo>
                  <a:pt x="2052" y="162"/>
                  <a:pt x="2052" y="90"/>
                  <a:pt x="2106" y="45"/>
                </a:cubicBezTo>
                <a:cubicBezTo>
                  <a:pt x="2151" y="0"/>
                  <a:pt x="2223" y="9"/>
                  <a:pt x="2268" y="54"/>
                </a:cubicBezTo>
                <a:cubicBezTo>
                  <a:pt x="2304" y="90"/>
                  <a:pt x="2340" y="135"/>
                  <a:pt x="2376" y="180"/>
                </a:cubicBezTo>
                <a:cubicBezTo>
                  <a:pt x="2574" y="441"/>
                  <a:pt x="2763" y="801"/>
                  <a:pt x="2898" y="1187"/>
                </a:cubicBezTo>
                <a:cubicBezTo>
                  <a:pt x="3024" y="1547"/>
                  <a:pt x="3096" y="1916"/>
                  <a:pt x="3096" y="2186"/>
                </a:cubicBezTo>
                <a:cubicBezTo>
                  <a:pt x="3096" y="3040"/>
                  <a:pt x="2403" y="3742"/>
                  <a:pt x="1548" y="37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3">
            <a:extLst>
              <a:ext uri="{FF2B5EF4-FFF2-40B4-BE49-F238E27FC236}">
                <a16:creationId xmlns:a16="http://schemas.microsoft.com/office/drawing/2014/main" id="{5CBED611-D3AA-574D-889B-F2072617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163" y="4236380"/>
            <a:ext cx="2073247" cy="1053457"/>
          </a:xfrm>
          <a:custGeom>
            <a:avLst/>
            <a:gdLst>
              <a:gd name="T0" fmla="*/ 1530 w 1900"/>
              <a:gd name="T1" fmla="*/ 954 h 964"/>
              <a:gd name="T2" fmla="*/ 1530 w 1900"/>
              <a:gd name="T3" fmla="*/ 954 h 964"/>
              <a:gd name="T4" fmla="*/ 1476 w 1900"/>
              <a:gd name="T5" fmla="*/ 945 h 964"/>
              <a:gd name="T6" fmla="*/ 1422 w 1900"/>
              <a:gd name="T7" fmla="*/ 783 h 964"/>
              <a:gd name="T8" fmla="*/ 1647 w 1900"/>
              <a:gd name="T9" fmla="*/ 333 h 964"/>
              <a:gd name="T10" fmla="*/ 1647 w 1900"/>
              <a:gd name="T11" fmla="*/ 261 h 964"/>
              <a:gd name="T12" fmla="*/ 1584 w 1900"/>
              <a:gd name="T13" fmla="*/ 235 h 964"/>
              <a:gd name="T14" fmla="*/ 324 w 1900"/>
              <a:gd name="T15" fmla="*/ 235 h 964"/>
              <a:gd name="T16" fmla="*/ 261 w 1900"/>
              <a:gd name="T17" fmla="*/ 261 h 964"/>
              <a:gd name="T18" fmla="*/ 261 w 1900"/>
              <a:gd name="T19" fmla="*/ 333 h 964"/>
              <a:gd name="T20" fmla="*/ 477 w 1900"/>
              <a:gd name="T21" fmla="*/ 774 h 964"/>
              <a:gd name="T22" fmla="*/ 423 w 1900"/>
              <a:gd name="T23" fmla="*/ 936 h 964"/>
              <a:gd name="T24" fmla="*/ 261 w 1900"/>
              <a:gd name="T25" fmla="*/ 882 h 964"/>
              <a:gd name="T26" fmla="*/ 45 w 1900"/>
              <a:gd name="T27" fmla="*/ 432 h 964"/>
              <a:gd name="T28" fmla="*/ 63 w 1900"/>
              <a:gd name="T29" fmla="*/ 135 h 964"/>
              <a:gd name="T30" fmla="*/ 324 w 1900"/>
              <a:gd name="T31" fmla="*/ 0 h 964"/>
              <a:gd name="T32" fmla="*/ 1584 w 1900"/>
              <a:gd name="T33" fmla="*/ 0 h 964"/>
              <a:gd name="T34" fmla="*/ 1836 w 1900"/>
              <a:gd name="T35" fmla="*/ 135 h 964"/>
              <a:gd name="T36" fmla="*/ 1854 w 1900"/>
              <a:gd name="T37" fmla="*/ 432 h 964"/>
              <a:gd name="T38" fmla="*/ 1638 w 1900"/>
              <a:gd name="T39" fmla="*/ 891 h 964"/>
              <a:gd name="T40" fmla="*/ 1530 w 1900"/>
              <a:gd name="T41" fmla="*/ 95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00" h="964">
                <a:moveTo>
                  <a:pt x="1530" y="954"/>
                </a:moveTo>
                <a:lnTo>
                  <a:pt x="1530" y="954"/>
                </a:lnTo>
                <a:cubicBezTo>
                  <a:pt x="1512" y="954"/>
                  <a:pt x="1494" y="954"/>
                  <a:pt x="1476" y="945"/>
                </a:cubicBezTo>
                <a:cubicBezTo>
                  <a:pt x="1422" y="918"/>
                  <a:pt x="1395" y="846"/>
                  <a:pt x="1422" y="783"/>
                </a:cubicBezTo>
                <a:cubicBezTo>
                  <a:pt x="1647" y="333"/>
                  <a:pt x="1647" y="333"/>
                  <a:pt x="1647" y="333"/>
                </a:cubicBezTo>
                <a:cubicBezTo>
                  <a:pt x="1665" y="297"/>
                  <a:pt x="1647" y="271"/>
                  <a:pt x="1647" y="261"/>
                </a:cubicBezTo>
                <a:cubicBezTo>
                  <a:pt x="1638" y="252"/>
                  <a:pt x="1620" y="235"/>
                  <a:pt x="1584" y="235"/>
                </a:cubicBezTo>
                <a:cubicBezTo>
                  <a:pt x="324" y="235"/>
                  <a:pt x="324" y="235"/>
                  <a:pt x="324" y="235"/>
                </a:cubicBezTo>
                <a:cubicBezTo>
                  <a:pt x="288" y="235"/>
                  <a:pt x="270" y="252"/>
                  <a:pt x="261" y="261"/>
                </a:cubicBezTo>
                <a:cubicBezTo>
                  <a:pt x="252" y="271"/>
                  <a:pt x="243" y="297"/>
                  <a:pt x="261" y="333"/>
                </a:cubicBezTo>
                <a:cubicBezTo>
                  <a:pt x="477" y="774"/>
                  <a:pt x="477" y="774"/>
                  <a:pt x="477" y="774"/>
                </a:cubicBezTo>
                <a:cubicBezTo>
                  <a:pt x="504" y="837"/>
                  <a:pt x="477" y="900"/>
                  <a:pt x="423" y="936"/>
                </a:cubicBezTo>
                <a:cubicBezTo>
                  <a:pt x="360" y="963"/>
                  <a:pt x="288" y="936"/>
                  <a:pt x="261" y="882"/>
                </a:cubicBezTo>
                <a:cubicBezTo>
                  <a:pt x="45" y="432"/>
                  <a:pt x="45" y="432"/>
                  <a:pt x="45" y="432"/>
                </a:cubicBezTo>
                <a:cubicBezTo>
                  <a:pt x="0" y="333"/>
                  <a:pt x="9" y="225"/>
                  <a:pt x="63" y="135"/>
                </a:cubicBezTo>
                <a:cubicBezTo>
                  <a:pt x="117" y="55"/>
                  <a:pt x="216" y="0"/>
                  <a:pt x="324" y="0"/>
                </a:cubicBezTo>
                <a:cubicBezTo>
                  <a:pt x="1584" y="0"/>
                  <a:pt x="1584" y="0"/>
                  <a:pt x="1584" y="0"/>
                </a:cubicBezTo>
                <a:cubicBezTo>
                  <a:pt x="1692" y="0"/>
                  <a:pt x="1782" y="55"/>
                  <a:pt x="1836" y="135"/>
                </a:cubicBezTo>
                <a:cubicBezTo>
                  <a:pt x="1899" y="225"/>
                  <a:pt x="1899" y="333"/>
                  <a:pt x="1854" y="432"/>
                </a:cubicBezTo>
                <a:cubicBezTo>
                  <a:pt x="1638" y="891"/>
                  <a:pt x="1638" y="891"/>
                  <a:pt x="1638" y="891"/>
                </a:cubicBezTo>
                <a:cubicBezTo>
                  <a:pt x="1611" y="927"/>
                  <a:pt x="1575" y="954"/>
                  <a:pt x="1530" y="9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4">
            <a:extLst>
              <a:ext uri="{FF2B5EF4-FFF2-40B4-BE49-F238E27FC236}">
                <a16:creationId xmlns:a16="http://schemas.microsoft.com/office/drawing/2014/main" id="{E1054B1B-3268-C449-A2C2-50BD49DC3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608" y="5405285"/>
            <a:ext cx="1298785" cy="254948"/>
          </a:xfrm>
          <a:custGeom>
            <a:avLst/>
            <a:gdLst>
              <a:gd name="T0" fmla="*/ 1071 w 1189"/>
              <a:gd name="T1" fmla="*/ 234 h 235"/>
              <a:gd name="T2" fmla="*/ 1071 w 1189"/>
              <a:gd name="T3" fmla="*/ 234 h 235"/>
              <a:gd name="T4" fmla="*/ 117 w 1189"/>
              <a:gd name="T5" fmla="*/ 234 h 235"/>
              <a:gd name="T6" fmla="*/ 0 w 1189"/>
              <a:gd name="T7" fmla="*/ 117 h 235"/>
              <a:gd name="T8" fmla="*/ 117 w 1189"/>
              <a:gd name="T9" fmla="*/ 0 h 235"/>
              <a:gd name="T10" fmla="*/ 1071 w 1189"/>
              <a:gd name="T11" fmla="*/ 0 h 235"/>
              <a:gd name="T12" fmla="*/ 1188 w 1189"/>
              <a:gd name="T13" fmla="*/ 117 h 235"/>
              <a:gd name="T14" fmla="*/ 1071 w 1189"/>
              <a:gd name="T15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9" h="235">
                <a:moveTo>
                  <a:pt x="1071" y="234"/>
                </a:moveTo>
                <a:lnTo>
                  <a:pt x="1071" y="234"/>
                </a:lnTo>
                <a:cubicBezTo>
                  <a:pt x="117" y="234"/>
                  <a:pt x="117" y="234"/>
                  <a:pt x="117" y="234"/>
                </a:cubicBezTo>
                <a:cubicBezTo>
                  <a:pt x="45" y="234"/>
                  <a:pt x="0" y="180"/>
                  <a:pt x="0" y="117"/>
                </a:cubicBezTo>
                <a:cubicBezTo>
                  <a:pt x="0" y="54"/>
                  <a:pt x="45" y="0"/>
                  <a:pt x="117" y="0"/>
                </a:cubicBezTo>
                <a:cubicBezTo>
                  <a:pt x="1071" y="0"/>
                  <a:pt x="1071" y="0"/>
                  <a:pt x="1071" y="0"/>
                </a:cubicBezTo>
                <a:cubicBezTo>
                  <a:pt x="1134" y="0"/>
                  <a:pt x="1188" y="54"/>
                  <a:pt x="1188" y="117"/>
                </a:cubicBezTo>
                <a:cubicBezTo>
                  <a:pt x="1188" y="180"/>
                  <a:pt x="1134" y="234"/>
                  <a:pt x="1071" y="2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5">
            <a:extLst>
              <a:ext uri="{FF2B5EF4-FFF2-40B4-BE49-F238E27FC236}">
                <a16:creationId xmlns:a16="http://schemas.microsoft.com/office/drawing/2014/main" id="{DC9B70AF-A103-1C47-A4CD-3EA398028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883" y="6983068"/>
            <a:ext cx="846615" cy="1375750"/>
          </a:xfrm>
          <a:custGeom>
            <a:avLst/>
            <a:gdLst>
              <a:gd name="T0" fmla="*/ 360 w 775"/>
              <a:gd name="T1" fmla="*/ 1260 h 1261"/>
              <a:gd name="T2" fmla="*/ 360 w 775"/>
              <a:gd name="T3" fmla="*/ 1260 h 1261"/>
              <a:gd name="T4" fmla="*/ 54 w 775"/>
              <a:gd name="T5" fmla="*/ 1197 h 1261"/>
              <a:gd name="T6" fmla="*/ 18 w 775"/>
              <a:gd name="T7" fmla="*/ 1098 h 1261"/>
              <a:gd name="T8" fmla="*/ 117 w 775"/>
              <a:gd name="T9" fmla="*/ 1053 h 1261"/>
              <a:gd name="T10" fmla="*/ 531 w 775"/>
              <a:gd name="T11" fmla="*/ 1062 h 1261"/>
              <a:gd name="T12" fmla="*/ 612 w 775"/>
              <a:gd name="T13" fmla="*/ 918 h 1261"/>
              <a:gd name="T14" fmla="*/ 351 w 775"/>
              <a:gd name="T15" fmla="*/ 711 h 1261"/>
              <a:gd name="T16" fmla="*/ 135 w 775"/>
              <a:gd name="T17" fmla="*/ 585 h 1261"/>
              <a:gd name="T18" fmla="*/ 9 w 775"/>
              <a:gd name="T19" fmla="*/ 378 h 1261"/>
              <a:gd name="T20" fmla="*/ 162 w 775"/>
              <a:gd name="T21" fmla="*/ 99 h 1261"/>
              <a:gd name="T22" fmla="*/ 711 w 775"/>
              <a:gd name="T23" fmla="*/ 90 h 1261"/>
              <a:gd name="T24" fmla="*/ 756 w 775"/>
              <a:gd name="T25" fmla="*/ 189 h 1261"/>
              <a:gd name="T26" fmla="*/ 657 w 775"/>
              <a:gd name="T27" fmla="*/ 234 h 1261"/>
              <a:gd name="T28" fmla="*/ 243 w 775"/>
              <a:gd name="T29" fmla="*/ 225 h 1261"/>
              <a:gd name="T30" fmla="*/ 162 w 775"/>
              <a:gd name="T31" fmla="*/ 378 h 1261"/>
              <a:gd name="T32" fmla="*/ 423 w 775"/>
              <a:gd name="T33" fmla="*/ 576 h 1261"/>
              <a:gd name="T34" fmla="*/ 639 w 775"/>
              <a:gd name="T35" fmla="*/ 702 h 1261"/>
              <a:gd name="T36" fmla="*/ 765 w 775"/>
              <a:gd name="T37" fmla="*/ 918 h 1261"/>
              <a:gd name="T38" fmla="*/ 621 w 775"/>
              <a:gd name="T39" fmla="*/ 1197 h 1261"/>
              <a:gd name="T40" fmla="*/ 360 w 775"/>
              <a:gd name="T41" fmla="*/ 126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5" h="1261">
                <a:moveTo>
                  <a:pt x="360" y="1260"/>
                </a:moveTo>
                <a:lnTo>
                  <a:pt x="360" y="1260"/>
                </a:lnTo>
                <a:cubicBezTo>
                  <a:pt x="261" y="1260"/>
                  <a:pt x="162" y="1242"/>
                  <a:pt x="54" y="1197"/>
                </a:cubicBezTo>
                <a:cubicBezTo>
                  <a:pt x="18" y="1179"/>
                  <a:pt x="0" y="1134"/>
                  <a:pt x="18" y="1098"/>
                </a:cubicBezTo>
                <a:cubicBezTo>
                  <a:pt x="36" y="1053"/>
                  <a:pt x="81" y="1035"/>
                  <a:pt x="117" y="1053"/>
                </a:cubicBezTo>
                <a:cubicBezTo>
                  <a:pt x="279" y="1125"/>
                  <a:pt x="441" y="1125"/>
                  <a:pt x="531" y="1062"/>
                </a:cubicBezTo>
                <a:cubicBezTo>
                  <a:pt x="585" y="1026"/>
                  <a:pt x="612" y="981"/>
                  <a:pt x="612" y="918"/>
                </a:cubicBezTo>
                <a:cubicBezTo>
                  <a:pt x="612" y="846"/>
                  <a:pt x="477" y="774"/>
                  <a:pt x="351" y="711"/>
                </a:cubicBezTo>
                <a:cubicBezTo>
                  <a:pt x="279" y="675"/>
                  <a:pt x="198" y="639"/>
                  <a:pt x="135" y="585"/>
                </a:cubicBezTo>
                <a:cubicBezTo>
                  <a:pt x="54" y="522"/>
                  <a:pt x="9" y="459"/>
                  <a:pt x="9" y="378"/>
                </a:cubicBezTo>
                <a:cubicBezTo>
                  <a:pt x="9" y="261"/>
                  <a:pt x="63" y="162"/>
                  <a:pt x="162" y="99"/>
                </a:cubicBezTo>
                <a:cubicBezTo>
                  <a:pt x="297" y="9"/>
                  <a:pt x="513" y="0"/>
                  <a:pt x="711" y="90"/>
                </a:cubicBezTo>
                <a:cubicBezTo>
                  <a:pt x="756" y="99"/>
                  <a:pt x="774" y="144"/>
                  <a:pt x="756" y="189"/>
                </a:cubicBezTo>
                <a:cubicBezTo>
                  <a:pt x="738" y="225"/>
                  <a:pt x="693" y="243"/>
                  <a:pt x="657" y="234"/>
                </a:cubicBezTo>
                <a:cubicBezTo>
                  <a:pt x="504" y="162"/>
                  <a:pt x="342" y="162"/>
                  <a:pt x="243" y="225"/>
                </a:cubicBezTo>
                <a:cubicBezTo>
                  <a:pt x="189" y="261"/>
                  <a:pt x="162" y="315"/>
                  <a:pt x="162" y="378"/>
                </a:cubicBezTo>
                <a:cubicBezTo>
                  <a:pt x="162" y="450"/>
                  <a:pt x="306" y="513"/>
                  <a:pt x="423" y="576"/>
                </a:cubicBezTo>
                <a:cubicBezTo>
                  <a:pt x="495" y="612"/>
                  <a:pt x="576" y="657"/>
                  <a:pt x="639" y="702"/>
                </a:cubicBezTo>
                <a:cubicBezTo>
                  <a:pt x="729" y="765"/>
                  <a:pt x="765" y="837"/>
                  <a:pt x="765" y="918"/>
                </a:cubicBezTo>
                <a:cubicBezTo>
                  <a:pt x="765" y="1035"/>
                  <a:pt x="711" y="1134"/>
                  <a:pt x="621" y="1197"/>
                </a:cubicBezTo>
                <a:cubicBezTo>
                  <a:pt x="549" y="1242"/>
                  <a:pt x="459" y="1260"/>
                  <a:pt x="360" y="12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6">
            <a:extLst>
              <a:ext uri="{FF2B5EF4-FFF2-40B4-BE49-F238E27FC236}">
                <a16:creationId xmlns:a16="http://schemas.microsoft.com/office/drawing/2014/main" id="{3266BF3B-64CE-EB4D-9348-67094CCA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605" y="6680020"/>
            <a:ext cx="168363" cy="293428"/>
          </a:xfrm>
          <a:custGeom>
            <a:avLst/>
            <a:gdLst>
              <a:gd name="T0" fmla="*/ 81 w 154"/>
              <a:gd name="T1" fmla="*/ 269 h 270"/>
              <a:gd name="T2" fmla="*/ 81 w 154"/>
              <a:gd name="T3" fmla="*/ 269 h 270"/>
              <a:gd name="T4" fmla="*/ 0 w 154"/>
              <a:gd name="T5" fmla="*/ 198 h 270"/>
              <a:gd name="T6" fmla="*/ 0 w 154"/>
              <a:gd name="T7" fmla="*/ 72 h 270"/>
              <a:gd name="T8" fmla="*/ 81 w 154"/>
              <a:gd name="T9" fmla="*/ 0 h 270"/>
              <a:gd name="T10" fmla="*/ 153 w 154"/>
              <a:gd name="T11" fmla="*/ 72 h 270"/>
              <a:gd name="T12" fmla="*/ 153 w 154"/>
              <a:gd name="T13" fmla="*/ 198 h 270"/>
              <a:gd name="T14" fmla="*/ 81 w 154"/>
              <a:gd name="T1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270">
                <a:moveTo>
                  <a:pt x="81" y="269"/>
                </a:moveTo>
                <a:lnTo>
                  <a:pt x="81" y="269"/>
                </a:lnTo>
                <a:cubicBezTo>
                  <a:pt x="36" y="269"/>
                  <a:pt x="0" y="233"/>
                  <a:pt x="0" y="1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26" y="0"/>
                  <a:pt x="153" y="27"/>
                  <a:pt x="153" y="72"/>
                </a:cubicBezTo>
                <a:cubicBezTo>
                  <a:pt x="153" y="198"/>
                  <a:pt x="153" y="198"/>
                  <a:pt x="153" y="198"/>
                </a:cubicBezTo>
                <a:cubicBezTo>
                  <a:pt x="153" y="233"/>
                  <a:pt x="126" y="269"/>
                  <a:pt x="81" y="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7">
            <a:extLst>
              <a:ext uri="{FF2B5EF4-FFF2-40B4-BE49-F238E27FC236}">
                <a16:creationId xmlns:a16="http://schemas.microsoft.com/office/drawing/2014/main" id="{B1DED7CA-C392-E444-A399-F4AEA23D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605" y="8397301"/>
            <a:ext cx="168363" cy="293431"/>
          </a:xfrm>
          <a:custGeom>
            <a:avLst/>
            <a:gdLst>
              <a:gd name="T0" fmla="*/ 81 w 154"/>
              <a:gd name="T1" fmla="*/ 270 h 271"/>
              <a:gd name="T2" fmla="*/ 81 w 154"/>
              <a:gd name="T3" fmla="*/ 270 h 271"/>
              <a:gd name="T4" fmla="*/ 0 w 154"/>
              <a:gd name="T5" fmla="*/ 198 h 271"/>
              <a:gd name="T6" fmla="*/ 0 w 154"/>
              <a:gd name="T7" fmla="*/ 72 h 271"/>
              <a:gd name="T8" fmla="*/ 81 w 154"/>
              <a:gd name="T9" fmla="*/ 0 h 271"/>
              <a:gd name="T10" fmla="*/ 153 w 154"/>
              <a:gd name="T11" fmla="*/ 72 h 271"/>
              <a:gd name="T12" fmla="*/ 153 w 154"/>
              <a:gd name="T13" fmla="*/ 198 h 271"/>
              <a:gd name="T14" fmla="*/ 81 w 154"/>
              <a:gd name="T15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271">
                <a:moveTo>
                  <a:pt x="81" y="270"/>
                </a:moveTo>
                <a:lnTo>
                  <a:pt x="81" y="270"/>
                </a:lnTo>
                <a:cubicBezTo>
                  <a:pt x="36" y="270"/>
                  <a:pt x="0" y="243"/>
                  <a:pt x="0" y="1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72"/>
                </a:cubicBezTo>
                <a:cubicBezTo>
                  <a:pt x="153" y="198"/>
                  <a:pt x="153" y="198"/>
                  <a:pt x="153" y="198"/>
                </a:cubicBezTo>
                <a:cubicBezTo>
                  <a:pt x="153" y="243"/>
                  <a:pt x="126" y="270"/>
                  <a:pt x="81" y="2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58">
            <a:extLst>
              <a:ext uri="{FF2B5EF4-FFF2-40B4-BE49-F238E27FC236}">
                <a16:creationId xmlns:a16="http://schemas.microsoft.com/office/drawing/2014/main" id="{FBEB92DA-A809-FF4E-8762-8ED2FCB1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679" y="6511657"/>
            <a:ext cx="2660102" cy="3208481"/>
          </a:xfrm>
          <a:custGeom>
            <a:avLst/>
            <a:gdLst>
              <a:gd name="T0" fmla="*/ 1223 w 2439"/>
              <a:gd name="T1" fmla="*/ 2941 h 2942"/>
              <a:gd name="T2" fmla="*/ 1223 w 2439"/>
              <a:gd name="T3" fmla="*/ 2941 h 2942"/>
              <a:gd name="T4" fmla="*/ 0 w 2439"/>
              <a:gd name="T5" fmla="*/ 1718 h 2942"/>
              <a:gd name="T6" fmla="*/ 162 w 2439"/>
              <a:gd name="T7" fmla="*/ 935 h 2942"/>
              <a:gd name="T8" fmla="*/ 567 w 2439"/>
              <a:gd name="T9" fmla="*/ 144 h 2942"/>
              <a:gd name="T10" fmla="*/ 657 w 2439"/>
              <a:gd name="T11" fmla="*/ 36 h 2942"/>
              <a:gd name="T12" fmla="*/ 783 w 2439"/>
              <a:gd name="T13" fmla="*/ 36 h 2942"/>
              <a:gd name="T14" fmla="*/ 792 w 2439"/>
              <a:gd name="T15" fmla="*/ 162 h 2942"/>
              <a:gd name="T16" fmla="*/ 711 w 2439"/>
              <a:gd name="T17" fmla="*/ 252 h 2942"/>
              <a:gd name="T18" fmla="*/ 333 w 2439"/>
              <a:gd name="T19" fmla="*/ 989 h 2942"/>
              <a:gd name="T20" fmla="*/ 189 w 2439"/>
              <a:gd name="T21" fmla="*/ 1718 h 2942"/>
              <a:gd name="T22" fmla="*/ 1223 w 2439"/>
              <a:gd name="T23" fmla="*/ 2753 h 2942"/>
              <a:gd name="T24" fmla="*/ 2258 w 2439"/>
              <a:gd name="T25" fmla="*/ 1718 h 2942"/>
              <a:gd name="T26" fmla="*/ 2114 w 2439"/>
              <a:gd name="T27" fmla="*/ 989 h 2942"/>
              <a:gd name="T28" fmla="*/ 1727 w 2439"/>
              <a:gd name="T29" fmla="*/ 252 h 2942"/>
              <a:gd name="T30" fmla="*/ 1655 w 2439"/>
              <a:gd name="T31" fmla="*/ 162 h 2942"/>
              <a:gd name="T32" fmla="*/ 1655 w 2439"/>
              <a:gd name="T33" fmla="*/ 36 h 2942"/>
              <a:gd name="T34" fmla="*/ 1790 w 2439"/>
              <a:gd name="T35" fmla="*/ 45 h 2942"/>
              <a:gd name="T36" fmla="*/ 1871 w 2439"/>
              <a:gd name="T37" fmla="*/ 144 h 2942"/>
              <a:gd name="T38" fmla="*/ 2285 w 2439"/>
              <a:gd name="T39" fmla="*/ 935 h 2942"/>
              <a:gd name="T40" fmla="*/ 2438 w 2439"/>
              <a:gd name="T41" fmla="*/ 1718 h 2942"/>
              <a:gd name="T42" fmla="*/ 1223 w 2439"/>
              <a:gd name="T43" fmla="*/ 2941 h 2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9" h="2942">
                <a:moveTo>
                  <a:pt x="1223" y="2941"/>
                </a:moveTo>
                <a:lnTo>
                  <a:pt x="1223" y="2941"/>
                </a:lnTo>
                <a:cubicBezTo>
                  <a:pt x="549" y="2941"/>
                  <a:pt x="0" y="2393"/>
                  <a:pt x="0" y="1718"/>
                </a:cubicBezTo>
                <a:cubicBezTo>
                  <a:pt x="0" y="1502"/>
                  <a:pt x="63" y="1223"/>
                  <a:pt x="162" y="935"/>
                </a:cubicBezTo>
                <a:cubicBezTo>
                  <a:pt x="261" y="629"/>
                  <a:pt x="414" y="351"/>
                  <a:pt x="567" y="144"/>
                </a:cubicBezTo>
                <a:cubicBezTo>
                  <a:pt x="594" y="108"/>
                  <a:pt x="621" y="72"/>
                  <a:pt x="657" y="36"/>
                </a:cubicBezTo>
                <a:cubicBezTo>
                  <a:pt x="693" y="0"/>
                  <a:pt x="747" y="0"/>
                  <a:pt x="783" y="36"/>
                </a:cubicBezTo>
                <a:cubicBezTo>
                  <a:pt x="819" y="63"/>
                  <a:pt x="828" y="126"/>
                  <a:pt x="792" y="162"/>
                </a:cubicBezTo>
                <a:cubicBezTo>
                  <a:pt x="765" y="189"/>
                  <a:pt x="738" y="225"/>
                  <a:pt x="711" y="252"/>
                </a:cubicBezTo>
                <a:cubicBezTo>
                  <a:pt x="567" y="440"/>
                  <a:pt x="433" y="701"/>
                  <a:pt x="333" y="989"/>
                </a:cubicBezTo>
                <a:cubicBezTo>
                  <a:pt x="243" y="1259"/>
                  <a:pt x="189" y="1529"/>
                  <a:pt x="189" y="1718"/>
                </a:cubicBezTo>
                <a:cubicBezTo>
                  <a:pt x="189" y="2294"/>
                  <a:pt x="648" y="2753"/>
                  <a:pt x="1223" y="2753"/>
                </a:cubicBezTo>
                <a:cubicBezTo>
                  <a:pt x="1790" y="2753"/>
                  <a:pt x="2258" y="2294"/>
                  <a:pt x="2258" y="1718"/>
                </a:cubicBezTo>
                <a:cubicBezTo>
                  <a:pt x="2258" y="1529"/>
                  <a:pt x="2204" y="1259"/>
                  <a:pt x="2114" y="989"/>
                </a:cubicBezTo>
                <a:cubicBezTo>
                  <a:pt x="2006" y="701"/>
                  <a:pt x="1871" y="440"/>
                  <a:pt x="1727" y="252"/>
                </a:cubicBezTo>
                <a:cubicBezTo>
                  <a:pt x="1700" y="225"/>
                  <a:pt x="1673" y="189"/>
                  <a:pt x="1655" y="162"/>
                </a:cubicBezTo>
                <a:cubicBezTo>
                  <a:pt x="1619" y="126"/>
                  <a:pt x="1619" y="72"/>
                  <a:pt x="1655" y="36"/>
                </a:cubicBezTo>
                <a:cubicBezTo>
                  <a:pt x="1700" y="0"/>
                  <a:pt x="1754" y="0"/>
                  <a:pt x="1790" y="45"/>
                </a:cubicBezTo>
                <a:cubicBezTo>
                  <a:pt x="1817" y="72"/>
                  <a:pt x="1844" y="108"/>
                  <a:pt x="1871" y="144"/>
                </a:cubicBezTo>
                <a:cubicBezTo>
                  <a:pt x="2033" y="342"/>
                  <a:pt x="2177" y="629"/>
                  <a:pt x="2285" y="935"/>
                </a:cubicBezTo>
                <a:cubicBezTo>
                  <a:pt x="2384" y="1223"/>
                  <a:pt x="2438" y="1502"/>
                  <a:pt x="2438" y="1718"/>
                </a:cubicBezTo>
                <a:cubicBezTo>
                  <a:pt x="2438" y="2393"/>
                  <a:pt x="1889" y="2941"/>
                  <a:pt x="1223" y="29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59">
            <a:extLst>
              <a:ext uri="{FF2B5EF4-FFF2-40B4-BE49-F238E27FC236}">
                <a16:creationId xmlns:a16="http://schemas.microsoft.com/office/drawing/2014/main" id="{1F70D2B5-4B48-CA40-9842-62A44C34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193" y="5405285"/>
            <a:ext cx="1630695" cy="827374"/>
          </a:xfrm>
          <a:custGeom>
            <a:avLst/>
            <a:gdLst>
              <a:gd name="T0" fmla="*/ 1196 w 1494"/>
              <a:gd name="T1" fmla="*/ 756 h 757"/>
              <a:gd name="T2" fmla="*/ 1196 w 1494"/>
              <a:gd name="T3" fmla="*/ 756 h 757"/>
              <a:gd name="T4" fmla="*/ 1160 w 1494"/>
              <a:gd name="T5" fmla="*/ 747 h 757"/>
              <a:gd name="T6" fmla="*/ 1115 w 1494"/>
              <a:gd name="T7" fmla="*/ 621 h 757"/>
              <a:gd name="T8" fmla="*/ 1286 w 1494"/>
              <a:gd name="T9" fmla="*/ 261 h 757"/>
              <a:gd name="T10" fmla="*/ 1286 w 1494"/>
              <a:gd name="T11" fmla="*/ 207 h 757"/>
              <a:gd name="T12" fmla="*/ 1241 w 1494"/>
              <a:gd name="T13" fmla="*/ 189 h 757"/>
              <a:gd name="T14" fmla="*/ 252 w 1494"/>
              <a:gd name="T15" fmla="*/ 189 h 757"/>
              <a:gd name="T16" fmla="*/ 198 w 1494"/>
              <a:gd name="T17" fmla="*/ 207 h 757"/>
              <a:gd name="T18" fmla="*/ 198 w 1494"/>
              <a:gd name="T19" fmla="*/ 261 h 757"/>
              <a:gd name="T20" fmla="*/ 369 w 1494"/>
              <a:gd name="T21" fmla="*/ 612 h 757"/>
              <a:gd name="T22" fmla="*/ 324 w 1494"/>
              <a:gd name="T23" fmla="*/ 738 h 757"/>
              <a:gd name="T24" fmla="*/ 207 w 1494"/>
              <a:gd name="T25" fmla="*/ 693 h 757"/>
              <a:gd name="T26" fmla="*/ 36 w 1494"/>
              <a:gd name="T27" fmla="*/ 342 h 757"/>
              <a:gd name="T28" fmla="*/ 45 w 1494"/>
              <a:gd name="T29" fmla="*/ 117 h 757"/>
              <a:gd name="T30" fmla="*/ 252 w 1494"/>
              <a:gd name="T31" fmla="*/ 0 h 757"/>
              <a:gd name="T32" fmla="*/ 1241 w 1494"/>
              <a:gd name="T33" fmla="*/ 0 h 757"/>
              <a:gd name="T34" fmla="*/ 1439 w 1494"/>
              <a:gd name="T35" fmla="*/ 117 h 757"/>
              <a:gd name="T36" fmla="*/ 1457 w 1494"/>
              <a:gd name="T37" fmla="*/ 342 h 757"/>
              <a:gd name="T38" fmla="*/ 1277 w 1494"/>
              <a:gd name="T39" fmla="*/ 702 h 757"/>
              <a:gd name="T40" fmla="*/ 1196 w 1494"/>
              <a:gd name="T41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4" h="757">
                <a:moveTo>
                  <a:pt x="1196" y="756"/>
                </a:moveTo>
                <a:lnTo>
                  <a:pt x="1196" y="756"/>
                </a:lnTo>
                <a:cubicBezTo>
                  <a:pt x="1187" y="756"/>
                  <a:pt x="1169" y="756"/>
                  <a:pt x="1160" y="747"/>
                </a:cubicBezTo>
                <a:cubicBezTo>
                  <a:pt x="1115" y="720"/>
                  <a:pt x="1097" y="666"/>
                  <a:pt x="1115" y="621"/>
                </a:cubicBezTo>
                <a:cubicBezTo>
                  <a:pt x="1286" y="261"/>
                  <a:pt x="1286" y="261"/>
                  <a:pt x="1286" y="261"/>
                </a:cubicBezTo>
                <a:cubicBezTo>
                  <a:pt x="1304" y="243"/>
                  <a:pt x="1295" y="216"/>
                  <a:pt x="1286" y="207"/>
                </a:cubicBezTo>
                <a:cubicBezTo>
                  <a:pt x="1286" y="207"/>
                  <a:pt x="1268" y="189"/>
                  <a:pt x="1241" y="189"/>
                </a:cubicBezTo>
                <a:cubicBezTo>
                  <a:pt x="252" y="189"/>
                  <a:pt x="252" y="189"/>
                  <a:pt x="252" y="189"/>
                </a:cubicBezTo>
                <a:cubicBezTo>
                  <a:pt x="225" y="189"/>
                  <a:pt x="207" y="207"/>
                  <a:pt x="198" y="207"/>
                </a:cubicBezTo>
                <a:cubicBezTo>
                  <a:pt x="198" y="216"/>
                  <a:pt x="189" y="243"/>
                  <a:pt x="198" y="261"/>
                </a:cubicBezTo>
                <a:cubicBezTo>
                  <a:pt x="369" y="612"/>
                  <a:pt x="369" y="612"/>
                  <a:pt x="369" y="612"/>
                </a:cubicBezTo>
                <a:cubicBezTo>
                  <a:pt x="387" y="657"/>
                  <a:pt x="369" y="711"/>
                  <a:pt x="324" y="738"/>
                </a:cubicBezTo>
                <a:cubicBezTo>
                  <a:pt x="279" y="756"/>
                  <a:pt x="225" y="738"/>
                  <a:pt x="207" y="693"/>
                </a:cubicBezTo>
                <a:cubicBezTo>
                  <a:pt x="36" y="342"/>
                  <a:pt x="36" y="342"/>
                  <a:pt x="36" y="342"/>
                </a:cubicBezTo>
                <a:cubicBezTo>
                  <a:pt x="0" y="270"/>
                  <a:pt x="0" y="180"/>
                  <a:pt x="45" y="117"/>
                </a:cubicBezTo>
                <a:cubicBezTo>
                  <a:pt x="90" y="45"/>
                  <a:pt x="162" y="0"/>
                  <a:pt x="252" y="0"/>
                </a:cubicBezTo>
                <a:cubicBezTo>
                  <a:pt x="1241" y="0"/>
                  <a:pt x="1241" y="0"/>
                  <a:pt x="1241" y="0"/>
                </a:cubicBezTo>
                <a:cubicBezTo>
                  <a:pt x="1322" y="0"/>
                  <a:pt x="1394" y="45"/>
                  <a:pt x="1439" y="117"/>
                </a:cubicBezTo>
                <a:cubicBezTo>
                  <a:pt x="1484" y="180"/>
                  <a:pt x="1493" y="270"/>
                  <a:pt x="1457" y="342"/>
                </a:cubicBezTo>
                <a:cubicBezTo>
                  <a:pt x="1277" y="702"/>
                  <a:pt x="1277" y="702"/>
                  <a:pt x="1277" y="702"/>
                </a:cubicBezTo>
                <a:cubicBezTo>
                  <a:pt x="1268" y="738"/>
                  <a:pt x="1232" y="756"/>
                  <a:pt x="1196" y="7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0">
            <a:extLst>
              <a:ext uri="{FF2B5EF4-FFF2-40B4-BE49-F238E27FC236}">
                <a16:creationId xmlns:a16="http://schemas.microsoft.com/office/drawing/2014/main" id="{82325BE4-C125-734E-B14B-8082BB3CA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053" y="6328865"/>
            <a:ext cx="1019787" cy="206845"/>
          </a:xfrm>
          <a:custGeom>
            <a:avLst/>
            <a:gdLst>
              <a:gd name="T0" fmla="*/ 845 w 936"/>
              <a:gd name="T1" fmla="*/ 189 h 190"/>
              <a:gd name="T2" fmla="*/ 845 w 936"/>
              <a:gd name="T3" fmla="*/ 189 h 190"/>
              <a:gd name="T4" fmla="*/ 90 w 936"/>
              <a:gd name="T5" fmla="*/ 189 h 190"/>
              <a:gd name="T6" fmla="*/ 0 w 936"/>
              <a:gd name="T7" fmla="*/ 90 h 190"/>
              <a:gd name="T8" fmla="*/ 90 w 936"/>
              <a:gd name="T9" fmla="*/ 0 h 190"/>
              <a:gd name="T10" fmla="*/ 845 w 936"/>
              <a:gd name="T11" fmla="*/ 0 h 190"/>
              <a:gd name="T12" fmla="*/ 935 w 936"/>
              <a:gd name="T13" fmla="*/ 90 h 190"/>
              <a:gd name="T14" fmla="*/ 845 w 936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6" h="190">
                <a:moveTo>
                  <a:pt x="845" y="189"/>
                </a:moveTo>
                <a:lnTo>
                  <a:pt x="845" y="189"/>
                </a:lnTo>
                <a:cubicBezTo>
                  <a:pt x="90" y="189"/>
                  <a:pt x="90" y="189"/>
                  <a:pt x="90" y="189"/>
                </a:cubicBezTo>
                <a:cubicBezTo>
                  <a:pt x="36" y="189"/>
                  <a:pt x="0" y="144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90" y="0"/>
                  <a:pt x="935" y="45"/>
                  <a:pt x="935" y="90"/>
                </a:cubicBezTo>
                <a:cubicBezTo>
                  <a:pt x="935" y="144"/>
                  <a:pt x="890" y="189"/>
                  <a:pt x="845" y="1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1">
            <a:extLst>
              <a:ext uri="{FF2B5EF4-FFF2-40B4-BE49-F238E27FC236}">
                <a16:creationId xmlns:a16="http://schemas.microsoft.com/office/drawing/2014/main" id="{1117B774-3B47-C548-B708-BD3D011A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224" y="7574738"/>
            <a:ext cx="668632" cy="1082319"/>
          </a:xfrm>
          <a:custGeom>
            <a:avLst/>
            <a:gdLst>
              <a:gd name="T0" fmla="*/ 278 w 612"/>
              <a:gd name="T1" fmla="*/ 990 h 991"/>
              <a:gd name="T2" fmla="*/ 278 w 612"/>
              <a:gd name="T3" fmla="*/ 990 h 991"/>
              <a:gd name="T4" fmla="*/ 45 w 612"/>
              <a:gd name="T5" fmla="*/ 936 h 991"/>
              <a:gd name="T6" fmla="*/ 18 w 612"/>
              <a:gd name="T7" fmla="*/ 855 h 991"/>
              <a:gd name="T8" fmla="*/ 99 w 612"/>
              <a:gd name="T9" fmla="*/ 828 h 991"/>
              <a:gd name="T10" fmla="*/ 422 w 612"/>
              <a:gd name="T11" fmla="*/ 828 h 991"/>
              <a:gd name="T12" fmla="*/ 476 w 612"/>
              <a:gd name="T13" fmla="*/ 720 h 991"/>
              <a:gd name="T14" fmla="*/ 278 w 612"/>
              <a:gd name="T15" fmla="*/ 558 h 991"/>
              <a:gd name="T16" fmla="*/ 108 w 612"/>
              <a:gd name="T17" fmla="*/ 459 h 991"/>
              <a:gd name="T18" fmla="*/ 9 w 612"/>
              <a:gd name="T19" fmla="*/ 288 h 991"/>
              <a:gd name="T20" fmla="*/ 126 w 612"/>
              <a:gd name="T21" fmla="*/ 72 h 991"/>
              <a:gd name="T22" fmla="*/ 566 w 612"/>
              <a:gd name="T23" fmla="*/ 63 h 991"/>
              <a:gd name="T24" fmla="*/ 593 w 612"/>
              <a:gd name="T25" fmla="*/ 144 h 991"/>
              <a:gd name="T26" fmla="*/ 512 w 612"/>
              <a:gd name="T27" fmla="*/ 180 h 991"/>
              <a:gd name="T28" fmla="*/ 189 w 612"/>
              <a:gd name="T29" fmla="*/ 180 h 991"/>
              <a:gd name="T30" fmla="*/ 135 w 612"/>
              <a:gd name="T31" fmla="*/ 288 h 991"/>
              <a:gd name="T32" fmla="*/ 332 w 612"/>
              <a:gd name="T33" fmla="*/ 450 h 991"/>
              <a:gd name="T34" fmla="*/ 503 w 612"/>
              <a:gd name="T35" fmla="*/ 549 h 991"/>
              <a:gd name="T36" fmla="*/ 602 w 612"/>
              <a:gd name="T37" fmla="*/ 720 h 991"/>
              <a:gd name="T38" fmla="*/ 485 w 612"/>
              <a:gd name="T39" fmla="*/ 936 h 991"/>
              <a:gd name="T40" fmla="*/ 278 w 612"/>
              <a:gd name="T41" fmla="*/ 99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2" h="991">
                <a:moveTo>
                  <a:pt x="278" y="990"/>
                </a:moveTo>
                <a:lnTo>
                  <a:pt x="278" y="990"/>
                </a:lnTo>
                <a:cubicBezTo>
                  <a:pt x="206" y="990"/>
                  <a:pt x="126" y="972"/>
                  <a:pt x="45" y="936"/>
                </a:cubicBezTo>
                <a:cubicBezTo>
                  <a:pt x="18" y="927"/>
                  <a:pt x="0" y="891"/>
                  <a:pt x="18" y="855"/>
                </a:cubicBezTo>
                <a:cubicBezTo>
                  <a:pt x="27" y="828"/>
                  <a:pt x="63" y="810"/>
                  <a:pt x="99" y="828"/>
                </a:cubicBezTo>
                <a:cubicBezTo>
                  <a:pt x="215" y="881"/>
                  <a:pt x="341" y="881"/>
                  <a:pt x="422" y="828"/>
                </a:cubicBezTo>
                <a:cubicBezTo>
                  <a:pt x="458" y="801"/>
                  <a:pt x="476" y="765"/>
                  <a:pt x="476" y="720"/>
                </a:cubicBezTo>
                <a:cubicBezTo>
                  <a:pt x="476" y="657"/>
                  <a:pt x="368" y="603"/>
                  <a:pt x="278" y="558"/>
                </a:cubicBezTo>
                <a:cubicBezTo>
                  <a:pt x="215" y="531"/>
                  <a:pt x="153" y="495"/>
                  <a:pt x="108" y="459"/>
                </a:cubicBezTo>
                <a:cubicBezTo>
                  <a:pt x="45" y="405"/>
                  <a:pt x="9" y="351"/>
                  <a:pt x="9" y="288"/>
                </a:cubicBezTo>
                <a:cubicBezTo>
                  <a:pt x="9" y="198"/>
                  <a:pt x="54" y="126"/>
                  <a:pt x="126" y="72"/>
                </a:cubicBezTo>
                <a:cubicBezTo>
                  <a:pt x="233" y="0"/>
                  <a:pt x="404" y="0"/>
                  <a:pt x="566" y="63"/>
                </a:cubicBezTo>
                <a:cubicBezTo>
                  <a:pt x="593" y="81"/>
                  <a:pt x="611" y="117"/>
                  <a:pt x="593" y="144"/>
                </a:cubicBezTo>
                <a:cubicBezTo>
                  <a:pt x="584" y="180"/>
                  <a:pt x="548" y="189"/>
                  <a:pt x="512" y="180"/>
                </a:cubicBezTo>
                <a:cubicBezTo>
                  <a:pt x="395" y="126"/>
                  <a:pt x="269" y="126"/>
                  <a:pt x="189" y="180"/>
                </a:cubicBezTo>
                <a:cubicBezTo>
                  <a:pt x="153" y="207"/>
                  <a:pt x="135" y="243"/>
                  <a:pt x="135" y="288"/>
                </a:cubicBezTo>
                <a:cubicBezTo>
                  <a:pt x="135" y="351"/>
                  <a:pt x="242" y="405"/>
                  <a:pt x="332" y="450"/>
                </a:cubicBezTo>
                <a:cubicBezTo>
                  <a:pt x="395" y="477"/>
                  <a:pt x="458" y="513"/>
                  <a:pt x="503" y="549"/>
                </a:cubicBezTo>
                <a:cubicBezTo>
                  <a:pt x="575" y="603"/>
                  <a:pt x="602" y="657"/>
                  <a:pt x="602" y="720"/>
                </a:cubicBezTo>
                <a:cubicBezTo>
                  <a:pt x="602" y="810"/>
                  <a:pt x="566" y="881"/>
                  <a:pt x="485" y="936"/>
                </a:cubicBezTo>
                <a:cubicBezTo>
                  <a:pt x="431" y="972"/>
                  <a:pt x="359" y="990"/>
                  <a:pt x="278" y="9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2">
            <a:extLst>
              <a:ext uri="{FF2B5EF4-FFF2-40B4-BE49-F238E27FC236}">
                <a16:creationId xmlns:a16="http://schemas.microsoft.com/office/drawing/2014/main" id="{E2C02A9C-44B0-3448-8806-C538B0DE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790" y="7329411"/>
            <a:ext cx="139501" cy="235707"/>
          </a:xfrm>
          <a:custGeom>
            <a:avLst/>
            <a:gdLst>
              <a:gd name="T0" fmla="*/ 63 w 127"/>
              <a:gd name="T1" fmla="*/ 216 h 217"/>
              <a:gd name="T2" fmla="*/ 63 w 127"/>
              <a:gd name="T3" fmla="*/ 216 h 217"/>
              <a:gd name="T4" fmla="*/ 0 w 127"/>
              <a:gd name="T5" fmla="*/ 153 h 217"/>
              <a:gd name="T6" fmla="*/ 0 w 127"/>
              <a:gd name="T7" fmla="*/ 63 h 217"/>
              <a:gd name="T8" fmla="*/ 63 w 127"/>
              <a:gd name="T9" fmla="*/ 0 h 217"/>
              <a:gd name="T10" fmla="*/ 126 w 127"/>
              <a:gd name="T11" fmla="*/ 63 h 217"/>
              <a:gd name="T12" fmla="*/ 126 w 127"/>
              <a:gd name="T13" fmla="*/ 153 h 217"/>
              <a:gd name="T14" fmla="*/ 63 w 127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17">
                <a:moveTo>
                  <a:pt x="63" y="216"/>
                </a:moveTo>
                <a:lnTo>
                  <a:pt x="63" y="216"/>
                </a:lnTo>
                <a:cubicBezTo>
                  <a:pt x="27" y="216"/>
                  <a:pt x="0" y="189"/>
                  <a:pt x="0" y="1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26" y="189"/>
                  <a:pt x="99" y="216"/>
                  <a:pt x="63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63">
            <a:extLst>
              <a:ext uri="{FF2B5EF4-FFF2-40B4-BE49-F238E27FC236}">
                <a16:creationId xmlns:a16="http://schemas.microsoft.com/office/drawing/2014/main" id="{9CE2CD1C-1078-674D-88E9-7A4FA159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790" y="8681111"/>
            <a:ext cx="139501" cy="235704"/>
          </a:xfrm>
          <a:custGeom>
            <a:avLst/>
            <a:gdLst>
              <a:gd name="T0" fmla="*/ 63 w 127"/>
              <a:gd name="T1" fmla="*/ 216 h 217"/>
              <a:gd name="T2" fmla="*/ 63 w 127"/>
              <a:gd name="T3" fmla="*/ 216 h 217"/>
              <a:gd name="T4" fmla="*/ 0 w 127"/>
              <a:gd name="T5" fmla="*/ 154 h 217"/>
              <a:gd name="T6" fmla="*/ 0 w 127"/>
              <a:gd name="T7" fmla="*/ 55 h 217"/>
              <a:gd name="T8" fmla="*/ 63 w 127"/>
              <a:gd name="T9" fmla="*/ 0 h 217"/>
              <a:gd name="T10" fmla="*/ 126 w 127"/>
              <a:gd name="T11" fmla="*/ 55 h 217"/>
              <a:gd name="T12" fmla="*/ 126 w 127"/>
              <a:gd name="T13" fmla="*/ 154 h 217"/>
              <a:gd name="T14" fmla="*/ 63 w 127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17">
                <a:moveTo>
                  <a:pt x="63" y="216"/>
                </a:moveTo>
                <a:lnTo>
                  <a:pt x="63" y="216"/>
                </a:lnTo>
                <a:cubicBezTo>
                  <a:pt x="27" y="216"/>
                  <a:pt x="0" y="190"/>
                  <a:pt x="0" y="15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63" y="0"/>
                </a:cubicBezTo>
                <a:cubicBezTo>
                  <a:pt x="99" y="0"/>
                  <a:pt x="126" y="28"/>
                  <a:pt x="126" y="55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6" y="190"/>
                  <a:pt x="99" y="216"/>
                  <a:pt x="63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64">
            <a:extLst>
              <a:ext uri="{FF2B5EF4-FFF2-40B4-BE49-F238E27FC236}">
                <a16:creationId xmlns:a16="http://schemas.microsoft.com/office/drawing/2014/main" id="{04DB40EE-F614-E443-8DA8-80B7B184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766" y="7377514"/>
            <a:ext cx="1943367" cy="2347433"/>
          </a:xfrm>
          <a:custGeom>
            <a:avLst/>
            <a:gdLst>
              <a:gd name="T0" fmla="*/ 891 w 1782"/>
              <a:gd name="T1" fmla="*/ 2150 h 2151"/>
              <a:gd name="T2" fmla="*/ 891 w 1782"/>
              <a:gd name="T3" fmla="*/ 2150 h 2151"/>
              <a:gd name="T4" fmla="*/ 0 w 1782"/>
              <a:gd name="T5" fmla="*/ 1260 h 2151"/>
              <a:gd name="T6" fmla="*/ 117 w 1782"/>
              <a:gd name="T7" fmla="*/ 684 h 2151"/>
              <a:gd name="T8" fmla="*/ 414 w 1782"/>
              <a:gd name="T9" fmla="*/ 108 h 2151"/>
              <a:gd name="T10" fmla="*/ 477 w 1782"/>
              <a:gd name="T11" fmla="*/ 27 h 2151"/>
              <a:gd name="T12" fmla="*/ 576 w 1782"/>
              <a:gd name="T13" fmla="*/ 27 h 2151"/>
              <a:gd name="T14" fmla="*/ 576 w 1782"/>
              <a:gd name="T15" fmla="*/ 117 h 2151"/>
              <a:gd name="T16" fmla="*/ 522 w 1782"/>
              <a:gd name="T17" fmla="*/ 189 h 2151"/>
              <a:gd name="T18" fmla="*/ 243 w 1782"/>
              <a:gd name="T19" fmla="*/ 729 h 2151"/>
              <a:gd name="T20" fmla="*/ 135 w 1782"/>
              <a:gd name="T21" fmla="*/ 1260 h 2151"/>
              <a:gd name="T22" fmla="*/ 891 w 1782"/>
              <a:gd name="T23" fmla="*/ 2015 h 2151"/>
              <a:gd name="T24" fmla="*/ 1646 w 1782"/>
              <a:gd name="T25" fmla="*/ 1260 h 2151"/>
              <a:gd name="T26" fmla="*/ 1538 w 1782"/>
              <a:gd name="T27" fmla="*/ 729 h 2151"/>
              <a:gd name="T28" fmla="*/ 1259 w 1782"/>
              <a:gd name="T29" fmla="*/ 189 h 2151"/>
              <a:gd name="T30" fmla="*/ 1206 w 1782"/>
              <a:gd name="T31" fmla="*/ 126 h 2151"/>
              <a:gd name="T32" fmla="*/ 1215 w 1782"/>
              <a:gd name="T33" fmla="*/ 27 h 2151"/>
              <a:gd name="T34" fmla="*/ 1305 w 1782"/>
              <a:gd name="T35" fmla="*/ 36 h 2151"/>
              <a:gd name="T36" fmla="*/ 1367 w 1782"/>
              <a:gd name="T37" fmla="*/ 108 h 2151"/>
              <a:gd name="T38" fmla="*/ 1665 w 1782"/>
              <a:gd name="T39" fmla="*/ 684 h 2151"/>
              <a:gd name="T40" fmla="*/ 1781 w 1782"/>
              <a:gd name="T41" fmla="*/ 1260 h 2151"/>
              <a:gd name="T42" fmla="*/ 891 w 1782"/>
              <a:gd name="T43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82" h="2151">
                <a:moveTo>
                  <a:pt x="891" y="2150"/>
                </a:moveTo>
                <a:lnTo>
                  <a:pt x="891" y="2150"/>
                </a:lnTo>
                <a:cubicBezTo>
                  <a:pt x="405" y="2150"/>
                  <a:pt x="0" y="1746"/>
                  <a:pt x="0" y="1260"/>
                </a:cubicBezTo>
                <a:cubicBezTo>
                  <a:pt x="0" y="1098"/>
                  <a:pt x="45" y="891"/>
                  <a:pt x="117" y="684"/>
                </a:cubicBezTo>
                <a:cubicBezTo>
                  <a:pt x="189" y="459"/>
                  <a:pt x="297" y="252"/>
                  <a:pt x="414" y="108"/>
                </a:cubicBezTo>
                <a:cubicBezTo>
                  <a:pt x="432" y="81"/>
                  <a:pt x="459" y="54"/>
                  <a:pt x="477" y="27"/>
                </a:cubicBezTo>
                <a:cubicBezTo>
                  <a:pt x="504" y="0"/>
                  <a:pt x="549" y="0"/>
                  <a:pt x="576" y="27"/>
                </a:cubicBezTo>
                <a:cubicBezTo>
                  <a:pt x="603" y="54"/>
                  <a:pt x="603" y="90"/>
                  <a:pt x="576" y="117"/>
                </a:cubicBezTo>
                <a:cubicBezTo>
                  <a:pt x="558" y="144"/>
                  <a:pt x="540" y="162"/>
                  <a:pt x="522" y="189"/>
                </a:cubicBezTo>
                <a:cubicBezTo>
                  <a:pt x="414" y="324"/>
                  <a:pt x="315" y="522"/>
                  <a:pt x="243" y="729"/>
                </a:cubicBezTo>
                <a:cubicBezTo>
                  <a:pt x="171" y="927"/>
                  <a:pt x="135" y="1116"/>
                  <a:pt x="135" y="1260"/>
                </a:cubicBezTo>
                <a:cubicBezTo>
                  <a:pt x="135" y="1674"/>
                  <a:pt x="477" y="2015"/>
                  <a:pt x="891" y="2015"/>
                </a:cubicBezTo>
                <a:cubicBezTo>
                  <a:pt x="1305" y="2015"/>
                  <a:pt x="1646" y="1674"/>
                  <a:pt x="1646" y="1260"/>
                </a:cubicBezTo>
                <a:cubicBezTo>
                  <a:pt x="1646" y="1116"/>
                  <a:pt x="1610" y="927"/>
                  <a:pt x="1538" y="729"/>
                </a:cubicBezTo>
                <a:cubicBezTo>
                  <a:pt x="1466" y="513"/>
                  <a:pt x="1367" y="324"/>
                  <a:pt x="1259" y="189"/>
                </a:cubicBezTo>
                <a:cubicBezTo>
                  <a:pt x="1242" y="162"/>
                  <a:pt x="1223" y="144"/>
                  <a:pt x="1206" y="126"/>
                </a:cubicBezTo>
                <a:cubicBezTo>
                  <a:pt x="1179" y="99"/>
                  <a:pt x="1187" y="54"/>
                  <a:pt x="1215" y="27"/>
                </a:cubicBezTo>
                <a:cubicBezTo>
                  <a:pt x="1242" y="0"/>
                  <a:pt x="1278" y="9"/>
                  <a:pt x="1305" y="36"/>
                </a:cubicBezTo>
                <a:cubicBezTo>
                  <a:pt x="1323" y="54"/>
                  <a:pt x="1350" y="81"/>
                  <a:pt x="1367" y="108"/>
                </a:cubicBezTo>
                <a:cubicBezTo>
                  <a:pt x="1485" y="252"/>
                  <a:pt x="1593" y="459"/>
                  <a:pt x="1665" y="684"/>
                </a:cubicBezTo>
                <a:cubicBezTo>
                  <a:pt x="1737" y="891"/>
                  <a:pt x="1781" y="1098"/>
                  <a:pt x="1781" y="1260"/>
                </a:cubicBezTo>
                <a:cubicBezTo>
                  <a:pt x="1781" y="1746"/>
                  <a:pt x="1386" y="2150"/>
                  <a:pt x="891" y="2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65">
            <a:extLst>
              <a:ext uri="{FF2B5EF4-FFF2-40B4-BE49-F238E27FC236}">
                <a16:creationId xmlns:a16="http://schemas.microsoft.com/office/drawing/2014/main" id="{22FBB15D-09F2-4B40-BB0A-D6E42106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1779" y="6574193"/>
            <a:ext cx="1188149" cy="596479"/>
          </a:xfrm>
          <a:custGeom>
            <a:avLst/>
            <a:gdLst>
              <a:gd name="T0" fmla="*/ 872 w 1089"/>
              <a:gd name="T1" fmla="*/ 548 h 549"/>
              <a:gd name="T2" fmla="*/ 872 w 1089"/>
              <a:gd name="T3" fmla="*/ 548 h 549"/>
              <a:gd name="T4" fmla="*/ 846 w 1089"/>
              <a:gd name="T5" fmla="*/ 539 h 549"/>
              <a:gd name="T6" fmla="*/ 810 w 1089"/>
              <a:gd name="T7" fmla="*/ 449 h 549"/>
              <a:gd name="T8" fmla="*/ 936 w 1089"/>
              <a:gd name="T9" fmla="*/ 189 h 549"/>
              <a:gd name="T10" fmla="*/ 936 w 1089"/>
              <a:gd name="T11" fmla="*/ 153 h 549"/>
              <a:gd name="T12" fmla="*/ 900 w 1089"/>
              <a:gd name="T13" fmla="*/ 135 h 549"/>
              <a:gd name="T14" fmla="*/ 180 w 1089"/>
              <a:gd name="T15" fmla="*/ 135 h 549"/>
              <a:gd name="T16" fmla="*/ 144 w 1089"/>
              <a:gd name="T17" fmla="*/ 153 h 549"/>
              <a:gd name="T18" fmla="*/ 144 w 1089"/>
              <a:gd name="T19" fmla="*/ 189 h 549"/>
              <a:gd name="T20" fmla="*/ 270 w 1089"/>
              <a:gd name="T21" fmla="*/ 449 h 549"/>
              <a:gd name="T22" fmla="*/ 234 w 1089"/>
              <a:gd name="T23" fmla="*/ 539 h 549"/>
              <a:gd name="T24" fmla="*/ 144 w 1089"/>
              <a:gd name="T25" fmla="*/ 503 h 549"/>
              <a:gd name="T26" fmla="*/ 27 w 1089"/>
              <a:gd name="T27" fmla="*/ 252 h 549"/>
              <a:gd name="T28" fmla="*/ 36 w 1089"/>
              <a:gd name="T29" fmla="*/ 81 h 549"/>
              <a:gd name="T30" fmla="*/ 180 w 1089"/>
              <a:gd name="T31" fmla="*/ 0 h 549"/>
              <a:gd name="T32" fmla="*/ 900 w 1089"/>
              <a:gd name="T33" fmla="*/ 0 h 549"/>
              <a:gd name="T34" fmla="*/ 1052 w 1089"/>
              <a:gd name="T35" fmla="*/ 81 h 549"/>
              <a:gd name="T36" fmla="*/ 1062 w 1089"/>
              <a:gd name="T37" fmla="*/ 252 h 549"/>
              <a:gd name="T38" fmla="*/ 936 w 1089"/>
              <a:gd name="T39" fmla="*/ 512 h 549"/>
              <a:gd name="T40" fmla="*/ 872 w 1089"/>
              <a:gd name="T41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9" h="549">
                <a:moveTo>
                  <a:pt x="872" y="548"/>
                </a:moveTo>
                <a:lnTo>
                  <a:pt x="872" y="548"/>
                </a:lnTo>
                <a:cubicBezTo>
                  <a:pt x="864" y="548"/>
                  <a:pt x="855" y="548"/>
                  <a:pt x="846" y="539"/>
                </a:cubicBezTo>
                <a:cubicBezTo>
                  <a:pt x="810" y="521"/>
                  <a:pt x="800" y="485"/>
                  <a:pt x="810" y="449"/>
                </a:cubicBezTo>
                <a:cubicBezTo>
                  <a:pt x="936" y="189"/>
                  <a:pt x="936" y="189"/>
                  <a:pt x="936" y="189"/>
                </a:cubicBezTo>
                <a:cubicBezTo>
                  <a:pt x="944" y="171"/>
                  <a:pt x="944" y="162"/>
                  <a:pt x="936" y="153"/>
                </a:cubicBezTo>
                <a:cubicBezTo>
                  <a:pt x="936" y="144"/>
                  <a:pt x="927" y="135"/>
                  <a:pt x="900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62" y="135"/>
                  <a:pt x="153" y="144"/>
                  <a:pt x="144" y="153"/>
                </a:cubicBezTo>
                <a:cubicBezTo>
                  <a:pt x="144" y="162"/>
                  <a:pt x="135" y="171"/>
                  <a:pt x="144" y="189"/>
                </a:cubicBezTo>
                <a:cubicBezTo>
                  <a:pt x="270" y="449"/>
                  <a:pt x="270" y="449"/>
                  <a:pt x="270" y="449"/>
                </a:cubicBezTo>
                <a:cubicBezTo>
                  <a:pt x="279" y="476"/>
                  <a:pt x="270" y="521"/>
                  <a:pt x="234" y="539"/>
                </a:cubicBezTo>
                <a:cubicBezTo>
                  <a:pt x="207" y="548"/>
                  <a:pt x="162" y="539"/>
                  <a:pt x="144" y="503"/>
                </a:cubicBezTo>
                <a:cubicBezTo>
                  <a:pt x="27" y="252"/>
                  <a:pt x="27" y="252"/>
                  <a:pt x="27" y="252"/>
                </a:cubicBezTo>
                <a:cubicBezTo>
                  <a:pt x="0" y="198"/>
                  <a:pt x="0" y="135"/>
                  <a:pt x="36" y="81"/>
                </a:cubicBezTo>
                <a:cubicBezTo>
                  <a:pt x="63" y="27"/>
                  <a:pt x="117" y="0"/>
                  <a:pt x="180" y="0"/>
                </a:cubicBezTo>
                <a:cubicBezTo>
                  <a:pt x="900" y="0"/>
                  <a:pt x="900" y="0"/>
                  <a:pt x="900" y="0"/>
                </a:cubicBezTo>
                <a:cubicBezTo>
                  <a:pt x="963" y="0"/>
                  <a:pt x="1016" y="27"/>
                  <a:pt x="1052" y="81"/>
                </a:cubicBezTo>
                <a:cubicBezTo>
                  <a:pt x="1079" y="135"/>
                  <a:pt x="1088" y="198"/>
                  <a:pt x="1062" y="252"/>
                </a:cubicBezTo>
                <a:cubicBezTo>
                  <a:pt x="936" y="512"/>
                  <a:pt x="936" y="512"/>
                  <a:pt x="936" y="512"/>
                </a:cubicBezTo>
                <a:cubicBezTo>
                  <a:pt x="918" y="530"/>
                  <a:pt x="900" y="548"/>
                  <a:pt x="872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66">
            <a:extLst>
              <a:ext uri="{FF2B5EF4-FFF2-40B4-BE49-F238E27FC236}">
                <a16:creationId xmlns:a16="http://schemas.microsoft.com/office/drawing/2014/main" id="{BB740436-F959-6241-B523-AE2B3D09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245" y="7247637"/>
            <a:ext cx="745597" cy="139498"/>
          </a:xfrm>
          <a:custGeom>
            <a:avLst/>
            <a:gdLst>
              <a:gd name="T0" fmla="*/ 621 w 685"/>
              <a:gd name="T1" fmla="*/ 126 h 127"/>
              <a:gd name="T2" fmla="*/ 621 w 685"/>
              <a:gd name="T3" fmla="*/ 126 h 127"/>
              <a:gd name="T4" fmla="*/ 72 w 685"/>
              <a:gd name="T5" fmla="*/ 126 h 127"/>
              <a:gd name="T6" fmla="*/ 0 w 685"/>
              <a:gd name="T7" fmla="*/ 63 h 127"/>
              <a:gd name="T8" fmla="*/ 72 w 685"/>
              <a:gd name="T9" fmla="*/ 0 h 127"/>
              <a:gd name="T10" fmla="*/ 621 w 685"/>
              <a:gd name="T11" fmla="*/ 0 h 127"/>
              <a:gd name="T12" fmla="*/ 684 w 685"/>
              <a:gd name="T13" fmla="*/ 63 h 127"/>
              <a:gd name="T14" fmla="*/ 621 w 685"/>
              <a:gd name="T1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5" h="127">
                <a:moveTo>
                  <a:pt x="621" y="126"/>
                </a:moveTo>
                <a:lnTo>
                  <a:pt x="621" y="126"/>
                </a:lnTo>
                <a:cubicBezTo>
                  <a:pt x="72" y="126"/>
                  <a:pt x="72" y="126"/>
                  <a:pt x="72" y="126"/>
                </a:cubicBez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57" y="0"/>
                  <a:pt x="684" y="27"/>
                  <a:pt x="684" y="63"/>
                </a:cubicBezTo>
                <a:cubicBezTo>
                  <a:pt x="684" y="99"/>
                  <a:pt x="657" y="126"/>
                  <a:pt x="621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67">
            <a:extLst>
              <a:ext uri="{FF2B5EF4-FFF2-40B4-BE49-F238E27FC236}">
                <a16:creationId xmlns:a16="http://schemas.microsoft.com/office/drawing/2014/main" id="{D7AC27F3-D37C-2246-B2D3-5CAADBBC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7742" y="8151976"/>
            <a:ext cx="481031" cy="788892"/>
          </a:xfrm>
          <a:custGeom>
            <a:avLst/>
            <a:gdLst>
              <a:gd name="T0" fmla="*/ 198 w 441"/>
              <a:gd name="T1" fmla="*/ 720 h 721"/>
              <a:gd name="T2" fmla="*/ 198 w 441"/>
              <a:gd name="T3" fmla="*/ 720 h 721"/>
              <a:gd name="T4" fmla="*/ 27 w 441"/>
              <a:gd name="T5" fmla="*/ 684 h 721"/>
              <a:gd name="T6" fmla="*/ 9 w 441"/>
              <a:gd name="T7" fmla="*/ 629 h 721"/>
              <a:gd name="T8" fmla="*/ 63 w 441"/>
              <a:gd name="T9" fmla="*/ 603 h 721"/>
              <a:gd name="T10" fmla="*/ 306 w 441"/>
              <a:gd name="T11" fmla="*/ 603 h 721"/>
              <a:gd name="T12" fmla="*/ 351 w 441"/>
              <a:gd name="T13" fmla="*/ 521 h 721"/>
              <a:gd name="T14" fmla="*/ 198 w 441"/>
              <a:gd name="T15" fmla="*/ 405 h 721"/>
              <a:gd name="T16" fmla="*/ 72 w 441"/>
              <a:gd name="T17" fmla="*/ 333 h 721"/>
              <a:gd name="T18" fmla="*/ 0 w 441"/>
              <a:gd name="T19" fmla="*/ 216 h 721"/>
              <a:gd name="T20" fmla="*/ 90 w 441"/>
              <a:gd name="T21" fmla="*/ 54 h 721"/>
              <a:gd name="T22" fmla="*/ 404 w 441"/>
              <a:gd name="T23" fmla="*/ 45 h 721"/>
              <a:gd name="T24" fmla="*/ 432 w 441"/>
              <a:gd name="T25" fmla="*/ 108 h 721"/>
              <a:gd name="T26" fmla="*/ 368 w 441"/>
              <a:gd name="T27" fmla="*/ 126 h 721"/>
              <a:gd name="T28" fmla="*/ 135 w 441"/>
              <a:gd name="T29" fmla="*/ 126 h 721"/>
              <a:gd name="T30" fmla="*/ 90 w 441"/>
              <a:gd name="T31" fmla="*/ 216 h 721"/>
              <a:gd name="T32" fmla="*/ 234 w 441"/>
              <a:gd name="T33" fmla="*/ 324 h 721"/>
              <a:gd name="T34" fmla="*/ 368 w 441"/>
              <a:gd name="T35" fmla="*/ 405 h 721"/>
              <a:gd name="T36" fmla="*/ 440 w 441"/>
              <a:gd name="T37" fmla="*/ 521 h 721"/>
              <a:gd name="T38" fmla="*/ 351 w 441"/>
              <a:gd name="T39" fmla="*/ 684 h 721"/>
              <a:gd name="T40" fmla="*/ 198 w 441"/>
              <a:gd name="T41" fmla="*/ 72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1" h="721">
                <a:moveTo>
                  <a:pt x="198" y="720"/>
                </a:moveTo>
                <a:lnTo>
                  <a:pt x="198" y="720"/>
                </a:lnTo>
                <a:cubicBezTo>
                  <a:pt x="144" y="720"/>
                  <a:pt x="90" y="711"/>
                  <a:pt x="27" y="684"/>
                </a:cubicBezTo>
                <a:cubicBezTo>
                  <a:pt x="9" y="675"/>
                  <a:pt x="0" y="648"/>
                  <a:pt x="9" y="629"/>
                </a:cubicBezTo>
                <a:cubicBezTo>
                  <a:pt x="18" y="603"/>
                  <a:pt x="45" y="593"/>
                  <a:pt x="63" y="603"/>
                </a:cubicBezTo>
                <a:cubicBezTo>
                  <a:pt x="153" y="639"/>
                  <a:pt x="252" y="648"/>
                  <a:pt x="306" y="603"/>
                </a:cubicBezTo>
                <a:cubicBezTo>
                  <a:pt x="332" y="585"/>
                  <a:pt x="351" y="557"/>
                  <a:pt x="351" y="521"/>
                </a:cubicBezTo>
                <a:cubicBezTo>
                  <a:pt x="351" y="485"/>
                  <a:pt x="270" y="441"/>
                  <a:pt x="198" y="405"/>
                </a:cubicBezTo>
                <a:cubicBezTo>
                  <a:pt x="153" y="387"/>
                  <a:pt x="108" y="360"/>
                  <a:pt x="72" y="333"/>
                </a:cubicBezTo>
                <a:cubicBezTo>
                  <a:pt x="27" y="297"/>
                  <a:pt x="0" y="261"/>
                  <a:pt x="0" y="216"/>
                </a:cubicBezTo>
                <a:cubicBezTo>
                  <a:pt x="0" y="144"/>
                  <a:pt x="36" y="90"/>
                  <a:pt x="90" y="54"/>
                </a:cubicBezTo>
                <a:cubicBezTo>
                  <a:pt x="171" y="0"/>
                  <a:pt x="288" y="0"/>
                  <a:pt x="404" y="45"/>
                </a:cubicBezTo>
                <a:cubicBezTo>
                  <a:pt x="432" y="54"/>
                  <a:pt x="440" y="81"/>
                  <a:pt x="432" y="108"/>
                </a:cubicBezTo>
                <a:cubicBezTo>
                  <a:pt x="423" y="126"/>
                  <a:pt x="396" y="144"/>
                  <a:pt x="368" y="126"/>
                </a:cubicBezTo>
                <a:cubicBezTo>
                  <a:pt x="288" y="90"/>
                  <a:pt x="189" y="90"/>
                  <a:pt x="135" y="126"/>
                </a:cubicBezTo>
                <a:cubicBezTo>
                  <a:pt x="108" y="153"/>
                  <a:pt x="90" y="180"/>
                  <a:pt x="90" y="216"/>
                </a:cubicBezTo>
                <a:cubicBezTo>
                  <a:pt x="90" y="252"/>
                  <a:pt x="171" y="297"/>
                  <a:pt x="234" y="324"/>
                </a:cubicBezTo>
                <a:cubicBezTo>
                  <a:pt x="279" y="350"/>
                  <a:pt x="332" y="369"/>
                  <a:pt x="368" y="405"/>
                </a:cubicBezTo>
                <a:cubicBezTo>
                  <a:pt x="414" y="441"/>
                  <a:pt x="440" y="477"/>
                  <a:pt x="440" y="521"/>
                </a:cubicBezTo>
                <a:cubicBezTo>
                  <a:pt x="440" y="593"/>
                  <a:pt x="404" y="648"/>
                  <a:pt x="351" y="684"/>
                </a:cubicBezTo>
                <a:cubicBezTo>
                  <a:pt x="315" y="711"/>
                  <a:pt x="260" y="720"/>
                  <a:pt x="198" y="7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68">
            <a:extLst>
              <a:ext uri="{FF2B5EF4-FFF2-40B4-BE49-F238E27FC236}">
                <a16:creationId xmlns:a16="http://schemas.microsoft.com/office/drawing/2014/main" id="{8FFAB890-2C37-D742-AE05-5B6D1B8D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5346" y="7973993"/>
            <a:ext cx="96206" cy="168363"/>
          </a:xfrm>
          <a:custGeom>
            <a:avLst/>
            <a:gdLst>
              <a:gd name="T0" fmla="*/ 45 w 90"/>
              <a:gd name="T1" fmla="*/ 153 h 154"/>
              <a:gd name="T2" fmla="*/ 45 w 90"/>
              <a:gd name="T3" fmla="*/ 153 h 154"/>
              <a:gd name="T4" fmla="*/ 0 w 90"/>
              <a:gd name="T5" fmla="*/ 108 h 154"/>
              <a:gd name="T6" fmla="*/ 0 w 90"/>
              <a:gd name="T7" fmla="*/ 45 h 154"/>
              <a:gd name="T8" fmla="*/ 45 w 90"/>
              <a:gd name="T9" fmla="*/ 0 h 154"/>
              <a:gd name="T10" fmla="*/ 89 w 90"/>
              <a:gd name="T11" fmla="*/ 45 h 154"/>
              <a:gd name="T12" fmla="*/ 89 w 90"/>
              <a:gd name="T13" fmla="*/ 108 h 154"/>
              <a:gd name="T14" fmla="*/ 45 w 90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54">
                <a:moveTo>
                  <a:pt x="45" y="153"/>
                </a:moveTo>
                <a:lnTo>
                  <a:pt x="45" y="153"/>
                </a:lnTo>
                <a:cubicBezTo>
                  <a:pt x="18" y="153"/>
                  <a:pt x="0" y="135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89" y="18"/>
                  <a:pt x="89" y="45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9" y="135"/>
                  <a:pt x="72" y="153"/>
                  <a:pt x="45" y="1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69">
            <a:extLst>
              <a:ext uri="{FF2B5EF4-FFF2-40B4-BE49-F238E27FC236}">
                <a16:creationId xmlns:a16="http://schemas.microsoft.com/office/drawing/2014/main" id="{8576706F-237D-7640-9A72-2AA1D48E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5346" y="8955297"/>
            <a:ext cx="96206" cy="177983"/>
          </a:xfrm>
          <a:custGeom>
            <a:avLst/>
            <a:gdLst>
              <a:gd name="T0" fmla="*/ 45 w 90"/>
              <a:gd name="T1" fmla="*/ 163 h 164"/>
              <a:gd name="T2" fmla="*/ 45 w 90"/>
              <a:gd name="T3" fmla="*/ 163 h 164"/>
              <a:gd name="T4" fmla="*/ 0 w 90"/>
              <a:gd name="T5" fmla="*/ 118 h 164"/>
              <a:gd name="T6" fmla="*/ 0 w 90"/>
              <a:gd name="T7" fmla="*/ 46 h 164"/>
              <a:gd name="T8" fmla="*/ 45 w 90"/>
              <a:gd name="T9" fmla="*/ 0 h 164"/>
              <a:gd name="T10" fmla="*/ 89 w 90"/>
              <a:gd name="T11" fmla="*/ 46 h 164"/>
              <a:gd name="T12" fmla="*/ 89 w 90"/>
              <a:gd name="T13" fmla="*/ 118 h 164"/>
              <a:gd name="T14" fmla="*/ 45 w 90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64">
                <a:moveTo>
                  <a:pt x="45" y="163"/>
                </a:moveTo>
                <a:lnTo>
                  <a:pt x="45" y="163"/>
                </a:lnTo>
                <a:cubicBezTo>
                  <a:pt x="18" y="163"/>
                  <a:pt x="0" y="144"/>
                  <a:pt x="0" y="11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cubicBezTo>
                  <a:pt x="72" y="0"/>
                  <a:pt x="89" y="19"/>
                  <a:pt x="89" y="46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89" y="144"/>
                  <a:pt x="72" y="163"/>
                  <a:pt x="45" y="1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70">
            <a:extLst>
              <a:ext uri="{FF2B5EF4-FFF2-40B4-BE49-F238E27FC236}">
                <a16:creationId xmlns:a16="http://schemas.microsoft.com/office/drawing/2014/main" id="{EB753600-8EB5-784C-AF40-B5813E93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52" y="8503127"/>
            <a:ext cx="2573517" cy="2227177"/>
          </a:xfrm>
          <a:custGeom>
            <a:avLst/>
            <a:gdLst>
              <a:gd name="T0" fmla="*/ 1773 w 2359"/>
              <a:gd name="T1" fmla="*/ 0 h 2043"/>
              <a:gd name="T2" fmla="*/ 585 w 2359"/>
              <a:gd name="T3" fmla="*/ 0 h 2043"/>
              <a:gd name="T4" fmla="*/ 0 w 2359"/>
              <a:gd name="T5" fmla="*/ 1016 h 2043"/>
              <a:gd name="T6" fmla="*/ 585 w 2359"/>
              <a:gd name="T7" fmla="*/ 2042 h 2043"/>
              <a:gd name="T8" fmla="*/ 1773 w 2359"/>
              <a:gd name="T9" fmla="*/ 2042 h 2043"/>
              <a:gd name="T10" fmla="*/ 2358 w 2359"/>
              <a:gd name="T11" fmla="*/ 1016 h 2043"/>
              <a:gd name="T12" fmla="*/ 1773 w 2359"/>
              <a:gd name="T13" fmla="*/ 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9" h="2043">
                <a:moveTo>
                  <a:pt x="1773" y="0"/>
                </a:moveTo>
                <a:lnTo>
                  <a:pt x="585" y="0"/>
                </a:lnTo>
                <a:lnTo>
                  <a:pt x="0" y="1016"/>
                </a:lnTo>
                <a:lnTo>
                  <a:pt x="585" y="2042"/>
                </a:lnTo>
                <a:lnTo>
                  <a:pt x="1773" y="2042"/>
                </a:lnTo>
                <a:lnTo>
                  <a:pt x="2358" y="1016"/>
                </a:lnTo>
                <a:lnTo>
                  <a:pt x="177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71">
            <a:extLst>
              <a:ext uri="{FF2B5EF4-FFF2-40B4-BE49-F238E27FC236}">
                <a16:creationId xmlns:a16="http://schemas.microsoft.com/office/drawing/2014/main" id="{15E1E38C-105E-E444-BD73-00461CDD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438" y="8503127"/>
            <a:ext cx="2573517" cy="2227177"/>
          </a:xfrm>
          <a:custGeom>
            <a:avLst/>
            <a:gdLst>
              <a:gd name="T0" fmla="*/ 1763 w 2358"/>
              <a:gd name="T1" fmla="*/ 0 h 2043"/>
              <a:gd name="T2" fmla="*/ 585 w 2358"/>
              <a:gd name="T3" fmla="*/ 0 h 2043"/>
              <a:gd name="T4" fmla="*/ 0 w 2358"/>
              <a:gd name="T5" fmla="*/ 1016 h 2043"/>
              <a:gd name="T6" fmla="*/ 585 w 2358"/>
              <a:gd name="T7" fmla="*/ 2042 h 2043"/>
              <a:gd name="T8" fmla="*/ 1763 w 2358"/>
              <a:gd name="T9" fmla="*/ 2042 h 2043"/>
              <a:gd name="T10" fmla="*/ 2357 w 2358"/>
              <a:gd name="T11" fmla="*/ 1016 h 2043"/>
              <a:gd name="T12" fmla="*/ 1763 w 2358"/>
              <a:gd name="T13" fmla="*/ 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8" h="2043">
                <a:moveTo>
                  <a:pt x="1763" y="0"/>
                </a:moveTo>
                <a:lnTo>
                  <a:pt x="585" y="0"/>
                </a:lnTo>
                <a:lnTo>
                  <a:pt x="0" y="1016"/>
                </a:lnTo>
                <a:lnTo>
                  <a:pt x="585" y="2042"/>
                </a:lnTo>
                <a:lnTo>
                  <a:pt x="1763" y="2042"/>
                </a:lnTo>
                <a:lnTo>
                  <a:pt x="2357" y="1016"/>
                </a:lnTo>
                <a:lnTo>
                  <a:pt x="1763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72">
            <a:extLst>
              <a:ext uri="{FF2B5EF4-FFF2-40B4-BE49-F238E27FC236}">
                <a16:creationId xmlns:a16="http://schemas.microsoft.com/office/drawing/2014/main" id="{86DA1C3C-90C6-204F-80F5-51DECF07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059" y="8503127"/>
            <a:ext cx="2573520" cy="2227177"/>
          </a:xfrm>
          <a:custGeom>
            <a:avLst/>
            <a:gdLst>
              <a:gd name="T0" fmla="*/ 1763 w 2358"/>
              <a:gd name="T1" fmla="*/ 0 h 2043"/>
              <a:gd name="T2" fmla="*/ 585 w 2358"/>
              <a:gd name="T3" fmla="*/ 0 h 2043"/>
              <a:gd name="T4" fmla="*/ 0 w 2358"/>
              <a:gd name="T5" fmla="*/ 1016 h 2043"/>
              <a:gd name="T6" fmla="*/ 585 w 2358"/>
              <a:gd name="T7" fmla="*/ 2042 h 2043"/>
              <a:gd name="T8" fmla="*/ 1763 w 2358"/>
              <a:gd name="T9" fmla="*/ 2042 h 2043"/>
              <a:gd name="T10" fmla="*/ 2357 w 2358"/>
              <a:gd name="T11" fmla="*/ 1016 h 2043"/>
              <a:gd name="T12" fmla="*/ 1763 w 2358"/>
              <a:gd name="T13" fmla="*/ 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8" h="2043">
                <a:moveTo>
                  <a:pt x="1763" y="0"/>
                </a:moveTo>
                <a:lnTo>
                  <a:pt x="585" y="0"/>
                </a:lnTo>
                <a:lnTo>
                  <a:pt x="0" y="1016"/>
                </a:lnTo>
                <a:lnTo>
                  <a:pt x="585" y="2042"/>
                </a:lnTo>
                <a:lnTo>
                  <a:pt x="1763" y="2042"/>
                </a:lnTo>
                <a:lnTo>
                  <a:pt x="2357" y="1016"/>
                </a:lnTo>
                <a:lnTo>
                  <a:pt x="176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F37CD388-F4F2-4843-80C0-0BB6F07A9C94}"/>
              </a:ext>
            </a:extLst>
          </p:cNvPr>
          <p:cNvSpPr txBox="1"/>
          <p:nvPr/>
        </p:nvSpPr>
        <p:spPr>
          <a:xfrm>
            <a:off x="2451398" y="230156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956A27F6-F7A9-5C4A-8636-5202B58EB044}"/>
              </a:ext>
            </a:extLst>
          </p:cNvPr>
          <p:cNvSpPr txBox="1"/>
          <p:nvPr/>
        </p:nvSpPr>
        <p:spPr>
          <a:xfrm>
            <a:off x="9160718" y="93854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523" name="CuadroTexto 395">
            <a:extLst>
              <a:ext uri="{FF2B5EF4-FFF2-40B4-BE49-F238E27FC236}">
                <a16:creationId xmlns:a16="http://schemas.microsoft.com/office/drawing/2014/main" id="{D7CE1362-5AC7-EA4A-8B3A-E6DEBD9EBAFA}"/>
              </a:ext>
            </a:extLst>
          </p:cNvPr>
          <p:cNvSpPr txBox="1"/>
          <p:nvPr/>
        </p:nvSpPr>
        <p:spPr>
          <a:xfrm>
            <a:off x="4860614" y="9231994"/>
            <a:ext cx="1560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524" name="CuadroTexto 395">
            <a:extLst>
              <a:ext uri="{FF2B5EF4-FFF2-40B4-BE49-F238E27FC236}">
                <a16:creationId xmlns:a16="http://schemas.microsoft.com/office/drawing/2014/main" id="{EDF654D5-95D2-F742-B932-0FA56F274F2E}"/>
              </a:ext>
            </a:extLst>
          </p:cNvPr>
          <p:cNvSpPr txBox="1"/>
          <p:nvPr/>
        </p:nvSpPr>
        <p:spPr>
          <a:xfrm>
            <a:off x="11557774" y="9229695"/>
            <a:ext cx="1560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25" name="CuadroTexto 395">
            <a:extLst>
              <a:ext uri="{FF2B5EF4-FFF2-40B4-BE49-F238E27FC236}">
                <a16:creationId xmlns:a16="http://schemas.microsoft.com/office/drawing/2014/main" id="{80C1E285-2EDF-7941-A11B-3D5DD63544CC}"/>
              </a:ext>
            </a:extLst>
          </p:cNvPr>
          <p:cNvSpPr txBox="1"/>
          <p:nvPr/>
        </p:nvSpPr>
        <p:spPr>
          <a:xfrm>
            <a:off x="18297251" y="9247558"/>
            <a:ext cx="1560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579184-50DF-A941-82E5-328D3235183D}"/>
              </a:ext>
            </a:extLst>
          </p:cNvPr>
          <p:cNvGrpSpPr/>
          <p:nvPr/>
        </p:nvGrpSpPr>
        <p:grpSpPr>
          <a:xfrm>
            <a:off x="3240459" y="11067589"/>
            <a:ext cx="4518438" cy="1592908"/>
            <a:chOff x="1795277" y="4756924"/>
            <a:chExt cx="4518438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60BD5DAD-8F02-7148-ACA3-2BB0CA4F289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89997934-A3D0-854B-9E4E-AB153D8B7B5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F1B920-6CAA-F24B-ABE8-C47601F9578C}"/>
              </a:ext>
            </a:extLst>
          </p:cNvPr>
          <p:cNvGrpSpPr/>
          <p:nvPr/>
        </p:nvGrpSpPr>
        <p:grpSpPr>
          <a:xfrm>
            <a:off x="10006571" y="11067589"/>
            <a:ext cx="4518438" cy="1592908"/>
            <a:chOff x="1795277" y="4756924"/>
            <a:chExt cx="4518438" cy="159290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D2CA769-8A03-C54C-8D89-A50093A6A5E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C75566-B4F4-5548-A282-2CA8DF9805F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717C73-EA7C-ED40-8D28-5DEAE142658A}"/>
              </a:ext>
            </a:extLst>
          </p:cNvPr>
          <p:cNvGrpSpPr/>
          <p:nvPr/>
        </p:nvGrpSpPr>
        <p:grpSpPr>
          <a:xfrm>
            <a:off x="16772682" y="11067589"/>
            <a:ext cx="4518438" cy="1592908"/>
            <a:chOff x="1795277" y="4756924"/>
            <a:chExt cx="4518438" cy="159290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DC71C214-77BE-8749-B955-20597046B9A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24F8B320-2D93-8344-8AFA-51AD7F62A24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4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adroTexto 469">
            <a:extLst>
              <a:ext uri="{FF2B5EF4-FFF2-40B4-BE49-F238E27FC236}">
                <a16:creationId xmlns:a16="http://schemas.microsoft.com/office/drawing/2014/main" id="{183AC2E8-D3B7-8F4E-98B1-4DF7236B6D2D}"/>
              </a:ext>
            </a:extLst>
          </p:cNvPr>
          <p:cNvSpPr txBox="1"/>
          <p:nvPr/>
        </p:nvSpPr>
        <p:spPr>
          <a:xfrm>
            <a:off x="2451398" y="19358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1" name="CuadroTexto 470">
            <a:extLst>
              <a:ext uri="{FF2B5EF4-FFF2-40B4-BE49-F238E27FC236}">
                <a16:creationId xmlns:a16="http://schemas.microsoft.com/office/drawing/2014/main" id="{51E153C8-387A-454F-BEF5-D3BD7B3E88A6}"/>
              </a:ext>
            </a:extLst>
          </p:cNvPr>
          <p:cNvSpPr txBox="1"/>
          <p:nvPr/>
        </p:nvSpPr>
        <p:spPr>
          <a:xfrm>
            <a:off x="9160718" y="57278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D4C136-CC18-0A43-B449-D0BFD6844E35}"/>
              </a:ext>
            </a:extLst>
          </p:cNvPr>
          <p:cNvGrpSpPr/>
          <p:nvPr/>
        </p:nvGrpSpPr>
        <p:grpSpPr>
          <a:xfrm>
            <a:off x="4354283" y="4245477"/>
            <a:ext cx="15469127" cy="9470523"/>
            <a:chOff x="4354283" y="3558768"/>
            <a:chExt cx="15469127" cy="9470523"/>
          </a:xfrm>
        </p:grpSpPr>
        <p:sp>
          <p:nvSpPr>
            <p:cNvPr id="56" name="Freeform 1">
              <a:extLst>
                <a:ext uri="{FF2B5EF4-FFF2-40B4-BE49-F238E27FC236}">
                  <a16:creationId xmlns:a16="http://schemas.microsoft.com/office/drawing/2014/main" id="{757636BA-D84E-B64D-9100-B4BF2194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3" y="3558768"/>
              <a:ext cx="5385112" cy="5385112"/>
            </a:xfrm>
            <a:custGeom>
              <a:avLst/>
              <a:gdLst>
                <a:gd name="T0" fmla="*/ 5225 w 5226"/>
                <a:gd name="T1" fmla="*/ 2617 h 5225"/>
                <a:gd name="T2" fmla="*/ 5225 w 5226"/>
                <a:gd name="T3" fmla="*/ 2617 h 5225"/>
                <a:gd name="T4" fmla="*/ 2617 w 5226"/>
                <a:gd name="T5" fmla="*/ 5224 h 5225"/>
                <a:gd name="T6" fmla="*/ 0 w 5226"/>
                <a:gd name="T7" fmla="*/ 2617 h 5225"/>
                <a:gd name="T8" fmla="*/ 2617 w 5226"/>
                <a:gd name="T9" fmla="*/ 0 h 5225"/>
                <a:gd name="T10" fmla="*/ 5225 w 5226"/>
                <a:gd name="T11" fmla="*/ 2617 h 5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26" h="5225">
                  <a:moveTo>
                    <a:pt x="5225" y="2617"/>
                  </a:moveTo>
                  <a:lnTo>
                    <a:pt x="5225" y="2617"/>
                  </a:lnTo>
                  <a:cubicBezTo>
                    <a:pt x="5225" y="4055"/>
                    <a:pt x="4056" y="5224"/>
                    <a:pt x="2617" y="5224"/>
                  </a:cubicBezTo>
                  <a:cubicBezTo>
                    <a:pt x="1169" y="5224"/>
                    <a:pt x="0" y="4055"/>
                    <a:pt x="0" y="2617"/>
                  </a:cubicBezTo>
                  <a:cubicBezTo>
                    <a:pt x="0" y="1169"/>
                    <a:pt x="1169" y="0"/>
                    <a:pt x="2617" y="0"/>
                  </a:cubicBezTo>
                  <a:cubicBezTo>
                    <a:pt x="4056" y="0"/>
                    <a:pt x="5225" y="1169"/>
                    <a:pt x="5225" y="26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2">
              <a:extLst>
                <a:ext uri="{FF2B5EF4-FFF2-40B4-BE49-F238E27FC236}">
                  <a16:creationId xmlns:a16="http://schemas.microsoft.com/office/drawing/2014/main" id="{BBD16E54-63B1-7D45-866E-B5451BB7D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564" y="3558768"/>
              <a:ext cx="5385112" cy="5385112"/>
            </a:xfrm>
            <a:custGeom>
              <a:avLst/>
              <a:gdLst>
                <a:gd name="T0" fmla="*/ 5224 w 5225"/>
                <a:gd name="T1" fmla="*/ 2617 h 5225"/>
                <a:gd name="T2" fmla="*/ 5224 w 5225"/>
                <a:gd name="T3" fmla="*/ 2617 h 5225"/>
                <a:gd name="T4" fmla="*/ 2617 w 5225"/>
                <a:gd name="T5" fmla="*/ 5224 h 5225"/>
                <a:gd name="T6" fmla="*/ 0 w 5225"/>
                <a:gd name="T7" fmla="*/ 2617 h 5225"/>
                <a:gd name="T8" fmla="*/ 2617 w 5225"/>
                <a:gd name="T9" fmla="*/ 0 h 5225"/>
                <a:gd name="T10" fmla="*/ 5224 w 5225"/>
                <a:gd name="T11" fmla="*/ 2617 h 5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25" h="5225">
                  <a:moveTo>
                    <a:pt x="5224" y="2617"/>
                  </a:moveTo>
                  <a:lnTo>
                    <a:pt x="5224" y="2617"/>
                  </a:lnTo>
                  <a:cubicBezTo>
                    <a:pt x="5224" y="4055"/>
                    <a:pt x="4055" y="5224"/>
                    <a:pt x="2617" y="5224"/>
                  </a:cubicBezTo>
                  <a:cubicBezTo>
                    <a:pt x="1169" y="5224"/>
                    <a:pt x="0" y="4055"/>
                    <a:pt x="0" y="2617"/>
                  </a:cubicBezTo>
                  <a:cubicBezTo>
                    <a:pt x="0" y="1169"/>
                    <a:pt x="1169" y="0"/>
                    <a:pt x="2617" y="0"/>
                  </a:cubicBezTo>
                  <a:cubicBezTo>
                    <a:pt x="4055" y="0"/>
                    <a:pt x="5224" y="1169"/>
                    <a:pt x="5224" y="26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3">
              <a:extLst>
                <a:ext uri="{FF2B5EF4-FFF2-40B4-BE49-F238E27FC236}">
                  <a16:creationId xmlns:a16="http://schemas.microsoft.com/office/drawing/2014/main" id="{B4692988-62BC-5440-AE05-A8FD35125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01" y="3558768"/>
              <a:ext cx="5385109" cy="5385112"/>
            </a:xfrm>
            <a:custGeom>
              <a:avLst/>
              <a:gdLst>
                <a:gd name="T0" fmla="*/ 5225 w 5226"/>
                <a:gd name="T1" fmla="*/ 2617 h 5225"/>
                <a:gd name="T2" fmla="*/ 5225 w 5226"/>
                <a:gd name="T3" fmla="*/ 2617 h 5225"/>
                <a:gd name="T4" fmla="*/ 2617 w 5226"/>
                <a:gd name="T5" fmla="*/ 5224 h 5225"/>
                <a:gd name="T6" fmla="*/ 0 w 5226"/>
                <a:gd name="T7" fmla="*/ 2617 h 5225"/>
                <a:gd name="T8" fmla="*/ 2617 w 5226"/>
                <a:gd name="T9" fmla="*/ 0 h 5225"/>
                <a:gd name="T10" fmla="*/ 5225 w 5226"/>
                <a:gd name="T11" fmla="*/ 2617 h 5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26" h="5225">
                  <a:moveTo>
                    <a:pt x="5225" y="2617"/>
                  </a:moveTo>
                  <a:lnTo>
                    <a:pt x="5225" y="2617"/>
                  </a:lnTo>
                  <a:cubicBezTo>
                    <a:pt x="5225" y="4055"/>
                    <a:pt x="4056" y="5224"/>
                    <a:pt x="2617" y="5224"/>
                  </a:cubicBezTo>
                  <a:cubicBezTo>
                    <a:pt x="1169" y="5224"/>
                    <a:pt x="0" y="4055"/>
                    <a:pt x="0" y="2617"/>
                  </a:cubicBezTo>
                  <a:cubicBezTo>
                    <a:pt x="0" y="1169"/>
                    <a:pt x="1169" y="0"/>
                    <a:pt x="2617" y="0"/>
                  </a:cubicBezTo>
                  <a:cubicBezTo>
                    <a:pt x="4056" y="0"/>
                    <a:pt x="5225" y="1169"/>
                    <a:pt x="5225" y="26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169">
              <a:extLst>
                <a:ext uri="{FF2B5EF4-FFF2-40B4-BE49-F238E27FC236}">
                  <a16:creationId xmlns:a16="http://schemas.microsoft.com/office/drawing/2014/main" id="{462401F5-33A1-C64E-83E3-3D7E6A46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9967" y="11147911"/>
              <a:ext cx="1854114" cy="1881380"/>
            </a:xfrm>
            <a:custGeom>
              <a:avLst/>
              <a:gdLst>
                <a:gd name="T0" fmla="*/ 0 w 1798"/>
                <a:gd name="T1" fmla="*/ 1826 h 1827"/>
                <a:gd name="T2" fmla="*/ 0 w 1798"/>
                <a:gd name="T3" fmla="*/ 1826 h 1827"/>
                <a:gd name="T4" fmla="*/ 1797 w 1798"/>
                <a:gd name="T5" fmla="*/ 1826 h 1827"/>
                <a:gd name="T6" fmla="*/ 1797 w 1798"/>
                <a:gd name="T7" fmla="*/ 18 h 1827"/>
                <a:gd name="T8" fmla="*/ 1779 w 1798"/>
                <a:gd name="T9" fmla="*/ 0 h 1827"/>
                <a:gd name="T10" fmla="*/ 17 w 1798"/>
                <a:gd name="T11" fmla="*/ 0 h 1827"/>
                <a:gd name="T12" fmla="*/ 0 w 1798"/>
                <a:gd name="T13" fmla="*/ 18 h 1827"/>
                <a:gd name="T14" fmla="*/ 0 w 1798"/>
                <a:gd name="T15" fmla="*/ 1826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8" h="1827">
                  <a:moveTo>
                    <a:pt x="0" y="1826"/>
                  </a:moveTo>
                  <a:lnTo>
                    <a:pt x="0" y="1826"/>
                  </a:lnTo>
                  <a:cubicBezTo>
                    <a:pt x="1797" y="1826"/>
                    <a:pt x="1797" y="1826"/>
                    <a:pt x="1797" y="1826"/>
                  </a:cubicBezTo>
                  <a:cubicBezTo>
                    <a:pt x="1797" y="18"/>
                    <a:pt x="1797" y="18"/>
                    <a:pt x="1797" y="18"/>
                  </a:cubicBezTo>
                  <a:cubicBezTo>
                    <a:pt x="1797" y="9"/>
                    <a:pt x="1788" y="0"/>
                    <a:pt x="177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0" y="9"/>
                    <a:pt x="0" y="18"/>
                  </a:cubicBezTo>
                  <a:lnTo>
                    <a:pt x="0" y="1826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170">
              <a:extLst>
                <a:ext uri="{FF2B5EF4-FFF2-40B4-BE49-F238E27FC236}">
                  <a16:creationId xmlns:a16="http://schemas.microsoft.com/office/drawing/2014/main" id="{3CFE1F51-9612-A648-AAC2-3979368F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7350" y="7194285"/>
              <a:ext cx="2685740" cy="3894550"/>
            </a:xfrm>
            <a:custGeom>
              <a:avLst/>
              <a:gdLst>
                <a:gd name="T0" fmla="*/ 2436 w 2608"/>
                <a:gd name="T1" fmla="*/ 548 h 3778"/>
                <a:gd name="T2" fmla="*/ 2400 w 2608"/>
                <a:gd name="T3" fmla="*/ 539 h 3778"/>
                <a:gd name="T4" fmla="*/ 2373 w 2608"/>
                <a:gd name="T5" fmla="*/ 539 h 3778"/>
                <a:gd name="T6" fmla="*/ 2337 w 2608"/>
                <a:gd name="T7" fmla="*/ 548 h 3778"/>
                <a:gd name="T8" fmla="*/ 2247 w 2608"/>
                <a:gd name="T9" fmla="*/ 575 h 3778"/>
                <a:gd name="T10" fmla="*/ 2221 w 2608"/>
                <a:gd name="T11" fmla="*/ 593 h 3778"/>
                <a:gd name="T12" fmla="*/ 2193 w 2608"/>
                <a:gd name="T13" fmla="*/ 620 h 3778"/>
                <a:gd name="T14" fmla="*/ 2175 w 2608"/>
                <a:gd name="T15" fmla="*/ 647 h 3778"/>
                <a:gd name="T16" fmla="*/ 2157 w 2608"/>
                <a:gd name="T17" fmla="*/ 674 h 3778"/>
                <a:gd name="T18" fmla="*/ 2149 w 2608"/>
                <a:gd name="T19" fmla="*/ 710 h 3778"/>
                <a:gd name="T20" fmla="*/ 2139 w 2608"/>
                <a:gd name="T21" fmla="*/ 737 h 3778"/>
                <a:gd name="T22" fmla="*/ 2139 w 2608"/>
                <a:gd name="T23" fmla="*/ 1520 h 3778"/>
                <a:gd name="T24" fmla="*/ 1959 w 2608"/>
                <a:gd name="T25" fmla="*/ 233 h 3778"/>
                <a:gd name="T26" fmla="*/ 1915 w 2608"/>
                <a:gd name="T27" fmla="*/ 215 h 3778"/>
                <a:gd name="T28" fmla="*/ 1879 w 2608"/>
                <a:gd name="T29" fmla="*/ 206 h 3778"/>
                <a:gd name="T30" fmla="*/ 1852 w 2608"/>
                <a:gd name="T31" fmla="*/ 206 h 3778"/>
                <a:gd name="T32" fmla="*/ 1816 w 2608"/>
                <a:gd name="T33" fmla="*/ 215 h 3778"/>
                <a:gd name="T34" fmla="*/ 1735 w 2608"/>
                <a:gd name="T35" fmla="*/ 251 h 3778"/>
                <a:gd name="T36" fmla="*/ 1708 w 2608"/>
                <a:gd name="T37" fmla="*/ 269 h 3778"/>
                <a:gd name="T38" fmla="*/ 1681 w 2608"/>
                <a:gd name="T39" fmla="*/ 297 h 3778"/>
                <a:gd name="T40" fmla="*/ 1663 w 2608"/>
                <a:gd name="T41" fmla="*/ 323 h 3778"/>
                <a:gd name="T42" fmla="*/ 1645 w 2608"/>
                <a:gd name="T43" fmla="*/ 359 h 3778"/>
                <a:gd name="T44" fmla="*/ 1636 w 2608"/>
                <a:gd name="T45" fmla="*/ 386 h 3778"/>
                <a:gd name="T46" fmla="*/ 1636 w 2608"/>
                <a:gd name="T47" fmla="*/ 422 h 3778"/>
                <a:gd name="T48" fmla="*/ 1591 w 2608"/>
                <a:gd name="T49" fmla="*/ 1520 h 3778"/>
                <a:gd name="T50" fmla="*/ 1439 w 2608"/>
                <a:gd name="T51" fmla="*/ 9 h 3778"/>
                <a:gd name="T52" fmla="*/ 1394 w 2608"/>
                <a:gd name="T53" fmla="*/ 0 h 3778"/>
                <a:gd name="T54" fmla="*/ 1358 w 2608"/>
                <a:gd name="T55" fmla="*/ 0 h 3778"/>
                <a:gd name="T56" fmla="*/ 1331 w 2608"/>
                <a:gd name="T57" fmla="*/ 0 h 3778"/>
                <a:gd name="T58" fmla="*/ 1304 w 2608"/>
                <a:gd name="T59" fmla="*/ 9 h 3778"/>
                <a:gd name="T60" fmla="*/ 1214 w 2608"/>
                <a:gd name="T61" fmla="*/ 45 h 3778"/>
                <a:gd name="T62" fmla="*/ 1187 w 2608"/>
                <a:gd name="T63" fmla="*/ 71 h 3778"/>
                <a:gd name="T64" fmla="*/ 1169 w 2608"/>
                <a:gd name="T65" fmla="*/ 99 h 3778"/>
                <a:gd name="T66" fmla="*/ 1151 w 2608"/>
                <a:gd name="T67" fmla="*/ 126 h 3778"/>
                <a:gd name="T68" fmla="*/ 1133 w 2608"/>
                <a:gd name="T69" fmla="*/ 153 h 3778"/>
                <a:gd name="T70" fmla="*/ 1133 w 2608"/>
                <a:gd name="T71" fmla="*/ 188 h 3778"/>
                <a:gd name="T72" fmla="*/ 1124 w 2608"/>
                <a:gd name="T73" fmla="*/ 215 h 3778"/>
                <a:gd name="T74" fmla="*/ 1106 w 2608"/>
                <a:gd name="T75" fmla="*/ 1537 h 3778"/>
                <a:gd name="T76" fmla="*/ 1079 w 2608"/>
                <a:gd name="T77" fmla="*/ 467 h 3778"/>
                <a:gd name="T78" fmla="*/ 1079 w 2608"/>
                <a:gd name="T79" fmla="*/ 431 h 3778"/>
                <a:gd name="T80" fmla="*/ 1061 w 2608"/>
                <a:gd name="T81" fmla="*/ 404 h 3778"/>
                <a:gd name="T82" fmla="*/ 1052 w 2608"/>
                <a:gd name="T83" fmla="*/ 377 h 3778"/>
                <a:gd name="T84" fmla="*/ 1025 w 2608"/>
                <a:gd name="T85" fmla="*/ 350 h 3778"/>
                <a:gd name="T86" fmla="*/ 1007 w 2608"/>
                <a:gd name="T87" fmla="*/ 323 h 3778"/>
                <a:gd name="T88" fmla="*/ 980 w 2608"/>
                <a:gd name="T89" fmla="*/ 305 h 3778"/>
                <a:gd name="T90" fmla="*/ 881 w 2608"/>
                <a:gd name="T91" fmla="*/ 269 h 3778"/>
                <a:gd name="T92" fmla="*/ 854 w 2608"/>
                <a:gd name="T93" fmla="*/ 261 h 3778"/>
                <a:gd name="T94" fmla="*/ 818 w 2608"/>
                <a:gd name="T95" fmla="*/ 269 h 3778"/>
                <a:gd name="T96" fmla="*/ 782 w 2608"/>
                <a:gd name="T97" fmla="*/ 269 h 3778"/>
                <a:gd name="T98" fmla="*/ 620 w 2608"/>
                <a:gd name="T99" fmla="*/ 1520 h 3778"/>
                <a:gd name="T100" fmla="*/ 18 w 2608"/>
                <a:gd name="T101" fmla="*/ 1654 h 3778"/>
                <a:gd name="T102" fmla="*/ 620 w 2608"/>
                <a:gd name="T103" fmla="*/ 3228 h 3778"/>
                <a:gd name="T104" fmla="*/ 2094 w 2608"/>
                <a:gd name="T105" fmla="*/ 3759 h 3778"/>
                <a:gd name="T106" fmla="*/ 2607 w 2608"/>
                <a:gd name="T107" fmla="*/ 773 h 3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8" h="3778">
                  <a:moveTo>
                    <a:pt x="2463" y="557"/>
                  </a:moveTo>
                  <a:lnTo>
                    <a:pt x="2463" y="557"/>
                  </a:lnTo>
                  <a:lnTo>
                    <a:pt x="2463" y="557"/>
                  </a:lnTo>
                  <a:lnTo>
                    <a:pt x="2454" y="557"/>
                  </a:lnTo>
                  <a:cubicBezTo>
                    <a:pt x="2445" y="557"/>
                    <a:pt x="2445" y="557"/>
                    <a:pt x="2436" y="548"/>
                  </a:cubicBezTo>
                  <a:lnTo>
                    <a:pt x="2436" y="548"/>
                  </a:lnTo>
                  <a:lnTo>
                    <a:pt x="2427" y="548"/>
                  </a:lnTo>
                  <a:cubicBezTo>
                    <a:pt x="2427" y="548"/>
                    <a:pt x="2427" y="548"/>
                    <a:pt x="2418" y="548"/>
                  </a:cubicBezTo>
                  <a:lnTo>
                    <a:pt x="2418" y="548"/>
                  </a:lnTo>
                  <a:lnTo>
                    <a:pt x="2409" y="548"/>
                  </a:lnTo>
                  <a:lnTo>
                    <a:pt x="2409" y="548"/>
                  </a:lnTo>
                  <a:cubicBezTo>
                    <a:pt x="2400" y="539"/>
                    <a:pt x="2400" y="539"/>
                    <a:pt x="2400" y="539"/>
                  </a:cubicBezTo>
                  <a:cubicBezTo>
                    <a:pt x="2400" y="539"/>
                    <a:pt x="2400" y="539"/>
                    <a:pt x="2391" y="539"/>
                  </a:cubicBezTo>
                  <a:cubicBezTo>
                    <a:pt x="2391" y="539"/>
                    <a:pt x="2391" y="539"/>
                    <a:pt x="2382" y="539"/>
                  </a:cubicBezTo>
                  <a:lnTo>
                    <a:pt x="2382" y="539"/>
                  </a:lnTo>
                  <a:cubicBezTo>
                    <a:pt x="2382" y="539"/>
                    <a:pt x="2382" y="539"/>
                    <a:pt x="2373" y="539"/>
                  </a:cubicBezTo>
                  <a:lnTo>
                    <a:pt x="2373" y="539"/>
                  </a:lnTo>
                  <a:lnTo>
                    <a:pt x="2373" y="539"/>
                  </a:lnTo>
                  <a:cubicBezTo>
                    <a:pt x="2364" y="539"/>
                    <a:pt x="2364" y="539"/>
                    <a:pt x="2364" y="539"/>
                  </a:cubicBezTo>
                  <a:cubicBezTo>
                    <a:pt x="2364" y="539"/>
                    <a:pt x="2364" y="539"/>
                    <a:pt x="2355" y="539"/>
                  </a:cubicBezTo>
                  <a:lnTo>
                    <a:pt x="2355" y="539"/>
                  </a:lnTo>
                  <a:cubicBezTo>
                    <a:pt x="2346" y="539"/>
                    <a:pt x="2346" y="539"/>
                    <a:pt x="2346" y="539"/>
                  </a:cubicBezTo>
                  <a:cubicBezTo>
                    <a:pt x="2346" y="539"/>
                    <a:pt x="2346" y="539"/>
                    <a:pt x="2337" y="539"/>
                  </a:cubicBezTo>
                  <a:cubicBezTo>
                    <a:pt x="2337" y="548"/>
                    <a:pt x="2337" y="548"/>
                    <a:pt x="2337" y="548"/>
                  </a:cubicBezTo>
                  <a:lnTo>
                    <a:pt x="2328" y="548"/>
                  </a:lnTo>
                  <a:lnTo>
                    <a:pt x="2328" y="548"/>
                  </a:lnTo>
                  <a:cubicBezTo>
                    <a:pt x="2319" y="548"/>
                    <a:pt x="2319" y="548"/>
                    <a:pt x="2319" y="548"/>
                  </a:cubicBezTo>
                  <a:cubicBezTo>
                    <a:pt x="2310" y="548"/>
                    <a:pt x="2310" y="548"/>
                    <a:pt x="2310" y="548"/>
                  </a:cubicBezTo>
                  <a:cubicBezTo>
                    <a:pt x="2292" y="557"/>
                    <a:pt x="2274" y="566"/>
                    <a:pt x="2247" y="575"/>
                  </a:cubicBezTo>
                  <a:lnTo>
                    <a:pt x="2247" y="575"/>
                  </a:lnTo>
                  <a:cubicBezTo>
                    <a:pt x="2247" y="575"/>
                    <a:pt x="2247" y="575"/>
                    <a:pt x="2238" y="584"/>
                  </a:cubicBezTo>
                  <a:lnTo>
                    <a:pt x="2238" y="584"/>
                  </a:lnTo>
                  <a:cubicBezTo>
                    <a:pt x="2238" y="584"/>
                    <a:pt x="2238" y="584"/>
                    <a:pt x="2229" y="584"/>
                  </a:cubicBezTo>
                  <a:lnTo>
                    <a:pt x="2229" y="593"/>
                  </a:lnTo>
                  <a:cubicBezTo>
                    <a:pt x="2229" y="593"/>
                    <a:pt x="2229" y="593"/>
                    <a:pt x="2221" y="593"/>
                  </a:cubicBezTo>
                  <a:lnTo>
                    <a:pt x="2221" y="593"/>
                  </a:lnTo>
                  <a:cubicBezTo>
                    <a:pt x="2221" y="602"/>
                    <a:pt x="2221" y="602"/>
                    <a:pt x="2221" y="602"/>
                  </a:cubicBezTo>
                  <a:cubicBezTo>
                    <a:pt x="2211" y="602"/>
                    <a:pt x="2211" y="602"/>
                    <a:pt x="2211" y="602"/>
                  </a:cubicBezTo>
                  <a:lnTo>
                    <a:pt x="2211" y="611"/>
                  </a:lnTo>
                  <a:cubicBezTo>
                    <a:pt x="2202" y="611"/>
                    <a:pt x="2202" y="611"/>
                    <a:pt x="2202" y="611"/>
                  </a:cubicBezTo>
                  <a:cubicBezTo>
                    <a:pt x="2202" y="611"/>
                    <a:pt x="2202" y="611"/>
                    <a:pt x="2202" y="620"/>
                  </a:cubicBezTo>
                  <a:lnTo>
                    <a:pt x="2193" y="620"/>
                  </a:lnTo>
                  <a:lnTo>
                    <a:pt x="2193" y="620"/>
                  </a:lnTo>
                  <a:cubicBezTo>
                    <a:pt x="2193" y="629"/>
                    <a:pt x="2193" y="629"/>
                    <a:pt x="2185" y="629"/>
                  </a:cubicBezTo>
                  <a:lnTo>
                    <a:pt x="2185" y="629"/>
                  </a:lnTo>
                  <a:cubicBezTo>
                    <a:pt x="2185" y="638"/>
                    <a:pt x="2185" y="638"/>
                    <a:pt x="2185" y="638"/>
                  </a:cubicBezTo>
                  <a:lnTo>
                    <a:pt x="2185" y="638"/>
                  </a:lnTo>
                  <a:cubicBezTo>
                    <a:pt x="2175" y="647"/>
                    <a:pt x="2175" y="647"/>
                    <a:pt x="2175" y="647"/>
                  </a:cubicBezTo>
                  <a:lnTo>
                    <a:pt x="2175" y="647"/>
                  </a:lnTo>
                  <a:cubicBezTo>
                    <a:pt x="2175" y="656"/>
                    <a:pt x="2175" y="656"/>
                    <a:pt x="2166" y="656"/>
                  </a:cubicBezTo>
                  <a:lnTo>
                    <a:pt x="2166" y="656"/>
                  </a:lnTo>
                  <a:cubicBezTo>
                    <a:pt x="2166" y="665"/>
                    <a:pt x="2166" y="665"/>
                    <a:pt x="2166" y="665"/>
                  </a:cubicBezTo>
                  <a:lnTo>
                    <a:pt x="2166" y="665"/>
                  </a:lnTo>
                  <a:cubicBezTo>
                    <a:pt x="2166" y="674"/>
                    <a:pt x="2157" y="674"/>
                    <a:pt x="2157" y="674"/>
                  </a:cubicBezTo>
                  <a:lnTo>
                    <a:pt x="2157" y="683"/>
                  </a:lnTo>
                  <a:lnTo>
                    <a:pt x="2157" y="683"/>
                  </a:lnTo>
                  <a:cubicBezTo>
                    <a:pt x="2157" y="692"/>
                    <a:pt x="2157" y="692"/>
                    <a:pt x="2157" y="692"/>
                  </a:cubicBezTo>
                  <a:cubicBezTo>
                    <a:pt x="2157" y="692"/>
                    <a:pt x="2149" y="692"/>
                    <a:pt x="2149" y="701"/>
                  </a:cubicBezTo>
                  <a:lnTo>
                    <a:pt x="2149" y="701"/>
                  </a:lnTo>
                  <a:cubicBezTo>
                    <a:pt x="2149" y="701"/>
                    <a:pt x="2149" y="701"/>
                    <a:pt x="2149" y="710"/>
                  </a:cubicBezTo>
                  <a:lnTo>
                    <a:pt x="2149" y="710"/>
                  </a:lnTo>
                  <a:lnTo>
                    <a:pt x="2149" y="719"/>
                  </a:lnTo>
                  <a:lnTo>
                    <a:pt x="2149" y="719"/>
                  </a:lnTo>
                  <a:cubicBezTo>
                    <a:pt x="2139" y="728"/>
                    <a:pt x="2139" y="728"/>
                    <a:pt x="2139" y="728"/>
                  </a:cubicBezTo>
                  <a:cubicBezTo>
                    <a:pt x="2139" y="728"/>
                    <a:pt x="2139" y="728"/>
                    <a:pt x="2139" y="737"/>
                  </a:cubicBezTo>
                  <a:lnTo>
                    <a:pt x="2139" y="737"/>
                  </a:lnTo>
                  <a:cubicBezTo>
                    <a:pt x="2139" y="746"/>
                    <a:pt x="2139" y="746"/>
                    <a:pt x="2139" y="746"/>
                  </a:cubicBezTo>
                  <a:cubicBezTo>
                    <a:pt x="2139" y="746"/>
                    <a:pt x="2139" y="746"/>
                    <a:pt x="2139" y="755"/>
                  </a:cubicBezTo>
                  <a:lnTo>
                    <a:pt x="2139" y="755"/>
                  </a:lnTo>
                  <a:cubicBezTo>
                    <a:pt x="2139" y="764"/>
                    <a:pt x="2139" y="764"/>
                    <a:pt x="2139" y="764"/>
                  </a:cubicBezTo>
                  <a:lnTo>
                    <a:pt x="2139" y="773"/>
                  </a:lnTo>
                  <a:cubicBezTo>
                    <a:pt x="2139" y="1520"/>
                    <a:pt x="2139" y="1520"/>
                    <a:pt x="2139" y="1520"/>
                  </a:cubicBezTo>
                  <a:cubicBezTo>
                    <a:pt x="2139" y="1529"/>
                    <a:pt x="2130" y="1537"/>
                    <a:pt x="2122" y="1537"/>
                  </a:cubicBezTo>
                  <a:cubicBezTo>
                    <a:pt x="2113" y="1537"/>
                    <a:pt x="2094" y="1529"/>
                    <a:pt x="2094" y="1520"/>
                  </a:cubicBezTo>
                  <a:cubicBezTo>
                    <a:pt x="2094" y="773"/>
                    <a:pt x="2094" y="773"/>
                    <a:pt x="2094" y="773"/>
                  </a:cubicBezTo>
                  <a:cubicBezTo>
                    <a:pt x="2094" y="449"/>
                    <a:pt x="2094" y="449"/>
                    <a:pt x="2094" y="449"/>
                  </a:cubicBezTo>
                  <a:cubicBezTo>
                    <a:pt x="2094" y="440"/>
                    <a:pt x="2094" y="440"/>
                    <a:pt x="2094" y="440"/>
                  </a:cubicBezTo>
                  <a:cubicBezTo>
                    <a:pt x="2094" y="350"/>
                    <a:pt x="2041" y="269"/>
                    <a:pt x="1959" y="233"/>
                  </a:cubicBezTo>
                  <a:cubicBezTo>
                    <a:pt x="1959" y="233"/>
                    <a:pt x="1959" y="224"/>
                    <a:pt x="1951" y="224"/>
                  </a:cubicBezTo>
                  <a:lnTo>
                    <a:pt x="1951" y="224"/>
                  </a:lnTo>
                  <a:cubicBezTo>
                    <a:pt x="1942" y="224"/>
                    <a:pt x="1942" y="224"/>
                    <a:pt x="1933" y="224"/>
                  </a:cubicBezTo>
                  <a:cubicBezTo>
                    <a:pt x="1933" y="215"/>
                    <a:pt x="1933" y="215"/>
                    <a:pt x="1933" y="215"/>
                  </a:cubicBezTo>
                  <a:cubicBezTo>
                    <a:pt x="1923" y="215"/>
                    <a:pt x="1923" y="215"/>
                    <a:pt x="1923" y="215"/>
                  </a:cubicBezTo>
                  <a:lnTo>
                    <a:pt x="1915" y="215"/>
                  </a:lnTo>
                  <a:lnTo>
                    <a:pt x="1915" y="215"/>
                  </a:lnTo>
                  <a:cubicBezTo>
                    <a:pt x="1906" y="215"/>
                    <a:pt x="1906" y="215"/>
                    <a:pt x="1906" y="215"/>
                  </a:cubicBezTo>
                  <a:lnTo>
                    <a:pt x="1897" y="215"/>
                  </a:lnTo>
                  <a:cubicBezTo>
                    <a:pt x="1897" y="215"/>
                    <a:pt x="1897" y="215"/>
                    <a:pt x="1888" y="215"/>
                  </a:cubicBezTo>
                  <a:lnTo>
                    <a:pt x="1888" y="215"/>
                  </a:lnTo>
                  <a:cubicBezTo>
                    <a:pt x="1888" y="206"/>
                    <a:pt x="1879" y="206"/>
                    <a:pt x="1879" y="206"/>
                  </a:cubicBezTo>
                  <a:lnTo>
                    <a:pt x="1879" y="206"/>
                  </a:lnTo>
                  <a:cubicBezTo>
                    <a:pt x="1870" y="206"/>
                    <a:pt x="1870" y="206"/>
                    <a:pt x="1870" y="206"/>
                  </a:cubicBezTo>
                  <a:cubicBezTo>
                    <a:pt x="1870" y="206"/>
                    <a:pt x="1870" y="206"/>
                    <a:pt x="1861" y="206"/>
                  </a:cubicBezTo>
                  <a:lnTo>
                    <a:pt x="1861" y="206"/>
                  </a:lnTo>
                  <a:lnTo>
                    <a:pt x="1861" y="206"/>
                  </a:lnTo>
                  <a:cubicBezTo>
                    <a:pt x="1852" y="206"/>
                    <a:pt x="1852" y="206"/>
                    <a:pt x="1852" y="206"/>
                  </a:cubicBezTo>
                  <a:cubicBezTo>
                    <a:pt x="1852" y="206"/>
                    <a:pt x="1843" y="206"/>
                    <a:pt x="1843" y="215"/>
                  </a:cubicBezTo>
                  <a:lnTo>
                    <a:pt x="1843" y="215"/>
                  </a:lnTo>
                  <a:cubicBezTo>
                    <a:pt x="1834" y="215"/>
                    <a:pt x="1834" y="215"/>
                    <a:pt x="1834" y="215"/>
                  </a:cubicBezTo>
                  <a:cubicBezTo>
                    <a:pt x="1834" y="215"/>
                    <a:pt x="1834" y="215"/>
                    <a:pt x="1825" y="215"/>
                  </a:cubicBezTo>
                  <a:lnTo>
                    <a:pt x="1825" y="215"/>
                  </a:lnTo>
                  <a:cubicBezTo>
                    <a:pt x="1816" y="215"/>
                    <a:pt x="1816" y="215"/>
                    <a:pt x="1816" y="215"/>
                  </a:cubicBezTo>
                  <a:lnTo>
                    <a:pt x="1807" y="215"/>
                  </a:lnTo>
                  <a:lnTo>
                    <a:pt x="1807" y="215"/>
                  </a:lnTo>
                  <a:cubicBezTo>
                    <a:pt x="1780" y="224"/>
                    <a:pt x="1762" y="233"/>
                    <a:pt x="1744" y="242"/>
                  </a:cubicBezTo>
                  <a:lnTo>
                    <a:pt x="1744" y="242"/>
                  </a:lnTo>
                  <a:lnTo>
                    <a:pt x="1735" y="251"/>
                  </a:lnTo>
                  <a:lnTo>
                    <a:pt x="1735" y="251"/>
                  </a:lnTo>
                  <a:cubicBezTo>
                    <a:pt x="1726" y="251"/>
                    <a:pt x="1726" y="251"/>
                    <a:pt x="1726" y="261"/>
                  </a:cubicBezTo>
                  <a:lnTo>
                    <a:pt x="1726" y="261"/>
                  </a:lnTo>
                  <a:cubicBezTo>
                    <a:pt x="1717" y="261"/>
                    <a:pt x="1717" y="261"/>
                    <a:pt x="1717" y="261"/>
                  </a:cubicBezTo>
                  <a:lnTo>
                    <a:pt x="1717" y="269"/>
                  </a:lnTo>
                  <a:cubicBezTo>
                    <a:pt x="1708" y="269"/>
                    <a:pt x="1708" y="269"/>
                    <a:pt x="1708" y="269"/>
                  </a:cubicBezTo>
                  <a:lnTo>
                    <a:pt x="1708" y="269"/>
                  </a:lnTo>
                  <a:cubicBezTo>
                    <a:pt x="1699" y="278"/>
                    <a:pt x="1699" y="278"/>
                    <a:pt x="1699" y="278"/>
                  </a:cubicBezTo>
                  <a:lnTo>
                    <a:pt x="1699" y="278"/>
                  </a:lnTo>
                  <a:cubicBezTo>
                    <a:pt x="1699" y="287"/>
                    <a:pt x="1690" y="287"/>
                    <a:pt x="1690" y="287"/>
                  </a:cubicBezTo>
                  <a:lnTo>
                    <a:pt x="1690" y="287"/>
                  </a:lnTo>
                  <a:lnTo>
                    <a:pt x="1690" y="297"/>
                  </a:lnTo>
                  <a:cubicBezTo>
                    <a:pt x="1681" y="297"/>
                    <a:pt x="1681" y="297"/>
                    <a:pt x="1681" y="297"/>
                  </a:cubicBezTo>
                  <a:cubicBezTo>
                    <a:pt x="1681" y="297"/>
                    <a:pt x="1681" y="297"/>
                    <a:pt x="1681" y="305"/>
                  </a:cubicBezTo>
                  <a:lnTo>
                    <a:pt x="1672" y="305"/>
                  </a:lnTo>
                  <a:cubicBezTo>
                    <a:pt x="1672" y="305"/>
                    <a:pt x="1672" y="305"/>
                    <a:pt x="1672" y="314"/>
                  </a:cubicBezTo>
                  <a:lnTo>
                    <a:pt x="1672" y="314"/>
                  </a:lnTo>
                  <a:cubicBezTo>
                    <a:pt x="1672" y="314"/>
                    <a:pt x="1672" y="314"/>
                    <a:pt x="1663" y="323"/>
                  </a:cubicBezTo>
                  <a:lnTo>
                    <a:pt x="1663" y="323"/>
                  </a:lnTo>
                  <a:cubicBezTo>
                    <a:pt x="1663" y="323"/>
                    <a:pt x="1663" y="323"/>
                    <a:pt x="1663" y="332"/>
                  </a:cubicBezTo>
                  <a:cubicBezTo>
                    <a:pt x="1663" y="332"/>
                    <a:pt x="1663" y="332"/>
                    <a:pt x="1654" y="332"/>
                  </a:cubicBezTo>
                  <a:lnTo>
                    <a:pt x="1654" y="341"/>
                  </a:lnTo>
                  <a:cubicBezTo>
                    <a:pt x="1654" y="341"/>
                    <a:pt x="1654" y="341"/>
                    <a:pt x="1654" y="350"/>
                  </a:cubicBezTo>
                  <a:lnTo>
                    <a:pt x="1654" y="350"/>
                  </a:lnTo>
                  <a:cubicBezTo>
                    <a:pt x="1654" y="350"/>
                    <a:pt x="1645" y="350"/>
                    <a:pt x="1645" y="359"/>
                  </a:cubicBezTo>
                  <a:lnTo>
                    <a:pt x="1645" y="359"/>
                  </a:lnTo>
                  <a:cubicBezTo>
                    <a:pt x="1645" y="359"/>
                    <a:pt x="1645" y="359"/>
                    <a:pt x="1645" y="368"/>
                  </a:cubicBezTo>
                  <a:lnTo>
                    <a:pt x="1645" y="368"/>
                  </a:lnTo>
                  <a:lnTo>
                    <a:pt x="1645" y="377"/>
                  </a:lnTo>
                  <a:lnTo>
                    <a:pt x="1636" y="377"/>
                  </a:lnTo>
                  <a:cubicBezTo>
                    <a:pt x="1636" y="386"/>
                    <a:pt x="1636" y="386"/>
                    <a:pt x="1636" y="386"/>
                  </a:cubicBezTo>
                  <a:cubicBezTo>
                    <a:pt x="1636" y="386"/>
                    <a:pt x="1636" y="386"/>
                    <a:pt x="1636" y="395"/>
                  </a:cubicBezTo>
                  <a:lnTo>
                    <a:pt x="1636" y="395"/>
                  </a:lnTo>
                  <a:lnTo>
                    <a:pt x="1636" y="404"/>
                  </a:lnTo>
                  <a:cubicBezTo>
                    <a:pt x="1636" y="404"/>
                    <a:pt x="1636" y="404"/>
                    <a:pt x="1636" y="413"/>
                  </a:cubicBezTo>
                  <a:lnTo>
                    <a:pt x="1636" y="413"/>
                  </a:lnTo>
                  <a:lnTo>
                    <a:pt x="1636" y="422"/>
                  </a:lnTo>
                  <a:cubicBezTo>
                    <a:pt x="1636" y="422"/>
                    <a:pt x="1636" y="422"/>
                    <a:pt x="1636" y="431"/>
                  </a:cubicBezTo>
                  <a:cubicBezTo>
                    <a:pt x="1627" y="431"/>
                    <a:pt x="1627" y="431"/>
                    <a:pt x="1627" y="431"/>
                  </a:cubicBezTo>
                  <a:cubicBezTo>
                    <a:pt x="1627" y="440"/>
                    <a:pt x="1627" y="440"/>
                    <a:pt x="1627" y="440"/>
                  </a:cubicBezTo>
                  <a:cubicBezTo>
                    <a:pt x="1627" y="1520"/>
                    <a:pt x="1627" y="1520"/>
                    <a:pt x="1627" y="1520"/>
                  </a:cubicBezTo>
                  <a:cubicBezTo>
                    <a:pt x="1627" y="1529"/>
                    <a:pt x="1627" y="1537"/>
                    <a:pt x="1618" y="1537"/>
                  </a:cubicBezTo>
                  <a:cubicBezTo>
                    <a:pt x="1600" y="1537"/>
                    <a:pt x="1591" y="1529"/>
                    <a:pt x="1591" y="1520"/>
                  </a:cubicBezTo>
                  <a:cubicBezTo>
                    <a:pt x="1591" y="440"/>
                    <a:pt x="1591" y="440"/>
                    <a:pt x="1591" y="440"/>
                  </a:cubicBezTo>
                  <a:cubicBezTo>
                    <a:pt x="1591" y="233"/>
                    <a:pt x="1591" y="233"/>
                    <a:pt x="1591" y="233"/>
                  </a:cubicBezTo>
                  <a:lnTo>
                    <a:pt x="1591" y="233"/>
                  </a:lnTo>
                  <a:cubicBezTo>
                    <a:pt x="1591" y="134"/>
                    <a:pt x="1537" y="54"/>
                    <a:pt x="1457" y="18"/>
                  </a:cubicBezTo>
                  <a:cubicBezTo>
                    <a:pt x="1448" y="18"/>
                    <a:pt x="1448" y="18"/>
                    <a:pt x="1448" y="18"/>
                  </a:cubicBezTo>
                  <a:cubicBezTo>
                    <a:pt x="1448" y="18"/>
                    <a:pt x="1439" y="18"/>
                    <a:pt x="1439" y="9"/>
                  </a:cubicBezTo>
                  <a:lnTo>
                    <a:pt x="1430" y="9"/>
                  </a:lnTo>
                  <a:cubicBezTo>
                    <a:pt x="1421" y="9"/>
                    <a:pt x="1421" y="9"/>
                    <a:pt x="1421" y="9"/>
                  </a:cubicBezTo>
                  <a:cubicBezTo>
                    <a:pt x="1421" y="9"/>
                    <a:pt x="1421" y="9"/>
                    <a:pt x="1412" y="9"/>
                  </a:cubicBezTo>
                  <a:cubicBezTo>
                    <a:pt x="1412" y="0"/>
                    <a:pt x="1412" y="0"/>
                    <a:pt x="1412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403" y="0"/>
                    <a:pt x="1403" y="0"/>
                    <a:pt x="1394" y="0"/>
                  </a:cubicBezTo>
                  <a:lnTo>
                    <a:pt x="1394" y="0"/>
                  </a:lnTo>
                  <a:lnTo>
                    <a:pt x="1385" y="0"/>
                  </a:lnTo>
                  <a:lnTo>
                    <a:pt x="1385" y="0"/>
                  </a:lnTo>
                  <a:cubicBezTo>
                    <a:pt x="1376" y="0"/>
                    <a:pt x="1376" y="0"/>
                    <a:pt x="1376" y="0"/>
                  </a:cubicBezTo>
                  <a:cubicBezTo>
                    <a:pt x="1367" y="0"/>
                    <a:pt x="1367" y="0"/>
                    <a:pt x="1367" y="0"/>
                  </a:cubicBezTo>
                  <a:cubicBezTo>
                    <a:pt x="1367" y="0"/>
                    <a:pt x="1367" y="0"/>
                    <a:pt x="1358" y="0"/>
                  </a:cubicBezTo>
                  <a:lnTo>
                    <a:pt x="1358" y="0"/>
                  </a:lnTo>
                  <a:lnTo>
                    <a:pt x="1358" y="0"/>
                  </a:lnTo>
                  <a:lnTo>
                    <a:pt x="1349" y="0"/>
                  </a:lnTo>
                  <a:lnTo>
                    <a:pt x="1349" y="0"/>
                  </a:lnTo>
                  <a:cubicBezTo>
                    <a:pt x="1340" y="0"/>
                    <a:pt x="1340" y="0"/>
                    <a:pt x="1340" y="0"/>
                  </a:cubicBezTo>
                  <a:lnTo>
                    <a:pt x="1331" y="0"/>
                  </a:lnTo>
                  <a:cubicBezTo>
                    <a:pt x="1331" y="0"/>
                    <a:pt x="1331" y="0"/>
                    <a:pt x="1322" y="0"/>
                  </a:cubicBezTo>
                  <a:lnTo>
                    <a:pt x="1322" y="0"/>
                  </a:lnTo>
                  <a:lnTo>
                    <a:pt x="1313" y="0"/>
                  </a:lnTo>
                  <a:lnTo>
                    <a:pt x="1313" y="0"/>
                  </a:lnTo>
                  <a:cubicBezTo>
                    <a:pt x="1304" y="0"/>
                    <a:pt x="1304" y="0"/>
                    <a:pt x="1304" y="9"/>
                  </a:cubicBezTo>
                  <a:lnTo>
                    <a:pt x="1304" y="9"/>
                  </a:lnTo>
                  <a:cubicBezTo>
                    <a:pt x="1277" y="9"/>
                    <a:pt x="1259" y="18"/>
                    <a:pt x="1241" y="35"/>
                  </a:cubicBezTo>
                  <a:lnTo>
                    <a:pt x="1241" y="35"/>
                  </a:lnTo>
                  <a:cubicBezTo>
                    <a:pt x="1232" y="35"/>
                    <a:pt x="1232" y="35"/>
                    <a:pt x="1232" y="35"/>
                  </a:cubicBezTo>
                  <a:cubicBezTo>
                    <a:pt x="1223" y="35"/>
                    <a:pt x="1223" y="35"/>
                    <a:pt x="1223" y="35"/>
                  </a:cubicBezTo>
                  <a:cubicBezTo>
                    <a:pt x="1223" y="45"/>
                    <a:pt x="1223" y="45"/>
                    <a:pt x="1223" y="45"/>
                  </a:cubicBezTo>
                  <a:cubicBezTo>
                    <a:pt x="1214" y="45"/>
                    <a:pt x="1214" y="45"/>
                    <a:pt x="1214" y="45"/>
                  </a:cubicBezTo>
                  <a:cubicBezTo>
                    <a:pt x="1214" y="45"/>
                    <a:pt x="1214" y="45"/>
                    <a:pt x="1214" y="54"/>
                  </a:cubicBezTo>
                  <a:cubicBezTo>
                    <a:pt x="1205" y="54"/>
                    <a:pt x="1205" y="54"/>
                    <a:pt x="1205" y="54"/>
                  </a:cubicBezTo>
                  <a:lnTo>
                    <a:pt x="1205" y="54"/>
                  </a:lnTo>
                  <a:cubicBezTo>
                    <a:pt x="1205" y="63"/>
                    <a:pt x="1196" y="63"/>
                    <a:pt x="1196" y="63"/>
                  </a:cubicBezTo>
                  <a:lnTo>
                    <a:pt x="1196" y="63"/>
                  </a:lnTo>
                  <a:lnTo>
                    <a:pt x="1187" y="71"/>
                  </a:lnTo>
                  <a:lnTo>
                    <a:pt x="1187" y="71"/>
                  </a:lnTo>
                  <a:cubicBezTo>
                    <a:pt x="1187" y="71"/>
                    <a:pt x="1187" y="71"/>
                    <a:pt x="1178" y="81"/>
                  </a:cubicBezTo>
                  <a:lnTo>
                    <a:pt x="1178" y="81"/>
                  </a:lnTo>
                  <a:cubicBezTo>
                    <a:pt x="1178" y="81"/>
                    <a:pt x="1178" y="81"/>
                    <a:pt x="1178" y="90"/>
                  </a:cubicBezTo>
                  <a:lnTo>
                    <a:pt x="1169" y="90"/>
                  </a:lnTo>
                  <a:cubicBezTo>
                    <a:pt x="1169" y="90"/>
                    <a:pt x="1169" y="90"/>
                    <a:pt x="1169" y="99"/>
                  </a:cubicBezTo>
                  <a:lnTo>
                    <a:pt x="1169" y="99"/>
                  </a:lnTo>
                  <a:cubicBezTo>
                    <a:pt x="1169" y="99"/>
                    <a:pt x="1160" y="99"/>
                    <a:pt x="1160" y="107"/>
                  </a:cubicBezTo>
                  <a:lnTo>
                    <a:pt x="1160" y="107"/>
                  </a:lnTo>
                  <a:cubicBezTo>
                    <a:pt x="1160" y="107"/>
                    <a:pt x="1160" y="107"/>
                    <a:pt x="1160" y="117"/>
                  </a:cubicBezTo>
                  <a:lnTo>
                    <a:pt x="1151" y="117"/>
                  </a:lnTo>
                  <a:cubicBezTo>
                    <a:pt x="1151" y="117"/>
                    <a:pt x="1151" y="117"/>
                    <a:pt x="1151" y="126"/>
                  </a:cubicBezTo>
                  <a:lnTo>
                    <a:pt x="1151" y="126"/>
                  </a:lnTo>
                  <a:cubicBezTo>
                    <a:pt x="1151" y="126"/>
                    <a:pt x="1151" y="134"/>
                    <a:pt x="1142" y="134"/>
                  </a:cubicBezTo>
                  <a:lnTo>
                    <a:pt x="1142" y="134"/>
                  </a:lnTo>
                  <a:lnTo>
                    <a:pt x="1142" y="143"/>
                  </a:lnTo>
                  <a:lnTo>
                    <a:pt x="1142" y="143"/>
                  </a:lnTo>
                  <a:cubicBezTo>
                    <a:pt x="1142" y="153"/>
                    <a:pt x="1142" y="153"/>
                    <a:pt x="1133" y="153"/>
                  </a:cubicBezTo>
                  <a:lnTo>
                    <a:pt x="1133" y="153"/>
                  </a:lnTo>
                  <a:cubicBezTo>
                    <a:pt x="1133" y="162"/>
                    <a:pt x="1133" y="162"/>
                    <a:pt x="1133" y="162"/>
                  </a:cubicBezTo>
                  <a:cubicBezTo>
                    <a:pt x="1133" y="162"/>
                    <a:pt x="1133" y="162"/>
                    <a:pt x="1133" y="170"/>
                  </a:cubicBezTo>
                  <a:lnTo>
                    <a:pt x="1133" y="170"/>
                  </a:lnTo>
                  <a:cubicBezTo>
                    <a:pt x="1133" y="179"/>
                    <a:pt x="1133" y="179"/>
                    <a:pt x="1133" y="179"/>
                  </a:cubicBezTo>
                  <a:cubicBezTo>
                    <a:pt x="1133" y="179"/>
                    <a:pt x="1133" y="179"/>
                    <a:pt x="1133" y="188"/>
                  </a:cubicBezTo>
                  <a:cubicBezTo>
                    <a:pt x="1124" y="188"/>
                    <a:pt x="1124" y="188"/>
                    <a:pt x="1124" y="188"/>
                  </a:cubicBezTo>
                  <a:lnTo>
                    <a:pt x="1124" y="198"/>
                  </a:lnTo>
                  <a:lnTo>
                    <a:pt x="1124" y="198"/>
                  </a:lnTo>
                  <a:cubicBezTo>
                    <a:pt x="1124" y="206"/>
                    <a:pt x="1124" y="206"/>
                    <a:pt x="1124" y="206"/>
                  </a:cubicBezTo>
                  <a:lnTo>
                    <a:pt x="1124" y="215"/>
                  </a:lnTo>
                  <a:lnTo>
                    <a:pt x="1124" y="215"/>
                  </a:lnTo>
                  <a:cubicBezTo>
                    <a:pt x="1124" y="224"/>
                    <a:pt x="1124" y="224"/>
                    <a:pt x="1124" y="233"/>
                  </a:cubicBezTo>
                  <a:lnTo>
                    <a:pt x="1124" y="233"/>
                  </a:lnTo>
                  <a:lnTo>
                    <a:pt x="1124" y="233"/>
                  </a:lnTo>
                  <a:cubicBezTo>
                    <a:pt x="1124" y="494"/>
                    <a:pt x="1124" y="494"/>
                    <a:pt x="1124" y="494"/>
                  </a:cubicBezTo>
                  <a:cubicBezTo>
                    <a:pt x="1124" y="1520"/>
                    <a:pt x="1124" y="1520"/>
                    <a:pt x="1124" y="1520"/>
                  </a:cubicBezTo>
                  <a:cubicBezTo>
                    <a:pt x="1124" y="1529"/>
                    <a:pt x="1115" y="1537"/>
                    <a:pt x="1106" y="1537"/>
                  </a:cubicBezTo>
                  <a:cubicBezTo>
                    <a:pt x="1097" y="1537"/>
                    <a:pt x="1088" y="1529"/>
                    <a:pt x="1088" y="1520"/>
                  </a:cubicBezTo>
                  <a:cubicBezTo>
                    <a:pt x="1088" y="494"/>
                    <a:pt x="1088" y="494"/>
                    <a:pt x="1088" y="494"/>
                  </a:cubicBezTo>
                  <a:cubicBezTo>
                    <a:pt x="1088" y="494"/>
                    <a:pt x="1088" y="494"/>
                    <a:pt x="1088" y="485"/>
                  </a:cubicBezTo>
                  <a:lnTo>
                    <a:pt x="1088" y="485"/>
                  </a:lnTo>
                  <a:cubicBezTo>
                    <a:pt x="1088" y="476"/>
                    <a:pt x="1088" y="476"/>
                    <a:pt x="1079" y="476"/>
                  </a:cubicBezTo>
                  <a:lnTo>
                    <a:pt x="1079" y="467"/>
                  </a:lnTo>
                  <a:lnTo>
                    <a:pt x="1079" y="467"/>
                  </a:lnTo>
                  <a:cubicBezTo>
                    <a:pt x="1079" y="458"/>
                    <a:pt x="1079" y="458"/>
                    <a:pt x="1079" y="458"/>
                  </a:cubicBezTo>
                  <a:lnTo>
                    <a:pt x="1079" y="449"/>
                  </a:lnTo>
                  <a:cubicBezTo>
                    <a:pt x="1079" y="449"/>
                    <a:pt x="1079" y="449"/>
                    <a:pt x="1079" y="440"/>
                  </a:cubicBezTo>
                  <a:lnTo>
                    <a:pt x="1079" y="440"/>
                  </a:lnTo>
                  <a:cubicBezTo>
                    <a:pt x="1079" y="440"/>
                    <a:pt x="1079" y="440"/>
                    <a:pt x="1079" y="431"/>
                  </a:cubicBezTo>
                  <a:lnTo>
                    <a:pt x="1079" y="431"/>
                  </a:lnTo>
                  <a:cubicBezTo>
                    <a:pt x="1070" y="431"/>
                    <a:pt x="1070" y="422"/>
                    <a:pt x="1070" y="422"/>
                  </a:cubicBezTo>
                  <a:lnTo>
                    <a:pt x="1070" y="422"/>
                  </a:lnTo>
                  <a:cubicBezTo>
                    <a:pt x="1070" y="413"/>
                    <a:pt x="1070" y="413"/>
                    <a:pt x="1070" y="413"/>
                  </a:cubicBezTo>
                  <a:lnTo>
                    <a:pt x="1070" y="413"/>
                  </a:lnTo>
                  <a:cubicBezTo>
                    <a:pt x="1070" y="404"/>
                    <a:pt x="1061" y="404"/>
                    <a:pt x="1061" y="404"/>
                  </a:cubicBezTo>
                  <a:cubicBezTo>
                    <a:pt x="1061" y="404"/>
                    <a:pt x="1061" y="404"/>
                    <a:pt x="1061" y="395"/>
                  </a:cubicBezTo>
                  <a:lnTo>
                    <a:pt x="1061" y="395"/>
                  </a:lnTo>
                  <a:lnTo>
                    <a:pt x="1061" y="386"/>
                  </a:lnTo>
                  <a:lnTo>
                    <a:pt x="1052" y="386"/>
                  </a:lnTo>
                  <a:cubicBezTo>
                    <a:pt x="1052" y="377"/>
                    <a:pt x="1052" y="377"/>
                    <a:pt x="1052" y="377"/>
                  </a:cubicBezTo>
                  <a:lnTo>
                    <a:pt x="1052" y="377"/>
                  </a:lnTo>
                  <a:cubicBezTo>
                    <a:pt x="1052" y="368"/>
                    <a:pt x="1043" y="368"/>
                    <a:pt x="1043" y="368"/>
                  </a:cubicBezTo>
                  <a:lnTo>
                    <a:pt x="1043" y="368"/>
                  </a:lnTo>
                  <a:cubicBezTo>
                    <a:pt x="1043" y="359"/>
                    <a:pt x="1043" y="359"/>
                    <a:pt x="1043" y="359"/>
                  </a:cubicBezTo>
                  <a:lnTo>
                    <a:pt x="1034" y="359"/>
                  </a:lnTo>
                  <a:cubicBezTo>
                    <a:pt x="1034" y="350"/>
                    <a:pt x="1034" y="350"/>
                    <a:pt x="1034" y="350"/>
                  </a:cubicBezTo>
                  <a:cubicBezTo>
                    <a:pt x="1034" y="350"/>
                    <a:pt x="1034" y="350"/>
                    <a:pt x="1025" y="350"/>
                  </a:cubicBezTo>
                  <a:lnTo>
                    <a:pt x="1025" y="341"/>
                  </a:lnTo>
                  <a:lnTo>
                    <a:pt x="1025" y="341"/>
                  </a:lnTo>
                  <a:lnTo>
                    <a:pt x="1016" y="332"/>
                  </a:lnTo>
                  <a:lnTo>
                    <a:pt x="1016" y="332"/>
                  </a:lnTo>
                  <a:cubicBezTo>
                    <a:pt x="1016" y="332"/>
                    <a:pt x="1016" y="332"/>
                    <a:pt x="1007" y="323"/>
                  </a:cubicBezTo>
                  <a:lnTo>
                    <a:pt x="1007" y="323"/>
                  </a:lnTo>
                  <a:cubicBezTo>
                    <a:pt x="1007" y="323"/>
                    <a:pt x="1007" y="323"/>
                    <a:pt x="998" y="323"/>
                  </a:cubicBezTo>
                  <a:cubicBezTo>
                    <a:pt x="998" y="314"/>
                    <a:pt x="998" y="314"/>
                    <a:pt x="998" y="314"/>
                  </a:cubicBezTo>
                  <a:cubicBezTo>
                    <a:pt x="998" y="314"/>
                    <a:pt x="998" y="314"/>
                    <a:pt x="989" y="314"/>
                  </a:cubicBezTo>
                  <a:lnTo>
                    <a:pt x="989" y="314"/>
                  </a:lnTo>
                  <a:cubicBezTo>
                    <a:pt x="989" y="305"/>
                    <a:pt x="989" y="305"/>
                    <a:pt x="980" y="305"/>
                  </a:cubicBezTo>
                  <a:lnTo>
                    <a:pt x="980" y="305"/>
                  </a:lnTo>
                  <a:cubicBezTo>
                    <a:pt x="962" y="287"/>
                    <a:pt x="935" y="278"/>
                    <a:pt x="908" y="269"/>
                  </a:cubicBezTo>
                  <a:lnTo>
                    <a:pt x="908" y="269"/>
                  </a:lnTo>
                  <a:lnTo>
                    <a:pt x="899" y="269"/>
                  </a:lnTo>
                  <a:lnTo>
                    <a:pt x="899" y="269"/>
                  </a:lnTo>
                  <a:cubicBezTo>
                    <a:pt x="890" y="269"/>
                    <a:pt x="890" y="269"/>
                    <a:pt x="890" y="269"/>
                  </a:cubicBezTo>
                  <a:lnTo>
                    <a:pt x="881" y="269"/>
                  </a:lnTo>
                  <a:cubicBezTo>
                    <a:pt x="881" y="269"/>
                    <a:pt x="881" y="269"/>
                    <a:pt x="872" y="269"/>
                  </a:cubicBezTo>
                  <a:lnTo>
                    <a:pt x="872" y="261"/>
                  </a:lnTo>
                  <a:lnTo>
                    <a:pt x="863" y="261"/>
                  </a:lnTo>
                  <a:lnTo>
                    <a:pt x="863" y="261"/>
                  </a:lnTo>
                  <a:cubicBezTo>
                    <a:pt x="854" y="261"/>
                    <a:pt x="854" y="261"/>
                    <a:pt x="854" y="261"/>
                  </a:cubicBezTo>
                  <a:lnTo>
                    <a:pt x="854" y="261"/>
                  </a:lnTo>
                  <a:lnTo>
                    <a:pt x="845" y="261"/>
                  </a:lnTo>
                  <a:cubicBezTo>
                    <a:pt x="845" y="261"/>
                    <a:pt x="845" y="261"/>
                    <a:pt x="836" y="261"/>
                  </a:cubicBezTo>
                  <a:lnTo>
                    <a:pt x="836" y="261"/>
                  </a:lnTo>
                  <a:cubicBezTo>
                    <a:pt x="836" y="261"/>
                    <a:pt x="827" y="261"/>
                    <a:pt x="827" y="269"/>
                  </a:cubicBezTo>
                  <a:lnTo>
                    <a:pt x="827" y="269"/>
                  </a:lnTo>
                  <a:cubicBezTo>
                    <a:pt x="818" y="269"/>
                    <a:pt x="818" y="269"/>
                    <a:pt x="818" y="269"/>
                  </a:cubicBezTo>
                  <a:cubicBezTo>
                    <a:pt x="818" y="269"/>
                    <a:pt x="818" y="269"/>
                    <a:pt x="809" y="269"/>
                  </a:cubicBezTo>
                  <a:cubicBezTo>
                    <a:pt x="809" y="269"/>
                    <a:pt x="809" y="269"/>
                    <a:pt x="800" y="269"/>
                  </a:cubicBezTo>
                  <a:lnTo>
                    <a:pt x="800" y="269"/>
                  </a:lnTo>
                  <a:cubicBezTo>
                    <a:pt x="800" y="269"/>
                    <a:pt x="800" y="269"/>
                    <a:pt x="791" y="269"/>
                  </a:cubicBezTo>
                  <a:lnTo>
                    <a:pt x="791" y="269"/>
                  </a:lnTo>
                  <a:cubicBezTo>
                    <a:pt x="782" y="269"/>
                    <a:pt x="782" y="269"/>
                    <a:pt x="782" y="269"/>
                  </a:cubicBezTo>
                  <a:cubicBezTo>
                    <a:pt x="782" y="278"/>
                    <a:pt x="773" y="278"/>
                    <a:pt x="764" y="278"/>
                  </a:cubicBezTo>
                  <a:lnTo>
                    <a:pt x="764" y="278"/>
                  </a:lnTo>
                  <a:cubicBezTo>
                    <a:pt x="755" y="278"/>
                    <a:pt x="755" y="287"/>
                    <a:pt x="755" y="287"/>
                  </a:cubicBezTo>
                  <a:cubicBezTo>
                    <a:pt x="675" y="323"/>
                    <a:pt x="620" y="404"/>
                    <a:pt x="620" y="494"/>
                  </a:cubicBezTo>
                  <a:cubicBezTo>
                    <a:pt x="620" y="503"/>
                    <a:pt x="620" y="503"/>
                    <a:pt x="620" y="503"/>
                  </a:cubicBezTo>
                  <a:cubicBezTo>
                    <a:pt x="620" y="1520"/>
                    <a:pt x="620" y="1520"/>
                    <a:pt x="620" y="1520"/>
                  </a:cubicBezTo>
                  <a:cubicBezTo>
                    <a:pt x="620" y="1897"/>
                    <a:pt x="620" y="1897"/>
                    <a:pt x="620" y="1897"/>
                  </a:cubicBezTo>
                  <a:cubicBezTo>
                    <a:pt x="620" y="1924"/>
                    <a:pt x="593" y="1951"/>
                    <a:pt x="567" y="1951"/>
                  </a:cubicBezTo>
                  <a:cubicBezTo>
                    <a:pt x="540" y="1960"/>
                    <a:pt x="512" y="1933"/>
                    <a:pt x="512" y="1906"/>
                  </a:cubicBezTo>
                  <a:cubicBezTo>
                    <a:pt x="485" y="1592"/>
                    <a:pt x="485" y="1592"/>
                    <a:pt x="485" y="1592"/>
                  </a:cubicBezTo>
                  <a:cubicBezTo>
                    <a:pt x="468" y="1457"/>
                    <a:pt x="351" y="1367"/>
                    <a:pt x="216" y="1385"/>
                  </a:cubicBezTo>
                  <a:cubicBezTo>
                    <a:pt x="90" y="1403"/>
                    <a:pt x="0" y="1520"/>
                    <a:pt x="18" y="1654"/>
                  </a:cubicBezTo>
                  <a:cubicBezTo>
                    <a:pt x="135" y="2509"/>
                    <a:pt x="135" y="2509"/>
                    <a:pt x="135" y="2509"/>
                  </a:cubicBezTo>
                  <a:cubicBezTo>
                    <a:pt x="162" y="2608"/>
                    <a:pt x="162" y="2608"/>
                    <a:pt x="162" y="2608"/>
                  </a:cubicBezTo>
                  <a:cubicBezTo>
                    <a:pt x="207" y="2698"/>
                    <a:pt x="252" y="2788"/>
                    <a:pt x="306" y="2869"/>
                  </a:cubicBezTo>
                  <a:cubicBezTo>
                    <a:pt x="396" y="2995"/>
                    <a:pt x="495" y="3111"/>
                    <a:pt x="611" y="3219"/>
                  </a:cubicBezTo>
                  <a:cubicBezTo>
                    <a:pt x="620" y="3219"/>
                    <a:pt x="620" y="3219"/>
                    <a:pt x="620" y="3219"/>
                  </a:cubicBezTo>
                  <a:cubicBezTo>
                    <a:pt x="620" y="3228"/>
                    <a:pt x="620" y="3228"/>
                    <a:pt x="620" y="3228"/>
                  </a:cubicBezTo>
                  <a:cubicBezTo>
                    <a:pt x="620" y="3759"/>
                    <a:pt x="620" y="3759"/>
                    <a:pt x="620" y="3759"/>
                  </a:cubicBezTo>
                  <a:lnTo>
                    <a:pt x="620" y="3759"/>
                  </a:lnTo>
                  <a:cubicBezTo>
                    <a:pt x="620" y="3768"/>
                    <a:pt x="629" y="3777"/>
                    <a:pt x="639" y="3777"/>
                  </a:cubicBezTo>
                  <a:cubicBezTo>
                    <a:pt x="2077" y="3777"/>
                    <a:pt x="2077" y="3777"/>
                    <a:pt x="2077" y="3777"/>
                  </a:cubicBezTo>
                  <a:cubicBezTo>
                    <a:pt x="2086" y="3777"/>
                    <a:pt x="2094" y="3768"/>
                    <a:pt x="2094" y="3759"/>
                  </a:cubicBezTo>
                  <a:lnTo>
                    <a:pt x="2094" y="3759"/>
                  </a:lnTo>
                  <a:cubicBezTo>
                    <a:pt x="2094" y="3031"/>
                    <a:pt x="2094" y="3031"/>
                    <a:pt x="2094" y="3031"/>
                  </a:cubicBezTo>
                  <a:cubicBezTo>
                    <a:pt x="2103" y="3031"/>
                    <a:pt x="2103" y="3031"/>
                    <a:pt x="2103" y="3031"/>
                  </a:cubicBezTo>
                  <a:cubicBezTo>
                    <a:pt x="2418" y="2824"/>
                    <a:pt x="2607" y="2473"/>
                    <a:pt x="2607" y="2095"/>
                  </a:cubicBezTo>
                  <a:cubicBezTo>
                    <a:pt x="2607" y="1520"/>
                    <a:pt x="2607" y="1520"/>
                    <a:pt x="2607" y="1520"/>
                  </a:cubicBezTo>
                  <a:cubicBezTo>
                    <a:pt x="2607" y="782"/>
                    <a:pt x="2607" y="782"/>
                    <a:pt x="2607" y="782"/>
                  </a:cubicBezTo>
                  <a:cubicBezTo>
                    <a:pt x="2607" y="773"/>
                    <a:pt x="2607" y="773"/>
                    <a:pt x="2607" y="773"/>
                  </a:cubicBezTo>
                  <a:cubicBezTo>
                    <a:pt x="2607" y="683"/>
                    <a:pt x="2553" y="602"/>
                    <a:pt x="2463" y="557"/>
                  </a:cubicBezTo>
                </a:path>
              </a:pathLst>
            </a:custGeom>
            <a:solidFill>
              <a:srgbClr val="CAA65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171">
              <a:extLst>
                <a:ext uri="{FF2B5EF4-FFF2-40B4-BE49-F238E27FC236}">
                  <a16:creationId xmlns:a16="http://schemas.microsoft.com/office/drawing/2014/main" id="{A9861082-8B06-2649-8F9D-E3AC3D99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7846" y="11147911"/>
              <a:ext cx="1854114" cy="1881380"/>
            </a:xfrm>
            <a:custGeom>
              <a:avLst/>
              <a:gdLst>
                <a:gd name="T0" fmla="*/ 0 w 1800"/>
                <a:gd name="T1" fmla="*/ 1826 h 1827"/>
                <a:gd name="T2" fmla="*/ 0 w 1800"/>
                <a:gd name="T3" fmla="*/ 1826 h 1827"/>
                <a:gd name="T4" fmla="*/ 1799 w 1800"/>
                <a:gd name="T5" fmla="*/ 1826 h 1827"/>
                <a:gd name="T6" fmla="*/ 1799 w 1800"/>
                <a:gd name="T7" fmla="*/ 18 h 1827"/>
                <a:gd name="T8" fmla="*/ 1781 w 1800"/>
                <a:gd name="T9" fmla="*/ 0 h 1827"/>
                <a:gd name="T10" fmla="*/ 18 w 1800"/>
                <a:gd name="T11" fmla="*/ 0 h 1827"/>
                <a:gd name="T12" fmla="*/ 0 w 1800"/>
                <a:gd name="T13" fmla="*/ 18 h 1827"/>
                <a:gd name="T14" fmla="*/ 0 w 1800"/>
                <a:gd name="T15" fmla="*/ 1826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0" h="1827">
                  <a:moveTo>
                    <a:pt x="0" y="1826"/>
                  </a:moveTo>
                  <a:lnTo>
                    <a:pt x="0" y="1826"/>
                  </a:lnTo>
                  <a:cubicBezTo>
                    <a:pt x="1799" y="1826"/>
                    <a:pt x="1799" y="1826"/>
                    <a:pt x="1799" y="1826"/>
                  </a:cubicBezTo>
                  <a:cubicBezTo>
                    <a:pt x="1799" y="18"/>
                    <a:pt x="1799" y="18"/>
                    <a:pt x="1799" y="18"/>
                  </a:cubicBezTo>
                  <a:cubicBezTo>
                    <a:pt x="1799" y="9"/>
                    <a:pt x="1790" y="0"/>
                    <a:pt x="178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  <a:lnTo>
                    <a:pt x="0" y="1826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172">
              <a:extLst>
                <a:ext uri="{FF2B5EF4-FFF2-40B4-BE49-F238E27FC236}">
                  <a16:creationId xmlns:a16="http://schemas.microsoft.com/office/drawing/2014/main" id="{E25FFECF-E1F6-934F-93FA-7C649B75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5229" y="7194285"/>
              <a:ext cx="2690283" cy="3894550"/>
            </a:xfrm>
            <a:custGeom>
              <a:avLst/>
              <a:gdLst>
                <a:gd name="T0" fmla="*/ 2437 w 2609"/>
                <a:gd name="T1" fmla="*/ 548 h 3778"/>
                <a:gd name="T2" fmla="*/ 2401 w 2609"/>
                <a:gd name="T3" fmla="*/ 539 h 3778"/>
                <a:gd name="T4" fmla="*/ 2365 w 2609"/>
                <a:gd name="T5" fmla="*/ 539 h 3778"/>
                <a:gd name="T6" fmla="*/ 2338 w 2609"/>
                <a:gd name="T7" fmla="*/ 548 h 3778"/>
                <a:gd name="T8" fmla="*/ 2248 w 2609"/>
                <a:gd name="T9" fmla="*/ 575 h 3778"/>
                <a:gd name="T10" fmla="*/ 2221 w 2609"/>
                <a:gd name="T11" fmla="*/ 593 h 3778"/>
                <a:gd name="T12" fmla="*/ 2194 w 2609"/>
                <a:gd name="T13" fmla="*/ 620 h 3778"/>
                <a:gd name="T14" fmla="*/ 2176 w 2609"/>
                <a:gd name="T15" fmla="*/ 647 h 3778"/>
                <a:gd name="T16" fmla="*/ 2158 w 2609"/>
                <a:gd name="T17" fmla="*/ 674 h 3778"/>
                <a:gd name="T18" fmla="*/ 2149 w 2609"/>
                <a:gd name="T19" fmla="*/ 710 h 3778"/>
                <a:gd name="T20" fmla="*/ 2140 w 2609"/>
                <a:gd name="T21" fmla="*/ 737 h 3778"/>
                <a:gd name="T22" fmla="*/ 2140 w 2609"/>
                <a:gd name="T23" fmla="*/ 1520 h 3778"/>
                <a:gd name="T24" fmla="*/ 1960 w 2609"/>
                <a:gd name="T25" fmla="*/ 233 h 3778"/>
                <a:gd name="T26" fmla="*/ 1916 w 2609"/>
                <a:gd name="T27" fmla="*/ 215 h 3778"/>
                <a:gd name="T28" fmla="*/ 1880 w 2609"/>
                <a:gd name="T29" fmla="*/ 206 h 3778"/>
                <a:gd name="T30" fmla="*/ 1852 w 2609"/>
                <a:gd name="T31" fmla="*/ 206 h 3778"/>
                <a:gd name="T32" fmla="*/ 1816 w 2609"/>
                <a:gd name="T33" fmla="*/ 215 h 3778"/>
                <a:gd name="T34" fmla="*/ 1726 w 2609"/>
                <a:gd name="T35" fmla="*/ 251 h 3778"/>
                <a:gd name="T36" fmla="*/ 1700 w 2609"/>
                <a:gd name="T37" fmla="*/ 269 h 3778"/>
                <a:gd name="T38" fmla="*/ 1682 w 2609"/>
                <a:gd name="T39" fmla="*/ 297 h 3778"/>
                <a:gd name="T40" fmla="*/ 1664 w 2609"/>
                <a:gd name="T41" fmla="*/ 323 h 3778"/>
                <a:gd name="T42" fmla="*/ 1646 w 2609"/>
                <a:gd name="T43" fmla="*/ 359 h 3778"/>
                <a:gd name="T44" fmla="*/ 1637 w 2609"/>
                <a:gd name="T45" fmla="*/ 386 h 3778"/>
                <a:gd name="T46" fmla="*/ 1628 w 2609"/>
                <a:gd name="T47" fmla="*/ 422 h 3778"/>
                <a:gd name="T48" fmla="*/ 1592 w 2609"/>
                <a:gd name="T49" fmla="*/ 1520 h 3778"/>
                <a:gd name="T50" fmla="*/ 1439 w 2609"/>
                <a:gd name="T51" fmla="*/ 9 h 3778"/>
                <a:gd name="T52" fmla="*/ 1394 w 2609"/>
                <a:gd name="T53" fmla="*/ 0 h 3778"/>
                <a:gd name="T54" fmla="*/ 1358 w 2609"/>
                <a:gd name="T55" fmla="*/ 0 h 3778"/>
                <a:gd name="T56" fmla="*/ 1331 w 2609"/>
                <a:gd name="T57" fmla="*/ 0 h 3778"/>
                <a:gd name="T58" fmla="*/ 1295 w 2609"/>
                <a:gd name="T59" fmla="*/ 9 h 3778"/>
                <a:gd name="T60" fmla="*/ 1214 w 2609"/>
                <a:gd name="T61" fmla="*/ 45 h 3778"/>
                <a:gd name="T62" fmla="*/ 1187 w 2609"/>
                <a:gd name="T63" fmla="*/ 71 h 3778"/>
                <a:gd name="T64" fmla="*/ 1169 w 2609"/>
                <a:gd name="T65" fmla="*/ 99 h 3778"/>
                <a:gd name="T66" fmla="*/ 1151 w 2609"/>
                <a:gd name="T67" fmla="*/ 126 h 3778"/>
                <a:gd name="T68" fmla="*/ 1133 w 2609"/>
                <a:gd name="T69" fmla="*/ 153 h 3778"/>
                <a:gd name="T70" fmla="*/ 1124 w 2609"/>
                <a:gd name="T71" fmla="*/ 188 h 3778"/>
                <a:gd name="T72" fmla="*/ 1124 w 2609"/>
                <a:gd name="T73" fmla="*/ 215 h 3778"/>
                <a:gd name="T74" fmla="*/ 1106 w 2609"/>
                <a:gd name="T75" fmla="*/ 1537 h 3778"/>
                <a:gd name="T76" fmla="*/ 1079 w 2609"/>
                <a:gd name="T77" fmla="*/ 467 h 3778"/>
                <a:gd name="T78" fmla="*/ 1070 w 2609"/>
                <a:gd name="T79" fmla="*/ 431 h 3778"/>
                <a:gd name="T80" fmla="*/ 1061 w 2609"/>
                <a:gd name="T81" fmla="*/ 404 h 3778"/>
                <a:gd name="T82" fmla="*/ 1043 w 2609"/>
                <a:gd name="T83" fmla="*/ 377 h 3778"/>
                <a:gd name="T84" fmla="*/ 1025 w 2609"/>
                <a:gd name="T85" fmla="*/ 350 h 3778"/>
                <a:gd name="T86" fmla="*/ 1007 w 2609"/>
                <a:gd name="T87" fmla="*/ 323 h 3778"/>
                <a:gd name="T88" fmla="*/ 980 w 2609"/>
                <a:gd name="T89" fmla="*/ 305 h 3778"/>
                <a:gd name="T90" fmla="*/ 881 w 2609"/>
                <a:gd name="T91" fmla="*/ 269 h 3778"/>
                <a:gd name="T92" fmla="*/ 845 w 2609"/>
                <a:gd name="T93" fmla="*/ 261 h 3778"/>
                <a:gd name="T94" fmla="*/ 809 w 2609"/>
                <a:gd name="T95" fmla="*/ 269 h 3778"/>
                <a:gd name="T96" fmla="*/ 782 w 2609"/>
                <a:gd name="T97" fmla="*/ 269 h 3778"/>
                <a:gd name="T98" fmla="*/ 611 w 2609"/>
                <a:gd name="T99" fmla="*/ 1520 h 3778"/>
                <a:gd name="T100" fmla="*/ 18 w 2609"/>
                <a:gd name="T101" fmla="*/ 1654 h 3778"/>
                <a:gd name="T102" fmla="*/ 611 w 2609"/>
                <a:gd name="T103" fmla="*/ 3228 h 3778"/>
                <a:gd name="T104" fmla="*/ 2095 w 2609"/>
                <a:gd name="T105" fmla="*/ 3759 h 3778"/>
                <a:gd name="T106" fmla="*/ 2608 w 2609"/>
                <a:gd name="T107" fmla="*/ 773 h 3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9" h="3778">
                  <a:moveTo>
                    <a:pt x="2464" y="557"/>
                  </a:moveTo>
                  <a:lnTo>
                    <a:pt x="2464" y="557"/>
                  </a:lnTo>
                  <a:lnTo>
                    <a:pt x="2464" y="557"/>
                  </a:lnTo>
                  <a:cubicBezTo>
                    <a:pt x="2455" y="557"/>
                    <a:pt x="2455" y="557"/>
                    <a:pt x="2455" y="557"/>
                  </a:cubicBezTo>
                  <a:cubicBezTo>
                    <a:pt x="2446" y="557"/>
                    <a:pt x="2446" y="557"/>
                    <a:pt x="2437" y="548"/>
                  </a:cubicBezTo>
                  <a:lnTo>
                    <a:pt x="2437" y="548"/>
                  </a:lnTo>
                  <a:cubicBezTo>
                    <a:pt x="2428" y="548"/>
                    <a:pt x="2428" y="548"/>
                    <a:pt x="2428" y="548"/>
                  </a:cubicBezTo>
                  <a:lnTo>
                    <a:pt x="2419" y="548"/>
                  </a:lnTo>
                  <a:lnTo>
                    <a:pt x="2419" y="548"/>
                  </a:lnTo>
                  <a:cubicBezTo>
                    <a:pt x="2410" y="548"/>
                    <a:pt x="2410" y="548"/>
                    <a:pt x="2410" y="548"/>
                  </a:cubicBezTo>
                  <a:cubicBezTo>
                    <a:pt x="2410" y="548"/>
                    <a:pt x="2410" y="548"/>
                    <a:pt x="2401" y="548"/>
                  </a:cubicBezTo>
                  <a:cubicBezTo>
                    <a:pt x="2401" y="539"/>
                    <a:pt x="2401" y="539"/>
                    <a:pt x="2401" y="539"/>
                  </a:cubicBezTo>
                  <a:cubicBezTo>
                    <a:pt x="2392" y="539"/>
                    <a:pt x="2392" y="539"/>
                    <a:pt x="2392" y="539"/>
                  </a:cubicBezTo>
                  <a:cubicBezTo>
                    <a:pt x="2392" y="539"/>
                    <a:pt x="2392" y="539"/>
                    <a:pt x="2383" y="539"/>
                  </a:cubicBezTo>
                  <a:lnTo>
                    <a:pt x="2383" y="539"/>
                  </a:lnTo>
                  <a:lnTo>
                    <a:pt x="2374" y="539"/>
                  </a:lnTo>
                  <a:lnTo>
                    <a:pt x="2374" y="539"/>
                  </a:lnTo>
                  <a:cubicBezTo>
                    <a:pt x="2374" y="539"/>
                    <a:pt x="2374" y="539"/>
                    <a:pt x="2365" y="539"/>
                  </a:cubicBezTo>
                  <a:lnTo>
                    <a:pt x="2365" y="539"/>
                  </a:lnTo>
                  <a:lnTo>
                    <a:pt x="2356" y="539"/>
                  </a:lnTo>
                  <a:cubicBezTo>
                    <a:pt x="2356" y="539"/>
                    <a:pt x="2356" y="539"/>
                    <a:pt x="2347" y="539"/>
                  </a:cubicBezTo>
                  <a:lnTo>
                    <a:pt x="2347" y="539"/>
                  </a:lnTo>
                  <a:lnTo>
                    <a:pt x="2338" y="539"/>
                  </a:lnTo>
                  <a:cubicBezTo>
                    <a:pt x="2338" y="548"/>
                    <a:pt x="2338" y="548"/>
                    <a:pt x="2338" y="548"/>
                  </a:cubicBezTo>
                  <a:cubicBezTo>
                    <a:pt x="2329" y="548"/>
                    <a:pt x="2329" y="548"/>
                    <a:pt x="2329" y="548"/>
                  </a:cubicBezTo>
                  <a:lnTo>
                    <a:pt x="2320" y="548"/>
                  </a:lnTo>
                  <a:cubicBezTo>
                    <a:pt x="2320" y="548"/>
                    <a:pt x="2320" y="548"/>
                    <a:pt x="2311" y="548"/>
                  </a:cubicBezTo>
                  <a:lnTo>
                    <a:pt x="2311" y="548"/>
                  </a:lnTo>
                  <a:cubicBezTo>
                    <a:pt x="2293" y="557"/>
                    <a:pt x="2266" y="566"/>
                    <a:pt x="2248" y="575"/>
                  </a:cubicBezTo>
                  <a:lnTo>
                    <a:pt x="2248" y="575"/>
                  </a:lnTo>
                  <a:cubicBezTo>
                    <a:pt x="2248" y="575"/>
                    <a:pt x="2239" y="575"/>
                    <a:pt x="2239" y="584"/>
                  </a:cubicBezTo>
                  <a:lnTo>
                    <a:pt x="2239" y="584"/>
                  </a:lnTo>
                  <a:lnTo>
                    <a:pt x="2230" y="584"/>
                  </a:lnTo>
                  <a:lnTo>
                    <a:pt x="2230" y="593"/>
                  </a:lnTo>
                  <a:lnTo>
                    <a:pt x="2221" y="593"/>
                  </a:lnTo>
                  <a:lnTo>
                    <a:pt x="2221" y="593"/>
                  </a:lnTo>
                  <a:cubicBezTo>
                    <a:pt x="2221" y="602"/>
                    <a:pt x="2212" y="602"/>
                    <a:pt x="2212" y="602"/>
                  </a:cubicBezTo>
                  <a:lnTo>
                    <a:pt x="2212" y="602"/>
                  </a:lnTo>
                  <a:cubicBezTo>
                    <a:pt x="2212" y="602"/>
                    <a:pt x="2212" y="611"/>
                    <a:pt x="2203" y="611"/>
                  </a:cubicBezTo>
                  <a:lnTo>
                    <a:pt x="2203" y="611"/>
                  </a:lnTo>
                  <a:cubicBezTo>
                    <a:pt x="2203" y="611"/>
                    <a:pt x="2203" y="611"/>
                    <a:pt x="2203" y="620"/>
                  </a:cubicBezTo>
                  <a:cubicBezTo>
                    <a:pt x="2194" y="620"/>
                    <a:pt x="2194" y="620"/>
                    <a:pt x="2194" y="620"/>
                  </a:cubicBezTo>
                  <a:lnTo>
                    <a:pt x="2194" y="620"/>
                  </a:lnTo>
                  <a:cubicBezTo>
                    <a:pt x="2194" y="629"/>
                    <a:pt x="2185" y="629"/>
                    <a:pt x="2185" y="629"/>
                  </a:cubicBezTo>
                  <a:lnTo>
                    <a:pt x="2185" y="629"/>
                  </a:lnTo>
                  <a:cubicBezTo>
                    <a:pt x="2185" y="638"/>
                    <a:pt x="2185" y="638"/>
                    <a:pt x="2176" y="638"/>
                  </a:cubicBezTo>
                  <a:lnTo>
                    <a:pt x="2176" y="638"/>
                  </a:lnTo>
                  <a:cubicBezTo>
                    <a:pt x="2176" y="647"/>
                    <a:pt x="2176" y="647"/>
                    <a:pt x="2176" y="647"/>
                  </a:cubicBezTo>
                  <a:lnTo>
                    <a:pt x="2176" y="647"/>
                  </a:lnTo>
                  <a:cubicBezTo>
                    <a:pt x="2167" y="656"/>
                    <a:pt x="2167" y="656"/>
                    <a:pt x="2167" y="656"/>
                  </a:cubicBezTo>
                  <a:lnTo>
                    <a:pt x="2167" y="656"/>
                  </a:lnTo>
                  <a:cubicBezTo>
                    <a:pt x="2167" y="665"/>
                    <a:pt x="2167" y="665"/>
                    <a:pt x="2167" y="665"/>
                  </a:cubicBezTo>
                  <a:lnTo>
                    <a:pt x="2158" y="665"/>
                  </a:lnTo>
                  <a:cubicBezTo>
                    <a:pt x="2158" y="674"/>
                    <a:pt x="2158" y="674"/>
                    <a:pt x="2158" y="674"/>
                  </a:cubicBezTo>
                  <a:lnTo>
                    <a:pt x="2158" y="683"/>
                  </a:lnTo>
                  <a:lnTo>
                    <a:pt x="2158" y="683"/>
                  </a:lnTo>
                  <a:cubicBezTo>
                    <a:pt x="2149" y="692"/>
                    <a:pt x="2149" y="692"/>
                    <a:pt x="2149" y="692"/>
                  </a:cubicBezTo>
                  <a:cubicBezTo>
                    <a:pt x="2149" y="692"/>
                    <a:pt x="2149" y="692"/>
                    <a:pt x="2149" y="701"/>
                  </a:cubicBezTo>
                  <a:lnTo>
                    <a:pt x="2149" y="701"/>
                  </a:lnTo>
                  <a:cubicBezTo>
                    <a:pt x="2149" y="701"/>
                    <a:pt x="2149" y="701"/>
                    <a:pt x="2149" y="710"/>
                  </a:cubicBezTo>
                  <a:lnTo>
                    <a:pt x="2149" y="710"/>
                  </a:lnTo>
                  <a:lnTo>
                    <a:pt x="2140" y="719"/>
                  </a:lnTo>
                  <a:lnTo>
                    <a:pt x="2140" y="719"/>
                  </a:lnTo>
                  <a:cubicBezTo>
                    <a:pt x="2140" y="728"/>
                    <a:pt x="2140" y="728"/>
                    <a:pt x="2140" y="728"/>
                  </a:cubicBezTo>
                  <a:cubicBezTo>
                    <a:pt x="2140" y="728"/>
                    <a:pt x="2140" y="728"/>
                    <a:pt x="2140" y="737"/>
                  </a:cubicBezTo>
                  <a:lnTo>
                    <a:pt x="2140" y="737"/>
                  </a:lnTo>
                  <a:cubicBezTo>
                    <a:pt x="2140" y="746"/>
                    <a:pt x="2140" y="746"/>
                    <a:pt x="2140" y="746"/>
                  </a:cubicBezTo>
                  <a:cubicBezTo>
                    <a:pt x="2140" y="746"/>
                    <a:pt x="2140" y="746"/>
                    <a:pt x="2140" y="755"/>
                  </a:cubicBezTo>
                  <a:lnTo>
                    <a:pt x="2140" y="755"/>
                  </a:lnTo>
                  <a:cubicBezTo>
                    <a:pt x="2140" y="764"/>
                    <a:pt x="2140" y="764"/>
                    <a:pt x="2140" y="764"/>
                  </a:cubicBezTo>
                  <a:lnTo>
                    <a:pt x="2140" y="773"/>
                  </a:lnTo>
                  <a:cubicBezTo>
                    <a:pt x="2140" y="1520"/>
                    <a:pt x="2140" y="1520"/>
                    <a:pt x="2140" y="1520"/>
                  </a:cubicBezTo>
                  <a:cubicBezTo>
                    <a:pt x="2140" y="1529"/>
                    <a:pt x="2131" y="1537"/>
                    <a:pt x="2122" y="1537"/>
                  </a:cubicBezTo>
                  <a:cubicBezTo>
                    <a:pt x="2104" y="1537"/>
                    <a:pt x="2095" y="1529"/>
                    <a:pt x="2095" y="1520"/>
                  </a:cubicBezTo>
                  <a:cubicBezTo>
                    <a:pt x="2095" y="773"/>
                    <a:pt x="2095" y="773"/>
                    <a:pt x="2095" y="773"/>
                  </a:cubicBezTo>
                  <a:cubicBezTo>
                    <a:pt x="2095" y="449"/>
                    <a:pt x="2095" y="449"/>
                    <a:pt x="2095" y="449"/>
                  </a:cubicBezTo>
                  <a:cubicBezTo>
                    <a:pt x="2095" y="440"/>
                    <a:pt x="2095" y="440"/>
                    <a:pt x="2095" y="440"/>
                  </a:cubicBezTo>
                  <a:cubicBezTo>
                    <a:pt x="2095" y="350"/>
                    <a:pt x="2041" y="269"/>
                    <a:pt x="1960" y="233"/>
                  </a:cubicBezTo>
                  <a:lnTo>
                    <a:pt x="1951" y="224"/>
                  </a:lnTo>
                  <a:cubicBezTo>
                    <a:pt x="1951" y="224"/>
                    <a:pt x="1951" y="224"/>
                    <a:pt x="1942" y="224"/>
                  </a:cubicBezTo>
                  <a:lnTo>
                    <a:pt x="1933" y="224"/>
                  </a:lnTo>
                  <a:cubicBezTo>
                    <a:pt x="1933" y="215"/>
                    <a:pt x="1924" y="215"/>
                    <a:pt x="1924" y="215"/>
                  </a:cubicBezTo>
                  <a:lnTo>
                    <a:pt x="1924" y="215"/>
                  </a:lnTo>
                  <a:cubicBezTo>
                    <a:pt x="1916" y="215"/>
                    <a:pt x="1916" y="215"/>
                    <a:pt x="1916" y="215"/>
                  </a:cubicBezTo>
                  <a:lnTo>
                    <a:pt x="1906" y="215"/>
                  </a:lnTo>
                  <a:cubicBezTo>
                    <a:pt x="1906" y="215"/>
                    <a:pt x="1906" y="215"/>
                    <a:pt x="1897" y="215"/>
                  </a:cubicBezTo>
                  <a:lnTo>
                    <a:pt x="1897" y="215"/>
                  </a:lnTo>
                  <a:lnTo>
                    <a:pt x="1888" y="215"/>
                  </a:lnTo>
                  <a:lnTo>
                    <a:pt x="1888" y="215"/>
                  </a:lnTo>
                  <a:cubicBezTo>
                    <a:pt x="1880" y="206"/>
                    <a:pt x="1880" y="206"/>
                    <a:pt x="1880" y="206"/>
                  </a:cubicBezTo>
                  <a:cubicBezTo>
                    <a:pt x="1880" y="206"/>
                    <a:pt x="1880" y="206"/>
                    <a:pt x="1870" y="206"/>
                  </a:cubicBezTo>
                  <a:cubicBezTo>
                    <a:pt x="1870" y="206"/>
                    <a:pt x="1870" y="206"/>
                    <a:pt x="1861" y="206"/>
                  </a:cubicBezTo>
                  <a:lnTo>
                    <a:pt x="1861" y="206"/>
                  </a:lnTo>
                  <a:lnTo>
                    <a:pt x="1861" y="206"/>
                  </a:lnTo>
                  <a:cubicBezTo>
                    <a:pt x="1861" y="206"/>
                    <a:pt x="1861" y="206"/>
                    <a:pt x="1852" y="206"/>
                  </a:cubicBezTo>
                  <a:lnTo>
                    <a:pt x="1852" y="206"/>
                  </a:lnTo>
                  <a:cubicBezTo>
                    <a:pt x="1844" y="206"/>
                    <a:pt x="1844" y="206"/>
                    <a:pt x="1844" y="215"/>
                  </a:cubicBezTo>
                  <a:cubicBezTo>
                    <a:pt x="1844" y="215"/>
                    <a:pt x="1844" y="215"/>
                    <a:pt x="1834" y="215"/>
                  </a:cubicBezTo>
                  <a:lnTo>
                    <a:pt x="1834" y="215"/>
                  </a:lnTo>
                  <a:cubicBezTo>
                    <a:pt x="1825" y="215"/>
                    <a:pt x="1825" y="215"/>
                    <a:pt x="1825" y="215"/>
                  </a:cubicBezTo>
                  <a:cubicBezTo>
                    <a:pt x="1825" y="215"/>
                    <a:pt x="1825" y="215"/>
                    <a:pt x="1816" y="215"/>
                  </a:cubicBezTo>
                  <a:lnTo>
                    <a:pt x="1816" y="215"/>
                  </a:lnTo>
                  <a:lnTo>
                    <a:pt x="1808" y="215"/>
                  </a:lnTo>
                  <a:lnTo>
                    <a:pt x="1808" y="215"/>
                  </a:lnTo>
                  <a:cubicBezTo>
                    <a:pt x="1781" y="224"/>
                    <a:pt x="1762" y="233"/>
                    <a:pt x="1745" y="242"/>
                  </a:cubicBezTo>
                  <a:lnTo>
                    <a:pt x="1745" y="242"/>
                  </a:lnTo>
                  <a:cubicBezTo>
                    <a:pt x="1736" y="242"/>
                    <a:pt x="1736" y="251"/>
                    <a:pt x="1736" y="251"/>
                  </a:cubicBezTo>
                  <a:cubicBezTo>
                    <a:pt x="1736" y="251"/>
                    <a:pt x="1736" y="251"/>
                    <a:pt x="1726" y="251"/>
                  </a:cubicBezTo>
                  <a:cubicBezTo>
                    <a:pt x="1726" y="251"/>
                    <a:pt x="1726" y="251"/>
                    <a:pt x="1726" y="261"/>
                  </a:cubicBezTo>
                  <a:lnTo>
                    <a:pt x="1717" y="261"/>
                  </a:lnTo>
                  <a:lnTo>
                    <a:pt x="1717" y="261"/>
                  </a:lnTo>
                  <a:lnTo>
                    <a:pt x="1709" y="269"/>
                  </a:lnTo>
                  <a:lnTo>
                    <a:pt x="1709" y="269"/>
                  </a:lnTo>
                  <a:cubicBezTo>
                    <a:pt x="1709" y="269"/>
                    <a:pt x="1709" y="269"/>
                    <a:pt x="1700" y="269"/>
                  </a:cubicBezTo>
                  <a:cubicBezTo>
                    <a:pt x="1700" y="278"/>
                    <a:pt x="1700" y="278"/>
                    <a:pt x="1700" y="278"/>
                  </a:cubicBezTo>
                  <a:cubicBezTo>
                    <a:pt x="1700" y="278"/>
                    <a:pt x="1700" y="278"/>
                    <a:pt x="1690" y="278"/>
                  </a:cubicBezTo>
                  <a:cubicBezTo>
                    <a:pt x="1690" y="287"/>
                    <a:pt x="1690" y="287"/>
                    <a:pt x="1690" y="287"/>
                  </a:cubicBezTo>
                  <a:lnTo>
                    <a:pt x="1690" y="287"/>
                  </a:lnTo>
                  <a:lnTo>
                    <a:pt x="1682" y="297"/>
                  </a:lnTo>
                  <a:lnTo>
                    <a:pt x="1682" y="297"/>
                  </a:lnTo>
                  <a:cubicBezTo>
                    <a:pt x="1682" y="297"/>
                    <a:pt x="1682" y="297"/>
                    <a:pt x="1682" y="305"/>
                  </a:cubicBezTo>
                  <a:cubicBezTo>
                    <a:pt x="1673" y="305"/>
                    <a:pt x="1673" y="305"/>
                    <a:pt x="1673" y="305"/>
                  </a:cubicBezTo>
                  <a:cubicBezTo>
                    <a:pt x="1673" y="305"/>
                    <a:pt x="1673" y="305"/>
                    <a:pt x="1673" y="314"/>
                  </a:cubicBezTo>
                  <a:cubicBezTo>
                    <a:pt x="1673" y="314"/>
                    <a:pt x="1673" y="314"/>
                    <a:pt x="1664" y="314"/>
                  </a:cubicBezTo>
                  <a:cubicBezTo>
                    <a:pt x="1664" y="314"/>
                    <a:pt x="1664" y="314"/>
                    <a:pt x="1664" y="323"/>
                  </a:cubicBezTo>
                  <a:lnTo>
                    <a:pt x="1664" y="323"/>
                  </a:lnTo>
                  <a:cubicBezTo>
                    <a:pt x="1664" y="323"/>
                    <a:pt x="1664" y="323"/>
                    <a:pt x="1664" y="332"/>
                  </a:cubicBezTo>
                  <a:cubicBezTo>
                    <a:pt x="1654" y="332"/>
                    <a:pt x="1654" y="332"/>
                    <a:pt x="1654" y="332"/>
                  </a:cubicBezTo>
                  <a:lnTo>
                    <a:pt x="1654" y="341"/>
                  </a:lnTo>
                  <a:cubicBezTo>
                    <a:pt x="1654" y="341"/>
                    <a:pt x="1654" y="341"/>
                    <a:pt x="1654" y="350"/>
                  </a:cubicBezTo>
                  <a:cubicBezTo>
                    <a:pt x="1654" y="350"/>
                    <a:pt x="1654" y="350"/>
                    <a:pt x="1646" y="350"/>
                  </a:cubicBezTo>
                  <a:cubicBezTo>
                    <a:pt x="1646" y="350"/>
                    <a:pt x="1646" y="350"/>
                    <a:pt x="1646" y="359"/>
                  </a:cubicBezTo>
                  <a:lnTo>
                    <a:pt x="1646" y="359"/>
                  </a:lnTo>
                  <a:cubicBezTo>
                    <a:pt x="1646" y="359"/>
                    <a:pt x="1646" y="359"/>
                    <a:pt x="1646" y="368"/>
                  </a:cubicBezTo>
                  <a:lnTo>
                    <a:pt x="1646" y="368"/>
                  </a:lnTo>
                  <a:cubicBezTo>
                    <a:pt x="1637" y="368"/>
                    <a:pt x="1637" y="377"/>
                    <a:pt x="1637" y="377"/>
                  </a:cubicBezTo>
                  <a:lnTo>
                    <a:pt x="1637" y="377"/>
                  </a:lnTo>
                  <a:cubicBezTo>
                    <a:pt x="1637" y="386"/>
                    <a:pt x="1637" y="386"/>
                    <a:pt x="1637" y="386"/>
                  </a:cubicBezTo>
                  <a:cubicBezTo>
                    <a:pt x="1637" y="386"/>
                    <a:pt x="1637" y="386"/>
                    <a:pt x="1637" y="395"/>
                  </a:cubicBezTo>
                  <a:lnTo>
                    <a:pt x="1637" y="395"/>
                  </a:lnTo>
                  <a:lnTo>
                    <a:pt x="1637" y="404"/>
                  </a:lnTo>
                  <a:cubicBezTo>
                    <a:pt x="1637" y="404"/>
                    <a:pt x="1628" y="404"/>
                    <a:pt x="1628" y="413"/>
                  </a:cubicBezTo>
                  <a:lnTo>
                    <a:pt x="1628" y="413"/>
                  </a:lnTo>
                  <a:lnTo>
                    <a:pt x="1628" y="422"/>
                  </a:lnTo>
                  <a:cubicBezTo>
                    <a:pt x="1628" y="422"/>
                    <a:pt x="1628" y="422"/>
                    <a:pt x="1628" y="431"/>
                  </a:cubicBezTo>
                  <a:lnTo>
                    <a:pt x="1628" y="431"/>
                  </a:lnTo>
                  <a:cubicBezTo>
                    <a:pt x="1628" y="440"/>
                    <a:pt x="1628" y="440"/>
                    <a:pt x="1628" y="440"/>
                  </a:cubicBezTo>
                  <a:cubicBezTo>
                    <a:pt x="1628" y="1520"/>
                    <a:pt x="1628" y="1520"/>
                    <a:pt x="1628" y="1520"/>
                  </a:cubicBezTo>
                  <a:cubicBezTo>
                    <a:pt x="1628" y="1529"/>
                    <a:pt x="1618" y="1537"/>
                    <a:pt x="1610" y="1537"/>
                  </a:cubicBezTo>
                  <a:cubicBezTo>
                    <a:pt x="1601" y="1537"/>
                    <a:pt x="1592" y="1529"/>
                    <a:pt x="1592" y="1520"/>
                  </a:cubicBezTo>
                  <a:cubicBezTo>
                    <a:pt x="1592" y="440"/>
                    <a:pt x="1592" y="440"/>
                    <a:pt x="1592" y="440"/>
                  </a:cubicBezTo>
                  <a:cubicBezTo>
                    <a:pt x="1592" y="233"/>
                    <a:pt x="1592" y="233"/>
                    <a:pt x="1592" y="233"/>
                  </a:cubicBezTo>
                  <a:lnTo>
                    <a:pt x="1592" y="233"/>
                  </a:lnTo>
                  <a:cubicBezTo>
                    <a:pt x="1592" y="134"/>
                    <a:pt x="1529" y="54"/>
                    <a:pt x="1448" y="18"/>
                  </a:cubicBezTo>
                  <a:lnTo>
                    <a:pt x="1448" y="18"/>
                  </a:lnTo>
                  <a:cubicBezTo>
                    <a:pt x="1448" y="18"/>
                    <a:pt x="1439" y="18"/>
                    <a:pt x="1439" y="9"/>
                  </a:cubicBezTo>
                  <a:cubicBezTo>
                    <a:pt x="1430" y="9"/>
                    <a:pt x="1430" y="9"/>
                    <a:pt x="1421" y="9"/>
                  </a:cubicBezTo>
                  <a:lnTo>
                    <a:pt x="1421" y="9"/>
                  </a:lnTo>
                  <a:lnTo>
                    <a:pt x="1412" y="9"/>
                  </a:lnTo>
                  <a:cubicBezTo>
                    <a:pt x="1412" y="0"/>
                    <a:pt x="1412" y="0"/>
                    <a:pt x="1403" y="0"/>
                  </a:cubicBezTo>
                  <a:lnTo>
                    <a:pt x="1403" y="0"/>
                  </a:lnTo>
                  <a:lnTo>
                    <a:pt x="1394" y="0"/>
                  </a:lnTo>
                  <a:lnTo>
                    <a:pt x="1394" y="0"/>
                  </a:lnTo>
                  <a:cubicBezTo>
                    <a:pt x="1385" y="0"/>
                    <a:pt x="1385" y="0"/>
                    <a:pt x="1385" y="0"/>
                  </a:cubicBezTo>
                  <a:lnTo>
                    <a:pt x="1376" y="0"/>
                  </a:lnTo>
                  <a:cubicBezTo>
                    <a:pt x="1376" y="0"/>
                    <a:pt x="1376" y="0"/>
                    <a:pt x="1367" y="0"/>
                  </a:cubicBezTo>
                  <a:lnTo>
                    <a:pt x="1367" y="0"/>
                  </a:lnTo>
                  <a:lnTo>
                    <a:pt x="1358" y="0"/>
                  </a:lnTo>
                  <a:lnTo>
                    <a:pt x="1358" y="0"/>
                  </a:lnTo>
                  <a:lnTo>
                    <a:pt x="1358" y="0"/>
                  </a:lnTo>
                  <a:cubicBezTo>
                    <a:pt x="1349" y="0"/>
                    <a:pt x="1349" y="0"/>
                    <a:pt x="1349" y="0"/>
                  </a:cubicBezTo>
                  <a:lnTo>
                    <a:pt x="1340" y="0"/>
                  </a:lnTo>
                  <a:lnTo>
                    <a:pt x="1340" y="0"/>
                  </a:lnTo>
                  <a:cubicBezTo>
                    <a:pt x="1331" y="0"/>
                    <a:pt x="1331" y="0"/>
                    <a:pt x="1331" y="0"/>
                  </a:cubicBezTo>
                  <a:lnTo>
                    <a:pt x="1322" y="0"/>
                  </a:lnTo>
                  <a:lnTo>
                    <a:pt x="1322" y="0"/>
                  </a:lnTo>
                  <a:cubicBezTo>
                    <a:pt x="1313" y="0"/>
                    <a:pt x="1313" y="0"/>
                    <a:pt x="1313" y="0"/>
                  </a:cubicBezTo>
                  <a:cubicBezTo>
                    <a:pt x="1313" y="0"/>
                    <a:pt x="1313" y="0"/>
                    <a:pt x="1304" y="0"/>
                  </a:cubicBezTo>
                  <a:cubicBezTo>
                    <a:pt x="1304" y="0"/>
                    <a:pt x="1304" y="0"/>
                    <a:pt x="1295" y="9"/>
                  </a:cubicBezTo>
                  <a:lnTo>
                    <a:pt x="1295" y="9"/>
                  </a:lnTo>
                  <a:cubicBezTo>
                    <a:pt x="1277" y="9"/>
                    <a:pt x="1250" y="18"/>
                    <a:pt x="1232" y="35"/>
                  </a:cubicBezTo>
                  <a:lnTo>
                    <a:pt x="1232" y="35"/>
                  </a:lnTo>
                  <a:cubicBezTo>
                    <a:pt x="1232" y="35"/>
                    <a:pt x="1232" y="35"/>
                    <a:pt x="1223" y="35"/>
                  </a:cubicBezTo>
                  <a:lnTo>
                    <a:pt x="1223" y="35"/>
                  </a:lnTo>
                  <a:cubicBezTo>
                    <a:pt x="1223" y="45"/>
                    <a:pt x="1223" y="45"/>
                    <a:pt x="1214" y="45"/>
                  </a:cubicBezTo>
                  <a:lnTo>
                    <a:pt x="1214" y="45"/>
                  </a:lnTo>
                  <a:cubicBezTo>
                    <a:pt x="1214" y="45"/>
                    <a:pt x="1214" y="45"/>
                    <a:pt x="1205" y="54"/>
                  </a:cubicBezTo>
                  <a:lnTo>
                    <a:pt x="1205" y="54"/>
                  </a:lnTo>
                  <a:cubicBezTo>
                    <a:pt x="1205" y="54"/>
                    <a:pt x="1205" y="54"/>
                    <a:pt x="1196" y="54"/>
                  </a:cubicBezTo>
                  <a:cubicBezTo>
                    <a:pt x="1196" y="63"/>
                    <a:pt x="1196" y="63"/>
                    <a:pt x="1196" y="63"/>
                  </a:cubicBezTo>
                  <a:lnTo>
                    <a:pt x="1196" y="63"/>
                  </a:lnTo>
                  <a:cubicBezTo>
                    <a:pt x="1187" y="63"/>
                    <a:pt x="1187" y="71"/>
                    <a:pt x="1187" y="71"/>
                  </a:cubicBezTo>
                  <a:lnTo>
                    <a:pt x="1187" y="71"/>
                  </a:lnTo>
                  <a:cubicBezTo>
                    <a:pt x="1187" y="71"/>
                    <a:pt x="1178" y="71"/>
                    <a:pt x="1178" y="81"/>
                  </a:cubicBezTo>
                  <a:lnTo>
                    <a:pt x="1178" y="81"/>
                  </a:lnTo>
                  <a:cubicBezTo>
                    <a:pt x="1178" y="81"/>
                    <a:pt x="1178" y="81"/>
                    <a:pt x="1169" y="90"/>
                  </a:cubicBezTo>
                  <a:lnTo>
                    <a:pt x="1169" y="90"/>
                  </a:lnTo>
                  <a:cubicBezTo>
                    <a:pt x="1169" y="90"/>
                    <a:pt x="1169" y="90"/>
                    <a:pt x="1169" y="99"/>
                  </a:cubicBezTo>
                  <a:lnTo>
                    <a:pt x="1160" y="99"/>
                  </a:lnTo>
                  <a:cubicBezTo>
                    <a:pt x="1160" y="99"/>
                    <a:pt x="1160" y="99"/>
                    <a:pt x="1160" y="107"/>
                  </a:cubicBezTo>
                  <a:lnTo>
                    <a:pt x="1160" y="107"/>
                  </a:lnTo>
                  <a:cubicBezTo>
                    <a:pt x="1160" y="107"/>
                    <a:pt x="1151" y="107"/>
                    <a:pt x="1151" y="117"/>
                  </a:cubicBezTo>
                  <a:lnTo>
                    <a:pt x="1151" y="117"/>
                  </a:lnTo>
                  <a:cubicBezTo>
                    <a:pt x="1151" y="117"/>
                    <a:pt x="1151" y="117"/>
                    <a:pt x="1151" y="126"/>
                  </a:cubicBezTo>
                  <a:lnTo>
                    <a:pt x="1151" y="126"/>
                  </a:lnTo>
                  <a:cubicBezTo>
                    <a:pt x="1142" y="126"/>
                    <a:pt x="1142" y="134"/>
                    <a:pt x="1142" y="134"/>
                  </a:cubicBezTo>
                  <a:lnTo>
                    <a:pt x="1142" y="134"/>
                  </a:lnTo>
                  <a:lnTo>
                    <a:pt x="1142" y="143"/>
                  </a:lnTo>
                  <a:lnTo>
                    <a:pt x="1142" y="143"/>
                  </a:lnTo>
                  <a:cubicBezTo>
                    <a:pt x="1133" y="153"/>
                    <a:pt x="1133" y="153"/>
                    <a:pt x="1133" y="153"/>
                  </a:cubicBezTo>
                  <a:lnTo>
                    <a:pt x="1133" y="153"/>
                  </a:lnTo>
                  <a:cubicBezTo>
                    <a:pt x="1133" y="162"/>
                    <a:pt x="1133" y="162"/>
                    <a:pt x="1133" y="162"/>
                  </a:cubicBezTo>
                  <a:cubicBezTo>
                    <a:pt x="1133" y="162"/>
                    <a:pt x="1133" y="162"/>
                    <a:pt x="1133" y="170"/>
                  </a:cubicBezTo>
                  <a:lnTo>
                    <a:pt x="1133" y="170"/>
                  </a:lnTo>
                  <a:cubicBezTo>
                    <a:pt x="1124" y="179"/>
                    <a:pt x="1124" y="179"/>
                    <a:pt x="1124" y="179"/>
                  </a:cubicBezTo>
                  <a:cubicBezTo>
                    <a:pt x="1124" y="179"/>
                    <a:pt x="1124" y="179"/>
                    <a:pt x="1124" y="188"/>
                  </a:cubicBezTo>
                  <a:lnTo>
                    <a:pt x="1124" y="188"/>
                  </a:lnTo>
                  <a:lnTo>
                    <a:pt x="1124" y="198"/>
                  </a:lnTo>
                  <a:lnTo>
                    <a:pt x="1124" y="198"/>
                  </a:lnTo>
                  <a:cubicBezTo>
                    <a:pt x="1124" y="206"/>
                    <a:pt x="1124" y="206"/>
                    <a:pt x="1124" y="206"/>
                  </a:cubicBezTo>
                  <a:lnTo>
                    <a:pt x="1124" y="215"/>
                  </a:lnTo>
                  <a:lnTo>
                    <a:pt x="1124" y="215"/>
                  </a:lnTo>
                  <a:cubicBezTo>
                    <a:pt x="1124" y="224"/>
                    <a:pt x="1124" y="224"/>
                    <a:pt x="1124" y="233"/>
                  </a:cubicBezTo>
                  <a:lnTo>
                    <a:pt x="1124" y="233"/>
                  </a:lnTo>
                  <a:lnTo>
                    <a:pt x="1124" y="233"/>
                  </a:lnTo>
                  <a:cubicBezTo>
                    <a:pt x="1124" y="494"/>
                    <a:pt x="1124" y="494"/>
                    <a:pt x="1124" y="494"/>
                  </a:cubicBezTo>
                  <a:cubicBezTo>
                    <a:pt x="1124" y="1520"/>
                    <a:pt x="1124" y="1520"/>
                    <a:pt x="1124" y="1520"/>
                  </a:cubicBezTo>
                  <a:cubicBezTo>
                    <a:pt x="1124" y="1529"/>
                    <a:pt x="1115" y="1537"/>
                    <a:pt x="1106" y="1537"/>
                  </a:cubicBezTo>
                  <a:cubicBezTo>
                    <a:pt x="1097" y="1537"/>
                    <a:pt x="1079" y="1529"/>
                    <a:pt x="1079" y="1520"/>
                  </a:cubicBezTo>
                  <a:cubicBezTo>
                    <a:pt x="1079" y="494"/>
                    <a:pt x="1079" y="494"/>
                    <a:pt x="1079" y="494"/>
                  </a:cubicBezTo>
                  <a:cubicBezTo>
                    <a:pt x="1079" y="494"/>
                    <a:pt x="1079" y="494"/>
                    <a:pt x="1079" y="485"/>
                  </a:cubicBezTo>
                  <a:lnTo>
                    <a:pt x="1079" y="485"/>
                  </a:lnTo>
                  <a:cubicBezTo>
                    <a:pt x="1079" y="476"/>
                    <a:pt x="1079" y="476"/>
                    <a:pt x="1079" y="476"/>
                  </a:cubicBezTo>
                  <a:lnTo>
                    <a:pt x="1079" y="467"/>
                  </a:lnTo>
                  <a:lnTo>
                    <a:pt x="1079" y="467"/>
                  </a:lnTo>
                  <a:cubicBezTo>
                    <a:pt x="1079" y="458"/>
                    <a:pt x="1079" y="458"/>
                    <a:pt x="1079" y="458"/>
                  </a:cubicBezTo>
                  <a:lnTo>
                    <a:pt x="1079" y="449"/>
                  </a:lnTo>
                  <a:cubicBezTo>
                    <a:pt x="1079" y="449"/>
                    <a:pt x="1079" y="449"/>
                    <a:pt x="1079" y="440"/>
                  </a:cubicBezTo>
                  <a:lnTo>
                    <a:pt x="1079" y="440"/>
                  </a:lnTo>
                  <a:cubicBezTo>
                    <a:pt x="1079" y="440"/>
                    <a:pt x="1070" y="440"/>
                    <a:pt x="1070" y="431"/>
                  </a:cubicBezTo>
                  <a:lnTo>
                    <a:pt x="1070" y="431"/>
                  </a:lnTo>
                  <a:lnTo>
                    <a:pt x="1070" y="422"/>
                  </a:lnTo>
                  <a:lnTo>
                    <a:pt x="1070" y="422"/>
                  </a:lnTo>
                  <a:cubicBezTo>
                    <a:pt x="1070" y="413"/>
                    <a:pt x="1070" y="413"/>
                    <a:pt x="1070" y="413"/>
                  </a:cubicBezTo>
                  <a:lnTo>
                    <a:pt x="1061" y="413"/>
                  </a:lnTo>
                  <a:cubicBezTo>
                    <a:pt x="1061" y="404"/>
                    <a:pt x="1061" y="404"/>
                    <a:pt x="1061" y="404"/>
                  </a:cubicBezTo>
                  <a:cubicBezTo>
                    <a:pt x="1061" y="404"/>
                    <a:pt x="1061" y="404"/>
                    <a:pt x="1061" y="395"/>
                  </a:cubicBezTo>
                  <a:lnTo>
                    <a:pt x="1061" y="395"/>
                  </a:lnTo>
                  <a:cubicBezTo>
                    <a:pt x="1052" y="395"/>
                    <a:pt x="1052" y="386"/>
                    <a:pt x="1052" y="386"/>
                  </a:cubicBezTo>
                  <a:lnTo>
                    <a:pt x="1052" y="386"/>
                  </a:lnTo>
                  <a:cubicBezTo>
                    <a:pt x="1052" y="377"/>
                    <a:pt x="1052" y="377"/>
                    <a:pt x="1052" y="377"/>
                  </a:cubicBezTo>
                  <a:lnTo>
                    <a:pt x="1043" y="377"/>
                  </a:lnTo>
                  <a:cubicBezTo>
                    <a:pt x="1043" y="368"/>
                    <a:pt x="1043" y="368"/>
                    <a:pt x="1043" y="368"/>
                  </a:cubicBezTo>
                  <a:lnTo>
                    <a:pt x="1043" y="368"/>
                  </a:lnTo>
                  <a:cubicBezTo>
                    <a:pt x="1043" y="359"/>
                    <a:pt x="1043" y="359"/>
                    <a:pt x="1034" y="359"/>
                  </a:cubicBezTo>
                  <a:lnTo>
                    <a:pt x="1034" y="359"/>
                  </a:lnTo>
                  <a:cubicBezTo>
                    <a:pt x="1034" y="350"/>
                    <a:pt x="1034" y="350"/>
                    <a:pt x="1034" y="350"/>
                  </a:cubicBezTo>
                  <a:lnTo>
                    <a:pt x="1025" y="350"/>
                  </a:lnTo>
                  <a:lnTo>
                    <a:pt x="1025" y="341"/>
                  </a:lnTo>
                  <a:cubicBezTo>
                    <a:pt x="1025" y="341"/>
                    <a:pt x="1025" y="341"/>
                    <a:pt x="1016" y="341"/>
                  </a:cubicBezTo>
                  <a:lnTo>
                    <a:pt x="1016" y="332"/>
                  </a:lnTo>
                  <a:lnTo>
                    <a:pt x="1016" y="332"/>
                  </a:lnTo>
                  <a:cubicBezTo>
                    <a:pt x="1007" y="332"/>
                    <a:pt x="1007" y="332"/>
                    <a:pt x="1007" y="323"/>
                  </a:cubicBezTo>
                  <a:lnTo>
                    <a:pt x="1007" y="323"/>
                  </a:lnTo>
                  <a:lnTo>
                    <a:pt x="998" y="323"/>
                  </a:lnTo>
                  <a:cubicBezTo>
                    <a:pt x="998" y="314"/>
                    <a:pt x="998" y="314"/>
                    <a:pt x="998" y="314"/>
                  </a:cubicBezTo>
                  <a:lnTo>
                    <a:pt x="989" y="314"/>
                  </a:lnTo>
                  <a:lnTo>
                    <a:pt x="989" y="314"/>
                  </a:lnTo>
                  <a:cubicBezTo>
                    <a:pt x="989" y="305"/>
                    <a:pt x="980" y="305"/>
                    <a:pt x="980" y="305"/>
                  </a:cubicBezTo>
                  <a:lnTo>
                    <a:pt x="980" y="305"/>
                  </a:lnTo>
                  <a:cubicBezTo>
                    <a:pt x="953" y="287"/>
                    <a:pt x="935" y="278"/>
                    <a:pt x="908" y="269"/>
                  </a:cubicBezTo>
                  <a:lnTo>
                    <a:pt x="908" y="269"/>
                  </a:lnTo>
                  <a:cubicBezTo>
                    <a:pt x="899" y="269"/>
                    <a:pt x="899" y="269"/>
                    <a:pt x="899" y="269"/>
                  </a:cubicBezTo>
                  <a:lnTo>
                    <a:pt x="890" y="269"/>
                  </a:lnTo>
                  <a:cubicBezTo>
                    <a:pt x="890" y="269"/>
                    <a:pt x="890" y="269"/>
                    <a:pt x="881" y="269"/>
                  </a:cubicBezTo>
                  <a:lnTo>
                    <a:pt x="881" y="269"/>
                  </a:lnTo>
                  <a:lnTo>
                    <a:pt x="872" y="269"/>
                  </a:lnTo>
                  <a:lnTo>
                    <a:pt x="872" y="261"/>
                  </a:lnTo>
                  <a:cubicBezTo>
                    <a:pt x="863" y="261"/>
                    <a:pt x="863" y="261"/>
                    <a:pt x="863" y="261"/>
                  </a:cubicBezTo>
                  <a:lnTo>
                    <a:pt x="854" y="261"/>
                  </a:lnTo>
                  <a:cubicBezTo>
                    <a:pt x="854" y="261"/>
                    <a:pt x="854" y="261"/>
                    <a:pt x="845" y="261"/>
                  </a:cubicBezTo>
                  <a:lnTo>
                    <a:pt x="845" y="261"/>
                  </a:lnTo>
                  <a:lnTo>
                    <a:pt x="845" y="261"/>
                  </a:lnTo>
                  <a:lnTo>
                    <a:pt x="836" y="261"/>
                  </a:lnTo>
                  <a:lnTo>
                    <a:pt x="836" y="261"/>
                  </a:lnTo>
                  <a:cubicBezTo>
                    <a:pt x="827" y="261"/>
                    <a:pt x="827" y="261"/>
                    <a:pt x="827" y="269"/>
                  </a:cubicBezTo>
                  <a:lnTo>
                    <a:pt x="827" y="269"/>
                  </a:lnTo>
                  <a:cubicBezTo>
                    <a:pt x="818" y="269"/>
                    <a:pt x="818" y="269"/>
                    <a:pt x="809" y="269"/>
                  </a:cubicBezTo>
                  <a:lnTo>
                    <a:pt x="809" y="269"/>
                  </a:lnTo>
                  <a:cubicBezTo>
                    <a:pt x="809" y="269"/>
                    <a:pt x="809" y="269"/>
                    <a:pt x="800" y="269"/>
                  </a:cubicBezTo>
                  <a:lnTo>
                    <a:pt x="800" y="269"/>
                  </a:lnTo>
                  <a:lnTo>
                    <a:pt x="791" y="269"/>
                  </a:lnTo>
                  <a:cubicBezTo>
                    <a:pt x="791" y="269"/>
                    <a:pt x="791" y="269"/>
                    <a:pt x="782" y="269"/>
                  </a:cubicBezTo>
                  <a:lnTo>
                    <a:pt x="782" y="269"/>
                  </a:lnTo>
                  <a:cubicBezTo>
                    <a:pt x="773" y="278"/>
                    <a:pt x="773" y="278"/>
                    <a:pt x="764" y="278"/>
                  </a:cubicBezTo>
                  <a:cubicBezTo>
                    <a:pt x="764" y="278"/>
                    <a:pt x="764" y="278"/>
                    <a:pt x="755" y="278"/>
                  </a:cubicBezTo>
                  <a:lnTo>
                    <a:pt x="755" y="287"/>
                  </a:lnTo>
                  <a:cubicBezTo>
                    <a:pt x="674" y="323"/>
                    <a:pt x="611" y="404"/>
                    <a:pt x="611" y="494"/>
                  </a:cubicBezTo>
                  <a:cubicBezTo>
                    <a:pt x="611" y="503"/>
                    <a:pt x="611" y="503"/>
                    <a:pt x="611" y="503"/>
                  </a:cubicBezTo>
                  <a:cubicBezTo>
                    <a:pt x="611" y="1520"/>
                    <a:pt x="611" y="1520"/>
                    <a:pt x="611" y="1520"/>
                  </a:cubicBezTo>
                  <a:cubicBezTo>
                    <a:pt x="611" y="1897"/>
                    <a:pt x="611" y="1897"/>
                    <a:pt x="611" y="1897"/>
                  </a:cubicBezTo>
                  <a:cubicBezTo>
                    <a:pt x="611" y="1924"/>
                    <a:pt x="593" y="1951"/>
                    <a:pt x="566" y="1951"/>
                  </a:cubicBezTo>
                  <a:cubicBezTo>
                    <a:pt x="539" y="1960"/>
                    <a:pt x="512" y="1933"/>
                    <a:pt x="512" y="1906"/>
                  </a:cubicBezTo>
                  <a:cubicBezTo>
                    <a:pt x="476" y="1592"/>
                    <a:pt x="476" y="1592"/>
                    <a:pt x="476" y="1592"/>
                  </a:cubicBezTo>
                  <a:cubicBezTo>
                    <a:pt x="458" y="1457"/>
                    <a:pt x="341" y="1367"/>
                    <a:pt x="215" y="1385"/>
                  </a:cubicBezTo>
                  <a:cubicBezTo>
                    <a:pt x="90" y="1403"/>
                    <a:pt x="0" y="1520"/>
                    <a:pt x="18" y="1654"/>
                  </a:cubicBezTo>
                  <a:cubicBezTo>
                    <a:pt x="126" y="2509"/>
                    <a:pt x="126" y="2509"/>
                    <a:pt x="126" y="2509"/>
                  </a:cubicBezTo>
                  <a:cubicBezTo>
                    <a:pt x="162" y="2608"/>
                    <a:pt x="162" y="2608"/>
                    <a:pt x="162" y="2608"/>
                  </a:cubicBezTo>
                  <a:cubicBezTo>
                    <a:pt x="198" y="2698"/>
                    <a:pt x="251" y="2788"/>
                    <a:pt x="305" y="2869"/>
                  </a:cubicBezTo>
                  <a:cubicBezTo>
                    <a:pt x="395" y="2995"/>
                    <a:pt x="494" y="3111"/>
                    <a:pt x="611" y="3219"/>
                  </a:cubicBezTo>
                  <a:lnTo>
                    <a:pt x="611" y="3219"/>
                  </a:lnTo>
                  <a:cubicBezTo>
                    <a:pt x="611" y="3228"/>
                    <a:pt x="611" y="3228"/>
                    <a:pt x="611" y="3228"/>
                  </a:cubicBezTo>
                  <a:cubicBezTo>
                    <a:pt x="611" y="3759"/>
                    <a:pt x="611" y="3759"/>
                    <a:pt x="611" y="3759"/>
                  </a:cubicBezTo>
                  <a:lnTo>
                    <a:pt x="611" y="3759"/>
                  </a:lnTo>
                  <a:cubicBezTo>
                    <a:pt x="611" y="3768"/>
                    <a:pt x="620" y="3777"/>
                    <a:pt x="638" y="3777"/>
                  </a:cubicBezTo>
                  <a:cubicBezTo>
                    <a:pt x="2077" y="3777"/>
                    <a:pt x="2077" y="3777"/>
                    <a:pt x="2077" y="3777"/>
                  </a:cubicBezTo>
                  <a:cubicBezTo>
                    <a:pt x="2086" y="3777"/>
                    <a:pt x="2095" y="3768"/>
                    <a:pt x="2095" y="3759"/>
                  </a:cubicBezTo>
                  <a:lnTo>
                    <a:pt x="2095" y="3759"/>
                  </a:lnTo>
                  <a:cubicBezTo>
                    <a:pt x="2095" y="3031"/>
                    <a:pt x="2095" y="3031"/>
                    <a:pt x="2095" y="3031"/>
                  </a:cubicBezTo>
                  <a:cubicBezTo>
                    <a:pt x="2104" y="3031"/>
                    <a:pt x="2104" y="3031"/>
                    <a:pt x="2104" y="3031"/>
                  </a:cubicBezTo>
                  <a:cubicBezTo>
                    <a:pt x="2419" y="2824"/>
                    <a:pt x="2608" y="2473"/>
                    <a:pt x="2608" y="2095"/>
                  </a:cubicBezTo>
                  <a:cubicBezTo>
                    <a:pt x="2608" y="1520"/>
                    <a:pt x="2608" y="1520"/>
                    <a:pt x="2608" y="1520"/>
                  </a:cubicBezTo>
                  <a:cubicBezTo>
                    <a:pt x="2608" y="782"/>
                    <a:pt x="2608" y="782"/>
                    <a:pt x="2608" y="782"/>
                  </a:cubicBezTo>
                  <a:cubicBezTo>
                    <a:pt x="2608" y="773"/>
                    <a:pt x="2608" y="773"/>
                    <a:pt x="2608" y="773"/>
                  </a:cubicBezTo>
                  <a:cubicBezTo>
                    <a:pt x="2608" y="683"/>
                    <a:pt x="2545" y="602"/>
                    <a:pt x="2464" y="557"/>
                  </a:cubicBezTo>
                </a:path>
              </a:pathLst>
            </a:custGeom>
            <a:solidFill>
              <a:srgbClr val="5C4718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173">
              <a:extLst>
                <a:ext uri="{FF2B5EF4-FFF2-40B4-BE49-F238E27FC236}">
                  <a16:creationId xmlns:a16="http://schemas.microsoft.com/office/drawing/2014/main" id="{D3744774-2034-6949-963B-F8831D55D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799" y="11147911"/>
              <a:ext cx="1854114" cy="1881380"/>
            </a:xfrm>
            <a:custGeom>
              <a:avLst/>
              <a:gdLst>
                <a:gd name="T0" fmla="*/ 0 w 1800"/>
                <a:gd name="T1" fmla="*/ 1826 h 1827"/>
                <a:gd name="T2" fmla="*/ 0 w 1800"/>
                <a:gd name="T3" fmla="*/ 1826 h 1827"/>
                <a:gd name="T4" fmla="*/ 1799 w 1800"/>
                <a:gd name="T5" fmla="*/ 1826 h 1827"/>
                <a:gd name="T6" fmla="*/ 1799 w 1800"/>
                <a:gd name="T7" fmla="*/ 18 h 1827"/>
                <a:gd name="T8" fmla="*/ 1781 w 1800"/>
                <a:gd name="T9" fmla="*/ 0 h 1827"/>
                <a:gd name="T10" fmla="*/ 18 w 1800"/>
                <a:gd name="T11" fmla="*/ 0 h 1827"/>
                <a:gd name="T12" fmla="*/ 0 w 1800"/>
                <a:gd name="T13" fmla="*/ 18 h 1827"/>
                <a:gd name="T14" fmla="*/ 0 w 1800"/>
                <a:gd name="T15" fmla="*/ 1826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0" h="1827">
                  <a:moveTo>
                    <a:pt x="0" y="1826"/>
                  </a:moveTo>
                  <a:lnTo>
                    <a:pt x="0" y="1826"/>
                  </a:lnTo>
                  <a:cubicBezTo>
                    <a:pt x="1799" y="1826"/>
                    <a:pt x="1799" y="1826"/>
                    <a:pt x="1799" y="1826"/>
                  </a:cubicBezTo>
                  <a:cubicBezTo>
                    <a:pt x="1799" y="18"/>
                    <a:pt x="1799" y="18"/>
                    <a:pt x="1799" y="18"/>
                  </a:cubicBezTo>
                  <a:cubicBezTo>
                    <a:pt x="1799" y="9"/>
                    <a:pt x="1790" y="0"/>
                    <a:pt x="178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  <a:lnTo>
                    <a:pt x="0" y="1826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174">
              <a:extLst>
                <a:ext uri="{FF2B5EF4-FFF2-40B4-BE49-F238E27FC236}">
                  <a16:creationId xmlns:a16="http://schemas.microsoft.com/office/drawing/2014/main" id="{AB2B9668-FEB2-6F41-A4F4-B8AF3ABCE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82" y="7194285"/>
              <a:ext cx="2690283" cy="3894550"/>
            </a:xfrm>
            <a:custGeom>
              <a:avLst/>
              <a:gdLst>
                <a:gd name="T0" fmla="*/ 2437 w 2609"/>
                <a:gd name="T1" fmla="*/ 548 h 3778"/>
                <a:gd name="T2" fmla="*/ 2401 w 2609"/>
                <a:gd name="T3" fmla="*/ 539 h 3778"/>
                <a:gd name="T4" fmla="*/ 2374 w 2609"/>
                <a:gd name="T5" fmla="*/ 539 h 3778"/>
                <a:gd name="T6" fmla="*/ 2338 w 2609"/>
                <a:gd name="T7" fmla="*/ 548 h 3778"/>
                <a:gd name="T8" fmla="*/ 2249 w 2609"/>
                <a:gd name="T9" fmla="*/ 575 h 3778"/>
                <a:gd name="T10" fmla="*/ 2222 w 2609"/>
                <a:gd name="T11" fmla="*/ 593 h 3778"/>
                <a:gd name="T12" fmla="*/ 2194 w 2609"/>
                <a:gd name="T13" fmla="*/ 620 h 3778"/>
                <a:gd name="T14" fmla="*/ 2177 w 2609"/>
                <a:gd name="T15" fmla="*/ 647 h 3778"/>
                <a:gd name="T16" fmla="*/ 2159 w 2609"/>
                <a:gd name="T17" fmla="*/ 674 h 3778"/>
                <a:gd name="T18" fmla="*/ 2150 w 2609"/>
                <a:gd name="T19" fmla="*/ 710 h 3778"/>
                <a:gd name="T20" fmla="*/ 2141 w 2609"/>
                <a:gd name="T21" fmla="*/ 737 h 3778"/>
                <a:gd name="T22" fmla="*/ 2141 w 2609"/>
                <a:gd name="T23" fmla="*/ 1520 h 3778"/>
                <a:gd name="T24" fmla="*/ 1961 w 2609"/>
                <a:gd name="T25" fmla="*/ 233 h 3778"/>
                <a:gd name="T26" fmla="*/ 1916 w 2609"/>
                <a:gd name="T27" fmla="*/ 215 h 3778"/>
                <a:gd name="T28" fmla="*/ 1880 w 2609"/>
                <a:gd name="T29" fmla="*/ 206 h 3778"/>
                <a:gd name="T30" fmla="*/ 1853 w 2609"/>
                <a:gd name="T31" fmla="*/ 206 h 3778"/>
                <a:gd name="T32" fmla="*/ 1817 w 2609"/>
                <a:gd name="T33" fmla="*/ 215 h 3778"/>
                <a:gd name="T34" fmla="*/ 1736 w 2609"/>
                <a:gd name="T35" fmla="*/ 251 h 3778"/>
                <a:gd name="T36" fmla="*/ 1709 w 2609"/>
                <a:gd name="T37" fmla="*/ 269 h 3778"/>
                <a:gd name="T38" fmla="*/ 1682 w 2609"/>
                <a:gd name="T39" fmla="*/ 297 h 3778"/>
                <a:gd name="T40" fmla="*/ 1664 w 2609"/>
                <a:gd name="T41" fmla="*/ 323 h 3778"/>
                <a:gd name="T42" fmla="*/ 1646 w 2609"/>
                <a:gd name="T43" fmla="*/ 359 h 3778"/>
                <a:gd name="T44" fmla="*/ 1637 w 2609"/>
                <a:gd name="T45" fmla="*/ 386 h 3778"/>
                <a:gd name="T46" fmla="*/ 1637 w 2609"/>
                <a:gd name="T47" fmla="*/ 422 h 3778"/>
                <a:gd name="T48" fmla="*/ 1592 w 2609"/>
                <a:gd name="T49" fmla="*/ 1520 h 3778"/>
                <a:gd name="T50" fmla="*/ 1439 w 2609"/>
                <a:gd name="T51" fmla="*/ 9 h 3778"/>
                <a:gd name="T52" fmla="*/ 1394 w 2609"/>
                <a:gd name="T53" fmla="*/ 0 h 3778"/>
                <a:gd name="T54" fmla="*/ 1358 w 2609"/>
                <a:gd name="T55" fmla="*/ 0 h 3778"/>
                <a:gd name="T56" fmla="*/ 1331 w 2609"/>
                <a:gd name="T57" fmla="*/ 0 h 3778"/>
                <a:gd name="T58" fmla="*/ 1295 w 2609"/>
                <a:gd name="T59" fmla="*/ 9 h 3778"/>
                <a:gd name="T60" fmla="*/ 1214 w 2609"/>
                <a:gd name="T61" fmla="*/ 45 h 3778"/>
                <a:gd name="T62" fmla="*/ 1187 w 2609"/>
                <a:gd name="T63" fmla="*/ 71 h 3778"/>
                <a:gd name="T64" fmla="*/ 1169 w 2609"/>
                <a:gd name="T65" fmla="*/ 99 h 3778"/>
                <a:gd name="T66" fmla="*/ 1151 w 2609"/>
                <a:gd name="T67" fmla="*/ 126 h 3778"/>
                <a:gd name="T68" fmla="*/ 1133 w 2609"/>
                <a:gd name="T69" fmla="*/ 153 h 3778"/>
                <a:gd name="T70" fmla="*/ 1124 w 2609"/>
                <a:gd name="T71" fmla="*/ 188 h 3778"/>
                <a:gd name="T72" fmla="*/ 1124 w 2609"/>
                <a:gd name="T73" fmla="*/ 215 h 3778"/>
                <a:gd name="T74" fmla="*/ 1106 w 2609"/>
                <a:gd name="T75" fmla="*/ 1537 h 3778"/>
                <a:gd name="T76" fmla="*/ 1079 w 2609"/>
                <a:gd name="T77" fmla="*/ 467 h 3778"/>
                <a:gd name="T78" fmla="*/ 1079 w 2609"/>
                <a:gd name="T79" fmla="*/ 431 h 3778"/>
                <a:gd name="T80" fmla="*/ 1061 w 2609"/>
                <a:gd name="T81" fmla="*/ 404 h 3778"/>
                <a:gd name="T82" fmla="*/ 1052 w 2609"/>
                <a:gd name="T83" fmla="*/ 377 h 3778"/>
                <a:gd name="T84" fmla="*/ 1025 w 2609"/>
                <a:gd name="T85" fmla="*/ 350 h 3778"/>
                <a:gd name="T86" fmla="*/ 1007 w 2609"/>
                <a:gd name="T87" fmla="*/ 323 h 3778"/>
                <a:gd name="T88" fmla="*/ 980 w 2609"/>
                <a:gd name="T89" fmla="*/ 305 h 3778"/>
                <a:gd name="T90" fmla="*/ 881 w 2609"/>
                <a:gd name="T91" fmla="*/ 269 h 3778"/>
                <a:gd name="T92" fmla="*/ 854 w 2609"/>
                <a:gd name="T93" fmla="*/ 261 h 3778"/>
                <a:gd name="T94" fmla="*/ 818 w 2609"/>
                <a:gd name="T95" fmla="*/ 269 h 3778"/>
                <a:gd name="T96" fmla="*/ 782 w 2609"/>
                <a:gd name="T97" fmla="*/ 269 h 3778"/>
                <a:gd name="T98" fmla="*/ 621 w 2609"/>
                <a:gd name="T99" fmla="*/ 1520 h 3778"/>
                <a:gd name="T100" fmla="*/ 18 w 2609"/>
                <a:gd name="T101" fmla="*/ 1654 h 3778"/>
                <a:gd name="T102" fmla="*/ 621 w 2609"/>
                <a:gd name="T103" fmla="*/ 3228 h 3778"/>
                <a:gd name="T104" fmla="*/ 2096 w 2609"/>
                <a:gd name="T105" fmla="*/ 3759 h 3778"/>
                <a:gd name="T106" fmla="*/ 2608 w 2609"/>
                <a:gd name="T107" fmla="*/ 773 h 3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9" h="3778">
                  <a:moveTo>
                    <a:pt x="2464" y="557"/>
                  </a:moveTo>
                  <a:lnTo>
                    <a:pt x="2464" y="557"/>
                  </a:lnTo>
                  <a:lnTo>
                    <a:pt x="2464" y="557"/>
                  </a:lnTo>
                  <a:lnTo>
                    <a:pt x="2456" y="557"/>
                  </a:lnTo>
                  <a:cubicBezTo>
                    <a:pt x="2446" y="557"/>
                    <a:pt x="2446" y="557"/>
                    <a:pt x="2437" y="548"/>
                  </a:cubicBezTo>
                  <a:lnTo>
                    <a:pt x="2437" y="548"/>
                  </a:lnTo>
                  <a:lnTo>
                    <a:pt x="2428" y="548"/>
                  </a:lnTo>
                  <a:cubicBezTo>
                    <a:pt x="2428" y="548"/>
                    <a:pt x="2428" y="548"/>
                    <a:pt x="2420" y="548"/>
                  </a:cubicBezTo>
                  <a:lnTo>
                    <a:pt x="2420" y="548"/>
                  </a:lnTo>
                  <a:lnTo>
                    <a:pt x="2410" y="548"/>
                  </a:lnTo>
                  <a:lnTo>
                    <a:pt x="2410" y="548"/>
                  </a:lnTo>
                  <a:cubicBezTo>
                    <a:pt x="2401" y="539"/>
                    <a:pt x="2401" y="539"/>
                    <a:pt x="2401" y="539"/>
                  </a:cubicBezTo>
                  <a:cubicBezTo>
                    <a:pt x="2401" y="539"/>
                    <a:pt x="2401" y="539"/>
                    <a:pt x="2393" y="539"/>
                  </a:cubicBezTo>
                  <a:cubicBezTo>
                    <a:pt x="2393" y="539"/>
                    <a:pt x="2393" y="539"/>
                    <a:pt x="2384" y="539"/>
                  </a:cubicBezTo>
                  <a:lnTo>
                    <a:pt x="2384" y="539"/>
                  </a:lnTo>
                  <a:lnTo>
                    <a:pt x="2374" y="539"/>
                  </a:lnTo>
                  <a:lnTo>
                    <a:pt x="2374" y="539"/>
                  </a:lnTo>
                  <a:lnTo>
                    <a:pt x="2374" y="539"/>
                  </a:lnTo>
                  <a:cubicBezTo>
                    <a:pt x="2365" y="539"/>
                    <a:pt x="2365" y="539"/>
                    <a:pt x="2365" y="539"/>
                  </a:cubicBezTo>
                  <a:cubicBezTo>
                    <a:pt x="2365" y="539"/>
                    <a:pt x="2365" y="539"/>
                    <a:pt x="2357" y="539"/>
                  </a:cubicBezTo>
                  <a:lnTo>
                    <a:pt x="2357" y="539"/>
                  </a:lnTo>
                  <a:cubicBezTo>
                    <a:pt x="2348" y="539"/>
                    <a:pt x="2348" y="539"/>
                    <a:pt x="2348" y="539"/>
                  </a:cubicBezTo>
                  <a:cubicBezTo>
                    <a:pt x="2348" y="539"/>
                    <a:pt x="2348" y="539"/>
                    <a:pt x="2338" y="539"/>
                  </a:cubicBezTo>
                  <a:cubicBezTo>
                    <a:pt x="2338" y="548"/>
                    <a:pt x="2338" y="548"/>
                    <a:pt x="2338" y="548"/>
                  </a:cubicBezTo>
                  <a:cubicBezTo>
                    <a:pt x="2329" y="548"/>
                    <a:pt x="2329" y="548"/>
                    <a:pt x="2329" y="548"/>
                  </a:cubicBezTo>
                  <a:lnTo>
                    <a:pt x="2329" y="548"/>
                  </a:lnTo>
                  <a:cubicBezTo>
                    <a:pt x="2321" y="548"/>
                    <a:pt x="2321" y="548"/>
                    <a:pt x="2321" y="548"/>
                  </a:cubicBezTo>
                  <a:cubicBezTo>
                    <a:pt x="2312" y="548"/>
                    <a:pt x="2312" y="548"/>
                    <a:pt x="2312" y="548"/>
                  </a:cubicBezTo>
                  <a:cubicBezTo>
                    <a:pt x="2293" y="557"/>
                    <a:pt x="2276" y="566"/>
                    <a:pt x="2249" y="575"/>
                  </a:cubicBezTo>
                  <a:lnTo>
                    <a:pt x="2249" y="575"/>
                  </a:lnTo>
                  <a:cubicBezTo>
                    <a:pt x="2249" y="575"/>
                    <a:pt x="2249" y="575"/>
                    <a:pt x="2240" y="584"/>
                  </a:cubicBezTo>
                  <a:lnTo>
                    <a:pt x="2240" y="584"/>
                  </a:lnTo>
                  <a:cubicBezTo>
                    <a:pt x="2240" y="584"/>
                    <a:pt x="2240" y="584"/>
                    <a:pt x="2230" y="584"/>
                  </a:cubicBezTo>
                  <a:lnTo>
                    <a:pt x="2230" y="593"/>
                  </a:lnTo>
                  <a:cubicBezTo>
                    <a:pt x="2230" y="593"/>
                    <a:pt x="2230" y="593"/>
                    <a:pt x="2222" y="593"/>
                  </a:cubicBezTo>
                  <a:lnTo>
                    <a:pt x="2222" y="593"/>
                  </a:lnTo>
                  <a:cubicBezTo>
                    <a:pt x="2222" y="602"/>
                    <a:pt x="2222" y="602"/>
                    <a:pt x="2213" y="602"/>
                  </a:cubicBezTo>
                  <a:lnTo>
                    <a:pt x="2213" y="602"/>
                  </a:lnTo>
                  <a:lnTo>
                    <a:pt x="2213" y="611"/>
                  </a:lnTo>
                  <a:cubicBezTo>
                    <a:pt x="2204" y="611"/>
                    <a:pt x="2204" y="611"/>
                    <a:pt x="2204" y="611"/>
                  </a:cubicBezTo>
                  <a:cubicBezTo>
                    <a:pt x="2204" y="611"/>
                    <a:pt x="2204" y="611"/>
                    <a:pt x="2204" y="620"/>
                  </a:cubicBezTo>
                  <a:lnTo>
                    <a:pt x="2194" y="620"/>
                  </a:lnTo>
                  <a:lnTo>
                    <a:pt x="2194" y="620"/>
                  </a:lnTo>
                  <a:cubicBezTo>
                    <a:pt x="2194" y="629"/>
                    <a:pt x="2194" y="629"/>
                    <a:pt x="2186" y="629"/>
                  </a:cubicBezTo>
                  <a:lnTo>
                    <a:pt x="2186" y="629"/>
                  </a:lnTo>
                  <a:cubicBezTo>
                    <a:pt x="2186" y="638"/>
                    <a:pt x="2186" y="638"/>
                    <a:pt x="2186" y="638"/>
                  </a:cubicBezTo>
                  <a:lnTo>
                    <a:pt x="2186" y="638"/>
                  </a:lnTo>
                  <a:cubicBezTo>
                    <a:pt x="2177" y="647"/>
                    <a:pt x="2177" y="647"/>
                    <a:pt x="2177" y="647"/>
                  </a:cubicBezTo>
                  <a:lnTo>
                    <a:pt x="2177" y="647"/>
                  </a:lnTo>
                  <a:cubicBezTo>
                    <a:pt x="2177" y="656"/>
                    <a:pt x="2177" y="656"/>
                    <a:pt x="2168" y="656"/>
                  </a:cubicBezTo>
                  <a:lnTo>
                    <a:pt x="2168" y="656"/>
                  </a:lnTo>
                  <a:cubicBezTo>
                    <a:pt x="2168" y="665"/>
                    <a:pt x="2168" y="665"/>
                    <a:pt x="2168" y="665"/>
                  </a:cubicBezTo>
                  <a:lnTo>
                    <a:pt x="2168" y="665"/>
                  </a:lnTo>
                  <a:cubicBezTo>
                    <a:pt x="2168" y="674"/>
                    <a:pt x="2159" y="674"/>
                    <a:pt x="2159" y="674"/>
                  </a:cubicBezTo>
                  <a:lnTo>
                    <a:pt x="2159" y="683"/>
                  </a:lnTo>
                  <a:lnTo>
                    <a:pt x="2159" y="683"/>
                  </a:lnTo>
                  <a:cubicBezTo>
                    <a:pt x="2159" y="692"/>
                    <a:pt x="2159" y="692"/>
                    <a:pt x="2159" y="692"/>
                  </a:cubicBezTo>
                  <a:cubicBezTo>
                    <a:pt x="2159" y="692"/>
                    <a:pt x="2150" y="692"/>
                    <a:pt x="2150" y="701"/>
                  </a:cubicBezTo>
                  <a:lnTo>
                    <a:pt x="2150" y="701"/>
                  </a:lnTo>
                  <a:cubicBezTo>
                    <a:pt x="2150" y="701"/>
                    <a:pt x="2150" y="701"/>
                    <a:pt x="2150" y="710"/>
                  </a:cubicBezTo>
                  <a:lnTo>
                    <a:pt x="2150" y="710"/>
                  </a:lnTo>
                  <a:lnTo>
                    <a:pt x="2150" y="719"/>
                  </a:lnTo>
                  <a:lnTo>
                    <a:pt x="2150" y="719"/>
                  </a:lnTo>
                  <a:cubicBezTo>
                    <a:pt x="2141" y="728"/>
                    <a:pt x="2141" y="728"/>
                    <a:pt x="2141" y="728"/>
                  </a:cubicBezTo>
                  <a:cubicBezTo>
                    <a:pt x="2141" y="728"/>
                    <a:pt x="2141" y="728"/>
                    <a:pt x="2141" y="737"/>
                  </a:cubicBezTo>
                  <a:lnTo>
                    <a:pt x="2141" y="737"/>
                  </a:lnTo>
                  <a:cubicBezTo>
                    <a:pt x="2141" y="746"/>
                    <a:pt x="2141" y="746"/>
                    <a:pt x="2141" y="746"/>
                  </a:cubicBezTo>
                  <a:cubicBezTo>
                    <a:pt x="2141" y="746"/>
                    <a:pt x="2141" y="746"/>
                    <a:pt x="2141" y="755"/>
                  </a:cubicBezTo>
                  <a:lnTo>
                    <a:pt x="2141" y="755"/>
                  </a:lnTo>
                  <a:cubicBezTo>
                    <a:pt x="2141" y="764"/>
                    <a:pt x="2141" y="764"/>
                    <a:pt x="2141" y="764"/>
                  </a:cubicBezTo>
                  <a:lnTo>
                    <a:pt x="2141" y="773"/>
                  </a:lnTo>
                  <a:cubicBezTo>
                    <a:pt x="2141" y="1520"/>
                    <a:pt x="2141" y="1520"/>
                    <a:pt x="2141" y="1520"/>
                  </a:cubicBezTo>
                  <a:cubicBezTo>
                    <a:pt x="2141" y="1529"/>
                    <a:pt x="2132" y="1537"/>
                    <a:pt x="2123" y="1537"/>
                  </a:cubicBezTo>
                  <a:cubicBezTo>
                    <a:pt x="2114" y="1537"/>
                    <a:pt x="2096" y="1529"/>
                    <a:pt x="2096" y="1520"/>
                  </a:cubicBezTo>
                  <a:cubicBezTo>
                    <a:pt x="2096" y="773"/>
                    <a:pt x="2096" y="773"/>
                    <a:pt x="2096" y="773"/>
                  </a:cubicBezTo>
                  <a:cubicBezTo>
                    <a:pt x="2096" y="449"/>
                    <a:pt x="2096" y="449"/>
                    <a:pt x="2096" y="449"/>
                  </a:cubicBezTo>
                  <a:cubicBezTo>
                    <a:pt x="2096" y="440"/>
                    <a:pt x="2096" y="440"/>
                    <a:pt x="2096" y="440"/>
                  </a:cubicBezTo>
                  <a:cubicBezTo>
                    <a:pt x="2096" y="350"/>
                    <a:pt x="2042" y="269"/>
                    <a:pt x="1961" y="233"/>
                  </a:cubicBezTo>
                  <a:cubicBezTo>
                    <a:pt x="1961" y="233"/>
                    <a:pt x="1961" y="224"/>
                    <a:pt x="1952" y="224"/>
                  </a:cubicBezTo>
                  <a:lnTo>
                    <a:pt x="1952" y="224"/>
                  </a:lnTo>
                  <a:cubicBezTo>
                    <a:pt x="1943" y="224"/>
                    <a:pt x="1934" y="224"/>
                    <a:pt x="1934" y="224"/>
                  </a:cubicBezTo>
                  <a:cubicBezTo>
                    <a:pt x="1934" y="215"/>
                    <a:pt x="1934" y="215"/>
                    <a:pt x="1934" y="215"/>
                  </a:cubicBezTo>
                  <a:cubicBezTo>
                    <a:pt x="1925" y="215"/>
                    <a:pt x="1925" y="215"/>
                    <a:pt x="1925" y="215"/>
                  </a:cubicBezTo>
                  <a:lnTo>
                    <a:pt x="1916" y="215"/>
                  </a:lnTo>
                  <a:lnTo>
                    <a:pt x="1916" y="215"/>
                  </a:lnTo>
                  <a:cubicBezTo>
                    <a:pt x="1907" y="215"/>
                    <a:pt x="1907" y="215"/>
                    <a:pt x="1907" y="215"/>
                  </a:cubicBezTo>
                  <a:cubicBezTo>
                    <a:pt x="1898" y="215"/>
                    <a:pt x="1898" y="215"/>
                    <a:pt x="1898" y="215"/>
                  </a:cubicBezTo>
                  <a:cubicBezTo>
                    <a:pt x="1898" y="215"/>
                    <a:pt x="1898" y="215"/>
                    <a:pt x="1889" y="215"/>
                  </a:cubicBezTo>
                  <a:lnTo>
                    <a:pt x="1889" y="215"/>
                  </a:lnTo>
                  <a:cubicBezTo>
                    <a:pt x="1889" y="206"/>
                    <a:pt x="1880" y="206"/>
                    <a:pt x="1880" y="206"/>
                  </a:cubicBezTo>
                  <a:lnTo>
                    <a:pt x="1880" y="206"/>
                  </a:lnTo>
                  <a:cubicBezTo>
                    <a:pt x="1871" y="206"/>
                    <a:pt x="1871" y="206"/>
                    <a:pt x="1871" y="206"/>
                  </a:cubicBezTo>
                  <a:cubicBezTo>
                    <a:pt x="1871" y="206"/>
                    <a:pt x="1871" y="206"/>
                    <a:pt x="1862" y="206"/>
                  </a:cubicBezTo>
                  <a:lnTo>
                    <a:pt x="1862" y="206"/>
                  </a:lnTo>
                  <a:cubicBezTo>
                    <a:pt x="1862" y="206"/>
                    <a:pt x="1862" y="206"/>
                    <a:pt x="1853" y="206"/>
                  </a:cubicBezTo>
                  <a:lnTo>
                    <a:pt x="1853" y="206"/>
                  </a:lnTo>
                  <a:cubicBezTo>
                    <a:pt x="1853" y="206"/>
                    <a:pt x="1844" y="206"/>
                    <a:pt x="1844" y="215"/>
                  </a:cubicBezTo>
                  <a:lnTo>
                    <a:pt x="1844" y="215"/>
                  </a:lnTo>
                  <a:cubicBezTo>
                    <a:pt x="1835" y="215"/>
                    <a:pt x="1835" y="215"/>
                    <a:pt x="1835" y="215"/>
                  </a:cubicBezTo>
                  <a:cubicBezTo>
                    <a:pt x="1835" y="215"/>
                    <a:pt x="1835" y="215"/>
                    <a:pt x="1826" y="215"/>
                  </a:cubicBezTo>
                  <a:cubicBezTo>
                    <a:pt x="1826" y="215"/>
                    <a:pt x="1826" y="215"/>
                    <a:pt x="1817" y="215"/>
                  </a:cubicBezTo>
                  <a:lnTo>
                    <a:pt x="1817" y="215"/>
                  </a:lnTo>
                  <a:lnTo>
                    <a:pt x="1808" y="215"/>
                  </a:lnTo>
                  <a:lnTo>
                    <a:pt x="1808" y="215"/>
                  </a:lnTo>
                  <a:cubicBezTo>
                    <a:pt x="1781" y="224"/>
                    <a:pt x="1763" y="233"/>
                    <a:pt x="1745" y="242"/>
                  </a:cubicBezTo>
                  <a:lnTo>
                    <a:pt x="1745" y="242"/>
                  </a:lnTo>
                  <a:lnTo>
                    <a:pt x="1736" y="251"/>
                  </a:lnTo>
                  <a:lnTo>
                    <a:pt x="1736" y="251"/>
                  </a:lnTo>
                  <a:cubicBezTo>
                    <a:pt x="1727" y="251"/>
                    <a:pt x="1727" y="251"/>
                    <a:pt x="1727" y="261"/>
                  </a:cubicBezTo>
                  <a:lnTo>
                    <a:pt x="1727" y="261"/>
                  </a:lnTo>
                  <a:cubicBezTo>
                    <a:pt x="1718" y="261"/>
                    <a:pt x="1718" y="261"/>
                    <a:pt x="1718" y="261"/>
                  </a:cubicBezTo>
                  <a:lnTo>
                    <a:pt x="1718" y="269"/>
                  </a:lnTo>
                  <a:cubicBezTo>
                    <a:pt x="1709" y="269"/>
                    <a:pt x="1709" y="269"/>
                    <a:pt x="1709" y="269"/>
                  </a:cubicBezTo>
                  <a:lnTo>
                    <a:pt x="1709" y="269"/>
                  </a:lnTo>
                  <a:cubicBezTo>
                    <a:pt x="1700" y="278"/>
                    <a:pt x="1700" y="278"/>
                    <a:pt x="1700" y="278"/>
                  </a:cubicBezTo>
                  <a:lnTo>
                    <a:pt x="1700" y="278"/>
                  </a:lnTo>
                  <a:cubicBezTo>
                    <a:pt x="1700" y="287"/>
                    <a:pt x="1691" y="287"/>
                    <a:pt x="1691" y="287"/>
                  </a:cubicBezTo>
                  <a:lnTo>
                    <a:pt x="1691" y="287"/>
                  </a:lnTo>
                  <a:lnTo>
                    <a:pt x="1691" y="297"/>
                  </a:lnTo>
                  <a:cubicBezTo>
                    <a:pt x="1682" y="297"/>
                    <a:pt x="1682" y="297"/>
                    <a:pt x="1682" y="297"/>
                  </a:cubicBezTo>
                  <a:cubicBezTo>
                    <a:pt x="1682" y="297"/>
                    <a:pt x="1682" y="297"/>
                    <a:pt x="1682" y="305"/>
                  </a:cubicBezTo>
                  <a:lnTo>
                    <a:pt x="1673" y="305"/>
                  </a:lnTo>
                  <a:cubicBezTo>
                    <a:pt x="1673" y="305"/>
                    <a:pt x="1673" y="305"/>
                    <a:pt x="1673" y="314"/>
                  </a:cubicBezTo>
                  <a:lnTo>
                    <a:pt x="1673" y="314"/>
                  </a:lnTo>
                  <a:cubicBezTo>
                    <a:pt x="1673" y="314"/>
                    <a:pt x="1664" y="314"/>
                    <a:pt x="1664" y="323"/>
                  </a:cubicBezTo>
                  <a:lnTo>
                    <a:pt x="1664" y="323"/>
                  </a:lnTo>
                  <a:cubicBezTo>
                    <a:pt x="1664" y="323"/>
                    <a:pt x="1664" y="323"/>
                    <a:pt x="1664" y="332"/>
                  </a:cubicBezTo>
                  <a:lnTo>
                    <a:pt x="1655" y="332"/>
                  </a:lnTo>
                  <a:lnTo>
                    <a:pt x="1655" y="341"/>
                  </a:lnTo>
                  <a:cubicBezTo>
                    <a:pt x="1655" y="341"/>
                    <a:pt x="1655" y="341"/>
                    <a:pt x="1655" y="350"/>
                  </a:cubicBezTo>
                  <a:lnTo>
                    <a:pt x="1655" y="350"/>
                  </a:lnTo>
                  <a:cubicBezTo>
                    <a:pt x="1655" y="350"/>
                    <a:pt x="1646" y="350"/>
                    <a:pt x="1646" y="359"/>
                  </a:cubicBezTo>
                  <a:lnTo>
                    <a:pt x="1646" y="359"/>
                  </a:lnTo>
                  <a:cubicBezTo>
                    <a:pt x="1646" y="359"/>
                    <a:pt x="1646" y="359"/>
                    <a:pt x="1646" y="368"/>
                  </a:cubicBezTo>
                  <a:lnTo>
                    <a:pt x="1646" y="368"/>
                  </a:lnTo>
                  <a:cubicBezTo>
                    <a:pt x="1646" y="368"/>
                    <a:pt x="1646" y="377"/>
                    <a:pt x="1637" y="377"/>
                  </a:cubicBezTo>
                  <a:lnTo>
                    <a:pt x="1637" y="377"/>
                  </a:lnTo>
                  <a:cubicBezTo>
                    <a:pt x="1637" y="386"/>
                    <a:pt x="1637" y="386"/>
                    <a:pt x="1637" y="386"/>
                  </a:cubicBezTo>
                  <a:cubicBezTo>
                    <a:pt x="1637" y="386"/>
                    <a:pt x="1637" y="386"/>
                    <a:pt x="1637" y="395"/>
                  </a:cubicBezTo>
                  <a:lnTo>
                    <a:pt x="1637" y="395"/>
                  </a:lnTo>
                  <a:lnTo>
                    <a:pt x="1637" y="404"/>
                  </a:lnTo>
                  <a:cubicBezTo>
                    <a:pt x="1637" y="404"/>
                    <a:pt x="1637" y="404"/>
                    <a:pt x="1637" y="413"/>
                  </a:cubicBezTo>
                  <a:lnTo>
                    <a:pt x="1637" y="413"/>
                  </a:lnTo>
                  <a:lnTo>
                    <a:pt x="1637" y="422"/>
                  </a:lnTo>
                  <a:cubicBezTo>
                    <a:pt x="1637" y="422"/>
                    <a:pt x="1628" y="422"/>
                    <a:pt x="1628" y="431"/>
                  </a:cubicBezTo>
                  <a:lnTo>
                    <a:pt x="1628" y="431"/>
                  </a:lnTo>
                  <a:cubicBezTo>
                    <a:pt x="1628" y="440"/>
                    <a:pt x="1628" y="440"/>
                    <a:pt x="1628" y="440"/>
                  </a:cubicBezTo>
                  <a:cubicBezTo>
                    <a:pt x="1628" y="1520"/>
                    <a:pt x="1628" y="1520"/>
                    <a:pt x="1628" y="1520"/>
                  </a:cubicBezTo>
                  <a:cubicBezTo>
                    <a:pt x="1628" y="1529"/>
                    <a:pt x="1628" y="1537"/>
                    <a:pt x="1619" y="1537"/>
                  </a:cubicBezTo>
                  <a:cubicBezTo>
                    <a:pt x="1601" y="1537"/>
                    <a:pt x="1592" y="1529"/>
                    <a:pt x="1592" y="1520"/>
                  </a:cubicBezTo>
                  <a:cubicBezTo>
                    <a:pt x="1592" y="440"/>
                    <a:pt x="1592" y="440"/>
                    <a:pt x="1592" y="440"/>
                  </a:cubicBezTo>
                  <a:cubicBezTo>
                    <a:pt x="1592" y="233"/>
                    <a:pt x="1592" y="233"/>
                    <a:pt x="1592" y="233"/>
                  </a:cubicBezTo>
                  <a:lnTo>
                    <a:pt x="1592" y="233"/>
                  </a:lnTo>
                  <a:cubicBezTo>
                    <a:pt x="1592" y="134"/>
                    <a:pt x="1538" y="54"/>
                    <a:pt x="1448" y="18"/>
                  </a:cubicBezTo>
                  <a:lnTo>
                    <a:pt x="1448" y="18"/>
                  </a:lnTo>
                  <a:cubicBezTo>
                    <a:pt x="1448" y="18"/>
                    <a:pt x="1439" y="18"/>
                    <a:pt x="1439" y="9"/>
                  </a:cubicBezTo>
                  <a:lnTo>
                    <a:pt x="1430" y="9"/>
                  </a:lnTo>
                  <a:cubicBezTo>
                    <a:pt x="1421" y="9"/>
                    <a:pt x="1421" y="9"/>
                    <a:pt x="1421" y="9"/>
                  </a:cubicBezTo>
                  <a:cubicBezTo>
                    <a:pt x="1421" y="9"/>
                    <a:pt x="1421" y="9"/>
                    <a:pt x="1412" y="9"/>
                  </a:cubicBezTo>
                  <a:cubicBezTo>
                    <a:pt x="1412" y="0"/>
                    <a:pt x="1412" y="0"/>
                    <a:pt x="1412" y="0"/>
                  </a:cubicBezTo>
                  <a:cubicBezTo>
                    <a:pt x="1403" y="0"/>
                    <a:pt x="1403" y="0"/>
                    <a:pt x="1403" y="0"/>
                  </a:cubicBezTo>
                  <a:lnTo>
                    <a:pt x="1394" y="0"/>
                  </a:lnTo>
                  <a:lnTo>
                    <a:pt x="1394" y="0"/>
                  </a:lnTo>
                  <a:lnTo>
                    <a:pt x="1385" y="0"/>
                  </a:lnTo>
                  <a:lnTo>
                    <a:pt x="1385" y="0"/>
                  </a:lnTo>
                  <a:cubicBezTo>
                    <a:pt x="1376" y="0"/>
                    <a:pt x="1376" y="0"/>
                    <a:pt x="1376" y="0"/>
                  </a:cubicBezTo>
                  <a:cubicBezTo>
                    <a:pt x="1367" y="0"/>
                    <a:pt x="1367" y="0"/>
                    <a:pt x="1367" y="0"/>
                  </a:cubicBezTo>
                  <a:cubicBezTo>
                    <a:pt x="1367" y="0"/>
                    <a:pt x="1367" y="0"/>
                    <a:pt x="1358" y="0"/>
                  </a:cubicBezTo>
                  <a:lnTo>
                    <a:pt x="1358" y="0"/>
                  </a:lnTo>
                  <a:lnTo>
                    <a:pt x="1358" y="0"/>
                  </a:lnTo>
                  <a:lnTo>
                    <a:pt x="1349" y="0"/>
                  </a:lnTo>
                  <a:cubicBezTo>
                    <a:pt x="1349" y="0"/>
                    <a:pt x="1349" y="0"/>
                    <a:pt x="1340" y="0"/>
                  </a:cubicBezTo>
                  <a:lnTo>
                    <a:pt x="1340" y="0"/>
                  </a:lnTo>
                  <a:lnTo>
                    <a:pt x="1331" y="0"/>
                  </a:lnTo>
                  <a:cubicBezTo>
                    <a:pt x="1331" y="0"/>
                    <a:pt x="1331" y="0"/>
                    <a:pt x="1322" y="0"/>
                  </a:cubicBezTo>
                  <a:lnTo>
                    <a:pt x="1322" y="0"/>
                  </a:lnTo>
                  <a:lnTo>
                    <a:pt x="1313" y="0"/>
                  </a:lnTo>
                  <a:lnTo>
                    <a:pt x="1313" y="0"/>
                  </a:lnTo>
                  <a:cubicBezTo>
                    <a:pt x="1304" y="0"/>
                    <a:pt x="1304" y="0"/>
                    <a:pt x="1304" y="9"/>
                  </a:cubicBezTo>
                  <a:cubicBezTo>
                    <a:pt x="1304" y="9"/>
                    <a:pt x="1304" y="9"/>
                    <a:pt x="1295" y="9"/>
                  </a:cubicBezTo>
                  <a:cubicBezTo>
                    <a:pt x="1277" y="9"/>
                    <a:pt x="1259" y="18"/>
                    <a:pt x="1241" y="35"/>
                  </a:cubicBezTo>
                  <a:cubicBezTo>
                    <a:pt x="1232" y="35"/>
                    <a:pt x="1232" y="35"/>
                    <a:pt x="1232" y="35"/>
                  </a:cubicBezTo>
                  <a:cubicBezTo>
                    <a:pt x="1232" y="35"/>
                    <a:pt x="1232" y="35"/>
                    <a:pt x="1223" y="35"/>
                  </a:cubicBezTo>
                  <a:lnTo>
                    <a:pt x="1223" y="35"/>
                  </a:lnTo>
                  <a:cubicBezTo>
                    <a:pt x="1223" y="45"/>
                    <a:pt x="1223" y="45"/>
                    <a:pt x="1214" y="45"/>
                  </a:cubicBezTo>
                  <a:lnTo>
                    <a:pt x="1214" y="45"/>
                  </a:lnTo>
                  <a:cubicBezTo>
                    <a:pt x="1214" y="45"/>
                    <a:pt x="1214" y="45"/>
                    <a:pt x="1214" y="54"/>
                  </a:cubicBezTo>
                  <a:cubicBezTo>
                    <a:pt x="1205" y="54"/>
                    <a:pt x="1205" y="54"/>
                    <a:pt x="1205" y="54"/>
                  </a:cubicBezTo>
                  <a:lnTo>
                    <a:pt x="1205" y="54"/>
                  </a:lnTo>
                  <a:cubicBezTo>
                    <a:pt x="1196" y="63"/>
                    <a:pt x="1196" y="63"/>
                    <a:pt x="1196" y="63"/>
                  </a:cubicBezTo>
                  <a:lnTo>
                    <a:pt x="1196" y="63"/>
                  </a:lnTo>
                  <a:lnTo>
                    <a:pt x="1187" y="71"/>
                  </a:lnTo>
                  <a:lnTo>
                    <a:pt x="1187" y="71"/>
                  </a:lnTo>
                  <a:cubicBezTo>
                    <a:pt x="1187" y="71"/>
                    <a:pt x="1187" y="71"/>
                    <a:pt x="1178" y="81"/>
                  </a:cubicBezTo>
                  <a:lnTo>
                    <a:pt x="1178" y="81"/>
                  </a:lnTo>
                  <a:cubicBezTo>
                    <a:pt x="1178" y="81"/>
                    <a:pt x="1178" y="81"/>
                    <a:pt x="1178" y="90"/>
                  </a:cubicBezTo>
                  <a:lnTo>
                    <a:pt x="1169" y="90"/>
                  </a:lnTo>
                  <a:cubicBezTo>
                    <a:pt x="1169" y="90"/>
                    <a:pt x="1169" y="90"/>
                    <a:pt x="1169" y="99"/>
                  </a:cubicBezTo>
                  <a:lnTo>
                    <a:pt x="1169" y="99"/>
                  </a:lnTo>
                  <a:cubicBezTo>
                    <a:pt x="1160" y="99"/>
                    <a:pt x="1160" y="99"/>
                    <a:pt x="1160" y="107"/>
                  </a:cubicBezTo>
                  <a:lnTo>
                    <a:pt x="1160" y="107"/>
                  </a:lnTo>
                  <a:cubicBezTo>
                    <a:pt x="1160" y="107"/>
                    <a:pt x="1160" y="107"/>
                    <a:pt x="1160" y="117"/>
                  </a:cubicBezTo>
                  <a:cubicBezTo>
                    <a:pt x="1151" y="117"/>
                    <a:pt x="1151" y="117"/>
                    <a:pt x="1151" y="117"/>
                  </a:cubicBezTo>
                  <a:cubicBezTo>
                    <a:pt x="1151" y="117"/>
                    <a:pt x="1151" y="117"/>
                    <a:pt x="1151" y="126"/>
                  </a:cubicBezTo>
                  <a:lnTo>
                    <a:pt x="1151" y="126"/>
                  </a:lnTo>
                  <a:cubicBezTo>
                    <a:pt x="1151" y="126"/>
                    <a:pt x="1151" y="134"/>
                    <a:pt x="1142" y="134"/>
                  </a:cubicBezTo>
                  <a:lnTo>
                    <a:pt x="1142" y="134"/>
                  </a:lnTo>
                  <a:lnTo>
                    <a:pt x="1142" y="143"/>
                  </a:lnTo>
                  <a:lnTo>
                    <a:pt x="1142" y="143"/>
                  </a:lnTo>
                  <a:cubicBezTo>
                    <a:pt x="1142" y="153"/>
                    <a:pt x="1142" y="153"/>
                    <a:pt x="1133" y="153"/>
                  </a:cubicBezTo>
                  <a:lnTo>
                    <a:pt x="1133" y="153"/>
                  </a:lnTo>
                  <a:cubicBezTo>
                    <a:pt x="1133" y="162"/>
                    <a:pt x="1133" y="162"/>
                    <a:pt x="1133" y="162"/>
                  </a:cubicBezTo>
                  <a:cubicBezTo>
                    <a:pt x="1133" y="162"/>
                    <a:pt x="1133" y="162"/>
                    <a:pt x="1133" y="170"/>
                  </a:cubicBezTo>
                  <a:lnTo>
                    <a:pt x="1133" y="170"/>
                  </a:lnTo>
                  <a:cubicBezTo>
                    <a:pt x="1133" y="179"/>
                    <a:pt x="1133" y="179"/>
                    <a:pt x="1133" y="179"/>
                  </a:cubicBezTo>
                  <a:cubicBezTo>
                    <a:pt x="1133" y="179"/>
                    <a:pt x="1133" y="179"/>
                    <a:pt x="1124" y="188"/>
                  </a:cubicBezTo>
                  <a:lnTo>
                    <a:pt x="1124" y="188"/>
                  </a:lnTo>
                  <a:lnTo>
                    <a:pt x="1124" y="198"/>
                  </a:lnTo>
                  <a:lnTo>
                    <a:pt x="1124" y="198"/>
                  </a:lnTo>
                  <a:cubicBezTo>
                    <a:pt x="1124" y="206"/>
                    <a:pt x="1124" y="206"/>
                    <a:pt x="1124" y="206"/>
                  </a:cubicBezTo>
                  <a:lnTo>
                    <a:pt x="1124" y="215"/>
                  </a:lnTo>
                  <a:lnTo>
                    <a:pt x="1124" y="215"/>
                  </a:lnTo>
                  <a:cubicBezTo>
                    <a:pt x="1124" y="224"/>
                    <a:pt x="1124" y="224"/>
                    <a:pt x="1124" y="233"/>
                  </a:cubicBezTo>
                  <a:lnTo>
                    <a:pt x="1124" y="233"/>
                  </a:lnTo>
                  <a:lnTo>
                    <a:pt x="1124" y="233"/>
                  </a:lnTo>
                  <a:cubicBezTo>
                    <a:pt x="1124" y="494"/>
                    <a:pt x="1124" y="494"/>
                    <a:pt x="1124" y="494"/>
                  </a:cubicBezTo>
                  <a:cubicBezTo>
                    <a:pt x="1124" y="1520"/>
                    <a:pt x="1124" y="1520"/>
                    <a:pt x="1124" y="1520"/>
                  </a:cubicBezTo>
                  <a:cubicBezTo>
                    <a:pt x="1124" y="1529"/>
                    <a:pt x="1115" y="1537"/>
                    <a:pt x="1106" y="1537"/>
                  </a:cubicBezTo>
                  <a:cubicBezTo>
                    <a:pt x="1097" y="1537"/>
                    <a:pt x="1088" y="1529"/>
                    <a:pt x="1088" y="1520"/>
                  </a:cubicBezTo>
                  <a:cubicBezTo>
                    <a:pt x="1088" y="494"/>
                    <a:pt x="1088" y="494"/>
                    <a:pt x="1088" y="494"/>
                  </a:cubicBezTo>
                  <a:cubicBezTo>
                    <a:pt x="1088" y="494"/>
                    <a:pt x="1088" y="494"/>
                    <a:pt x="1088" y="485"/>
                  </a:cubicBezTo>
                  <a:lnTo>
                    <a:pt x="1088" y="485"/>
                  </a:lnTo>
                  <a:cubicBezTo>
                    <a:pt x="1079" y="476"/>
                    <a:pt x="1079" y="476"/>
                    <a:pt x="1079" y="476"/>
                  </a:cubicBezTo>
                  <a:lnTo>
                    <a:pt x="1079" y="467"/>
                  </a:lnTo>
                  <a:lnTo>
                    <a:pt x="1079" y="467"/>
                  </a:lnTo>
                  <a:cubicBezTo>
                    <a:pt x="1079" y="458"/>
                    <a:pt x="1079" y="458"/>
                    <a:pt x="1079" y="458"/>
                  </a:cubicBezTo>
                  <a:lnTo>
                    <a:pt x="1079" y="449"/>
                  </a:lnTo>
                  <a:cubicBezTo>
                    <a:pt x="1079" y="449"/>
                    <a:pt x="1079" y="449"/>
                    <a:pt x="1079" y="440"/>
                  </a:cubicBezTo>
                  <a:lnTo>
                    <a:pt x="1079" y="440"/>
                  </a:lnTo>
                  <a:cubicBezTo>
                    <a:pt x="1079" y="440"/>
                    <a:pt x="1079" y="440"/>
                    <a:pt x="1079" y="431"/>
                  </a:cubicBezTo>
                  <a:cubicBezTo>
                    <a:pt x="1079" y="431"/>
                    <a:pt x="1079" y="431"/>
                    <a:pt x="1070" y="431"/>
                  </a:cubicBezTo>
                  <a:lnTo>
                    <a:pt x="1070" y="422"/>
                  </a:lnTo>
                  <a:lnTo>
                    <a:pt x="1070" y="422"/>
                  </a:lnTo>
                  <a:cubicBezTo>
                    <a:pt x="1070" y="413"/>
                    <a:pt x="1070" y="413"/>
                    <a:pt x="1070" y="413"/>
                  </a:cubicBezTo>
                  <a:lnTo>
                    <a:pt x="1070" y="413"/>
                  </a:lnTo>
                  <a:cubicBezTo>
                    <a:pt x="1070" y="404"/>
                    <a:pt x="1061" y="404"/>
                    <a:pt x="1061" y="404"/>
                  </a:cubicBezTo>
                  <a:cubicBezTo>
                    <a:pt x="1061" y="404"/>
                    <a:pt x="1061" y="404"/>
                    <a:pt x="1061" y="395"/>
                  </a:cubicBezTo>
                  <a:lnTo>
                    <a:pt x="1061" y="395"/>
                  </a:lnTo>
                  <a:lnTo>
                    <a:pt x="1061" y="386"/>
                  </a:lnTo>
                  <a:cubicBezTo>
                    <a:pt x="1052" y="386"/>
                    <a:pt x="1052" y="386"/>
                    <a:pt x="1052" y="386"/>
                  </a:cubicBezTo>
                  <a:cubicBezTo>
                    <a:pt x="1052" y="377"/>
                    <a:pt x="1052" y="377"/>
                    <a:pt x="1052" y="377"/>
                  </a:cubicBezTo>
                  <a:lnTo>
                    <a:pt x="1052" y="377"/>
                  </a:lnTo>
                  <a:cubicBezTo>
                    <a:pt x="1052" y="368"/>
                    <a:pt x="1043" y="368"/>
                    <a:pt x="1043" y="368"/>
                  </a:cubicBezTo>
                  <a:lnTo>
                    <a:pt x="1043" y="368"/>
                  </a:lnTo>
                  <a:cubicBezTo>
                    <a:pt x="1043" y="359"/>
                    <a:pt x="1043" y="359"/>
                    <a:pt x="1043" y="359"/>
                  </a:cubicBezTo>
                  <a:lnTo>
                    <a:pt x="1034" y="359"/>
                  </a:lnTo>
                  <a:cubicBezTo>
                    <a:pt x="1034" y="350"/>
                    <a:pt x="1034" y="350"/>
                    <a:pt x="1034" y="350"/>
                  </a:cubicBezTo>
                  <a:cubicBezTo>
                    <a:pt x="1034" y="350"/>
                    <a:pt x="1034" y="350"/>
                    <a:pt x="1025" y="350"/>
                  </a:cubicBezTo>
                  <a:lnTo>
                    <a:pt x="1025" y="341"/>
                  </a:lnTo>
                  <a:lnTo>
                    <a:pt x="1025" y="341"/>
                  </a:lnTo>
                  <a:lnTo>
                    <a:pt x="1016" y="332"/>
                  </a:lnTo>
                  <a:lnTo>
                    <a:pt x="1016" y="332"/>
                  </a:lnTo>
                  <a:cubicBezTo>
                    <a:pt x="1016" y="332"/>
                    <a:pt x="1016" y="332"/>
                    <a:pt x="1007" y="323"/>
                  </a:cubicBezTo>
                  <a:lnTo>
                    <a:pt x="1007" y="323"/>
                  </a:lnTo>
                  <a:cubicBezTo>
                    <a:pt x="1007" y="323"/>
                    <a:pt x="1007" y="323"/>
                    <a:pt x="998" y="323"/>
                  </a:cubicBezTo>
                  <a:cubicBezTo>
                    <a:pt x="998" y="314"/>
                    <a:pt x="998" y="314"/>
                    <a:pt x="998" y="314"/>
                  </a:cubicBezTo>
                  <a:cubicBezTo>
                    <a:pt x="998" y="314"/>
                    <a:pt x="998" y="314"/>
                    <a:pt x="989" y="314"/>
                  </a:cubicBezTo>
                  <a:lnTo>
                    <a:pt x="989" y="314"/>
                  </a:lnTo>
                  <a:cubicBezTo>
                    <a:pt x="989" y="305"/>
                    <a:pt x="989" y="305"/>
                    <a:pt x="980" y="305"/>
                  </a:cubicBezTo>
                  <a:lnTo>
                    <a:pt x="980" y="305"/>
                  </a:lnTo>
                  <a:cubicBezTo>
                    <a:pt x="962" y="287"/>
                    <a:pt x="935" y="278"/>
                    <a:pt x="909" y="269"/>
                  </a:cubicBezTo>
                  <a:lnTo>
                    <a:pt x="909" y="269"/>
                  </a:lnTo>
                  <a:lnTo>
                    <a:pt x="899" y="269"/>
                  </a:lnTo>
                  <a:lnTo>
                    <a:pt x="899" y="269"/>
                  </a:lnTo>
                  <a:cubicBezTo>
                    <a:pt x="890" y="269"/>
                    <a:pt x="890" y="269"/>
                    <a:pt x="890" y="269"/>
                  </a:cubicBezTo>
                  <a:cubicBezTo>
                    <a:pt x="881" y="269"/>
                    <a:pt x="881" y="269"/>
                    <a:pt x="881" y="269"/>
                  </a:cubicBezTo>
                  <a:cubicBezTo>
                    <a:pt x="881" y="269"/>
                    <a:pt x="881" y="269"/>
                    <a:pt x="873" y="269"/>
                  </a:cubicBezTo>
                  <a:lnTo>
                    <a:pt x="873" y="261"/>
                  </a:lnTo>
                  <a:lnTo>
                    <a:pt x="863" y="261"/>
                  </a:lnTo>
                  <a:lnTo>
                    <a:pt x="863" y="261"/>
                  </a:lnTo>
                  <a:cubicBezTo>
                    <a:pt x="854" y="261"/>
                    <a:pt x="854" y="261"/>
                    <a:pt x="854" y="261"/>
                  </a:cubicBezTo>
                  <a:lnTo>
                    <a:pt x="854" y="261"/>
                  </a:lnTo>
                  <a:cubicBezTo>
                    <a:pt x="845" y="261"/>
                    <a:pt x="845" y="261"/>
                    <a:pt x="845" y="261"/>
                  </a:cubicBezTo>
                  <a:cubicBezTo>
                    <a:pt x="845" y="261"/>
                    <a:pt x="845" y="261"/>
                    <a:pt x="837" y="261"/>
                  </a:cubicBezTo>
                  <a:lnTo>
                    <a:pt x="837" y="261"/>
                  </a:lnTo>
                  <a:cubicBezTo>
                    <a:pt x="837" y="261"/>
                    <a:pt x="827" y="261"/>
                    <a:pt x="827" y="269"/>
                  </a:cubicBezTo>
                  <a:lnTo>
                    <a:pt x="827" y="269"/>
                  </a:lnTo>
                  <a:cubicBezTo>
                    <a:pt x="818" y="269"/>
                    <a:pt x="818" y="269"/>
                    <a:pt x="818" y="269"/>
                  </a:cubicBezTo>
                  <a:lnTo>
                    <a:pt x="810" y="269"/>
                  </a:lnTo>
                  <a:cubicBezTo>
                    <a:pt x="810" y="269"/>
                    <a:pt x="810" y="269"/>
                    <a:pt x="801" y="269"/>
                  </a:cubicBezTo>
                  <a:lnTo>
                    <a:pt x="801" y="269"/>
                  </a:lnTo>
                  <a:lnTo>
                    <a:pt x="791" y="269"/>
                  </a:lnTo>
                  <a:lnTo>
                    <a:pt x="791" y="269"/>
                  </a:lnTo>
                  <a:cubicBezTo>
                    <a:pt x="782" y="269"/>
                    <a:pt x="782" y="269"/>
                    <a:pt x="782" y="269"/>
                  </a:cubicBezTo>
                  <a:cubicBezTo>
                    <a:pt x="774" y="278"/>
                    <a:pt x="774" y="278"/>
                    <a:pt x="765" y="278"/>
                  </a:cubicBezTo>
                  <a:lnTo>
                    <a:pt x="765" y="278"/>
                  </a:lnTo>
                  <a:cubicBezTo>
                    <a:pt x="755" y="278"/>
                    <a:pt x="755" y="287"/>
                    <a:pt x="755" y="287"/>
                  </a:cubicBezTo>
                  <a:cubicBezTo>
                    <a:pt x="675" y="323"/>
                    <a:pt x="621" y="404"/>
                    <a:pt x="621" y="494"/>
                  </a:cubicBezTo>
                  <a:cubicBezTo>
                    <a:pt x="621" y="503"/>
                    <a:pt x="621" y="503"/>
                    <a:pt x="621" y="503"/>
                  </a:cubicBezTo>
                  <a:cubicBezTo>
                    <a:pt x="621" y="1520"/>
                    <a:pt x="621" y="1520"/>
                    <a:pt x="621" y="1520"/>
                  </a:cubicBezTo>
                  <a:cubicBezTo>
                    <a:pt x="621" y="1897"/>
                    <a:pt x="621" y="1897"/>
                    <a:pt x="621" y="1897"/>
                  </a:cubicBezTo>
                  <a:cubicBezTo>
                    <a:pt x="621" y="1924"/>
                    <a:pt x="594" y="1951"/>
                    <a:pt x="567" y="1951"/>
                  </a:cubicBezTo>
                  <a:cubicBezTo>
                    <a:pt x="540" y="1960"/>
                    <a:pt x="513" y="1933"/>
                    <a:pt x="513" y="1906"/>
                  </a:cubicBezTo>
                  <a:cubicBezTo>
                    <a:pt x="486" y="1592"/>
                    <a:pt x="486" y="1592"/>
                    <a:pt x="486" y="1592"/>
                  </a:cubicBezTo>
                  <a:cubicBezTo>
                    <a:pt x="468" y="1457"/>
                    <a:pt x="351" y="1367"/>
                    <a:pt x="216" y="1385"/>
                  </a:cubicBezTo>
                  <a:cubicBezTo>
                    <a:pt x="90" y="1403"/>
                    <a:pt x="0" y="1520"/>
                    <a:pt x="18" y="1654"/>
                  </a:cubicBezTo>
                  <a:cubicBezTo>
                    <a:pt x="135" y="2509"/>
                    <a:pt x="135" y="2509"/>
                    <a:pt x="135" y="2509"/>
                  </a:cubicBezTo>
                  <a:cubicBezTo>
                    <a:pt x="162" y="2608"/>
                    <a:pt x="162" y="2608"/>
                    <a:pt x="162" y="2608"/>
                  </a:cubicBezTo>
                  <a:cubicBezTo>
                    <a:pt x="207" y="2698"/>
                    <a:pt x="252" y="2788"/>
                    <a:pt x="306" y="2869"/>
                  </a:cubicBezTo>
                  <a:cubicBezTo>
                    <a:pt x="396" y="2995"/>
                    <a:pt x="495" y="3111"/>
                    <a:pt x="611" y="3219"/>
                  </a:cubicBezTo>
                  <a:cubicBezTo>
                    <a:pt x="621" y="3219"/>
                    <a:pt x="621" y="3219"/>
                    <a:pt x="621" y="3219"/>
                  </a:cubicBezTo>
                  <a:cubicBezTo>
                    <a:pt x="621" y="3228"/>
                    <a:pt x="621" y="3228"/>
                    <a:pt x="621" y="3228"/>
                  </a:cubicBezTo>
                  <a:cubicBezTo>
                    <a:pt x="621" y="3759"/>
                    <a:pt x="621" y="3759"/>
                    <a:pt x="621" y="3759"/>
                  </a:cubicBezTo>
                  <a:lnTo>
                    <a:pt x="621" y="3759"/>
                  </a:lnTo>
                  <a:cubicBezTo>
                    <a:pt x="621" y="3768"/>
                    <a:pt x="630" y="3777"/>
                    <a:pt x="639" y="3777"/>
                  </a:cubicBezTo>
                  <a:cubicBezTo>
                    <a:pt x="2078" y="3777"/>
                    <a:pt x="2078" y="3777"/>
                    <a:pt x="2078" y="3777"/>
                  </a:cubicBezTo>
                  <a:cubicBezTo>
                    <a:pt x="2087" y="3777"/>
                    <a:pt x="2096" y="3768"/>
                    <a:pt x="2096" y="3759"/>
                  </a:cubicBezTo>
                  <a:lnTo>
                    <a:pt x="2096" y="3759"/>
                  </a:lnTo>
                  <a:cubicBezTo>
                    <a:pt x="2096" y="3031"/>
                    <a:pt x="2096" y="3031"/>
                    <a:pt x="2096" y="3031"/>
                  </a:cubicBezTo>
                  <a:cubicBezTo>
                    <a:pt x="2105" y="3031"/>
                    <a:pt x="2105" y="3031"/>
                    <a:pt x="2105" y="3031"/>
                  </a:cubicBezTo>
                  <a:cubicBezTo>
                    <a:pt x="2420" y="2824"/>
                    <a:pt x="2608" y="2473"/>
                    <a:pt x="2608" y="2095"/>
                  </a:cubicBezTo>
                  <a:cubicBezTo>
                    <a:pt x="2608" y="1520"/>
                    <a:pt x="2608" y="1520"/>
                    <a:pt x="2608" y="1520"/>
                  </a:cubicBezTo>
                  <a:cubicBezTo>
                    <a:pt x="2608" y="782"/>
                    <a:pt x="2608" y="782"/>
                    <a:pt x="2608" y="782"/>
                  </a:cubicBezTo>
                  <a:cubicBezTo>
                    <a:pt x="2608" y="773"/>
                    <a:pt x="2608" y="773"/>
                    <a:pt x="2608" y="773"/>
                  </a:cubicBezTo>
                  <a:cubicBezTo>
                    <a:pt x="2608" y="683"/>
                    <a:pt x="2545" y="602"/>
                    <a:pt x="2464" y="557"/>
                  </a:cubicBezTo>
                </a:path>
              </a:pathLst>
            </a:custGeom>
            <a:solidFill>
              <a:srgbClr val="F2CF6D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Freeform 357">
              <a:extLst>
                <a:ext uri="{FF2B5EF4-FFF2-40B4-BE49-F238E27FC236}">
                  <a16:creationId xmlns:a16="http://schemas.microsoft.com/office/drawing/2014/main" id="{EFCD58C3-D6C2-194B-9E32-86BD4929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3233" y="4172263"/>
              <a:ext cx="899791" cy="1031577"/>
            </a:xfrm>
            <a:custGeom>
              <a:avLst/>
              <a:gdLst>
                <a:gd name="T0" fmla="*/ 864 w 873"/>
                <a:gd name="T1" fmla="*/ 980 h 999"/>
                <a:gd name="T2" fmla="*/ 864 w 873"/>
                <a:gd name="T3" fmla="*/ 980 h 999"/>
                <a:gd name="T4" fmla="*/ 872 w 873"/>
                <a:gd name="T5" fmla="*/ 971 h 999"/>
                <a:gd name="T6" fmla="*/ 872 w 873"/>
                <a:gd name="T7" fmla="*/ 962 h 999"/>
                <a:gd name="T8" fmla="*/ 872 w 873"/>
                <a:gd name="T9" fmla="*/ 953 h 999"/>
                <a:gd name="T10" fmla="*/ 864 w 873"/>
                <a:gd name="T11" fmla="*/ 944 h 999"/>
                <a:gd name="T12" fmla="*/ 468 w 873"/>
                <a:gd name="T13" fmla="*/ 18 h 999"/>
                <a:gd name="T14" fmla="*/ 468 w 873"/>
                <a:gd name="T15" fmla="*/ 18 h 999"/>
                <a:gd name="T16" fmla="*/ 468 w 873"/>
                <a:gd name="T17" fmla="*/ 9 h 999"/>
                <a:gd name="T18" fmla="*/ 459 w 873"/>
                <a:gd name="T19" fmla="*/ 9 h 999"/>
                <a:gd name="T20" fmla="*/ 459 w 873"/>
                <a:gd name="T21" fmla="*/ 0 h 999"/>
                <a:gd name="T22" fmla="*/ 450 w 873"/>
                <a:gd name="T23" fmla="*/ 0 h 999"/>
                <a:gd name="T24" fmla="*/ 450 w 873"/>
                <a:gd name="T25" fmla="*/ 0 h 999"/>
                <a:gd name="T26" fmla="*/ 441 w 873"/>
                <a:gd name="T27" fmla="*/ 0 h 999"/>
                <a:gd name="T28" fmla="*/ 441 w 873"/>
                <a:gd name="T29" fmla="*/ 0 h 999"/>
                <a:gd name="T30" fmla="*/ 432 w 873"/>
                <a:gd name="T31" fmla="*/ 0 h 999"/>
                <a:gd name="T32" fmla="*/ 423 w 873"/>
                <a:gd name="T33" fmla="*/ 0 h 999"/>
                <a:gd name="T34" fmla="*/ 423 w 873"/>
                <a:gd name="T35" fmla="*/ 0 h 999"/>
                <a:gd name="T36" fmla="*/ 414 w 873"/>
                <a:gd name="T37" fmla="*/ 0 h 999"/>
                <a:gd name="T38" fmla="*/ 414 w 873"/>
                <a:gd name="T39" fmla="*/ 9 h 999"/>
                <a:gd name="T40" fmla="*/ 414 w 873"/>
                <a:gd name="T41" fmla="*/ 9 h 999"/>
                <a:gd name="T42" fmla="*/ 405 w 873"/>
                <a:gd name="T43" fmla="*/ 18 h 999"/>
                <a:gd name="T44" fmla="*/ 405 w 873"/>
                <a:gd name="T45" fmla="*/ 18 h 999"/>
                <a:gd name="T46" fmla="*/ 9 w 873"/>
                <a:gd name="T47" fmla="*/ 944 h 999"/>
                <a:gd name="T48" fmla="*/ 0 w 873"/>
                <a:gd name="T49" fmla="*/ 953 h 999"/>
                <a:gd name="T50" fmla="*/ 0 w 873"/>
                <a:gd name="T51" fmla="*/ 962 h 999"/>
                <a:gd name="T52" fmla="*/ 0 w 873"/>
                <a:gd name="T53" fmla="*/ 962 h 999"/>
                <a:gd name="T54" fmla="*/ 0 w 873"/>
                <a:gd name="T55" fmla="*/ 971 h 999"/>
                <a:gd name="T56" fmla="*/ 9 w 873"/>
                <a:gd name="T57" fmla="*/ 980 h 999"/>
                <a:gd name="T58" fmla="*/ 9 w 873"/>
                <a:gd name="T59" fmla="*/ 980 h 999"/>
                <a:gd name="T60" fmla="*/ 9 w 873"/>
                <a:gd name="T61" fmla="*/ 989 h 999"/>
                <a:gd name="T62" fmla="*/ 18 w 873"/>
                <a:gd name="T63" fmla="*/ 989 h 999"/>
                <a:gd name="T64" fmla="*/ 18 w 873"/>
                <a:gd name="T65" fmla="*/ 998 h 999"/>
                <a:gd name="T66" fmla="*/ 27 w 873"/>
                <a:gd name="T67" fmla="*/ 998 h 999"/>
                <a:gd name="T68" fmla="*/ 36 w 873"/>
                <a:gd name="T69" fmla="*/ 998 h 999"/>
                <a:gd name="T70" fmla="*/ 36 w 873"/>
                <a:gd name="T71" fmla="*/ 998 h 999"/>
                <a:gd name="T72" fmla="*/ 45 w 873"/>
                <a:gd name="T73" fmla="*/ 998 h 999"/>
                <a:gd name="T74" fmla="*/ 54 w 873"/>
                <a:gd name="T75" fmla="*/ 998 h 999"/>
                <a:gd name="T76" fmla="*/ 441 w 873"/>
                <a:gd name="T77" fmla="*/ 746 h 999"/>
                <a:gd name="T78" fmla="*/ 819 w 873"/>
                <a:gd name="T79" fmla="*/ 998 h 999"/>
                <a:gd name="T80" fmla="*/ 828 w 873"/>
                <a:gd name="T81" fmla="*/ 998 h 999"/>
                <a:gd name="T82" fmla="*/ 837 w 873"/>
                <a:gd name="T83" fmla="*/ 998 h 999"/>
                <a:gd name="T84" fmla="*/ 837 w 873"/>
                <a:gd name="T85" fmla="*/ 998 h 999"/>
                <a:gd name="T86" fmla="*/ 846 w 873"/>
                <a:gd name="T87" fmla="*/ 998 h 999"/>
                <a:gd name="T88" fmla="*/ 855 w 873"/>
                <a:gd name="T89" fmla="*/ 998 h 999"/>
                <a:gd name="T90" fmla="*/ 855 w 873"/>
                <a:gd name="T91" fmla="*/ 989 h 999"/>
                <a:gd name="T92" fmla="*/ 459 w 873"/>
                <a:gd name="T93" fmla="*/ 674 h 999"/>
                <a:gd name="T94" fmla="*/ 459 w 873"/>
                <a:gd name="T95" fmla="*/ 674 h 999"/>
                <a:gd name="T96" fmla="*/ 450 w 873"/>
                <a:gd name="T97" fmla="*/ 665 h 999"/>
                <a:gd name="T98" fmla="*/ 450 w 873"/>
                <a:gd name="T99" fmla="*/ 665 h 999"/>
                <a:gd name="T100" fmla="*/ 441 w 873"/>
                <a:gd name="T101" fmla="*/ 665 h 999"/>
                <a:gd name="T102" fmla="*/ 432 w 873"/>
                <a:gd name="T103" fmla="*/ 665 h 999"/>
                <a:gd name="T104" fmla="*/ 432 w 873"/>
                <a:gd name="T105" fmla="*/ 665 h 999"/>
                <a:gd name="T106" fmla="*/ 423 w 873"/>
                <a:gd name="T107" fmla="*/ 665 h 999"/>
                <a:gd name="T108" fmla="*/ 423 w 873"/>
                <a:gd name="T109" fmla="*/ 665 h 999"/>
                <a:gd name="T110" fmla="*/ 414 w 873"/>
                <a:gd name="T111" fmla="*/ 674 h 999"/>
                <a:gd name="T112" fmla="*/ 441 w 873"/>
                <a:gd name="T113" fmla="*/ 125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3" h="999">
                  <a:moveTo>
                    <a:pt x="864" y="989"/>
                  </a:moveTo>
                  <a:lnTo>
                    <a:pt x="864" y="989"/>
                  </a:lnTo>
                  <a:lnTo>
                    <a:pt x="864" y="980"/>
                  </a:lnTo>
                  <a:lnTo>
                    <a:pt x="864" y="980"/>
                  </a:lnTo>
                  <a:lnTo>
                    <a:pt x="864" y="980"/>
                  </a:lnTo>
                  <a:lnTo>
                    <a:pt x="864" y="980"/>
                  </a:lnTo>
                  <a:lnTo>
                    <a:pt x="864" y="980"/>
                  </a:lnTo>
                  <a:lnTo>
                    <a:pt x="872" y="971"/>
                  </a:lnTo>
                  <a:lnTo>
                    <a:pt x="872" y="971"/>
                  </a:lnTo>
                  <a:lnTo>
                    <a:pt x="872" y="971"/>
                  </a:lnTo>
                  <a:cubicBezTo>
                    <a:pt x="872" y="971"/>
                    <a:pt x="872" y="971"/>
                    <a:pt x="872" y="962"/>
                  </a:cubicBezTo>
                  <a:lnTo>
                    <a:pt x="872" y="962"/>
                  </a:lnTo>
                  <a:lnTo>
                    <a:pt x="872" y="962"/>
                  </a:lnTo>
                  <a:lnTo>
                    <a:pt x="872" y="962"/>
                  </a:lnTo>
                  <a:lnTo>
                    <a:pt x="872" y="953"/>
                  </a:lnTo>
                  <a:lnTo>
                    <a:pt x="872" y="953"/>
                  </a:lnTo>
                  <a:lnTo>
                    <a:pt x="864" y="953"/>
                  </a:lnTo>
                  <a:cubicBezTo>
                    <a:pt x="864" y="953"/>
                    <a:pt x="864" y="953"/>
                    <a:pt x="864" y="944"/>
                  </a:cubicBezTo>
                  <a:lnTo>
                    <a:pt x="864" y="944"/>
                  </a:lnTo>
                  <a:cubicBezTo>
                    <a:pt x="468" y="18"/>
                    <a:pt x="468" y="18"/>
                    <a:pt x="468" y="18"/>
                  </a:cubicBezTo>
                  <a:lnTo>
                    <a:pt x="468" y="18"/>
                  </a:lnTo>
                  <a:lnTo>
                    <a:pt x="468" y="18"/>
                  </a:lnTo>
                  <a:lnTo>
                    <a:pt x="468" y="18"/>
                  </a:lnTo>
                  <a:lnTo>
                    <a:pt x="468" y="18"/>
                  </a:lnTo>
                  <a:cubicBezTo>
                    <a:pt x="468" y="18"/>
                    <a:pt x="468" y="18"/>
                    <a:pt x="468" y="9"/>
                  </a:cubicBezTo>
                  <a:lnTo>
                    <a:pt x="468" y="9"/>
                  </a:lnTo>
                  <a:lnTo>
                    <a:pt x="468" y="9"/>
                  </a:lnTo>
                  <a:lnTo>
                    <a:pt x="459" y="9"/>
                  </a:lnTo>
                  <a:lnTo>
                    <a:pt x="459" y="9"/>
                  </a:lnTo>
                  <a:lnTo>
                    <a:pt x="459" y="9"/>
                  </a:lnTo>
                  <a:lnTo>
                    <a:pt x="459" y="9"/>
                  </a:lnTo>
                  <a:lnTo>
                    <a:pt x="459" y="9"/>
                  </a:lnTo>
                  <a:cubicBezTo>
                    <a:pt x="459" y="0"/>
                    <a:pt x="459" y="0"/>
                    <a:pt x="459" y="0"/>
                  </a:cubicBezTo>
                  <a:cubicBezTo>
                    <a:pt x="459" y="0"/>
                    <a:pt x="459" y="0"/>
                    <a:pt x="450" y="0"/>
                  </a:cubicBez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cubicBezTo>
                    <a:pt x="441" y="0"/>
                    <a:pt x="441" y="0"/>
                    <a:pt x="441" y="0"/>
                  </a:cubicBez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ubicBezTo>
                    <a:pt x="432" y="0"/>
                    <a:pt x="432" y="0"/>
                    <a:pt x="432" y="0"/>
                  </a:cubicBez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ubicBezTo>
                    <a:pt x="423" y="0"/>
                    <a:pt x="423" y="0"/>
                    <a:pt x="414" y="0"/>
                  </a:cubicBezTo>
                  <a:cubicBezTo>
                    <a:pt x="414" y="0"/>
                    <a:pt x="414" y="0"/>
                    <a:pt x="414" y="9"/>
                  </a:cubicBezTo>
                  <a:lnTo>
                    <a:pt x="414" y="9"/>
                  </a:lnTo>
                  <a:lnTo>
                    <a:pt x="414" y="9"/>
                  </a:lnTo>
                  <a:lnTo>
                    <a:pt x="414" y="9"/>
                  </a:lnTo>
                  <a:lnTo>
                    <a:pt x="414" y="9"/>
                  </a:lnTo>
                  <a:lnTo>
                    <a:pt x="414" y="9"/>
                  </a:lnTo>
                  <a:cubicBezTo>
                    <a:pt x="405" y="9"/>
                    <a:pt x="405" y="9"/>
                    <a:pt x="405" y="9"/>
                  </a:cubicBezTo>
                  <a:lnTo>
                    <a:pt x="405" y="9"/>
                  </a:lnTo>
                  <a:cubicBezTo>
                    <a:pt x="405" y="18"/>
                    <a:pt x="405" y="18"/>
                    <a:pt x="405" y="18"/>
                  </a:cubicBezTo>
                  <a:lnTo>
                    <a:pt x="405" y="18"/>
                  </a:lnTo>
                  <a:lnTo>
                    <a:pt x="405" y="18"/>
                  </a:lnTo>
                  <a:lnTo>
                    <a:pt x="405" y="18"/>
                  </a:lnTo>
                  <a:lnTo>
                    <a:pt x="405" y="18"/>
                  </a:lnTo>
                  <a:cubicBezTo>
                    <a:pt x="9" y="944"/>
                    <a:pt x="9" y="944"/>
                    <a:pt x="9" y="944"/>
                  </a:cubicBezTo>
                  <a:lnTo>
                    <a:pt x="9" y="944"/>
                  </a:lnTo>
                  <a:cubicBezTo>
                    <a:pt x="9" y="953"/>
                    <a:pt x="9" y="953"/>
                    <a:pt x="9" y="953"/>
                  </a:cubicBezTo>
                  <a:cubicBezTo>
                    <a:pt x="0" y="953"/>
                    <a:pt x="0" y="953"/>
                    <a:pt x="0" y="953"/>
                  </a:cubicBezTo>
                  <a:lnTo>
                    <a:pt x="0" y="953"/>
                  </a:lnTo>
                  <a:cubicBezTo>
                    <a:pt x="0" y="953"/>
                    <a:pt x="0" y="953"/>
                    <a:pt x="0" y="962"/>
                  </a:cubicBezTo>
                  <a:lnTo>
                    <a:pt x="0" y="962"/>
                  </a:lnTo>
                  <a:lnTo>
                    <a:pt x="0" y="962"/>
                  </a:lnTo>
                  <a:lnTo>
                    <a:pt x="0" y="962"/>
                  </a:lnTo>
                  <a:lnTo>
                    <a:pt x="0" y="962"/>
                  </a:lnTo>
                  <a:lnTo>
                    <a:pt x="0" y="962"/>
                  </a:lnTo>
                  <a:lnTo>
                    <a:pt x="0" y="971"/>
                  </a:lnTo>
                  <a:lnTo>
                    <a:pt x="0" y="971"/>
                  </a:lnTo>
                  <a:lnTo>
                    <a:pt x="0" y="971"/>
                  </a:lnTo>
                  <a:lnTo>
                    <a:pt x="0" y="971"/>
                  </a:lnTo>
                  <a:lnTo>
                    <a:pt x="0" y="971"/>
                  </a:lnTo>
                  <a:cubicBezTo>
                    <a:pt x="9" y="971"/>
                    <a:pt x="9" y="980"/>
                    <a:pt x="9" y="980"/>
                  </a:cubicBezTo>
                  <a:lnTo>
                    <a:pt x="9" y="980"/>
                  </a:lnTo>
                  <a:lnTo>
                    <a:pt x="9" y="980"/>
                  </a:lnTo>
                  <a:lnTo>
                    <a:pt x="9" y="980"/>
                  </a:lnTo>
                  <a:lnTo>
                    <a:pt x="9" y="980"/>
                  </a:lnTo>
                  <a:lnTo>
                    <a:pt x="9" y="989"/>
                  </a:lnTo>
                  <a:lnTo>
                    <a:pt x="9" y="989"/>
                  </a:lnTo>
                  <a:lnTo>
                    <a:pt x="9" y="989"/>
                  </a:lnTo>
                  <a:lnTo>
                    <a:pt x="9" y="989"/>
                  </a:lnTo>
                  <a:cubicBezTo>
                    <a:pt x="18" y="989"/>
                    <a:pt x="18" y="989"/>
                    <a:pt x="18" y="989"/>
                  </a:cubicBezTo>
                  <a:lnTo>
                    <a:pt x="18" y="989"/>
                  </a:lnTo>
                  <a:lnTo>
                    <a:pt x="18" y="998"/>
                  </a:lnTo>
                  <a:lnTo>
                    <a:pt x="18" y="998"/>
                  </a:lnTo>
                  <a:cubicBezTo>
                    <a:pt x="27" y="998"/>
                    <a:pt x="27" y="998"/>
                    <a:pt x="27" y="998"/>
                  </a:cubicBezTo>
                  <a:lnTo>
                    <a:pt x="27" y="998"/>
                  </a:lnTo>
                  <a:lnTo>
                    <a:pt x="27" y="998"/>
                  </a:lnTo>
                  <a:lnTo>
                    <a:pt x="27" y="998"/>
                  </a:lnTo>
                  <a:lnTo>
                    <a:pt x="27" y="998"/>
                  </a:lnTo>
                  <a:cubicBezTo>
                    <a:pt x="27" y="998"/>
                    <a:pt x="27" y="998"/>
                    <a:pt x="36" y="998"/>
                  </a:cubicBezTo>
                  <a:lnTo>
                    <a:pt x="36" y="998"/>
                  </a:lnTo>
                  <a:lnTo>
                    <a:pt x="36" y="998"/>
                  </a:lnTo>
                  <a:lnTo>
                    <a:pt x="36" y="998"/>
                  </a:lnTo>
                  <a:lnTo>
                    <a:pt x="36" y="998"/>
                  </a:lnTo>
                  <a:lnTo>
                    <a:pt x="36" y="998"/>
                  </a:lnTo>
                  <a:cubicBezTo>
                    <a:pt x="45" y="998"/>
                    <a:pt x="45" y="998"/>
                    <a:pt x="45" y="998"/>
                  </a:cubicBezTo>
                  <a:lnTo>
                    <a:pt x="54" y="998"/>
                  </a:lnTo>
                  <a:lnTo>
                    <a:pt x="54" y="998"/>
                  </a:lnTo>
                  <a:lnTo>
                    <a:pt x="54" y="998"/>
                  </a:lnTo>
                  <a:lnTo>
                    <a:pt x="63" y="998"/>
                  </a:lnTo>
                  <a:lnTo>
                    <a:pt x="63" y="998"/>
                  </a:lnTo>
                  <a:cubicBezTo>
                    <a:pt x="441" y="746"/>
                    <a:pt x="441" y="746"/>
                    <a:pt x="441" y="746"/>
                  </a:cubicBezTo>
                  <a:cubicBezTo>
                    <a:pt x="810" y="998"/>
                    <a:pt x="810" y="998"/>
                    <a:pt x="810" y="998"/>
                  </a:cubicBezTo>
                  <a:lnTo>
                    <a:pt x="810" y="998"/>
                  </a:lnTo>
                  <a:cubicBezTo>
                    <a:pt x="810" y="998"/>
                    <a:pt x="810" y="998"/>
                    <a:pt x="819" y="998"/>
                  </a:cubicBezTo>
                  <a:lnTo>
                    <a:pt x="819" y="998"/>
                  </a:lnTo>
                  <a:lnTo>
                    <a:pt x="819" y="998"/>
                  </a:lnTo>
                  <a:lnTo>
                    <a:pt x="828" y="998"/>
                  </a:lnTo>
                  <a:cubicBezTo>
                    <a:pt x="828" y="998"/>
                    <a:pt x="828" y="998"/>
                    <a:pt x="837" y="998"/>
                  </a:cubicBezTo>
                  <a:lnTo>
                    <a:pt x="837" y="998"/>
                  </a:lnTo>
                  <a:lnTo>
                    <a:pt x="837" y="998"/>
                  </a:lnTo>
                  <a:lnTo>
                    <a:pt x="837" y="998"/>
                  </a:lnTo>
                  <a:lnTo>
                    <a:pt x="837" y="998"/>
                  </a:lnTo>
                  <a:lnTo>
                    <a:pt x="837" y="998"/>
                  </a:lnTo>
                  <a:cubicBezTo>
                    <a:pt x="846" y="998"/>
                    <a:pt x="846" y="998"/>
                    <a:pt x="846" y="998"/>
                  </a:cubicBezTo>
                  <a:lnTo>
                    <a:pt x="846" y="998"/>
                  </a:lnTo>
                  <a:lnTo>
                    <a:pt x="846" y="998"/>
                  </a:lnTo>
                  <a:lnTo>
                    <a:pt x="846" y="998"/>
                  </a:lnTo>
                  <a:lnTo>
                    <a:pt x="846" y="998"/>
                  </a:lnTo>
                  <a:cubicBezTo>
                    <a:pt x="846" y="998"/>
                    <a:pt x="846" y="998"/>
                    <a:pt x="855" y="998"/>
                  </a:cubicBezTo>
                  <a:lnTo>
                    <a:pt x="855" y="998"/>
                  </a:lnTo>
                  <a:lnTo>
                    <a:pt x="855" y="989"/>
                  </a:lnTo>
                  <a:lnTo>
                    <a:pt x="855" y="989"/>
                  </a:lnTo>
                  <a:cubicBezTo>
                    <a:pt x="855" y="989"/>
                    <a:pt x="855" y="989"/>
                    <a:pt x="864" y="989"/>
                  </a:cubicBezTo>
                  <a:close/>
                  <a:moveTo>
                    <a:pt x="459" y="674"/>
                  </a:moveTo>
                  <a:lnTo>
                    <a:pt x="459" y="674"/>
                  </a:lnTo>
                  <a:lnTo>
                    <a:pt x="459" y="674"/>
                  </a:lnTo>
                  <a:lnTo>
                    <a:pt x="459" y="674"/>
                  </a:lnTo>
                  <a:lnTo>
                    <a:pt x="459" y="674"/>
                  </a:lnTo>
                  <a:lnTo>
                    <a:pt x="459" y="665"/>
                  </a:lnTo>
                  <a:cubicBezTo>
                    <a:pt x="450" y="665"/>
                    <a:pt x="450" y="665"/>
                    <a:pt x="450" y="665"/>
                  </a:cubicBezTo>
                  <a:lnTo>
                    <a:pt x="450" y="665"/>
                  </a:lnTo>
                  <a:lnTo>
                    <a:pt x="450" y="665"/>
                  </a:lnTo>
                  <a:lnTo>
                    <a:pt x="450" y="665"/>
                  </a:lnTo>
                  <a:lnTo>
                    <a:pt x="450" y="665"/>
                  </a:lnTo>
                  <a:lnTo>
                    <a:pt x="441" y="665"/>
                  </a:lnTo>
                  <a:lnTo>
                    <a:pt x="441" y="665"/>
                  </a:lnTo>
                  <a:lnTo>
                    <a:pt x="441" y="665"/>
                  </a:lnTo>
                  <a:lnTo>
                    <a:pt x="441" y="665"/>
                  </a:lnTo>
                  <a:lnTo>
                    <a:pt x="441" y="665"/>
                  </a:lnTo>
                  <a:lnTo>
                    <a:pt x="432" y="665"/>
                  </a:lnTo>
                  <a:lnTo>
                    <a:pt x="432" y="665"/>
                  </a:lnTo>
                  <a:lnTo>
                    <a:pt x="432" y="665"/>
                  </a:lnTo>
                  <a:lnTo>
                    <a:pt x="432" y="665"/>
                  </a:lnTo>
                  <a:lnTo>
                    <a:pt x="432" y="665"/>
                  </a:lnTo>
                  <a:cubicBezTo>
                    <a:pt x="432" y="665"/>
                    <a:pt x="432" y="665"/>
                    <a:pt x="423" y="665"/>
                  </a:cubicBezTo>
                  <a:lnTo>
                    <a:pt x="423" y="665"/>
                  </a:lnTo>
                  <a:lnTo>
                    <a:pt x="423" y="665"/>
                  </a:lnTo>
                  <a:lnTo>
                    <a:pt x="423" y="665"/>
                  </a:lnTo>
                  <a:lnTo>
                    <a:pt x="423" y="665"/>
                  </a:lnTo>
                  <a:lnTo>
                    <a:pt x="414" y="674"/>
                  </a:lnTo>
                  <a:lnTo>
                    <a:pt x="414" y="674"/>
                  </a:lnTo>
                  <a:lnTo>
                    <a:pt x="414" y="674"/>
                  </a:lnTo>
                  <a:lnTo>
                    <a:pt x="414" y="674"/>
                  </a:lnTo>
                  <a:cubicBezTo>
                    <a:pt x="126" y="863"/>
                    <a:pt x="126" y="863"/>
                    <a:pt x="126" y="863"/>
                  </a:cubicBezTo>
                  <a:cubicBezTo>
                    <a:pt x="441" y="125"/>
                    <a:pt x="441" y="125"/>
                    <a:pt x="441" y="125"/>
                  </a:cubicBezTo>
                  <a:cubicBezTo>
                    <a:pt x="747" y="863"/>
                    <a:pt x="747" y="863"/>
                    <a:pt x="747" y="863"/>
                  </a:cubicBezTo>
                  <a:lnTo>
                    <a:pt x="459" y="67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7" name="Freeform 358">
              <a:extLst>
                <a:ext uri="{FF2B5EF4-FFF2-40B4-BE49-F238E27FC236}">
                  <a16:creationId xmlns:a16="http://schemas.microsoft.com/office/drawing/2014/main" id="{938DC8D2-23DA-004E-BC0C-00645D2A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32" y="4299506"/>
              <a:ext cx="1195175" cy="1031577"/>
            </a:xfrm>
            <a:custGeom>
              <a:avLst/>
              <a:gdLst>
                <a:gd name="T0" fmla="*/ 585 w 1160"/>
                <a:gd name="T1" fmla="*/ 999 h 1000"/>
                <a:gd name="T2" fmla="*/ 585 w 1160"/>
                <a:gd name="T3" fmla="*/ 999 h 1000"/>
                <a:gd name="T4" fmla="*/ 558 w 1160"/>
                <a:gd name="T5" fmla="*/ 990 h 1000"/>
                <a:gd name="T6" fmla="*/ 171 w 1160"/>
                <a:gd name="T7" fmla="*/ 603 h 1000"/>
                <a:gd name="T8" fmla="*/ 171 w 1160"/>
                <a:gd name="T9" fmla="*/ 603 h 1000"/>
                <a:gd name="T10" fmla="*/ 90 w 1160"/>
                <a:gd name="T11" fmla="*/ 531 h 1000"/>
                <a:gd name="T12" fmla="*/ 0 w 1160"/>
                <a:gd name="T13" fmla="*/ 306 h 1000"/>
                <a:gd name="T14" fmla="*/ 90 w 1160"/>
                <a:gd name="T15" fmla="*/ 91 h 1000"/>
                <a:gd name="T16" fmla="*/ 315 w 1160"/>
                <a:gd name="T17" fmla="*/ 0 h 1000"/>
                <a:gd name="T18" fmla="*/ 531 w 1160"/>
                <a:gd name="T19" fmla="*/ 91 h 1000"/>
                <a:gd name="T20" fmla="*/ 585 w 1160"/>
                <a:gd name="T21" fmla="*/ 144 h 1000"/>
                <a:gd name="T22" fmla="*/ 630 w 1160"/>
                <a:gd name="T23" fmla="*/ 91 h 1000"/>
                <a:gd name="T24" fmla="*/ 854 w 1160"/>
                <a:gd name="T25" fmla="*/ 0 h 1000"/>
                <a:gd name="T26" fmla="*/ 1070 w 1160"/>
                <a:gd name="T27" fmla="*/ 91 h 1000"/>
                <a:gd name="T28" fmla="*/ 1159 w 1160"/>
                <a:gd name="T29" fmla="*/ 306 h 1000"/>
                <a:gd name="T30" fmla="*/ 1070 w 1160"/>
                <a:gd name="T31" fmla="*/ 531 h 1000"/>
                <a:gd name="T32" fmla="*/ 1070 w 1160"/>
                <a:gd name="T33" fmla="*/ 531 h 1000"/>
                <a:gd name="T34" fmla="*/ 998 w 1160"/>
                <a:gd name="T35" fmla="*/ 603 h 1000"/>
                <a:gd name="T36" fmla="*/ 989 w 1160"/>
                <a:gd name="T37" fmla="*/ 603 h 1000"/>
                <a:gd name="T38" fmla="*/ 612 w 1160"/>
                <a:gd name="T39" fmla="*/ 990 h 1000"/>
                <a:gd name="T40" fmla="*/ 585 w 1160"/>
                <a:gd name="T41" fmla="*/ 999 h 1000"/>
                <a:gd name="T42" fmla="*/ 225 w 1160"/>
                <a:gd name="T43" fmla="*/ 558 h 1000"/>
                <a:gd name="T44" fmla="*/ 225 w 1160"/>
                <a:gd name="T45" fmla="*/ 558 h 1000"/>
                <a:gd name="T46" fmla="*/ 585 w 1160"/>
                <a:gd name="T47" fmla="*/ 909 h 1000"/>
                <a:gd name="T48" fmla="*/ 935 w 1160"/>
                <a:gd name="T49" fmla="*/ 558 h 1000"/>
                <a:gd name="T50" fmla="*/ 944 w 1160"/>
                <a:gd name="T51" fmla="*/ 549 h 1000"/>
                <a:gd name="T52" fmla="*/ 1016 w 1160"/>
                <a:gd name="T53" fmla="*/ 477 h 1000"/>
                <a:gd name="T54" fmla="*/ 1088 w 1160"/>
                <a:gd name="T55" fmla="*/ 306 h 1000"/>
                <a:gd name="T56" fmla="*/ 1016 w 1160"/>
                <a:gd name="T57" fmla="*/ 144 h 1000"/>
                <a:gd name="T58" fmla="*/ 854 w 1160"/>
                <a:gd name="T59" fmla="*/ 72 h 1000"/>
                <a:gd name="T60" fmla="*/ 684 w 1160"/>
                <a:gd name="T61" fmla="*/ 144 h 1000"/>
                <a:gd name="T62" fmla="*/ 612 w 1160"/>
                <a:gd name="T63" fmla="*/ 216 h 1000"/>
                <a:gd name="T64" fmla="*/ 585 w 1160"/>
                <a:gd name="T65" fmla="*/ 226 h 1000"/>
                <a:gd name="T66" fmla="*/ 558 w 1160"/>
                <a:gd name="T67" fmla="*/ 216 h 1000"/>
                <a:gd name="T68" fmla="*/ 477 w 1160"/>
                <a:gd name="T69" fmla="*/ 144 h 1000"/>
                <a:gd name="T70" fmla="*/ 315 w 1160"/>
                <a:gd name="T71" fmla="*/ 72 h 1000"/>
                <a:gd name="T72" fmla="*/ 144 w 1160"/>
                <a:gd name="T73" fmla="*/ 144 h 1000"/>
                <a:gd name="T74" fmla="*/ 72 w 1160"/>
                <a:gd name="T75" fmla="*/ 306 h 1000"/>
                <a:gd name="T76" fmla="*/ 144 w 1160"/>
                <a:gd name="T77" fmla="*/ 477 h 1000"/>
                <a:gd name="T78" fmla="*/ 225 w 1160"/>
                <a:gd name="T79" fmla="*/ 549 h 1000"/>
                <a:gd name="T80" fmla="*/ 225 w 1160"/>
                <a:gd name="T81" fmla="*/ 558 h 1000"/>
                <a:gd name="T82" fmla="*/ 1043 w 1160"/>
                <a:gd name="T83" fmla="*/ 504 h 1000"/>
                <a:gd name="T84" fmla="*/ 1043 w 1160"/>
                <a:gd name="T85" fmla="*/ 50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0" h="1000">
                  <a:moveTo>
                    <a:pt x="585" y="999"/>
                  </a:moveTo>
                  <a:lnTo>
                    <a:pt x="585" y="999"/>
                  </a:lnTo>
                  <a:cubicBezTo>
                    <a:pt x="576" y="999"/>
                    <a:pt x="567" y="999"/>
                    <a:pt x="558" y="990"/>
                  </a:cubicBezTo>
                  <a:cubicBezTo>
                    <a:pt x="171" y="603"/>
                    <a:pt x="171" y="603"/>
                    <a:pt x="171" y="603"/>
                  </a:cubicBezTo>
                  <a:lnTo>
                    <a:pt x="171" y="603"/>
                  </a:lnTo>
                  <a:cubicBezTo>
                    <a:pt x="90" y="531"/>
                    <a:pt x="90" y="531"/>
                    <a:pt x="90" y="531"/>
                  </a:cubicBezTo>
                  <a:cubicBezTo>
                    <a:pt x="36" y="468"/>
                    <a:pt x="0" y="387"/>
                    <a:pt x="0" y="306"/>
                  </a:cubicBezTo>
                  <a:cubicBezTo>
                    <a:pt x="0" y="226"/>
                    <a:pt x="36" y="144"/>
                    <a:pt x="90" y="91"/>
                  </a:cubicBezTo>
                  <a:cubicBezTo>
                    <a:pt x="153" y="28"/>
                    <a:pt x="234" y="0"/>
                    <a:pt x="315" y="0"/>
                  </a:cubicBezTo>
                  <a:cubicBezTo>
                    <a:pt x="396" y="0"/>
                    <a:pt x="477" y="28"/>
                    <a:pt x="531" y="91"/>
                  </a:cubicBezTo>
                  <a:cubicBezTo>
                    <a:pt x="585" y="144"/>
                    <a:pt x="585" y="144"/>
                    <a:pt x="585" y="144"/>
                  </a:cubicBezTo>
                  <a:cubicBezTo>
                    <a:pt x="630" y="91"/>
                    <a:pt x="630" y="91"/>
                    <a:pt x="630" y="91"/>
                  </a:cubicBezTo>
                  <a:cubicBezTo>
                    <a:pt x="693" y="28"/>
                    <a:pt x="764" y="0"/>
                    <a:pt x="854" y="0"/>
                  </a:cubicBezTo>
                  <a:cubicBezTo>
                    <a:pt x="935" y="0"/>
                    <a:pt x="1007" y="28"/>
                    <a:pt x="1070" y="91"/>
                  </a:cubicBezTo>
                  <a:cubicBezTo>
                    <a:pt x="1133" y="144"/>
                    <a:pt x="1159" y="226"/>
                    <a:pt x="1159" y="306"/>
                  </a:cubicBezTo>
                  <a:cubicBezTo>
                    <a:pt x="1159" y="387"/>
                    <a:pt x="1133" y="468"/>
                    <a:pt x="1070" y="531"/>
                  </a:cubicBezTo>
                  <a:lnTo>
                    <a:pt x="1070" y="531"/>
                  </a:lnTo>
                  <a:cubicBezTo>
                    <a:pt x="998" y="603"/>
                    <a:pt x="998" y="603"/>
                    <a:pt x="998" y="603"/>
                  </a:cubicBezTo>
                  <a:lnTo>
                    <a:pt x="989" y="603"/>
                  </a:lnTo>
                  <a:cubicBezTo>
                    <a:pt x="612" y="990"/>
                    <a:pt x="612" y="990"/>
                    <a:pt x="612" y="990"/>
                  </a:cubicBezTo>
                  <a:cubicBezTo>
                    <a:pt x="603" y="999"/>
                    <a:pt x="594" y="999"/>
                    <a:pt x="585" y="999"/>
                  </a:cubicBezTo>
                  <a:close/>
                  <a:moveTo>
                    <a:pt x="225" y="558"/>
                  </a:moveTo>
                  <a:lnTo>
                    <a:pt x="225" y="558"/>
                  </a:lnTo>
                  <a:cubicBezTo>
                    <a:pt x="585" y="909"/>
                    <a:pt x="585" y="909"/>
                    <a:pt x="585" y="909"/>
                  </a:cubicBezTo>
                  <a:cubicBezTo>
                    <a:pt x="935" y="558"/>
                    <a:pt x="935" y="558"/>
                    <a:pt x="935" y="558"/>
                  </a:cubicBezTo>
                  <a:cubicBezTo>
                    <a:pt x="935" y="558"/>
                    <a:pt x="935" y="549"/>
                    <a:pt x="944" y="549"/>
                  </a:cubicBezTo>
                  <a:cubicBezTo>
                    <a:pt x="1016" y="477"/>
                    <a:pt x="1016" y="477"/>
                    <a:pt x="1016" y="477"/>
                  </a:cubicBezTo>
                  <a:cubicBezTo>
                    <a:pt x="1061" y="432"/>
                    <a:pt x="1088" y="369"/>
                    <a:pt x="1088" y="306"/>
                  </a:cubicBezTo>
                  <a:cubicBezTo>
                    <a:pt x="1088" y="243"/>
                    <a:pt x="1061" y="190"/>
                    <a:pt x="1016" y="144"/>
                  </a:cubicBezTo>
                  <a:cubicBezTo>
                    <a:pt x="971" y="99"/>
                    <a:pt x="917" y="72"/>
                    <a:pt x="854" y="72"/>
                  </a:cubicBezTo>
                  <a:cubicBezTo>
                    <a:pt x="791" y="72"/>
                    <a:pt x="728" y="99"/>
                    <a:pt x="684" y="144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03" y="226"/>
                    <a:pt x="594" y="226"/>
                    <a:pt x="585" y="226"/>
                  </a:cubicBezTo>
                  <a:cubicBezTo>
                    <a:pt x="576" y="226"/>
                    <a:pt x="567" y="226"/>
                    <a:pt x="558" y="216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32" y="99"/>
                    <a:pt x="378" y="72"/>
                    <a:pt x="315" y="72"/>
                  </a:cubicBezTo>
                  <a:cubicBezTo>
                    <a:pt x="252" y="72"/>
                    <a:pt x="189" y="99"/>
                    <a:pt x="144" y="144"/>
                  </a:cubicBezTo>
                  <a:cubicBezTo>
                    <a:pt x="99" y="190"/>
                    <a:pt x="72" y="243"/>
                    <a:pt x="72" y="306"/>
                  </a:cubicBezTo>
                  <a:cubicBezTo>
                    <a:pt x="72" y="369"/>
                    <a:pt x="99" y="432"/>
                    <a:pt x="144" y="477"/>
                  </a:cubicBezTo>
                  <a:cubicBezTo>
                    <a:pt x="225" y="549"/>
                    <a:pt x="225" y="549"/>
                    <a:pt x="225" y="549"/>
                  </a:cubicBezTo>
                  <a:lnTo>
                    <a:pt x="225" y="558"/>
                  </a:lnTo>
                  <a:close/>
                  <a:moveTo>
                    <a:pt x="1043" y="504"/>
                  </a:moveTo>
                  <a:lnTo>
                    <a:pt x="1043" y="5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8" name="Freeform 359">
              <a:extLst>
                <a:ext uri="{FF2B5EF4-FFF2-40B4-BE49-F238E27FC236}">
                  <a16:creationId xmlns:a16="http://schemas.microsoft.com/office/drawing/2014/main" id="{77723458-D56F-1543-AB0C-66B9A375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304" y="4058652"/>
              <a:ext cx="890702" cy="1177000"/>
            </a:xfrm>
            <a:custGeom>
              <a:avLst/>
              <a:gdLst>
                <a:gd name="T0" fmla="*/ 810 w 865"/>
                <a:gd name="T1" fmla="*/ 530 h 1143"/>
                <a:gd name="T2" fmla="*/ 810 w 865"/>
                <a:gd name="T3" fmla="*/ 530 h 1143"/>
                <a:gd name="T4" fmla="*/ 792 w 865"/>
                <a:gd name="T5" fmla="*/ 530 h 1143"/>
                <a:gd name="T6" fmla="*/ 792 w 865"/>
                <a:gd name="T7" fmla="*/ 360 h 1143"/>
                <a:gd name="T8" fmla="*/ 432 w 865"/>
                <a:gd name="T9" fmla="*/ 0 h 1143"/>
                <a:gd name="T10" fmla="*/ 72 w 865"/>
                <a:gd name="T11" fmla="*/ 360 h 1143"/>
                <a:gd name="T12" fmla="*/ 72 w 865"/>
                <a:gd name="T13" fmla="*/ 530 h 1143"/>
                <a:gd name="T14" fmla="*/ 45 w 865"/>
                <a:gd name="T15" fmla="*/ 530 h 1143"/>
                <a:gd name="T16" fmla="*/ 0 w 865"/>
                <a:gd name="T17" fmla="*/ 584 h 1143"/>
                <a:gd name="T18" fmla="*/ 0 w 865"/>
                <a:gd name="T19" fmla="*/ 1088 h 1143"/>
                <a:gd name="T20" fmla="*/ 45 w 865"/>
                <a:gd name="T21" fmla="*/ 1142 h 1143"/>
                <a:gd name="T22" fmla="*/ 810 w 865"/>
                <a:gd name="T23" fmla="*/ 1142 h 1143"/>
                <a:gd name="T24" fmla="*/ 864 w 865"/>
                <a:gd name="T25" fmla="*/ 1088 h 1143"/>
                <a:gd name="T26" fmla="*/ 864 w 865"/>
                <a:gd name="T27" fmla="*/ 584 h 1143"/>
                <a:gd name="T28" fmla="*/ 810 w 865"/>
                <a:gd name="T29" fmla="*/ 530 h 1143"/>
                <a:gd name="T30" fmla="*/ 144 w 865"/>
                <a:gd name="T31" fmla="*/ 360 h 1143"/>
                <a:gd name="T32" fmla="*/ 144 w 865"/>
                <a:gd name="T33" fmla="*/ 360 h 1143"/>
                <a:gd name="T34" fmla="*/ 432 w 865"/>
                <a:gd name="T35" fmla="*/ 72 h 1143"/>
                <a:gd name="T36" fmla="*/ 720 w 865"/>
                <a:gd name="T37" fmla="*/ 360 h 1143"/>
                <a:gd name="T38" fmla="*/ 720 w 865"/>
                <a:gd name="T39" fmla="*/ 530 h 1143"/>
                <a:gd name="T40" fmla="*/ 144 w 865"/>
                <a:gd name="T41" fmla="*/ 530 h 1143"/>
                <a:gd name="T42" fmla="*/ 144 w 865"/>
                <a:gd name="T43" fmla="*/ 360 h 1143"/>
                <a:gd name="T44" fmla="*/ 792 w 865"/>
                <a:gd name="T45" fmla="*/ 1061 h 1143"/>
                <a:gd name="T46" fmla="*/ 792 w 865"/>
                <a:gd name="T47" fmla="*/ 1061 h 1143"/>
                <a:gd name="T48" fmla="*/ 72 w 865"/>
                <a:gd name="T49" fmla="*/ 1061 h 1143"/>
                <a:gd name="T50" fmla="*/ 72 w 865"/>
                <a:gd name="T51" fmla="*/ 602 h 1143"/>
                <a:gd name="T52" fmla="*/ 792 w 865"/>
                <a:gd name="T53" fmla="*/ 602 h 1143"/>
                <a:gd name="T54" fmla="*/ 792 w 865"/>
                <a:gd name="T55" fmla="*/ 106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5" h="1143">
                  <a:moveTo>
                    <a:pt x="810" y="530"/>
                  </a:moveTo>
                  <a:lnTo>
                    <a:pt x="810" y="530"/>
                  </a:lnTo>
                  <a:cubicBezTo>
                    <a:pt x="792" y="530"/>
                    <a:pt x="792" y="530"/>
                    <a:pt x="792" y="530"/>
                  </a:cubicBezTo>
                  <a:cubicBezTo>
                    <a:pt x="792" y="360"/>
                    <a:pt x="792" y="360"/>
                    <a:pt x="792" y="360"/>
                  </a:cubicBezTo>
                  <a:cubicBezTo>
                    <a:pt x="792" y="162"/>
                    <a:pt x="630" y="0"/>
                    <a:pt x="432" y="0"/>
                  </a:cubicBezTo>
                  <a:cubicBezTo>
                    <a:pt x="234" y="0"/>
                    <a:pt x="72" y="162"/>
                    <a:pt x="72" y="360"/>
                  </a:cubicBezTo>
                  <a:cubicBezTo>
                    <a:pt x="72" y="530"/>
                    <a:pt x="72" y="530"/>
                    <a:pt x="72" y="530"/>
                  </a:cubicBezTo>
                  <a:cubicBezTo>
                    <a:pt x="45" y="530"/>
                    <a:pt x="45" y="530"/>
                    <a:pt x="45" y="530"/>
                  </a:cubicBezTo>
                  <a:cubicBezTo>
                    <a:pt x="18" y="530"/>
                    <a:pt x="0" y="557"/>
                    <a:pt x="0" y="584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15"/>
                    <a:pt x="18" y="1142"/>
                    <a:pt x="45" y="1142"/>
                  </a:cubicBezTo>
                  <a:cubicBezTo>
                    <a:pt x="810" y="1142"/>
                    <a:pt x="810" y="1142"/>
                    <a:pt x="810" y="1142"/>
                  </a:cubicBezTo>
                  <a:cubicBezTo>
                    <a:pt x="846" y="1142"/>
                    <a:pt x="864" y="1115"/>
                    <a:pt x="864" y="1088"/>
                  </a:cubicBezTo>
                  <a:cubicBezTo>
                    <a:pt x="864" y="584"/>
                    <a:pt x="864" y="584"/>
                    <a:pt x="864" y="584"/>
                  </a:cubicBezTo>
                  <a:cubicBezTo>
                    <a:pt x="864" y="557"/>
                    <a:pt x="846" y="530"/>
                    <a:pt x="810" y="530"/>
                  </a:cubicBezTo>
                  <a:close/>
                  <a:moveTo>
                    <a:pt x="144" y="360"/>
                  </a:moveTo>
                  <a:lnTo>
                    <a:pt x="144" y="360"/>
                  </a:lnTo>
                  <a:cubicBezTo>
                    <a:pt x="144" y="207"/>
                    <a:pt x="270" y="72"/>
                    <a:pt x="432" y="72"/>
                  </a:cubicBezTo>
                  <a:cubicBezTo>
                    <a:pt x="585" y="72"/>
                    <a:pt x="720" y="207"/>
                    <a:pt x="720" y="360"/>
                  </a:cubicBezTo>
                  <a:cubicBezTo>
                    <a:pt x="720" y="530"/>
                    <a:pt x="720" y="530"/>
                    <a:pt x="720" y="530"/>
                  </a:cubicBezTo>
                  <a:cubicBezTo>
                    <a:pt x="144" y="530"/>
                    <a:pt x="144" y="530"/>
                    <a:pt x="144" y="530"/>
                  </a:cubicBezTo>
                  <a:lnTo>
                    <a:pt x="144" y="360"/>
                  </a:lnTo>
                  <a:close/>
                  <a:moveTo>
                    <a:pt x="792" y="1061"/>
                  </a:moveTo>
                  <a:lnTo>
                    <a:pt x="792" y="1061"/>
                  </a:lnTo>
                  <a:cubicBezTo>
                    <a:pt x="72" y="1061"/>
                    <a:pt x="72" y="1061"/>
                    <a:pt x="72" y="1061"/>
                  </a:cubicBezTo>
                  <a:cubicBezTo>
                    <a:pt x="72" y="602"/>
                    <a:pt x="72" y="602"/>
                    <a:pt x="72" y="602"/>
                  </a:cubicBezTo>
                  <a:cubicBezTo>
                    <a:pt x="792" y="602"/>
                    <a:pt x="792" y="602"/>
                    <a:pt x="792" y="602"/>
                  </a:cubicBezTo>
                  <a:lnTo>
                    <a:pt x="792" y="10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9" name="Freeform 360">
              <a:extLst>
                <a:ext uri="{FF2B5EF4-FFF2-40B4-BE49-F238E27FC236}">
                  <a16:creationId xmlns:a16="http://schemas.microsoft.com/office/drawing/2014/main" id="{3C604A35-8B99-A946-92A8-EBA2B462E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977" y="4817567"/>
              <a:ext cx="77253" cy="204496"/>
            </a:xfrm>
            <a:custGeom>
              <a:avLst/>
              <a:gdLst>
                <a:gd name="T0" fmla="*/ 36 w 73"/>
                <a:gd name="T1" fmla="*/ 198 h 199"/>
                <a:gd name="T2" fmla="*/ 36 w 73"/>
                <a:gd name="T3" fmla="*/ 198 h 199"/>
                <a:gd name="T4" fmla="*/ 72 w 73"/>
                <a:gd name="T5" fmla="*/ 162 h 199"/>
                <a:gd name="T6" fmla="*/ 72 w 73"/>
                <a:gd name="T7" fmla="*/ 36 h 199"/>
                <a:gd name="T8" fmla="*/ 36 w 73"/>
                <a:gd name="T9" fmla="*/ 0 h 199"/>
                <a:gd name="T10" fmla="*/ 0 w 73"/>
                <a:gd name="T11" fmla="*/ 36 h 199"/>
                <a:gd name="T12" fmla="*/ 0 w 73"/>
                <a:gd name="T13" fmla="*/ 162 h 199"/>
                <a:gd name="T14" fmla="*/ 36 w 73"/>
                <a:gd name="T15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99">
                  <a:moveTo>
                    <a:pt x="36" y="198"/>
                  </a:moveTo>
                  <a:lnTo>
                    <a:pt x="36" y="198"/>
                  </a:lnTo>
                  <a:cubicBezTo>
                    <a:pt x="54" y="198"/>
                    <a:pt x="72" y="189"/>
                    <a:pt x="72" y="16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9"/>
                    <a:pt x="54" y="0"/>
                    <a:pt x="36" y="0"/>
                  </a:cubicBezTo>
                  <a:cubicBezTo>
                    <a:pt x="18" y="0"/>
                    <a:pt x="0" y="9"/>
                    <a:pt x="0" y="36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9"/>
                    <a:pt x="18" y="198"/>
                    <a:pt x="36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CuadroTexto 395">
              <a:extLst>
                <a:ext uri="{FF2B5EF4-FFF2-40B4-BE49-F238E27FC236}">
                  <a16:creationId xmlns:a16="http://schemas.microsoft.com/office/drawing/2014/main" id="{BAD852E8-6A5F-D343-8049-D9272E937220}"/>
                </a:ext>
              </a:extLst>
            </p:cNvPr>
            <p:cNvSpPr txBox="1"/>
            <p:nvPr/>
          </p:nvSpPr>
          <p:spPr>
            <a:xfrm>
              <a:off x="5886911" y="548847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4" name="Rectangle 56">
              <a:extLst>
                <a:ext uri="{FF2B5EF4-FFF2-40B4-BE49-F238E27FC236}">
                  <a16:creationId xmlns:a16="http://schemas.microsoft.com/office/drawing/2014/main" id="{133F8688-8814-3747-9407-342C865CEF99}"/>
                </a:ext>
              </a:extLst>
            </p:cNvPr>
            <p:cNvSpPr/>
            <p:nvPr/>
          </p:nvSpPr>
          <p:spPr>
            <a:xfrm>
              <a:off x="5210642" y="6063767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476" name="CuadroTexto 395">
              <a:extLst>
                <a:ext uri="{FF2B5EF4-FFF2-40B4-BE49-F238E27FC236}">
                  <a16:creationId xmlns:a16="http://schemas.microsoft.com/office/drawing/2014/main" id="{7CAA1BA6-D6C2-3B4E-9567-1840B50EB6E2}"/>
                </a:ext>
              </a:extLst>
            </p:cNvPr>
            <p:cNvSpPr txBox="1"/>
            <p:nvPr/>
          </p:nvSpPr>
          <p:spPr>
            <a:xfrm>
              <a:off x="10894315" y="5480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7" name="Rectangle 56">
              <a:extLst>
                <a:ext uri="{FF2B5EF4-FFF2-40B4-BE49-F238E27FC236}">
                  <a16:creationId xmlns:a16="http://schemas.microsoft.com/office/drawing/2014/main" id="{D8136ADD-4096-B648-A035-8E8F5DFC451A}"/>
                </a:ext>
              </a:extLst>
            </p:cNvPr>
            <p:cNvSpPr/>
            <p:nvPr/>
          </p:nvSpPr>
          <p:spPr>
            <a:xfrm>
              <a:off x="10218046" y="6055627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479" name="CuadroTexto 395">
              <a:extLst>
                <a:ext uri="{FF2B5EF4-FFF2-40B4-BE49-F238E27FC236}">
                  <a16:creationId xmlns:a16="http://schemas.microsoft.com/office/drawing/2014/main" id="{39C9399A-D168-6548-97FD-1A090002994B}"/>
                </a:ext>
              </a:extLst>
            </p:cNvPr>
            <p:cNvSpPr txBox="1"/>
            <p:nvPr/>
          </p:nvSpPr>
          <p:spPr>
            <a:xfrm>
              <a:off x="15970928" y="548776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0" name="Rectangle 56">
              <a:extLst>
                <a:ext uri="{FF2B5EF4-FFF2-40B4-BE49-F238E27FC236}">
                  <a16:creationId xmlns:a16="http://schemas.microsoft.com/office/drawing/2014/main" id="{65C36217-6044-3B4A-BA4D-107DBE9A1946}"/>
                </a:ext>
              </a:extLst>
            </p:cNvPr>
            <p:cNvSpPr/>
            <p:nvPr/>
          </p:nvSpPr>
          <p:spPr>
            <a:xfrm>
              <a:off x="15294659" y="6063060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32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">
            <a:extLst>
              <a:ext uri="{FF2B5EF4-FFF2-40B4-BE49-F238E27FC236}">
                <a16:creationId xmlns:a16="http://schemas.microsoft.com/office/drawing/2014/main" id="{CA328FF9-BEA1-8847-8D87-64A83FB2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113" y="4297999"/>
            <a:ext cx="3861616" cy="3438951"/>
          </a:xfrm>
          <a:custGeom>
            <a:avLst/>
            <a:gdLst>
              <a:gd name="T0" fmla="*/ 2420 w 3545"/>
              <a:gd name="T1" fmla="*/ 0 h 3157"/>
              <a:gd name="T2" fmla="*/ 2420 w 3545"/>
              <a:gd name="T3" fmla="*/ 0 h 3157"/>
              <a:gd name="T4" fmla="*/ 1125 w 3545"/>
              <a:gd name="T5" fmla="*/ 0 h 3157"/>
              <a:gd name="T6" fmla="*/ 729 w 3545"/>
              <a:gd name="T7" fmla="*/ 225 h 3157"/>
              <a:gd name="T8" fmla="*/ 81 w 3545"/>
              <a:gd name="T9" fmla="*/ 1349 h 3157"/>
              <a:gd name="T10" fmla="*/ 81 w 3545"/>
              <a:gd name="T11" fmla="*/ 1808 h 3157"/>
              <a:gd name="T12" fmla="*/ 729 w 3545"/>
              <a:gd name="T13" fmla="*/ 2922 h 3157"/>
              <a:gd name="T14" fmla="*/ 1125 w 3545"/>
              <a:gd name="T15" fmla="*/ 3156 h 3157"/>
              <a:gd name="T16" fmla="*/ 2420 w 3545"/>
              <a:gd name="T17" fmla="*/ 3156 h 3157"/>
              <a:gd name="T18" fmla="*/ 2815 w 3545"/>
              <a:gd name="T19" fmla="*/ 2922 h 3157"/>
              <a:gd name="T20" fmla="*/ 3463 w 3545"/>
              <a:gd name="T21" fmla="*/ 1808 h 3157"/>
              <a:gd name="T22" fmla="*/ 3463 w 3545"/>
              <a:gd name="T23" fmla="*/ 1349 h 3157"/>
              <a:gd name="T24" fmla="*/ 2815 w 3545"/>
              <a:gd name="T25" fmla="*/ 225 h 3157"/>
              <a:gd name="T26" fmla="*/ 2420 w 3545"/>
              <a:gd name="T27" fmla="*/ 0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45" h="3157">
                <a:moveTo>
                  <a:pt x="2420" y="0"/>
                </a:moveTo>
                <a:lnTo>
                  <a:pt x="2420" y="0"/>
                </a:lnTo>
                <a:cubicBezTo>
                  <a:pt x="1125" y="0"/>
                  <a:pt x="1125" y="0"/>
                  <a:pt x="1125" y="0"/>
                </a:cubicBezTo>
                <a:cubicBezTo>
                  <a:pt x="962" y="0"/>
                  <a:pt x="810" y="81"/>
                  <a:pt x="729" y="225"/>
                </a:cubicBezTo>
                <a:cubicBezTo>
                  <a:pt x="81" y="1349"/>
                  <a:pt x="81" y="1349"/>
                  <a:pt x="81" y="1349"/>
                </a:cubicBezTo>
                <a:cubicBezTo>
                  <a:pt x="0" y="1493"/>
                  <a:pt x="0" y="1664"/>
                  <a:pt x="81" y="1808"/>
                </a:cubicBezTo>
                <a:cubicBezTo>
                  <a:pt x="729" y="2922"/>
                  <a:pt x="729" y="2922"/>
                  <a:pt x="729" y="2922"/>
                </a:cubicBezTo>
                <a:cubicBezTo>
                  <a:pt x="810" y="3066"/>
                  <a:pt x="962" y="3156"/>
                  <a:pt x="1125" y="3156"/>
                </a:cubicBezTo>
                <a:cubicBezTo>
                  <a:pt x="2420" y="3156"/>
                  <a:pt x="2420" y="3156"/>
                  <a:pt x="2420" y="3156"/>
                </a:cubicBezTo>
                <a:cubicBezTo>
                  <a:pt x="2581" y="3156"/>
                  <a:pt x="2734" y="3066"/>
                  <a:pt x="2815" y="2922"/>
                </a:cubicBezTo>
                <a:cubicBezTo>
                  <a:pt x="3463" y="1808"/>
                  <a:pt x="3463" y="1808"/>
                  <a:pt x="3463" y="1808"/>
                </a:cubicBezTo>
                <a:cubicBezTo>
                  <a:pt x="3544" y="1664"/>
                  <a:pt x="3544" y="1493"/>
                  <a:pt x="3463" y="1349"/>
                </a:cubicBezTo>
                <a:cubicBezTo>
                  <a:pt x="2815" y="225"/>
                  <a:pt x="2815" y="225"/>
                  <a:pt x="2815" y="225"/>
                </a:cubicBezTo>
                <a:cubicBezTo>
                  <a:pt x="2734" y="81"/>
                  <a:pt x="2581" y="0"/>
                  <a:pt x="242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">
            <a:extLst>
              <a:ext uri="{FF2B5EF4-FFF2-40B4-BE49-F238E27FC236}">
                <a16:creationId xmlns:a16="http://schemas.microsoft.com/office/drawing/2014/main" id="{ECE4D469-5C4B-1343-9FFB-3CEC8463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179" y="4297999"/>
            <a:ext cx="3861616" cy="3438951"/>
          </a:xfrm>
          <a:custGeom>
            <a:avLst/>
            <a:gdLst>
              <a:gd name="T0" fmla="*/ 2419 w 3545"/>
              <a:gd name="T1" fmla="*/ 0 h 3157"/>
              <a:gd name="T2" fmla="*/ 2419 w 3545"/>
              <a:gd name="T3" fmla="*/ 0 h 3157"/>
              <a:gd name="T4" fmla="*/ 1124 w 3545"/>
              <a:gd name="T5" fmla="*/ 0 h 3157"/>
              <a:gd name="T6" fmla="*/ 729 w 3545"/>
              <a:gd name="T7" fmla="*/ 225 h 3157"/>
              <a:gd name="T8" fmla="*/ 81 w 3545"/>
              <a:gd name="T9" fmla="*/ 1349 h 3157"/>
              <a:gd name="T10" fmla="*/ 81 w 3545"/>
              <a:gd name="T11" fmla="*/ 1808 h 3157"/>
              <a:gd name="T12" fmla="*/ 729 w 3545"/>
              <a:gd name="T13" fmla="*/ 2922 h 3157"/>
              <a:gd name="T14" fmla="*/ 1124 w 3545"/>
              <a:gd name="T15" fmla="*/ 3156 h 3157"/>
              <a:gd name="T16" fmla="*/ 2419 w 3545"/>
              <a:gd name="T17" fmla="*/ 3156 h 3157"/>
              <a:gd name="T18" fmla="*/ 2815 w 3545"/>
              <a:gd name="T19" fmla="*/ 2922 h 3157"/>
              <a:gd name="T20" fmla="*/ 3463 w 3545"/>
              <a:gd name="T21" fmla="*/ 1808 h 3157"/>
              <a:gd name="T22" fmla="*/ 3463 w 3545"/>
              <a:gd name="T23" fmla="*/ 1349 h 3157"/>
              <a:gd name="T24" fmla="*/ 2815 w 3545"/>
              <a:gd name="T25" fmla="*/ 225 h 3157"/>
              <a:gd name="T26" fmla="*/ 2419 w 3545"/>
              <a:gd name="T27" fmla="*/ 0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45" h="3157">
                <a:moveTo>
                  <a:pt x="2419" y="0"/>
                </a:moveTo>
                <a:lnTo>
                  <a:pt x="2419" y="0"/>
                </a:lnTo>
                <a:cubicBezTo>
                  <a:pt x="1124" y="0"/>
                  <a:pt x="1124" y="0"/>
                  <a:pt x="1124" y="0"/>
                </a:cubicBezTo>
                <a:cubicBezTo>
                  <a:pt x="962" y="0"/>
                  <a:pt x="809" y="81"/>
                  <a:pt x="729" y="225"/>
                </a:cubicBezTo>
                <a:cubicBezTo>
                  <a:pt x="81" y="1349"/>
                  <a:pt x="81" y="1349"/>
                  <a:pt x="81" y="1349"/>
                </a:cubicBezTo>
                <a:cubicBezTo>
                  <a:pt x="0" y="1493"/>
                  <a:pt x="0" y="1664"/>
                  <a:pt x="81" y="1808"/>
                </a:cubicBezTo>
                <a:cubicBezTo>
                  <a:pt x="729" y="2922"/>
                  <a:pt x="729" y="2922"/>
                  <a:pt x="729" y="2922"/>
                </a:cubicBezTo>
                <a:cubicBezTo>
                  <a:pt x="809" y="3066"/>
                  <a:pt x="962" y="3156"/>
                  <a:pt x="1124" y="3156"/>
                </a:cubicBezTo>
                <a:cubicBezTo>
                  <a:pt x="2419" y="3156"/>
                  <a:pt x="2419" y="3156"/>
                  <a:pt x="2419" y="3156"/>
                </a:cubicBezTo>
                <a:cubicBezTo>
                  <a:pt x="2581" y="3156"/>
                  <a:pt x="2734" y="3066"/>
                  <a:pt x="2815" y="2922"/>
                </a:cubicBezTo>
                <a:cubicBezTo>
                  <a:pt x="3463" y="1808"/>
                  <a:pt x="3463" y="1808"/>
                  <a:pt x="3463" y="1808"/>
                </a:cubicBezTo>
                <a:cubicBezTo>
                  <a:pt x="3544" y="1664"/>
                  <a:pt x="3544" y="1493"/>
                  <a:pt x="3463" y="1349"/>
                </a:cubicBezTo>
                <a:cubicBezTo>
                  <a:pt x="2815" y="225"/>
                  <a:pt x="2815" y="225"/>
                  <a:pt x="2815" y="225"/>
                </a:cubicBezTo>
                <a:cubicBezTo>
                  <a:pt x="2734" y="81"/>
                  <a:pt x="2581" y="0"/>
                  <a:pt x="24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D42345FD-3722-A940-A2D3-E94E769B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179" y="9283518"/>
            <a:ext cx="3861616" cy="3438951"/>
          </a:xfrm>
          <a:custGeom>
            <a:avLst/>
            <a:gdLst>
              <a:gd name="T0" fmla="*/ 2419 w 3545"/>
              <a:gd name="T1" fmla="*/ 0 h 3158"/>
              <a:gd name="T2" fmla="*/ 2419 w 3545"/>
              <a:gd name="T3" fmla="*/ 0 h 3158"/>
              <a:gd name="T4" fmla="*/ 1124 w 3545"/>
              <a:gd name="T5" fmla="*/ 0 h 3158"/>
              <a:gd name="T6" fmla="*/ 729 w 3545"/>
              <a:gd name="T7" fmla="*/ 234 h 3158"/>
              <a:gd name="T8" fmla="*/ 81 w 3545"/>
              <a:gd name="T9" fmla="*/ 1349 h 3158"/>
              <a:gd name="T10" fmla="*/ 81 w 3545"/>
              <a:gd name="T11" fmla="*/ 1808 h 3158"/>
              <a:gd name="T12" fmla="*/ 729 w 3545"/>
              <a:gd name="T13" fmla="*/ 2932 h 3158"/>
              <a:gd name="T14" fmla="*/ 1124 w 3545"/>
              <a:gd name="T15" fmla="*/ 3157 h 3158"/>
              <a:gd name="T16" fmla="*/ 2419 w 3545"/>
              <a:gd name="T17" fmla="*/ 3157 h 3158"/>
              <a:gd name="T18" fmla="*/ 2815 w 3545"/>
              <a:gd name="T19" fmla="*/ 2932 h 3158"/>
              <a:gd name="T20" fmla="*/ 3463 w 3545"/>
              <a:gd name="T21" fmla="*/ 1808 h 3158"/>
              <a:gd name="T22" fmla="*/ 3463 w 3545"/>
              <a:gd name="T23" fmla="*/ 1349 h 3158"/>
              <a:gd name="T24" fmla="*/ 2815 w 3545"/>
              <a:gd name="T25" fmla="*/ 234 h 3158"/>
              <a:gd name="T26" fmla="*/ 2419 w 3545"/>
              <a:gd name="T27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45" h="3158">
                <a:moveTo>
                  <a:pt x="2419" y="0"/>
                </a:moveTo>
                <a:lnTo>
                  <a:pt x="2419" y="0"/>
                </a:lnTo>
                <a:cubicBezTo>
                  <a:pt x="1124" y="0"/>
                  <a:pt x="1124" y="0"/>
                  <a:pt x="1124" y="0"/>
                </a:cubicBezTo>
                <a:cubicBezTo>
                  <a:pt x="962" y="0"/>
                  <a:pt x="809" y="90"/>
                  <a:pt x="729" y="234"/>
                </a:cubicBezTo>
                <a:cubicBezTo>
                  <a:pt x="81" y="1349"/>
                  <a:pt x="81" y="1349"/>
                  <a:pt x="81" y="1349"/>
                </a:cubicBezTo>
                <a:cubicBezTo>
                  <a:pt x="0" y="1493"/>
                  <a:pt x="0" y="1673"/>
                  <a:pt x="81" y="1808"/>
                </a:cubicBezTo>
                <a:cubicBezTo>
                  <a:pt x="729" y="2932"/>
                  <a:pt x="729" y="2932"/>
                  <a:pt x="729" y="2932"/>
                </a:cubicBezTo>
                <a:cubicBezTo>
                  <a:pt x="809" y="3076"/>
                  <a:pt x="962" y="3157"/>
                  <a:pt x="1124" y="3157"/>
                </a:cubicBezTo>
                <a:cubicBezTo>
                  <a:pt x="2419" y="3157"/>
                  <a:pt x="2419" y="3157"/>
                  <a:pt x="2419" y="3157"/>
                </a:cubicBezTo>
                <a:cubicBezTo>
                  <a:pt x="2581" y="3157"/>
                  <a:pt x="2734" y="3076"/>
                  <a:pt x="2815" y="2932"/>
                </a:cubicBezTo>
                <a:cubicBezTo>
                  <a:pt x="3463" y="1808"/>
                  <a:pt x="3463" y="1808"/>
                  <a:pt x="3463" y="1808"/>
                </a:cubicBezTo>
                <a:cubicBezTo>
                  <a:pt x="3544" y="1673"/>
                  <a:pt x="3544" y="1493"/>
                  <a:pt x="3463" y="1349"/>
                </a:cubicBezTo>
                <a:cubicBezTo>
                  <a:pt x="2815" y="234"/>
                  <a:pt x="2815" y="234"/>
                  <a:pt x="2815" y="234"/>
                </a:cubicBezTo>
                <a:cubicBezTo>
                  <a:pt x="2734" y="90"/>
                  <a:pt x="2581" y="0"/>
                  <a:pt x="241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032571A0-C168-DA4D-94A6-B4F0D313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113" y="9283518"/>
            <a:ext cx="3861616" cy="3438951"/>
          </a:xfrm>
          <a:custGeom>
            <a:avLst/>
            <a:gdLst>
              <a:gd name="T0" fmla="*/ 2420 w 3545"/>
              <a:gd name="T1" fmla="*/ 0 h 3158"/>
              <a:gd name="T2" fmla="*/ 2420 w 3545"/>
              <a:gd name="T3" fmla="*/ 0 h 3158"/>
              <a:gd name="T4" fmla="*/ 1125 w 3545"/>
              <a:gd name="T5" fmla="*/ 0 h 3158"/>
              <a:gd name="T6" fmla="*/ 729 w 3545"/>
              <a:gd name="T7" fmla="*/ 234 h 3158"/>
              <a:gd name="T8" fmla="*/ 81 w 3545"/>
              <a:gd name="T9" fmla="*/ 1349 h 3158"/>
              <a:gd name="T10" fmla="*/ 81 w 3545"/>
              <a:gd name="T11" fmla="*/ 1808 h 3158"/>
              <a:gd name="T12" fmla="*/ 729 w 3545"/>
              <a:gd name="T13" fmla="*/ 2932 h 3158"/>
              <a:gd name="T14" fmla="*/ 1125 w 3545"/>
              <a:gd name="T15" fmla="*/ 3157 h 3158"/>
              <a:gd name="T16" fmla="*/ 2420 w 3545"/>
              <a:gd name="T17" fmla="*/ 3157 h 3158"/>
              <a:gd name="T18" fmla="*/ 2815 w 3545"/>
              <a:gd name="T19" fmla="*/ 2932 h 3158"/>
              <a:gd name="T20" fmla="*/ 3463 w 3545"/>
              <a:gd name="T21" fmla="*/ 1808 h 3158"/>
              <a:gd name="T22" fmla="*/ 3463 w 3545"/>
              <a:gd name="T23" fmla="*/ 1349 h 3158"/>
              <a:gd name="T24" fmla="*/ 2815 w 3545"/>
              <a:gd name="T25" fmla="*/ 234 h 3158"/>
              <a:gd name="T26" fmla="*/ 2420 w 3545"/>
              <a:gd name="T27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45" h="3158">
                <a:moveTo>
                  <a:pt x="2420" y="0"/>
                </a:moveTo>
                <a:lnTo>
                  <a:pt x="2420" y="0"/>
                </a:lnTo>
                <a:cubicBezTo>
                  <a:pt x="1125" y="0"/>
                  <a:pt x="1125" y="0"/>
                  <a:pt x="1125" y="0"/>
                </a:cubicBezTo>
                <a:cubicBezTo>
                  <a:pt x="962" y="0"/>
                  <a:pt x="810" y="90"/>
                  <a:pt x="729" y="234"/>
                </a:cubicBezTo>
                <a:cubicBezTo>
                  <a:pt x="81" y="1349"/>
                  <a:pt x="81" y="1349"/>
                  <a:pt x="81" y="1349"/>
                </a:cubicBezTo>
                <a:cubicBezTo>
                  <a:pt x="0" y="1493"/>
                  <a:pt x="0" y="1673"/>
                  <a:pt x="81" y="1808"/>
                </a:cubicBezTo>
                <a:cubicBezTo>
                  <a:pt x="729" y="2932"/>
                  <a:pt x="729" y="2932"/>
                  <a:pt x="729" y="2932"/>
                </a:cubicBezTo>
                <a:cubicBezTo>
                  <a:pt x="810" y="3076"/>
                  <a:pt x="962" y="3157"/>
                  <a:pt x="1125" y="3157"/>
                </a:cubicBezTo>
                <a:cubicBezTo>
                  <a:pt x="2420" y="3157"/>
                  <a:pt x="2420" y="3157"/>
                  <a:pt x="2420" y="3157"/>
                </a:cubicBezTo>
                <a:cubicBezTo>
                  <a:pt x="2581" y="3157"/>
                  <a:pt x="2734" y="3076"/>
                  <a:pt x="2815" y="2932"/>
                </a:cubicBezTo>
                <a:cubicBezTo>
                  <a:pt x="3463" y="1808"/>
                  <a:pt x="3463" y="1808"/>
                  <a:pt x="3463" y="1808"/>
                </a:cubicBezTo>
                <a:cubicBezTo>
                  <a:pt x="3544" y="1673"/>
                  <a:pt x="3544" y="1493"/>
                  <a:pt x="3463" y="1349"/>
                </a:cubicBezTo>
                <a:cubicBezTo>
                  <a:pt x="2815" y="234"/>
                  <a:pt x="2815" y="234"/>
                  <a:pt x="2815" y="234"/>
                </a:cubicBezTo>
                <a:cubicBezTo>
                  <a:pt x="2734" y="90"/>
                  <a:pt x="2581" y="0"/>
                  <a:pt x="242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871C4416-141D-0549-B171-A6EBAC86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782" y="4278787"/>
            <a:ext cx="6925933" cy="8011412"/>
          </a:xfrm>
          <a:custGeom>
            <a:avLst/>
            <a:gdLst>
              <a:gd name="T0" fmla="*/ 3184 w 6359"/>
              <a:gd name="T1" fmla="*/ 7356 h 7357"/>
              <a:gd name="T2" fmla="*/ 3184 w 6359"/>
              <a:gd name="T3" fmla="*/ 7356 h 7357"/>
              <a:gd name="T4" fmla="*/ 3121 w 6359"/>
              <a:gd name="T5" fmla="*/ 7347 h 7357"/>
              <a:gd name="T6" fmla="*/ 1340 w 6359"/>
              <a:gd name="T7" fmla="*/ 5962 h 7357"/>
              <a:gd name="T8" fmla="*/ 360 w 6359"/>
              <a:gd name="T9" fmla="*/ 3578 h 7357"/>
              <a:gd name="T10" fmla="*/ 9 w 6359"/>
              <a:gd name="T11" fmla="*/ 1547 h 7357"/>
              <a:gd name="T12" fmla="*/ 135 w 6359"/>
              <a:gd name="T13" fmla="*/ 1151 h 7357"/>
              <a:gd name="T14" fmla="*/ 504 w 6359"/>
              <a:gd name="T15" fmla="*/ 962 h 7357"/>
              <a:gd name="T16" fmla="*/ 2869 w 6359"/>
              <a:gd name="T17" fmla="*/ 144 h 7357"/>
              <a:gd name="T18" fmla="*/ 3498 w 6359"/>
              <a:gd name="T19" fmla="*/ 144 h 7357"/>
              <a:gd name="T20" fmla="*/ 5854 w 6359"/>
              <a:gd name="T21" fmla="*/ 944 h 7357"/>
              <a:gd name="T22" fmla="*/ 6223 w 6359"/>
              <a:gd name="T23" fmla="*/ 1133 h 7357"/>
              <a:gd name="T24" fmla="*/ 6340 w 6359"/>
              <a:gd name="T25" fmla="*/ 1529 h 7357"/>
              <a:gd name="T26" fmla="*/ 5998 w 6359"/>
              <a:gd name="T27" fmla="*/ 3570 h 7357"/>
              <a:gd name="T28" fmla="*/ 5018 w 6359"/>
              <a:gd name="T29" fmla="*/ 5962 h 7357"/>
              <a:gd name="T30" fmla="*/ 3238 w 6359"/>
              <a:gd name="T31" fmla="*/ 7347 h 7357"/>
              <a:gd name="T32" fmla="*/ 3184 w 6359"/>
              <a:gd name="T33" fmla="*/ 7356 h 7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59" h="7357">
                <a:moveTo>
                  <a:pt x="3184" y="7356"/>
                </a:moveTo>
                <a:lnTo>
                  <a:pt x="3184" y="7356"/>
                </a:lnTo>
                <a:cubicBezTo>
                  <a:pt x="3166" y="7356"/>
                  <a:pt x="3139" y="7356"/>
                  <a:pt x="3121" y="7347"/>
                </a:cubicBezTo>
                <a:cubicBezTo>
                  <a:pt x="3076" y="7320"/>
                  <a:pt x="1880" y="6762"/>
                  <a:pt x="1340" y="5962"/>
                </a:cubicBezTo>
                <a:cubicBezTo>
                  <a:pt x="935" y="5368"/>
                  <a:pt x="603" y="4568"/>
                  <a:pt x="360" y="3578"/>
                </a:cubicBezTo>
                <a:cubicBezTo>
                  <a:pt x="162" y="2769"/>
                  <a:pt x="63" y="2024"/>
                  <a:pt x="9" y="1547"/>
                </a:cubicBezTo>
                <a:cubicBezTo>
                  <a:pt x="0" y="1403"/>
                  <a:pt x="45" y="1259"/>
                  <a:pt x="135" y="1151"/>
                </a:cubicBezTo>
                <a:cubicBezTo>
                  <a:pt x="225" y="1043"/>
                  <a:pt x="360" y="971"/>
                  <a:pt x="504" y="962"/>
                </a:cubicBezTo>
                <a:cubicBezTo>
                  <a:pt x="1718" y="872"/>
                  <a:pt x="2509" y="405"/>
                  <a:pt x="2869" y="144"/>
                </a:cubicBezTo>
                <a:cubicBezTo>
                  <a:pt x="3058" y="0"/>
                  <a:pt x="3310" y="0"/>
                  <a:pt x="3498" y="144"/>
                </a:cubicBezTo>
                <a:cubicBezTo>
                  <a:pt x="3857" y="405"/>
                  <a:pt x="4640" y="864"/>
                  <a:pt x="5854" y="944"/>
                </a:cubicBezTo>
                <a:cubicBezTo>
                  <a:pt x="5998" y="962"/>
                  <a:pt x="6124" y="1025"/>
                  <a:pt x="6223" y="1133"/>
                </a:cubicBezTo>
                <a:cubicBezTo>
                  <a:pt x="6313" y="1250"/>
                  <a:pt x="6358" y="1385"/>
                  <a:pt x="6340" y="1529"/>
                </a:cubicBezTo>
                <a:cubicBezTo>
                  <a:pt x="6295" y="2015"/>
                  <a:pt x="6196" y="2769"/>
                  <a:pt x="5998" y="3570"/>
                </a:cubicBezTo>
                <a:cubicBezTo>
                  <a:pt x="5755" y="4568"/>
                  <a:pt x="5423" y="5368"/>
                  <a:pt x="5018" y="5962"/>
                </a:cubicBezTo>
                <a:cubicBezTo>
                  <a:pt x="4478" y="6762"/>
                  <a:pt x="3283" y="7320"/>
                  <a:pt x="3238" y="7347"/>
                </a:cubicBezTo>
                <a:cubicBezTo>
                  <a:pt x="3220" y="7356"/>
                  <a:pt x="3202" y="7356"/>
                  <a:pt x="3184" y="73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9">
            <a:extLst>
              <a:ext uri="{FF2B5EF4-FFF2-40B4-BE49-F238E27FC236}">
                <a16:creationId xmlns:a16="http://schemas.microsoft.com/office/drawing/2014/main" id="{B177C788-FFFE-AA4A-942B-7988BBA0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51" y="5657248"/>
            <a:ext cx="3448557" cy="3410133"/>
          </a:xfrm>
          <a:custGeom>
            <a:avLst/>
            <a:gdLst>
              <a:gd name="T0" fmla="*/ 503 w 3166"/>
              <a:gd name="T1" fmla="*/ 1438 h 3130"/>
              <a:gd name="T2" fmla="*/ 863 w 3166"/>
              <a:gd name="T3" fmla="*/ 0 h 3130"/>
              <a:gd name="T4" fmla="*/ 1898 w 3166"/>
              <a:gd name="T5" fmla="*/ 351 h 3130"/>
              <a:gd name="T6" fmla="*/ 2113 w 3166"/>
              <a:gd name="T7" fmla="*/ 1007 h 3130"/>
              <a:gd name="T8" fmla="*/ 3138 w 3166"/>
              <a:gd name="T9" fmla="*/ 2095 h 3130"/>
              <a:gd name="T10" fmla="*/ 3129 w 3166"/>
              <a:gd name="T11" fmla="*/ 2131 h 3130"/>
              <a:gd name="T12" fmla="*/ 3111 w 3166"/>
              <a:gd name="T13" fmla="*/ 2158 h 3130"/>
              <a:gd name="T14" fmla="*/ 3093 w 3166"/>
              <a:gd name="T15" fmla="*/ 2176 h 3130"/>
              <a:gd name="T16" fmla="*/ 3066 w 3166"/>
              <a:gd name="T17" fmla="*/ 2203 h 3130"/>
              <a:gd name="T18" fmla="*/ 2985 w 3166"/>
              <a:gd name="T19" fmla="*/ 2239 h 3130"/>
              <a:gd name="T20" fmla="*/ 2949 w 3166"/>
              <a:gd name="T21" fmla="*/ 2239 h 3130"/>
              <a:gd name="T22" fmla="*/ 2923 w 3166"/>
              <a:gd name="T23" fmla="*/ 2239 h 3130"/>
              <a:gd name="T24" fmla="*/ 2896 w 3166"/>
              <a:gd name="T25" fmla="*/ 2230 h 3130"/>
              <a:gd name="T26" fmla="*/ 2869 w 3166"/>
              <a:gd name="T27" fmla="*/ 2221 h 3130"/>
              <a:gd name="T28" fmla="*/ 2842 w 3166"/>
              <a:gd name="T29" fmla="*/ 2211 h 3130"/>
              <a:gd name="T30" fmla="*/ 2806 w 3166"/>
              <a:gd name="T31" fmla="*/ 2194 h 3130"/>
              <a:gd name="T32" fmla="*/ 2967 w 3166"/>
              <a:gd name="T33" fmla="*/ 2374 h 3130"/>
              <a:gd name="T34" fmla="*/ 2985 w 3166"/>
              <a:gd name="T35" fmla="*/ 2391 h 3130"/>
              <a:gd name="T36" fmla="*/ 3003 w 3166"/>
              <a:gd name="T37" fmla="*/ 2418 h 3130"/>
              <a:gd name="T38" fmla="*/ 3021 w 3166"/>
              <a:gd name="T39" fmla="*/ 2437 h 3130"/>
              <a:gd name="T40" fmla="*/ 3030 w 3166"/>
              <a:gd name="T41" fmla="*/ 2463 h 3130"/>
              <a:gd name="T42" fmla="*/ 3039 w 3166"/>
              <a:gd name="T43" fmla="*/ 2499 h 3130"/>
              <a:gd name="T44" fmla="*/ 3039 w 3166"/>
              <a:gd name="T45" fmla="*/ 2526 h 3130"/>
              <a:gd name="T46" fmla="*/ 3039 w 3166"/>
              <a:gd name="T47" fmla="*/ 2562 h 3130"/>
              <a:gd name="T48" fmla="*/ 3012 w 3166"/>
              <a:gd name="T49" fmla="*/ 2634 h 3130"/>
              <a:gd name="T50" fmla="*/ 2994 w 3166"/>
              <a:gd name="T51" fmla="*/ 2661 h 3130"/>
              <a:gd name="T52" fmla="*/ 2976 w 3166"/>
              <a:gd name="T53" fmla="*/ 2679 h 3130"/>
              <a:gd name="T54" fmla="*/ 2949 w 3166"/>
              <a:gd name="T55" fmla="*/ 2697 h 3130"/>
              <a:gd name="T56" fmla="*/ 2698 w 3166"/>
              <a:gd name="T57" fmla="*/ 2688 h 3130"/>
              <a:gd name="T58" fmla="*/ 2536 w 3166"/>
              <a:gd name="T59" fmla="*/ 2598 h 3130"/>
              <a:gd name="T60" fmla="*/ 2563 w 3166"/>
              <a:gd name="T61" fmla="*/ 2625 h 3130"/>
              <a:gd name="T62" fmla="*/ 2581 w 3166"/>
              <a:gd name="T63" fmla="*/ 2643 h 3130"/>
              <a:gd name="T64" fmla="*/ 2590 w 3166"/>
              <a:gd name="T65" fmla="*/ 2670 h 3130"/>
              <a:gd name="T66" fmla="*/ 2599 w 3166"/>
              <a:gd name="T67" fmla="*/ 2697 h 3130"/>
              <a:gd name="T68" fmla="*/ 2608 w 3166"/>
              <a:gd name="T69" fmla="*/ 2733 h 3130"/>
              <a:gd name="T70" fmla="*/ 2608 w 3166"/>
              <a:gd name="T71" fmla="*/ 2760 h 3130"/>
              <a:gd name="T72" fmla="*/ 2590 w 3166"/>
              <a:gd name="T73" fmla="*/ 2841 h 3130"/>
              <a:gd name="T74" fmla="*/ 2572 w 3166"/>
              <a:gd name="T75" fmla="*/ 2868 h 3130"/>
              <a:gd name="T76" fmla="*/ 2554 w 3166"/>
              <a:gd name="T77" fmla="*/ 2886 h 3130"/>
              <a:gd name="T78" fmla="*/ 2536 w 3166"/>
              <a:gd name="T79" fmla="*/ 2913 h 3130"/>
              <a:gd name="T80" fmla="*/ 2500 w 3166"/>
              <a:gd name="T81" fmla="*/ 2931 h 3130"/>
              <a:gd name="T82" fmla="*/ 1529 w 3166"/>
              <a:gd name="T83" fmla="*/ 2293 h 3130"/>
              <a:gd name="T84" fmla="*/ 2032 w 3166"/>
              <a:gd name="T85" fmla="*/ 2760 h 3130"/>
              <a:gd name="T86" fmla="*/ 2050 w 3166"/>
              <a:gd name="T87" fmla="*/ 2787 h 3130"/>
              <a:gd name="T88" fmla="*/ 2068 w 3166"/>
              <a:gd name="T89" fmla="*/ 2814 h 3130"/>
              <a:gd name="T90" fmla="*/ 2077 w 3166"/>
              <a:gd name="T91" fmla="*/ 2841 h 3130"/>
              <a:gd name="T92" fmla="*/ 2086 w 3166"/>
              <a:gd name="T93" fmla="*/ 2868 h 3130"/>
              <a:gd name="T94" fmla="*/ 2086 w 3166"/>
              <a:gd name="T95" fmla="*/ 2895 h 3130"/>
              <a:gd name="T96" fmla="*/ 2086 w 3166"/>
              <a:gd name="T97" fmla="*/ 2931 h 3130"/>
              <a:gd name="T98" fmla="*/ 2068 w 3166"/>
              <a:gd name="T99" fmla="*/ 3003 h 3130"/>
              <a:gd name="T100" fmla="*/ 2050 w 3166"/>
              <a:gd name="T101" fmla="*/ 3030 h 3130"/>
              <a:gd name="T102" fmla="*/ 2032 w 3166"/>
              <a:gd name="T103" fmla="*/ 3048 h 3130"/>
              <a:gd name="T104" fmla="*/ 2005 w 3166"/>
              <a:gd name="T105" fmla="*/ 3075 h 3130"/>
              <a:gd name="T106" fmla="*/ 1969 w 3166"/>
              <a:gd name="T107" fmla="*/ 3093 h 3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66" h="3130">
                <a:moveTo>
                  <a:pt x="1969" y="3093"/>
                </a:moveTo>
                <a:cubicBezTo>
                  <a:pt x="1898" y="3129"/>
                  <a:pt x="1807" y="3120"/>
                  <a:pt x="1745" y="3066"/>
                </a:cubicBezTo>
                <a:lnTo>
                  <a:pt x="1745" y="3066"/>
                </a:lnTo>
                <a:cubicBezTo>
                  <a:pt x="1745" y="3066"/>
                  <a:pt x="1745" y="3066"/>
                  <a:pt x="1241" y="2643"/>
                </a:cubicBezTo>
                <a:cubicBezTo>
                  <a:pt x="1241" y="2643"/>
                  <a:pt x="1241" y="2643"/>
                  <a:pt x="845" y="2310"/>
                </a:cubicBezTo>
                <a:cubicBezTo>
                  <a:pt x="593" y="2095"/>
                  <a:pt x="458" y="1771"/>
                  <a:pt x="503" y="1438"/>
                </a:cubicBezTo>
                <a:cubicBezTo>
                  <a:pt x="503" y="1438"/>
                  <a:pt x="503" y="1438"/>
                  <a:pt x="503" y="1429"/>
                </a:cubicBezTo>
                <a:cubicBezTo>
                  <a:pt x="503" y="1429"/>
                  <a:pt x="503" y="1429"/>
                  <a:pt x="9" y="1016"/>
                </a:cubicBezTo>
                <a:lnTo>
                  <a:pt x="9" y="1016"/>
                </a:lnTo>
                <a:cubicBezTo>
                  <a:pt x="0" y="1007"/>
                  <a:pt x="0" y="999"/>
                  <a:pt x="9" y="989"/>
                </a:cubicBezTo>
                <a:cubicBezTo>
                  <a:pt x="9" y="989"/>
                  <a:pt x="9" y="989"/>
                  <a:pt x="836" y="9"/>
                </a:cubicBezTo>
                <a:cubicBezTo>
                  <a:pt x="836" y="0"/>
                  <a:pt x="854" y="0"/>
                  <a:pt x="863" y="0"/>
                </a:cubicBezTo>
                <a:lnTo>
                  <a:pt x="863" y="0"/>
                </a:lnTo>
                <a:cubicBezTo>
                  <a:pt x="863" y="0"/>
                  <a:pt x="863" y="0"/>
                  <a:pt x="1214" y="306"/>
                </a:cubicBezTo>
                <a:cubicBezTo>
                  <a:pt x="1214" y="306"/>
                  <a:pt x="1214" y="306"/>
                  <a:pt x="1223" y="306"/>
                </a:cubicBezTo>
                <a:cubicBezTo>
                  <a:pt x="1223" y="306"/>
                  <a:pt x="1223" y="306"/>
                  <a:pt x="1232" y="306"/>
                </a:cubicBezTo>
                <a:cubicBezTo>
                  <a:pt x="1367" y="288"/>
                  <a:pt x="1502" y="288"/>
                  <a:pt x="1637" y="306"/>
                </a:cubicBezTo>
                <a:cubicBezTo>
                  <a:pt x="1727" y="315"/>
                  <a:pt x="1817" y="333"/>
                  <a:pt x="1898" y="351"/>
                </a:cubicBezTo>
                <a:cubicBezTo>
                  <a:pt x="1898" y="351"/>
                  <a:pt x="1898" y="351"/>
                  <a:pt x="1987" y="387"/>
                </a:cubicBezTo>
                <a:cubicBezTo>
                  <a:pt x="1987" y="387"/>
                  <a:pt x="1987" y="387"/>
                  <a:pt x="2635" y="801"/>
                </a:cubicBezTo>
                <a:cubicBezTo>
                  <a:pt x="2734" y="864"/>
                  <a:pt x="2761" y="999"/>
                  <a:pt x="2698" y="1088"/>
                </a:cubicBezTo>
                <a:cubicBezTo>
                  <a:pt x="2635" y="1186"/>
                  <a:pt x="2509" y="1213"/>
                  <a:pt x="2410" y="1150"/>
                </a:cubicBezTo>
                <a:cubicBezTo>
                  <a:pt x="2410" y="1150"/>
                  <a:pt x="2410" y="1150"/>
                  <a:pt x="2176" y="989"/>
                </a:cubicBezTo>
                <a:cubicBezTo>
                  <a:pt x="2158" y="980"/>
                  <a:pt x="2131" y="980"/>
                  <a:pt x="2113" y="1007"/>
                </a:cubicBezTo>
                <a:cubicBezTo>
                  <a:pt x="2104" y="1025"/>
                  <a:pt x="2104" y="1052"/>
                  <a:pt x="2122" y="1070"/>
                </a:cubicBezTo>
                <a:cubicBezTo>
                  <a:pt x="2122" y="1070"/>
                  <a:pt x="2122" y="1070"/>
                  <a:pt x="2383" y="1285"/>
                </a:cubicBezTo>
                <a:cubicBezTo>
                  <a:pt x="2383" y="1285"/>
                  <a:pt x="2383" y="1285"/>
                  <a:pt x="3075" y="1870"/>
                </a:cubicBezTo>
                <a:lnTo>
                  <a:pt x="3075" y="1870"/>
                </a:lnTo>
                <a:cubicBezTo>
                  <a:pt x="3138" y="1924"/>
                  <a:pt x="3165" y="2014"/>
                  <a:pt x="3138" y="2086"/>
                </a:cubicBezTo>
                <a:lnTo>
                  <a:pt x="3138" y="2095"/>
                </a:lnTo>
                <a:cubicBezTo>
                  <a:pt x="3138" y="2095"/>
                  <a:pt x="3138" y="2095"/>
                  <a:pt x="3138" y="2104"/>
                </a:cubicBezTo>
                <a:lnTo>
                  <a:pt x="3138" y="2112"/>
                </a:lnTo>
                <a:cubicBezTo>
                  <a:pt x="3129" y="2112"/>
                  <a:pt x="3129" y="2112"/>
                  <a:pt x="3129" y="2112"/>
                </a:cubicBezTo>
                <a:cubicBezTo>
                  <a:pt x="3129" y="2122"/>
                  <a:pt x="3129" y="2122"/>
                  <a:pt x="3129" y="2122"/>
                </a:cubicBezTo>
                <a:cubicBezTo>
                  <a:pt x="3129" y="2122"/>
                  <a:pt x="3129" y="2122"/>
                  <a:pt x="3129" y="2131"/>
                </a:cubicBezTo>
                <a:lnTo>
                  <a:pt x="3129" y="2131"/>
                </a:lnTo>
                <a:cubicBezTo>
                  <a:pt x="3120" y="2131"/>
                  <a:pt x="3120" y="2131"/>
                  <a:pt x="3120" y="2140"/>
                </a:cubicBezTo>
                <a:lnTo>
                  <a:pt x="3120" y="2140"/>
                </a:lnTo>
                <a:cubicBezTo>
                  <a:pt x="3120" y="2140"/>
                  <a:pt x="3120" y="2140"/>
                  <a:pt x="3111" y="2149"/>
                </a:cubicBezTo>
                <a:lnTo>
                  <a:pt x="3111" y="2149"/>
                </a:lnTo>
                <a:cubicBezTo>
                  <a:pt x="3111" y="2149"/>
                  <a:pt x="3111" y="2149"/>
                  <a:pt x="3111" y="2158"/>
                </a:cubicBezTo>
                <a:lnTo>
                  <a:pt x="3111" y="2158"/>
                </a:lnTo>
                <a:cubicBezTo>
                  <a:pt x="3111" y="2158"/>
                  <a:pt x="3102" y="2158"/>
                  <a:pt x="3102" y="2167"/>
                </a:cubicBezTo>
                <a:lnTo>
                  <a:pt x="3102" y="2167"/>
                </a:lnTo>
                <a:lnTo>
                  <a:pt x="3102" y="2167"/>
                </a:lnTo>
                <a:cubicBezTo>
                  <a:pt x="3102" y="2167"/>
                  <a:pt x="3102" y="2167"/>
                  <a:pt x="3093" y="2167"/>
                </a:cubicBezTo>
                <a:cubicBezTo>
                  <a:pt x="3093" y="2176"/>
                  <a:pt x="3093" y="2176"/>
                  <a:pt x="3093" y="2176"/>
                </a:cubicBezTo>
                <a:lnTo>
                  <a:pt x="3093" y="2176"/>
                </a:lnTo>
                <a:cubicBezTo>
                  <a:pt x="3084" y="2176"/>
                  <a:pt x="3084" y="2176"/>
                  <a:pt x="3084" y="2185"/>
                </a:cubicBezTo>
                <a:lnTo>
                  <a:pt x="3084" y="2185"/>
                </a:lnTo>
                <a:cubicBezTo>
                  <a:pt x="3084" y="2185"/>
                  <a:pt x="3084" y="2185"/>
                  <a:pt x="3075" y="2185"/>
                </a:cubicBezTo>
                <a:cubicBezTo>
                  <a:pt x="3075" y="2194"/>
                  <a:pt x="3075" y="2194"/>
                  <a:pt x="3075" y="2194"/>
                </a:cubicBezTo>
                <a:lnTo>
                  <a:pt x="3075" y="2194"/>
                </a:lnTo>
                <a:cubicBezTo>
                  <a:pt x="3066" y="2194"/>
                  <a:pt x="3066" y="2194"/>
                  <a:pt x="3066" y="2203"/>
                </a:cubicBezTo>
                <a:lnTo>
                  <a:pt x="3066" y="2203"/>
                </a:lnTo>
                <a:cubicBezTo>
                  <a:pt x="3048" y="2211"/>
                  <a:pt x="3021" y="2221"/>
                  <a:pt x="3003" y="2230"/>
                </a:cubicBezTo>
                <a:cubicBezTo>
                  <a:pt x="3003" y="2230"/>
                  <a:pt x="3003" y="2230"/>
                  <a:pt x="2994" y="2230"/>
                </a:cubicBezTo>
                <a:lnTo>
                  <a:pt x="2994" y="2230"/>
                </a:lnTo>
                <a:cubicBezTo>
                  <a:pt x="2985" y="2230"/>
                  <a:pt x="2985" y="2230"/>
                  <a:pt x="2985" y="2230"/>
                </a:cubicBezTo>
                <a:lnTo>
                  <a:pt x="2985" y="2239"/>
                </a:lnTo>
                <a:cubicBezTo>
                  <a:pt x="2976" y="2239"/>
                  <a:pt x="2976" y="2239"/>
                  <a:pt x="2976" y="2239"/>
                </a:cubicBezTo>
                <a:cubicBezTo>
                  <a:pt x="2976" y="2239"/>
                  <a:pt x="2976" y="2239"/>
                  <a:pt x="2967" y="2239"/>
                </a:cubicBezTo>
                <a:lnTo>
                  <a:pt x="2967" y="2239"/>
                </a:lnTo>
                <a:cubicBezTo>
                  <a:pt x="2967" y="2239"/>
                  <a:pt x="2967" y="2239"/>
                  <a:pt x="2958" y="2239"/>
                </a:cubicBezTo>
                <a:lnTo>
                  <a:pt x="2958" y="2239"/>
                </a:lnTo>
                <a:cubicBezTo>
                  <a:pt x="2958" y="2239"/>
                  <a:pt x="2958" y="2239"/>
                  <a:pt x="2949" y="2239"/>
                </a:cubicBezTo>
                <a:lnTo>
                  <a:pt x="2949" y="2239"/>
                </a:lnTo>
                <a:lnTo>
                  <a:pt x="2940" y="2239"/>
                </a:lnTo>
                <a:lnTo>
                  <a:pt x="2940" y="2239"/>
                </a:lnTo>
                <a:cubicBezTo>
                  <a:pt x="2931" y="2239"/>
                  <a:pt x="2931" y="2239"/>
                  <a:pt x="2931" y="2239"/>
                </a:cubicBezTo>
                <a:cubicBezTo>
                  <a:pt x="2931" y="2239"/>
                  <a:pt x="2931" y="2239"/>
                  <a:pt x="2923" y="2239"/>
                </a:cubicBezTo>
                <a:lnTo>
                  <a:pt x="2923" y="2239"/>
                </a:lnTo>
                <a:cubicBezTo>
                  <a:pt x="2923" y="2239"/>
                  <a:pt x="2923" y="2239"/>
                  <a:pt x="2914" y="2239"/>
                </a:cubicBezTo>
                <a:lnTo>
                  <a:pt x="2914" y="2239"/>
                </a:lnTo>
                <a:cubicBezTo>
                  <a:pt x="2914" y="2239"/>
                  <a:pt x="2914" y="2239"/>
                  <a:pt x="2905" y="2239"/>
                </a:cubicBezTo>
                <a:lnTo>
                  <a:pt x="2905" y="2239"/>
                </a:lnTo>
                <a:lnTo>
                  <a:pt x="2896" y="2230"/>
                </a:lnTo>
                <a:lnTo>
                  <a:pt x="2896" y="2230"/>
                </a:lnTo>
                <a:lnTo>
                  <a:pt x="2887" y="2230"/>
                </a:lnTo>
                <a:lnTo>
                  <a:pt x="2887" y="2230"/>
                </a:lnTo>
                <a:lnTo>
                  <a:pt x="2878" y="2230"/>
                </a:lnTo>
                <a:lnTo>
                  <a:pt x="2878" y="2230"/>
                </a:lnTo>
                <a:lnTo>
                  <a:pt x="2869" y="2230"/>
                </a:lnTo>
                <a:cubicBezTo>
                  <a:pt x="2869" y="2221"/>
                  <a:pt x="2869" y="2221"/>
                  <a:pt x="2869" y="2221"/>
                </a:cubicBezTo>
                <a:lnTo>
                  <a:pt x="2860" y="2221"/>
                </a:lnTo>
                <a:lnTo>
                  <a:pt x="2860" y="2221"/>
                </a:lnTo>
                <a:lnTo>
                  <a:pt x="2851" y="2221"/>
                </a:lnTo>
                <a:cubicBezTo>
                  <a:pt x="2851" y="2221"/>
                  <a:pt x="2851" y="2221"/>
                  <a:pt x="2851" y="2211"/>
                </a:cubicBezTo>
                <a:lnTo>
                  <a:pt x="2842" y="2211"/>
                </a:lnTo>
                <a:lnTo>
                  <a:pt x="2842" y="2211"/>
                </a:lnTo>
                <a:lnTo>
                  <a:pt x="2833" y="2211"/>
                </a:lnTo>
                <a:cubicBezTo>
                  <a:pt x="2833" y="2203"/>
                  <a:pt x="2833" y="2203"/>
                  <a:pt x="2833" y="2203"/>
                </a:cubicBezTo>
                <a:lnTo>
                  <a:pt x="2824" y="2203"/>
                </a:lnTo>
                <a:lnTo>
                  <a:pt x="2824" y="2203"/>
                </a:lnTo>
                <a:cubicBezTo>
                  <a:pt x="2824" y="2194"/>
                  <a:pt x="2815" y="2194"/>
                  <a:pt x="2815" y="2194"/>
                </a:cubicBezTo>
                <a:cubicBezTo>
                  <a:pt x="2815" y="2194"/>
                  <a:pt x="2815" y="2194"/>
                  <a:pt x="2806" y="2194"/>
                </a:cubicBezTo>
                <a:cubicBezTo>
                  <a:pt x="2806" y="2194"/>
                  <a:pt x="2806" y="2194"/>
                  <a:pt x="2113" y="1600"/>
                </a:cubicBezTo>
                <a:cubicBezTo>
                  <a:pt x="2104" y="1600"/>
                  <a:pt x="2095" y="1600"/>
                  <a:pt x="2086" y="1609"/>
                </a:cubicBezTo>
                <a:cubicBezTo>
                  <a:pt x="2086" y="1618"/>
                  <a:pt x="2086" y="1627"/>
                  <a:pt x="2095" y="1627"/>
                </a:cubicBezTo>
                <a:cubicBezTo>
                  <a:pt x="2095" y="1627"/>
                  <a:pt x="2095" y="1627"/>
                  <a:pt x="2788" y="2221"/>
                </a:cubicBezTo>
                <a:cubicBezTo>
                  <a:pt x="2788" y="2221"/>
                  <a:pt x="2788" y="2221"/>
                  <a:pt x="2967" y="2374"/>
                </a:cubicBezTo>
                <a:lnTo>
                  <a:pt x="2967" y="2374"/>
                </a:lnTo>
                <a:lnTo>
                  <a:pt x="2967" y="2374"/>
                </a:lnTo>
                <a:lnTo>
                  <a:pt x="2976" y="2374"/>
                </a:lnTo>
                <a:lnTo>
                  <a:pt x="2976" y="2382"/>
                </a:lnTo>
                <a:lnTo>
                  <a:pt x="2985" y="2382"/>
                </a:lnTo>
                <a:cubicBezTo>
                  <a:pt x="2985" y="2382"/>
                  <a:pt x="2985" y="2382"/>
                  <a:pt x="2985" y="2391"/>
                </a:cubicBezTo>
                <a:lnTo>
                  <a:pt x="2985" y="2391"/>
                </a:lnTo>
                <a:cubicBezTo>
                  <a:pt x="2994" y="2391"/>
                  <a:pt x="2994" y="2391"/>
                  <a:pt x="2994" y="2391"/>
                </a:cubicBezTo>
                <a:cubicBezTo>
                  <a:pt x="2994" y="2401"/>
                  <a:pt x="2994" y="2401"/>
                  <a:pt x="2994" y="2401"/>
                </a:cubicBezTo>
                <a:cubicBezTo>
                  <a:pt x="2994" y="2401"/>
                  <a:pt x="2994" y="2401"/>
                  <a:pt x="3003" y="2401"/>
                </a:cubicBezTo>
                <a:lnTo>
                  <a:pt x="3003" y="2409"/>
                </a:lnTo>
                <a:lnTo>
                  <a:pt x="3003" y="2409"/>
                </a:lnTo>
                <a:cubicBezTo>
                  <a:pt x="3003" y="2409"/>
                  <a:pt x="3003" y="2409"/>
                  <a:pt x="3003" y="2418"/>
                </a:cubicBezTo>
                <a:cubicBezTo>
                  <a:pt x="3012" y="2418"/>
                  <a:pt x="3012" y="2418"/>
                  <a:pt x="3012" y="2418"/>
                </a:cubicBezTo>
                <a:lnTo>
                  <a:pt x="3012" y="2418"/>
                </a:lnTo>
                <a:cubicBezTo>
                  <a:pt x="3012" y="2427"/>
                  <a:pt x="3012" y="2427"/>
                  <a:pt x="3012" y="2427"/>
                </a:cubicBezTo>
                <a:lnTo>
                  <a:pt x="3021" y="2427"/>
                </a:lnTo>
                <a:cubicBezTo>
                  <a:pt x="3021" y="2437"/>
                  <a:pt x="3021" y="2437"/>
                  <a:pt x="3021" y="2437"/>
                </a:cubicBezTo>
                <a:lnTo>
                  <a:pt x="3021" y="2437"/>
                </a:lnTo>
                <a:cubicBezTo>
                  <a:pt x="3021" y="2445"/>
                  <a:pt x="3021" y="2445"/>
                  <a:pt x="3021" y="2445"/>
                </a:cubicBezTo>
                <a:lnTo>
                  <a:pt x="3021" y="2445"/>
                </a:lnTo>
                <a:cubicBezTo>
                  <a:pt x="3030" y="2454"/>
                  <a:pt x="3030" y="2454"/>
                  <a:pt x="3030" y="2454"/>
                </a:cubicBezTo>
                <a:lnTo>
                  <a:pt x="3030" y="2454"/>
                </a:lnTo>
                <a:cubicBezTo>
                  <a:pt x="3030" y="2463"/>
                  <a:pt x="3030" y="2463"/>
                  <a:pt x="3030" y="2463"/>
                </a:cubicBezTo>
                <a:lnTo>
                  <a:pt x="3030" y="2463"/>
                </a:lnTo>
                <a:cubicBezTo>
                  <a:pt x="3030" y="2473"/>
                  <a:pt x="3030" y="2473"/>
                  <a:pt x="3030" y="2473"/>
                </a:cubicBezTo>
                <a:cubicBezTo>
                  <a:pt x="3030" y="2473"/>
                  <a:pt x="3030" y="2473"/>
                  <a:pt x="3039" y="2481"/>
                </a:cubicBezTo>
                <a:lnTo>
                  <a:pt x="3039" y="2481"/>
                </a:lnTo>
                <a:cubicBezTo>
                  <a:pt x="3039" y="2481"/>
                  <a:pt x="3039" y="2481"/>
                  <a:pt x="3039" y="2490"/>
                </a:cubicBezTo>
                <a:lnTo>
                  <a:pt x="3039" y="2490"/>
                </a:lnTo>
                <a:lnTo>
                  <a:pt x="3039" y="2499"/>
                </a:lnTo>
                <a:lnTo>
                  <a:pt x="3039" y="2499"/>
                </a:lnTo>
                <a:cubicBezTo>
                  <a:pt x="3039" y="2508"/>
                  <a:pt x="3039" y="2508"/>
                  <a:pt x="3039" y="2508"/>
                </a:cubicBezTo>
                <a:lnTo>
                  <a:pt x="3039" y="2508"/>
                </a:lnTo>
                <a:cubicBezTo>
                  <a:pt x="3039" y="2517"/>
                  <a:pt x="3039" y="2517"/>
                  <a:pt x="3039" y="2517"/>
                </a:cubicBezTo>
                <a:cubicBezTo>
                  <a:pt x="3039" y="2517"/>
                  <a:pt x="3039" y="2517"/>
                  <a:pt x="3039" y="2526"/>
                </a:cubicBezTo>
                <a:lnTo>
                  <a:pt x="3039" y="2526"/>
                </a:lnTo>
                <a:cubicBezTo>
                  <a:pt x="3039" y="2526"/>
                  <a:pt x="3039" y="2526"/>
                  <a:pt x="3039" y="2535"/>
                </a:cubicBezTo>
                <a:lnTo>
                  <a:pt x="3039" y="2535"/>
                </a:lnTo>
                <a:lnTo>
                  <a:pt x="3039" y="2544"/>
                </a:lnTo>
                <a:cubicBezTo>
                  <a:pt x="3039" y="2544"/>
                  <a:pt x="3039" y="2544"/>
                  <a:pt x="3039" y="2553"/>
                </a:cubicBezTo>
                <a:lnTo>
                  <a:pt x="3039" y="2553"/>
                </a:lnTo>
                <a:cubicBezTo>
                  <a:pt x="3039" y="2553"/>
                  <a:pt x="3039" y="2553"/>
                  <a:pt x="3039" y="2562"/>
                </a:cubicBezTo>
                <a:lnTo>
                  <a:pt x="3039" y="2562"/>
                </a:lnTo>
                <a:cubicBezTo>
                  <a:pt x="3039" y="2580"/>
                  <a:pt x="3030" y="2598"/>
                  <a:pt x="3021" y="2616"/>
                </a:cubicBezTo>
                <a:lnTo>
                  <a:pt x="3021" y="2616"/>
                </a:lnTo>
                <a:cubicBezTo>
                  <a:pt x="3021" y="2625"/>
                  <a:pt x="3021" y="2625"/>
                  <a:pt x="3012" y="2625"/>
                </a:cubicBezTo>
                <a:cubicBezTo>
                  <a:pt x="3012" y="2625"/>
                  <a:pt x="3012" y="2625"/>
                  <a:pt x="3012" y="2634"/>
                </a:cubicBezTo>
                <a:lnTo>
                  <a:pt x="3012" y="2634"/>
                </a:lnTo>
                <a:cubicBezTo>
                  <a:pt x="3012" y="2634"/>
                  <a:pt x="3012" y="2634"/>
                  <a:pt x="3012" y="2643"/>
                </a:cubicBezTo>
                <a:lnTo>
                  <a:pt x="3003" y="2643"/>
                </a:lnTo>
                <a:cubicBezTo>
                  <a:pt x="3003" y="2643"/>
                  <a:pt x="3003" y="2643"/>
                  <a:pt x="3003" y="2652"/>
                </a:cubicBezTo>
                <a:lnTo>
                  <a:pt x="3003" y="2652"/>
                </a:lnTo>
                <a:cubicBezTo>
                  <a:pt x="3003" y="2652"/>
                  <a:pt x="2994" y="2652"/>
                  <a:pt x="2994" y="2661"/>
                </a:cubicBezTo>
                <a:lnTo>
                  <a:pt x="2994" y="2661"/>
                </a:lnTo>
                <a:lnTo>
                  <a:pt x="2994" y="2661"/>
                </a:lnTo>
                <a:lnTo>
                  <a:pt x="2994" y="2661"/>
                </a:lnTo>
                <a:cubicBezTo>
                  <a:pt x="2985" y="2670"/>
                  <a:pt x="2985" y="2670"/>
                  <a:pt x="2985" y="2670"/>
                </a:cubicBezTo>
                <a:lnTo>
                  <a:pt x="2985" y="2670"/>
                </a:lnTo>
                <a:lnTo>
                  <a:pt x="2976" y="2679"/>
                </a:lnTo>
                <a:lnTo>
                  <a:pt x="2976" y="2679"/>
                </a:lnTo>
                <a:cubicBezTo>
                  <a:pt x="2976" y="2679"/>
                  <a:pt x="2976" y="2679"/>
                  <a:pt x="2967" y="2688"/>
                </a:cubicBezTo>
                <a:lnTo>
                  <a:pt x="2967" y="2688"/>
                </a:lnTo>
                <a:cubicBezTo>
                  <a:pt x="2967" y="2688"/>
                  <a:pt x="2967" y="2688"/>
                  <a:pt x="2958" y="2688"/>
                </a:cubicBezTo>
                <a:lnTo>
                  <a:pt x="2958" y="2697"/>
                </a:lnTo>
                <a:lnTo>
                  <a:pt x="2958" y="2697"/>
                </a:lnTo>
                <a:cubicBezTo>
                  <a:pt x="2949" y="2697"/>
                  <a:pt x="2949" y="2697"/>
                  <a:pt x="2949" y="2697"/>
                </a:cubicBezTo>
                <a:lnTo>
                  <a:pt x="2949" y="2706"/>
                </a:lnTo>
                <a:cubicBezTo>
                  <a:pt x="2940" y="2706"/>
                  <a:pt x="2940" y="2706"/>
                  <a:pt x="2931" y="2706"/>
                </a:cubicBezTo>
                <a:cubicBezTo>
                  <a:pt x="2931" y="2715"/>
                  <a:pt x="2931" y="2715"/>
                  <a:pt x="2931" y="2715"/>
                </a:cubicBezTo>
                <a:lnTo>
                  <a:pt x="2923" y="2715"/>
                </a:lnTo>
                <a:cubicBezTo>
                  <a:pt x="2851" y="2751"/>
                  <a:pt x="2761" y="2742"/>
                  <a:pt x="2698" y="2688"/>
                </a:cubicBezTo>
                <a:lnTo>
                  <a:pt x="2698" y="2688"/>
                </a:lnTo>
                <a:cubicBezTo>
                  <a:pt x="2698" y="2688"/>
                  <a:pt x="2698" y="2688"/>
                  <a:pt x="2554" y="2562"/>
                </a:cubicBezTo>
                <a:cubicBezTo>
                  <a:pt x="2554" y="2562"/>
                  <a:pt x="2554" y="2562"/>
                  <a:pt x="1826" y="1951"/>
                </a:cubicBezTo>
                <a:cubicBezTo>
                  <a:pt x="1817" y="1942"/>
                  <a:pt x="1798" y="1942"/>
                  <a:pt x="1798" y="1951"/>
                </a:cubicBezTo>
                <a:cubicBezTo>
                  <a:pt x="1790" y="1960"/>
                  <a:pt x="1790" y="1969"/>
                  <a:pt x="1798" y="1978"/>
                </a:cubicBezTo>
                <a:cubicBezTo>
                  <a:pt x="1798" y="1978"/>
                  <a:pt x="1798" y="1978"/>
                  <a:pt x="2536" y="2589"/>
                </a:cubicBezTo>
                <a:cubicBezTo>
                  <a:pt x="2536" y="2598"/>
                  <a:pt x="2536" y="2598"/>
                  <a:pt x="2536" y="2598"/>
                </a:cubicBezTo>
                <a:cubicBezTo>
                  <a:pt x="2545" y="2598"/>
                  <a:pt x="2545" y="2598"/>
                  <a:pt x="2545" y="2598"/>
                </a:cubicBezTo>
                <a:cubicBezTo>
                  <a:pt x="2545" y="2607"/>
                  <a:pt x="2545" y="2607"/>
                  <a:pt x="2545" y="2607"/>
                </a:cubicBezTo>
                <a:lnTo>
                  <a:pt x="2554" y="2607"/>
                </a:lnTo>
                <a:cubicBezTo>
                  <a:pt x="2554" y="2616"/>
                  <a:pt x="2554" y="2616"/>
                  <a:pt x="2554" y="2616"/>
                </a:cubicBezTo>
                <a:lnTo>
                  <a:pt x="2554" y="2616"/>
                </a:lnTo>
                <a:cubicBezTo>
                  <a:pt x="2563" y="2616"/>
                  <a:pt x="2563" y="2625"/>
                  <a:pt x="2563" y="2625"/>
                </a:cubicBezTo>
                <a:lnTo>
                  <a:pt x="2563" y="2625"/>
                </a:lnTo>
                <a:cubicBezTo>
                  <a:pt x="2563" y="2625"/>
                  <a:pt x="2563" y="2625"/>
                  <a:pt x="2563" y="2634"/>
                </a:cubicBezTo>
                <a:cubicBezTo>
                  <a:pt x="2572" y="2634"/>
                  <a:pt x="2572" y="2634"/>
                  <a:pt x="2572" y="2634"/>
                </a:cubicBezTo>
                <a:lnTo>
                  <a:pt x="2572" y="2634"/>
                </a:lnTo>
                <a:cubicBezTo>
                  <a:pt x="2572" y="2643"/>
                  <a:pt x="2572" y="2643"/>
                  <a:pt x="2572" y="2643"/>
                </a:cubicBezTo>
                <a:lnTo>
                  <a:pt x="2581" y="2643"/>
                </a:lnTo>
                <a:cubicBezTo>
                  <a:pt x="2581" y="2652"/>
                  <a:pt x="2581" y="2652"/>
                  <a:pt x="2581" y="2652"/>
                </a:cubicBezTo>
                <a:lnTo>
                  <a:pt x="2581" y="2652"/>
                </a:lnTo>
                <a:cubicBezTo>
                  <a:pt x="2581" y="2661"/>
                  <a:pt x="2581" y="2661"/>
                  <a:pt x="2581" y="2661"/>
                </a:cubicBezTo>
                <a:cubicBezTo>
                  <a:pt x="2590" y="2661"/>
                  <a:pt x="2590" y="2661"/>
                  <a:pt x="2590" y="2661"/>
                </a:cubicBezTo>
                <a:cubicBezTo>
                  <a:pt x="2590" y="2670"/>
                  <a:pt x="2590" y="2670"/>
                  <a:pt x="2590" y="2670"/>
                </a:cubicBezTo>
                <a:lnTo>
                  <a:pt x="2590" y="2670"/>
                </a:lnTo>
                <a:cubicBezTo>
                  <a:pt x="2590" y="2679"/>
                  <a:pt x="2590" y="2679"/>
                  <a:pt x="2590" y="2679"/>
                </a:cubicBezTo>
                <a:lnTo>
                  <a:pt x="2590" y="2679"/>
                </a:lnTo>
                <a:cubicBezTo>
                  <a:pt x="2599" y="2688"/>
                  <a:pt x="2599" y="2688"/>
                  <a:pt x="2599" y="2688"/>
                </a:cubicBezTo>
                <a:lnTo>
                  <a:pt x="2599" y="2688"/>
                </a:lnTo>
                <a:cubicBezTo>
                  <a:pt x="2599" y="2697"/>
                  <a:pt x="2599" y="2697"/>
                  <a:pt x="2599" y="2697"/>
                </a:cubicBezTo>
                <a:lnTo>
                  <a:pt x="2599" y="2697"/>
                </a:lnTo>
                <a:cubicBezTo>
                  <a:pt x="2599" y="2706"/>
                  <a:pt x="2599" y="2706"/>
                  <a:pt x="2599" y="2706"/>
                </a:cubicBezTo>
                <a:lnTo>
                  <a:pt x="2599" y="2706"/>
                </a:lnTo>
                <a:cubicBezTo>
                  <a:pt x="2599" y="2715"/>
                  <a:pt x="2599" y="2715"/>
                  <a:pt x="2599" y="2715"/>
                </a:cubicBezTo>
                <a:cubicBezTo>
                  <a:pt x="2599" y="2715"/>
                  <a:pt x="2599" y="2715"/>
                  <a:pt x="2599" y="2724"/>
                </a:cubicBezTo>
                <a:cubicBezTo>
                  <a:pt x="2608" y="2724"/>
                  <a:pt x="2608" y="2724"/>
                  <a:pt x="2608" y="2724"/>
                </a:cubicBezTo>
                <a:lnTo>
                  <a:pt x="2608" y="2733"/>
                </a:lnTo>
                <a:lnTo>
                  <a:pt x="2608" y="2733"/>
                </a:lnTo>
                <a:lnTo>
                  <a:pt x="2608" y="2742"/>
                </a:lnTo>
                <a:lnTo>
                  <a:pt x="2608" y="2742"/>
                </a:lnTo>
                <a:cubicBezTo>
                  <a:pt x="2608" y="2751"/>
                  <a:pt x="2608" y="2751"/>
                  <a:pt x="2608" y="2751"/>
                </a:cubicBezTo>
                <a:lnTo>
                  <a:pt x="2608" y="2751"/>
                </a:lnTo>
                <a:cubicBezTo>
                  <a:pt x="2608" y="2760"/>
                  <a:pt x="2608" y="2760"/>
                  <a:pt x="2608" y="2760"/>
                </a:cubicBezTo>
                <a:cubicBezTo>
                  <a:pt x="2608" y="2760"/>
                  <a:pt x="2608" y="2760"/>
                  <a:pt x="2608" y="2769"/>
                </a:cubicBezTo>
                <a:lnTo>
                  <a:pt x="2608" y="2769"/>
                </a:lnTo>
                <a:lnTo>
                  <a:pt x="2608" y="2778"/>
                </a:lnTo>
                <a:cubicBezTo>
                  <a:pt x="2608" y="2778"/>
                  <a:pt x="2608" y="2778"/>
                  <a:pt x="2599" y="2787"/>
                </a:cubicBezTo>
                <a:lnTo>
                  <a:pt x="2599" y="2787"/>
                </a:lnTo>
                <a:cubicBezTo>
                  <a:pt x="2599" y="2805"/>
                  <a:pt x="2590" y="2823"/>
                  <a:pt x="2590" y="2841"/>
                </a:cubicBezTo>
                <a:cubicBezTo>
                  <a:pt x="2581" y="2841"/>
                  <a:pt x="2581" y="2841"/>
                  <a:pt x="2581" y="2841"/>
                </a:cubicBezTo>
                <a:cubicBezTo>
                  <a:pt x="2581" y="2850"/>
                  <a:pt x="2581" y="2850"/>
                  <a:pt x="2581" y="2850"/>
                </a:cubicBezTo>
                <a:lnTo>
                  <a:pt x="2581" y="2850"/>
                </a:lnTo>
                <a:cubicBezTo>
                  <a:pt x="2581" y="2859"/>
                  <a:pt x="2581" y="2859"/>
                  <a:pt x="2572" y="2859"/>
                </a:cubicBezTo>
                <a:lnTo>
                  <a:pt x="2572" y="2859"/>
                </a:lnTo>
                <a:cubicBezTo>
                  <a:pt x="2572" y="2868"/>
                  <a:pt x="2572" y="2868"/>
                  <a:pt x="2572" y="2868"/>
                </a:cubicBezTo>
                <a:lnTo>
                  <a:pt x="2572" y="2868"/>
                </a:lnTo>
                <a:cubicBezTo>
                  <a:pt x="2563" y="2877"/>
                  <a:pt x="2563" y="2877"/>
                  <a:pt x="2563" y="2877"/>
                </a:cubicBezTo>
                <a:lnTo>
                  <a:pt x="2563" y="2877"/>
                </a:lnTo>
                <a:cubicBezTo>
                  <a:pt x="2563" y="2886"/>
                  <a:pt x="2563" y="2886"/>
                  <a:pt x="2554" y="2886"/>
                </a:cubicBezTo>
                <a:lnTo>
                  <a:pt x="2554" y="2886"/>
                </a:lnTo>
                <a:lnTo>
                  <a:pt x="2554" y="2886"/>
                </a:lnTo>
                <a:lnTo>
                  <a:pt x="2554" y="2895"/>
                </a:lnTo>
                <a:lnTo>
                  <a:pt x="2545" y="2895"/>
                </a:lnTo>
                <a:cubicBezTo>
                  <a:pt x="2545" y="2895"/>
                  <a:pt x="2545" y="2895"/>
                  <a:pt x="2545" y="2904"/>
                </a:cubicBezTo>
                <a:lnTo>
                  <a:pt x="2545" y="2904"/>
                </a:lnTo>
                <a:cubicBezTo>
                  <a:pt x="2536" y="2904"/>
                  <a:pt x="2536" y="2904"/>
                  <a:pt x="2536" y="2904"/>
                </a:cubicBezTo>
                <a:cubicBezTo>
                  <a:pt x="2536" y="2913"/>
                  <a:pt x="2536" y="2913"/>
                  <a:pt x="2536" y="2913"/>
                </a:cubicBezTo>
                <a:cubicBezTo>
                  <a:pt x="2527" y="2913"/>
                  <a:pt x="2527" y="2913"/>
                  <a:pt x="2527" y="2913"/>
                </a:cubicBezTo>
                <a:lnTo>
                  <a:pt x="2527" y="2913"/>
                </a:lnTo>
                <a:cubicBezTo>
                  <a:pt x="2527" y="2922"/>
                  <a:pt x="2518" y="2922"/>
                  <a:pt x="2518" y="2922"/>
                </a:cubicBezTo>
                <a:lnTo>
                  <a:pt x="2518" y="2922"/>
                </a:lnTo>
                <a:cubicBezTo>
                  <a:pt x="2509" y="2922"/>
                  <a:pt x="2509" y="2922"/>
                  <a:pt x="2509" y="2922"/>
                </a:cubicBezTo>
                <a:cubicBezTo>
                  <a:pt x="2509" y="2931"/>
                  <a:pt x="2500" y="2931"/>
                  <a:pt x="2500" y="2931"/>
                </a:cubicBezTo>
                <a:lnTo>
                  <a:pt x="2491" y="2940"/>
                </a:lnTo>
                <a:lnTo>
                  <a:pt x="2491" y="2940"/>
                </a:lnTo>
                <a:cubicBezTo>
                  <a:pt x="2419" y="2976"/>
                  <a:pt x="2329" y="2967"/>
                  <a:pt x="2266" y="2913"/>
                </a:cubicBezTo>
                <a:cubicBezTo>
                  <a:pt x="2266" y="2913"/>
                  <a:pt x="2266" y="2913"/>
                  <a:pt x="2257" y="2904"/>
                </a:cubicBezTo>
                <a:cubicBezTo>
                  <a:pt x="2257" y="2904"/>
                  <a:pt x="2257" y="2904"/>
                  <a:pt x="2041" y="2724"/>
                </a:cubicBezTo>
                <a:cubicBezTo>
                  <a:pt x="2041" y="2724"/>
                  <a:pt x="2041" y="2724"/>
                  <a:pt x="1529" y="2293"/>
                </a:cubicBezTo>
                <a:cubicBezTo>
                  <a:pt x="1520" y="2283"/>
                  <a:pt x="1511" y="2293"/>
                  <a:pt x="1502" y="2302"/>
                </a:cubicBezTo>
                <a:cubicBezTo>
                  <a:pt x="1502" y="2302"/>
                  <a:pt x="1502" y="2319"/>
                  <a:pt x="1511" y="2319"/>
                </a:cubicBezTo>
                <a:cubicBezTo>
                  <a:pt x="1511" y="2319"/>
                  <a:pt x="1511" y="2319"/>
                  <a:pt x="2014" y="2751"/>
                </a:cubicBezTo>
                <a:lnTo>
                  <a:pt x="2023" y="2751"/>
                </a:lnTo>
                <a:cubicBezTo>
                  <a:pt x="2023" y="2760"/>
                  <a:pt x="2023" y="2760"/>
                  <a:pt x="2023" y="2760"/>
                </a:cubicBezTo>
                <a:lnTo>
                  <a:pt x="2032" y="2760"/>
                </a:lnTo>
                <a:lnTo>
                  <a:pt x="2032" y="2769"/>
                </a:lnTo>
                <a:cubicBezTo>
                  <a:pt x="2032" y="2769"/>
                  <a:pt x="2032" y="2769"/>
                  <a:pt x="2041" y="2769"/>
                </a:cubicBezTo>
                <a:cubicBezTo>
                  <a:pt x="2041" y="2769"/>
                  <a:pt x="2041" y="2769"/>
                  <a:pt x="2041" y="2778"/>
                </a:cubicBezTo>
                <a:lnTo>
                  <a:pt x="2041" y="2778"/>
                </a:lnTo>
                <a:cubicBezTo>
                  <a:pt x="2041" y="2778"/>
                  <a:pt x="2050" y="2778"/>
                  <a:pt x="2050" y="2787"/>
                </a:cubicBezTo>
                <a:lnTo>
                  <a:pt x="2050" y="2787"/>
                </a:lnTo>
                <a:lnTo>
                  <a:pt x="2050" y="2787"/>
                </a:lnTo>
                <a:cubicBezTo>
                  <a:pt x="2050" y="2796"/>
                  <a:pt x="2059" y="2796"/>
                  <a:pt x="2059" y="2796"/>
                </a:cubicBezTo>
                <a:lnTo>
                  <a:pt x="2059" y="2796"/>
                </a:lnTo>
                <a:lnTo>
                  <a:pt x="2059" y="2805"/>
                </a:lnTo>
                <a:cubicBezTo>
                  <a:pt x="2059" y="2805"/>
                  <a:pt x="2059" y="2805"/>
                  <a:pt x="2068" y="2805"/>
                </a:cubicBezTo>
                <a:lnTo>
                  <a:pt x="2068" y="2814"/>
                </a:lnTo>
                <a:lnTo>
                  <a:pt x="2068" y="2814"/>
                </a:lnTo>
                <a:cubicBezTo>
                  <a:pt x="2068" y="2814"/>
                  <a:pt x="2068" y="2814"/>
                  <a:pt x="2068" y="2823"/>
                </a:cubicBezTo>
                <a:cubicBezTo>
                  <a:pt x="2068" y="2823"/>
                  <a:pt x="2068" y="2823"/>
                  <a:pt x="2077" y="2823"/>
                </a:cubicBezTo>
                <a:cubicBezTo>
                  <a:pt x="2077" y="2823"/>
                  <a:pt x="2077" y="2823"/>
                  <a:pt x="2077" y="2832"/>
                </a:cubicBezTo>
                <a:lnTo>
                  <a:pt x="2077" y="2832"/>
                </a:lnTo>
                <a:cubicBezTo>
                  <a:pt x="2077" y="2832"/>
                  <a:pt x="2077" y="2832"/>
                  <a:pt x="2077" y="2841"/>
                </a:cubicBezTo>
                <a:lnTo>
                  <a:pt x="2077" y="2841"/>
                </a:lnTo>
                <a:lnTo>
                  <a:pt x="2077" y="2850"/>
                </a:lnTo>
                <a:cubicBezTo>
                  <a:pt x="2077" y="2850"/>
                  <a:pt x="2077" y="2850"/>
                  <a:pt x="2086" y="2850"/>
                </a:cubicBezTo>
                <a:lnTo>
                  <a:pt x="2086" y="2859"/>
                </a:lnTo>
                <a:lnTo>
                  <a:pt x="2086" y="2859"/>
                </a:lnTo>
                <a:cubicBezTo>
                  <a:pt x="2086" y="2868"/>
                  <a:pt x="2086" y="2868"/>
                  <a:pt x="2086" y="2868"/>
                </a:cubicBezTo>
                <a:lnTo>
                  <a:pt x="2086" y="2868"/>
                </a:lnTo>
                <a:cubicBezTo>
                  <a:pt x="2086" y="2877"/>
                  <a:pt x="2086" y="2877"/>
                  <a:pt x="2086" y="2877"/>
                </a:cubicBezTo>
                <a:cubicBezTo>
                  <a:pt x="2086" y="2877"/>
                  <a:pt x="2086" y="2877"/>
                  <a:pt x="2086" y="2886"/>
                </a:cubicBezTo>
                <a:lnTo>
                  <a:pt x="2086" y="2886"/>
                </a:lnTo>
                <a:cubicBezTo>
                  <a:pt x="2086" y="2886"/>
                  <a:pt x="2086" y="2886"/>
                  <a:pt x="2086" y="2895"/>
                </a:cubicBezTo>
                <a:lnTo>
                  <a:pt x="2086" y="2895"/>
                </a:lnTo>
                <a:cubicBezTo>
                  <a:pt x="2086" y="2895"/>
                  <a:pt x="2086" y="2895"/>
                  <a:pt x="2086" y="2904"/>
                </a:cubicBezTo>
                <a:lnTo>
                  <a:pt x="2086" y="2904"/>
                </a:lnTo>
                <a:lnTo>
                  <a:pt x="2086" y="2913"/>
                </a:lnTo>
                <a:lnTo>
                  <a:pt x="2086" y="2913"/>
                </a:lnTo>
                <a:cubicBezTo>
                  <a:pt x="2086" y="2922"/>
                  <a:pt x="2086" y="2922"/>
                  <a:pt x="2086" y="2922"/>
                </a:cubicBezTo>
                <a:cubicBezTo>
                  <a:pt x="2086" y="2922"/>
                  <a:pt x="2086" y="2922"/>
                  <a:pt x="2086" y="2931"/>
                </a:cubicBezTo>
                <a:lnTo>
                  <a:pt x="2086" y="2931"/>
                </a:lnTo>
                <a:lnTo>
                  <a:pt x="2086" y="2940"/>
                </a:lnTo>
                <a:lnTo>
                  <a:pt x="2086" y="2940"/>
                </a:lnTo>
                <a:cubicBezTo>
                  <a:pt x="2086" y="2958"/>
                  <a:pt x="2077" y="2976"/>
                  <a:pt x="2068" y="2994"/>
                </a:cubicBezTo>
                <a:cubicBezTo>
                  <a:pt x="2068" y="2994"/>
                  <a:pt x="2068" y="2994"/>
                  <a:pt x="2068" y="3003"/>
                </a:cubicBezTo>
                <a:lnTo>
                  <a:pt x="2068" y="3003"/>
                </a:lnTo>
                <a:lnTo>
                  <a:pt x="2059" y="3012"/>
                </a:lnTo>
                <a:lnTo>
                  <a:pt x="2059" y="3012"/>
                </a:lnTo>
                <a:lnTo>
                  <a:pt x="2059" y="3021"/>
                </a:lnTo>
                <a:cubicBezTo>
                  <a:pt x="2059" y="3021"/>
                  <a:pt x="2059" y="3021"/>
                  <a:pt x="2050" y="3021"/>
                </a:cubicBezTo>
                <a:lnTo>
                  <a:pt x="2050" y="3030"/>
                </a:lnTo>
                <a:lnTo>
                  <a:pt x="2050" y="3030"/>
                </a:lnTo>
                <a:cubicBezTo>
                  <a:pt x="2050" y="3030"/>
                  <a:pt x="2050" y="3039"/>
                  <a:pt x="2041" y="3039"/>
                </a:cubicBezTo>
                <a:lnTo>
                  <a:pt x="2041" y="3039"/>
                </a:lnTo>
                <a:lnTo>
                  <a:pt x="2041" y="3039"/>
                </a:lnTo>
                <a:cubicBezTo>
                  <a:pt x="2041" y="3039"/>
                  <a:pt x="2041" y="3039"/>
                  <a:pt x="2041" y="3048"/>
                </a:cubicBezTo>
                <a:lnTo>
                  <a:pt x="2032" y="3048"/>
                </a:lnTo>
                <a:lnTo>
                  <a:pt x="2032" y="3048"/>
                </a:lnTo>
                <a:cubicBezTo>
                  <a:pt x="2032" y="3057"/>
                  <a:pt x="2032" y="3057"/>
                  <a:pt x="2023" y="3057"/>
                </a:cubicBezTo>
                <a:lnTo>
                  <a:pt x="2023" y="3057"/>
                </a:lnTo>
                <a:cubicBezTo>
                  <a:pt x="2023" y="3057"/>
                  <a:pt x="2023" y="3066"/>
                  <a:pt x="2014" y="3066"/>
                </a:cubicBezTo>
                <a:lnTo>
                  <a:pt x="2014" y="3066"/>
                </a:lnTo>
                <a:lnTo>
                  <a:pt x="2014" y="3066"/>
                </a:lnTo>
                <a:cubicBezTo>
                  <a:pt x="2005" y="3075"/>
                  <a:pt x="2005" y="3075"/>
                  <a:pt x="2005" y="3075"/>
                </a:cubicBezTo>
                <a:lnTo>
                  <a:pt x="2005" y="3075"/>
                </a:lnTo>
                <a:cubicBezTo>
                  <a:pt x="2005" y="3075"/>
                  <a:pt x="1997" y="3075"/>
                  <a:pt x="1997" y="3084"/>
                </a:cubicBezTo>
                <a:lnTo>
                  <a:pt x="1997" y="3084"/>
                </a:lnTo>
                <a:cubicBezTo>
                  <a:pt x="1987" y="3084"/>
                  <a:pt x="1987" y="3084"/>
                  <a:pt x="1987" y="3093"/>
                </a:cubicBezTo>
                <a:cubicBezTo>
                  <a:pt x="1978" y="3093"/>
                  <a:pt x="1978" y="3093"/>
                  <a:pt x="1978" y="3093"/>
                </a:cubicBezTo>
                <a:lnTo>
                  <a:pt x="1969" y="3093"/>
                </a:lnTo>
                <a:lnTo>
                  <a:pt x="1969" y="3093"/>
                </a:lnTo>
              </a:path>
            </a:pathLst>
          </a:custGeom>
          <a:solidFill>
            <a:srgbClr val="F2CF6D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20">
            <a:extLst>
              <a:ext uri="{FF2B5EF4-FFF2-40B4-BE49-F238E27FC236}">
                <a16:creationId xmlns:a16="http://schemas.microsoft.com/office/drawing/2014/main" id="{D52F7CD8-A286-A04D-B189-A2B75B35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53" y="5940627"/>
            <a:ext cx="3371709" cy="3477375"/>
          </a:xfrm>
          <a:custGeom>
            <a:avLst/>
            <a:gdLst>
              <a:gd name="T0" fmla="*/ 1645 w 3094"/>
              <a:gd name="T1" fmla="*/ 512 h 3193"/>
              <a:gd name="T2" fmla="*/ 3093 w 3094"/>
              <a:gd name="T3" fmla="*/ 827 h 3193"/>
              <a:gd name="T4" fmla="*/ 2778 w 3094"/>
              <a:gd name="T5" fmla="*/ 1879 h 3193"/>
              <a:gd name="T6" fmla="*/ 2131 w 3094"/>
              <a:gd name="T7" fmla="*/ 2104 h 3193"/>
              <a:gd name="T8" fmla="*/ 1069 w 3094"/>
              <a:gd name="T9" fmla="*/ 3165 h 3193"/>
              <a:gd name="T10" fmla="*/ 1033 w 3094"/>
              <a:gd name="T11" fmla="*/ 3156 h 3193"/>
              <a:gd name="T12" fmla="*/ 1007 w 3094"/>
              <a:gd name="T13" fmla="*/ 3138 h 3193"/>
              <a:gd name="T14" fmla="*/ 980 w 3094"/>
              <a:gd name="T15" fmla="*/ 3120 h 3193"/>
              <a:gd name="T16" fmla="*/ 961 w 3094"/>
              <a:gd name="T17" fmla="*/ 3093 h 3193"/>
              <a:gd name="T18" fmla="*/ 925 w 3094"/>
              <a:gd name="T19" fmla="*/ 3012 h 3193"/>
              <a:gd name="T20" fmla="*/ 916 w 3094"/>
              <a:gd name="T21" fmla="*/ 2985 h 3193"/>
              <a:gd name="T22" fmla="*/ 916 w 3094"/>
              <a:gd name="T23" fmla="*/ 2958 h 3193"/>
              <a:gd name="T24" fmla="*/ 925 w 3094"/>
              <a:gd name="T25" fmla="*/ 2931 h 3193"/>
              <a:gd name="T26" fmla="*/ 935 w 3094"/>
              <a:gd name="T27" fmla="*/ 2895 h 3193"/>
              <a:gd name="T28" fmla="*/ 944 w 3094"/>
              <a:gd name="T29" fmla="*/ 2868 h 3193"/>
              <a:gd name="T30" fmla="*/ 961 w 3094"/>
              <a:gd name="T31" fmla="*/ 2841 h 3193"/>
              <a:gd name="T32" fmla="*/ 791 w 3094"/>
              <a:gd name="T33" fmla="*/ 3003 h 3193"/>
              <a:gd name="T34" fmla="*/ 764 w 3094"/>
              <a:gd name="T35" fmla="*/ 3030 h 3193"/>
              <a:gd name="T36" fmla="*/ 746 w 3094"/>
              <a:gd name="T37" fmla="*/ 3048 h 3193"/>
              <a:gd name="T38" fmla="*/ 719 w 3094"/>
              <a:gd name="T39" fmla="*/ 3057 h 3193"/>
              <a:gd name="T40" fmla="*/ 692 w 3094"/>
              <a:gd name="T41" fmla="*/ 3075 h 3193"/>
              <a:gd name="T42" fmla="*/ 665 w 3094"/>
              <a:gd name="T43" fmla="*/ 3075 h 3193"/>
              <a:gd name="T44" fmla="*/ 629 w 3094"/>
              <a:gd name="T45" fmla="*/ 3084 h 3193"/>
              <a:gd name="T46" fmla="*/ 602 w 3094"/>
              <a:gd name="T47" fmla="*/ 3084 h 3193"/>
              <a:gd name="T48" fmla="*/ 521 w 3094"/>
              <a:gd name="T49" fmla="*/ 3057 h 3193"/>
              <a:gd name="T50" fmla="*/ 494 w 3094"/>
              <a:gd name="T51" fmla="*/ 3039 h 3193"/>
              <a:gd name="T52" fmla="*/ 476 w 3094"/>
              <a:gd name="T53" fmla="*/ 3021 h 3193"/>
              <a:gd name="T54" fmla="*/ 458 w 3094"/>
              <a:gd name="T55" fmla="*/ 2994 h 3193"/>
              <a:gd name="T56" fmla="*/ 467 w 3094"/>
              <a:gd name="T57" fmla="*/ 2742 h 3193"/>
              <a:gd name="T58" fmla="*/ 548 w 3094"/>
              <a:gd name="T59" fmla="*/ 2580 h 3193"/>
              <a:gd name="T60" fmla="*/ 521 w 3094"/>
              <a:gd name="T61" fmla="*/ 2607 h 3193"/>
              <a:gd name="T62" fmla="*/ 503 w 3094"/>
              <a:gd name="T63" fmla="*/ 2625 h 3193"/>
              <a:gd name="T64" fmla="*/ 476 w 3094"/>
              <a:gd name="T65" fmla="*/ 2634 h 3193"/>
              <a:gd name="T66" fmla="*/ 449 w 3094"/>
              <a:gd name="T67" fmla="*/ 2643 h 3193"/>
              <a:gd name="T68" fmla="*/ 414 w 3094"/>
              <a:gd name="T69" fmla="*/ 2652 h 3193"/>
              <a:gd name="T70" fmla="*/ 387 w 3094"/>
              <a:gd name="T71" fmla="*/ 2652 h 3193"/>
              <a:gd name="T72" fmla="*/ 306 w 3094"/>
              <a:gd name="T73" fmla="*/ 2634 h 3193"/>
              <a:gd name="T74" fmla="*/ 279 w 3094"/>
              <a:gd name="T75" fmla="*/ 2625 h 3193"/>
              <a:gd name="T76" fmla="*/ 261 w 3094"/>
              <a:gd name="T77" fmla="*/ 2607 h 3193"/>
              <a:gd name="T78" fmla="*/ 234 w 3094"/>
              <a:gd name="T79" fmla="*/ 2589 h 3193"/>
              <a:gd name="T80" fmla="*/ 207 w 3094"/>
              <a:gd name="T81" fmla="*/ 2553 h 3193"/>
              <a:gd name="T82" fmla="*/ 817 w 3094"/>
              <a:gd name="T83" fmla="*/ 1564 h 3193"/>
              <a:gd name="T84" fmla="*/ 369 w 3094"/>
              <a:gd name="T85" fmla="*/ 2077 h 3193"/>
              <a:gd name="T86" fmla="*/ 342 w 3094"/>
              <a:gd name="T87" fmla="*/ 2094 h 3193"/>
              <a:gd name="T88" fmla="*/ 324 w 3094"/>
              <a:gd name="T89" fmla="*/ 2113 h 3193"/>
              <a:gd name="T90" fmla="*/ 297 w 3094"/>
              <a:gd name="T91" fmla="*/ 2130 h 3193"/>
              <a:gd name="T92" fmla="*/ 270 w 3094"/>
              <a:gd name="T93" fmla="*/ 2140 h 3193"/>
              <a:gd name="T94" fmla="*/ 234 w 3094"/>
              <a:gd name="T95" fmla="*/ 2140 h 3193"/>
              <a:gd name="T96" fmla="*/ 207 w 3094"/>
              <a:gd name="T97" fmla="*/ 2140 h 3193"/>
              <a:gd name="T98" fmla="*/ 126 w 3094"/>
              <a:gd name="T99" fmla="*/ 2121 h 3193"/>
              <a:gd name="T100" fmla="*/ 99 w 3094"/>
              <a:gd name="T101" fmla="*/ 2104 h 3193"/>
              <a:gd name="T102" fmla="*/ 81 w 3094"/>
              <a:gd name="T103" fmla="*/ 2085 h 3193"/>
              <a:gd name="T104" fmla="*/ 54 w 3094"/>
              <a:gd name="T105" fmla="*/ 2068 h 3193"/>
              <a:gd name="T106" fmla="*/ 36 w 3094"/>
              <a:gd name="T107" fmla="*/ 2032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94" h="3193">
                <a:moveTo>
                  <a:pt x="36" y="2032"/>
                </a:moveTo>
                <a:cubicBezTo>
                  <a:pt x="0" y="1960"/>
                  <a:pt x="0" y="1870"/>
                  <a:pt x="54" y="1807"/>
                </a:cubicBezTo>
                <a:cubicBezTo>
                  <a:pt x="54" y="1807"/>
                  <a:pt x="54" y="1807"/>
                  <a:pt x="54" y="1798"/>
                </a:cubicBezTo>
                <a:cubicBezTo>
                  <a:pt x="54" y="1798"/>
                  <a:pt x="54" y="1798"/>
                  <a:pt x="467" y="1285"/>
                </a:cubicBezTo>
                <a:cubicBezTo>
                  <a:pt x="467" y="1285"/>
                  <a:pt x="467" y="1285"/>
                  <a:pt x="781" y="880"/>
                </a:cubicBezTo>
                <a:cubicBezTo>
                  <a:pt x="988" y="620"/>
                  <a:pt x="1312" y="486"/>
                  <a:pt x="1645" y="512"/>
                </a:cubicBezTo>
                <a:cubicBezTo>
                  <a:pt x="1645" y="512"/>
                  <a:pt x="1645" y="512"/>
                  <a:pt x="1654" y="512"/>
                </a:cubicBezTo>
                <a:cubicBezTo>
                  <a:pt x="1654" y="512"/>
                  <a:pt x="1654" y="512"/>
                  <a:pt x="2059" y="9"/>
                </a:cubicBezTo>
                <a:lnTo>
                  <a:pt x="2059" y="9"/>
                </a:lnTo>
                <a:cubicBezTo>
                  <a:pt x="2059" y="0"/>
                  <a:pt x="2077" y="0"/>
                  <a:pt x="2077" y="0"/>
                </a:cubicBezTo>
                <a:cubicBezTo>
                  <a:pt x="2077" y="0"/>
                  <a:pt x="2077" y="0"/>
                  <a:pt x="3084" y="800"/>
                </a:cubicBezTo>
                <a:cubicBezTo>
                  <a:pt x="3093" y="809"/>
                  <a:pt x="3093" y="818"/>
                  <a:pt x="3093" y="827"/>
                </a:cubicBezTo>
                <a:lnTo>
                  <a:pt x="3093" y="827"/>
                </a:lnTo>
                <a:cubicBezTo>
                  <a:pt x="3093" y="827"/>
                  <a:pt x="3093" y="827"/>
                  <a:pt x="2805" y="1186"/>
                </a:cubicBezTo>
                <a:cubicBezTo>
                  <a:pt x="2805" y="1186"/>
                  <a:pt x="2805" y="1186"/>
                  <a:pt x="2796" y="1195"/>
                </a:cubicBezTo>
                <a:cubicBezTo>
                  <a:pt x="2796" y="1195"/>
                  <a:pt x="2796" y="1195"/>
                  <a:pt x="2796" y="1204"/>
                </a:cubicBezTo>
                <a:cubicBezTo>
                  <a:pt x="2823" y="1339"/>
                  <a:pt x="2823" y="1474"/>
                  <a:pt x="2814" y="1609"/>
                </a:cubicBezTo>
                <a:cubicBezTo>
                  <a:pt x="2805" y="1699"/>
                  <a:pt x="2796" y="1789"/>
                  <a:pt x="2778" y="1879"/>
                </a:cubicBezTo>
                <a:cubicBezTo>
                  <a:pt x="2778" y="1879"/>
                  <a:pt x="2778" y="1879"/>
                  <a:pt x="2742" y="1969"/>
                </a:cubicBezTo>
                <a:cubicBezTo>
                  <a:pt x="2742" y="1969"/>
                  <a:pt x="2742" y="1969"/>
                  <a:pt x="2347" y="2625"/>
                </a:cubicBezTo>
                <a:cubicBezTo>
                  <a:pt x="2284" y="2724"/>
                  <a:pt x="2158" y="2751"/>
                  <a:pt x="2059" y="2697"/>
                </a:cubicBezTo>
                <a:cubicBezTo>
                  <a:pt x="1960" y="2634"/>
                  <a:pt x="1924" y="2508"/>
                  <a:pt x="1987" y="2409"/>
                </a:cubicBezTo>
                <a:cubicBezTo>
                  <a:pt x="1987" y="2409"/>
                  <a:pt x="1987" y="2409"/>
                  <a:pt x="2140" y="2176"/>
                </a:cubicBezTo>
                <a:cubicBezTo>
                  <a:pt x="2158" y="2148"/>
                  <a:pt x="2149" y="2121"/>
                  <a:pt x="2131" y="2104"/>
                </a:cubicBezTo>
                <a:cubicBezTo>
                  <a:pt x="2104" y="2094"/>
                  <a:pt x="2077" y="2104"/>
                  <a:pt x="2068" y="2121"/>
                </a:cubicBezTo>
                <a:cubicBezTo>
                  <a:pt x="2068" y="2121"/>
                  <a:pt x="2068" y="2121"/>
                  <a:pt x="1852" y="2382"/>
                </a:cubicBezTo>
                <a:cubicBezTo>
                  <a:pt x="1852" y="2382"/>
                  <a:pt x="1852" y="2382"/>
                  <a:pt x="1294" y="3093"/>
                </a:cubicBezTo>
                <a:cubicBezTo>
                  <a:pt x="1294" y="3093"/>
                  <a:pt x="1294" y="3093"/>
                  <a:pt x="1285" y="3102"/>
                </a:cubicBezTo>
                <a:cubicBezTo>
                  <a:pt x="1240" y="3165"/>
                  <a:pt x="1150" y="3192"/>
                  <a:pt x="1079" y="3174"/>
                </a:cubicBezTo>
                <a:cubicBezTo>
                  <a:pt x="1069" y="3165"/>
                  <a:pt x="1069" y="3165"/>
                  <a:pt x="1069" y="3165"/>
                </a:cubicBezTo>
                <a:cubicBezTo>
                  <a:pt x="1069" y="3165"/>
                  <a:pt x="1069" y="3165"/>
                  <a:pt x="1060" y="3165"/>
                </a:cubicBezTo>
                <a:lnTo>
                  <a:pt x="1051" y="3165"/>
                </a:lnTo>
                <a:cubicBezTo>
                  <a:pt x="1051" y="3165"/>
                  <a:pt x="1051" y="3165"/>
                  <a:pt x="1043" y="3165"/>
                </a:cubicBezTo>
                <a:cubicBezTo>
                  <a:pt x="1043" y="3156"/>
                  <a:pt x="1043" y="3156"/>
                  <a:pt x="1043" y="3156"/>
                </a:cubicBezTo>
                <a:lnTo>
                  <a:pt x="1033" y="3156"/>
                </a:lnTo>
                <a:lnTo>
                  <a:pt x="1033" y="3156"/>
                </a:lnTo>
                <a:lnTo>
                  <a:pt x="1024" y="3147"/>
                </a:lnTo>
                <a:lnTo>
                  <a:pt x="1024" y="3147"/>
                </a:lnTo>
                <a:lnTo>
                  <a:pt x="1015" y="3147"/>
                </a:lnTo>
                <a:lnTo>
                  <a:pt x="1015" y="3147"/>
                </a:lnTo>
                <a:cubicBezTo>
                  <a:pt x="1015" y="3138"/>
                  <a:pt x="1007" y="3138"/>
                  <a:pt x="1007" y="3138"/>
                </a:cubicBezTo>
                <a:lnTo>
                  <a:pt x="1007" y="3138"/>
                </a:lnTo>
                <a:cubicBezTo>
                  <a:pt x="1007" y="3138"/>
                  <a:pt x="997" y="3138"/>
                  <a:pt x="997" y="3129"/>
                </a:cubicBezTo>
                <a:lnTo>
                  <a:pt x="997" y="3129"/>
                </a:lnTo>
                <a:lnTo>
                  <a:pt x="997" y="3129"/>
                </a:lnTo>
                <a:lnTo>
                  <a:pt x="988" y="3129"/>
                </a:lnTo>
                <a:cubicBezTo>
                  <a:pt x="988" y="3129"/>
                  <a:pt x="988" y="3129"/>
                  <a:pt x="988" y="3120"/>
                </a:cubicBezTo>
                <a:cubicBezTo>
                  <a:pt x="988" y="3120"/>
                  <a:pt x="988" y="3120"/>
                  <a:pt x="980" y="3120"/>
                </a:cubicBezTo>
                <a:lnTo>
                  <a:pt x="980" y="3120"/>
                </a:lnTo>
                <a:cubicBezTo>
                  <a:pt x="980" y="3111"/>
                  <a:pt x="980" y="3111"/>
                  <a:pt x="980" y="3111"/>
                </a:cubicBezTo>
                <a:cubicBezTo>
                  <a:pt x="971" y="3111"/>
                  <a:pt x="971" y="3111"/>
                  <a:pt x="971" y="3111"/>
                </a:cubicBezTo>
                <a:lnTo>
                  <a:pt x="971" y="3102"/>
                </a:lnTo>
                <a:lnTo>
                  <a:pt x="971" y="3102"/>
                </a:lnTo>
                <a:cubicBezTo>
                  <a:pt x="961" y="3102"/>
                  <a:pt x="961" y="3093"/>
                  <a:pt x="961" y="3093"/>
                </a:cubicBezTo>
                <a:lnTo>
                  <a:pt x="961" y="3093"/>
                </a:lnTo>
                <a:cubicBezTo>
                  <a:pt x="944" y="3075"/>
                  <a:pt x="935" y="3057"/>
                  <a:pt x="925" y="3030"/>
                </a:cubicBezTo>
                <a:lnTo>
                  <a:pt x="925" y="3030"/>
                </a:lnTo>
                <a:lnTo>
                  <a:pt x="925" y="3021"/>
                </a:lnTo>
                <a:lnTo>
                  <a:pt x="925" y="3021"/>
                </a:lnTo>
                <a:lnTo>
                  <a:pt x="925" y="3012"/>
                </a:lnTo>
                <a:lnTo>
                  <a:pt x="925" y="3012"/>
                </a:lnTo>
                <a:cubicBezTo>
                  <a:pt x="925" y="3003"/>
                  <a:pt x="925" y="3003"/>
                  <a:pt x="925" y="3003"/>
                </a:cubicBezTo>
                <a:cubicBezTo>
                  <a:pt x="916" y="3003"/>
                  <a:pt x="916" y="3003"/>
                  <a:pt x="916" y="3003"/>
                </a:cubicBezTo>
                <a:cubicBezTo>
                  <a:pt x="916" y="2994"/>
                  <a:pt x="916" y="2994"/>
                  <a:pt x="916" y="2994"/>
                </a:cubicBezTo>
                <a:cubicBezTo>
                  <a:pt x="916" y="2994"/>
                  <a:pt x="916" y="2994"/>
                  <a:pt x="916" y="2985"/>
                </a:cubicBezTo>
                <a:lnTo>
                  <a:pt x="916" y="2985"/>
                </a:lnTo>
                <a:lnTo>
                  <a:pt x="916" y="2976"/>
                </a:lnTo>
                <a:lnTo>
                  <a:pt x="916" y="2976"/>
                </a:lnTo>
                <a:lnTo>
                  <a:pt x="916" y="2967"/>
                </a:lnTo>
                <a:lnTo>
                  <a:pt x="916" y="2967"/>
                </a:lnTo>
                <a:lnTo>
                  <a:pt x="916" y="2958"/>
                </a:lnTo>
                <a:lnTo>
                  <a:pt x="916" y="2958"/>
                </a:lnTo>
                <a:cubicBezTo>
                  <a:pt x="916" y="2949"/>
                  <a:pt x="916" y="2949"/>
                  <a:pt x="916" y="2949"/>
                </a:cubicBezTo>
                <a:lnTo>
                  <a:pt x="916" y="2949"/>
                </a:lnTo>
                <a:cubicBezTo>
                  <a:pt x="916" y="2940"/>
                  <a:pt x="916" y="2940"/>
                  <a:pt x="916" y="2940"/>
                </a:cubicBezTo>
                <a:lnTo>
                  <a:pt x="916" y="2940"/>
                </a:lnTo>
                <a:cubicBezTo>
                  <a:pt x="916" y="2931"/>
                  <a:pt x="925" y="2931"/>
                  <a:pt x="925" y="2931"/>
                </a:cubicBezTo>
                <a:lnTo>
                  <a:pt x="925" y="2931"/>
                </a:lnTo>
                <a:cubicBezTo>
                  <a:pt x="925" y="2922"/>
                  <a:pt x="925" y="2922"/>
                  <a:pt x="925" y="2922"/>
                </a:cubicBezTo>
                <a:cubicBezTo>
                  <a:pt x="925" y="2922"/>
                  <a:pt x="925" y="2922"/>
                  <a:pt x="925" y="2913"/>
                </a:cubicBezTo>
                <a:lnTo>
                  <a:pt x="925" y="2913"/>
                </a:lnTo>
                <a:lnTo>
                  <a:pt x="925" y="2904"/>
                </a:lnTo>
                <a:lnTo>
                  <a:pt x="925" y="2904"/>
                </a:lnTo>
                <a:cubicBezTo>
                  <a:pt x="925" y="2904"/>
                  <a:pt x="925" y="2895"/>
                  <a:pt x="935" y="2895"/>
                </a:cubicBezTo>
                <a:lnTo>
                  <a:pt x="935" y="2895"/>
                </a:lnTo>
                <a:cubicBezTo>
                  <a:pt x="935" y="2886"/>
                  <a:pt x="935" y="2886"/>
                  <a:pt x="935" y="2886"/>
                </a:cubicBezTo>
                <a:lnTo>
                  <a:pt x="935" y="2886"/>
                </a:lnTo>
                <a:cubicBezTo>
                  <a:pt x="935" y="2877"/>
                  <a:pt x="935" y="2877"/>
                  <a:pt x="935" y="2877"/>
                </a:cubicBezTo>
                <a:lnTo>
                  <a:pt x="944" y="2877"/>
                </a:lnTo>
                <a:cubicBezTo>
                  <a:pt x="944" y="2868"/>
                  <a:pt x="944" y="2868"/>
                  <a:pt x="944" y="2868"/>
                </a:cubicBezTo>
                <a:lnTo>
                  <a:pt x="944" y="2868"/>
                </a:lnTo>
                <a:cubicBezTo>
                  <a:pt x="944" y="2859"/>
                  <a:pt x="944" y="2859"/>
                  <a:pt x="952" y="2859"/>
                </a:cubicBezTo>
                <a:lnTo>
                  <a:pt x="952" y="2859"/>
                </a:lnTo>
                <a:cubicBezTo>
                  <a:pt x="952" y="2850"/>
                  <a:pt x="952" y="2850"/>
                  <a:pt x="952" y="2850"/>
                </a:cubicBezTo>
                <a:lnTo>
                  <a:pt x="952" y="2850"/>
                </a:lnTo>
                <a:cubicBezTo>
                  <a:pt x="961" y="2841"/>
                  <a:pt x="961" y="2841"/>
                  <a:pt x="961" y="2841"/>
                </a:cubicBezTo>
                <a:cubicBezTo>
                  <a:pt x="961" y="2841"/>
                  <a:pt x="961" y="2841"/>
                  <a:pt x="1528" y="2121"/>
                </a:cubicBezTo>
                <a:cubicBezTo>
                  <a:pt x="1537" y="2113"/>
                  <a:pt x="1528" y="2104"/>
                  <a:pt x="1519" y="2104"/>
                </a:cubicBezTo>
                <a:cubicBezTo>
                  <a:pt x="1519" y="2094"/>
                  <a:pt x="1501" y="2094"/>
                  <a:pt x="1501" y="2104"/>
                </a:cubicBezTo>
                <a:cubicBezTo>
                  <a:pt x="1501" y="2104"/>
                  <a:pt x="1501" y="2104"/>
                  <a:pt x="935" y="2814"/>
                </a:cubicBezTo>
                <a:cubicBezTo>
                  <a:pt x="935" y="2814"/>
                  <a:pt x="935" y="2814"/>
                  <a:pt x="791" y="3003"/>
                </a:cubicBezTo>
                <a:lnTo>
                  <a:pt x="791" y="3003"/>
                </a:lnTo>
                <a:lnTo>
                  <a:pt x="791" y="3003"/>
                </a:lnTo>
                <a:cubicBezTo>
                  <a:pt x="781" y="3003"/>
                  <a:pt x="781" y="3012"/>
                  <a:pt x="781" y="3012"/>
                </a:cubicBezTo>
                <a:lnTo>
                  <a:pt x="781" y="3012"/>
                </a:lnTo>
                <a:lnTo>
                  <a:pt x="773" y="3021"/>
                </a:lnTo>
                <a:lnTo>
                  <a:pt x="773" y="3021"/>
                </a:lnTo>
                <a:cubicBezTo>
                  <a:pt x="773" y="3021"/>
                  <a:pt x="773" y="3021"/>
                  <a:pt x="764" y="3030"/>
                </a:cubicBezTo>
                <a:lnTo>
                  <a:pt x="764" y="3030"/>
                </a:lnTo>
                <a:lnTo>
                  <a:pt x="764" y="3030"/>
                </a:lnTo>
                <a:cubicBezTo>
                  <a:pt x="755" y="3030"/>
                  <a:pt x="755" y="3039"/>
                  <a:pt x="755" y="3039"/>
                </a:cubicBezTo>
                <a:lnTo>
                  <a:pt x="755" y="3039"/>
                </a:lnTo>
                <a:lnTo>
                  <a:pt x="746" y="3039"/>
                </a:lnTo>
                <a:lnTo>
                  <a:pt x="746" y="3048"/>
                </a:lnTo>
                <a:lnTo>
                  <a:pt x="737" y="3048"/>
                </a:lnTo>
                <a:lnTo>
                  <a:pt x="737" y="3048"/>
                </a:lnTo>
                <a:lnTo>
                  <a:pt x="728" y="3057"/>
                </a:lnTo>
                <a:lnTo>
                  <a:pt x="728" y="3057"/>
                </a:lnTo>
                <a:lnTo>
                  <a:pt x="719" y="3057"/>
                </a:lnTo>
                <a:lnTo>
                  <a:pt x="719" y="3057"/>
                </a:lnTo>
                <a:cubicBezTo>
                  <a:pt x="719" y="3057"/>
                  <a:pt x="719" y="3066"/>
                  <a:pt x="710" y="3066"/>
                </a:cubicBezTo>
                <a:lnTo>
                  <a:pt x="710" y="3066"/>
                </a:lnTo>
                <a:cubicBezTo>
                  <a:pt x="710" y="3066"/>
                  <a:pt x="710" y="3066"/>
                  <a:pt x="701" y="3066"/>
                </a:cubicBezTo>
                <a:lnTo>
                  <a:pt x="701" y="3066"/>
                </a:lnTo>
                <a:cubicBezTo>
                  <a:pt x="701" y="3066"/>
                  <a:pt x="701" y="3066"/>
                  <a:pt x="692" y="3066"/>
                </a:cubicBezTo>
                <a:lnTo>
                  <a:pt x="692" y="3075"/>
                </a:lnTo>
                <a:cubicBezTo>
                  <a:pt x="692" y="3075"/>
                  <a:pt x="692" y="3075"/>
                  <a:pt x="683" y="3075"/>
                </a:cubicBezTo>
                <a:lnTo>
                  <a:pt x="683" y="3075"/>
                </a:lnTo>
                <a:lnTo>
                  <a:pt x="674" y="3075"/>
                </a:lnTo>
                <a:lnTo>
                  <a:pt x="674" y="3075"/>
                </a:lnTo>
                <a:lnTo>
                  <a:pt x="665" y="3075"/>
                </a:lnTo>
                <a:lnTo>
                  <a:pt x="665" y="3075"/>
                </a:lnTo>
                <a:lnTo>
                  <a:pt x="656" y="3075"/>
                </a:lnTo>
                <a:cubicBezTo>
                  <a:pt x="656" y="3084"/>
                  <a:pt x="656" y="3084"/>
                  <a:pt x="656" y="3084"/>
                </a:cubicBezTo>
                <a:cubicBezTo>
                  <a:pt x="647" y="3084"/>
                  <a:pt x="647" y="3084"/>
                  <a:pt x="647" y="3084"/>
                </a:cubicBezTo>
                <a:lnTo>
                  <a:pt x="647" y="3084"/>
                </a:lnTo>
                <a:cubicBezTo>
                  <a:pt x="638" y="3084"/>
                  <a:pt x="638" y="3084"/>
                  <a:pt x="638" y="3084"/>
                </a:cubicBezTo>
                <a:cubicBezTo>
                  <a:pt x="638" y="3084"/>
                  <a:pt x="638" y="3084"/>
                  <a:pt x="629" y="3084"/>
                </a:cubicBezTo>
                <a:lnTo>
                  <a:pt x="629" y="3084"/>
                </a:lnTo>
                <a:lnTo>
                  <a:pt x="620" y="3084"/>
                </a:lnTo>
                <a:lnTo>
                  <a:pt x="620" y="3084"/>
                </a:lnTo>
                <a:lnTo>
                  <a:pt x="611" y="3084"/>
                </a:lnTo>
                <a:lnTo>
                  <a:pt x="611" y="3084"/>
                </a:lnTo>
                <a:cubicBezTo>
                  <a:pt x="602" y="3084"/>
                  <a:pt x="602" y="3084"/>
                  <a:pt x="602" y="3084"/>
                </a:cubicBezTo>
                <a:lnTo>
                  <a:pt x="602" y="3084"/>
                </a:lnTo>
                <a:cubicBezTo>
                  <a:pt x="575" y="3075"/>
                  <a:pt x="557" y="3075"/>
                  <a:pt x="539" y="3066"/>
                </a:cubicBezTo>
                <a:lnTo>
                  <a:pt x="539" y="3066"/>
                </a:lnTo>
                <a:lnTo>
                  <a:pt x="530" y="3057"/>
                </a:lnTo>
                <a:lnTo>
                  <a:pt x="530" y="3057"/>
                </a:lnTo>
                <a:lnTo>
                  <a:pt x="521" y="3057"/>
                </a:lnTo>
                <a:lnTo>
                  <a:pt x="521" y="3057"/>
                </a:lnTo>
                <a:cubicBezTo>
                  <a:pt x="521" y="3048"/>
                  <a:pt x="512" y="3048"/>
                  <a:pt x="512" y="3048"/>
                </a:cubicBezTo>
                <a:lnTo>
                  <a:pt x="512" y="3048"/>
                </a:lnTo>
                <a:lnTo>
                  <a:pt x="503" y="3048"/>
                </a:lnTo>
                <a:cubicBezTo>
                  <a:pt x="503" y="3039"/>
                  <a:pt x="503" y="3039"/>
                  <a:pt x="503" y="3039"/>
                </a:cubicBezTo>
                <a:lnTo>
                  <a:pt x="494" y="3039"/>
                </a:lnTo>
                <a:lnTo>
                  <a:pt x="494" y="3039"/>
                </a:lnTo>
                <a:lnTo>
                  <a:pt x="494" y="3039"/>
                </a:lnTo>
                <a:cubicBezTo>
                  <a:pt x="494" y="3030"/>
                  <a:pt x="494" y="3030"/>
                  <a:pt x="485" y="3030"/>
                </a:cubicBezTo>
                <a:lnTo>
                  <a:pt x="485" y="3030"/>
                </a:lnTo>
                <a:cubicBezTo>
                  <a:pt x="485" y="3030"/>
                  <a:pt x="485" y="3021"/>
                  <a:pt x="476" y="3021"/>
                </a:cubicBezTo>
                <a:lnTo>
                  <a:pt x="476" y="3021"/>
                </a:lnTo>
                <a:cubicBezTo>
                  <a:pt x="476" y="3021"/>
                  <a:pt x="476" y="3021"/>
                  <a:pt x="476" y="3012"/>
                </a:cubicBezTo>
                <a:lnTo>
                  <a:pt x="476" y="3012"/>
                </a:lnTo>
                <a:cubicBezTo>
                  <a:pt x="467" y="3012"/>
                  <a:pt x="467" y="3012"/>
                  <a:pt x="467" y="3012"/>
                </a:cubicBezTo>
                <a:cubicBezTo>
                  <a:pt x="467" y="3003"/>
                  <a:pt x="467" y="3003"/>
                  <a:pt x="467" y="3003"/>
                </a:cubicBezTo>
                <a:lnTo>
                  <a:pt x="458" y="3003"/>
                </a:lnTo>
                <a:lnTo>
                  <a:pt x="458" y="2994"/>
                </a:lnTo>
                <a:lnTo>
                  <a:pt x="458" y="2994"/>
                </a:lnTo>
                <a:cubicBezTo>
                  <a:pt x="449" y="2985"/>
                  <a:pt x="449" y="2985"/>
                  <a:pt x="449" y="2985"/>
                </a:cubicBezTo>
                <a:cubicBezTo>
                  <a:pt x="449" y="2976"/>
                  <a:pt x="440" y="2976"/>
                  <a:pt x="440" y="2976"/>
                </a:cubicBezTo>
                <a:cubicBezTo>
                  <a:pt x="440" y="2976"/>
                  <a:pt x="440" y="2976"/>
                  <a:pt x="440" y="2967"/>
                </a:cubicBezTo>
                <a:cubicBezTo>
                  <a:pt x="405" y="2904"/>
                  <a:pt x="414" y="2814"/>
                  <a:pt x="458" y="2742"/>
                </a:cubicBezTo>
                <a:cubicBezTo>
                  <a:pt x="458" y="2742"/>
                  <a:pt x="458" y="2742"/>
                  <a:pt x="467" y="2742"/>
                </a:cubicBezTo>
                <a:cubicBezTo>
                  <a:pt x="467" y="2742"/>
                  <a:pt x="467" y="2742"/>
                  <a:pt x="584" y="2598"/>
                </a:cubicBezTo>
                <a:cubicBezTo>
                  <a:pt x="584" y="2598"/>
                  <a:pt x="584" y="2598"/>
                  <a:pt x="1177" y="1843"/>
                </a:cubicBezTo>
                <a:cubicBezTo>
                  <a:pt x="1177" y="1834"/>
                  <a:pt x="1177" y="1825"/>
                  <a:pt x="1168" y="1816"/>
                </a:cubicBezTo>
                <a:cubicBezTo>
                  <a:pt x="1159" y="1816"/>
                  <a:pt x="1150" y="1816"/>
                  <a:pt x="1150" y="1825"/>
                </a:cubicBezTo>
                <a:cubicBezTo>
                  <a:pt x="1150" y="1825"/>
                  <a:pt x="1150" y="1825"/>
                  <a:pt x="548" y="2571"/>
                </a:cubicBezTo>
                <a:cubicBezTo>
                  <a:pt x="548" y="2580"/>
                  <a:pt x="548" y="2580"/>
                  <a:pt x="548" y="2580"/>
                </a:cubicBezTo>
                <a:cubicBezTo>
                  <a:pt x="548" y="2580"/>
                  <a:pt x="539" y="2580"/>
                  <a:pt x="539" y="2589"/>
                </a:cubicBezTo>
                <a:lnTo>
                  <a:pt x="539" y="2589"/>
                </a:lnTo>
                <a:cubicBezTo>
                  <a:pt x="539" y="2589"/>
                  <a:pt x="539" y="2589"/>
                  <a:pt x="530" y="2589"/>
                </a:cubicBezTo>
                <a:cubicBezTo>
                  <a:pt x="530" y="2598"/>
                  <a:pt x="530" y="2598"/>
                  <a:pt x="530" y="2598"/>
                </a:cubicBezTo>
                <a:lnTo>
                  <a:pt x="530" y="2598"/>
                </a:lnTo>
                <a:cubicBezTo>
                  <a:pt x="521" y="2598"/>
                  <a:pt x="521" y="2598"/>
                  <a:pt x="521" y="2607"/>
                </a:cubicBezTo>
                <a:lnTo>
                  <a:pt x="521" y="2607"/>
                </a:lnTo>
                <a:cubicBezTo>
                  <a:pt x="521" y="2607"/>
                  <a:pt x="521" y="2607"/>
                  <a:pt x="512" y="2607"/>
                </a:cubicBezTo>
                <a:lnTo>
                  <a:pt x="512" y="2616"/>
                </a:lnTo>
                <a:lnTo>
                  <a:pt x="512" y="2616"/>
                </a:lnTo>
                <a:cubicBezTo>
                  <a:pt x="503" y="2616"/>
                  <a:pt x="503" y="2616"/>
                  <a:pt x="503" y="2616"/>
                </a:cubicBezTo>
                <a:cubicBezTo>
                  <a:pt x="503" y="2616"/>
                  <a:pt x="503" y="2616"/>
                  <a:pt x="503" y="2625"/>
                </a:cubicBezTo>
                <a:cubicBezTo>
                  <a:pt x="494" y="2625"/>
                  <a:pt x="494" y="2625"/>
                  <a:pt x="494" y="2625"/>
                </a:cubicBezTo>
                <a:lnTo>
                  <a:pt x="494" y="2625"/>
                </a:lnTo>
                <a:cubicBezTo>
                  <a:pt x="485" y="2625"/>
                  <a:pt x="485" y="2625"/>
                  <a:pt x="485" y="2625"/>
                </a:cubicBezTo>
                <a:cubicBezTo>
                  <a:pt x="485" y="2634"/>
                  <a:pt x="485" y="2634"/>
                  <a:pt x="485" y="2634"/>
                </a:cubicBezTo>
                <a:cubicBezTo>
                  <a:pt x="476" y="2634"/>
                  <a:pt x="476" y="2634"/>
                  <a:pt x="476" y="2634"/>
                </a:cubicBezTo>
                <a:lnTo>
                  <a:pt x="476" y="2634"/>
                </a:lnTo>
                <a:cubicBezTo>
                  <a:pt x="467" y="2634"/>
                  <a:pt x="467" y="2634"/>
                  <a:pt x="467" y="2634"/>
                </a:cubicBezTo>
                <a:lnTo>
                  <a:pt x="467" y="2634"/>
                </a:lnTo>
                <a:cubicBezTo>
                  <a:pt x="458" y="2643"/>
                  <a:pt x="458" y="2643"/>
                  <a:pt x="458" y="2643"/>
                </a:cubicBezTo>
                <a:lnTo>
                  <a:pt x="458" y="2643"/>
                </a:lnTo>
                <a:cubicBezTo>
                  <a:pt x="449" y="2643"/>
                  <a:pt x="449" y="2643"/>
                  <a:pt x="449" y="2643"/>
                </a:cubicBezTo>
                <a:lnTo>
                  <a:pt x="449" y="2643"/>
                </a:lnTo>
                <a:cubicBezTo>
                  <a:pt x="440" y="2643"/>
                  <a:pt x="440" y="2643"/>
                  <a:pt x="440" y="2643"/>
                </a:cubicBezTo>
                <a:lnTo>
                  <a:pt x="440" y="2643"/>
                </a:lnTo>
                <a:cubicBezTo>
                  <a:pt x="431" y="2652"/>
                  <a:pt x="431" y="2652"/>
                  <a:pt x="431" y="2652"/>
                </a:cubicBezTo>
                <a:lnTo>
                  <a:pt x="431" y="2652"/>
                </a:lnTo>
                <a:cubicBezTo>
                  <a:pt x="423" y="2652"/>
                  <a:pt x="423" y="2652"/>
                  <a:pt x="423" y="2652"/>
                </a:cubicBezTo>
                <a:cubicBezTo>
                  <a:pt x="423" y="2652"/>
                  <a:pt x="423" y="2652"/>
                  <a:pt x="414" y="2652"/>
                </a:cubicBezTo>
                <a:lnTo>
                  <a:pt x="414" y="2652"/>
                </a:lnTo>
                <a:lnTo>
                  <a:pt x="405" y="2652"/>
                </a:lnTo>
                <a:lnTo>
                  <a:pt x="405" y="2652"/>
                </a:lnTo>
                <a:lnTo>
                  <a:pt x="396" y="2652"/>
                </a:lnTo>
                <a:lnTo>
                  <a:pt x="396" y="2652"/>
                </a:lnTo>
                <a:cubicBezTo>
                  <a:pt x="387" y="2652"/>
                  <a:pt x="387" y="2652"/>
                  <a:pt x="387" y="2652"/>
                </a:cubicBezTo>
                <a:lnTo>
                  <a:pt x="387" y="2652"/>
                </a:lnTo>
                <a:cubicBezTo>
                  <a:pt x="378" y="2652"/>
                  <a:pt x="378" y="2652"/>
                  <a:pt x="378" y="2652"/>
                </a:cubicBezTo>
                <a:cubicBezTo>
                  <a:pt x="378" y="2652"/>
                  <a:pt x="378" y="2652"/>
                  <a:pt x="369" y="2652"/>
                </a:cubicBezTo>
                <a:cubicBezTo>
                  <a:pt x="369" y="2652"/>
                  <a:pt x="369" y="2652"/>
                  <a:pt x="360" y="2652"/>
                </a:cubicBezTo>
                <a:lnTo>
                  <a:pt x="360" y="2652"/>
                </a:lnTo>
                <a:cubicBezTo>
                  <a:pt x="342" y="2652"/>
                  <a:pt x="324" y="2643"/>
                  <a:pt x="306" y="2634"/>
                </a:cubicBezTo>
                <a:lnTo>
                  <a:pt x="306" y="2634"/>
                </a:lnTo>
                <a:cubicBezTo>
                  <a:pt x="297" y="2634"/>
                  <a:pt x="297" y="2634"/>
                  <a:pt x="297" y="2634"/>
                </a:cubicBezTo>
                <a:cubicBezTo>
                  <a:pt x="297" y="2634"/>
                  <a:pt x="297" y="2634"/>
                  <a:pt x="297" y="2625"/>
                </a:cubicBezTo>
                <a:cubicBezTo>
                  <a:pt x="288" y="2625"/>
                  <a:pt x="288" y="2625"/>
                  <a:pt x="288" y="2625"/>
                </a:cubicBezTo>
                <a:lnTo>
                  <a:pt x="288" y="2625"/>
                </a:lnTo>
                <a:cubicBezTo>
                  <a:pt x="279" y="2625"/>
                  <a:pt x="279" y="2625"/>
                  <a:pt x="279" y="2625"/>
                </a:cubicBezTo>
                <a:cubicBezTo>
                  <a:pt x="279" y="2616"/>
                  <a:pt x="279" y="2616"/>
                  <a:pt x="279" y="2616"/>
                </a:cubicBezTo>
                <a:cubicBezTo>
                  <a:pt x="270" y="2616"/>
                  <a:pt x="270" y="2616"/>
                  <a:pt x="270" y="2616"/>
                </a:cubicBezTo>
                <a:lnTo>
                  <a:pt x="270" y="2616"/>
                </a:lnTo>
                <a:cubicBezTo>
                  <a:pt x="261" y="2607"/>
                  <a:pt x="261" y="2607"/>
                  <a:pt x="261" y="2607"/>
                </a:cubicBezTo>
                <a:lnTo>
                  <a:pt x="261" y="2607"/>
                </a:lnTo>
                <a:lnTo>
                  <a:pt x="261" y="2607"/>
                </a:lnTo>
                <a:cubicBezTo>
                  <a:pt x="252" y="2607"/>
                  <a:pt x="252" y="2607"/>
                  <a:pt x="252" y="2598"/>
                </a:cubicBezTo>
                <a:lnTo>
                  <a:pt x="252" y="2598"/>
                </a:lnTo>
                <a:lnTo>
                  <a:pt x="243" y="2598"/>
                </a:lnTo>
                <a:lnTo>
                  <a:pt x="243" y="2589"/>
                </a:lnTo>
                <a:cubicBezTo>
                  <a:pt x="243" y="2589"/>
                  <a:pt x="243" y="2589"/>
                  <a:pt x="234" y="2589"/>
                </a:cubicBezTo>
                <a:lnTo>
                  <a:pt x="234" y="2589"/>
                </a:lnTo>
                <a:cubicBezTo>
                  <a:pt x="234" y="2580"/>
                  <a:pt x="234" y="2580"/>
                  <a:pt x="234" y="2580"/>
                </a:cubicBezTo>
                <a:lnTo>
                  <a:pt x="225" y="2580"/>
                </a:lnTo>
                <a:cubicBezTo>
                  <a:pt x="225" y="2571"/>
                  <a:pt x="225" y="2571"/>
                  <a:pt x="225" y="2571"/>
                </a:cubicBezTo>
                <a:cubicBezTo>
                  <a:pt x="225" y="2571"/>
                  <a:pt x="225" y="2571"/>
                  <a:pt x="216" y="2562"/>
                </a:cubicBezTo>
                <a:lnTo>
                  <a:pt x="216" y="2562"/>
                </a:lnTo>
                <a:cubicBezTo>
                  <a:pt x="216" y="2562"/>
                  <a:pt x="216" y="2553"/>
                  <a:pt x="207" y="2553"/>
                </a:cubicBezTo>
                <a:lnTo>
                  <a:pt x="207" y="2544"/>
                </a:lnTo>
                <a:lnTo>
                  <a:pt x="207" y="2544"/>
                </a:lnTo>
                <a:cubicBezTo>
                  <a:pt x="171" y="2472"/>
                  <a:pt x="171" y="2382"/>
                  <a:pt x="225" y="2319"/>
                </a:cubicBezTo>
                <a:cubicBezTo>
                  <a:pt x="225" y="2319"/>
                  <a:pt x="225" y="2319"/>
                  <a:pt x="225" y="2310"/>
                </a:cubicBezTo>
                <a:cubicBezTo>
                  <a:pt x="225" y="2310"/>
                  <a:pt x="225" y="2310"/>
                  <a:pt x="405" y="2085"/>
                </a:cubicBezTo>
                <a:cubicBezTo>
                  <a:pt x="405" y="2085"/>
                  <a:pt x="405" y="2085"/>
                  <a:pt x="817" y="1564"/>
                </a:cubicBezTo>
                <a:cubicBezTo>
                  <a:pt x="827" y="1555"/>
                  <a:pt x="827" y="1546"/>
                  <a:pt x="817" y="1537"/>
                </a:cubicBezTo>
                <a:cubicBezTo>
                  <a:pt x="809" y="1537"/>
                  <a:pt x="800" y="1537"/>
                  <a:pt x="791" y="1546"/>
                </a:cubicBezTo>
                <a:cubicBezTo>
                  <a:pt x="791" y="1546"/>
                  <a:pt x="791" y="1546"/>
                  <a:pt x="378" y="2058"/>
                </a:cubicBezTo>
                <a:cubicBezTo>
                  <a:pt x="378" y="2068"/>
                  <a:pt x="378" y="2068"/>
                  <a:pt x="378" y="2068"/>
                </a:cubicBezTo>
                <a:lnTo>
                  <a:pt x="369" y="2077"/>
                </a:lnTo>
                <a:lnTo>
                  <a:pt x="369" y="2077"/>
                </a:lnTo>
                <a:cubicBezTo>
                  <a:pt x="369" y="2077"/>
                  <a:pt x="369" y="2077"/>
                  <a:pt x="360" y="2085"/>
                </a:cubicBezTo>
                <a:lnTo>
                  <a:pt x="360" y="2085"/>
                </a:lnTo>
                <a:lnTo>
                  <a:pt x="360" y="2085"/>
                </a:lnTo>
                <a:cubicBezTo>
                  <a:pt x="351" y="2094"/>
                  <a:pt x="351" y="2094"/>
                  <a:pt x="351" y="2094"/>
                </a:cubicBezTo>
                <a:lnTo>
                  <a:pt x="351" y="2094"/>
                </a:lnTo>
                <a:cubicBezTo>
                  <a:pt x="351" y="2094"/>
                  <a:pt x="351" y="2094"/>
                  <a:pt x="342" y="2094"/>
                </a:cubicBezTo>
                <a:cubicBezTo>
                  <a:pt x="342" y="2104"/>
                  <a:pt x="342" y="2104"/>
                  <a:pt x="342" y="2104"/>
                </a:cubicBezTo>
                <a:lnTo>
                  <a:pt x="342" y="2104"/>
                </a:lnTo>
                <a:cubicBezTo>
                  <a:pt x="333" y="2104"/>
                  <a:pt x="333" y="2104"/>
                  <a:pt x="333" y="2113"/>
                </a:cubicBezTo>
                <a:lnTo>
                  <a:pt x="333" y="2113"/>
                </a:lnTo>
                <a:cubicBezTo>
                  <a:pt x="324" y="2113"/>
                  <a:pt x="324" y="2113"/>
                  <a:pt x="324" y="2113"/>
                </a:cubicBezTo>
                <a:lnTo>
                  <a:pt x="324" y="2113"/>
                </a:lnTo>
                <a:cubicBezTo>
                  <a:pt x="315" y="2113"/>
                  <a:pt x="315" y="2113"/>
                  <a:pt x="315" y="2121"/>
                </a:cubicBezTo>
                <a:lnTo>
                  <a:pt x="315" y="2121"/>
                </a:lnTo>
                <a:cubicBezTo>
                  <a:pt x="306" y="2121"/>
                  <a:pt x="306" y="2121"/>
                  <a:pt x="306" y="2121"/>
                </a:cubicBezTo>
                <a:lnTo>
                  <a:pt x="306" y="2121"/>
                </a:lnTo>
                <a:cubicBezTo>
                  <a:pt x="297" y="2121"/>
                  <a:pt x="297" y="2121"/>
                  <a:pt x="297" y="2130"/>
                </a:cubicBezTo>
                <a:lnTo>
                  <a:pt x="297" y="2130"/>
                </a:lnTo>
                <a:cubicBezTo>
                  <a:pt x="288" y="2130"/>
                  <a:pt x="288" y="2130"/>
                  <a:pt x="288" y="2130"/>
                </a:cubicBezTo>
                <a:lnTo>
                  <a:pt x="288" y="2130"/>
                </a:lnTo>
                <a:cubicBezTo>
                  <a:pt x="279" y="2130"/>
                  <a:pt x="279" y="2130"/>
                  <a:pt x="279" y="2130"/>
                </a:cubicBezTo>
                <a:lnTo>
                  <a:pt x="279" y="2130"/>
                </a:lnTo>
                <a:cubicBezTo>
                  <a:pt x="270" y="2130"/>
                  <a:pt x="270" y="2130"/>
                  <a:pt x="270" y="2140"/>
                </a:cubicBezTo>
                <a:lnTo>
                  <a:pt x="270" y="2140"/>
                </a:lnTo>
                <a:cubicBezTo>
                  <a:pt x="261" y="2140"/>
                  <a:pt x="261" y="2140"/>
                  <a:pt x="261" y="2140"/>
                </a:cubicBezTo>
                <a:lnTo>
                  <a:pt x="261" y="2140"/>
                </a:lnTo>
                <a:cubicBezTo>
                  <a:pt x="252" y="2140"/>
                  <a:pt x="252" y="2140"/>
                  <a:pt x="252" y="2140"/>
                </a:cubicBezTo>
                <a:cubicBezTo>
                  <a:pt x="252" y="2140"/>
                  <a:pt x="252" y="2140"/>
                  <a:pt x="243" y="2140"/>
                </a:cubicBezTo>
                <a:lnTo>
                  <a:pt x="243" y="2140"/>
                </a:lnTo>
                <a:lnTo>
                  <a:pt x="234" y="2140"/>
                </a:lnTo>
                <a:lnTo>
                  <a:pt x="234" y="2140"/>
                </a:lnTo>
                <a:lnTo>
                  <a:pt x="225" y="2140"/>
                </a:lnTo>
                <a:lnTo>
                  <a:pt x="225" y="2140"/>
                </a:lnTo>
                <a:cubicBezTo>
                  <a:pt x="216" y="2140"/>
                  <a:pt x="216" y="2140"/>
                  <a:pt x="216" y="2140"/>
                </a:cubicBezTo>
                <a:lnTo>
                  <a:pt x="216" y="2140"/>
                </a:lnTo>
                <a:cubicBezTo>
                  <a:pt x="207" y="2140"/>
                  <a:pt x="207" y="2140"/>
                  <a:pt x="207" y="2140"/>
                </a:cubicBezTo>
                <a:cubicBezTo>
                  <a:pt x="207" y="2140"/>
                  <a:pt x="207" y="2140"/>
                  <a:pt x="198" y="2140"/>
                </a:cubicBezTo>
                <a:cubicBezTo>
                  <a:pt x="198" y="2140"/>
                  <a:pt x="198" y="2140"/>
                  <a:pt x="189" y="2140"/>
                </a:cubicBezTo>
                <a:lnTo>
                  <a:pt x="189" y="2140"/>
                </a:lnTo>
                <a:cubicBezTo>
                  <a:pt x="171" y="2140"/>
                  <a:pt x="153" y="2130"/>
                  <a:pt x="135" y="2121"/>
                </a:cubicBezTo>
                <a:lnTo>
                  <a:pt x="135" y="2121"/>
                </a:lnTo>
                <a:cubicBezTo>
                  <a:pt x="126" y="2121"/>
                  <a:pt x="126" y="2121"/>
                  <a:pt x="126" y="2121"/>
                </a:cubicBezTo>
                <a:lnTo>
                  <a:pt x="126" y="2121"/>
                </a:lnTo>
                <a:cubicBezTo>
                  <a:pt x="117" y="2113"/>
                  <a:pt x="117" y="2113"/>
                  <a:pt x="117" y="2113"/>
                </a:cubicBezTo>
                <a:lnTo>
                  <a:pt x="117" y="2113"/>
                </a:lnTo>
                <a:cubicBezTo>
                  <a:pt x="108" y="2113"/>
                  <a:pt x="108" y="2113"/>
                  <a:pt x="108" y="2113"/>
                </a:cubicBezTo>
                <a:lnTo>
                  <a:pt x="108" y="2104"/>
                </a:lnTo>
                <a:cubicBezTo>
                  <a:pt x="99" y="2104"/>
                  <a:pt x="99" y="2104"/>
                  <a:pt x="99" y="2104"/>
                </a:cubicBezTo>
                <a:lnTo>
                  <a:pt x="99" y="2104"/>
                </a:lnTo>
                <a:cubicBezTo>
                  <a:pt x="90" y="2104"/>
                  <a:pt x="90" y="2094"/>
                  <a:pt x="90" y="2094"/>
                </a:cubicBezTo>
                <a:lnTo>
                  <a:pt x="90" y="2094"/>
                </a:lnTo>
                <a:lnTo>
                  <a:pt x="90" y="2094"/>
                </a:lnTo>
                <a:cubicBezTo>
                  <a:pt x="81" y="2094"/>
                  <a:pt x="81" y="2094"/>
                  <a:pt x="81" y="2094"/>
                </a:cubicBezTo>
                <a:cubicBezTo>
                  <a:pt x="81" y="2085"/>
                  <a:pt x="81" y="2085"/>
                  <a:pt x="81" y="2085"/>
                </a:cubicBezTo>
                <a:lnTo>
                  <a:pt x="72" y="2085"/>
                </a:lnTo>
                <a:lnTo>
                  <a:pt x="72" y="2085"/>
                </a:lnTo>
                <a:cubicBezTo>
                  <a:pt x="72" y="2077"/>
                  <a:pt x="72" y="2077"/>
                  <a:pt x="63" y="2077"/>
                </a:cubicBezTo>
                <a:lnTo>
                  <a:pt x="63" y="2077"/>
                </a:lnTo>
                <a:cubicBezTo>
                  <a:pt x="63" y="2068"/>
                  <a:pt x="63" y="2068"/>
                  <a:pt x="63" y="2068"/>
                </a:cubicBezTo>
                <a:lnTo>
                  <a:pt x="54" y="2068"/>
                </a:lnTo>
                <a:lnTo>
                  <a:pt x="54" y="2058"/>
                </a:lnTo>
                <a:lnTo>
                  <a:pt x="54" y="2058"/>
                </a:lnTo>
                <a:cubicBezTo>
                  <a:pt x="45" y="2049"/>
                  <a:pt x="45" y="2049"/>
                  <a:pt x="45" y="2049"/>
                </a:cubicBezTo>
                <a:cubicBezTo>
                  <a:pt x="45" y="2049"/>
                  <a:pt x="45" y="2041"/>
                  <a:pt x="36" y="2041"/>
                </a:cubicBezTo>
                <a:cubicBezTo>
                  <a:pt x="36" y="2041"/>
                  <a:pt x="36" y="2041"/>
                  <a:pt x="36" y="2032"/>
                </a:cubicBezTo>
                <a:lnTo>
                  <a:pt x="36" y="2032"/>
                </a:lnTo>
                <a:lnTo>
                  <a:pt x="36" y="2032"/>
                </a:lnTo>
              </a:path>
            </a:pathLst>
          </a:custGeom>
          <a:solidFill>
            <a:srgbClr val="5C4718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21">
            <a:extLst>
              <a:ext uri="{FF2B5EF4-FFF2-40B4-BE49-F238E27FC236}">
                <a16:creationId xmlns:a16="http://schemas.microsoft.com/office/drawing/2014/main" id="{ED241D58-BA0C-C248-B495-D26B00D4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576" y="7251845"/>
            <a:ext cx="2526380" cy="3664694"/>
          </a:xfrm>
          <a:custGeom>
            <a:avLst/>
            <a:gdLst>
              <a:gd name="T0" fmla="*/ 1879 w 2320"/>
              <a:gd name="T1" fmla="*/ 2689 h 3365"/>
              <a:gd name="T2" fmla="*/ 548 w 2320"/>
              <a:gd name="T3" fmla="*/ 3346 h 3365"/>
              <a:gd name="T4" fmla="*/ 144 w 2320"/>
              <a:gd name="T5" fmla="*/ 2320 h 3365"/>
              <a:gd name="T6" fmla="*/ 512 w 2320"/>
              <a:gd name="T7" fmla="*/ 1736 h 3365"/>
              <a:gd name="T8" fmla="*/ 674 w 2320"/>
              <a:gd name="T9" fmla="*/ 252 h 3365"/>
              <a:gd name="T10" fmla="*/ 719 w 2320"/>
              <a:gd name="T11" fmla="*/ 234 h 3365"/>
              <a:gd name="T12" fmla="*/ 746 w 2320"/>
              <a:gd name="T13" fmla="*/ 234 h 3365"/>
              <a:gd name="T14" fmla="*/ 773 w 2320"/>
              <a:gd name="T15" fmla="*/ 234 h 3365"/>
              <a:gd name="T16" fmla="*/ 809 w 2320"/>
              <a:gd name="T17" fmla="*/ 243 h 3365"/>
              <a:gd name="T18" fmla="*/ 890 w 2320"/>
              <a:gd name="T19" fmla="*/ 279 h 3365"/>
              <a:gd name="T20" fmla="*/ 908 w 2320"/>
              <a:gd name="T21" fmla="*/ 297 h 3365"/>
              <a:gd name="T22" fmla="*/ 926 w 2320"/>
              <a:gd name="T23" fmla="*/ 324 h 3365"/>
              <a:gd name="T24" fmla="*/ 944 w 2320"/>
              <a:gd name="T25" fmla="*/ 351 h 3365"/>
              <a:gd name="T26" fmla="*/ 953 w 2320"/>
              <a:gd name="T27" fmla="*/ 378 h 3365"/>
              <a:gd name="T28" fmla="*/ 962 w 2320"/>
              <a:gd name="T29" fmla="*/ 405 h 3365"/>
              <a:gd name="T30" fmla="*/ 971 w 2320"/>
              <a:gd name="T31" fmla="*/ 441 h 3365"/>
              <a:gd name="T32" fmla="*/ 998 w 2320"/>
              <a:gd name="T33" fmla="*/ 207 h 3365"/>
              <a:gd name="T34" fmla="*/ 1007 w 2320"/>
              <a:gd name="T35" fmla="*/ 171 h 3365"/>
              <a:gd name="T36" fmla="*/ 1007 w 2320"/>
              <a:gd name="T37" fmla="*/ 144 h 3365"/>
              <a:gd name="T38" fmla="*/ 1025 w 2320"/>
              <a:gd name="T39" fmla="*/ 117 h 3365"/>
              <a:gd name="T40" fmla="*/ 1034 w 2320"/>
              <a:gd name="T41" fmla="*/ 90 h 3365"/>
              <a:gd name="T42" fmla="*/ 1052 w 2320"/>
              <a:gd name="T43" fmla="*/ 72 h 3365"/>
              <a:gd name="T44" fmla="*/ 1079 w 2320"/>
              <a:gd name="T45" fmla="*/ 45 h 3365"/>
              <a:gd name="T46" fmla="*/ 1106 w 2320"/>
              <a:gd name="T47" fmla="*/ 27 h 3365"/>
              <a:gd name="T48" fmla="*/ 1178 w 2320"/>
              <a:gd name="T49" fmla="*/ 0 h 3365"/>
              <a:gd name="T50" fmla="*/ 1214 w 2320"/>
              <a:gd name="T51" fmla="*/ 0 h 3365"/>
              <a:gd name="T52" fmla="*/ 1232 w 2320"/>
              <a:gd name="T53" fmla="*/ 0 h 3365"/>
              <a:gd name="T54" fmla="*/ 1268 w 2320"/>
              <a:gd name="T55" fmla="*/ 0 h 3365"/>
              <a:gd name="T56" fmla="*/ 1421 w 2320"/>
              <a:gd name="T57" fmla="*/ 207 h 3365"/>
              <a:gd name="T58" fmla="*/ 1457 w 2320"/>
              <a:gd name="T59" fmla="*/ 387 h 3365"/>
              <a:gd name="T60" fmla="*/ 1457 w 2320"/>
              <a:gd name="T61" fmla="*/ 351 h 3365"/>
              <a:gd name="T62" fmla="*/ 1466 w 2320"/>
              <a:gd name="T63" fmla="*/ 324 h 3365"/>
              <a:gd name="T64" fmla="*/ 1475 w 2320"/>
              <a:gd name="T65" fmla="*/ 297 h 3365"/>
              <a:gd name="T66" fmla="*/ 1493 w 2320"/>
              <a:gd name="T67" fmla="*/ 270 h 3365"/>
              <a:gd name="T68" fmla="*/ 1511 w 2320"/>
              <a:gd name="T69" fmla="*/ 252 h 3365"/>
              <a:gd name="T70" fmla="*/ 1538 w 2320"/>
              <a:gd name="T71" fmla="*/ 225 h 3365"/>
              <a:gd name="T72" fmla="*/ 1609 w 2320"/>
              <a:gd name="T73" fmla="*/ 189 h 3365"/>
              <a:gd name="T74" fmla="*/ 1636 w 2320"/>
              <a:gd name="T75" fmla="*/ 189 h 3365"/>
              <a:gd name="T76" fmla="*/ 1663 w 2320"/>
              <a:gd name="T77" fmla="*/ 189 h 3365"/>
              <a:gd name="T78" fmla="*/ 1699 w 2320"/>
              <a:gd name="T79" fmla="*/ 189 h 3365"/>
              <a:gd name="T80" fmla="*/ 1735 w 2320"/>
              <a:gd name="T81" fmla="*/ 198 h 3365"/>
              <a:gd name="T82" fmla="*/ 1870 w 2320"/>
              <a:gd name="T83" fmla="*/ 1349 h 3365"/>
              <a:gd name="T84" fmla="*/ 1906 w 2320"/>
              <a:gd name="T85" fmla="*/ 666 h 3365"/>
              <a:gd name="T86" fmla="*/ 1915 w 2320"/>
              <a:gd name="T87" fmla="*/ 639 h 3365"/>
              <a:gd name="T88" fmla="*/ 1923 w 2320"/>
              <a:gd name="T89" fmla="*/ 612 h 3365"/>
              <a:gd name="T90" fmla="*/ 1933 w 2320"/>
              <a:gd name="T91" fmla="*/ 585 h 3365"/>
              <a:gd name="T92" fmla="*/ 1951 w 2320"/>
              <a:gd name="T93" fmla="*/ 558 h 3365"/>
              <a:gd name="T94" fmla="*/ 1969 w 2320"/>
              <a:gd name="T95" fmla="*/ 540 h 3365"/>
              <a:gd name="T96" fmla="*/ 1995 w 2320"/>
              <a:gd name="T97" fmla="*/ 522 h 3365"/>
              <a:gd name="T98" fmla="*/ 2067 w 2320"/>
              <a:gd name="T99" fmla="*/ 486 h 3365"/>
              <a:gd name="T100" fmla="*/ 2103 w 2320"/>
              <a:gd name="T101" fmla="*/ 477 h 3365"/>
              <a:gd name="T102" fmla="*/ 2130 w 2320"/>
              <a:gd name="T103" fmla="*/ 477 h 3365"/>
              <a:gd name="T104" fmla="*/ 2157 w 2320"/>
              <a:gd name="T105" fmla="*/ 486 h 3365"/>
              <a:gd name="T106" fmla="*/ 2193 w 2320"/>
              <a:gd name="T107" fmla="*/ 495 h 3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20" h="3365">
                <a:moveTo>
                  <a:pt x="2193" y="495"/>
                </a:moveTo>
                <a:cubicBezTo>
                  <a:pt x="2274" y="531"/>
                  <a:pt x="2319" y="603"/>
                  <a:pt x="2319" y="693"/>
                </a:cubicBezTo>
                <a:lnTo>
                  <a:pt x="2319" y="693"/>
                </a:lnTo>
                <a:cubicBezTo>
                  <a:pt x="2319" y="693"/>
                  <a:pt x="2319" y="693"/>
                  <a:pt x="2319" y="1349"/>
                </a:cubicBezTo>
                <a:cubicBezTo>
                  <a:pt x="2319" y="1349"/>
                  <a:pt x="2319" y="1349"/>
                  <a:pt x="2319" y="1871"/>
                </a:cubicBezTo>
                <a:cubicBezTo>
                  <a:pt x="2319" y="2204"/>
                  <a:pt x="2157" y="2509"/>
                  <a:pt x="1879" y="2689"/>
                </a:cubicBezTo>
                <a:cubicBezTo>
                  <a:pt x="1879" y="2689"/>
                  <a:pt x="1879" y="2689"/>
                  <a:pt x="1870" y="2698"/>
                </a:cubicBezTo>
                <a:cubicBezTo>
                  <a:pt x="1870" y="2698"/>
                  <a:pt x="1870" y="2698"/>
                  <a:pt x="1870" y="3346"/>
                </a:cubicBezTo>
                <a:lnTo>
                  <a:pt x="1870" y="3346"/>
                </a:lnTo>
                <a:cubicBezTo>
                  <a:pt x="1870" y="3355"/>
                  <a:pt x="1861" y="3364"/>
                  <a:pt x="1852" y="3364"/>
                </a:cubicBezTo>
                <a:cubicBezTo>
                  <a:pt x="1852" y="3364"/>
                  <a:pt x="1852" y="3364"/>
                  <a:pt x="567" y="3364"/>
                </a:cubicBezTo>
                <a:cubicBezTo>
                  <a:pt x="557" y="3364"/>
                  <a:pt x="548" y="3355"/>
                  <a:pt x="548" y="3346"/>
                </a:cubicBezTo>
                <a:lnTo>
                  <a:pt x="548" y="3346"/>
                </a:lnTo>
                <a:cubicBezTo>
                  <a:pt x="548" y="3346"/>
                  <a:pt x="548" y="3346"/>
                  <a:pt x="548" y="2878"/>
                </a:cubicBezTo>
                <a:cubicBezTo>
                  <a:pt x="548" y="2878"/>
                  <a:pt x="548" y="2878"/>
                  <a:pt x="548" y="2869"/>
                </a:cubicBezTo>
                <a:cubicBezTo>
                  <a:pt x="548" y="2869"/>
                  <a:pt x="548" y="2869"/>
                  <a:pt x="548" y="2860"/>
                </a:cubicBezTo>
                <a:cubicBezTo>
                  <a:pt x="440" y="2770"/>
                  <a:pt x="351" y="2662"/>
                  <a:pt x="279" y="2554"/>
                </a:cubicBezTo>
                <a:cubicBezTo>
                  <a:pt x="225" y="2482"/>
                  <a:pt x="180" y="2401"/>
                  <a:pt x="144" y="2320"/>
                </a:cubicBezTo>
                <a:cubicBezTo>
                  <a:pt x="144" y="2320"/>
                  <a:pt x="144" y="2320"/>
                  <a:pt x="117" y="2231"/>
                </a:cubicBezTo>
                <a:cubicBezTo>
                  <a:pt x="117" y="2231"/>
                  <a:pt x="117" y="2231"/>
                  <a:pt x="18" y="1466"/>
                </a:cubicBezTo>
                <a:cubicBezTo>
                  <a:pt x="0" y="1349"/>
                  <a:pt x="81" y="1250"/>
                  <a:pt x="198" y="1232"/>
                </a:cubicBezTo>
                <a:cubicBezTo>
                  <a:pt x="315" y="1214"/>
                  <a:pt x="413" y="1295"/>
                  <a:pt x="432" y="1412"/>
                </a:cubicBezTo>
                <a:cubicBezTo>
                  <a:pt x="432" y="1412"/>
                  <a:pt x="432" y="1412"/>
                  <a:pt x="459" y="1700"/>
                </a:cubicBezTo>
                <a:cubicBezTo>
                  <a:pt x="459" y="1727"/>
                  <a:pt x="485" y="1745"/>
                  <a:pt x="512" y="1736"/>
                </a:cubicBezTo>
                <a:cubicBezTo>
                  <a:pt x="531" y="1736"/>
                  <a:pt x="548" y="1718"/>
                  <a:pt x="548" y="1691"/>
                </a:cubicBezTo>
                <a:cubicBezTo>
                  <a:pt x="548" y="1691"/>
                  <a:pt x="548" y="1691"/>
                  <a:pt x="548" y="1349"/>
                </a:cubicBezTo>
                <a:cubicBezTo>
                  <a:pt x="548" y="1349"/>
                  <a:pt x="548" y="1349"/>
                  <a:pt x="548" y="450"/>
                </a:cubicBezTo>
                <a:cubicBezTo>
                  <a:pt x="548" y="450"/>
                  <a:pt x="548" y="450"/>
                  <a:pt x="548" y="441"/>
                </a:cubicBezTo>
                <a:cubicBezTo>
                  <a:pt x="548" y="360"/>
                  <a:pt x="603" y="288"/>
                  <a:pt x="674" y="252"/>
                </a:cubicBezTo>
                <a:lnTo>
                  <a:pt x="674" y="252"/>
                </a:lnTo>
                <a:cubicBezTo>
                  <a:pt x="683" y="252"/>
                  <a:pt x="683" y="252"/>
                  <a:pt x="683" y="243"/>
                </a:cubicBezTo>
                <a:cubicBezTo>
                  <a:pt x="692" y="243"/>
                  <a:pt x="692" y="243"/>
                  <a:pt x="701" y="243"/>
                </a:cubicBezTo>
                <a:lnTo>
                  <a:pt x="701" y="243"/>
                </a:lnTo>
                <a:lnTo>
                  <a:pt x="710" y="243"/>
                </a:lnTo>
                <a:lnTo>
                  <a:pt x="710" y="243"/>
                </a:lnTo>
                <a:cubicBezTo>
                  <a:pt x="719" y="234"/>
                  <a:pt x="719" y="234"/>
                  <a:pt x="719" y="234"/>
                </a:cubicBezTo>
                <a:cubicBezTo>
                  <a:pt x="719" y="234"/>
                  <a:pt x="719" y="234"/>
                  <a:pt x="728" y="234"/>
                </a:cubicBezTo>
                <a:lnTo>
                  <a:pt x="728" y="234"/>
                </a:lnTo>
                <a:lnTo>
                  <a:pt x="737" y="234"/>
                </a:lnTo>
                <a:lnTo>
                  <a:pt x="737" y="234"/>
                </a:lnTo>
                <a:lnTo>
                  <a:pt x="746" y="234"/>
                </a:lnTo>
                <a:lnTo>
                  <a:pt x="746" y="234"/>
                </a:lnTo>
                <a:cubicBezTo>
                  <a:pt x="755" y="234"/>
                  <a:pt x="755" y="234"/>
                  <a:pt x="755" y="234"/>
                </a:cubicBezTo>
                <a:lnTo>
                  <a:pt x="755" y="234"/>
                </a:lnTo>
                <a:cubicBezTo>
                  <a:pt x="755" y="234"/>
                  <a:pt x="755" y="234"/>
                  <a:pt x="764" y="234"/>
                </a:cubicBezTo>
                <a:lnTo>
                  <a:pt x="764" y="234"/>
                </a:lnTo>
                <a:lnTo>
                  <a:pt x="773" y="234"/>
                </a:lnTo>
                <a:lnTo>
                  <a:pt x="773" y="234"/>
                </a:lnTo>
                <a:cubicBezTo>
                  <a:pt x="782" y="234"/>
                  <a:pt x="782" y="234"/>
                  <a:pt x="782" y="234"/>
                </a:cubicBezTo>
                <a:cubicBezTo>
                  <a:pt x="782" y="234"/>
                  <a:pt x="782" y="234"/>
                  <a:pt x="791" y="234"/>
                </a:cubicBezTo>
                <a:lnTo>
                  <a:pt x="791" y="234"/>
                </a:lnTo>
                <a:lnTo>
                  <a:pt x="800" y="234"/>
                </a:lnTo>
                <a:lnTo>
                  <a:pt x="800" y="234"/>
                </a:lnTo>
                <a:cubicBezTo>
                  <a:pt x="800" y="243"/>
                  <a:pt x="809" y="243"/>
                  <a:pt x="809" y="243"/>
                </a:cubicBezTo>
                <a:lnTo>
                  <a:pt x="809" y="243"/>
                </a:lnTo>
                <a:cubicBezTo>
                  <a:pt x="836" y="243"/>
                  <a:pt x="854" y="252"/>
                  <a:pt x="872" y="270"/>
                </a:cubicBezTo>
                <a:lnTo>
                  <a:pt x="872" y="270"/>
                </a:lnTo>
                <a:cubicBezTo>
                  <a:pt x="881" y="270"/>
                  <a:pt x="881" y="270"/>
                  <a:pt x="881" y="279"/>
                </a:cubicBezTo>
                <a:lnTo>
                  <a:pt x="881" y="279"/>
                </a:lnTo>
                <a:cubicBezTo>
                  <a:pt x="890" y="279"/>
                  <a:pt x="890" y="279"/>
                  <a:pt x="890" y="279"/>
                </a:cubicBezTo>
                <a:lnTo>
                  <a:pt x="890" y="279"/>
                </a:lnTo>
                <a:cubicBezTo>
                  <a:pt x="899" y="288"/>
                  <a:pt x="899" y="288"/>
                  <a:pt x="899" y="288"/>
                </a:cubicBezTo>
                <a:lnTo>
                  <a:pt x="899" y="288"/>
                </a:lnTo>
                <a:lnTo>
                  <a:pt x="908" y="297"/>
                </a:lnTo>
                <a:lnTo>
                  <a:pt x="908" y="297"/>
                </a:lnTo>
                <a:lnTo>
                  <a:pt x="908" y="297"/>
                </a:lnTo>
                <a:cubicBezTo>
                  <a:pt x="917" y="306"/>
                  <a:pt x="917" y="306"/>
                  <a:pt x="917" y="306"/>
                </a:cubicBezTo>
                <a:lnTo>
                  <a:pt x="917" y="306"/>
                </a:lnTo>
                <a:cubicBezTo>
                  <a:pt x="917" y="306"/>
                  <a:pt x="917" y="315"/>
                  <a:pt x="926" y="315"/>
                </a:cubicBezTo>
                <a:lnTo>
                  <a:pt x="926" y="315"/>
                </a:lnTo>
                <a:cubicBezTo>
                  <a:pt x="926" y="315"/>
                  <a:pt x="926" y="315"/>
                  <a:pt x="926" y="324"/>
                </a:cubicBezTo>
                <a:lnTo>
                  <a:pt x="926" y="324"/>
                </a:lnTo>
                <a:cubicBezTo>
                  <a:pt x="935" y="324"/>
                  <a:pt x="935" y="324"/>
                  <a:pt x="935" y="333"/>
                </a:cubicBezTo>
                <a:lnTo>
                  <a:pt x="935" y="333"/>
                </a:lnTo>
                <a:lnTo>
                  <a:pt x="935" y="333"/>
                </a:lnTo>
                <a:cubicBezTo>
                  <a:pt x="935" y="342"/>
                  <a:pt x="944" y="342"/>
                  <a:pt x="944" y="342"/>
                </a:cubicBezTo>
                <a:lnTo>
                  <a:pt x="944" y="342"/>
                </a:lnTo>
                <a:cubicBezTo>
                  <a:pt x="944" y="351"/>
                  <a:pt x="944" y="351"/>
                  <a:pt x="944" y="351"/>
                </a:cubicBezTo>
                <a:lnTo>
                  <a:pt x="944" y="351"/>
                </a:lnTo>
                <a:cubicBezTo>
                  <a:pt x="944" y="351"/>
                  <a:pt x="944" y="360"/>
                  <a:pt x="953" y="360"/>
                </a:cubicBezTo>
                <a:lnTo>
                  <a:pt x="953" y="360"/>
                </a:lnTo>
                <a:lnTo>
                  <a:pt x="953" y="369"/>
                </a:lnTo>
                <a:lnTo>
                  <a:pt x="953" y="369"/>
                </a:lnTo>
                <a:cubicBezTo>
                  <a:pt x="953" y="378"/>
                  <a:pt x="953" y="378"/>
                  <a:pt x="953" y="378"/>
                </a:cubicBezTo>
                <a:lnTo>
                  <a:pt x="962" y="378"/>
                </a:lnTo>
                <a:cubicBezTo>
                  <a:pt x="962" y="387"/>
                  <a:pt x="962" y="387"/>
                  <a:pt x="962" y="387"/>
                </a:cubicBezTo>
                <a:cubicBezTo>
                  <a:pt x="962" y="387"/>
                  <a:pt x="962" y="387"/>
                  <a:pt x="962" y="396"/>
                </a:cubicBezTo>
                <a:lnTo>
                  <a:pt x="962" y="396"/>
                </a:lnTo>
                <a:cubicBezTo>
                  <a:pt x="962" y="396"/>
                  <a:pt x="962" y="396"/>
                  <a:pt x="962" y="405"/>
                </a:cubicBezTo>
                <a:lnTo>
                  <a:pt x="962" y="405"/>
                </a:lnTo>
                <a:cubicBezTo>
                  <a:pt x="962" y="405"/>
                  <a:pt x="962" y="405"/>
                  <a:pt x="962" y="414"/>
                </a:cubicBezTo>
                <a:lnTo>
                  <a:pt x="962" y="414"/>
                </a:lnTo>
                <a:lnTo>
                  <a:pt x="962" y="423"/>
                </a:lnTo>
                <a:cubicBezTo>
                  <a:pt x="962" y="423"/>
                  <a:pt x="962" y="423"/>
                  <a:pt x="971" y="423"/>
                </a:cubicBezTo>
                <a:cubicBezTo>
                  <a:pt x="971" y="432"/>
                  <a:pt x="971" y="432"/>
                  <a:pt x="971" y="432"/>
                </a:cubicBezTo>
                <a:lnTo>
                  <a:pt x="971" y="441"/>
                </a:lnTo>
                <a:cubicBezTo>
                  <a:pt x="971" y="441"/>
                  <a:pt x="971" y="441"/>
                  <a:pt x="971" y="1349"/>
                </a:cubicBezTo>
                <a:cubicBezTo>
                  <a:pt x="971" y="1367"/>
                  <a:pt x="980" y="1367"/>
                  <a:pt x="989" y="1367"/>
                </a:cubicBezTo>
                <a:cubicBezTo>
                  <a:pt x="998" y="1367"/>
                  <a:pt x="998" y="1358"/>
                  <a:pt x="998" y="1349"/>
                </a:cubicBezTo>
                <a:cubicBezTo>
                  <a:pt x="998" y="1349"/>
                  <a:pt x="998" y="1349"/>
                  <a:pt x="998" y="441"/>
                </a:cubicBezTo>
                <a:cubicBezTo>
                  <a:pt x="998" y="441"/>
                  <a:pt x="998" y="441"/>
                  <a:pt x="998" y="207"/>
                </a:cubicBezTo>
                <a:lnTo>
                  <a:pt x="998" y="207"/>
                </a:lnTo>
                <a:lnTo>
                  <a:pt x="998" y="207"/>
                </a:lnTo>
                <a:cubicBezTo>
                  <a:pt x="998" y="198"/>
                  <a:pt x="998" y="198"/>
                  <a:pt x="1007" y="198"/>
                </a:cubicBezTo>
                <a:cubicBezTo>
                  <a:pt x="1007" y="189"/>
                  <a:pt x="1007" y="189"/>
                  <a:pt x="1007" y="189"/>
                </a:cubicBezTo>
                <a:cubicBezTo>
                  <a:pt x="1007" y="189"/>
                  <a:pt x="1007" y="189"/>
                  <a:pt x="1007" y="180"/>
                </a:cubicBezTo>
                <a:lnTo>
                  <a:pt x="1007" y="180"/>
                </a:lnTo>
                <a:cubicBezTo>
                  <a:pt x="1007" y="180"/>
                  <a:pt x="1007" y="180"/>
                  <a:pt x="1007" y="171"/>
                </a:cubicBezTo>
                <a:lnTo>
                  <a:pt x="1007" y="171"/>
                </a:lnTo>
                <a:lnTo>
                  <a:pt x="1007" y="162"/>
                </a:lnTo>
                <a:cubicBezTo>
                  <a:pt x="1007" y="162"/>
                  <a:pt x="1007" y="162"/>
                  <a:pt x="1007" y="153"/>
                </a:cubicBezTo>
                <a:lnTo>
                  <a:pt x="1007" y="153"/>
                </a:lnTo>
                <a:cubicBezTo>
                  <a:pt x="1007" y="153"/>
                  <a:pt x="1007" y="153"/>
                  <a:pt x="1007" y="144"/>
                </a:cubicBezTo>
                <a:lnTo>
                  <a:pt x="1007" y="144"/>
                </a:lnTo>
                <a:cubicBezTo>
                  <a:pt x="1016" y="144"/>
                  <a:pt x="1016" y="144"/>
                  <a:pt x="1016" y="135"/>
                </a:cubicBezTo>
                <a:lnTo>
                  <a:pt x="1016" y="135"/>
                </a:lnTo>
                <a:cubicBezTo>
                  <a:pt x="1016" y="135"/>
                  <a:pt x="1016" y="135"/>
                  <a:pt x="1016" y="126"/>
                </a:cubicBezTo>
                <a:lnTo>
                  <a:pt x="1016" y="126"/>
                </a:lnTo>
                <a:cubicBezTo>
                  <a:pt x="1016" y="126"/>
                  <a:pt x="1016" y="126"/>
                  <a:pt x="1025" y="117"/>
                </a:cubicBezTo>
                <a:lnTo>
                  <a:pt x="1025" y="117"/>
                </a:lnTo>
                <a:cubicBezTo>
                  <a:pt x="1025" y="117"/>
                  <a:pt x="1025" y="117"/>
                  <a:pt x="1025" y="108"/>
                </a:cubicBezTo>
                <a:lnTo>
                  <a:pt x="1025" y="108"/>
                </a:lnTo>
                <a:cubicBezTo>
                  <a:pt x="1025" y="108"/>
                  <a:pt x="1025" y="108"/>
                  <a:pt x="1034" y="99"/>
                </a:cubicBezTo>
                <a:lnTo>
                  <a:pt x="1034" y="99"/>
                </a:lnTo>
                <a:cubicBezTo>
                  <a:pt x="1034" y="99"/>
                  <a:pt x="1034" y="99"/>
                  <a:pt x="1034" y="90"/>
                </a:cubicBezTo>
                <a:lnTo>
                  <a:pt x="1034" y="90"/>
                </a:lnTo>
                <a:lnTo>
                  <a:pt x="1043" y="90"/>
                </a:lnTo>
                <a:cubicBezTo>
                  <a:pt x="1043" y="81"/>
                  <a:pt x="1043" y="81"/>
                  <a:pt x="1043" y="81"/>
                </a:cubicBezTo>
                <a:lnTo>
                  <a:pt x="1043" y="81"/>
                </a:lnTo>
                <a:lnTo>
                  <a:pt x="1043" y="72"/>
                </a:lnTo>
                <a:cubicBezTo>
                  <a:pt x="1052" y="72"/>
                  <a:pt x="1052" y="72"/>
                  <a:pt x="1052" y="72"/>
                </a:cubicBezTo>
                <a:lnTo>
                  <a:pt x="1052" y="72"/>
                </a:lnTo>
                <a:cubicBezTo>
                  <a:pt x="1052" y="63"/>
                  <a:pt x="1061" y="63"/>
                  <a:pt x="1061" y="63"/>
                </a:cubicBezTo>
                <a:lnTo>
                  <a:pt x="1061" y="63"/>
                </a:lnTo>
                <a:lnTo>
                  <a:pt x="1061" y="54"/>
                </a:lnTo>
                <a:cubicBezTo>
                  <a:pt x="1070" y="54"/>
                  <a:pt x="1070" y="54"/>
                  <a:pt x="1070" y="54"/>
                </a:cubicBezTo>
                <a:lnTo>
                  <a:pt x="1070" y="54"/>
                </a:lnTo>
                <a:cubicBezTo>
                  <a:pt x="1070" y="45"/>
                  <a:pt x="1070" y="45"/>
                  <a:pt x="1079" y="45"/>
                </a:cubicBezTo>
                <a:lnTo>
                  <a:pt x="1079" y="45"/>
                </a:lnTo>
                <a:cubicBezTo>
                  <a:pt x="1079" y="45"/>
                  <a:pt x="1079" y="45"/>
                  <a:pt x="1088" y="36"/>
                </a:cubicBezTo>
                <a:lnTo>
                  <a:pt x="1088" y="36"/>
                </a:lnTo>
                <a:cubicBezTo>
                  <a:pt x="1088" y="36"/>
                  <a:pt x="1088" y="36"/>
                  <a:pt x="1097" y="36"/>
                </a:cubicBezTo>
                <a:lnTo>
                  <a:pt x="1097" y="36"/>
                </a:lnTo>
                <a:cubicBezTo>
                  <a:pt x="1097" y="27"/>
                  <a:pt x="1097" y="27"/>
                  <a:pt x="1106" y="27"/>
                </a:cubicBezTo>
                <a:lnTo>
                  <a:pt x="1106" y="27"/>
                </a:lnTo>
                <a:cubicBezTo>
                  <a:pt x="1124" y="18"/>
                  <a:pt x="1142" y="9"/>
                  <a:pt x="1160" y="0"/>
                </a:cubicBezTo>
                <a:lnTo>
                  <a:pt x="1160" y="0"/>
                </a:lnTo>
                <a:lnTo>
                  <a:pt x="1169" y="0"/>
                </a:lnTo>
                <a:lnTo>
                  <a:pt x="1169" y="0"/>
                </a:lnTo>
                <a:cubicBezTo>
                  <a:pt x="1178" y="0"/>
                  <a:pt x="1178" y="0"/>
                  <a:pt x="1178" y="0"/>
                </a:cubicBezTo>
                <a:lnTo>
                  <a:pt x="1178" y="0"/>
                </a:lnTo>
                <a:cubicBezTo>
                  <a:pt x="1187" y="0"/>
                  <a:pt x="1187" y="0"/>
                  <a:pt x="1187" y="0"/>
                </a:cubicBezTo>
                <a:cubicBezTo>
                  <a:pt x="1187" y="0"/>
                  <a:pt x="1187" y="0"/>
                  <a:pt x="1196" y="0"/>
                </a:cubicBezTo>
                <a:lnTo>
                  <a:pt x="1196" y="0"/>
                </a:lnTo>
                <a:lnTo>
                  <a:pt x="1205" y="0"/>
                </a:lnTo>
                <a:cubicBezTo>
                  <a:pt x="1205" y="0"/>
                  <a:pt x="1205" y="0"/>
                  <a:pt x="1214" y="0"/>
                </a:cubicBezTo>
                <a:lnTo>
                  <a:pt x="1214" y="0"/>
                </a:lnTo>
                <a:lnTo>
                  <a:pt x="1214" y="0"/>
                </a:lnTo>
                <a:cubicBezTo>
                  <a:pt x="1214" y="0"/>
                  <a:pt x="1214" y="0"/>
                  <a:pt x="1223" y="0"/>
                </a:cubicBezTo>
                <a:lnTo>
                  <a:pt x="1223" y="0"/>
                </a:lnTo>
                <a:lnTo>
                  <a:pt x="1232" y="0"/>
                </a:lnTo>
                <a:lnTo>
                  <a:pt x="1232" y="0"/>
                </a:lnTo>
                <a:lnTo>
                  <a:pt x="1241" y="0"/>
                </a:lnTo>
                <a:lnTo>
                  <a:pt x="1241" y="0"/>
                </a:lnTo>
                <a:cubicBezTo>
                  <a:pt x="1250" y="0"/>
                  <a:pt x="1250" y="0"/>
                  <a:pt x="1250" y="0"/>
                </a:cubicBezTo>
                <a:cubicBezTo>
                  <a:pt x="1250" y="0"/>
                  <a:pt x="1250" y="0"/>
                  <a:pt x="1259" y="0"/>
                </a:cubicBezTo>
                <a:lnTo>
                  <a:pt x="1259" y="0"/>
                </a:lnTo>
                <a:cubicBezTo>
                  <a:pt x="1268" y="0"/>
                  <a:pt x="1268" y="0"/>
                  <a:pt x="1268" y="0"/>
                </a:cubicBezTo>
                <a:cubicBezTo>
                  <a:pt x="1268" y="9"/>
                  <a:pt x="1268" y="9"/>
                  <a:pt x="1268" y="9"/>
                </a:cubicBezTo>
                <a:cubicBezTo>
                  <a:pt x="1277" y="9"/>
                  <a:pt x="1277" y="9"/>
                  <a:pt x="1286" y="9"/>
                </a:cubicBezTo>
                <a:cubicBezTo>
                  <a:pt x="1286" y="9"/>
                  <a:pt x="1286" y="9"/>
                  <a:pt x="1295" y="9"/>
                </a:cubicBezTo>
                <a:lnTo>
                  <a:pt x="1295" y="18"/>
                </a:lnTo>
                <a:cubicBezTo>
                  <a:pt x="1367" y="45"/>
                  <a:pt x="1421" y="117"/>
                  <a:pt x="1421" y="207"/>
                </a:cubicBezTo>
                <a:lnTo>
                  <a:pt x="1421" y="207"/>
                </a:lnTo>
                <a:cubicBezTo>
                  <a:pt x="1421" y="207"/>
                  <a:pt x="1421" y="207"/>
                  <a:pt x="1421" y="396"/>
                </a:cubicBezTo>
                <a:cubicBezTo>
                  <a:pt x="1421" y="396"/>
                  <a:pt x="1421" y="396"/>
                  <a:pt x="1421" y="1349"/>
                </a:cubicBezTo>
                <a:cubicBezTo>
                  <a:pt x="1421" y="1367"/>
                  <a:pt x="1430" y="1367"/>
                  <a:pt x="1439" y="1367"/>
                </a:cubicBezTo>
                <a:cubicBezTo>
                  <a:pt x="1448" y="1367"/>
                  <a:pt x="1457" y="1358"/>
                  <a:pt x="1457" y="1349"/>
                </a:cubicBezTo>
                <a:cubicBezTo>
                  <a:pt x="1457" y="1349"/>
                  <a:pt x="1457" y="1349"/>
                  <a:pt x="1457" y="396"/>
                </a:cubicBezTo>
                <a:cubicBezTo>
                  <a:pt x="1457" y="387"/>
                  <a:pt x="1457" y="387"/>
                  <a:pt x="1457" y="387"/>
                </a:cubicBezTo>
                <a:cubicBezTo>
                  <a:pt x="1457" y="378"/>
                  <a:pt x="1457" y="378"/>
                  <a:pt x="1457" y="378"/>
                </a:cubicBezTo>
                <a:lnTo>
                  <a:pt x="1457" y="378"/>
                </a:lnTo>
                <a:cubicBezTo>
                  <a:pt x="1457" y="369"/>
                  <a:pt x="1457" y="369"/>
                  <a:pt x="1457" y="369"/>
                </a:cubicBezTo>
                <a:cubicBezTo>
                  <a:pt x="1457" y="369"/>
                  <a:pt x="1457" y="369"/>
                  <a:pt x="1457" y="360"/>
                </a:cubicBezTo>
                <a:lnTo>
                  <a:pt x="1457" y="360"/>
                </a:lnTo>
                <a:lnTo>
                  <a:pt x="1457" y="351"/>
                </a:lnTo>
                <a:lnTo>
                  <a:pt x="1457" y="351"/>
                </a:lnTo>
                <a:cubicBezTo>
                  <a:pt x="1457" y="342"/>
                  <a:pt x="1457" y="342"/>
                  <a:pt x="1457" y="342"/>
                </a:cubicBezTo>
                <a:cubicBezTo>
                  <a:pt x="1457" y="342"/>
                  <a:pt x="1466" y="342"/>
                  <a:pt x="1466" y="333"/>
                </a:cubicBezTo>
                <a:lnTo>
                  <a:pt x="1466" y="333"/>
                </a:lnTo>
                <a:cubicBezTo>
                  <a:pt x="1466" y="333"/>
                  <a:pt x="1466" y="333"/>
                  <a:pt x="1466" y="324"/>
                </a:cubicBezTo>
                <a:lnTo>
                  <a:pt x="1466" y="324"/>
                </a:lnTo>
                <a:cubicBezTo>
                  <a:pt x="1466" y="324"/>
                  <a:pt x="1466" y="324"/>
                  <a:pt x="1466" y="315"/>
                </a:cubicBezTo>
                <a:lnTo>
                  <a:pt x="1466" y="315"/>
                </a:lnTo>
                <a:cubicBezTo>
                  <a:pt x="1475" y="315"/>
                  <a:pt x="1475" y="315"/>
                  <a:pt x="1475" y="306"/>
                </a:cubicBezTo>
                <a:lnTo>
                  <a:pt x="1475" y="306"/>
                </a:lnTo>
                <a:cubicBezTo>
                  <a:pt x="1475" y="306"/>
                  <a:pt x="1475" y="306"/>
                  <a:pt x="1475" y="297"/>
                </a:cubicBezTo>
                <a:lnTo>
                  <a:pt x="1475" y="297"/>
                </a:lnTo>
                <a:cubicBezTo>
                  <a:pt x="1475" y="297"/>
                  <a:pt x="1484" y="297"/>
                  <a:pt x="1484" y="288"/>
                </a:cubicBezTo>
                <a:lnTo>
                  <a:pt x="1484" y="288"/>
                </a:lnTo>
                <a:cubicBezTo>
                  <a:pt x="1484" y="288"/>
                  <a:pt x="1484" y="288"/>
                  <a:pt x="1484" y="279"/>
                </a:cubicBezTo>
                <a:lnTo>
                  <a:pt x="1484" y="279"/>
                </a:lnTo>
                <a:cubicBezTo>
                  <a:pt x="1493" y="279"/>
                  <a:pt x="1493" y="279"/>
                  <a:pt x="1493" y="279"/>
                </a:cubicBezTo>
                <a:cubicBezTo>
                  <a:pt x="1493" y="270"/>
                  <a:pt x="1493" y="270"/>
                  <a:pt x="1493" y="270"/>
                </a:cubicBezTo>
                <a:cubicBezTo>
                  <a:pt x="1493" y="270"/>
                  <a:pt x="1493" y="270"/>
                  <a:pt x="1502" y="270"/>
                </a:cubicBezTo>
                <a:cubicBezTo>
                  <a:pt x="1502" y="270"/>
                  <a:pt x="1502" y="270"/>
                  <a:pt x="1502" y="261"/>
                </a:cubicBezTo>
                <a:lnTo>
                  <a:pt x="1502" y="261"/>
                </a:lnTo>
                <a:lnTo>
                  <a:pt x="1502" y="261"/>
                </a:lnTo>
                <a:cubicBezTo>
                  <a:pt x="1511" y="252"/>
                  <a:pt x="1511" y="252"/>
                  <a:pt x="1511" y="252"/>
                </a:cubicBezTo>
                <a:lnTo>
                  <a:pt x="1511" y="252"/>
                </a:lnTo>
                <a:cubicBezTo>
                  <a:pt x="1511" y="252"/>
                  <a:pt x="1511" y="243"/>
                  <a:pt x="1520" y="243"/>
                </a:cubicBezTo>
                <a:lnTo>
                  <a:pt x="1520" y="243"/>
                </a:lnTo>
                <a:lnTo>
                  <a:pt x="1520" y="243"/>
                </a:lnTo>
                <a:cubicBezTo>
                  <a:pt x="1529" y="234"/>
                  <a:pt x="1529" y="234"/>
                  <a:pt x="1529" y="234"/>
                </a:cubicBezTo>
                <a:lnTo>
                  <a:pt x="1529" y="234"/>
                </a:lnTo>
                <a:cubicBezTo>
                  <a:pt x="1529" y="234"/>
                  <a:pt x="1538" y="234"/>
                  <a:pt x="1538" y="225"/>
                </a:cubicBezTo>
                <a:lnTo>
                  <a:pt x="1538" y="225"/>
                </a:lnTo>
                <a:lnTo>
                  <a:pt x="1547" y="225"/>
                </a:lnTo>
                <a:lnTo>
                  <a:pt x="1547" y="225"/>
                </a:lnTo>
                <a:cubicBezTo>
                  <a:pt x="1547" y="216"/>
                  <a:pt x="1556" y="216"/>
                  <a:pt x="1556" y="216"/>
                </a:cubicBezTo>
                <a:lnTo>
                  <a:pt x="1556" y="216"/>
                </a:lnTo>
                <a:cubicBezTo>
                  <a:pt x="1573" y="207"/>
                  <a:pt x="1591" y="198"/>
                  <a:pt x="1609" y="189"/>
                </a:cubicBezTo>
                <a:lnTo>
                  <a:pt x="1609" y="189"/>
                </a:lnTo>
                <a:cubicBezTo>
                  <a:pt x="1618" y="189"/>
                  <a:pt x="1618" y="189"/>
                  <a:pt x="1618" y="189"/>
                </a:cubicBezTo>
                <a:lnTo>
                  <a:pt x="1618" y="189"/>
                </a:lnTo>
                <a:cubicBezTo>
                  <a:pt x="1627" y="189"/>
                  <a:pt x="1627" y="189"/>
                  <a:pt x="1627" y="189"/>
                </a:cubicBezTo>
                <a:lnTo>
                  <a:pt x="1636" y="189"/>
                </a:lnTo>
                <a:lnTo>
                  <a:pt x="1636" y="189"/>
                </a:lnTo>
                <a:cubicBezTo>
                  <a:pt x="1645" y="189"/>
                  <a:pt x="1645" y="189"/>
                  <a:pt x="1645" y="189"/>
                </a:cubicBezTo>
                <a:cubicBezTo>
                  <a:pt x="1645" y="189"/>
                  <a:pt x="1645" y="189"/>
                  <a:pt x="1654" y="189"/>
                </a:cubicBezTo>
                <a:lnTo>
                  <a:pt x="1654" y="189"/>
                </a:lnTo>
                <a:lnTo>
                  <a:pt x="1663" y="189"/>
                </a:lnTo>
                <a:lnTo>
                  <a:pt x="1663" y="189"/>
                </a:lnTo>
                <a:lnTo>
                  <a:pt x="1663" y="189"/>
                </a:lnTo>
                <a:lnTo>
                  <a:pt x="1672" y="189"/>
                </a:lnTo>
                <a:lnTo>
                  <a:pt x="1672" y="189"/>
                </a:lnTo>
                <a:cubicBezTo>
                  <a:pt x="1681" y="189"/>
                  <a:pt x="1681" y="189"/>
                  <a:pt x="1681" y="189"/>
                </a:cubicBezTo>
                <a:lnTo>
                  <a:pt x="1681" y="189"/>
                </a:lnTo>
                <a:cubicBezTo>
                  <a:pt x="1690" y="189"/>
                  <a:pt x="1690" y="189"/>
                  <a:pt x="1690" y="189"/>
                </a:cubicBezTo>
                <a:cubicBezTo>
                  <a:pt x="1690" y="189"/>
                  <a:pt x="1690" y="189"/>
                  <a:pt x="1699" y="189"/>
                </a:cubicBezTo>
                <a:lnTo>
                  <a:pt x="1699" y="189"/>
                </a:lnTo>
                <a:cubicBezTo>
                  <a:pt x="1708" y="189"/>
                  <a:pt x="1708" y="189"/>
                  <a:pt x="1708" y="189"/>
                </a:cubicBezTo>
                <a:cubicBezTo>
                  <a:pt x="1708" y="189"/>
                  <a:pt x="1708" y="189"/>
                  <a:pt x="1717" y="189"/>
                </a:cubicBezTo>
                <a:cubicBezTo>
                  <a:pt x="1717" y="189"/>
                  <a:pt x="1717" y="189"/>
                  <a:pt x="1717" y="198"/>
                </a:cubicBezTo>
                <a:cubicBezTo>
                  <a:pt x="1717" y="198"/>
                  <a:pt x="1717" y="198"/>
                  <a:pt x="1726" y="198"/>
                </a:cubicBezTo>
                <a:cubicBezTo>
                  <a:pt x="1726" y="198"/>
                  <a:pt x="1726" y="198"/>
                  <a:pt x="1735" y="198"/>
                </a:cubicBezTo>
                <a:lnTo>
                  <a:pt x="1744" y="198"/>
                </a:lnTo>
                <a:cubicBezTo>
                  <a:pt x="1744" y="207"/>
                  <a:pt x="1744" y="207"/>
                  <a:pt x="1744" y="207"/>
                </a:cubicBezTo>
                <a:cubicBezTo>
                  <a:pt x="1816" y="234"/>
                  <a:pt x="1870" y="306"/>
                  <a:pt x="1870" y="396"/>
                </a:cubicBezTo>
                <a:lnTo>
                  <a:pt x="1870" y="396"/>
                </a:lnTo>
                <a:cubicBezTo>
                  <a:pt x="1870" y="396"/>
                  <a:pt x="1870" y="396"/>
                  <a:pt x="1870" y="693"/>
                </a:cubicBezTo>
                <a:cubicBezTo>
                  <a:pt x="1870" y="693"/>
                  <a:pt x="1870" y="693"/>
                  <a:pt x="1870" y="1349"/>
                </a:cubicBezTo>
                <a:cubicBezTo>
                  <a:pt x="1870" y="1367"/>
                  <a:pt x="1879" y="1367"/>
                  <a:pt x="1888" y="1367"/>
                </a:cubicBezTo>
                <a:cubicBezTo>
                  <a:pt x="1897" y="1367"/>
                  <a:pt x="1906" y="1358"/>
                  <a:pt x="1906" y="1349"/>
                </a:cubicBezTo>
                <a:cubicBezTo>
                  <a:pt x="1906" y="1349"/>
                  <a:pt x="1906" y="1349"/>
                  <a:pt x="1906" y="693"/>
                </a:cubicBezTo>
                <a:cubicBezTo>
                  <a:pt x="1906" y="684"/>
                  <a:pt x="1906" y="684"/>
                  <a:pt x="1906" y="675"/>
                </a:cubicBezTo>
                <a:lnTo>
                  <a:pt x="1906" y="675"/>
                </a:lnTo>
                <a:cubicBezTo>
                  <a:pt x="1906" y="675"/>
                  <a:pt x="1906" y="675"/>
                  <a:pt x="1906" y="666"/>
                </a:cubicBezTo>
                <a:lnTo>
                  <a:pt x="1906" y="666"/>
                </a:lnTo>
                <a:lnTo>
                  <a:pt x="1906" y="657"/>
                </a:lnTo>
                <a:cubicBezTo>
                  <a:pt x="1906" y="657"/>
                  <a:pt x="1906" y="657"/>
                  <a:pt x="1906" y="647"/>
                </a:cubicBezTo>
                <a:lnTo>
                  <a:pt x="1906" y="647"/>
                </a:lnTo>
                <a:cubicBezTo>
                  <a:pt x="1906" y="647"/>
                  <a:pt x="1906" y="647"/>
                  <a:pt x="1915" y="639"/>
                </a:cubicBezTo>
                <a:lnTo>
                  <a:pt x="1915" y="639"/>
                </a:lnTo>
                <a:lnTo>
                  <a:pt x="1915" y="630"/>
                </a:lnTo>
                <a:lnTo>
                  <a:pt x="1915" y="630"/>
                </a:lnTo>
                <a:lnTo>
                  <a:pt x="1915" y="621"/>
                </a:lnTo>
                <a:lnTo>
                  <a:pt x="1915" y="621"/>
                </a:lnTo>
                <a:cubicBezTo>
                  <a:pt x="1915" y="621"/>
                  <a:pt x="1915" y="612"/>
                  <a:pt x="1923" y="612"/>
                </a:cubicBezTo>
                <a:lnTo>
                  <a:pt x="1923" y="612"/>
                </a:lnTo>
                <a:lnTo>
                  <a:pt x="1923" y="603"/>
                </a:lnTo>
                <a:lnTo>
                  <a:pt x="1923" y="603"/>
                </a:lnTo>
                <a:lnTo>
                  <a:pt x="1923" y="594"/>
                </a:lnTo>
                <a:lnTo>
                  <a:pt x="1933" y="594"/>
                </a:lnTo>
                <a:lnTo>
                  <a:pt x="1933" y="585"/>
                </a:lnTo>
                <a:lnTo>
                  <a:pt x="1933" y="585"/>
                </a:lnTo>
                <a:cubicBezTo>
                  <a:pt x="1933" y="585"/>
                  <a:pt x="1933" y="576"/>
                  <a:pt x="1942" y="576"/>
                </a:cubicBezTo>
                <a:lnTo>
                  <a:pt x="1942" y="576"/>
                </a:lnTo>
                <a:cubicBezTo>
                  <a:pt x="1942" y="576"/>
                  <a:pt x="1942" y="576"/>
                  <a:pt x="1942" y="567"/>
                </a:cubicBezTo>
                <a:lnTo>
                  <a:pt x="1942" y="567"/>
                </a:lnTo>
                <a:cubicBezTo>
                  <a:pt x="1942" y="567"/>
                  <a:pt x="1951" y="567"/>
                  <a:pt x="1951" y="558"/>
                </a:cubicBezTo>
                <a:lnTo>
                  <a:pt x="1951" y="558"/>
                </a:lnTo>
                <a:lnTo>
                  <a:pt x="1951" y="558"/>
                </a:lnTo>
                <a:lnTo>
                  <a:pt x="1959" y="549"/>
                </a:lnTo>
                <a:lnTo>
                  <a:pt x="1959" y="549"/>
                </a:lnTo>
                <a:lnTo>
                  <a:pt x="1959" y="549"/>
                </a:lnTo>
                <a:cubicBezTo>
                  <a:pt x="1969" y="540"/>
                  <a:pt x="1969" y="540"/>
                  <a:pt x="1969" y="540"/>
                </a:cubicBezTo>
                <a:lnTo>
                  <a:pt x="1969" y="540"/>
                </a:lnTo>
                <a:cubicBezTo>
                  <a:pt x="1969" y="540"/>
                  <a:pt x="1969" y="531"/>
                  <a:pt x="1978" y="531"/>
                </a:cubicBezTo>
                <a:lnTo>
                  <a:pt x="1978" y="531"/>
                </a:lnTo>
                <a:lnTo>
                  <a:pt x="1978" y="531"/>
                </a:lnTo>
                <a:cubicBezTo>
                  <a:pt x="1987" y="531"/>
                  <a:pt x="1987" y="522"/>
                  <a:pt x="1987" y="522"/>
                </a:cubicBezTo>
                <a:lnTo>
                  <a:pt x="1987" y="522"/>
                </a:lnTo>
                <a:cubicBezTo>
                  <a:pt x="1995" y="522"/>
                  <a:pt x="1995" y="522"/>
                  <a:pt x="1995" y="522"/>
                </a:cubicBezTo>
                <a:cubicBezTo>
                  <a:pt x="1995" y="513"/>
                  <a:pt x="1995" y="513"/>
                  <a:pt x="1995" y="513"/>
                </a:cubicBezTo>
                <a:lnTo>
                  <a:pt x="2005" y="513"/>
                </a:lnTo>
                <a:lnTo>
                  <a:pt x="2005" y="513"/>
                </a:lnTo>
                <a:cubicBezTo>
                  <a:pt x="2022" y="504"/>
                  <a:pt x="2041" y="495"/>
                  <a:pt x="2058" y="486"/>
                </a:cubicBezTo>
                <a:lnTo>
                  <a:pt x="2058" y="486"/>
                </a:lnTo>
                <a:cubicBezTo>
                  <a:pt x="2067" y="486"/>
                  <a:pt x="2067" y="486"/>
                  <a:pt x="2067" y="486"/>
                </a:cubicBezTo>
                <a:lnTo>
                  <a:pt x="2077" y="486"/>
                </a:lnTo>
                <a:lnTo>
                  <a:pt x="2077" y="486"/>
                </a:lnTo>
                <a:cubicBezTo>
                  <a:pt x="2086" y="486"/>
                  <a:pt x="2086" y="486"/>
                  <a:pt x="2086" y="486"/>
                </a:cubicBezTo>
                <a:cubicBezTo>
                  <a:pt x="2086" y="486"/>
                  <a:pt x="2086" y="486"/>
                  <a:pt x="2094" y="486"/>
                </a:cubicBezTo>
                <a:lnTo>
                  <a:pt x="2094" y="486"/>
                </a:lnTo>
                <a:lnTo>
                  <a:pt x="2103" y="477"/>
                </a:lnTo>
                <a:lnTo>
                  <a:pt x="2103" y="477"/>
                </a:lnTo>
                <a:cubicBezTo>
                  <a:pt x="2113" y="477"/>
                  <a:pt x="2113" y="477"/>
                  <a:pt x="2113" y="477"/>
                </a:cubicBezTo>
                <a:lnTo>
                  <a:pt x="2113" y="477"/>
                </a:lnTo>
                <a:lnTo>
                  <a:pt x="2113" y="477"/>
                </a:lnTo>
                <a:cubicBezTo>
                  <a:pt x="2122" y="477"/>
                  <a:pt x="2122" y="477"/>
                  <a:pt x="2122" y="477"/>
                </a:cubicBezTo>
                <a:cubicBezTo>
                  <a:pt x="2122" y="477"/>
                  <a:pt x="2122" y="477"/>
                  <a:pt x="2130" y="477"/>
                </a:cubicBezTo>
                <a:cubicBezTo>
                  <a:pt x="2130" y="486"/>
                  <a:pt x="2130" y="486"/>
                  <a:pt x="2130" y="486"/>
                </a:cubicBezTo>
                <a:lnTo>
                  <a:pt x="2139" y="486"/>
                </a:lnTo>
                <a:cubicBezTo>
                  <a:pt x="2139" y="486"/>
                  <a:pt x="2139" y="486"/>
                  <a:pt x="2149" y="486"/>
                </a:cubicBezTo>
                <a:lnTo>
                  <a:pt x="2149" y="486"/>
                </a:lnTo>
                <a:cubicBezTo>
                  <a:pt x="2149" y="486"/>
                  <a:pt x="2149" y="486"/>
                  <a:pt x="2157" y="486"/>
                </a:cubicBezTo>
                <a:lnTo>
                  <a:pt x="2157" y="486"/>
                </a:lnTo>
                <a:lnTo>
                  <a:pt x="2166" y="486"/>
                </a:lnTo>
                <a:lnTo>
                  <a:pt x="2166" y="486"/>
                </a:lnTo>
                <a:cubicBezTo>
                  <a:pt x="2175" y="486"/>
                  <a:pt x="2175" y="486"/>
                  <a:pt x="2175" y="486"/>
                </a:cubicBezTo>
                <a:cubicBezTo>
                  <a:pt x="2175" y="495"/>
                  <a:pt x="2185" y="495"/>
                  <a:pt x="2185" y="495"/>
                </a:cubicBezTo>
                <a:lnTo>
                  <a:pt x="2193" y="495"/>
                </a:lnTo>
                <a:lnTo>
                  <a:pt x="2193" y="495"/>
                </a:lnTo>
                <a:lnTo>
                  <a:pt x="2193" y="495"/>
                </a:lnTo>
              </a:path>
            </a:pathLst>
          </a:custGeom>
          <a:solidFill>
            <a:srgbClr val="CAA65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22">
            <a:extLst>
              <a:ext uri="{FF2B5EF4-FFF2-40B4-BE49-F238E27FC236}">
                <a16:creationId xmlns:a16="http://schemas.microsoft.com/office/drawing/2014/main" id="{A507C917-7294-2044-92DE-13287508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88" y="4278787"/>
            <a:ext cx="6897115" cy="8011412"/>
          </a:xfrm>
          <a:custGeom>
            <a:avLst/>
            <a:gdLst>
              <a:gd name="T0" fmla="*/ 6331 w 6332"/>
              <a:gd name="T1" fmla="*/ 1529 h 7357"/>
              <a:gd name="T2" fmla="*/ 5989 w 6332"/>
              <a:gd name="T3" fmla="*/ 3570 h 7357"/>
              <a:gd name="T4" fmla="*/ 5009 w 6332"/>
              <a:gd name="T5" fmla="*/ 5962 h 7357"/>
              <a:gd name="T6" fmla="*/ 3229 w 6332"/>
              <a:gd name="T7" fmla="*/ 7347 h 7357"/>
              <a:gd name="T8" fmla="*/ 3175 w 6332"/>
              <a:gd name="T9" fmla="*/ 7356 h 7357"/>
              <a:gd name="T10" fmla="*/ 3112 w 6332"/>
              <a:gd name="T11" fmla="*/ 7347 h 7357"/>
              <a:gd name="T12" fmla="*/ 1331 w 6332"/>
              <a:gd name="T13" fmla="*/ 5962 h 7357"/>
              <a:gd name="T14" fmla="*/ 351 w 6332"/>
              <a:gd name="T15" fmla="*/ 3578 h 7357"/>
              <a:gd name="T16" fmla="*/ 0 w 6332"/>
              <a:gd name="T17" fmla="*/ 1547 h 7357"/>
              <a:gd name="T18" fmla="*/ 0 w 6332"/>
              <a:gd name="T19" fmla="*/ 1474 h 7357"/>
              <a:gd name="T20" fmla="*/ 126 w 6332"/>
              <a:gd name="T21" fmla="*/ 1151 h 7357"/>
              <a:gd name="T22" fmla="*/ 495 w 6332"/>
              <a:gd name="T23" fmla="*/ 962 h 7357"/>
              <a:gd name="T24" fmla="*/ 2860 w 6332"/>
              <a:gd name="T25" fmla="*/ 144 h 7357"/>
              <a:gd name="T26" fmla="*/ 3489 w 6332"/>
              <a:gd name="T27" fmla="*/ 144 h 7357"/>
              <a:gd name="T28" fmla="*/ 5845 w 6332"/>
              <a:gd name="T29" fmla="*/ 944 h 7357"/>
              <a:gd name="T30" fmla="*/ 6214 w 6332"/>
              <a:gd name="T31" fmla="*/ 1133 h 7357"/>
              <a:gd name="T32" fmla="*/ 6331 w 6332"/>
              <a:gd name="T33" fmla="*/ 1404 h 7357"/>
              <a:gd name="T34" fmla="*/ 6331 w 6332"/>
              <a:gd name="T35" fmla="*/ 1529 h 7357"/>
              <a:gd name="T36" fmla="*/ 3175 w 6332"/>
              <a:gd name="T37" fmla="*/ 297 h 7357"/>
              <a:gd name="T38" fmla="*/ 3022 w 6332"/>
              <a:gd name="T39" fmla="*/ 351 h 7357"/>
              <a:gd name="T40" fmla="*/ 513 w 6332"/>
              <a:gd name="T41" fmla="*/ 1223 h 7357"/>
              <a:gd name="T42" fmla="*/ 324 w 6332"/>
              <a:gd name="T43" fmla="*/ 1322 h 7357"/>
              <a:gd name="T44" fmla="*/ 270 w 6332"/>
              <a:gd name="T45" fmla="*/ 1520 h 7357"/>
              <a:gd name="T46" fmla="*/ 1547 w 6332"/>
              <a:gd name="T47" fmla="*/ 5818 h 7357"/>
              <a:gd name="T48" fmla="*/ 3175 w 6332"/>
              <a:gd name="T49" fmla="*/ 7086 h 7357"/>
              <a:gd name="T50" fmla="*/ 4793 w 6332"/>
              <a:gd name="T51" fmla="*/ 5818 h 7357"/>
              <a:gd name="T52" fmla="*/ 6070 w 6332"/>
              <a:gd name="T53" fmla="*/ 1502 h 7357"/>
              <a:gd name="T54" fmla="*/ 6007 w 6332"/>
              <a:gd name="T55" fmla="*/ 1304 h 7357"/>
              <a:gd name="T56" fmla="*/ 5827 w 6332"/>
              <a:gd name="T57" fmla="*/ 1214 h 7357"/>
              <a:gd name="T58" fmla="*/ 3336 w 6332"/>
              <a:gd name="T59" fmla="*/ 351 h 7357"/>
              <a:gd name="T60" fmla="*/ 3175 w 6332"/>
              <a:gd name="T61" fmla="*/ 297 h 7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32" h="7357">
                <a:moveTo>
                  <a:pt x="6331" y="1529"/>
                </a:moveTo>
                <a:cubicBezTo>
                  <a:pt x="6286" y="2015"/>
                  <a:pt x="6187" y="2769"/>
                  <a:pt x="5989" y="3570"/>
                </a:cubicBezTo>
                <a:cubicBezTo>
                  <a:pt x="5746" y="4568"/>
                  <a:pt x="5414" y="5368"/>
                  <a:pt x="5009" y="5962"/>
                </a:cubicBezTo>
                <a:cubicBezTo>
                  <a:pt x="4469" y="6762"/>
                  <a:pt x="3274" y="7320"/>
                  <a:pt x="3229" y="7347"/>
                </a:cubicBezTo>
                <a:cubicBezTo>
                  <a:pt x="3211" y="7356"/>
                  <a:pt x="3193" y="7356"/>
                  <a:pt x="3175" y="7356"/>
                </a:cubicBezTo>
                <a:cubicBezTo>
                  <a:pt x="3157" y="7356"/>
                  <a:pt x="3130" y="7356"/>
                  <a:pt x="3112" y="7347"/>
                </a:cubicBezTo>
                <a:cubicBezTo>
                  <a:pt x="3067" y="7320"/>
                  <a:pt x="1871" y="6762"/>
                  <a:pt x="1331" y="5962"/>
                </a:cubicBezTo>
                <a:cubicBezTo>
                  <a:pt x="926" y="5368"/>
                  <a:pt x="594" y="4568"/>
                  <a:pt x="351" y="3578"/>
                </a:cubicBezTo>
                <a:cubicBezTo>
                  <a:pt x="153" y="2769"/>
                  <a:pt x="54" y="2024"/>
                  <a:pt x="0" y="1547"/>
                </a:cubicBezTo>
                <a:lnTo>
                  <a:pt x="0" y="1474"/>
                </a:lnTo>
                <a:cubicBezTo>
                  <a:pt x="7" y="1355"/>
                  <a:pt x="51" y="1240"/>
                  <a:pt x="126" y="1151"/>
                </a:cubicBezTo>
                <a:cubicBezTo>
                  <a:pt x="216" y="1043"/>
                  <a:pt x="351" y="971"/>
                  <a:pt x="495" y="962"/>
                </a:cubicBezTo>
                <a:cubicBezTo>
                  <a:pt x="1709" y="872"/>
                  <a:pt x="2500" y="405"/>
                  <a:pt x="2860" y="144"/>
                </a:cubicBezTo>
                <a:cubicBezTo>
                  <a:pt x="3049" y="0"/>
                  <a:pt x="3301" y="0"/>
                  <a:pt x="3489" y="144"/>
                </a:cubicBezTo>
                <a:cubicBezTo>
                  <a:pt x="3848" y="405"/>
                  <a:pt x="4631" y="864"/>
                  <a:pt x="5845" y="944"/>
                </a:cubicBezTo>
                <a:cubicBezTo>
                  <a:pt x="5989" y="962"/>
                  <a:pt x="6115" y="1025"/>
                  <a:pt x="6214" y="1133"/>
                </a:cubicBezTo>
                <a:cubicBezTo>
                  <a:pt x="6278" y="1215"/>
                  <a:pt x="6319" y="1307"/>
                  <a:pt x="6331" y="1404"/>
                </a:cubicBezTo>
                <a:lnTo>
                  <a:pt x="6331" y="1529"/>
                </a:lnTo>
                <a:close/>
                <a:moveTo>
                  <a:pt x="3175" y="297"/>
                </a:moveTo>
                <a:cubicBezTo>
                  <a:pt x="3121" y="297"/>
                  <a:pt x="3067" y="315"/>
                  <a:pt x="3022" y="351"/>
                </a:cubicBezTo>
                <a:cubicBezTo>
                  <a:pt x="2635" y="638"/>
                  <a:pt x="1790" y="1124"/>
                  <a:pt x="513" y="1223"/>
                </a:cubicBezTo>
                <a:cubicBezTo>
                  <a:pt x="441" y="1232"/>
                  <a:pt x="378" y="1259"/>
                  <a:pt x="324" y="1322"/>
                </a:cubicBezTo>
                <a:cubicBezTo>
                  <a:pt x="279" y="1376"/>
                  <a:pt x="261" y="1448"/>
                  <a:pt x="270" y="1520"/>
                </a:cubicBezTo>
                <a:cubicBezTo>
                  <a:pt x="522" y="4073"/>
                  <a:pt x="1250" y="5377"/>
                  <a:pt x="1547" y="5818"/>
                </a:cubicBezTo>
                <a:cubicBezTo>
                  <a:pt x="1988" y="6465"/>
                  <a:pt x="2932" y="6960"/>
                  <a:pt x="3175" y="7086"/>
                </a:cubicBezTo>
                <a:cubicBezTo>
                  <a:pt x="3408" y="6960"/>
                  <a:pt x="4352" y="6465"/>
                  <a:pt x="4793" y="5818"/>
                </a:cubicBezTo>
                <a:cubicBezTo>
                  <a:pt x="5090" y="5377"/>
                  <a:pt x="5818" y="4073"/>
                  <a:pt x="6070" y="1502"/>
                </a:cubicBezTo>
                <a:cubicBezTo>
                  <a:pt x="6079" y="1430"/>
                  <a:pt x="6061" y="1358"/>
                  <a:pt x="6007" y="1304"/>
                </a:cubicBezTo>
                <a:cubicBezTo>
                  <a:pt x="5962" y="1250"/>
                  <a:pt x="5899" y="1214"/>
                  <a:pt x="5827" y="1214"/>
                </a:cubicBezTo>
                <a:cubicBezTo>
                  <a:pt x="4550" y="1124"/>
                  <a:pt x="3714" y="638"/>
                  <a:pt x="3336" y="351"/>
                </a:cubicBezTo>
                <a:cubicBezTo>
                  <a:pt x="3283" y="315"/>
                  <a:pt x="3229" y="297"/>
                  <a:pt x="3175" y="2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C2350839-FD2B-D942-AD1B-A4B3218F6DEA}"/>
              </a:ext>
            </a:extLst>
          </p:cNvPr>
          <p:cNvSpPr txBox="1"/>
          <p:nvPr/>
        </p:nvSpPr>
        <p:spPr>
          <a:xfrm>
            <a:off x="2451398" y="19358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B0934BAA-F063-774D-9F50-DA2A157CC919}"/>
              </a:ext>
            </a:extLst>
          </p:cNvPr>
          <p:cNvSpPr txBox="1"/>
          <p:nvPr/>
        </p:nvSpPr>
        <p:spPr>
          <a:xfrm>
            <a:off x="9160718" y="57278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72" name="Freeform 357">
            <a:extLst>
              <a:ext uri="{FF2B5EF4-FFF2-40B4-BE49-F238E27FC236}">
                <a16:creationId xmlns:a16="http://schemas.microsoft.com/office/drawing/2014/main" id="{54B64F13-CF2E-9B46-B65C-BAB5B1B0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6295" y="5309019"/>
            <a:ext cx="899791" cy="1031577"/>
          </a:xfrm>
          <a:custGeom>
            <a:avLst/>
            <a:gdLst>
              <a:gd name="T0" fmla="*/ 864 w 873"/>
              <a:gd name="T1" fmla="*/ 980 h 999"/>
              <a:gd name="T2" fmla="*/ 864 w 873"/>
              <a:gd name="T3" fmla="*/ 980 h 999"/>
              <a:gd name="T4" fmla="*/ 872 w 873"/>
              <a:gd name="T5" fmla="*/ 971 h 999"/>
              <a:gd name="T6" fmla="*/ 872 w 873"/>
              <a:gd name="T7" fmla="*/ 962 h 999"/>
              <a:gd name="T8" fmla="*/ 872 w 873"/>
              <a:gd name="T9" fmla="*/ 953 h 999"/>
              <a:gd name="T10" fmla="*/ 864 w 873"/>
              <a:gd name="T11" fmla="*/ 944 h 999"/>
              <a:gd name="T12" fmla="*/ 468 w 873"/>
              <a:gd name="T13" fmla="*/ 18 h 999"/>
              <a:gd name="T14" fmla="*/ 468 w 873"/>
              <a:gd name="T15" fmla="*/ 18 h 999"/>
              <a:gd name="T16" fmla="*/ 468 w 873"/>
              <a:gd name="T17" fmla="*/ 9 h 999"/>
              <a:gd name="T18" fmla="*/ 459 w 873"/>
              <a:gd name="T19" fmla="*/ 9 h 999"/>
              <a:gd name="T20" fmla="*/ 459 w 873"/>
              <a:gd name="T21" fmla="*/ 0 h 999"/>
              <a:gd name="T22" fmla="*/ 450 w 873"/>
              <a:gd name="T23" fmla="*/ 0 h 999"/>
              <a:gd name="T24" fmla="*/ 450 w 873"/>
              <a:gd name="T25" fmla="*/ 0 h 999"/>
              <a:gd name="T26" fmla="*/ 441 w 873"/>
              <a:gd name="T27" fmla="*/ 0 h 999"/>
              <a:gd name="T28" fmla="*/ 441 w 873"/>
              <a:gd name="T29" fmla="*/ 0 h 999"/>
              <a:gd name="T30" fmla="*/ 432 w 873"/>
              <a:gd name="T31" fmla="*/ 0 h 999"/>
              <a:gd name="T32" fmla="*/ 423 w 873"/>
              <a:gd name="T33" fmla="*/ 0 h 999"/>
              <a:gd name="T34" fmla="*/ 423 w 873"/>
              <a:gd name="T35" fmla="*/ 0 h 999"/>
              <a:gd name="T36" fmla="*/ 414 w 873"/>
              <a:gd name="T37" fmla="*/ 0 h 999"/>
              <a:gd name="T38" fmla="*/ 414 w 873"/>
              <a:gd name="T39" fmla="*/ 9 h 999"/>
              <a:gd name="T40" fmla="*/ 414 w 873"/>
              <a:gd name="T41" fmla="*/ 9 h 999"/>
              <a:gd name="T42" fmla="*/ 405 w 873"/>
              <a:gd name="T43" fmla="*/ 18 h 999"/>
              <a:gd name="T44" fmla="*/ 405 w 873"/>
              <a:gd name="T45" fmla="*/ 18 h 999"/>
              <a:gd name="T46" fmla="*/ 9 w 873"/>
              <a:gd name="T47" fmla="*/ 944 h 999"/>
              <a:gd name="T48" fmla="*/ 0 w 873"/>
              <a:gd name="T49" fmla="*/ 953 h 999"/>
              <a:gd name="T50" fmla="*/ 0 w 873"/>
              <a:gd name="T51" fmla="*/ 962 h 999"/>
              <a:gd name="T52" fmla="*/ 0 w 873"/>
              <a:gd name="T53" fmla="*/ 962 h 999"/>
              <a:gd name="T54" fmla="*/ 0 w 873"/>
              <a:gd name="T55" fmla="*/ 971 h 999"/>
              <a:gd name="T56" fmla="*/ 9 w 873"/>
              <a:gd name="T57" fmla="*/ 980 h 999"/>
              <a:gd name="T58" fmla="*/ 9 w 873"/>
              <a:gd name="T59" fmla="*/ 980 h 999"/>
              <a:gd name="T60" fmla="*/ 9 w 873"/>
              <a:gd name="T61" fmla="*/ 989 h 999"/>
              <a:gd name="T62" fmla="*/ 18 w 873"/>
              <a:gd name="T63" fmla="*/ 989 h 999"/>
              <a:gd name="T64" fmla="*/ 18 w 873"/>
              <a:gd name="T65" fmla="*/ 998 h 999"/>
              <a:gd name="T66" fmla="*/ 27 w 873"/>
              <a:gd name="T67" fmla="*/ 998 h 999"/>
              <a:gd name="T68" fmla="*/ 36 w 873"/>
              <a:gd name="T69" fmla="*/ 998 h 999"/>
              <a:gd name="T70" fmla="*/ 36 w 873"/>
              <a:gd name="T71" fmla="*/ 998 h 999"/>
              <a:gd name="T72" fmla="*/ 45 w 873"/>
              <a:gd name="T73" fmla="*/ 998 h 999"/>
              <a:gd name="T74" fmla="*/ 54 w 873"/>
              <a:gd name="T75" fmla="*/ 998 h 999"/>
              <a:gd name="T76" fmla="*/ 441 w 873"/>
              <a:gd name="T77" fmla="*/ 746 h 999"/>
              <a:gd name="T78" fmla="*/ 819 w 873"/>
              <a:gd name="T79" fmla="*/ 998 h 999"/>
              <a:gd name="T80" fmla="*/ 828 w 873"/>
              <a:gd name="T81" fmla="*/ 998 h 999"/>
              <a:gd name="T82" fmla="*/ 837 w 873"/>
              <a:gd name="T83" fmla="*/ 998 h 999"/>
              <a:gd name="T84" fmla="*/ 837 w 873"/>
              <a:gd name="T85" fmla="*/ 998 h 999"/>
              <a:gd name="T86" fmla="*/ 846 w 873"/>
              <a:gd name="T87" fmla="*/ 998 h 999"/>
              <a:gd name="T88" fmla="*/ 855 w 873"/>
              <a:gd name="T89" fmla="*/ 998 h 999"/>
              <a:gd name="T90" fmla="*/ 855 w 873"/>
              <a:gd name="T91" fmla="*/ 989 h 999"/>
              <a:gd name="T92" fmla="*/ 459 w 873"/>
              <a:gd name="T93" fmla="*/ 674 h 999"/>
              <a:gd name="T94" fmla="*/ 459 w 873"/>
              <a:gd name="T95" fmla="*/ 674 h 999"/>
              <a:gd name="T96" fmla="*/ 450 w 873"/>
              <a:gd name="T97" fmla="*/ 665 h 999"/>
              <a:gd name="T98" fmla="*/ 450 w 873"/>
              <a:gd name="T99" fmla="*/ 665 h 999"/>
              <a:gd name="T100" fmla="*/ 441 w 873"/>
              <a:gd name="T101" fmla="*/ 665 h 999"/>
              <a:gd name="T102" fmla="*/ 432 w 873"/>
              <a:gd name="T103" fmla="*/ 665 h 999"/>
              <a:gd name="T104" fmla="*/ 432 w 873"/>
              <a:gd name="T105" fmla="*/ 665 h 999"/>
              <a:gd name="T106" fmla="*/ 423 w 873"/>
              <a:gd name="T107" fmla="*/ 665 h 999"/>
              <a:gd name="T108" fmla="*/ 423 w 873"/>
              <a:gd name="T109" fmla="*/ 665 h 999"/>
              <a:gd name="T110" fmla="*/ 414 w 873"/>
              <a:gd name="T111" fmla="*/ 674 h 999"/>
              <a:gd name="T112" fmla="*/ 441 w 873"/>
              <a:gd name="T113" fmla="*/ 125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3" h="999">
                <a:moveTo>
                  <a:pt x="864" y="989"/>
                </a:moveTo>
                <a:lnTo>
                  <a:pt x="864" y="989"/>
                </a:lnTo>
                <a:lnTo>
                  <a:pt x="864" y="980"/>
                </a:lnTo>
                <a:lnTo>
                  <a:pt x="864" y="980"/>
                </a:lnTo>
                <a:lnTo>
                  <a:pt x="864" y="980"/>
                </a:lnTo>
                <a:lnTo>
                  <a:pt x="864" y="980"/>
                </a:lnTo>
                <a:lnTo>
                  <a:pt x="864" y="980"/>
                </a:lnTo>
                <a:lnTo>
                  <a:pt x="872" y="971"/>
                </a:lnTo>
                <a:lnTo>
                  <a:pt x="872" y="971"/>
                </a:lnTo>
                <a:lnTo>
                  <a:pt x="872" y="971"/>
                </a:lnTo>
                <a:cubicBezTo>
                  <a:pt x="872" y="971"/>
                  <a:pt x="872" y="971"/>
                  <a:pt x="872" y="962"/>
                </a:cubicBezTo>
                <a:lnTo>
                  <a:pt x="872" y="962"/>
                </a:lnTo>
                <a:lnTo>
                  <a:pt x="872" y="962"/>
                </a:lnTo>
                <a:lnTo>
                  <a:pt x="872" y="962"/>
                </a:lnTo>
                <a:lnTo>
                  <a:pt x="872" y="953"/>
                </a:lnTo>
                <a:lnTo>
                  <a:pt x="872" y="953"/>
                </a:lnTo>
                <a:lnTo>
                  <a:pt x="864" y="953"/>
                </a:lnTo>
                <a:cubicBezTo>
                  <a:pt x="864" y="953"/>
                  <a:pt x="864" y="953"/>
                  <a:pt x="864" y="944"/>
                </a:cubicBezTo>
                <a:lnTo>
                  <a:pt x="864" y="944"/>
                </a:lnTo>
                <a:cubicBezTo>
                  <a:pt x="468" y="18"/>
                  <a:pt x="468" y="18"/>
                  <a:pt x="468" y="18"/>
                </a:cubicBezTo>
                <a:lnTo>
                  <a:pt x="468" y="18"/>
                </a:lnTo>
                <a:lnTo>
                  <a:pt x="468" y="18"/>
                </a:lnTo>
                <a:lnTo>
                  <a:pt x="468" y="18"/>
                </a:lnTo>
                <a:lnTo>
                  <a:pt x="468" y="18"/>
                </a:lnTo>
                <a:cubicBezTo>
                  <a:pt x="468" y="18"/>
                  <a:pt x="468" y="18"/>
                  <a:pt x="468" y="9"/>
                </a:cubicBezTo>
                <a:lnTo>
                  <a:pt x="468" y="9"/>
                </a:lnTo>
                <a:lnTo>
                  <a:pt x="468" y="9"/>
                </a:lnTo>
                <a:lnTo>
                  <a:pt x="459" y="9"/>
                </a:lnTo>
                <a:lnTo>
                  <a:pt x="459" y="9"/>
                </a:lnTo>
                <a:lnTo>
                  <a:pt x="459" y="9"/>
                </a:lnTo>
                <a:lnTo>
                  <a:pt x="459" y="9"/>
                </a:lnTo>
                <a:lnTo>
                  <a:pt x="459" y="9"/>
                </a:lnTo>
                <a:cubicBezTo>
                  <a:pt x="459" y="0"/>
                  <a:pt x="459" y="0"/>
                  <a:pt x="459" y="0"/>
                </a:cubicBezTo>
                <a:cubicBezTo>
                  <a:pt x="459" y="0"/>
                  <a:pt x="459" y="0"/>
                  <a:pt x="450" y="0"/>
                </a:cubicBez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  <a:cubicBezTo>
                  <a:pt x="441" y="0"/>
                  <a:pt x="441" y="0"/>
                  <a:pt x="441" y="0"/>
                </a:cubicBezTo>
                <a:lnTo>
                  <a:pt x="441" y="0"/>
                </a:lnTo>
                <a:lnTo>
                  <a:pt x="441" y="0"/>
                </a:lnTo>
                <a:lnTo>
                  <a:pt x="441" y="0"/>
                </a:lnTo>
                <a:lnTo>
                  <a:pt x="441" y="0"/>
                </a:lnTo>
                <a:cubicBezTo>
                  <a:pt x="432" y="0"/>
                  <a:pt x="432" y="0"/>
                  <a:pt x="432" y="0"/>
                </a:cubicBez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23" y="0"/>
                </a:lnTo>
                <a:lnTo>
                  <a:pt x="423" y="0"/>
                </a:lnTo>
                <a:lnTo>
                  <a:pt x="423" y="0"/>
                </a:lnTo>
                <a:lnTo>
                  <a:pt x="423" y="0"/>
                </a:lnTo>
                <a:lnTo>
                  <a:pt x="423" y="0"/>
                </a:lnTo>
                <a:lnTo>
                  <a:pt x="423" y="0"/>
                </a:lnTo>
                <a:cubicBezTo>
                  <a:pt x="423" y="0"/>
                  <a:pt x="423" y="0"/>
                  <a:pt x="414" y="0"/>
                </a:cubicBezTo>
                <a:cubicBezTo>
                  <a:pt x="414" y="0"/>
                  <a:pt x="414" y="0"/>
                  <a:pt x="414" y="9"/>
                </a:cubicBezTo>
                <a:lnTo>
                  <a:pt x="414" y="9"/>
                </a:lnTo>
                <a:lnTo>
                  <a:pt x="414" y="9"/>
                </a:lnTo>
                <a:lnTo>
                  <a:pt x="414" y="9"/>
                </a:lnTo>
                <a:lnTo>
                  <a:pt x="414" y="9"/>
                </a:lnTo>
                <a:lnTo>
                  <a:pt x="414" y="9"/>
                </a:lnTo>
                <a:cubicBezTo>
                  <a:pt x="405" y="9"/>
                  <a:pt x="405" y="9"/>
                  <a:pt x="405" y="9"/>
                </a:cubicBezTo>
                <a:lnTo>
                  <a:pt x="405" y="9"/>
                </a:lnTo>
                <a:cubicBezTo>
                  <a:pt x="405" y="18"/>
                  <a:pt x="405" y="18"/>
                  <a:pt x="405" y="18"/>
                </a:cubicBezTo>
                <a:lnTo>
                  <a:pt x="405" y="18"/>
                </a:lnTo>
                <a:lnTo>
                  <a:pt x="405" y="18"/>
                </a:lnTo>
                <a:lnTo>
                  <a:pt x="405" y="18"/>
                </a:lnTo>
                <a:lnTo>
                  <a:pt x="405" y="18"/>
                </a:lnTo>
                <a:cubicBezTo>
                  <a:pt x="9" y="944"/>
                  <a:pt x="9" y="944"/>
                  <a:pt x="9" y="944"/>
                </a:cubicBezTo>
                <a:lnTo>
                  <a:pt x="9" y="944"/>
                </a:lnTo>
                <a:cubicBezTo>
                  <a:pt x="9" y="953"/>
                  <a:pt x="9" y="953"/>
                  <a:pt x="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953"/>
                </a:lnTo>
                <a:cubicBezTo>
                  <a:pt x="0" y="953"/>
                  <a:pt x="0" y="953"/>
                  <a:pt x="0" y="962"/>
                </a:cubicBezTo>
                <a:lnTo>
                  <a:pt x="0" y="962"/>
                </a:lnTo>
                <a:lnTo>
                  <a:pt x="0" y="962"/>
                </a:lnTo>
                <a:lnTo>
                  <a:pt x="0" y="962"/>
                </a:lnTo>
                <a:lnTo>
                  <a:pt x="0" y="962"/>
                </a:lnTo>
                <a:lnTo>
                  <a:pt x="0" y="962"/>
                </a:lnTo>
                <a:lnTo>
                  <a:pt x="0" y="971"/>
                </a:lnTo>
                <a:lnTo>
                  <a:pt x="0" y="971"/>
                </a:lnTo>
                <a:lnTo>
                  <a:pt x="0" y="971"/>
                </a:lnTo>
                <a:lnTo>
                  <a:pt x="0" y="971"/>
                </a:lnTo>
                <a:lnTo>
                  <a:pt x="0" y="971"/>
                </a:lnTo>
                <a:cubicBezTo>
                  <a:pt x="9" y="971"/>
                  <a:pt x="9" y="980"/>
                  <a:pt x="9" y="980"/>
                </a:cubicBezTo>
                <a:lnTo>
                  <a:pt x="9" y="980"/>
                </a:lnTo>
                <a:lnTo>
                  <a:pt x="9" y="980"/>
                </a:lnTo>
                <a:lnTo>
                  <a:pt x="9" y="980"/>
                </a:lnTo>
                <a:lnTo>
                  <a:pt x="9" y="980"/>
                </a:lnTo>
                <a:lnTo>
                  <a:pt x="9" y="989"/>
                </a:lnTo>
                <a:lnTo>
                  <a:pt x="9" y="989"/>
                </a:lnTo>
                <a:lnTo>
                  <a:pt x="9" y="989"/>
                </a:lnTo>
                <a:lnTo>
                  <a:pt x="9" y="989"/>
                </a:lnTo>
                <a:cubicBezTo>
                  <a:pt x="18" y="989"/>
                  <a:pt x="18" y="989"/>
                  <a:pt x="18" y="989"/>
                </a:cubicBezTo>
                <a:lnTo>
                  <a:pt x="18" y="989"/>
                </a:lnTo>
                <a:lnTo>
                  <a:pt x="18" y="998"/>
                </a:lnTo>
                <a:lnTo>
                  <a:pt x="18" y="998"/>
                </a:lnTo>
                <a:cubicBezTo>
                  <a:pt x="27" y="998"/>
                  <a:pt x="27" y="998"/>
                  <a:pt x="27" y="998"/>
                </a:cubicBezTo>
                <a:lnTo>
                  <a:pt x="27" y="998"/>
                </a:lnTo>
                <a:lnTo>
                  <a:pt x="27" y="998"/>
                </a:lnTo>
                <a:lnTo>
                  <a:pt x="27" y="998"/>
                </a:lnTo>
                <a:lnTo>
                  <a:pt x="27" y="998"/>
                </a:lnTo>
                <a:cubicBezTo>
                  <a:pt x="27" y="998"/>
                  <a:pt x="27" y="998"/>
                  <a:pt x="36" y="998"/>
                </a:cubicBezTo>
                <a:lnTo>
                  <a:pt x="36" y="998"/>
                </a:lnTo>
                <a:lnTo>
                  <a:pt x="36" y="998"/>
                </a:lnTo>
                <a:lnTo>
                  <a:pt x="36" y="998"/>
                </a:lnTo>
                <a:lnTo>
                  <a:pt x="36" y="998"/>
                </a:lnTo>
                <a:lnTo>
                  <a:pt x="36" y="998"/>
                </a:lnTo>
                <a:cubicBezTo>
                  <a:pt x="45" y="998"/>
                  <a:pt x="45" y="998"/>
                  <a:pt x="45" y="998"/>
                </a:cubicBezTo>
                <a:lnTo>
                  <a:pt x="54" y="998"/>
                </a:lnTo>
                <a:lnTo>
                  <a:pt x="54" y="998"/>
                </a:lnTo>
                <a:lnTo>
                  <a:pt x="54" y="998"/>
                </a:lnTo>
                <a:lnTo>
                  <a:pt x="63" y="998"/>
                </a:lnTo>
                <a:lnTo>
                  <a:pt x="63" y="998"/>
                </a:lnTo>
                <a:cubicBezTo>
                  <a:pt x="441" y="746"/>
                  <a:pt x="441" y="746"/>
                  <a:pt x="441" y="746"/>
                </a:cubicBezTo>
                <a:cubicBezTo>
                  <a:pt x="810" y="998"/>
                  <a:pt x="810" y="998"/>
                  <a:pt x="810" y="998"/>
                </a:cubicBezTo>
                <a:lnTo>
                  <a:pt x="810" y="998"/>
                </a:lnTo>
                <a:cubicBezTo>
                  <a:pt x="810" y="998"/>
                  <a:pt x="810" y="998"/>
                  <a:pt x="819" y="998"/>
                </a:cubicBezTo>
                <a:lnTo>
                  <a:pt x="819" y="998"/>
                </a:lnTo>
                <a:lnTo>
                  <a:pt x="819" y="998"/>
                </a:lnTo>
                <a:lnTo>
                  <a:pt x="828" y="998"/>
                </a:lnTo>
                <a:cubicBezTo>
                  <a:pt x="828" y="998"/>
                  <a:pt x="828" y="998"/>
                  <a:pt x="837" y="998"/>
                </a:cubicBezTo>
                <a:lnTo>
                  <a:pt x="837" y="998"/>
                </a:lnTo>
                <a:lnTo>
                  <a:pt x="837" y="998"/>
                </a:lnTo>
                <a:lnTo>
                  <a:pt x="837" y="998"/>
                </a:lnTo>
                <a:lnTo>
                  <a:pt x="837" y="998"/>
                </a:lnTo>
                <a:lnTo>
                  <a:pt x="837" y="998"/>
                </a:lnTo>
                <a:cubicBezTo>
                  <a:pt x="846" y="998"/>
                  <a:pt x="846" y="998"/>
                  <a:pt x="846" y="998"/>
                </a:cubicBezTo>
                <a:lnTo>
                  <a:pt x="846" y="998"/>
                </a:lnTo>
                <a:lnTo>
                  <a:pt x="846" y="998"/>
                </a:lnTo>
                <a:lnTo>
                  <a:pt x="846" y="998"/>
                </a:lnTo>
                <a:lnTo>
                  <a:pt x="846" y="998"/>
                </a:lnTo>
                <a:cubicBezTo>
                  <a:pt x="846" y="998"/>
                  <a:pt x="846" y="998"/>
                  <a:pt x="855" y="998"/>
                </a:cubicBezTo>
                <a:lnTo>
                  <a:pt x="855" y="998"/>
                </a:lnTo>
                <a:lnTo>
                  <a:pt x="855" y="989"/>
                </a:lnTo>
                <a:lnTo>
                  <a:pt x="855" y="989"/>
                </a:lnTo>
                <a:cubicBezTo>
                  <a:pt x="855" y="989"/>
                  <a:pt x="855" y="989"/>
                  <a:pt x="864" y="989"/>
                </a:cubicBezTo>
                <a:close/>
                <a:moveTo>
                  <a:pt x="459" y="674"/>
                </a:moveTo>
                <a:lnTo>
                  <a:pt x="459" y="674"/>
                </a:lnTo>
                <a:lnTo>
                  <a:pt x="459" y="674"/>
                </a:lnTo>
                <a:lnTo>
                  <a:pt x="459" y="674"/>
                </a:lnTo>
                <a:lnTo>
                  <a:pt x="459" y="674"/>
                </a:lnTo>
                <a:lnTo>
                  <a:pt x="459" y="665"/>
                </a:lnTo>
                <a:cubicBezTo>
                  <a:pt x="450" y="665"/>
                  <a:pt x="450" y="665"/>
                  <a:pt x="450" y="665"/>
                </a:cubicBezTo>
                <a:lnTo>
                  <a:pt x="450" y="665"/>
                </a:lnTo>
                <a:lnTo>
                  <a:pt x="450" y="665"/>
                </a:lnTo>
                <a:lnTo>
                  <a:pt x="450" y="665"/>
                </a:lnTo>
                <a:lnTo>
                  <a:pt x="450" y="665"/>
                </a:lnTo>
                <a:lnTo>
                  <a:pt x="441" y="665"/>
                </a:lnTo>
                <a:lnTo>
                  <a:pt x="441" y="665"/>
                </a:lnTo>
                <a:lnTo>
                  <a:pt x="441" y="665"/>
                </a:lnTo>
                <a:lnTo>
                  <a:pt x="441" y="665"/>
                </a:lnTo>
                <a:lnTo>
                  <a:pt x="441" y="665"/>
                </a:lnTo>
                <a:lnTo>
                  <a:pt x="432" y="665"/>
                </a:lnTo>
                <a:lnTo>
                  <a:pt x="432" y="665"/>
                </a:lnTo>
                <a:lnTo>
                  <a:pt x="432" y="665"/>
                </a:lnTo>
                <a:lnTo>
                  <a:pt x="432" y="665"/>
                </a:lnTo>
                <a:lnTo>
                  <a:pt x="432" y="665"/>
                </a:lnTo>
                <a:cubicBezTo>
                  <a:pt x="432" y="665"/>
                  <a:pt x="432" y="665"/>
                  <a:pt x="423" y="665"/>
                </a:cubicBezTo>
                <a:lnTo>
                  <a:pt x="423" y="665"/>
                </a:lnTo>
                <a:lnTo>
                  <a:pt x="423" y="665"/>
                </a:lnTo>
                <a:lnTo>
                  <a:pt x="423" y="665"/>
                </a:lnTo>
                <a:lnTo>
                  <a:pt x="423" y="665"/>
                </a:lnTo>
                <a:lnTo>
                  <a:pt x="414" y="674"/>
                </a:lnTo>
                <a:lnTo>
                  <a:pt x="414" y="674"/>
                </a:lnTo>
                <a:lnTo>
                  <a:pt x="414" y="674"/>
                </a:lnTo>
                <a:lnTo>
                  <a:pt x="414" y="674"/>
                </a:lnTo>
                <a:cubicBezTo>
                  <a:pt x="126" y="863"/>
                  <a:pt x="126" y="863"/>
                  <a:pt x="126" y="863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747" y="863"/>
                  <a:pt x="747" y="863"/>
                  <a:pt x="747" y="863"/>
                </a:cubicBezTo>
                <a:lnTo>
                  <a:pt x="459" y="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58">
            <a:extLst>
              <a:ext uri="{FF2B5EF4-FFF2-40B4-BE49-F238E27FC236}">
                <a16:creationId xmlns:a16="http://schemas.microsoft.com/office/drawing/2014/main" id="{5F6545B9-0D5C-E649-BA37-900D0E5F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1418" y="10544841"/>
            <a:ext cx="1195175" cy="1031577"/>
          </a:xfrm>
          <a:custGeom>
            <a:avLst/>
            <a:gdLst>
              <a:gd name="T0" fmla="*/ 585 w 1160"/>
              <a:gd name="T1" fmla="*/ 999 h 1000"/>
              <a:gd name="T2" fmla="*/ 585 w 1160"/>
              <a:gd name="T3" fmla="*/ 999 h 1000"/>
              <a:gd name="T4" fmla="*/ 558 w 1160"/>
              <a:gd name="T5" fmla="*/ 990 h 1000"/>
              <a:gd name="T6" fmla="*/ 171 w 1160"/>
              <a:gd name="T7" fmla="*/ 603 h 1000"/>
              <a:gd name="T8" fmla="*/ 171 w 1160"/>
              <a:gd name="T9" fmla="*/ 603 h 1000"/>
              <a:gd name="T10" fmla="*/ 90 w 1160"/>
              <a:gd name="T11" fmla="*/ 531 h 1000"/>
              <a:gd name="T12" fmla="*/ 0 w 1160"/>
              <a:gd name="T13" fmla="*/ 306 h 1000"/>
              <a:gd name="T14" fmla="*/ 90 w 1160"/>
              <a:gd name="T15" fmla="*/ 91 h 1000"/>
              <a:gd name="T16" fmla="*/ 315 w 1160"/>
              <a:gd name="T17" fmla="*/ 0 h 1000"/>
              <a:gd name="T18" fmla="*/ 531 w 1160"/>
              <a:gd name="T19" fmla="*/ 91 h 1000"/>
              <a:gd name="T20" fmla="*/ 585 w 1160"/>
              <a:gd name="T21" fmla="*/ 144 h 1000"/>
              <a:gd name="T22" fmla="*/ 630 w 1160"/>
              <a:gd name="T23" fmla="*/ 91 h 1000"/>
              <a:gd name="T24" fmla="*/ 854 w 1160"/>
              <a:gd name="T25" fmla="*/ 0 h 1000"/>
              <a:gd name="T26" fmla="*/ 1070 w 1160"/>
              <a:gd name="T27" fmla="*/ 91 h 1000"/>
              <a:gd name="T28" fmla="*/ 1159 w 1160"/>
              <a:gd name="T29" fmla="*/ 306 h 1000"/>
              <a:gd name="T30" fmla="*/ 1070 w 1160"/>
              <a:gd name="T31" fmla="*/ 531 h 1000"/>
              <a:gd name="T32" fmla="*/ 1070 w 1160"/>
              <a:gd name="T33" fmla="*/ 531 h 1000"/>
              <a:gd name="T34" fmla="*/ 998 w 1160"/>
              <a:gd name="T35" fmla="*/ 603 h 1000"/>
              <a:gd name="T36" fmla="*/ 989 w 1160"/>
              <a:gd name="T37" fmla="*/ 603 h 1000"/>
              <a:gd name="T38" fmla="*/ 612 w 1160"/>
              <a:gd name="T39" fmla="*/ 990 h 1000"/>
              <a:gd name="T40" fmla="*/ 585 w 1160"/>
              <a:gd name="T41" fmla="*/ 999 h 1000"/>
              <a:gd name="T42" fmla="*/ 225 w 1160"/>
              <a:gd name="T43" fmla="*/ 558 h 1000"/>
              <a:gd name="T44" fmla="*/ 225 w 1160"/>
              <a:gd name="T45" fmla="*/ 558 h 1000"/>
              <a:gd name="T46" fmla="*/ 585 w 1160"/>
              <a:gd name="T47" fmla="*/ 909 h 1000"/>
              <a:gd name="T48" fmla="*/ 935 w 1160"/>
              <a:gd name="T49" fmla="*/ 558 h 1000"/>
              <a:gd name="T50" fmla="*/ 944 w 1160"/>
              <a:gd name="T51" fmla="*/ 549 h 1000"/>
              <a:gd name="T52" fmla="*/ 1016 w 1160"/>
              <a:gd name="T53" fmla="*/ 477 h 1000"/>
              <a:gd name="T54" fmla="*/ 1088 w 1160"/>
              <a:gd name="T55" fmla="*/ 306 h 1000"/>
              <a:gd name="T56" fmla="*/ 1016 w 1160"/>
              <a:gd name="T57" fmla="*/ 144 h 1000"/>
              <a:gd name="T58" fmla="*/ 854 w 1160"/>
              <a:gd name="T59" fmla="*/ 72 h 1000"/>
              <a:gd name="T60" fmla="*/ 684 w 1160"/>
              <a:gd name="T61" fmla="*/ 144 h 1000"/>
              <a:gd name="T62" fmla="*/ 612 w 1160"/>
              <a:gd name="T63" fmla="*/ 216 h 1000"/>
              <a:gd name="T64" fmla="*/ 585 w 1160"/>
              <a:gd name="T65" fmla="*/ 226 h 1000"/>
              <a:gd name="T66" fmla="*/ 558 w 1160"/>
              <a:gd name="T67" fmla="*/ 216 h 1000"/>
              <a:gd name="T68" fmla="*/ 477 w 1160"/>
              <a:gd name="T69" fmla="*/ 144 h 1000"/>
              <a:gd name="T70" fmla="*/ 315 w 1160"/>
              <a:gd name="T71" fmla="*/ 72 h 1000"/>
              <a:gd name="T72" fmla="*/ 144 w 1160"/>
              <a:gd name="T73" fmla="*/ 144 h 1000"/>
              <a:gd name="T74" fmla="*/ 72 w 1160"/>
              <a:gd name="T75" fmla="*/ 306 h 1000"/>
              <a:gd name="T76" fmla="*/ 144 w 1160"/>
              <a:gd name="T77" fmla="*/ 477 h 1000"/>
              <a:gd name="T78" fmla="*/ 225 w 1160"/>
              <a:gd name="T79" fmla="*/ 549 h 1000"/>
              <a:gd name="T80" fmla="*/ 225 w 1160"/>
              <a:gd name="T81" fmla="*/ 558 h 1000"/>
              <a:gd name="T82" fmla="*/ 1043 w 1160"/>
              <a:gd name="T83" fmla="*/ 504 h 1000"/>
              <a:gd name="T84" fmla="*/ 1043 w 1160"/>
              <a:gd name="T85" fmla="*/ 504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60" h="1000">
                <a:moveTo>
                  <a:pt x="585" y="999"/>
                </a:moveTo>
                <a:lnTo>
                  <a:pt x="585" y="999"/>
                </a:lnTo>
                <a:cubicBezTo>
                  <a:pt x="576" y="999"/>
                  <a:pt x="567" y="999"/>
                  <a:pt x="558" y="990"/>
                </a:cubicBezTo>
                <a:cubicBezTo>
                  <a:pt x="171" y="603"/>
                  <a:pt x="171" y="603"/>
                  <a:pt x="171" y="603"/>
                </a:cubicBezTo>
                <a:lnTo>
                  <a:pt x="171" y="603"/>
                </a:lnTo>
                <a:cubicBezTo>
                  <a:pt x="90" y="531"/>
                  <a:pt x="90" y="531"/>
                  <a:pt x="90" y="531"/>
                </a:cubicBezTo>
                <a:cubicBezTo>
                  <a:pt x="36" y="468"/>
                  <a:pt x="0" y="387"/>
                  <a:pt x="0" y="306"/>
                </a:cubicBezTo>
                <a:cubicBezTo>
                  <a:pt x="0" y="226"/>
                  <a:pt x="36" y="144"/>
                  <a:pt x="90" y="91"/>
                </a:cubicBezTo>
                <a:cubicBezTo>
                  <a:pt x="153" y="28"/>
                  <a:pt x="234" y="0"/>
                  <a:pt x="315" y="0"/>
                </a:cubicBezTo>
                <a:cubicBezTo>
                  <a:pt x="396" y="0"/>
                  <a:pt x="477" y="28"/>
                  <a:pt x="531" y="91"/>
                </a:cubicBezTo>
                <a:cubicBezTo>
                  <a:pt x="585" y="144"/>
                  <a:pt x="585" y="144"/>
                  <a:pt x="585" y="144"/>
                </a:cubicBezTo>
                <a:cubicBezTo>
                  <a:pt x="630" y="91"/>
                  <a:pt x="630" y="91"/>
                  <a:pt x="630" y="91"/>
                </a:cubicBezTo>
                <a:cubicBezTo>
                  <a:pt x="693" y="28"/>
                  <a:pt x="764" y="0"/>
                  <a:pt x="854" y="0"/>
                </a:cubicBezTo>
                <a:cubicBezTo>
                  <a:pt x="935" y="0"/>
                  <a:pt x="1007" y="28"/>
                  <a:pt x="1070" y="91"/>
                </a:cubicBezTo>
                <a:cubicBezTo>
                  <a:pt x="1133" y="144"/>
                  <a:pt x="1159" y="226"/>
                  <a:pt x="1159" y="306"/>
                </a:cubicBezTo>
                <a:cubicBezTo>
                  <a:pt x="1159" y="387"/>
                  <a:pt x="1133" y="468"/>
                  <a:pt x="1070" y="531"/>
                </a:cubicBezTo>
                <a:lnTo>
                  <a:pt x="1070" y="531"/>
                </a:lnTo>
                <a:cubicBezTo>
                  <a:pt x="998" y="603"/>
                  <a:pt x="998" y="603"/>
                  <a:pt x="998" y="603"/>
                </a:cubicBezTo>
                <a:lnTo>
                  <a:pt x="989" y="603"/>
                </a:lnTo>
                <a:cubicBezTo>
                  <a:pt x="612" y="990"/>
                  <a:pt x="612" y="990"/>
                  <a:pt x="612" y="990"/>
                </a:cubicBezTo>
                <a:cubicBezTo>
                  <a:pt x="603" y="999"/>
                  <a:pt x="594" y="999"/>
                  <a:pt x="585" y="999"/>
                </a:cubicBezTo>
                <a:close/>
                <a:moveTo>
                  <a:pt x="225" y="558"/>
                </a:moveTo>
                <a:lnTo>
                  <a:pt x="225" y="558"/>
                </a:lnTo>
                <a:cubicBezTo>
                  <a:pt x="585" y="909"/>
                  <a:pt x="585" y="909"/>
                  <a:pt x="585" y="909"/>
                </a:cubicBezTo>
                <a:cubicBezTo>
                  <a:pt x="935" y="558"/>
                  <a:pt x="935" y="558"/>
                  <a:pt x="935" y="558"/>
                </a:cubicBezTo>
                <a:cubicBezTo>
                  <a:pt x="935" y="558"/>
                  <a:pt x="935" y="549"/>
                  <a:pt x="944" y="549"/>
                </a:cubicBezTo>
                <a:cubicBezTo>
                  <a:pt x="1016" y="477"/>
                  <a:pt x="1016" y="477"/>
                  <a:pt x="1016" y="477"/>
                </a:cubicBezTo>
                <a:cubicBezTo>
                  <a:pt x="1061" y="432"/>
                  <a:pt x="1088" y="369"/>
                  <a:pt x="1088" y="306"/>
                </a:cubicBezTo>
                <a:cubicBezTo>
                  <a:pt x="1088" y="243"/>
                  <a:pt x="1061" y="190"/>
                  <a:pt x="1016" y="144"/>
                </a:cubicBezTo>
                <a:cubicBezTo>
                  <a:pt x="971" y="99"/>
                  <a:pt x="917" y="72"/>
                  <a:pt x="854" y="72"/>
                </a:cubicBezTo>
                <a:cubicBezTo>
                  <a:pt x="791" y="72"/>
                  <a:pt x="728" y="99"/>
                  <a:pt x="684" y="144"/>
                </a:cubicBezTo>
                <a:cubicBezTo>
                  <a:pt x="612" y="216"/>
                  <a:pt x="612" y="216"/>
                  <a:pt x="612" y="216"/>
                </a:cubicBezTo>
                <a:cubicBezTo>
                  <a:pt x="603" y="226"/>
                  <a:pt x="594" y="226"/>
                  <a:pt x="585" y="226"/>
                </a:cubicBezTo>
                <a:cubicBezTo>
                  <a:pt x="576" y="226"/>
                  <a:pt x="567" y="226"/>
                  <a:pt x="558" y="216"/>
                </a:cubicBezTo>
                <a:cubicBezTo>
                  <a:pt x="477" y="144"/>
                  <a:pt x="477" y="144"/>
                  <a:pt x="477" y="144"/>
                </a:cubicBezTo>
                <a:cubicBezTo>
                  <a:pt x="432" y="99"/>
                  <a:pt x="378" y="72"/>
                  <a:pt x="315" y="72"/>
                </a:cubicBezTo>
                <a:cubicBezTo>
                  <a:pt x="252" y="72"/>
                  <a:pt x="189" y="99"/>
                  <a:pt x="144" y="144"/>
                </a:cubicBezTo>
                <a:cubicBezTo>
                  <a:pt x="99" y="190"/>
                  <a:pt x="72" y="243"/>
                  <a:pt x="72" y="306"/>
                </a:cubicBezTo>
                <a:cubicBezTo>
                  <a:pt x="72" y="369"/>
                  <a:pt x="99" y="432"/>
                  <a:pt x="144" y="477"/>
                </a:cubicBezTo>
                <a:cubicBezTo>
                  <a:pt x="225" y="549"/>
                  <a:pt x="225" y="549"/>
                  <a:pt x="225" y="549"/>
                </a:cubicBezTo>
                <a:lnTo>
                  <a:pt x="225" y="558"/>
                </a:lnTo>
                <a:close/>
                <a:moveTo>
                  <a:pt x="1043" y="504"/>
                </a:moveTo>
                <a:lnTo>
                  <a:pt x="1043" y="5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4F4AF4B-D1BC-684F-B738-708E33D36A1F}"/>
              </a:ext>
            </a:extLst>
          </p:cNvPr>
          <p:cNvGrpSpPr/>
          <p:nvPr/>
        </p:nvGrpSpPr>
        <p:grpSpPr>
          <a:xfrm>
            <a:off x="7358977" y="5398153"/>
            <a:ext cx="890702" cy="1177000"/>
            <a:chOff x="6558852" y="-2294481"/>
            <a:chExt cx="890702" cy="1177000"/>
          </a:xfrm>
        </p:grpSpPr>
        <p:sp>
          <p:nvSpPr>
            <p:cNvPr id="474" name="Freeform 359">
              <a:extLst>
                <a:ext uri="{FF2B5EF4-FFF2-40B4-BE49-F238E27FC236}">
                  <a16:creationId xmlns:a16="http://schemas.microsoft.com/office/drawing/2014/main" id="{492AB870-0EBE-D549-B5F4-E9A1F698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8852" y="-2294481"/>
              <a:ext cx="890702" cy="1177000"/>
            </a:xfrm>
            <a:custGeom>
              <a:avLst/>
              <a:gdLst>
                <a:gd name="T0" fmla="*/ 810 w 865"/>
                <a:gd name="T1" fmla="*/ 530 h 1143"/>
                <a:gd name="T2" fmla="*/ 810 w 865"/>
                <a:gd name="T3" fmla="*/ 530 h 1143"/>
                <a:gd name="T4" fmla="*/ 792 w 865"/>
                <a:gd name="T5" fmla="*/ 530 h 1143"/>
                <a:gd name="T6" fmla="*/ 792 w 865"/>
                <a:gd name="T7" fmla="*/ 360 h 1143"/>
                <a:gd name="T8" fmla="*/ 432 w 865"/>
                <a:gd name="T9" fmla="*/ 0 h 1143"/>
                <a:gd name="T10" fmla="*/ 72 w 865"/>
                <a:gd name="T11" fmla="*/ 360 h 1143"/>
                <a:gd name="T12" fmla="*/ 72 w 865"/>
                <a:gd name="T13" fmla="*/ 530 h 1143"/>
                <a:gd name="T14" fmla="*/ 45 w 865"/>
                <a:gd name="T15" fmla="*/ 530 h 1143"/>
                <a:gd name="T16" fmla="*/ 0 w 865"/>
                <a:gd name="T17" fmla="*/ 584 h 1143"/>
                <a:gd name="T18" fmla="*/ 0 w 865"/>
                <a:gd name="T19" fmla="*/ 1088 h 1143"/>
                <a:gd name="T20" fmla="*/ 45 w 865"/>
                <a:gd name="T21" fmla="*/ 1142 h 1143"/>
                <a:gd name="T22" fmla="*/ 810 w 865"/>
                <a:gd name="T23" fmla="*/ 1142 h 1143"/>
                <a:gd name="T24" fmla="*/ 864 w 865"/>
                <a:gd name="T25" fmla="*/ 1088 h 1143"/>
                <a:gd name="T26" fmla="*/ 864 w 865"/>
                <a:gd name="T27" fmla="*/ 584 h 1143"/>
                <a:gd name="T28" fmla="*/ 810 w 865"/>
                <a:gd name="T29" fmla="*/ 530 h 1143"/>
                <a:gd name="T30" fmla="*/ 144 w 865"/>
                <a:gd name="T31" fmla="*/ 360 h 1143"/>
                <a:gd name="T32" fmla="*/ 144 w 865"/>
                <a:gd name="T33" fmla="*/ 360 h 1143"/>
                <a:gd name="T34" fmla="*/ 432 w 865"/>
                <a:gd name="T35" fmla="*/ 72 h 1143"/>
                <a:gd name="T36" fmla="*/ 720 w 865"/>
                <a:gd name="T37" fmla="*/ 360 h 1143"/>
                <a:gd name="T38" fmla="*/ 720 w 865"/>
                <a:gd name="T39" fmla="*/ 530 h 1143"/>
                <a:gd name="T40" fmla="*/ 144 w 865"/>
                <a:gd name="T41" fmla="*/ 530 h 1143"/>
                <a:gd name="T42" fmla="*/ 144 w 865"/>
                <a:gd name="T43" fmla="*/ 360 h 1143"/>
                <a:gd name="T44" fmla="*/ 792 w 865"/>
                <a:gd name="T45" fmla="*/ 1061 h 1143"/>
                <a:gd name="T46" fmla="*/ 792 w 865"/>
                <a:gd name="T47" fmla="*/ 1061 h 1143"/>
                <a:gd name="T48" fmla="*/ 72 w 865"/>
                <a:gd name="T49" fmla="*/ 1061 h 1143"/>
                <a:gd name="T50" fmla="*/ 72 w 865"/>
                <a:gd name="T51" fmla="*/ 602 h 1143"/>
                <a:gd name="T52" fmla="*/ 792 w 865"/>
                <a:gd name="T53" fmla="*/ 602 h 1143"/>
                <a:gd name="T54" fmla="*/ 792 w 865"/>
                <a:gd name="T55" fmla="*/ 106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5" h="1143">
                  <a:moveTo>
                    <a:pt x="810" y="530"/>
                  </a:moveTo>
                  <a:lnTo>
                    <a:pt x="810" y="530"/>
                  </a:lnTo>
                  <a:cubicBezTo>
                    <a:pt x="792" y="530"/>
                    <a:pt x="792" y="530"/>
                    <a:pt x="792" y="530"/>
                  </a:cubicBezTo>
                  <a:cubicBezTo>
                    <a:pt x="792" y="360"/>
                    <a:pt x="792" y="360"/>
                    <a:pt x="792" y="360"/>
                  </a:cubicBezTo>
                  <a:cubicBezTo>
                    <a:pt x="792" y="162"/>
                    <a:pt x="630" y="0"/>
                    <a:pt x="432" y="0"/>
                  </a:cubicBezTo>
                  <a:cubicBezTo>
                    <a:pt x="234" y="0"/>
                    <a:pt x="72" y="162"/>
                    <a:pt x="72" y="360"/>
                  </a:cubicBezTo>
                  <a:cubicBezTo>
                    <a:pt x="72" y="530"/>
                    <a:pt x="72" y="530"/>
                    <a:pt x="72" y="530"/>
                  </a:cubicBezTo>
                  <a:cubicBezTo>
                    <a:pt x="45" y="530"/>
                    <a:pt x="45" y="530"/>
                    <a:pt x="45" y="530"/>
                  </a:cubicBezTo>
                  <a:cubicBezTo>
                    <a:pt x="18" y="530"/>
                    <a:pt x="0" y="557"/>
                    <a:pt x="0" y="584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15"/>
                    <a:pt x="18" y="1142"/>
                    <a:pt x="45" y="1142"/>
                  </a:cubicBezTo>
                  <a:cubicBezTo>
                    <a:pt x="810" y="1142"/>
                    <a:pt x="810" y="1142"/>
                    <a:pt x="810" y="1142"/>
                  </a:cubicBezTo>
                  <a:cubicBezTo>
                    <a:pt x="846" y="1142"/>
                    <a:pt x="864" y="1115"/>
                    <a:pt x="864" y="1088"/>
                  </a:cubicBezTo>
                  <a:cubicBezTo>
                    <a:pt x="864" y="584"/>
                    <a:pt x="864" y="584"/>
                    <a:pt x="864" y="584"/>
                  </a:cubicBezTo>
                  <a:cubicBezTo>
                    <a:pt x="864" y="557"/>
                    <a:pt x="846" y="530"/>
                    <a:pt x="810" y="530"/>
                  </a:cubicBezTo>
                  <a:close/>
                  <a:moveTo>
                    <a:pt x="144" y="360"/>
                  </a:moveTo>
                  <a:lnTo>
                    <a:pt x="144" y="360"/>
                  </a:lnTo>
                  <a:cubicBezTo>
                    <a:pt x="144" y="207"/>
                    <a:pt x="270" y="72"/>
                    <a:pt x="432" y="72"/>
                  </a:cubicBezTo>
                  <a:cubicBezTo>
                    <a:pt x="585" y="72"/>
                    <a:pt x="720" y="207"/>
                    <a:pt x="720" y="360"/>
                  </a:cubicBezTo>
                  <a:cubicBezTo>
                    <a:pt x="720" y="530"/>
                    <a:pt x="720" y="530"/>
                    <a:pt x="720" y="530"/>
                  </a:cubicBezTo>
                  <a:cubicBezTo>
                    <a:pt x="144" y="530"/>
                    <a:pt x="144" y="530"/>
                    <a:pt x="144" y="530"/>
                  </a:cubicBezTo>
                  <a:lnTo>
                    <a:pt x="144" y="360"/>
                  </a:lnTo>
                  <a:close/>
                  <a:moveTo>
                    <a:pt x="792" y="1061"/>
                  </a:moveTo>
                  <a:lnTo>
                    <a:pt x="792" y="1061"/>
                  </a:lnTo>
                  <a:cubicBezTo>
                    <a:pt x="72" y="1061"/>
                    <a:pt x="72" y="1061"/>
                    <a:pt x="72" y="1061"/>
                  </a:cubicBezTo>
                  <a:cubicBezTo>
                    <a:pt x="72" y="602"/>
                    <a:pt x="72" y="602"/>
                    <a:pt x="72" y="602"/>
                  </a:cubicBezTo>
                  <a:cubicBezTo>
                    <a:pt x="792" y="602"/>
                    <a:pt x="792" y="602"/>
                    <a:pt x="792" y="602"/>
                  </a:cubicBezTo>
                  <a:lnTo>
                    <a:pt x="792" y="10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5" name="Freeform 360">
              <a:extLst>
                <a:ext uri="{FF2B5EF4-FFF2-40B4-BE49-F238E27FC236}">
                  <a16:creationId xmlns:a16="http://schemas.microsoft.com/office/drawing/2014/main" id="{7F92796C-1267-0143-AF78-24646CED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525" y="-1535566"/>
              <a:ext cx="77253" cy="204496"/>
            </a:xfrm>
            <a:custGeom>
              <a:avLst/>
              <a:gdLst>
                <a:gd name="T0" fmla="*/ 36 w 73"/>
                <a:gd name="T1" fmla="*/ 198 h 199"/>
                <a:gd name="T2" fmla="*/ 36 w 73"/>
                <a:gd name="T3" fmla="*/ 198 h 199"/>
                <a:gd name="T4" fmla="*/ 72 w 73"/>
                <a:gd name="T5" fmla="*/ 162 h 199"/>
                <a:gd name="T6" fmla="*/ 72 w 73"/>
                <a:gd name="T7" fmla="*/ 36 h 199"/>
                <a:gd name="T8" fmla="*/ 36 w 73"/>
                <a:gd name="T9" fmla="*/ 0 h 199"/>
                <a:gd name="T10" fmla="*/ 0 w 73"/>
                <a:gd name="T11" fmla="*/ 36 h 199"/>
                <a:gd name="T12" fmla="*/ 0 w 73"/>
                <a:gd name="T13" fmla="*/ 162 h 199"/>
                <a:gd name="T14" fmla="*/ 36 w 73"/>
                <a:gd name="T15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99">
                  <a:moveTo>
                    <a:pt x="36" y="198"/>
                  </a:moveTo>
                  <a:lnTo>
                    <a:pt x="36" y="198"/>
                  </a:lnTo>
                  <a:cubicBezTo>
                    <a:pt x="54" y="198"/>
                    <a:pt x="72" y="189"/>
                    <a:pt x="72" y="16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9"/>
                    <a:pt x="54" y="0"/>
                    <a:pt x="36" y="0"/>
                  </a:cubicBezTo>
                  <a:cubicBezTo>
                    <a:pt x="18" y="0"/>
                    <a:pt x="0" y="9"/>
                    <a:pt x="0" y="36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9"/>
                    <a:pt x="18" y="198"/>
                    <a:pt x="36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77" name="Freeform 372">
            <a:extLst>
              <a:ext uri="{FF2B5EF4-FFF2-40B4-BE49-F238E27FC236}">
                <a16:creationId xmlns:a16="http://schemas.microsoft.com/office/drawing/2014/main" id="{6DA9C65E-AA69-1041-AD62-F2024A19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650" y="10403660"/>
            <a:ext cx="985138" cy="1198666"/>
          </a:xfrm>
          <a:custGeom>
            <a:avLst/>
            <a:gdLst>
              <a:gd name="T0" fmla="*/ 886 w 896"/>
              <a:gd name="T1" fmla="*/ 851 h 1091"/>
              <a:gd name="T2" fmla="*/ 886 w 896"/>
              <a:gd name="T3" fmla="*/ 851 h 1091"/>
              <a:gd name="T4" fmla="*/ 797 w 896"/>
              <a:gd name="T5" fmla="*/ 629 h 1091"/>
              <a:gd name="T6" fmla="*/ 789 w 896"/>
              <a:gd name="T7" fmla="*/ 399 h 1091"/>
              <a:gd name="T8" fmla="*/ 789 w 896"/>
              <a:gd name="T9" fmla="*/ 328 h 1091"/>
              <a:gd name="T10" fmla="*/ 789 w 896"/>
              <a:gd name="T11" fmla="*/ 275 h 1091"/>
              <a:gd name="T12" fmla="*/ 443 w 896"/>
              <a:gd name="T13" fmla="*/ 0 h 1091"/>
              <a:gd name="T14" fmla="*/ 231 w 896"/>
              <a:gd name="T15" fmla="*/ 71 h 1091"/>
              <a:gd name="T16" fmla="*/ 107 w 896"/>
              <a:gd name="T17" fmla="*/ 266 h 1091"/>
              <a:gd name="T18" fmla="*/ 107 w 896"/>
              <a:gd name="T19" fmla="*/ 337 h 1091"/>
              <a:gd name="T20" fmla="*/ 107 w 896"/>
              <a:gd name="T21" fmla="*/ 408 h 1091"/>
              <a:gd name="T22" fmla="*/ 107 w 896"/>
              <a:gd name="T23" fmla="*/ 417 h 1091"/>
              <a:gd name="T24" fmla="*/ 107 w 896"/>
              <a:gd name="T25" fmla="*/ 417 h 1091"/>
              <a:gd name="T26" fmla="*/ 98 w 896"/>
              <a:gd name="T27" fmla="*/ 638 h 1091"/>
              <a:gd name="T28" fmla="*/ 18 w 896"/>
              <a:gd name="T29" fmla="*/ 851 h 1091"/>
              <a:gd name="T30" fmla="*/ 9 w 896"/>
              <a:gd name="T31" fmla="*/ 904 h 1091"/>
              <a:gd name="T32" fmla="*/ 53 w 896"/>
              <a:gd name="T33" fmla="*/ 939 h 1091"/>
              <a:gd name="T34" fmla="*/ 53 w 896"/>
              <a:gd name="T35" fmla="*/ 939 h 1091"/>
              <a:gd name="T36" fmla="*/ 195 w 896"/>
              <a:gd name="T37" fmla="*/ 939 h 1091"/>
              <a:gd name="T38" fmla="*/ 284 w 896"/>
              <a:gd name="T39" fmla="*/ 1045 h 1091"/>
              <a:gd name="T40" fmla="*/ 452 w 896"/>
              <a:gd name="T41" fmla="*/ 1090 h 1091"/>
              <a:gd name="T42" fmla="*/ 620 w 896"/>
              <a:gd name="T43" fmla="*/ 1045 h 1091"/>
              <a:gd name="T44" fmla="*/ 709 w 896"/>
              <a:gd name="T45" fmla="*/ 939 h 1091"/>
              <a:gd name="T46" fmla="*/ 842 w 896"/>
              <a:gd name="T47" fmla="*/ 939 h 1091"/>
              <a:gd name="T48" fmla="*/ 842 w 896"/>
              <a:gd name="T49" fmla="*/ 939 h 1091"/>
              <a:gd name="T50" fmla="*/ 886 w 896"/>
              <a:gd name="T51" fmla="*/ 904 h 1091"/>
              <a:gd name="T52" fmla="*/ 886 w 896"/>
              <a:gd name="T53" fmla="*/ 851 h 1091"/>
              <a:gd name="T54" fmla="*/ 576 w 896"/>
              <a:gd name="T55" fmla="*/ 983 h 1091"/>
              <a:gd name="T56" fmla="*/ 576 w 896"/>
              <a:gd name="T57" fmla="*/ 983 h 1091"/>
              <a:gd name="T58" fmla="*/ 452 w 896"/>
              <a:gd name="T59" fmla="*/ 1019 h 1091"/>
              <a:gd name="T60" fmla="*/ 328 w 896"/>
              <a:gd name="T61" fmla="*/ 983 h 1091"/>
              <a:gd name="T62" fmla="*/ 275 w 896"/>
              <a:gd name="T63" fmla="*/ 939 h 1091"/>
              <a:gd name="T64" fmla="*/ 452 w 896"/>
              <a:gd name="T65" fmla="*/ 939 h 1091"/>
              <a:gd name="T66" fmla="*/ 629 w 896"/>
              <a:gd name="T67" fmla="*/ 939 h 1091"/>
              <a:gd name="T68" fmla="*/ 576 w 896"/>
              <a:gd name="T69" fmla="*/ 983 h 1091"/>
              <a:gd name="T70" fmla="*/ 744 w 896"/>
              <a:gd name="T71" fmla="*/ 868 h 1091"/>
              <a:gd name="T72" fmla="*/ 744 w 896"/>
              <a:gd name="T73" fmla="*/ 868 h 1091"/>
              <a:gd name="T74" fmla="*/ 744 w 896"/>
              <a:gd name="T75" fmla="*/ 868 h 1091"/>
              <a:gd name="T76" fmla="*/ 452 w 896"/>
              <a:gd name="T77" fmla="*/ 868 h 1091"/>
              <a:gd name="T78" fmla="*/ 98 w 896"/>
              <a:gd name="T79" fmla="*/ 868 h 1091"/>
              <a:gd name="T80" fmla="*/ 168 w 896"/>
              <a:gd name="T81" fmla="*/ 647 h 1091"/>
              <a:gd name="T82" fmla="*/ 178 w 896"/>
              <a:gd name="T83" fmla="*/ 399 h 1091"/>
              <a:gd name="T84" fmla="*/ 178 w 896"/>
              <a:gd name="T85" fmla="*/ 390 h 1091"/>
              <a:gd name="T86" fmla="*/ 178 w 896"/>
              <a:gd name="T87" fmla="*/ 390 h 1091"/>
              <a:gd name="T88" fmla="*/ 178 w 896"/>
              <a:gd name="T89" fmla="*/ 328 h 1091"/>
              <a:gd name="T90" fmla="*/ 178 w 896"/>
              <a:gd name="T91" fmla="*/ 275 h 1091"/>
              <a:gd name="T92" fmla="*/ 275 w 896"/>
              <a:gd name="T93" fmla="*/ 133 h 1091"/>
              <a:gd name="T94" fmla="*/ 443 w 896"/>
              <a:gd name="T95" fmla="*/ 71 h 1091"/>
              <a:gd name="T96" fmla="*/ 718 w 896"/>
              <a:gd name="T97" fmla="*/ 284 h 1091"/>
              <a:gd name="T98" fmla="*/ 718 w 896"/>
              <a:gd name="T99" fmla="*/ 328 h 1091"/>
              <a:gd name="T100" fmla="*/ 718 w 896"/>
              <a:gd name="T101" fmla="*/ 399 h 1091"/>
              <a:gd name="T102" fmla="*/ 727 w 896"/>
              <a:gd name="T103" fmla="*/ 638 h 1091"/>
              <a:gd name="T104" fmla="*/ 806 w 896"/>
              <a:gd name="T105" fmla="*/ 868 h 1091"/>
              <a:gd name="T106" fmla="*/ 744 w 896"/>
              <a:gd name="T107" fmla="*/ 868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6" h="1091">
                <a:moveTo>
                  <a:pt x="886" y="851"/>
                </a:moveTo>
                <a:lnTo>
                  <a:pt x="886" y="851"/>
                </a:lnTo>
                <a:cubicBezTo>
                  <a:pt x="842" y="806"/>
                  <a:pt x="815" y="727"/>
                  <a:pt x="797" y="629"/>
                </a:cubicBezTo>
                <a:cubicBezTo>
                  <a:pt x="789" y="541"/>
                  <a:pt x="780" y="461"/>
                  <a:pt x="789" y="399"/>
                </a:cubicBezTo>
                <a:cubicBezTo>
                  <a:pt x="789" y="372"/>
                  <a:pt x="789" y="346"/>
                  <a:pt x="789" y="328"/>
                </a:cubicBezTo>
                <a:cubicBezTo>
                  <a:pt x="789" y="310"/>
                  <a:pt x="789" y="293"/>
                  <a:pt x="789" y="275"/>
                </a:cubicBezTo>
                <a:cubicBezTo>
                  <a:pt x="753" y="116"/>
                  <a:pt x="611" y="0"/>
                  <a:pt x="443" y="0"/>
                </a:cubicBezTo>
                <a:cubicBezTo>
                  <a:pt x="372" y="0"/>
                  <a:pt x="293" y="27"/>
                  <a:pt x="231" y="71"/>
                </a:cubicBezTo>
                <a:cubicBezTo>
                  <a:pt x="168" y="125"/>
                  <a:pt x="124" y="187"/>
                  <a:pt x="107" y="266"/>
                </a:cubicBezTo>
                <a:cubicBezTo>
                  <a:pt x="107" y="284"/>
                  <a:pt x="107" y="310"/>
                  <a:pt x="107" y="337"/>
                </a:cubicBezTo>
                <a:cubicBezTo>
                  <a:pt x="107" y="346"/>
                  <a:pt x="107" y="372"/>
                  <a:pt x="107" y="408"/>
                </a:cubicBezTo>
                <a:cubicBezTo>
                  <a:pt x="107" y="417"/>
                  <a:pt x="107" y="417"/>
                  <a:pt x="107" y="417"/>
                </a:cubicBezTo>
                <a:lnTo>
                  <a:pt x="107" y="417"/>
                </a:lnTo>
                <a:cubicBezTo>
                  <a:pt x="115" y="479"/>
                  <a:pt x="115" y="558"/>
                  <a:pt x="98" y="638"/>
                </a:cubicBezTo>
                <a:cubicBezTo>
                  <a:pt x="89" y="735"/>
                  <a:pt x="62" y="806"/>
                  <a:pt x="18" y="851"/>
                </a:cubicBezTo>
                <a:cubicBezTo>
                  <a:pt x="9" y="868"/>
                  <a:pt x="0" y="886"/>
                  <a:pt x="9" y="904"/>
                </a:cubicBezTo>
                <a:cubicBezTo>
                  <a:pt x="18" y="921"/>
                  <a:pt x="36" y="939"/>
                  <a:pt x="53" y="939"/>
                </a:cubicBezTo>
                <a:lnTo>
                  <a:pt x="53" y="939"/>
                </a:lnTo>
                <a:cubicBezTo>
                  <a:pt x="195" y="939"/>
                  <a:pt x="195" y="939"/>
                  <a:pt x="195" y="939"/>
                </a:cubicBezTo>
                <a:cubicBezTo>
                  <a:pt x="213" y="975"/>
                  <a:pt x="248" y="1010"/>
                  <a:pt x="284" y="1045"/>
                </a:cubicBezTo>
                <a:cubicBezTo>
                  <a:pt x="337" y="1072"/>
                  <a:pt x="390" y="1090"/>
                  <a:pt x="452" y="1090"/>
                </a:cubicBezTo>
                <a:cubicBezTo>
                  <a:pt x="514" y="1090"/>
                  <a:pt x="567" y="1072"/>
                  <a:pt x="620" y="1045"/>
                </a:cubicBezTo>
                <a:cubicBezTo>
                  <a:pt x="656" y="1010"/>
                  <a:pt x="691" y="975"/>
                  <a:pt x="709" y="939"/>
                </a:cubicBezTo>
                <a:cubicBezTo>
                  <a:pt x="842" y="939"/>
                  <a:pt x="842" y="939"/>
                  <a:pt x="842" y="939"/>
                </a:cubicBezTo>
                <a:lnTo>
                  <a:pt x="842" y="939"/>
                </a:lnTo>
                <a:cubicBezTo>
                  <a:pt x="868" y="939"/>
                  <a:pt x="886" y="921"/>
                  <a:pt x="886" y="904"/>
                </a:cubicBezTo>
                <a:cubicBezTo>
                  <a:pt x="895" y="886"/>
                  <a:pt x="895" y="868"/>
                  <a:pt x="886" y="851"/>
                </a:cubicBezTo>
                <a:close/>
                <a:moveTo>
                  <a:pt x="576" y="983"/>
                </a:moveTo>
                <a:lnTo>
                  <a:pt x="576" y="983"/>
                </a:lnTo>
                <a:cubicBezTo>
                  <a:pt x="541" y="1010"/>
                  <a:pt x="496" y="1019"/>
                  <a:pt x="452" y="1019"/>
                </a:cubicBezTo>
                <a:cubicBezTo>
                  <a:pt x="408" y="1019"/>
                  <a:pt x="363" y="1010"/>
                  <a:pt x="328" y="983"/>
                </a:cubicBezTo>
                <a:cubicBezTo>
                  <a:pt x="310" y="966"/>
                  <a:pt x="293" y="957"/>
                  <a:pt x="275" y="939"/>
                </a:cubicBezTo>
                <a:cubicBezTo>
                  <a:pt x="452" y="939"/>
                  <a:pt x="452" y="939"/>
                  <a:pt x="452" y="939"/>
                </a:cubicBezTo>
                <a:cubicBezTo>
                  <a:pt x="629" y="939"/>
                  <a:pt x="629" y="939"/>
                  <a:pt x="629" y="939"/>
                </a:cubicBezTo>
                <a:cubicBezTo>
                  <a:pt x="611" y="957"/>
                  <a:pt x="594" y="966"/>
                  <a:pt x="576" y="983"/>
                </a:cubicBezTo>
                <a:close/>
                <a:moveTo>
                  <a:pt x="744" y="868"/>
                </a:moveTo>
                <a:lnTo>
                  <a:pt x="744" y="868"/>
                </a:lnTo>
                <a:lnTo>
                  <a:pt x="744" y="868"/>
                </a:lnTo>
                <a:cubicBezTo>
                  <a:pt x="452" y="868"/>
                  <a:pt x="452" y="868"/>
                  <a:pt x="452" y="868"/>
                </a:cubicBezTo>
                <a:cubicBezTo>
                  <a:pt x="98" y="868"/>
                  <a:pt x="98" y="868"/>
                  <a:pt x="98" y="868"/>
                </a:cubicBezTo>
                <a:cubicBezTo>
                  <a:pt x="133" y="806"/>
                  <a:pt x="160" y="735"/>
                  <a:pt x="168" y="647"/>
                </a:cubicBezTo>
                <a:cubicBezTo>
                  <a:pt x="186" y="558"/>
                  <a:pt x="186" y="461"/>
                  <a:pt x="178" y="399"/>
                </a:cubicBezTo>
                <a:cubicBezTo>
                  <a:pt x="178" y="390"/>
                  <a:pt x="178" y="390"/>
                  <a:pt x="178" y="390"/>
                </a:cubicBezTo>
                <a:lnTo>
                  <a:pt x="178" y="390"/>
                </a:lnTo>
                <a:cubicBezTo>
                  <a:pt x="178" y="364"/>
                  <a:pt x="178" y="337"/>
                  <a:pt x="178" y="328"/>
                </a:cubicBezTo>
                <a:cubicBezTo>
                  <a:pt x="178" y="310"/>
                  <a:pt x="178" y="293"/>
                  <a:pt x="178" y="275"/>
                </a:cubicBezTo>
                <a:cubicBezTo>
                  <a:pt x="195" y="222"/>
                  <a:pt x="222" y="169"/>
                  <a:pt x="275" y="133"/>
                </a:cubicBezTo>
                <a:cubicBezTo>
                  <a:pt x="319" y="89"/>
                  <a:pt x="381" y="71"/>
                  <a:pt x="443" y="71"/>
                </a:cubicBezTo>
                <a:cubicBezTo>
                  <a:pt x="576" y="71"/>
                  <a:pt x="691" y="160"/>
                  <a:pt x="718" y="284"/>
                </a:cubicBezTo>
                <a:cubicBezTo>
                  <a:pt x="718" y="302"/>
                  <a:pt x="718" y="310"/>
                  <a:pt x="718" y="328"/>
                </a:cubicBezTo>
                <a:cubicBezTo>
                  <a:pt x="718" y="346"/>
                  <a:pt x="718" y="372"/>
                  <a:pt x="718" y="399"/>
                </a:cubicBezTo>
                <a:cubicBezTo>
                  <a:pt x="709" y="461"/>
                  <a:pt x="718" y="550"/>
                  <a:pt x="727" y="638"/>
                </a:cubicBezTo>
                <a:cubicBezTo>
                  <a:pt x="744" y="735"/>
                  <a:pt x="771" y="806"/>
                  <a:pt x="806" y="868"/>
                </a:cubicBezTo>
                <a:lnTo>
                  <a:pt x="744" y="8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223FE652-330C-B240-8312-E0E8E47510EB}"/>
              </a:ext>
            </a:extLst>
          </p:cNvPr>
          <p:cNvSpPr txBox="1"/>
          <p:nvPr/>
        </p:nvSpPr>
        <p:spPr>
          <a:xfrm>
            <a:off x="18199684" y="50373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DF208B64-10EB-0F42-9DEF-6E2D4380CB9B}"/>
              </a:ext>
            </a:extLst>
          </p:cNvPr>
          <p:cNvSpPr/>
          <p:nvPr/>
        </p:nvSpPr>
        <p:spPr>
          <a:xfrm>
            <a:off x="18171115" y="572999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904B1041-919F-9B43-9A90-9D9565A199F7}"/>
              </a:ext>
            </a:extLst>
          </p:cNvPr>
          <p:cNvSpPr txBox="1"/>
          <p:nvPr/>
        </p:nvSpPr>
        <p:spPr>
          <a:xfrm>
            <a:off x="18227634" y="101769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6BC8FA59-ED56-2141-9DC6-59403EDC744F}"/>
              </a:ext>
            </a:extLst>
          </p:cNvPr>
          <p:cNvSpPr/>
          <p:nvPr/>
        </p:nvSpPr>
        <p:spPr>
          <a:xfrm>
            <a:off x="18199065" y="1086956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ABEAC63-947A-4C42-86AF-3D6320CA13D8}"/>
              </a:ext>
            </a:extLst>
          </p:cNvPr>
          <p:cNvSpPr txBox="1"/>
          <p:nvPr/>
        </p:nvSpPr>
        <p:spPr>
          <a:xfrm>
            <a:off x="3659736" y="507705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1F166C5D-EF7B-3449-89C8-EA5E318BF99C}"/>
              </a:ext>
            </a:extLst>
          </p:cNvPr>
          <p:cNvSpPr/>
          <p:nvPr/>
        </p:nvSpPr>
        <p:spPr>
          <a:xfrm>
            <a:off x="1491329" y="576970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0D3EB24D-AEB5-A84C-A97F-BFA58D120133}"/>
              </a:ext>
            </a:extLst>
          </p:cNvPr>
          <p:cNvSpPr txBox="1"/>
          <p:nvPr/>
        </p:nvSpPr>
        <p:spPr>
          <a:xfrm>
            <a:off x="3605112" y="101769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3662D77-1F9C-F04C-BB75-6464CFD2F98E}"/>
              </a:ext>
            </a:extLst>
          </p:cNvPr>
          <p:cNvSpPr/>
          <p:nvPr/>
        </p:nvSpPr>
        <p:spPr>
          <a:xfrm>
            <a:off x="1436705" y="1086956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020908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A2F08E"/>
      </a:accent1>
      <a:accent2>
        <a:srgbClr val="DD5C2D"/>
      </a:accent2>
      <a:accent3>
        <a:srgbClr val="E7A126"/>
      </a:accent3>
      <a:accent4>
        <a:srgbClr val="66AACD"/>
      </a:accent4>
      <a:accent5>
        <a:srgbClr val="132068"/>
      </a:accent5>
      <a:accent6>
        <a:srgbClr val="DDDDDD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94335</TotalTime>
  <Words>502</Words>
  <Application>Microsoft Macintosh PowerPoint</Application>
  <PresentationFormat>Custom</PresentationFormat>
  <Paragraphs>120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16394</cp:revision>
  <dcterms:created xsi:type="dcterms:W3CDTF">2014-11-12T21:47:38Z</dcterms:created>
  <dcterms:modified xsi:type="dcterms:W3CDTF">2019-09-25T15:44:32Z</dcterms:modified>
  <cp:category/>
</cp:coreProperties>
</file>