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0" r:id="rId2"/>
    <p:sldId id="4351" r:id="rId3"/>
    <p:sldId id="4352" r:id="rId4"/>
    <p:sldId id="4353" r:id="rId5"/>
    <p:sldId id="4360" r:id="rId6"/>
    <p:sldId id="4354" r:id="rId7"/>
    <p:sldId id="4355" r:id="rId8"/>
    <p:sldId id="436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9-0840-B698-7C44111A95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9-0840-B698-7C44111A95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9-0840-B698-7C44111A95B8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89-0840-B698-7C44111A95B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52-7B48-9159-EC39C7845E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52-7B48-9159-EC39C7845E3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3"/>
        <c:overlap val="5"/>
        <c:axId val="280668879"/>
        <c:axId val="285256783"/>
      </c:barChart>
      <c:catAx>
        <c:axId val="28066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5256783"/>
        <c:crosses val="autoZero"/>
        <c:auto val="1"/>
        <c:lblAlgn val="ctr"/>
        <c:lblOffset val="100"/>
        <c:noMultiLvlLbl val="0"/>
      </c:catAx>
      <c:valAx>
        <c:axId val="285256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066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9-0840-B698-7C44111A95B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9-0840-B698-7C44111A95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89-0840-B698-7C44111A95B8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3.2</c:v>
                </c:pt>
                <c:pt idx="1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89-0840-B698-7C44111A95B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72-3C4E-8AC1-7C4A12101E4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72-3C4E-8AC1-7C4A12101E4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72-3C4E-8AC1-7C4A12101E40}"/>
              </c:ext>
            </c:extLst>
          </c:dPt>
          <c:cat>
            <c:strRef>
              <c:f>Sheet1!$A$2:$A$4</c:f>
              <c:strCache>
                <c:ptCount val="3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72-3C4E-8AC1-7C4A12101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18"/>
        <c:axId val="1895444752"/>
        <c:axId val="1895206816"/>
      </c:barChart>
      <c:catAx>
        <c:axId val="1895444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895206816"/>
        <c:crosses val="autoZero"/>
        <c:auto val="1"/>
        <c:lblAlgn val="ctr"/>
        <c:lblOffset val="100"/>
        <c:noMultiLvlLbl val="0"/>
      </c:catAx>
      <c:valAx>
        <c:axId val="18952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89544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E7-914D-80F8-E4D4EAC3473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E7-914D-80F8-E4D4EAC3473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0E7-914D-80F8-E4D4EAC34734}"/>
              </c:ext>
            </c:extLst>
          </c:dPt>
          <c:cat>
            <c:strRef>
              <c:f>Sheet1!$A$2:$A$4</c:f>
              <c:strCache>
                <c:ptCount val="3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4.7</c:v>
                </c:pt>
                <c:pt idx="1">
                  <c:v>3.9</c:v>
                </c:pt>
                <c:pt idx="2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0E7-914D-80F8-E4D4EAC34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"/>
        <c:overlap val="18"/>
        <c:axId val="1895444752"/>
        <c:axId val="1895206816"/>
      </c:barChart>
      <c:catAx>
        <c:axId val="189544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5206816"/>
        <c:crosses val="autoZero"/>
        <c:auto val="1"/>
        <c:lblAlgn val="ctr"/>
        <c:lblOffset val="100"/>
        <c:noMultiLvlLbl val="0"/>
      </c:catAx>
      <c:valAx>
        <c:axId val="18952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89544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D2-6E4E-B116-E86F6686B93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D2-6E4E-B116-E86F6686B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D2-6E4E-B116-E86F6686B93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D2-6E4E-B116-E86F6686B93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AB-9342-9664-1ED8EE96B31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AB-9342-9664-1ED8EE96B3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AB-9342-9664-1ED8EE96B317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AB-9342-9664-1ED8EE96B31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E2-524B-9D7F-2525483877D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E2-524B-9D7F-2525483877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E2-524B-9D7F-2525483877D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E2-524B-9D7F-2525483877D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11DD5F2-F43B-914B-B5CB-6825C1CF072D}"/>
              </a:ext>
            </a:extLst>
          </p:cNvPr>
          <p:cNvGrpSpPr/>
          <p:nvPr/>
        </p:nvGrpSpPr>
        <p:grpSpPr>
          <a:xfrm>
            <a:off x="13707946" y="4037668"/>
            <a:ext cx="8911810" cy="8354658"/>
            <a:chOff x="7732920" y="4037668"/>
            <a:chExt cx="8911810" cy="8354658"/>
          </a:xfrm>
        </p:grpSpPr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739C62A8-7504-A448-9D26-EF538281B225}"/>
                </a:ext>
              </a:extLst>
            </p:cNvPr>
            <p:cNvGraphicFramePr/>
            <p:nvPr/>
          </p:nvGraphicFramePr>
          <p:xfrm>
            <a:off x="7732920" y="4037668"/>
            <a:ext cx="8911810" cy="83546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66BA664-3D92-FA4F-A621-9C0FD9F18648}"/>
                </a:ext>
              </a:extLst>
            </p:cNvPr>
            <p:cNvGrpSpPr/>
            <p:nvPr/>
          </p:nvGrpSpPr>
          <p:grpSpPr>
            <a:xfrm>
              <a:off x="10149807" y="6353488"/>
              <a:ext cx="4033429" cy="3505527"/>
              <a:chOff x="4600366" y="6108165"/>
              <a:chExt cx="4033429" cy="350552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576AB8-B667-9648-BC4C-A8D3D54DC837}"/>
                  </a:ext>
                </a:extLst>
              </p:cNvPr>
              <p:cNvSpPr txBox="1"/>
              <p:nvPr/>
            </p:nvSpPr>
            <p:spPr>
              <a:xfrm>
                <a:off x="5075823" y="9031288"/>
                <a:ext cx="3082514" cy="58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Second Quarter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5F2F07-B276-E741-ABB2-A917679E42FA}"/>
                  </a:ext>
                </a:extLst>
              </p:cNvPr>
              <p:cNvSpPr/>
              <p:nvPr/>
            </p:nvSpPr>
            <p:spPr>
              <a:xfrm>
                <a:off x="4600366" y="6901047"/>
                <a:ext cx="4033429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800" kern="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10+</a:t>
                </a:r>
                <a:endParaRPr lang="en-US" sz="28700" kern="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D4D5B25-43DF-DF48-B09E-1C83FE17AB34}"/>
                  </a:ext>
                </a:extLst>
              </p:cNvPr>
              <p:cNvSpPr txBox="1"/>
              <p:nvPr/>
            </p:nvSpPr>
            <p:spPr>
              <a:xfrm>
                <a:off x="5075823" y="6108165"/>
                <a:ext cx="3082514" cy="643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Sales Report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D802C0-1D0F-4946-B96E-762234EACEB6}"/>
              </a:ext>
            </a:extLst>
          </p:cNvPr>
          <p:cNvGrpSpPr/>
          <p:nvPr/>
        </p:nvGrpSpPr>
        <p:grpSpPr>
          <a:xfrm>
            <a:off x="2069789" y="4740504"/>
            <a:ext cx="1055432" cy="2164302"/>
            <a:chOff x="6126163" y="2070100"/>
            <a:chExt cx="1755775" cy="3600450"/>
          </a:xfrm>
          <a:solidFill>
            <a:schemeClr val="accent1"/>
          </a:solidFill>
        </p:grpSpPr>
        <p:sp>
          <p:nvSpPr>
            <p:cNvPr id="61" name="Freeform 1">
              <a:extLst>
                <a:ext uri="{FF2B5EF4-FFF2-40B4-BE49-F238E27FC236}">
                  <a16:creationId xmlns:a16="http://schemas.microsoft.com/office/drawing/2014/main" id="{5BD71D96-A07A-C443-B9E7-C1419A9AD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">
              <a:extLst>
                <a:ext uri="{FF2B5EF4-FFF2-40B4-BE49-F238E27FC236}">
                  <a16:creationId xmlns:a16="http://schemas.microsoft.com/office/drawing/2014/main" id="{D78E117C-649F-5345-BAF8-6473A6D29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AAC109B-71FC-0F44-9A9F-E8BBCAD764E6}"/>
              </a:ext>
            </a:extLst>
          </p:cNvPr>
          <p:cNvGrpSpPr/>
          <p:nvPr/>
        </p:nvGrpSpPr>
        <p:grpSpPr>
          <a:xfrm>
            <a:off x="2058628" y="9677541"/>
            <a:ext cx="1064134" cy="2164302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63" name="Freeform 3">
              <a:extLst>
                <a:ext uri="{FF2B5EF4-FFF2-40B4-BE49-F238E27FC236}">
                  <a16:creationId xmlns:a16="http://schemas.microsoft.com/office/drawing/2014/main" id="{12401538-EF97-B84F-A026-2FDE60E5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4">
              <a:extLst>
                <a:ext uri="{FF2B5EF4-FFF2-40B4-BE49-F238E27FC236}">
                  <a16:creationId xmlns:a16="http://schemas.microsoft.com/office/drawing/2014/main" id="{44425621-E172-124F-A0C2-69C2EBFD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83ED4D-0E4C-9545-A948-77444671C64A}"/>
              </a:ext>
            </a:extLst>
          </p:cNvPr>
          <p:cNvGrpSpPr/>
          <p:nvPr/>
        </p:nvGrpSpPr>
        <p:grpSpPr>
          <a:xfrm>
            <a:off x="3949176" y="4934796"/>
            <a:ext cx="9238705" cy="1735219"/>
            <a:chOff x="2101748" y="8794522"/>
            <a:chExt cx="9238705" cy="173521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4BECCF-8365-0440-90C9-7383C9D1BF94}"/>
                </a:ext>
              </a:extLst>
            </p:cNvPr>
            <p:cNvSpPr txBox="1"/>
            <p:nvPr/>
          </p:nvSpPr>
          <p:spPr>
            <a:xfrm>
              <a:off x="2101748" y="9440853"/>
              <a:ext cx="923870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5AE1A7F-A045-EC4A-94A9-38EB4904021B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A55380-084D-A440-AC66-58848BB00277}"/>
              </a:ext>
            </a:extLst>
          </p:cNvPr>
          <p:cNvGrpSpPr/>
          <p:nvPr/>
        </p:nvGrpSpPr>
        <p:grpSpPr>
          <a:xfrm>
            <a:off x="3949176" y="9935776"/>
            <a:ext cx="9238705" cy="1735219"/>
            <a:chOff x="2101748" y="8794522"/>
            <a:chExt cx="9238705" cy="173521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0DA19C-5A02-B144-9672-4E1C9CFE5383}"/>
                </a:ext>
              </a:extLst>
            </p:cNvPr>
            <p:cNvSpPr txBox="1"/>
            <p:nvPr/>
          </p:nvSpPr>
          <p:spPr>
            <a:xfrm>
              <a:off x="2101748" y="9440853"/>
              <a:ext cx="923870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4998E4E-CC8B-034E-BD7F-7D45C7C648E9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BC6914-54BF-3343-8F16-D615B826178F}"/>
              </a:ext>
            </a:extLst>
          </p:cNvPr>
          <p:cNvCxnSpPr>
            <a:cxnSpLocks/>
          </p:cNvCxnSpPr>
          <p:nvPr/>
        </p:nvCxnSpPr>
        <p:spPr>
          <a:xfrm>
            <a:off x="3949176" y="8229600"/>
            <a:ext cx="8894044" cy="0"/>
          </a:xfrm>
          <a:prstGeom prst="line">
            <a:avLst/>
          </a:prstGeom>
          <a:ln>
            <a:solidFill>
              <a:srgbClr val="F1EE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349">
            <a:extLst>
              <a:ext uri="{FF2B5EF4-FFF2-40B4-BE49-F238E27FC236}">
                <a16:creationId xmlns:a16="http://schemas.microsoft.com/office/drawing/2014/main" id="{8312104D-6598-E344-9BE2-0BDDC213185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C68C47A5-CF92-1943-B59F-5308F33B6FC6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210DF959-167F-D844-81BA-EB498A070C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5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38FFA8-3CA2-5945-8062-B4E19AAB84D3}"/>
              </a:ext>
            </a:extLst>
          </p:cNvPr>
          <p:cNvGrpSpPr/>
          <p:nvPr/>
        </p:nvGrpSpPr>
        <p:grpSpPr>
          <a:xfrm>
            <a:off x="1506633" y="3705888"/>
            <a:ext cx="8593763" cy="8700653"/>
            <a:chOff x="1506633" y="3705888"/>
            <a:chExt cx="8593763" cy="87006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30E022-BF26-8E4E-A92D-3BA0BE9F77A3}"/>
                </a:ext>
              </a:extLst>
            </p:cNvPr>
            <p:cNvSpPr/>
            <p:nvPr/>
          </p:nvSpPr>
          <p:spPr>
            <a:xfrm>
              <a:off x="1506633" y="3705888"/>
              <a:ext cx="8593763" cy="8700653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877933-FAA3-9545-BF9F-249593613F59}"/>
                </a:ext>
              </a:extLst>
            </p:cNvPr>
            <p:cNvGrpSpPr/>
            <p:nvPr/>
          </p:nvGrpSpPr>
          <p:grpSpPr>
            <a:xfrm>
              <a:off x="2583928" y="4596633"/>
              <a:ext cx="6439171" cy="6919162"/>
              <a:chOff x="2584819" y="4731733"/>
              <a:chExt cx="6439171" cy="691916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98E933-617B-7C45-829A-18C0AEAA0BA3}"/>
                  </a:ext>
                </a:extLst>
              </p:cNvPr>
              <p:cNvGrpSpPr/>
              <p:nvPr/>
            </p:nvGrpSpPr>
            <p:grpSpPr>
              <a:xfrm>
                <a:off x="2584819" y="8214974"/>
                <a:ext cx="6439171" cy="3435921"/>
                <a:chOff x="16390552" y="2236517"/>
                <a:chExt cx="6439171" cy="3435921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575654F-3F22-CE4A-9F27-C47EF35A0220}"/>
                    </a:ext>
                  </a:extLst>
                </p:cNvPr>
                <p:cNvSpPr txBox="1"/>
                <p:nvPr/>
              </p:nvSpPr>
              <p:spPr>
                <a:xfrm>
                  <a:off x="16390552" y="4057765"/>
                  <a:ext cx="6439171" cy="16146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 place. 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9C29D37-5B3A-B546-93A4-EBC6D3893E22}"/>
                    </a:ext>
                  </a:extLst>
                </p:cNvPr>
                <p:cNvSpPr/>
                <p:nvPr/>
              </p:nvSpPr>
              <p:spPr>
                <a:xfrm>
                  <a:off x="16390553" y="3408697"/>
                  <a:ext cx="524375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8B20D4A-0B42-6844-84D5-4625E4155D4E}"/>
                    </a:ext>
                  </a:extLst>
                </p:cNvPr>
                <p:cNvGrpSpPr/>
                <p:nvPr/>
              </p:nvGrpSpPr>
              <p:grpSpPr>
                <a:xfrm>
                  <a:off x="16439981" y="2236517"/>
                  <a:ext cx="6068681" cy="646331"/>
                  <a:chOff x="16009865" y="1497362"/>
                  <a:chExt cx="6068681" cy="646331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213E0AA5-B9AB-7149-9FAD-2F6DB6DB72DE}"/>
                      </a:ext>
                    </a:extLst>
                  </p:cNvPr>
                  <p:cNvGrpSpPr/>
                  <p:nvPr/>
                </p:nvGrpSpPr>
                <p:grpSpPr>
                  <a:xfrm>
                    <a:off x="16009865" y="1497362"/>
                    <a:ext cx="2883616" cy="646331"/>
                    <a:chOff x="16009865" y="1497362"/>
                    <a:chExt cx="2883616" cy="646331"/>
                  </a:xfrm>
                </p:grpSpPr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7E732142-0C3E-6A45-8D21-0B7B37476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27702" y="1497362"/>
                      <a:ext cx="2265779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Montserrat" charset="0"/>
                        </a:rPr>
                        <a:t>Title A</a:t>
                      </a: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EB740681-23CD-9B48-B6D5-8432B0CA14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9865" y="1662334"/>
                      <a:ext cx="316388" cy="31638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B83C0A51-62EC-FF44-9EC2-D1F3C27E1925}"/>
                      </a:ext>
                    </a:extLst>
                  </p:cNvPr>
                  <p:cNvGrpSpPr/>
                  <p:nvPr/>
                </p:nvGrpSpPr>
                <p:grpSpPr>
                  <a:xfrm>
                    <a:off x="19194930" y="1497362"/>
                    <a:ext cx="2883616" cy="646331"/>
                    <a:chOff x="16009865" y="1497362"/>
                    <a:chExt cx="2883616" cy="646331"/>
                  </a:xfrm>
                </p:grpSpPr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0C363C3B-84E2-554C-B3BB-EC0673B09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27702" y="1497362"/>
                      <a:ext cx="2265779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Montserrat" charset="0"/>
                        </a:rPr>
                        <a:t>Title B</a:t>
                      </a: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0654FE0-D91B-8943-9FE4-1A0648507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9865" y="1662334"/>
                      <a:ext cx="316388" cy="316388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p:txBody>
                </p:sp>
              </p:grpSp>
            </p:grp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15AB3B2-B5C7-464D-9A57-DE87E69C7834}"/>
                  </a:ext>
                </a:extLst>
              </p:cNvPr>
              <p:cNvSpPr txBox="1"/>
              <p:nvPr/>
            </p:nvSpPr>
            <p:spPr>
              <a:xfrm>
                <a:off x="2584819" y="4731733"/>
                <a:ext cx="56175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16171088-C7A8-294F-9280-7D20CF1B1673}"/>
              </a:ext>
            </a:extLst>
          </p:cNvPr>
          <p:cNvGraphicFramePr/>
          <p:nvPr/>
        </p:nvGraphicFramePr>
        <p:xfrm>
          <a:off x="11534430" y="3705888"/>
          <a:ext cx="11329515" cy="601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CD4F48B-65B0-4E43-99D9-D3B7A515E06F}"/>
              </a:ext>
            </a:extLst>
          </p:cNvPr>
          <p:cNvSpPr txBox="1"/>
          <p:nvPr/>
        </p:nvSpPr>
        <p:spPr>
          <a:xfrm>
            <a:off x="12752220" y="10823425"/>
            <a:ext cx="3042347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ED3212-3192-5E4C-B63E-435BA6DD21D9}"/>
              </a:ext>
            </a:extLst>
          </p:cNvPr>
          <p:cNvGrpSpPr/>
          <p:nvPr/>
        </p:nvGrpSpPr>
        <p:grpSpPr>
          <a:xfrm>
            <a:off x="11534430" y="10823425"/>
            <a:ext cx="795331" cy="1630931"/>
            <a:chOff x="6126163" y="2070100"/>
            <a:chExt cx="1755775" cy="3600450"/>
          </a:xfrm>
          <a:solidFill>
            <a:schemeClr val="accent1"/>
          </a:solidFill>
        </p:grpSpPr>
        <p:sp>
          <p:nvSpPr>
            <p:cNvPr id="69" name="Freeform 1">
              <a:extLst>
                <a:ext uri="{FF2B5EF4-FFF2-40B4-BE49-F238E27FC236}">
                  <a16:creationId xmlns:a16="http://schemas.microsoft.com/office/drawing/2014/main" id="{F2FC8C36-D33E-6349-B456-67997DF7D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6678630D-344F-8A4B-A750-6478E0F83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AF5DD0B-8F18-584F-90E6-727A46E7AD81}"/>
              </a:ext>
            </a:extLst>
          </p:cNvPr>
          <p:cNvSpPr txBox="1"/>
          <p:nvPr/>
        </p:nvSpPr>
        <p:spPr>
          <a:xfrm>
            <a:off x="19425289" y="10823425"/>
            <a:ext cx="344572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B11EF-9CC3-7044-AA0E-C36CC7D77688}"/>
              </a:ext>
            </a:extLst>
          </p:cNvPr>
          <p:cNvGrpSpPr/>
          <p:nvPr/>
        </p:nvGrpSpPr>
        <p:grpSpPr>
          <a:xfrm>
            <a:off x="18206228" y="10823426"/>
            <a:ext cx="801888" cy="1630930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72" name="Freeform 3">
              <a:extLst>
                <a:ext uri="{FF2B5EF4-FFF2-40B4-BE49-F238E27FC236}">
                  <a16:creationId xmlns:a16="http://schemas.microsoft.com/office/drawing/2014/main" id="{43C4E5E1-1406-1149-AA67-EE0927D7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4">
              <a:extLst>
                <a:ext uri="{FF2B5EF4-FFF2-40B4-BE49-F238E27FC236}">
                  <a16:creationId xmlns:a16="http://schemas.microsoft.com/office/drawing/2014/main" id="{756231DB-F21E-8041-8348-30B465AE6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97821E3F-E883-0044-8B4A-85B961E5DA6C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98778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739C62A8-7504-A448-9D26-EF538281B225}"/>
              </a:ext>
            </a:extLst>
          </p:cNvPr>
          <p:cNvGraphicFramePr/>
          <p:nvPr/>
        </p:nvGraphicFramePr>
        <p:xfrm>
          <a:off x="8528050" y="3868688"/>
          <a:ext cx="7321550" cy="6863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5DF713-E688-7E4C-BB46-4418764D0B40}"/>
              </a:ext>
            </a:extLst>
          </p:cNvPr>
          <p:cNvCxnSpPr>
            <a:cxnSpLocks/>
          </p:cNvCxnSpPr>
          <p:nvPr/>
        </p:nvCxnSpPr>
        <p:spPr>
          <a:xfrm>
            <a:off x="12189115" y="4472942"/>
            <a:ext cx="0" cy="5641165"/>
          </a:xfrm>
          <a:prstGeom prst="line">
            <a:avLst/>
          </a:prstGeom>
          <a:ln w="38100">
            <a:solidFill>
              <a:srgbClr val="F1EE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C86C54-C6E4-B94E-AB72-24C4A1E9ECC2}"/>
              </a:ext>
            </a:extLst>
          </p:cNvPr>
          <p:cNvGrpSpPr/>
          <p:nvPr/>
        </p:nvGrpSpPr>
        <p:grpSpPr>
          <a:xfrm>
            <a:off x="10420675" y="6271015"/>
            <a:ext cx="1061128" cy="2175979"/>
            <a:chOff x="6126163" y="2070100"/>
            <a:chExt cx="1755775" cy="3600450"/>
          </a:xfrm>
          <a:solidFill>
            <a:schemeClr val="accent1"/>
          </a:solidFill>
        </p:grpSpPr>
        <p:sp>
          <p:nvSpPr>
            <p:cNvPr id="29" name="Freeform 1">
              <a:extLst>
                <a:ext uri="{FF2B5EF4-FFF2-40B4-BE49-F238E27FC236}">
                  <a16:creationId xmlns:a16="http://schemas.microsoft.com/office/drawing/2014/main" id="{0A835867-3DE8-F646-9B3D-3C4CE8FC9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3710288F-08CD-BF47-9B84-F1E381623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7CD789-2755-EF4B-8A9D-9C1D5017FD51}"/>
              </a:ext>
            </a:extLst>
          </p:cNvPr>
          <p:cNvGrpSpPr/>
          <p:nvPr/>
        </p:nvGrpSpPr>
        <p:grpSpPr>
          <a:xfrm>
            <a:off x="12896428" y="6271014"/>
            <a:ext cx="1069876" cy="2175981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3C232F0C-2D1D-B442-9399-558827B62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D3AC7D7A-C336-4E4E-9B48-71AA28EE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9A6D80-4350-7245-86ED-587CF454351A}"/>
              </a:ext>
            </a:extLst>
          </p:cNvPr>
          <p:cNvGrpSpPr/>
          <p:nvPr/>
        </p:nvGrpSpPr>
        <p:grpSpPr>
          <a:xfrm>
            <a:off x="2225649" y="5241850"/>
            <a:ext cx="19926352" cy="4133728"/>
            <a:chOff x="2225649" y="6156250"/>
            <a:chExt cx="19926352" cy="4133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02067D-D65F-4944-B48A-A8136774E121}"/>
                </a:ext>
              </a:extLst>
            </p:cNvPr>
            <p:cNvGrpSpPr/>
            <p:nvPr/>
          </p:nvGrpSpPr>
          <p:grpSpPr>
            <a:xfrm>
              <a:off x="2225649" y="6156250"/>
              <a:ext cx="5595089" cy="4133728"/>
              <a:chOff x="2225649" y="6156250"/>
              <a:chExt cx="5595089" cy="413372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4C19DF1-E467-FC43-BA80-260E36DCED93}"/>
                  </a:ext>
                </a:extLst>
              </p:cNvPr>
              <p:cNvGrpSpPr/>
              <p:nvPr/>
            </p:nvGrpSpPr>
            <p:grpSpPr>
              <a:xfrm>
                <a:off x="2225649" y="7938959"/>
                <a:ext cx="5595089" cy="2351019"/>
                <a:chOff x="16528929" y="5222960"/>
                <a:chExt cx="5595089" cy="235101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4047642-797B-394C-BF3B-A93FD5B8ACD0}"/>
                    </a:ext>
                  </a:extLst>
                </p:cNvPr>
                <p:cNvSpPr txBox="1"/>
                <p:nvPr/>
              </p:nvSpPr>
              <p:spPr>
                <a:xfrm>
                  <a:off x="16550699" y="5222960"/>
                  <a:ext cx="19159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2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BB8EC66-AFDA-BF4B-B9B5-50805FBA3772}"/>
                    </a:ext>
                  </a:extLst>
                </p:cNvPr>
                <p:cNvSpPr txBox="1"/>
                <p:nvPr/>
              </p:nvSpPr>
              <p:spPr>
                <a:xfrm>
                  <a:off x="16528929" y="5888774"/>
                  <a:ext cx="5595089" cy="1685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Marketers must link the price to the real and perceived value of the product. Business executives.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EC1AF3-026F-D14C-8DC6-848A2F3CDB3E}"/>
                  </a:ext>
                </a:extLst>
              </p:cNvPr>
              <p:cNvSpPr txBox="1"/>
              <p:nvPr/>
            </p:nvSpPr>
            <p:spPr>
              <a:xfrm>
                <a:off x="2247419" y="6156250"/>
                <a:ext cx="17059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60%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166473D-C17E-8D4D-9F9F-A28BFA6329E4}"/>
                </a:ext>
              </a:extLst>
            </p:cNvPr>
            <p:cNvGrpSpPr/>
            <p:nvPr/>
          </p:nvGrpSpPr>
          <p:grpSpPr>
            <a:xfrm>
              <a:off x="16556912" y="6156250"/>
              <a:ext cx="5595089" cy="4133728"/>
              <a:chOff x="16556912" y="6156250"/>
              <a:chExt cx="5595089" cy="413372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E6B4FD8-E83E-1247-A7E1-7539612AA5A5}"/>
                  </a:ext>
                </a:extLst>
              </p:cNvPr>
              <p:cNvGrpSpPr/>
              <p:nvPr/>
            </p:nvGrpSpPr>
            <p:grpSpPr>
              <a:xfrm flipH="1">
                <a:off x="16556912" y="7938959"/>
                <a:ext cx="5595089" cy="2351019"/>
                <a:chOff x="16528929" y="5222960"/>
                <a:chExt cx="5595089" cy="2351019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5BB3C13-6A09-4448-BEDD-19F280261BF8}"/>
                    </a:ext>
                  </a:extLst>
                </p:cNvPr>
                <p:cNvSpPr txBox="1"/>
                <p:nvPr/>
              </p:nvSpPr>
              <p:spPr>
                <a:xfrm>
                  <a:off x="16550699" y="5222960"/>
                  <a:ext cx="18165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b="1" dirty="0">
                      <a:solidFill>
                        <a:schemeClr val="tx2"/>
                      </a:solidFill>
                      <a:latin typeface="Lato" panose="020F0502020204030203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Analyze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F1CACD-F3BE-4440-A6E6-2A1F465C6816}"/>
                    </a:ext>
                  </a:extLst>
                </p:cNvPr>
                <p:cNvSpPr txBox="1"/>
                <p:nvPr/>
              </p:nvSpPr>
              <p:spPr>
                <a:xfrm>
                  <a:off x="16528929" y="5888774"/>
                  <a:ext cx="5595089" cy="1685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Marketers must link the price to the real and perceived value of the product. Business executives.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B841AC-CFD7-EA4D-8C86-09B7267AB4B7}"/>
                  </a:ext>
                </a:extLst>
              </p:cNvPr>
              <p:cNvSpPr txBox="1"/>
              <p:nvPr/>
            </p:nvSpPr>
            <p:spPr>
              <a:xfrm>
                <a:off x="20446085" y="6156250"/>
                <a:ext cx="17059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40%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95DD8A-F4BD-D044-BF8F-48A7F63C270F}"/>
              </a:ext>
            </a:extLst>
          </p:cNvPr>
          <p:cNvGrpSpPr/>
          <p:nvPr/>
        </p:nvGrpSpPr>
        <p:grpSpPr>
          <a:xfrm>
            <a:off x="2247419" y="10865017"/>
            <a:ext cx="7856749" cy="1500346"/>
            <a:chOff x="2918576" y="10865017"/>
            <a:chExt cx="7856749" cy="15003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93024BC-6C16-8948-99EE-28919EF3BC4B}"/>
                </a:ext>
              </a:extLst>
            </p:cNvPr>
            <p:cNvSpPr/>
            <p:nvPr/>
          </p:nvSpPr>
          <p:spPr>
            <a:xfrm>
              <a:off x="2918576" y="10865017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720455-3BDF-8F44-A5E0-C5A75E1F4DDE}"/>
                </a:ext>
              </a:extLst>
            </p:cNvPr>
            <p:cNvSpPr txBox="1"/>
            <p:nvPr/>
          </p:nvSpPr>
          <p:spPr>
            <a:xfrm>
              <a:off x="3215133" y="1119597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E2BDC8C-AADF-C44C-8E59-397BD545A3A2}"/>
                </a:ext>
              </a:extLst>
            </p:cNvPr>
            <p:cNvSpPr txBox="1"/>
            <p:nvPr/>
          </p:nvSpPr>
          <p:spPr>
            <a:xfrm flipH="1">
              <a:off x="4738526" y="11011954"/>
              <a:ext cx="603679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36EEE9-BD14-A94B-A379-7568B2CEAF79}"/>
              </a:ext>
            </a:extLst>
          </p:cNvPr>
          <p:cNvGrpSpPr/>
          <p:nvPr/>
        </p:nvGrpSpPr>
        <p:grpSpPr>
          <a:xfrm flipH="1">
            <a:off x="14313532" y="10919541"/>
            <a:ext cx="7838469" cy="1500346"/>
            <a:chOff x="13620604" y="10865017"/>
            <a:chExt cx="7838469" cy="15003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11755AD-F161-B94A-B3A1-49D41F9F76F8}"/>
                </a:ext>
              </a:extLst>
            </p:cNvPr>
            <p:cNvSpPr/>
            <p:nvPr/>
          </p:nvSpPr>
          <p:spPr>
            <a:xfrm>
              <a:off x="13620604" y="10865017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E6B77C-B588-044F-99AF-7D3017BA2F52}"/>
                </a:ext>
              </a:extLst>
            </p:cNvPr>
            <p:cNvSpPr txBox="1"/>
            <p:nvPr/>
          </p:nvSpPr>
          <p:spPr>
            <a:xfrm>
              <a:off x="13917161" y="1119597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897930-9A1D-6342-BE93-23607B17D544}"/>
                </a:ext>
              </a:extLst>
            </p:cNvPr>
            <p:cNvSpPr txBox="1"/>
            <p:nvPr/>
          </p:nvSpPr>
          <p:spPr>
            <a:xfrm flipH="1">
              <a:off x="15440555" y="11011954"/>
              <a:ext cx="601851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6E996A2E-7765-0A41-B7B6-0D9B2B780C2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02E8AADB-0B1D-1645-9DB0-EB5963793B62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AFDF48C7-4DE9-774A-91DF-ECE464009B2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60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5B5611F-0387-5849-A867-3BD2A5696B1D}"/>
              </a:ext>
            </a:extLst>
          </p:cNvPr>
          <p:cNvSpPr txBox="1"/>
          <p:nvPr/>
        </p:nvSpPr>
        <p:spPr>
          <a:xfrm>
            <a:off x="3933745" y="4030695"/>
            <a:ext cx="7719761" cy="114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EA8040-3566-E74F-AC1C-35B57DACEFB9}"/>
              </a:ext>
            </a:extLst>
          </p:cNvPr>
          <p:cNvSpPr txBox="1"/>
          <p:nvPr/>
        </p:nvSpPr>
        <p:spPr>
          <a:xfrm>
            <a:off x="3933745" y="5619109"/>
            <a:ext cx="7719761" cy="114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E09B74-CC79-3346-B1FD-03891293ECC6}"/>
              </a:ext>
            </a:extLst>
          </p:cNvPr>
          <p:cNvSpPr txBox="1"/>
          <p:nvPr/>
        </p:nvSpPr>
        <p:spPr>
          <a:xfrm>
            <a:off x="3933745" y="7207523"/>
            <a:ext cx="7719761" cy="114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861438-D1E6-684A-AEE0-40A60B08DB9B}"/>
              </a:ext>
            </a:extLst>
          </p:cNvPr>
          <p:cNvCxnSpPr>
            <a:cxnSpLocks/>
          </p:cNvCxnSpPr>
          <p:nvPr/>
        </p:nvCxnSpPr>
        <p:spPr>
          <a:xfrm>
            <a:off x="2209050" y="9716683"/>
            <a:ext cx="19895576" cy="0"/>
          </a:xfrm>
          <a:prstGeom prst="line">
            <a:avLst/>
          </a:prstGeom>
          <a:ln w="127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FB6763-495A-1B41-A4CC-6C1C980BC4F9}"/>
              </a:ext>
            </a:extLst>
          </p:cNvPr>
          <p:cNvGrpSpPr/>
          <p:nvPr/>
        </p:nvGrpSpPr>
        <p:grpSpPr>
          <a:xfrm>
            <a:off x="2209050" y="10919880"/>
            <a:ext cx="6432030" cy="1682233"/>
            <a:chOff x="2197209" y="4655883"/>
            <a:chExt cx="6432030" cy="168223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6D9FC6-0CB9-DC41-BE6A-873E27287402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EDCD04F-A915-1545-A315-3E8588C564FC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068E692-13D0-7A41-BB3E-C9946A746D9E}"/>
              </a:ext>
            </a:extLst>
          </p:cNvPr>
          <p:cNvGrpSpPr/>
          <p:nvPr/>
        </p:nvGrpSpPr>
        <p:grpSpPr>
          <a:xfrm>
            <a:off x="9119766" y="10919880"/>
            <a:ext cx="6432030" cy="1682233"/>
            <a:chOff x="2197209" y="4655883"/>
            <a:chExt cx="6432030" cy="168223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D64EAA-7086-E741-9707-63E91020E0D2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19ABFD-C072-4242-8B82-AB1553FED0FB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DFF181-C3A6-5640-9B82-9138568C6D44}"/>
              </a:ext>
            </a:extLst>
          </p:cNvPr>
          <p:cNvGrpSpPr/>
          <p:nvPr/>
        </p:nvGrpSpPr>
        <p:grpSpPr>
          <a:xfrm>
            <a:off x="16030483" y="10919880"/>
            <a:ext cx="6432030" cy="1682233"/>
            <a:chOff x="2197209" y="4655883"/>
            <a:chExt cx="6432030" cy="168223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F7B932-FA6B-6646-A3BF-C2400AC2C449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25290E6-E572-984C-A1ED-D26BDBF63183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E95DC2F-6038-574A-A2AD-9AEB0ADDA7D3}"/>
              </a:ext>
            </a:extLst>
          </p:cNvPr>
          <p:cNvGrpSpPr/>
          <p:nvPr/>
        </p:nvGrpSpPr>
        <p:grpSpPr>
          <a:xfrm>
            <a:off x="2543194" y="3983852"/>
            <a:ext cx="617676" cy="1266624"/>
            <a:chOff x="6126163" y="2070100"/>
            <a:chExt cx="1755775" cy="3600450"/>
          </a:xfrm>
          <a:solidFill>
            <a:schemeClr val="accent1"/>
          </a:solidFill>
        </p:grpSpPr>
        <p:sp>
          <p:nvSpPr>
            <p:cNvPr id="76" name="Freeform 1">
              <a:extLst>
                <a:ext uri="{FF2B5EF4-FFF2-40B4-BE49-F238E27FC236}">
                  <a16:creationId xmlns:a16="http://schemas.microsoft.com/office/drawing/2014/main" id="{05E67E8A-5C99-4D47-A6BE-37E12822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">
              <a:extLst>
                <a:ext uri="{FF2B5EF4-FFF2-40B4-BE49-F238E27FC236}">
                  <a16:creationId xmlns:a16="http://schemas.microsoft.com/office/drawing/2014/main" id="{F5C569DA-5EC8-C34B-B917-70EA210B6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939CBE4-4F34-E24E-8B42-C28EC54A2639}"/>
              </a:ext>
            </a:extLst>
          </p:cNvPr>
          <p:cNvGrpSpPr/>
          <p:nvPr/>
        </p:nvGrpSpPr>
        <p:grpSpPr>
          <a:xfrm>
            <a:off x="2532007" y="5565685"/>
            <a:ext cx="622770" cy="1266624"/>
            <a:chOff x="1625600" y="2216150"/>
            <a:chExt cx="1687513" cy="3432175"/>
          </a:xfrm>
          <a:solidFill>
            <a:schemeClr val="accent2"/>
          </a:solidFill>
        </p:grpSpPr>
        <p:sp>
          <p:nvSpPr>
            <p:cNvPr id="79" name="Freeform 3">
              <a:extLst>
                <a:ext uri="{FF2B5EF4-FFF2-40B4-BE49-F238E27FC236}">
                  <a16:creationId xmlns:a16="http://schemas.microsoft.com/office/drawing/2014/main" id="{53DDE6A7-A82D-4349-A4E7-B16B1CD87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4C8C1020-B221-714B-9500-100A7AAA8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EEBC81A-46E1-F348-990A-4D3F67A3C569}"/>
              </a:ext>
            </a:extLst>
          </p:cNvPr>
          <p:cNvGrpSpPr/>
          <p:nvPr/>
        </p:nvGrpSpPr>
        <p:grpSpPr>
          <a:xfrm>
            <a:off x="2241454" y="7147518"/>
            <a:ext cx="1180291" cy="1266624"/>
            <a:chOff x="2241454" y="7147518"/>
            <a:chExt cx="1180291" cy="1266624"/>
          </a:xfrm>
          <a:solidFill>
            <a:schemeClr val="accent3"/>
          </a:solidFill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54DA66C-843D-474D-91DC-1E4560F61D19}"/>
                </a:ext>
              </a:extLst>
            </p:cNvPr>
            <p:cNvGrpSpPr/>
            <p:nvPr/>
          </p:nvGrpSpPr>
          <p:grpSpPr>
            <a:xfrm>
              <a:off x="2804069" y="714751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82" name="Freeform 1">
                <a:extLst>
                  <a:ext uri="{FF2B5EF4-FFF2-40B4-BE49-F238E27FC236}">
                    <a16:creationId xmlns:a16="http://schemas.microsoft.com/office/drawing/2014/main" id="{2C5794C9-E6BB-6E43-8388-11274C8C0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">
                <a:extLst>
                  <a:ext uri="{FF2B5EF4-FFF2-40B4-BE49-F238E27FC236}">
                    <a16:creationId xmlns:a16="http://schemas.microsoft.com/office/drawing/2014/main" id="{46E0EF05-4A8A-6140-85FF-B76866D2E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BB00750-D3A5-9743-8433-05A63475846D}"/>
                </a:ext>
              </a:extLst>
            </p:cNvPr>
            <p:cNvGrpSpPr/>
            <p:nvPr/>
          </p:nvGrpSpPr>
          <p:grpSpPr>
            <a:xfrm>
              <a:off x="2241454" y="714751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85" name="Freeform 3">
                <a:extLst>
                  <a:ext uri="{FF2B5EF4-FFF2-40B4-BE49-F238E27FC236}">
                    <a16:creationId xmlns:a16="http://schemas.microsoft.com/office/drawing/2014/main" id="{14793A6D-95D5-5046-A2F5-F5FF0004F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">
                <a:extLst>
                  <a:ext uri="{FF2B5EF4-FFF2-40B4-BE49-F238E27FC236}">
                    <a16:creationId xmlns:a16="http://schemas.microsoft.com/office/drawing/2014/main" id="{2C8ED507-2F2B-6D49-82DB-B845C9507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65933333-78CD-FB42-BF97-564C3D29A39E}"/>
              </a:ext>
            </a:extLst>
          </p:cNvPr>
          <p:cNvGraphicFramePr/>
          <p:nvPr/>
        </p:nvGraphicFramePr>
        <p:xfrm>
          <a:off x="12529249" y="3969207"/>
          <a:ext cx="9606947" cy="4444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CuadroTexto 350">
            <a:extLst>
              <a:ext uri="{FF2B5EF4-FFF2-40B4-BE49-F238E27FC236}">
                <a16:creationId xmlns:a16="http://schemas.microsoft.com/office/drawing/2014/main" id="{D8BAB3FA-A1C5-F640-9241-72965C90CF02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255757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5E0FA4D-51B5-D749-9536-6571FA44D53C}"/>
              </a:ext>
            </a:extLst>
          </p:cNvPr>
          <p:cNvSpPr/>
          <p:nvPr/>
        </p:nvSpPr>
        <p:spPr>
          <a:xfrm>
            <a:off x="1990723" y="7310244"/>
            <a:ext cx="4598308" cy="979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13905C-21AF-254D-A6CA-5A699D8160BF}"/>
              </a:ext>
            </a:extLst>
          </p:cNvPr>
          <p:cNvSpPr/>
          <p:nvPr/>
        </p:nvSpPr>
        <p:spPr>
          <a:xfrm>
            <a:off x="7255319" y="7310244"/>
            <a:ext cx="4598308" cy="979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A51A3B6-D866-7C40-9178-A98558AF520A}"/>
              </a:ext>
            </a:extLst>
          </p:cNvPr>
          <p:cNvSpPr/>
          <p:nvPr/>
        </p:nvSpPr>
        <p:spPr>
          <a:xfrm>
            <a:off x="12519915" y="7310244"/>
            <a:ext cx="4598308" cy="979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0620505-0221-DA45-AA66-BD203EA03217}"/>
              </a:ext>
            </a:extLst>
          </p:cNvPr>
          <p:cNvSpPr/>
          <p:nvPr/>
        </p:nvSpPr>
        <p:spPr>
          <a:xfrm>
            <a:off x="17785892" y="7310244"/>
            <a:ext cx="4598308" cy="979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7F9ECC-7BCF-7D42-AA09-EB6AAFB95613}"/>
              </a:ext>
            </a:extLst>
          </p:cNvPr>
          <p:cNvSpPr/>
          <p:nvPr/>
        </p:nvSpPr>
        <p:spPr>
          <a:xfrm>
            <a:off x="2488102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3A909B-5880-8141-9EBD-5C35D7ECE58D}"/>
              </a:ext>
            </a:extLst>
          </p:cNvPr>
          <p:cNvSpPr/>
          <p:nvPr/>
        </p:nvSpPr>
        <p:spPr>
          <a:xfrm>
            <a:off x="7659102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522372-289B-AD41-99E2-57439223D2DA}"/>
              </a:ext>
            </a:extLst>
          </p:cNvPr>
          <p:cNvSpPr/>
          <p:nvPr/>
        </p:nvSpPr>
        <p:spPr>
          <a:xfrm>
            <a:off x="13112270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6E41D9-3B2E-5F4E-88D8-562390852DBF}"/>
              </a:ext>
            </a:extLst>
          </p:cNvPr>
          <p:cNvSpPr/>
          <p:nvPr/>
        </p:nvSpPr>
        <p:spPr>
          <a:xfrm>
            <a:off x="18283270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856DA6-E65F-9E48-B0F9-644CDE1F7B3B}"/>
              </a:ext>
            </a:extLst>
          </p:cNvPr>
          <p:cNvGrpSpPr/>
          <p:nvPr/>
        </p:nvGrpSpPr>
        <p:grpSpPr>
          <a:xfrm>
            <a:off x="1981534" y="9418634"/>
            <a:ext cx="20414582" cy="2810721"/>
            <a:chOff x="1982897" y="10491119"/>
            <a:chExt cx="20414582" cy="281072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0C02F-5B68-BF45-A97C-09C165E3FDC9}"/>
                </a:ext>
              </a:extLst>
            </p:cNvPr>
            <p:cNvGrpSpPr/>
            <p:nvPr/>
          </p:nvGrpSpPr>
          <p:grpSpPr>
            <a:xfrm>
              <a:off x="1982897" y="10491119"/>
              <a:ext cx="9872093" cy="2810721"/>
              <a:chOff x="1982897" y="10491119"/>
              <a:chExt cx="9872093" cy="2810721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90447EA-7D24-C44C-BFA9-B4589DB0D02A}"/>
                  </a:ext>
                </a:extLst>
              </p:cNvPr>
              <p:cNvSpPr/>
              <p:nvPr/>
            </p:nvSpPr>
            <p:spPr>
              <a:xfrm>
                <a:off x="1982897" y="10491119"/>
                <a:ext cx="9872093" cy="2810721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F1532FA-E0F3-F549-872B-8E5256240D98}"/>
                  </a:ext>
                </a:extLst>
              </p:cNvPr>
              <p:cNvGrpSpPr/>
              <p:nvPr/>
            </p:nvGrpSpPr>
            <p:grpSpPr>
              <a:xfrm>
                <a:off x="2957286" y="11042521"/>
                <a:ext cx="7923313" cy="1743342"/>
                <a:chOff x="2401166" y="10084333"/>
                <a:chExt cx="7923313" cy="1743342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AB725D6-FCF5-3440-B265-C25E8038F7BF}"/>
                    </a:ext>
                  </a:extLst>
                </p:cNvPr>
                <p:cNvSpPr txBox="1"/>
                <p:nvPr/>
              </p:nvSpPr>
              <p:spPr>
                <a:xfrm>
                  <a:off x="2401166" y="10738787"/>
                  <a:ext cx="792331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that’s why we provide point.</a:t>
                  </a: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DA430EC-E03A-6648-97C1-92B70E22341E}"/>
                    </a:ext>
                  </a:extLst>
                </p:cNvPr>
                <p:cNvSpPr/>
                <p:nvPr/>
              </p:nvSpPr>
              <p:spPr>
                <a:xfrm>
                  <a:off x="3746207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83DAE47-BB68-3E49-ADEE-C45FAE36803B}"/>
                </a:ext>
              </a:extLst>
            </p:cNvPr>
            <p:cNvGrpSpPr/>
            <p:nvPr/>
          </p:nvGrpSpPr>
          <p:grpSpPr>
            <a:xfrm>
              <a:off x="12525386" y="10491119"/>
              <a:ext cx="9872093" cy="2810721"/>
              <a:chOff x="1982897" y="10491119"/>
              <a:chExt cx="9872093" cy="281072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1B33089-05CD-8148-9750-138D74404047}"/>
                  </a:ext>
                </a:extLst>
              </p:cNvPr>
              <p:cNvSpPr/>
              <p:nvPr/>
            </p:nvSpPr>
            <p:spPr>
              <a:xfrm>
                <a:off x="1982897" y="10491119"/>
                <a:ext cx="9872093" cy="2810721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91A01C5-4A06-934F-AC2C-77CA709B0F1F}"/>
                  </a:ext>
                </a:extLst>
              </p:cNvPr>
              <p:cNvGrpSpPr/>
              <p:nvPr/>
            </p:nvGrpSpPr>
            <p:grpSpPr>
              <a:xfrm>
                <a:off x="2957286" y="11042521"/>
                <a:ext cx="7923313" cy="1743342"/>
                <a:chOff x="2401166" y="10084333"/>
                <a:chExt cx="7923313" cy="1743342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0893639-264E-D241-8C0C-5EFACA16BF1A}"/>
                    </a:ext>
                  </a:extLst>
                </p:cNvPr>
                <p:cNvSpPr txBox="1"/>
                <p:nvPr/>
              </p:nvSpPr>
              <p:spPr>
                <a:xfrm>
                  <a:off x="2401166" y="10738787"/>
                  <a:ext cx="792331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that’s why we provide point.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CBF3594-C586-6647-A084-5CF3E426A065}"/>
                    </a:ext>
                  </a:extLst>
                </p:cNvPr>
                <p:cNvSpPr/>
                <p:nvPr/>
              </p:nvSpPr>
              <p:spPr>
                <a:xfrm>
                  <a:off x="3746207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7F682-E334-4C45-847F-1C4AC4CA2D2B}"/>
              </a:ext>
            </a:extLst>
          </p:cNvPr>
          <p:cNvGrpSpPr/>
          <p:nvPr/>
        </p:nvGrpSpPr>
        <p:grpSpPr>
          <a:xfrm>
            <a:off x="12544102" y="4307215"/>
            <a:ext cx="921574" cy="1874354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144" name="Freeform 3">
              <a:extLst>
                <a:ext uri="{FF2B5EF4-FFF2-40B4-BE49-F238E27FC236}">
                  <a16:creationId xmlns:a16="http://schemas.microsoft.com/office/drawing/2014/main" id="{AED9E0A1-B08B-BE45-974C-B6688A2D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4">
              <a:extLst>
                <a:ext uri="{FF2B5EF4-FFF2-40B4-BE49-F238E27FC236}">
                  <a16:creationId xmlns:a16="http://schemas.microsoft.com/office/drawing/2014/main" id="{93E094FC-48A1-C745-B2F0-F8542464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2BE0CE3-0356-FD40-BE1D-7B370F562CC3}"/>
              </a:ext>
            </a:extLst>
          </p:cNvPr>
          <p:cNvGrpSpPr/>
          <p:nvPr/>
        </p:nvGrpSpPr>
        <p:grpSpPr>
          <a:xfrm>
            <a:off x="13601826" y="4307215"/>
            <a:ext cx="921574" cy="1874354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150" name="Freeform 3">
              <a:extLst>
                <a:ext uri="{FF2B5EF4-FFF2-40B4-BE49-F238E27FC236}">
                  <a16:creationId xmlns:a16="http://schemas.microsoft.com/office/drawing/2014/main" id="{5582BF2B-6573-C642-BE9C-AFBBE7F8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4">
              <a:extLst>
                <a:ext uri="{FF2B5EF4-FFF2-40B4-BE49-F238E27FC236}">
                  <a16:creationId xmlns:a16="http://schemas.microsoft.com/office/drawing/2014/main" id="{25CB30AC-2DBA-AF4B-98A0-D26D08BAE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A7A469A-0631-5341-8094-15D2D6086A13}"/>
              </a:ext>
            </a:extLst>
          </p:cNvPr>
          <p:cNvGrpSpPr/>
          <p:nvPr/>
        </p:nvGrpSpPr>
        <p:grpSpPr>
          <a:xfrm>
            <a:off x="14671435" y="4307215"/>
            <a:ext cx="921574" cy="1874354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156" name="Freeform 3">
              <a:extLst>
                <a:ext uri="{FF2B5EF4-FFF2-40B4-BE49-F238E27FC236}">
                  <a16:creationId xmlns:a16="http://schemas.microsoft.com/office/drawing/2014/main" id="{DA4604D1-23E0-A140-B2CA-645E6B5A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4">
              <a:extLst>
                <a:ext uri="{FF2B5EF4-FFF2-40B4-BE49-F238E27FC236}">
                  <a16:creationId xmlns:a16="http://schemas.microsoft.com/office/drawing/2014/main" id="{5C816616-E85A-9243-96DF-860BC77C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705A517-38D1-F34C-83C0-2E8968A47F8B}"/>
              </a:ext>
            </a:extLst>
          </p:cNvPr>
          <p:cNvGrpSpPr/>
          <p:nvPr/>
        </p:nvGrpSpPr>
        <p:grpSpPr>
          <a:xfrm>
            <a:off x="15757697" y="4307215"/>
            <a:ext cx="921574" cy="1874354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162" name="Freeform 3">
              <a:extLst>
                <a:ext uri="{FF2B5EF4-FFF2-40B4-BE49-F238E27FC236}">
                  <a16:creationId xmlns:a16="http://schemas.microsoft.com/office/drawing/2014/main" id="{0EE714A2-731B-CC40-8D4E-D48A8E6B1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4">
              <a:extLst>
                <a:ext uri="{FF2B5EF4-FFF2-40B4-BE49-F238E27FC236}">
                  <a16:creationId xmlns:a16="http://schemas.microsoft.com/office/drawing/2014/main" id="{EA9D8957-32F7-EE41-A408-543A1944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0CF0BA-6597-3649-B9FB-4FAA073776EC}"/>
              </a:ext>
            </a:extLst>
          </p:cNvPr>
          <p:cNvGrpSpPr/>
          <p:nvPr/>
        </p:nvGrpSpPr>
        <p:grpSpPr>
          <a:xfrm>
            <a:off x="16813534" y="4307215"/>
            <a:ext cx="921574" cy="1874354"/>
            <a:chOff x="19432391" y="3368473"/>
            <a:chExt cx="1069876" cy="2175981"/>
          </a:xfrm>
          <a:solidFill>
            <a:schemeClr val="accent2"/>
          </a:solidFill>
        </p:grpSpPr>
        <p:sp>
          <p:nvSpPr>
            <p:cNvPr id="168" name="Freeform 3">
              <a:extLst>
                <a:ext uri="{FF2B5EF4-FFF2-40B4-BE49-F238E27FC236}">
                  <a16:creationId xmlns:a16="http://schemas.microsoft.com/office/drawing/2014/main" id="{356BE989-D224-054F-8047-B1E828E9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4">
              <a:extLst>
                <a:ext uri="{FF2B5EF4-FFF2-40B4-BE49-F238E27FC236}">
                  <a16:creationId xmlns:a16="http://schemas.microsoft.com/office/drawing/2014/main" id="{1A0AC23E-18DE-AB4D-A851-BA123C36D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B62CA19-BFA6-B145-B148-ACD862C749EF}"/>
              </a:ext>
            </a:extLst>
          </p:cNvPr>
          <p:cNvGrpSpPr/>
          <p:nvPr/>
        </p:nvGrpSpPr>
        <p:grpSpPr>
          <a:xfrm>
            <a:off x="17871259" y="4307215"/>
            <a:ext cx="921574" cy="1874354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74" name="Freeform 3">
              <a:extLst>
                <a:ext uri="{FF2B5EF4-FFF2-40B4-BE49-F238E27FC236}">
                  <a16:creationId xmlns:a16="http://schemas.microsoft.com/office/drawing/2014/main" id="{9DE960FB-C8DB-8842-9CAA-9CFAAD99D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4">
              <a:extLst>
                <a:ext uri="{FF2B5EF4-FFF2-40B4-BE49-F238E27FC236}">
                  <a16:creationId xmlns:a16="http://schemas.microsoft.com/office/drawing/2014/main" id="{27CA015C-7338-FD40-936F-D9DD31832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EDE8541-EA7E-D142-8A63-A5CB36C8B90F}"/>
              </a:ext>
            </a:extLst>
          </p:cNvPr>
          <p:cNvGrpSpPr/>
          <p:nvPr/>
        </p:nvGrpSpPr>
        <p:grpSpPr>
          <a:xfrm>
            <a:off x="18937698" y="4307215"/>
            <a:ext cx="921574" cy="1874354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80" name="Freeform 3">
              <a:extLst>
                <a:ext uri="{FF2B5EF4-FFF2-40B4-BE49-F238E27FC236}">
                  <a16:creationId xmlns:a16="http://schemas.microsoft.com/office/drawing/2014/main" id="{CE8DBD2E-12A1-EF44-86F3-3718003D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4">
              <a:extLst>
                <a:ext uri="{FF2B5EF4-FFF2-40B4-BE49-F238E27FC236}">
                  <a16:creationId xmlns:a16="http://schemas.microsoft.com/office/drawing/2014/main" id="{E181D1CD-62AE-904B-B2FA-0B6D1F21D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8146842-7E44-9947-89BF-15C14417CB23}"/>
              </a:ext>
            </a:extLst>
          </p:cNvPr>
          <p:cNvGrpSpPr/>
          <p:nvPr/>
        </p:nvGrpSpPr>
        <p:grpSpPr>
          <a:xfrm>
            <a:off x="20014291" y="4307215"/>
            <a:ext cx="921574" cy="1874354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83" name="Freeform 3">
              <a:extLst>
                <a:ext uri="{FF2B5EF4-FFF2-40B4-BE49-F238E27FC236}">
                  <a16:creationId xmlns:a16="http://schemas.microsoft.com/office/drawing/2014/main" id="{76FD3851-10CC-4540-9014-388275A00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4">
              <a:extLst>
                <a:ext uri="{FF2B5EF4-FFF2-40B4-BE49-F238E27FC236}">
                  <a16:creationId xmlns:a16="http://schemas.microsoft.com/office/drawing/2014/main" id="{DC6BE86C-18C7-654D-9107-868A1ACB4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20AF24B-11FB-EA4B-BFA9-EA123D5A9805}"/>
              </a:ext>
            </a:extLst>
          </p:cNvPr>
          <p:cNvGrpSpPr/>
          <p:nvPr/>
        </p:nvGrpSpPr>
        <p:grpSpPr>
          <a:xfrm>
            <a:off x="21080730" y="4307215"/>
            <a:ext cx="921574" cy="1874354"/>
            <a:chOff x="19432391" y="3368473"/>
            <a:chExt cx="1069876" cy="2175981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86" name="Freeform 3">
              <a:extLst>
                <a:ext uri="{FF2B5EF4-FFF2-40B4-BE49-F238E27FC236}">
                  <a16:creationId xmlns:a16="http://schemas.microsoft.com/office/drawing/2014/main" id="{44321E01-FE08-704D-BB2D-29FA060C3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4">
              <a:extLst>
                <a:ext uri="{FF2B5EF4-FFF2-40B4-BE49-F238E27FC236}">
                  <a16:creationId xmlns:a16="http://schemas.microsoft.com/office/drawing/2014/main" id="{2DA0D55B-2B38-3D43-B46A-00E8BEE95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07E736-C5DB-4541-8256-D50B7B10457B}"/>
              </a:ext>
            </a:extLst>
          </p:cNvPr>
          <p:cNvGrpSpPr/>
          <p:nvPr/>
        </p:nvGrpSpPr>
        <p:grpSpPr>
          <a:xfrm>
            <a:off x="1981534" y="4307215"/>
            <a:ext cx="914039" cy="1874353"/>
            <a:chOff x="16956638" y="3368474"/>
            <a:chExt cx="1061128" cy="2175979"/>
          </a:xfrm>
          <a:solidFill>
            <a:schemeClr val="accent1"/>
          </a:solidFill>
        </p:grpSpPr>
        <p:sp>
          <p:nvSpPr>
            <p:cNvPr id="141" name="Freeform 1">
              <a:extLst>
                <a:ext uri="{FF2B5EF4-FFF2-40B4-BE49-F238E27FC236}">
                  <a16:creationId xmlns:a16="http://schemas.microsoft.com/office/drawing/2014/main" id="{A5143C1C-B70E-1943-870B-42916588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">
              <a:extLst>
                <a:ext uri="{FF2B5EF4-FFF2-40B4-BE49-F238E27FC236}">
                  <a16:creationId xmlns:a16="http://schemas.microsoft.com/office/drawing/2014/main" id="{1CE48CAA-F213-C648-962D-C2F9F8DCF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F48C6D-30D0-9D4B-872C-E914C4554C17}"/>
              </a:ext>
            </a:extLst>
          </p:cNvPr>
          <p:cNvGrpSpPr/>
          <p:nvPr/>
        </p:nvGrpSpPr>
        <p:grpSpPr>
          <a:xfrm>
            <a:off x="3039258" y="4307215"/>
            <a:ext cx="914039" cy="1874353"/>
            <a:chOff x="16956638" y="3368474"/>
            <a:chExt cx="1061128" cy="2175979"/>
          </a:xfrm>
          <a:solidFill>
            <a:schemeClr val="accent1"/>
          </a:solidFill>
        </p:grpSpPr>
        <p:sp>
          <p:nvSpPr>
            <p:cNvPr id="147" name="Freeform 1">
              <a:extLst>
                <a:ext uri="{FF2B5EF4-FFF2-40B4-BE49-F238E27FC236}">
                  <a16:creationId xmlns:a16="http://schemas.microsoft.com/office/drawing/2014/main" id="{37809A76-34C0-5C41-9AA6-8EB80B496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">
              <a:extLst>
                <a:ext uri="{FF2B5EF4-FFF2-40B4-BE49-F238E27FC236}">
                  <a16:creationId xmlns:a16="http://schemas.microsoft.com/office/drawing/2014/main" id="{438C3F5B-65BA-AD4B-8D3D-E64D1D546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188023D-FC9F-0942-AC69-515368B5032D}"/>
              </a:ext>
            </a:extLst>
          </p:cNvPr>
          <p:cNvGrpSpPr/>
          <p:nvPr/>
        </p:nvGrpSpPr>
        <p:grpSpPr>
          <a:xfrm>
            <a:off x="4108868" y="4307215"/>
            <a:ext cx="914039" cy="1874353"/>
            <a:chOff x="16956638" y="3368474"/>
            <a:chExt cx="1061128" cy="2175979"/>
          </a:xfrm>
          <a:solidFill>
            <a:schemeClr val="accent1"/>
          </a:solidFill>
        </p:grpSpPr>
        <p:sp>
          <p:nvSpPr>
            <p:cNvPr id="153" name="Freeform 1">
              <a:extLst>
                <a:ext uri="{FF2B5EF4-FFF2-40B4-BE49-F238E27FC236}">
                  <a16:creationId xmlns:a16="http://schemas.microsoft.com/office/drawing/2014/main" id="{5E766E09-70A1-AA40-9BEC-F33466C3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">
              <a:extLst>
                <a:ext uri="{FF2B5EF4-FFF2-40B4-BE49-F238E27FC236}">
                  <a16:creationId xmlns:a16="http://schemas.microsoft.com/office/drawing/2014/main" id="{AB8AC145-3AFA-F44A-8E66-705913539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92D9067-47BE-2247-B2CF-4A76A9638569}"/>
              </a:ext>
            </a:extLst>
          </p:cNvPr>
          <p:cNvGrpSpPr/>
          <p:nvPr/>
        </p:nvGrpSpPr>
        <p:grpSpPr>
          <a:xfrm>
            <a:off x="5195129" y="4307215"/>
            <a:ext cx="914039" cy="1874353"/>
            <a:chOff x="16956638" y="3368474"/>
            <a:chExt cx="1061128" cy="217597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59" name="Freeform 1">
              <a:extLst>
                <a:ext uri="{FF2B5EF4-FFF2-40B4-BE49-F238E27FC236}">
                  <a16:creationId xmlns:a16="http://schemas.microsoft.com/office/drawing/2014/main" id="{E43DDA30-B010-4546-A01A-AA34A4D0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">
              <a:extLst>
                <a:ext uri="{FF2B5EF4-FFF2-40B4-BE49-F238E27FC236}">
                  <a16:creationId xmlns:a16="http://schemas.microsoft.com/office/drawing/2014/main" id="{FAEA25DD-9040-0F4C-97F3-09192818D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4E5F50E-5CC0-4140-BF73-AA0D4D277B5D}"/>
              </a:ext>
            </a:extLst>
          </p:cNvPr>
          <p:cNvGrpSpPr/>
          <p:nvPr/>
        </p:nvGrpSpPr>
        <p:grpSpPr>
          <a:xfrm>
            <a:off x="6250966" y="4307215"/>
            <a:ext cx="914039" cy="1874353"/>
            <a:chOff x="16956638" y="3368474"/>
            <a:chExt cx="1061128" cy="217597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65" name="Freeform 1">
              <a:extLst>
                <a:ext uri="{FF2B5EF4-FFF2-40B4-BE49-F238E27FC236}">
                  <a16:creationId xmlns:a16="http://schemas.microsoft.com/office/drawing/2014/main" id="{573AAC98-E8D2-6445-80C3-57B9FCA89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">
              <a:extLst>
                <a:ext uri="{FF2B5EF4-FFF2-40B4-BE49-F238E27FC236}">
                  <a16:creationId xmlns:a16="http://schemas.microsoft.com/office/drawing/2014/main" id="{2B062FB8-FD51-3A42-96F6-6C20AE58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CF5C53-C38D-1044-B284-EA3445D4235A}"/>
              </a:ext>
            </a:extLst>
          </p:cNvPr>
          <p:cNvGrpSpPr/>
          <p:nvPr/>
        </p:nvGrpSpPr>
        <p:grpSpPr>
          <a:xfrm>
            <a:off x="7308691" y="4307215"/>
            <a:ext cx="914039" cy="1874353"/>
            <a:chOff x="16956638" y="3368474"/>
            <a:chExt cx="1061128" cy="217597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71" name="Freeform 1">
              <a:extLst>
                <a:ext uri="{FF2B5EF4-FFF2-40B4-BE49-F238E27FC236}">
                  <a16:creationId xmlns:a16="http://schemas.microsoft.com/office/drawing/2014/main" id="{45A4BE70-4363-B34E-BCAC-6186302EC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2">
              <a:extLst>
                <a:ext uri="{FF2B5EF4-FFF2-40B4-BE49-F238E27FC236}">
                  <a16:creationId xmlns:a16="http://schemas.microsoft.com/office/drawing/2014/main" id="{FDF1CBB5-2195-5E4B-B16E-F7D8F6B23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770841A-45CD-494D-ADB6-A9AA0C2BB25D}"/>
              </a:ext>
            </a:extLst>
          </p:cNvPr>
          <p:cNvGrpSpPr/>
          <p:nvPr/>
        </p:nvGrpSpPr>
        <p:grpSpPr>
          <a:xfrm>
            <a:off x="8375130" y="4307215"/>
            <a:ext cx="914039" cy="1874353"/>
            <a:chOff x="16956638" y="3368474"/>
            <a:chExt cx="1061128" cy="217597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77" name="Freeform 1">
              <a:extLst>
                <a:ext uri="{FF2B5EF4-FFF2-40B4-BE49-F238E27FC236}">
                  <a16:creationId xmlns:a16="http://schemas.microsoft.com/office/drawing/2014/main" id="{51C2066E-1478-2349-8421-65A7A362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">
              <a:extLst>
                <a:ext uri="{FF2B5EF4-FFF2-40B4-BE49-F238E27FC236}">
                  <a16:creationId xmlns:a16="http://schemas.microsoft.com/office/drawing/2014/main" id="{7DF19661-A580-5F46-A4D4-C14E26EA4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56AF6B3-9988-374B-9A87-E2D4DCA973A8}"/>
              </a:ext>
            </a:extLst>
          </p:cNvPr>
          <p:cNvGrpSpPr/>
          <p:nvPr/>
        </p:nvGrpSpPr>
        <p:grpSpPr>
          <a:xfrm>
            <a:off x="9454521" y="4307215"/>
            <a:ext cx="914039" cy="1874353"/>
            <a:chOff x="16956638" y="3368474"/>
            <a:chExt cx="1061128" cy="217597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89" name="Freeform 1">
              <a:extLst>
                <a:ext uri="{FF2B5EF4-FFF2-40B4-BE49-F238E27FC236}">
                  <a16:creationId xmlns:a16="http://schemas.microsoft.com/office/drawing/2014/main" id="{60918A77-F057-6940-8C78-97AACB77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2">
              <a:extLst>
                <a:ext uri="{FF2B5EF4-FFF2-40B4-BE49-F238E27FC236}">
                  <a16:creationId xmlns:a16="http://schemas.microsoft.com/office/drawing/2014/main" id="{75246C8E-322E-3B47-9056-2E54C365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BE3B3BC-F136-C94E-BE67-BA704877F2C3}"/>
              </a:ext>
            </a:extLst>
          </p:cNvPr>
          <p:cNvGrpSpPr/>
          <p:nvPr/>
        </p:nvGrpSpPr>
        <p:grpSpPr>
          <a:xfrm>
            <a:off x="10520960" y="4307215"/>
            <a:ext cx="914039" cy="1874353"/>
            <a:chOff x="16956638" y="3368474"/>
            <a:chExt cx="1061128" cy="217597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92" name="Freeform 1">
              <a:extLst>
                <a:ext uri="{FF2B5EF4-FFF2-40B4-BE49-F238E27FC236}">
                  <a16:creationId xmlns:a16="http://schemas.microsoft.com/office/drawing/2014/main" id="{4C759729-E877-B64B-9E34-9FD0A8BCB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2">
              <a:extLst>
                <a:ext uri="{FF2B5EF4-FFF2-40B4-BE49-F238E27FC236}">
                  <a16:creationId xmlns:a16="http://schemas.microsoft.com/office/drawing/2014/main" id="{4968FDB6-A62C-224A-A38F-91DC3441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upo 349">
            <a:extLst>
              <a:ext uri="{FF2B5EF4-FFF2-40B4-BE49-F238E27FC236}">
                <a16:creationId xmlns:a16="http://schemas.microsoft.com/office/drawing/2014/main" id="{572EECFE-E1F9-F046-9383-45010629B92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0" name="CuadroTexto 350">
              <a:extLst>
                <a:ext uri="{FF2B5EF4-FFF2-40B4-BE49-F238E27FC236}">
                  <a16:creationId xmlns:a16="http://schemas.microsoft.com/office/drawing/2014/main" id="{069C98FC-949E-3746-B7D6-174F03F7C9D8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81" name="CuadroTexto 351">
              <a:extLst>
                <a:ext uri="{FF2B5EF4-FFF2-40B4-BE49-F238E27FC236}">
                  <a16:creationId xmlns:a16="http://schemas.microsoft.com/office/drawing/2014/main" id="{80A8D217-B9A7-3349-8FF7-6907BF84F34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3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43781211-0F21-8745-AAE8-E3F6E8A5D87D}"/>
              </a:ext>
            </a:extLst>
          </p:cNvPr>
          <p:cNvGraphicFramePr/>
          <p:nvPr/>
        </p:nvGraphicFramePr>
        <p:xfrm>
          <a:off x="12909475" y="4428719"/>
          <a:ext cx="9721924" cy="5309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949AB778-4D05-1543-8AB0-BC386142461B}"/>
              </a:ext>
            </a:extLst>
          </p:cNvPr>
          <p:cNvGrpSpPr/>
          <p:nvPr/>
        </p:nvGrpSpPr>
        <p:grpSpPr>
          <a:xfrm>
            <a:off x="1267420" y="4013097"/>
            <a:ext cx="8284830" cy="5878198"/>
            <a:chOff x="9708784" y="2997891"/>
            <a:chExt cx="13564358" cy="9624094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49" name="Freeform 149">
              <a:extLst>
                <a:ext uri="{FF2B5EF4-FFF2-40B4-BE49-F238E27FC236}">
                  <a16:creationId xmlns:a16="http://schemas.microsoft.com/office/drawing/2014/main" id="{9B96C27E-4629-0342-BED2-9B91546C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0" name="Freeform 150">
              <a:extLst>
                <a:ext uri="{FF2B5EF4-FFF2-40B4-BE49-F238E27FC236}">
                  <a16:creationId xmlns:a16="http://schemas.microsoft.com/office/drawing/2014/main" id="{AE5B3BF1-C7D2-5748-BB11-DF25CF7A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1" name="Freeform 151">
              <a:extLst>
                <a:ext uri="{FF2B5EF4-FFF2-40B4-BE49-F238E27FC236}">
                  <a16:creationId xmlns:a16="http://schemas.microsoft.com/office/drawing/2014/main" id="{5EB1130B-F1E8-2C45-B65D-E0645D689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2" name="Freeform 152">
              <a:extLst>
                <a:ext uri="{FF2B5EF4-FFF2-40B4-BE49-F238E27FC236}">
                  <a16:creationId xmlns:a16="http://schemas.microsoft.com/office/drawing/2014/main" id="{1D7930D2-725E-BB40-B15D-1D64C6BB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3" name="Freeform 153">
              <a:extLst>
                <a:ext uri="{FF2B5EF4-FFF2-40B4-BE49-F238E27FC236}">
                  <a16:creationId xmlns:a16="http://schemas.microsoft.com/office/drawing/2014/main" id="{7931D36C-32BC-5146-98FE-E6719A954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4" name="Freeform 154">
              <a:extLst>
                <a:ext uri="{FF2B5EF4-FFF2-40B4-BE49-F238E27FC236}">
                  <a16:creationId xmlns:a16="http://schemas.microsoft.com/office/drawing/2014/main" id="{A1CE4BF1-87E8-C448-ACE1-9D008263A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5" name="Freeform 155">
              <a:extLst>
                <a:ext uri="{FF2B5EF4-FFF2-40B4-BE49-F238E27FC236}">
                  <a16:creationId xmlns:a16="http://schemas.microsoft.com/office/drawing/2014/main" id="{33F932B6-A49C-8149-A172-7AB7F4EF9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6" name="Freeform 156">
              <a:extLst>
                <a:ext uri="{FF2B5EF4-FFF2-40B4-BE49-F238E27FC236}">
                  <a16:creationId xmlns:a16="http://schemas.microsoft.com/office/drawing/2014/main" id="{A1B4A980-8E08-3849-B213-65DB9FE00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8" name="Freeform 157">
              <a:extLst>
                <a:ext uri="{FF2B5EF4-FFF2-40B4-BE49-F238E27FC236}">
                  <a16:creationId xmlns:a16="http://schemas.microsoft.com/office/drawing/2014/main" id="{A04ECC10-E0C2-9944-A46F-8A184F39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59" name="Freeform 158">
              <a:extLst>
                <a:ext uri="{FF2B5EF4-FFF2-40B4-BE49-F238E27FC236}">
                  <a16:creationId xmlns:a16="http://schemas.microsoft.com/office/drawing/2014/main" id="{8513831C-998B-6644-B989-328FA057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0" name="Freeform 159">
              <a:extLst>
                <a:ext uri="{FF2B5EF4-FFF2-40B4-BE49-F238E27FC236}">
                  <a16:creationId xmlns:a16="http://schemas.microsoft.com/office/drawing/2014/main" id="{331F5A8D-641B-0346-B164-A71FD0B28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1" name="Freeform 160">
              <a:extLst>
                <a:ext uri="{FF2B5EF4-FFF2-40B4-BE49-F238E27FC236}">
                  <a16:creationId xmlns:a16="http://schemas.microsoft.com/office/drawing/2014/main" id="{072353AF-F00E-9D41-A043-0D6F0A73F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3" name="Freeform 161">
              <a:extLst>
                <a:ext uri="{FF2B5EF4-FFF2-40B4-BE49-F238E27FC236}">
                  <a16:creationId xmlns:a16="http://schemas.microsoft.com/office/drawing/2014/main" id="{C75D1C1F-400B-7143-9E6C-802AD30AC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64" name="Freeform 162">
              <a:extLst>
                <a:ext uri="{FF2B5EF4-FFF2-40B4-BE49-F238E27FC236}">
                  <a16:creationId xmlns:a16="http://schemas.microsoft.com/office/drawing/2014/main" id="{33060AE4-935E-DF46-A821-71621A3AF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8" name="Freeform 163">
              <a:extLst>
                <a:ext uri="{FF2B5EF4-FFF2-40B4-BE49-F238E27FC236}">
                  <a16:creationId xmlns:a16="http://schemas.microsoft.com/office/drawing/2014/main" id="{7D2BD5B8-F68C-4E4B-9672-33FCA456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89" name="Freeform 164">
              <a:extLst>
                <a:ext uri="{FF2B5EF4-FFF2-40B4-BE49-F238E27FC236}">
                  <a16:creationId xmlns:a16="http://schemas.microsoft.com/office/drawing/2014/main" id="{73B82E22-B23A-D645-BD43-9651912D3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  <p:sp>
          <p:nvSpPr>
            <p:cNvPr id="90" name="Freeform 165">
              <a:extLst>
                <a:ext uri="{FF2B5EF4-FFF2-40B4-BE49-F238E27FC236}">
                  <a16:creationId xmlns:a16="http://schemas.microsoft.com/office/drawing/2014/main" id="{678728BD-94B3-A34A-9462-4F874F5AF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Montserra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91723E-06BE-3F41-B024-CED051BE1189}"/>
              </a:ext>
            </a:extLst>
          </p:cNvPr>
          <p:cNvGrpSpPr/>
          <p:nvPr/>
        </p:nvGrpSpPr>
        <p:grpSpPr>
          <a:xfrm>
            <a:off x="1409124" y="10623650"/>
            <a:ext cx="7923313" cy="1782820"/>
            <a:chOff x="2902138" y="10340461"/>
            <a:chExt cx="7923313" cy="178282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ED56F5-C9A6-0E4B-B693-1403EA442EB0}"/>
                </a:ext>
              </a:extLst>
            </p:cNvPr>
            <p:cNvSpPr txBox="1"/>
            <p:nvPr/>
          </p:nvSpPr>
          <p:spPr>
            <a:xfrm>
              <a:off x="2902138" y="11034393"/>
              <a:ext cx="79233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31D2A5C-AFEE-4741-BE03-AD61CD39CDEB}"/>
                </a:ext>
              </a:extLst>
            </p:cNvPr>
            <p:cNvSpPr/>
            <p:nvPr/>
          </p:nvSpPr>
          <p:spPr>
            <a:xfrm>
              <a:off x="4247179" y="1034046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Spain Editable Map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C622E9-9D1F-DB4E-B6B6-46AB1A53AE2A}"/>
              </a:ext>
            </a:extLst>
          </p:cNvPr>
          <p:cNvGrpSpPr/>
          <p:nvPr/>
        </p:nvGrpSpPr>
        <p:grpSpPr>
          <a:xfrm>
            <a:off x="11251541" y="11237033"/>
            <a:ext cx="3816406" cy="1216179"/>
            <a:chOff x="11534430" y="10962780"/>
            <a:chExt cx="3816406" cy="1216179"/>
          </a:xfrm>
        </p:grpSpPr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9AB7999D-D250-244F-9AEF-E6764BF91303}"/>
                </a:ext>
              </a:extLst>
            </p:cNvPr>
            <p:cNvSpPr txBox="1">
              <a:spLocks/>
            </p:cNvSpPr>
            <p:nvPr/>
          </p:nvSpPr>
          <p:spPr>
            <a:xfrm>
              <a:off x="11988148" y="10962780"/>
              <a:ext cx="3362688" cy="12161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809508-A783-7F4A-9F3C-3607C9FA2C7C}"/>
                </a:ext>
              </a:extLst>
            </p:cNvPr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B6BCF-F286-D54E-9F98-0B4CD3D86157}"/>
              </a:ext>
            </a:extLst>
          </p:cNvPr>
          <p:cNvGrpSpPr/>
          <p:nvPr/>
        </p:nvGrpSpPr>
        <p:grpSpPr>
          <a:xfrm>
            <a:off x="15272682" y="11237033"/>
            <a:ext cx="3816406" cy="1216179"/>
            <a:chOff x="11534430" y="10962780"/>
            <a:chExt cx="3816406" cy="1216179"/>
          </a:xfrm>
        </p:grpSpPr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D67206D3-00FE-324E-A68F-7810D95E39A0}"/>
                </a:ext>
              </a:extLst>
            </p:cNvPr>
            <p:cNvSpPr txBox="1">
              <a:spLocks/>
            </p:cNvSpPr>
            <p:nvPr/>
          </p:nvSpPr>
          <p:spPr>
            <a:xfrm>
              <a:off x="11988148" y="10962780"/>
              <a:ext cx="3362688" cy="12161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1ABEEE-FC39-8044-BA3C-3E4204B25CB3}"/>
                </a:ext>
              </a:extLst>
            </p:cNvPr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00BFFE-DD67-184B-AEA0-C9E813A85EF7}"/>
              </a:ext>
            </a:extLst>
          </p:cNvPr>
          <p:cNvGrpSpPr/>
          <p:nvPr/>
        </p:nvGrpSpPr>
        <p:grpSpPr>
          <a:xfrm>
            <a:off x="19293824" y="11237033"/>
            <a:ext cx="3816406" cy="1216179"/>
            <a:chOff x="11534430" y="10962780"/>
            <a:chExt cx="3816406" cy="1216179"/>
          </a:xfrm>
        </p:grpSpPr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E3136272-0436-7D49-BB36-0ECF712A8EC7}"/>
                </a:ext>
              </a:extLst>
            </p:cNvPr>
            <p:cNvSpPr txBox="1">
              <a:spLocks/>
            </p:cNvSpPr>
            <p:nvPr/>
          </p:nvSpPr>
          <p:spPr>
            <a:xfrm>
              <a:off x="11988148" y="10962780"/>
              <a:ext cx="3362688" cy="121617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1F7A3E-D40F-4B4C-8BC8-B2608798CAE9}"/>
                </a:ext>
              </a:extLst>
            </p:cNvPr>
            <p:cNvSpPr/>
            <p:nvPr/>
          </p:nvSpPr>
          <p:spPr>
            <a:xfrm>
              <a:off x="11534430" y="11179328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788D8E-1492-AE43-9743-CBC030463C44}"/>
              </a:ext>
            </a:extLst>
          </p:cNvPr>
          <p:cNvGrpSpPr/>
          <p:nvPr/>
        </p:nvGrpSpPr>
        <p:grpSpPr>
          <a:xfrm>
            <a:off x="11251541" y="4735278"/>
            <a:ext cx="1180291" cy="4332145"/>
            <a:chOff x="11268057" y="4735278"/>
            <a:chExt cx="1180291" cy="433214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EF406E9-657F-5747-8C8D-DF25F80FA726}"/>
                </a:ext>
              </a:extLst>
            </p:cNvPr>
            <p:cNvGrpSpPr/>
            <p:nvPr/>
          </p:nvGrpSpPr>
          <p:grpSpPr>
            <a:xfrm>
              <a:off x="11544767" y="6230018"/>
              <a:ext cx="617676" cy="1266624"/>
              <a:chOff x="6126163" y="2070100"/>
              <a:chExt cx="1755775" cy="3600450"/>
            </a:xfrm>
            <a:solidFill>
              <a:schemeClr val="accent2"/>
            </a:solidFill>
          </p:grpSpPr>
          <p:sp>
            <p:nvSpPr>
              <p:cNvPr id="94" name="Freeform 1">
                <a:extLst>
                  <a:ext uri="{FF2B5EF4-FFF2-40B4-BE49-F238E27FC236}">
                    <a16:creationId xmlns:a16="http://schemas.microsoft.com/office/drawing/2014/main" id="{37E56255-264C-4441-A9ED-46F038FF4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Freeform 2">
                <a:extLst>
                  <a:ext uri="{FF2B5EF4-FFF2-40B4-BE49-F238E27FC236}">
                    <a16:creationId xmlns:a16="http://schemas.microsoft.com/office/drawing/2014/main" id="{DDB75509-42A0-6345-932A-42B92A758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FCA0D06-225E-ED40-B135-2B30E5057BD8}"/>
                </a:ext>
              </a:extLst>
            </p:cNvPr>
            <p:cNvGrpSpPr/>
            <p:nvPr/>
          </p:nvGrpSpPr>
          <p:grpSpPr>
            <a:xfrm>
              <a:off x="11544767" y="4735278"/>
              <a:ext cx="622770" cy="1266624"/>
              <a:chOff x="1625600" y="2216150"/>
              <a:chExt cx="1687513" cy="3432175"/>
            </a:xfrm>
            <a:solidFill>
              <a:schemeClr val="accent1"/>
            </a:solidFill>
          </p:grpSpPr>
          <p:sp>
            <p:nvSpPr>
              <p:cNvPr id="97" name="Freeform 3">
                <a:extLst>
                  <a:ext uri="{FF2B5EF4-FFF2-40B4-BE49-F238E27FC236}">
                    <a16:creationId xmlns:a16="http://schemas.microsoft.com/office/drawing/2014/main" id="{46171156-A6BF-604D-9E7B-CAD450896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Freeform 4">
                <a:extLst>
                  <a:ext uri="{FF2B5EF4-FFF2-40B4-BE49-F238E27FC236}">
                    <a16:creationId xmlns:a16="http://schemas.microsoft.com/office/drawing/2014/main" id="{1A292B87-93BC-2B41-8B8C-4DAEB31A2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E0241CE-7DF8-F64A-B399-9E18809E4139}"/>
                </a:ext>
              </a:extLst>
            </p:cNvPr>
            <p:cNvGrpSpPr/>
            <p:nvPr/>
          </p:nvGrpSpPr>
          <p:grpSpPr>
            <a:xfrm>
              <a:off x="11268057" y="7800799"/>
              <a:ext cx="1180291" cy="1266624"/>
              <a:chOff x="2241454" y="7147518"/>
              <a:chExt cx="1180291" cy="1266624"/>
            </a:xfrm>
            <a:solidFill>
              <a:schemeClr val="accent3"/>
            </a:solidFill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22B6CAA-ACC9-E44D-8BF1-2DC696C3736D}"/>
                  </a:ext>
                </a:extLst>
              </p:cNvPr>
              <p:cNvGrpSpPr/>
              <p:nvPr/>
            </p:nvGrpSpPr>
            <p:grpSpPr>
              <a:xfrm>
                <a:off x="2804069" y="7147518"/>
                <a:ext cx="617676" cy="1266624"/>
                <a:chOff x="6126163" y="2070100"/>
                <a:chExt cx="1755775" cy="3600450"/>
              </a:xfrm>
              <a:grpFill/>
            </p:grpSpPr>
            <p:sp>
              <p:nvSpPr>
                <p:cNvPr id="104" name="Freeform 1">
                  <a:extLst>
                    <a:ext uri="{FF2B5EF4-FFF2-40B4-BE49-F238E27FC236}">
                      <a16:creationId xmlns:a16="http://schemas.microsoft.com/office/drawing/2014/main" id="{BA02F711-FCFE-0049-9A94-8ED0E0344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6163" y="2846388"/>
                  <a:ext cx="1755775" cy="2824162"/>
                </a:xfrm>
                <a:custGeom>
                  <a:avLst/>
                  <a:gdLst>
                    <a:gd name="T0" fmla="*/ 2437 w 4876"/>
                    <a:gd name="T1" fmla="*/ 0 h 7844"/>
                    <a:gd name="T2" fmla="*/ 2437 w 4876"/>
                    <a:gd name="T3" fmla="*/ 0 h 7844"/>
                    <a:gd name="T4" fmla="*/ 1281 w 4876"/>
                    <a:gd name="T5" fmla="*/ 407 h 7844"/>
                    <a:gd name="T6" fmla="*/ 1218 w 4876"/>
                    <a:gd name="T7" fmla="*/ 500 h 7844"/>
                    <a:gd name="T8" fmla="*/ 62 w 4876"/>
                    <a:gd name="T9" fmla="*/ 3312 h 7844"/>
                    <a:gd name="T10" fmla="*/ 250 w 4876"/>
                    <a:gd name="T11" fmla="*/ 3781 h 7844"/>
                    <a:gd name="T12" fmla="*/ 406 w 4876"/>
                    <a:gd name="T13" fmla="*/ 3812 h 7844"/>
                    <a:gd name="T14" fmla="*/ 718 w 4876"/>
                    <a:gd name="T15" fmla="*/ 3562 h 7844"/>
                    <a:gd name="T16" fmla="*/ 1343 w 4876"/>
                    <a:gd name="T17" fmla="*/ 2063 h 7844"/>
                    <a:gd name="T18" fmla="*/ 1406 w 4876"/>
                    <a:gd name="T19" fmla="*/ 3749 h 7844"/>
                    <a:gd name="T20" fmla="*/ 1437 w 4876"/>
                    <a:gd name="T21" fmla="*/ 4062 h 7844"/>
                    <a:gd name="T22" fmla="*/ 1218 w 4876"/>
                    <a:gd name="T23" fmla="*/ 7343 h 7844"/>
                    <a:gd name="T24" fmla="*/ 1625 w 4876"/>
                    <a:gd name="T25" fmla="*/ 7843 h 7844"/>
                    <a:gd name="T26" fmla="*/ 1656 w 4876"/>
                    <a:gd name="T27" fmla="*/ 7843 h 7844"/>
                    <a:gd name="T28" fmla="*/ 2125 w 4876"/>
                    <a:gd name="T29" fmla="*/ 7406 h 7844"/>
                    <a:gd name="T30" fmla="*/ 2312 w 4876"/>
                    <a:gd name="T31" fmla="*/ 4218 h 7844"/>
                    <a:gd name="T32" fmla="*/ 2437 w 4876"/>
                    <a:gd name="T33" fmla="*/ 4062 h 7844"/>
                    <a:gd name="T34" fmla="*/ 2562 w 4876"/>
                    <a:gd name="T35" fmla="*/ 4218 h 7844"/>
                    <a:gd name="T36" fmla="*/ 2718 w 4876"/>
                    <a:gd name="T37" fmla="*/ 7406 h 7844"/>
                    <a:gd name="T38" fmla="*/ 3187 w 4876"/>
                    <a:gd name="T39" fmla="*/ 7843 h 7844"/>
                    <a:gd name="T40" fmla="*/ 3218 w 4876"/>
                    <a:gd name="T41" fmla="*/ 7843 h 7844"/>
                    <a:gd name="T42" fmla="*/ 3656 w 4876"/>
                    <a:gd name="T43" fmla="*/ 7343 h 7844"/>
                    <a:gd name="T44" fmla="*/ 3437 w 4876"/>
                    <a:gd name="T45" fmla="*/ 4062 h 7844"/>
                    <a:gd name="T46" fmla="*/ 3437 w 4876"/>
                    <a:gd name="T47" fmla="*/ 3749 h 7844"/>
                    <a:gd name="T48" fmla="*/ 3500 w 4876"/>
                    <a:gd name="T49" fmla="*/ 2063 h 7844"/>
                    <a:gd name="T50" fmla="*/ 4125 w 4876"/>
                    <a:gd name="T51" fmla="*/ 3562 h 7844"/>
                    <a:gd name="T52" fmla="*/ 4468 w 4876"/>
                    <a:gd name="T53" fmla="*/ 3812 h 7844"/>
                    <a:gd name="T54" fmla="*/ 4593 w 4876"/>
                    <a:gd name="T55" fmla="*/ 3781 h 7844"/>
                    <a:gd name="T56" fmla="*/ 4781 w 4876"/>
                    <a:gd name="T57" fmla="*/ 3312 h 7844"/>
                    <a:gd name="T58" fmla="*/ 3656 w 4876"/>
                    <a:gd name="T59" fmla="*/ 500 h 7844"/>
                    <a:gd name="T60" fmla="*/ 3562 w 4876"/>
                    <a:gd name="T61" fmla="*/ 407 h 7844"/>
                    <a:gd name="T62" fmla="*/ 2437 w 4876"/>
                    <a:gd name="T63" fmla="*/ 0 h 7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6" h="7844">
                      <a:moveTo>
                        <a:pt x="2437" y="0"/>
                      </a:moveTo>
                      <a:lnTo>
                        <a:pt x="2437" y="0"/>
                      </a:lnTo>
                      <a:cubicBezTo>
                        <a:pt x="1531" y="0"/>
                        <a:pt x="1281" y="407"/>
                        <a:pt x="1281" y="407"/>
                      </a:cubicBezTo>
                      <a:cubicBezTo>
                        <a:pt x="1250" y="438"/>
                        <a:pt x="1218" y="469"/>
                        <a:pt x="1218" y="500"/>
                      </a:cubicBezTo>
                      <a:cubicBezTo>
                        <a:pt x="62" y="3312"/>
                        <a:pt x="62" y="3312"/>
                        <a:pt x="62" y="3312"/>
                      </a:cubicBezTo>
                      <a:cubicBezTo>
                        <a:pt x="0" y="3499"/>
                        <a:pt x="62" y="3687"/>
                        <a:pt x="250" y="3781"/>
                      </a:cubicBezTo>
                      <a:cubicBezTo>
                        <a:pt x="312" y="3781"/>
                        <a:pt x="343" y="3812"/>
                        <a:pt x="406" y="3812"/>
                      </a:cubicBezTo>
                      <a:cubicBezTo>
                        <a:pt x="531" y="3812"/>
                        <a:pt x="656" y="3718"/>
                        <a:pt x="718" y="3562"/>
                      </a:cubicBezTo>
                      <a:cubicBezTo>
                        <a:pt x="1343" y="2063"/>
                        <a:pt x="1343" y="2063"/>
                        <a:pt x="1343" y="2063"/>
                      </a:cubicBezTo>
                      <a:cubicBezTo>
                        <a:pt x="1406" y="3749"/>
                        <a:pt x="1406" y="3749"/>
                        <a:pt x="1406" y="3749"/>
                      </a:cubicBezTo>
                      <a:cubicBezTo>
                        <a:pt x="1437" y="4062"/>
                        <a:pt x="1437" y="4062"/>
                        <a:pt x="1437" y="4062"/>
                      </a:cubicBezTo>
                      <a:cubicBezTo>
                        <a:pt x="1218" y="7343"/>
                        <a:pt x="1218" y="7343"/>
                        <a:pt x="1218" y="7343"/>
                      </a:cubicBezTo>
                      <a:cubicBezTo>
                        <a:pt x="1187" y="7593"/>
                        <a:pt x="1375" y="7812"/>
                        <a:pt x="1625" y="7843"/>
                      </a:cubicBezTo>
                      <a:cubicBezTo>
                        <a:pt x="1656" y="7843"/>
                        <a:pt x="1656" y="7843"/>
                        <a:pt x="1656" y="7843"/>
                      </a:cubicBezTo>
                      <a:cubicBezTo>
                        <a:pt x="1906" y="7843"/>
                        <a:pt x="2093" y="7656"/>
                        <a:pt x="2125" y="7406"/>
                      </a:cubicBezTo>
                      <a:cubicBezTo>
                        <a:pt x="2312" y="4218"/>
                        <a:pt x="2312" y="4218"/>
                        <a:pt x="2312" y="4218"/>
                      </a:cubicBezTo>
                      <a:cubicBezTo>
                        <a:pt x="2312" y="4218"/>
                        <a:pt x="2312" y="4062"/>
                        <a:pt x="2437" y="4062"/>
                      </a:cubicBezTo>
                      <a:cubicBezTo>
                        <a:pt x="2562" y="4062"/>
                        <a:pt x="2562" y="4218"/>
                        <a:pt x="2562" y="4218"/>
                      </a:cubicBezTo>
                      <a:cubicBezTo>
                        <a:pt x="2718" y="7406"/>
                        <a:pt x="2718" y="7406"/>
                        <a:pt x="2718" y="7406"/>
                      </a:cubicBezTo>
                      <a:cubicBezTo>
                        <a:pt x="2750" y="7656"/>
                        <a:pt x="2937" y="7843"/>
                        <a:pt x="3187" y="7843"/>
                      </a:cubicBezTo>
                      <a:lnTo>
                        <a:pt x="3218" y="7843"/>
                      </a:lnTo>
                      <a:cubicBezTo>
                        <a:pt x="3468" y="7812"/>
                        <a:pt x="3656" y="7593"/>
                        <a:pt x="3656" y="7343"/>
                      </a:cubicBezTo>
                      <a:cubicBezTo>
                        <a:pt x="3437" y="4062"/>
                        <a:pt x="3437" y="4062"/>
                        <a:pt x="3437" y="4062"/>
                      </a:cubicBezTo>
                      <a:cubicBezTo>
                        <a:pt x="3437" y="3749"/>
                        <a:pt x="3437" y="3749"/>
                        <a:pt x="3437" y="3749"/>
                      </a:cubicBezTo>
                      <a:cubicBezTo>
                        <a:pt x="3500" y="2063"/>
                        <a:pt x="3500" y="2063"/>
                        <a:pt x="3500" y="2063"/>
                      </a:cubicBezTo>
                      <a:cubicBezTo>
                        <a:pt x="4125" y="3562"/>
                        <a:pt x="4125" y="3562"/>
                        <a:pt x="4125" y="3562"/>
                      </a:cubicBezTo>
                      <a:cubicBezTo>
                        <a:pt x="4187" y="3718"/>
                        <a:pt x="4312" y="3812"/>
                        <a:pt x="4468" y="3812"/>
                      </a:cubicBezTo>
                      <a:cubicBezTo>
                        <a:pt x="4500" y="3812"/>
                        <a:pt x="4562" y="3781"/>
                        <a:pt x="4593" y="3781"/>
                      </a:cubicBezTo>
                      <a:cubicBezTo>
                        <a:pt x="4781" y="3687"/>
                        <a:pt x="4875" y="3499"/>
                        <a:pt x="4781" y="3312"/>
                      </a:cubicBezTo>
                      <a:cubicBezTo>
                        <a:pt x="3656" y="500"/>
                        <a:pt x="3656" y="500"/>
                        <a:pt x="3656" y="500"/>
                      </a:cubicBezTo>
                      <a:cubicBezTo>
                        <a:pt x="3625" y="469"/>
                        <a:pt x="3593" y="438"/>
                        <a:pt x="3562" y="407"/>
                      </a:cubicBezTo>
                      <a:cubicBezTo>
                        <a:pt x="3562" y="407"/>
                        <a:pt x="3312" y="0"/>
                        <a:pt x="2437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Freeform 2">
                  <a:extLst>
                    <a:ext uri="{FF2B5EF4-FFF2-40B4-BE49-F238E27FC236}">
                      <a16:creationId xmlns:a16="http://schemas.microsoft.com/office/drawing/2014/main" id="{46D74784-4456-9641-A8AD-5BD035048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7025" y="2070100"/>
                  <a:ext cx="641350" cy="641350"/>
                </a:xfrm>
                <a:custGeom>
                  <a:avLst/>
                  <a:gdLst>
                    <a:gd name="T0" fmla="*/ 906 w 1782"/>
                    <a:gd name="T1" fmla="*/ 0 h 1782"/>
                    <a:gd name="T2" fmla="*/ 906 w 1782"/>
                    <a:gd name="T3" fmla="*/ 0 h 1782"/>
                    <a:gd name="T4" fmla="*/ 0 w 1782"/>
                    <a:gd name="T5" fmla="*/ 906 h 1782"/>
                    <a:gd name="T6" fmla="*/ 906 w 1782"/>
                    <a:gd name="T7" fmla="*/ 1781 h 1782"/>
                    <a:gd name="T8" fmla="*/ 1781 w 1782"/>
                    <a:gd name="T9" fmla="*/ 906 h 1782"/>
                    <a:gd name="T10" fmla="*/ 906 w 1782"/>
                    <a:gd name="T11" fmla="*/ 0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82" h="1782">
                      <a:moveTo>
                        <a:pt x="906" y="0"/>
                      </a:moveTo>
                      <a:lnTo>
                        <a:pt x="906" y="0"/>
                      </a:lnTo>
                      <a:cubicBezTo>
                        <a:pt x="406" y="0"/>
                        <a:pt x="0" y="406"/>
                        <a:pt x="0" y="906"/>
                      </a:cubicBezTo>
                      <a:cubicBezTo>
                        <a:pt x="0" y="1406"/>
                        <a:pt x="406" y="1781"/>
                        <a:pt x="906" y="1781"/>
                      </a:cubicBezTo>
                      <a:cubicBezTo>
                        <a:pt x="1375" y="1781"/>
                        <a:pt x="1781" y="1406"/>
                        <a:pt x="1781" y="906"/>
                      </a:cubicBezTo>
                      <a:cubicBezTo>
                        <a:pt x="1781" y="406"/>
                        <a:pt x="1375" y="0"/>
                        <a:pt x="90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27CD5711-1A72-604D-9BD3-A78ECA659AFB}"/>
                  </a:ext>
                </a:extLst>
              </p:cNvPr>
              <p:cNvGrpSpPr/>
              <p:nvPr/>
            </p:nvGrpSpPr>
            <p:grpSpPr>
              <a:xfrm>
                <a:off x="2241454" y="7147518"/>
                <a:ext cx="622770" cy="1266624"/>
                <a:chOff x="1625600" y="2216150"/>
                <a:chExt cx="1687513" cy="3432175"/>
              </a:xfrm>
              <a:grpFill/>
            </p:grpSpPr>
            <p:sp>
              <p:nvSpPr>
                <p:cNvPr id="102" name="Freeform 3">
                  <a:extLst>
                    <a:ext uri="{FF2B5EF4-FFF2-40B4-BE49-F238E27FC236}">
                      <a16:creationId xmlns:a16="http://schemas.microsoft.com/office/drawing/2014/main" id="{7EBA6AA1-31AB-F345-B590-32F18159F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600" y="2959100"/>
                  <a:ext cx="1687513" cy="2689225"/>
                </a:xfrm>
                <a:custGeom>
                  <a:avLst/>
                  <a:gdLst>
                    <a:gd name="T0" fmla="*/ 2344 w 4689"/>
                    <a:gd name="T1" fmla="*/ 0 h 7469"/>
                    <a:gd name="T2" fmla="*/ 2344 w 4689"/>
                    <a:gd name="T3" fmla="*/ 0 h 7469"/>
                    <a:gd name="T4" fmla="*/ 1251 w 4689"/>
                    <a:gd name="T5" fmla="*/ 375 h 7469"/>
                    <a:gd name="T6" fmla="*/ 1188 w 4689"/>
                    <a:gd name="T7" fmla="*/ 469 h 7469"/>
                    <a:gd name="T8" fmla="*/ 1126 w 4689"/>
                    <a:gd name="T9" fmla="*/ 594 h 7469"/>
                    <a:gd name="T10" fmla="*/ 94 w 4689"/>
                    <a:gd name="T11" fmla="*/ 3155 h 7469"/>
                    <a:gd name="T12" fmla="*/ 282 w 4689"/>
                    <a:gd name="T13" fmla="*/ 3624 h 7469"/>
                    <a:gd name="T14" fmla="*/ 407 w 4689"/>
                    <a:gd name="T15" fmla="*/ 3624 h 7469"/>
                    <a:gd name="T16" fmla="*/ 719 w 4689"/>
                    <a:gd name="T17" fmla="*/ 3436 h 7469"/>
                    <a:gd name="T18" fmla="*/ 1376 w 4689"/>
                    <a:gd name="T19" fmla="*/ 1812 h 7469"/>
                    <a:gd name="T20" fmla="*/ 1376 w 4689"/>
                    <a:gd name="T21" fmla="*/ 1844 h 7469"/>
                    <a:gd name="T22" fmla="*/ 532 w 4689"/>
                    <a:gd name="T23" fmla="*/ 4874 h 7469"/>
                    <a:gd name="T24" fmla="*/ 1376 w 4689"/>
                    <a:gd name="T25" fmla="*/ 4718 h 7469"/>
                    <a:gd name="T26" fmla="*/ 1251 w 4689"/>
                    <a:gd name="T27" fmla="*/ 7061 h 7469"/>
                    <a:gd name="T28" fmla="*/ 1594 w 4689"/>
                    <a:gd name="T29" fmla="*/ 7468 h 7469"/>
                    <a:gd name="T30" fmla="*/ 1626 w 4689"/>
                    <a:gd name="T31" fmla="*/ 7468 h 7469"/>
                    <a:gd name="T32" fmla="*/ 2001 w 4689"/>
                    <a:gd name="T33" fmla="*/ 7093 h 7469"/>
                    <a:gd name="T34" fmla="*/ 2188 w 4689"/>
                    <a:gd name="T35" fmla="*/ 4655 h 7469"/>
                    <a:gd name="T36" fmla="*/ 2344 w 4689"/>
                    <a:gd name="T37" fmla="*/ 4624 h 7469"/>
                    <a:gd name="T38" fmla="*/ 2532 w 4689"/>
                    <a:gd name="T39" fmla="*/ 4655 h 7469"/>
                    <a:gd name="T40" fmla="*/ 2688 w 4689"/>
                    <a:gd name="T41" fmla="*/ 7093 h 7469"/>
                    <a:gd name="T42" fmla="*/ 3094 w 4689"/>
                    <a:gd name="T43" fmla="*/ 7468 h 7469"/>
                    <a:gd name="T44" fmla="*/ 3126 w 4689"/>
                    <a:gd name="T45" fmla="*/ 7468 h 7469"/>
                    <a:gd name="T46" fmla="*/ 3469 w 4689"/>
                    <a:gd name="T47" fmla="*/ 7061 h 7469"/>
                    <a:gd name="T48" fmla="*/ 3313 w 4689"/>
                    <a:gd name="T49" fmla="*/ 4718 h 7469"/>
                    <a:gd name="T50" fmla="*/ 4188 w 4689"/>
                    <a:gd name="T51" fmla="*/ 4874 h 7469"/>
                    <a:gd name="T52" fmla="*/ 3344 w 4689"/>
                    <a:gd name="T53" fmla="*/ 1844 h 7469"/>
                    <a:gd name="T54" fmla="*/ 3344 w 4689"/>
                    <a:gd name="T55" fmla="*/ 1812 h 7469"/>
                    <a:gd name="T56" fmla="*/ 4001 w 4689"/>
                    <a:gd name="T57" fmla="*/ 3436 h 7469"/>
                    <a:gd name="T58" fmla="*/ 4313 w 4689"/>
                    <a:gd name="T59" fmla="*/ 3624 h 7469"/>
                    <a:gd name="T60" fmla="*/ 4438 w 4689"/>
                    <a:gd name="T61" fmla="*/ 3624 h 7469"/>
                    <a:gd name="T62" fmla="*/ 4626 w 4689"/>
                    <a:gd name="T63" fmla="*/ 3155 h 7469"/>
                    <a:gd name="T64" fmla="*/ 3594 w 4689"/>
                    <a:gd name="T65" fmla="*/ 594 h 7469"/>
                    <a:gd name="T66" fmla="*/ 3532 w 4689"/>
                    <a:gd name="T67" fmla="*/ 469 h 7469"/>
                    <a:gd name="T68" fmla="*/ 3469 w 4689"/>
                    <a:gd name="T69" fmla="*/ 375 h 7469"/>
                    <a:gd name="T70" fmla="*/ 2344 w 4689"/>
                    <a:gd name="T71" fmla="*/ 0 h 7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9" h="7469">
                      <a:moveTo>
                        <a:pt x="2344" y="0"/>
                      </a:moveTo>
                      <a:lnTo>
                        <a:pt x="2344" y="0"/>
                      </a:lnTo>
                      <a:cubicBezTo>
                        <a:pt x="1501" y="0"/>
                        <a:pt x="1251" y="375"/>
                        <a:pt x="1251" y="375"/>
                      </a:cubicBezTo>
                      <a:cubicBezTo>
                        <a:pt x="1251" y="375"/>
                        <a:pt x="1219" y="437"/>
                        <a:pt x="1188" y="469"/>
                      </a:cubicBezTo>
                      <a:cubicBezTo>
                        <a:pt x="1126" y="594"/>
                        <a:pt x="1126" y="594"/>
                        <a:pt x="1126" y="594"/>
                      </a:cubicBezTo>
                      <a:cubicBezTo>
                        <a:pt x="94" y="3155"/>
                        <a:pt x="94" y="3155"/>
                        <a:pt x="94" y="3155"/>
                      </a:cubicBezTo>
                      <a:cubicBezTo>
                        <a:pt x="0" y="3343"/>
                        <a:pt x="94" y="3530"/>
                        <a:pt x="282" y="3624"/>
                      </a:cubicBezTo>
                      <a:cubicBezTo>
                        <a:pt x="313" y="3624"/>
                        <a:pt x="376" y="3624"/>
                        <a:pt x="407" y="3624"/>
                      </a:cubicBezTo>
                      <a:cubicBezTo>
                        <a:pt x="532" y="3624"/>
                        <a:pt x="657" y="3561"/>
                        <a:pt x="719" y="3436"/>
                      </a:cubicBezTo>
                      <a:cubicBezTo>
                        <a:pt x="1376" y="1812"/>
                        <a:pt x="1376" y="1812"/>
                        <a:pt x="1376" y="1812"/>
                      </a:cubicBezTo>
                      <a:cubicBezTo>
                        <a:pt x="1376" y="1844"/>
                        <a:pt x="1376" y="1844"/>
                        <a:pt x="1376" y="1844"/>
                      </a:cubicBezTo>
                      <a:cubicBezTo>
                        <a:pt x="532" y="4874"/>
                        <a:pt x="532" y="4874"/>
                        <a:pt x="532" y="4874"/>
                      </a:cubicBezTo>
                      <a:cubicBezTo>
                        <a:pt x="532" y="4874"/>
                        <a:pt x="876" y="4780"/>
                        <a:pt x="1376" y="4718"/>
                      </a:cubicBezTo>
                      <a:cubicBezTo>
                        <a:pt x="1251" y="7061"/>
                        <a:pt x="1251" y="7061"/>
                        <a:pt x="1251" y="7061"/>
                      </a:cubicBezTo>
                      <a:cubicBezTo>
                        <a:pt x="1219" y="7280"/>
                        <a:pt x="1376" y="7468"/>
                        <a:pt x="1594" y="7468"/>
                      </a:cubicBezTo>
                      <a:lnTo>
                        <a:pt x="1626" y="7468"/>
                      </a:lnTo>
                      <a:cubicBezTo>
                        <a:pt x="1844" y="7468"/>
                        <a:pt x="2001" y="7311"/>
                        <a:pt x="2001" y="7093"/>
                      </a:cubicBezTo>
                      <a:cubicBezTo>
                        <a:pt x="2188" y="4655"/>
                        <a:pt x="2188" y="4655"/>
                        <a:pt x="2188" y="4655"/>
                      </a:cubicBezTo>
                      <a:cubicBezTo>
                        <a:pt x="2251" y="4655"/>
                        <a:pt x="2282" y="4624"/>
                        <a:pt x="2344" y="4624"/>
                      </a:cubicBezTo>
                      <a:cubicBezTo>
                        <a:pt x="2407" y="4624"/>
                        <a:pt x="2469" y="4655"/>
                        <a:pt x="2532" y="4655"/>
                      </a:cubicBezTo>
                      <a:cubicBezTo>
                        <a:pt x="2688" y="7093"/>
                        <a:pt x="2688" y="7093"/>
                        <a:pt x="2688" y="7093"/>
                      </a:cubicBezTo>
                      <a:cubicBezTo>
                        <a:pt x="2719" y="7311"/>
                        <a:pt x="2876" y="7468"/>
                        <a:pt x="3094" y="7468"/>
                      </a:cubicBezTo>
                      <a:cubicBezTo>
                        <a:pt x="3094" y="7468"/>
                        <a:pt x="3094" y="7468"/>
                        <a:pt x="3126" y="7468"/>
                      </a:cubicBezTo>
                      <a:cubicBezTo>
                        <a:pt x="3344" y="7468"/>
                        <a:pt x="3501" y="7280"/>
                        <a:pt x="3469" y="7061"/>
                      </a:cubicBezTo>
                      <a:cubicBezTo>
                        <a:pt x="3313" y="4718"/>
                        <a:pt x="3313" y="4718"/>
                        <a:pt x="3313" y="4718"/>
                      </a:cubicBezTo>
                      <a:cubicBezTo>
                        <a:pt x="3844" y="4780"/>
                        <a:pt x="4188" y="4874"/>
                        <a:pt x="4188" y="4874"/>
                      </a:cubicBezTo>
                      <a:cubicBezTo>
                        <a:pt x="3344" y="1844"/>
                        <a:pt x="3344" y="1844"/>
                        <a:pt x="3344" y="1844"/>
                      </a:cubicBezTo>
                      <a:cubicBezTo>
                        <a:pt x="3344" y="1812"/>
                        <a:pt x="3344" y="1812"/>
                        <a:pt x="3344" y="1812"/>
                      </a:cubicBezTo>
                      <a:cubicBezTo>
                        <a:pt x="4001" y="3436"/>
                        <a:pt x="4001" y="3436"/>
                        <a:pt x="4001" y="3436"/>
                      </a:cubicBezTo>
                      <a:cubicBezTo>
                        <a:pt x="4063" y="3561"/>
                        <a:pt x="4188" y="3624"/>
                        <a:pt x="4313" y="3624"/>
                      </a:cubicBezTo>
                      <a:cubicBezTo>
                        <a:pt x="4344" y="3624"/>
                        <a:pt x="4407" y="3624"/>
                        <a:pt x="4438" y="3624"/>
                      </a:cubicBezTo>
                      <a:cubicBezTo>
                        <a:pt x="4626" y="3530"/>
                        <a:pt x="4688" y="3343"/>
                        <a:pt x="4626" y="3155"/>
                      </a:cubicBezTo>
                      <a:cubicBezTo>
                        <a:pt x="3594" y="594"/>
                        <a:pt x="3594" y="594"/>
                        <a:pt x="3594" y="594"/>
                      </a:cubicBezTo>
                      <a:cubicBezTo>
                        <a:pt x="3532" y="469"/>
                        <a:pt x="3532" y="469"/>
                        <a:pt x="3532" y="469"/>
                      </a:cubicBezTo>
                      <a:cubicBezTo>
                        <a:pt x="3501" y="437"/>
                        <a:pt x="3469" y="375"/>
                        <a:pt x="3469" y="375"/>
                      </a:cubicBezTo>
                      <a:cubicBezTo>
                        <a:pt x="3469" y="375"/>
                        <a:pt x="3219" y="0"/>
                        <a:pt x="234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Freeform 4">
                  <a:extLst>
                    <a:ext uri="{FF2B5EF4-FFF2-40B4-BE49-F238E27FC236}">
                      <a16:creationId xmlns:a16="http://schemas.microsoft.com/office/drawing/2014/main" id="{14CF4223-CB00-5F44-A3D9-E41503D0B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350" y="2216150"/>
                  <a:ext cx="619125" cy="608013"/>
                </a:xfrm>
                <a:custGeom>
                  <a:avLst/>
                  <a:gdLst>
                    <a:gd name="T0" fmla="*/ 843 w 1719"/>
                    <a:gd name="T1" fmla="*/ 0 h 1689"/>
                    <a:gd name="T2" fmla="*/ 843 w 1719"/>
                    <a:gd name="T3" fmla="*/ 0 h 1689"/>
                    <a:gd name="T4" fmla="*/ 0 w 1719"/>
                    <a:gd name="T5" fmla="*/ 844 h 1689"/>
                    <a:gd name="T6" fmla="*/ 843 w 1719"/>
                    <a:gd name="T7" fmla="*/ 1688 h 1689"/>
                    <a:gd name="T8" fmla="*/ 1718 w 1719"/>
                    <a:gd name="T9" fmla="*/ 844 h 1689"/>
                    <a:gd name="T10" fmla="*/ 843 w 1719"/>
                    <a:gd name="T11" fmla="*/ 0 h 1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19" h="1689">
                      <a:moveTo>
                        <a:pt x="843" y="0"/>
                      </a:moveTo>
                      <a:lnTo>
                        <a:pt x="843" y="0"/>
                      </a:lnTo>
                      <a:cubicBezTo>
                        <a:pt x="375" y="0"/>
                        <a:pt x="0" y="375"/>
                        <a:pt x="0" y="844"/>
                      </a:cubicBezTo>
                      <a:cubicBezTo>
                        <a:pt x="0" y="1313"/>
                        <a:pt x="375" y="1688"/>
                        <a:pt x="843" y="1688"/>
                      </a:cubicBezTo>
                      <a:cubicBezTo>
                        <a:pt x="1343" y="1688"/>
                        <a:pt x="1718" y="1313"/>
                        <a:pt x="1718" y="844"/>
                      </a:cubicBezTo>
                      <a:cubicBezTo>
                        <a:pt x="1718" y="375"/>
                        <a:pt x="1343" y="0"/>
                        <a:pt x="843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7" name="Grupo 349">
            <a:extLst>
              <a:ext uri="{FF2B5EF4-FFF2-40B4-BE49-F238E27FC236}">
                <a16:creationId xmlns:a16="http://schemas.microsoft.com/office/drawing/2014/main" id="{2975897E-549E-1846-9BA8-0D5D8DD907F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83F01FBB-3CF5-2E47-AA99-C9D0E2197952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6E7A8784-8FD0-024C-AA1E-8E351DB8021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30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FA2A8-38DF-E14B-9FEE-F87175601E3F}"/>
              </a:ext>
            </a:extLst>
          </p:cNvPr>
          <p:cNvGrpSpPr/>
          <p:nvPr/>
        </p:nvGrpSpPr>
        <p:grpSpPr>
          <a:xfrm>
            <a:off x="1266867" y="4366012"/>
            <a:ext cx="21843916" cy="8026654"/>
            <a:chOff x="1266867" y="4366012"/>
            <a:chExt cx="21843916" cy="80266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4A55AB-E34A-0745-B83D-8F94DD6EDF2A}"/>
                </a:ext>
              </a:extLst>
            </p:cNvPr>
            <p:cNvGrpSpPr/>
            <p:nvPr/>
          </p:nvGrpSpPr>
          <p:grpSpPr>
            <a:xfrm>
              <a:off x="1266867" y="4366012"/>
              <a:ext cx="8788934" cy="8026654"/>
              <a:chOff x="1809792" y="4366012"/>
              <a:chExt cx="8788934" cy="8026654"/>
            </a:xfrm>
          </p:grpSpPr>
          <p:graphicFrame>
            <p:nvGraphicFramePr>
              <p:cNvPr id="57" name="Chart 56">
                <a:extLst>
                  <a:ext uri="{FF2B5EF4-FFF2-40B4-BE49-F238E27FC236}">
                    <a16:creationId xmlns:a16="http://schemas.microsoft.com/office/drawing/2014/main" id="{26A8DE36-5D37-BD4E-BC31-7683F04C3FD7}"/>
                  </a:ext>
                </a:extLst>
              </p:cNvPr>
              <p:cNvGraphicFramePr/>
              <p:nvPr/>
            </p:nvGraphicFramePr>
            <p:xfrm>
              <a:off x="1809792" y="4366012"/>
              <a:ext cx="2847896" cy="26698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2" name="Subtitle 2">
                <a:extLst>
                  <a:ext uri="{FF2B5EF4-FFF2-40B4-BE49-F238E27FC236}">
                    <a16:creationId xmlns:a16="http://schemas.microsoft.com/office/drawing/2014/main" id="{66F7759F-2568-2B44-9566-69D1EBB75A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1677" y="5393603"/>
                <a:ext cx="5827049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DB33598-8263-CF47-B3AC-14BFD50A99DF}"/>
                  </a:ext>
                </a:extLst>
              </p:cNvPr>
              <p:cNvSpPr/>
              <p:nvPr/>
            </p:nvSpPr>
            <p:spPr>
              <a:xfrm>
                <a:off x="4920533" y="4747272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graphicFrame>
            <p:nvGraphicFramePr>
              <p:cNvPr id="66" name="Chart 65">
                <a:extLst>
                  <a:ext uri="{FF2B5EF4-FFF2-40B4-BE49-F238E27FC236}">
                    <a16:creationId xmlns:a16="http://schemas.microsoft.com/office/drawing/2014/main" id="{676F6FD2-F69B-4E42-8962-889A9904ACC1}"/>
                  </a:ext>
                </a:extLst>
              </p:cNvPr>
              <p:cNvGraphicFramePr/>
              <p:nvPr/>
            </p:nvGraphicFramePr>
            <p:xfrm>
              <a:off x="1809792" y="7035862"/>
              <a:ext cx="2847896" cy="26698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7" name="Subtitle 2">
                <a:extLst>
                  <a:ext uri="{FF2B5EF4-FFF2-40B4-BE49-F238E27FC236}">
                    <a16:creationId xmlns:a16="http://schemas.microsoft.com/office/drawing/2014/main" id="{D089229C-5EA5-6C41-BF25-F37AB68CB1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1677" y="8063453"/>
                <a:ext cx="5827049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A56A716-625C-FE4B-961E-6FC1BB6BA463}"/>
                  </a:ext>
                </a:extLst>
              </p:cNvPr>
              <p:cNvSpPr/>
              <p:nvPr/>
            </p:nvSpPr>
            <p:spPr>
              <a:xfrm>
                <a:off x="4920533" y="7417122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graphicFrame>
            <p:nvGraphicFramePr>
              <p:cNvPr id="69" name="Chart 68">
                <a:extLst>
                  <a:ext uri="{FF2B5EF4-FFF2-40B4-BE49-F238E27FC236}">
                    <a16:creationId xmlns:a16="http://schemas.microsoft.com/office/drawing/2014/main" id="{73283D99-D5ED-B443-9230-594E16FB350F}"/>
                  </a:ext>
                </a:extLst>
              </p:cNvPr>
              <p:cNvGraphicFramePr/>
              <p:nvPr/>
            </p:nvGraphicFramePr>
            <p:xfrm>
              <a:off x="1809792" y="9722816"/>
              <a:ext cx="2847896" cy="26698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0" name="Subtitle 2">
                <a:extLst>
                  <a:ext uri="{FF2B5EF4-FFF2-40B4-BE49-F238E27FC236}">
                    <a16:creationId xmlns:a16="http://schemas.microsoft.com/office/drawing/2014/main" id="{0FF37497-79E1-2441-99E7-2CD7DEBA1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1677" y="10750407"/>
                <a:ext cx="5827049" cy="1260998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299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E75648A-4A5C-9B4E-958C-F6668CE4AD47}"/>
                  </a:ext>
                </a:extLst>
              </p:cNvPr>
              <p:cNvSpPr/>
              <p:nvPr/>
            </p:nvSpPr>
            <p:spPr>
              <a:xfrm>
                <a:off x="4920533" y="10104076"/>
                <a:ext cx="43962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AEEDFBD-26B9-5341-B88E-E4726A380145}"/>
                  </a:ext>
                </a:extLst>
              </p:cNvPr>
              <p:cNvGrpSpPr/>
              <p:nvPr/>
            </p:nvGrpSpPr>
            <p:grpSpPr>
              <a:xfrm>
                <a:off x="3009080" y="7863182"/>
                <a:ext cx="486536" cy="997702"/>
                <a:chOff x="6126163" y="2070100"/>
                <a:chExt cx="1755775" cy="3600450"/>
              </a:xfrm>
              <a:solidFill>
                <a:schemeClr val="accent2"/>
              </a:solidFill>
            </p:grpSpPr>
            <p:sp>
              <p:nvSpPr>
                <p:cNvPr id="86" name="Freeform 1">
                  <a:extLst>
                    <a:ext uri="{FF2B5EF4-FFF2-40B4-BE49-F238E27FC236}">
                      <a16:creationId xmlns:a16="http://schemas.microsoft.com/office/drawing/2014/main" id="{9D90E390-6FB0-2142-B851-6CAADB9ECF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6163" y="2846388"/>
                  <a:ext cx="1755775" cy="2824162"/>
                </a:xfrm>
                <a:custGeom>
                  <a:avLst/>
                  <a:gdLst>
                    <a:gd name="T0" fmla="*/ 2437 w 4876"/>
                    <a:gd name="T1" fmla="*/ 0 h 7844"/>
                    <a:gd name="T2" fmla="*/ 2437 w 4876"/>
                    <a:gd name="T3" fmla="*/ 0 h 7844"/>
                    <a:gd name="T4" fmla="*/ 1281 w 4876"/>
                    <a:gd name="T5" fmla="*/ 407 h 7844"/>
                    <a:gd name="T6" fmla="*/ 1218 w 4876"/>
                    <a:gd name="T7" fmla="*/ 500 h 7844"/>
                    <a:gd name="T8" fmla="*/ 62 w 4876"/>
                    <a:gd name="T9" fmla="*/ 3312 h 7844"/>
                    <a:gd name="T10" fmla="*/ 250 w 4876"/>
                    <a:gd name="T11" fmla="*/ 3781 h 7844"/>
                    <a:gd name="T12" fmla="*/ 406 w 4876"/>
                    <a:gd name="T13" fmla="*/ 3812 h 7844"/>
                    <a:gd name="T14" fmla="*/ 718 w 4876"/>
                    <a:gd name="T15" fmla="*/ 3562 h 7844"/>
                    <a:gd name="T16" fmla="*/ 1343 w 4876"/>
                    <a:gd name="T17" fmla="*/ 2063 h 7844"/>
                    <a:gd name="T18" fmla="*/ 1406 w 4876"/>
                    <a:gd name="T19" fmla="*/ 3749 h 7844"/>
                    <a:gd name="T20" fmla="*/ 1437 w 4876"/>
                    <a:gd name="T21" fmla="*/ 4062 h 7844"/>
                    <a:gd name="T22" fmla="*/ 1218 w 4876"/>
                    <a:gd name="T23" fmla="*/ 7343 h 7844"/>
                    <a:gd name="T24" fmla="*/ 1625 w 4876"/>
                    <a:gd name="T25" fmla="*/ 7843 h 7844"/>
                    <a:gd name="T26" fmla="*/ 1656 w 4876"/>
                    <a:gd name="T27" fmla="*/ 7843 h 7844"/>
                    <a:gd name="T28" fmla="*/ 2125 w 4876"/>
                    <a:gd name="T29" fmla="*/ 7406 h 7844"/>
                    <a:gd name="T30" fmla="*/ 2312 w 4876"/>
                    <a:gd name="T31" fmla="*/ 4218 h 7844"/>
                    <a:gd name="T32" fmla="*/ 2437 w 4876"/>
                    <a:gd name="T33" fmla="*/ 4062 h 7844"/>
                    <a:gd name="T34" fmla="*/ 2562 w 4876"/>
                    <a:gd name="T35" fmla="*/ 4218 h 7844"/>
                    <a:gd name="T36" fmla="*/ 2718 w 4876"/>
                    <a:gd name="T37" fmla="*/ 7406 h 7844"/>
                    <a:gd name="T38" fmla="*/ 3187 w 4876"/>
                    <a:gd name="T39" fmla="*/ 7843 h 7844"/>
                    <a:gd name="T40" fmla="*/ 3218 w 4876"/>
                    <a:gd name="T41" fmla="*/ 7843 h 7844"/>
                    <a:gd name="T42" fmla="*/ 3656 w 4876"/>
                    <a:gd name="T43" fmla="*/ 7343 h 7844"/>
                    <a:gd name="T44" fmla="*/ 3437 w 4876"/>
                    <a:gd name="T45" fmla="*/ 4062 h 7844"/>
                    <a:gd name="T46" fmla="*/ 3437 w 4876"/>
                    <a:gd name="T47" fmla="*/ 3749 h 7844"/>
                    <a:gd name="T48" fmla="*/ 3500 w 4876"/>
                    <a:gd name="T49" fmla="*/ 2063 h 7844"/>
                    <a:gd name="T50" fmla="*/ 4125 w 4876"/>
                    <a:gd name="T51" fmla="*/ 3562 h 7844"/>
                    <a:gd name="T52" fmla="*/ 4468 w 4876"/>
                    <a:gd name="T53" fmla="*/ 3812 h 7844"/>
                    <a:gd name="T54" fmla="*/ 4593 w 4876"/>
                    <a:gd name="T55" fmla="*/ 3781 h 7844"/>
                    <a:gd name="T56" fmla="*/ 4781 w 4876"/>
                    <a:gd name="T57" fmla="*/ 3312 h 7844"/>
                    <a:gd name="T58" fmla="*/ 3656 w 4876"/>
                    <a:gd name="T59" fmla="*/ 500 h 7844"/>
                    <a:gd name="T60" fmla="*/ 3562 w 4876"/>
                    <a:gd name="T61" fmla="*/ 407 h 7844"/>
                    <a:gd name="T62" fmla="*/ 2437 w 4876"/>
                    <a:gd name="T63" fmla="*/ 0 h 7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6" h="7844">
                      <a:moveTo>
                        <a:pt x="2437" y="0"/>
                      </a:moveTo>
                      <a:lnTo>
                        <a:pt x="2437" y="0"/>
                      </a:lnTo>
                      <a:cubicBezTo>
                        <a:pt x="1531" y="0"/>
                        <a:pt x="1281" y="407"/>
                        <a:pt x="1281" y="407"/>
                      </a:cubicBezTo>
                      <a:cubicBezTo>
                        <a:pt x="1250" y="438"/>
                        <a:pt x="1218" y="469"/>
                        <a:pt x="1218" y="500"/>
                      </a:cubicBezTo>
                      <a:cubicBezTo>
                        <a:pt x="62" y="3312"/>
                        <a:pt x="62" y="3312"/>
                        <a:pt x="62" y="3312"/>
                      </a:cubicBezTo>
                      <a:cubicBezTo>
                        <a:pt x="0" y="3499"/>
                        <a:pt x="62" y="3687"/>
                        <a:pt x="250" y="3781"/>
                      </a:cubicBezTo>
                      <a:cubicBezTo>
                        <a:pt x="312" y="3781"/>
                        <a:pt x="343" y="3812"/>
                        <a:pt x="406" y="3812"/>
                      </a:cubicBezTo>
                      <a:cubicBezTo>
                        <a:pt x="531" y="3812"/>
                        <a:pt x="656" y="3718"/>
                        <a:pt x="718" y="3562"/>
                      </a:cubicBezTo>
                      <a:cubicBezTo>
                        <a:pt x="1343" y="2063"/>
                        <a:pt x="1343" y="2063"/>
                        <a:pt x="1343" y="2063"/>
                      </a:cubicBezTo>
                      <a:cubicBezTo>
                        <a:pt x="1406" y="3749"/>
                        <a:pt x="1406" y="3749"/>
                        <a:pt x="1406" y="3749"/>
                      </a:cubicBezTo>
                      <a:cubicBezTo>
                        <a:pt x="1437" y="4062"/>
                        <a:pt x="1437" y="4062"/>
                        <a:pt x="1437" y="4062"/>
                      </a:cubicBezTo>
                      <a:cubicBezTo>
                        <a:pt x="1218" y="7343"/>
                        <a:pt x="1218" y="7343"/>
                        <a:pt x="1218" y="7343"/>
                      </a:cubicBezTo>
                      <a:cubicBezTo>
                        <a:pt x="1187" y="7593"/>
                        <a:pt x="1375" y="7812"/>
                        <a:pt x="1625" y="7843"/>
                      </a:cubicBezTo>
                      <a:cubicBezTo>
                        <a:pt x="1656" y="7843"/>
                        <a:pt x="1656" y="7843"/>
                        <a:pt x="1656" y="7843"/>
                      </a:cubicBezTo>
                      <a:cubicBezTo>
                        <a:pt x="1906" y="7843"/>
                        <a:pt x="2093" y="7656"/>
                        <a:pt x="2125" y="7406"/>
                      </a:cubicBezTo>
                      <a:cubicBezTo>
                        <a:pt x="2312" y="4218"/>
                        <a:pt x="2312" y="4218"/>
                        <a:pt x="2312" y="4218"/>
                      </a:cubicBezTo>
                      <a:cubicBezTo>
                        <a:pt x="2312" y="4218"/>
                        <a:pt x="2312" y="4062"/>
                        <a:pt x="2437" y="4062"/>
                      </a:cubicBezTo>
                      <a:cubicBezTo>
                        <a:pt x="2562" y="4062"/>
                        <a:pt x="2562" y="4218"/>
                        <a:pt x="2562" y="4218"/>
                      </a:cubicBezTo>
                      <a:cubicBezTo>
                        <a:pt x="2718" y="7406"/>
                        <a:pt x="2718" y="7406"/>
                        <a:pt x="2718" y="7406"/>
                      </a:cubicBezTo>
                      <a:cubicBezTo>
                        <a:pt x="2750" y="7656"/>
                        <a:pt x="2937" y="7843"/>
                        <a:pt x="3187" y="7843"/>
                      </a:cubicBezTo>
                      <a:lnTo>
                        <a:pt x="3218" y="7843"/>
                      </a:lnTo>
                      <a:cubicBezTo>
                        <a:pt x="3468" y="7812"/>
                        <a:pt x="3656" y="7593"/>
                        <a:pt x="3656" y="7343"/>
                      </a:cubicBezTo>
                      <a:cubicBezTo>
                        <a:pt x="3437" y="4062"/>
                        <a:pt x="3437" y="4062"/>
                        <a:pt x="3437" y="4062"/>
                      </a:cubicBezTo>
                      <a:cubicBezTo>
                        <a:pt x="3437" y="3749"/>
                        <a:pt x="3437" y="3749"/>
                        <a:pt x="3437" y="3749"/>
                      </a:cubicBezTo>
                      <a:cubicBezTo>
                        <a:pt x="3500" y="2063"/>
                        <a:pt x="3500" y="2063"/>
                        <a:pt x="3500" y="2063"/>
                      </a:cubicBezTo>
                      <a:cubicBezTo>
                        <a:pt x="4125" y="3562"/>
                        <a:pt x="4125" y="3562"/>
                        <a:pt x="4125" y="3562"/>
                      </a:cubicBezTo>
                      <a:cubicBezTo>
                        <a:pt x="4187" y="3718"/>
                        <a:pt x="4312" y="3812"/>
                        <a:pt x="4468" y="3812"/>
                      </a:cubicBezTo>
                      <a:cubicBezTo>
                        <a:pt x="4500" y="3812"/>
                        <a:pt x="4562" y="3781"/>
                        <a:pt x="4593" y="3781"/>
                      </a:cubicBezTo>
                      <a:cubicBezTo>
                        <a:pt x="4781" y="3687"/>
                        <a:pt x="4875" y="3499"/>
                        <a:pt x="4781" y="3312"/>
                      </a:cubicBezTo>
                      <a:cubicBezTo>
                        <a:pt x="3656" y="500"/>
                        <a:pt x="3656" y="500"/>
                        <a:pt x="3656" y="500"/>
                      </a:cubicBezTo>
                      <a:cubicBezTo>
                        <a:pt x="3625" y="469"/>
                        <a:pt x="3593" y="438"/>
                        <a:pt x="3562" y="407"/>
                      </a:cubicBezTo>
                      <a:cubicBezTo>
                        <a:pt x="3562" y="407"/>
                        <a:pt x="3312" y="0"/>
                        <a:pt x="2437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2">
                  <a:extLst>
                    <a:ext uri="{FF2B5EF4-FFF2-40B4-BE49-F238E27FC236}">
                      <a16:creationId xmlns:a16="http://schemas.microsoft.com/office/drawing/2014/main" id="{F7D47029-7254-DE40-9175-5F7E96272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7025" y="2070100"/>
                  <a:ext cx="641350" cy="641350"/>
                </a:xfrm>
                <a:custGeom>
                  <a:avLst/>
                  <a:gdLst>
                    <a:gd name="T0" fmla="*/ 906 w 1782"/>
                    <a:gd name="T1" fmla="*/ 0 h 1782"/>
                    <a:gd name="T2" fmla="*/ 906 w 1782"/>
                    <a:gd name="T3" fmla="*/ 0 h 1782"/>
                    <a:gd name="T4" fmla="*/ 0 w 1782"/>
                    <a:gd name="T5" fmla="*/ 906 h 1782"/>
                    <a:gd name="T6" fmla="*/ 906 w 1782"/>
                    <a:gd name="T7" fmla="*/ 1781 h 1782"/>
                    <a:gd name="T8" fmla="*/ 1781 w 1782"/>
                    <a:gd name="T9" fmla="*/ 906 h 1782"/>
                    <a:gd name="T10" fmla="*/ 906 w 1782"/>
                    <a:gd name="T11" fmla="*/ 0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82" h="1782">
                      <a:moveTo>
                        <a:pt x="906" y="0"/>
                      </a:moveTo>
                      <a:lnTo>
                        <a:pt x="906" y="0"/>
                      </a:lnTo>
                      <a:cubicBezTo>
                        <a:pt x="406" y="0"/>
                        <a:pt x="0" y="406"/>
                        <a:pt x="0" y="906"/>
                      </a:cubicBezTo>
                      <a:cubicBezTo>
                        <a:pt x="0" y="1406"/>
                        <a:pt x="406" y="1781"/>
                        <a:pt x="906" y="1781"/>
                      </a:cubicBezTo>
                      <a:cubicBezTo>
                        <a:pt x="1375" y="1781"/>
                        <a:pt x="1781" y="1406"/>
                        <a:pt x="1781" y="906"/>
                      </a:cubicBezTo>
                      <a:cubicBezTo>
                        <a:pt x="1781" y="406"/>
                        <a:pt x="1375" y="0"/>
                        <a:pt x="90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4588ACF-C804-5B4F-96F6-CCE17BDBBC95}"/>
                  </a:ext>
                </a:extLst>
              </p:cNvPr>
              <p:cNvGrpSpPr/>
              <p:nvPr/>
            </p:nvGrpSpPr>
            <p:grpSpPr>
              <a:xfrm>
                <a:off x="2999205" y="5193331"/>
                <a:ext cx="490550" cy="997704"/>
                <a:chOff x="1625600" y="2216150"/>
                <a:chExt cx="1687513" cy="3432175"/>
              </a:xfrm>
              <a:solidFill>
                <a:schemeClr val="accent1"/>
              </a:solidFill>
            </p:grpSpPr>
            <p:sp>
              <p:nvSpPr>
                <p:cNvPr id="106" name="Freeform 3">
                  <a:extLst>
                    <a:ext uri="{FF2B5EF4-FFF2-40B4-BE49-F238E27FC236}">
                      <a16:creationId xmlns:a16="http://schemas.microsoft.com/office/drawing/2014/main" id="{7C1D7EBB-67EF-AB47-ABE3-A99086335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600" y="2959100"/>
                  <a:ext cx="1687513" cy="2689225"/>
                </a:xfrm>
                <a:custGeom>
                  <a:avLst/>
                  <a:gdLst>
                    <a:gd name="T0" fmla="*/ 2344 w 4689"/>
                    <a:gd name="T1" fmla="*/ 0 h 7469"/>
                    <a:gd name="T2" fmla="*/ 2344 w 4689"/>
                    <a:gd name="T3" fmla="*/ 0 h 7469"/>
                    <a:gd name="T4" fmla="*/ 1251 w 4689"/>
                    <a:gd name="T5" fmla="*/ 375 h 7469"/>
                    <a:gd name="T6" fmla="*/ 1188 w 4689"/>
                    <a:gd name="T7" fmla="*/ 469 h 7469"/>
                    <a:gd name="T8" fmla="*/ 1126 w 4689"/>
                    <a:gd name="T9" fmla="*/ 594 h 7469"/>
                    <a:gd name="T10" fmla="*/ 94 w 4689"/>
                    <a:gd name="T11" fmla="*/ 3155 h 7469"/>
                    <a:gd name="T12" fmla="*/ 282 w 4689"/>
                    <a:gd name="T13" fmla="*/ 3624 h 7469"/>
                    <a:gd name="T14" fmla="*/ 407 w 4689"/>
                    <a:gd name="T15" fmla="*/ 3624 h 7469"/>
                    <a:gd name="T16" fmla="*/ 719 w 4689"/>
                    <a:gd name="T17" fmla="*/ 3436 h 7469"/>
                    <a:gd name="T18" fmla="*/ 1376 w 4689"/>
                    <a:gd name="T19" fmla="*/ 1812 h 7469"/>
                    <a:gd name="T20" fmla="*/ 1376 w 4689"/>
                    <a:gd name="T21" fmla="*/ 1844 h 7469"/>
                    <a:gd name="T22" fmla="*/ 532 w 4689"/>
                    <a:gd name="T23" fmla="*/ 4874 h 7469"/>
                    <a:gd name="T24" fmla="*/ 1376 w 4689"/>
                    <a:gd name="T25" fmla="*/ 4718 h 7469"/>
                    <a:gd name="T26" fmla="*/ 1251 w 4689"/>
                    <a:gd name="T27" fmla="*/ 7061 h 7469"/>
                    <a:gd name="T28" fmla="*/ 1594 w 4689"/>
                    <a:gd name="T29" fmla="*/ 7468 h 7469"/>
                    <a:gd name="T30" fmla="*/ 1626 w 4689"/>
                    <a:gd name="T31" fmla="*/ 7468 h 7469"/>
                    <a:gd name="T32" fmla="*/ 2001 w 4689"/>
                    <a:gd name="T33" fmla="*/ 7093 h 7469"/>
                    <a:gd name="T34" fmla="*/ 2188 w 4689"/>
                    <a:gd name="T35" fmla="*/ 4655 h 7469"/>
                    <a:gd name="T36" fmla="*/ 2344 w 4689"/>
                    <a:gd name="T37" fmla="*/ 4624 h 7469"/>
                    <a:gd name="T38" fmla="*/ 2532 w 4689"/>
                    <a:gd name="T39" fmla="*/ 4655 h 7469"/>
                    <a:gd name="T40" fmla="*/ 2688 w 4689"/>
                    <a:gd name="T41" fmla="*/ 7093 h 7469"/>
                    <a:gd name="T42" fmla="*/ 3094 w 4689"/>
                    <a:gd name="T43" fmla="*/ 7468 h 7469"/>
                    <a:gd name="T44" fmla="*/ 3126 w 4689"/>
                    <a:gd name="T45" fmla="*/ 7468 h 7469"/>
                    <a:gd name="T46" fmla="*/ 3469 w 4689"/>
                    <a:gd name="T47" fmla="*/ 7061 h 7469"/>
                    <a:gd name="T48" fmla="*/ 3313 w 4689"/>
                    <a:gd name="T49" fmla="*/ 4718 h 7469"/>
                    <a:gd name="T50" fmla="*/ 4188 w 4689"/>
                    <a:gd name="T51" fmla="*/ 4874 h 7469"/>
                    <a:gd name="T52" fmla="*/ 3344 w 4689"/>
                    <a:gd name="T53" fmla="*/ 1844 h 7469"/>
                    <a:gd name="T54" fmla="*/ 3344 w 4689"/>
                    <a:gd name="T55" fmla="*/ 1812 h 7469"/>
                    <a:gd name="T56" fmla="*/ 4001 w 4689"/>
                    <a:gd name="T57" fmla="*/ 3436 h 7469"/>
                    <a:gd name="T58" fmla="*/ 4313 w 4689"/>
                    <a:gd name="T59" fmla="*/ 3624 h 7469"/>
                    <a:gd name="T60" fmla="*/ 4438 w 4689"/>
                    <a:gd name="T61" fmla="*/ 3624 h 7469"/>
                    <a:gd name="T62" fmla="*/ 4626 w 4689"/>
                    <a:gd name="T63" fmla="*/ 3155 h 7469"/>
                    <a:gd name="T64" fmla="*/ 3594 w 4689"/>
                    <a:gd name="T65" fmla="*/ 594 h 7469"/>
                    <a:gd name="T66" fmla="*/ 3532 w 4689"/>
                    <a:gd name="T67" fmla="*/ 469 h 7469"/>
                    <a:gd name="T68" fmla="*/ 3469 w 4689"/>
                    <a:gd name="T69" fmla="*/ 375 h 7469"/>
                    <a:gd name="T70" fmla="*/ 2344 w 4689"/>
                    <a:gd name="T71" fmla="*/ 0 h 7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9" h="7469">
                      <a:moveTo>
                        <a:pt x="2344" y="0"/>
                      </a:moveTo>
                      <a:lnTo>
                        <a:pt x="2344" y="0"/>
                      </a:lnTo>
                      <a:cubicBezTo>
                        <a:pt x="1501" y="0"/>
                        <a:pt x="1251" y="375"/>
                        <a:pt x="1251" y="375"/>
                      </a:cubicBezTo>
                      <a:cubicBezTo>
                        <a:pt x="1251" y="375"/>
                        <a:pt x="1219" y="437"/>
                        <a:pt x="1188" y="469"/>
                      </a:cubicBezTo>
                      <a:cubicBezTo>
                        <a:pt x="1126" y="594"/>
                        <a:pt x="1126" y="594"/>
                        <a:pt x="1126" y="594"/>
                      </a:cubicBezTo>
                      <a:cubicBezTo>
                        <a:pt x="94" y="3155"/>
                        <a:pt x="94" y="3155"/>
                        <a:pt x="94" y="3155"/>
                      </a:cubicBezTo>
                      <a:cubicBezTo>
                        <a:pt x="0" y="3343"/>
                        <a:pt x="94" y="3530"/>
                        <a:pt x="282" y="3624"/>
                      </a:cubicBezTo>
                      <a:cubicBezTo>
                        <a:pt x="313" y="3624"/>
                        <a:pt x="376" y="3624"/>
                        <a:pt x="407" y="3624"/>
                      </a:cubicBezTo>
                      <a:cubicBezTo>
                        <a:pt x="532" y="3624"/>
                        <a:pt x="657" y="3561"/>
                        <a:pt x="719" y="3436"/>
                      </a:cubicBezTo>
                      <a:cubicBezTo>
                        <a:pt x="1376" y="1812"/>
                        <a:pt x="1376" y="1812"/>
                        <a:pt x="1376" y="1812"/>
                      </a:cubicBezTo>
                      <a:cubicBezTo>
                        <a:pt x="1376" y="1844"/>
                        <a:pt x="1376" y="1844"/>
                        <a:pt x="1376" y="1844"/>
                      </a:cubicBezTo>
                      <a:cubicBezTo>
                        <a:pt x="532" y="4874"/>
                        <a:pt x="532" y="4874"/>
                        <a:pt x="532" y="4874"/>
                      </a:cubicBezTo>
                      <a:cubicBezTo>
                        <a:pt x="532" y="4874"/>
                        <a:pt x="876" y="4780"/>
                        <a:pt x="1376" y="4718"/>
                      </a:cubicBezTo>
                      <a:cubicBezTo>
                        <a:pt x="1251" y="7061"/>
                        <a:pt x="1251" y="7061"/>
                        <a:pt x="1251" y="7061"/>
                      </a:cubicBezTo>
                      <a:cubicBezTo>
                        <a:pt x="1219" y="7280"/>
                        <a:pt x="1376" y="7468"/>
                        <a:pt x="1594" y="7468"/>
                      </a:cubicBezTo>
                      <a:lnTo>
                        <a:pt x="1626" y="7468"/>
                      </a:lnTo>
                      <a:cubicBezTo>
                        <a:pt x="1844" y="7468"/>
                        <a:pt x="2001" y="7311"/>
                        <a:pt x="2001" y="7093"/>
                      </a:cubicBezTo>
                      <a:cubicBezTo>
                        <a:pt x="2188" y="4655"/>
                        <a:pt x="2188" y="4655"/>
                        <a:pt x="2188" y="4655"/>
                      </a:cubicBezTo>
                      <a:cubicBezTo>
                        <a:pt x="2251" y="4655"/>
                        <a:pt x="2282" y="4624"/>
                        <a:pt x="2344" y="4624"/>
                      </a:cubicBezTo>
                      <a:cubicBezTo>
                        <a:pt x="2407" y="4624"/>
                        <a:pt x="2469" y="4655"/>
                        <a:pt x="2532" y="4655"/>
                      </a:cubicBezTo>
                      <a:cubicBezTo>
                        <a:pt x="2688" y="7093"/>
                        <a:pt x="2688" y="7093"/>
                        <a:pt x="2688" y="7093"/>
                      </a:cubicBezTo>
                      <a:cubicBezTo>
                        <a:pt x="2719" y="7311"/>
                        <a:pt x="2876" y="7468"/>
                        <a:pt x="3094" y="7468"/>
                      </a:cubicBezTo>
                      <a:cubicBezTo>
                        <a:pt x="3094" y="7468"/>
                        <a:pt x="3094" y="7468"/>
                        <a:pt x="3126" y="7468"/>
                      </a:cubicBezTo>
                      <a:cubicBezTo>
                        <a:pt x="3344" y="7468"/>
                        <a:pt x="3501" y="7280"/>
                        <a:pt x="3469" y="7061"/>
                      </a:cubicBezTo>
                      <a:cubicBezTo>
                        <a:pt x="3313" y="4718"/>
                        <a:pt x="3313" y="4718"/>
                        <a:pt x="3313" y="4718"/>
                      </a:cubicBezTo>
                      <a:cubicBezTo>
                        <a:pt x="3844" y="4780"/>
                        <a:pt x="4188" y="4874"/>
                        <a:pt x="4188" y="4874"/>
                      </a:cubicBezTo>
                      <a:cubicBezTo>
                        <a:pt x="3344" y="1844"/>
                        <a:pt x="3344" y="1844"/>
                        <a:pt x="3344" y="1844"/>
                      </a:cubicBezTo>
                      <a:cubicBezTo>
                        <a:pt x="3344" y="1812"/>
                        <a:pt x="3344" y="1812"/>
                        <a:pt x="3344" y="1812"/>
                      </a:cubicBezTo>
                      <a:cubicBezTo>
                        <a:pt x="4001" y="3436"/>
                        <a:pt x="4001" y="3436"/>
                        <a:pt x="4001" y="3436"/>
                      </a:cubicBezTo>
                      <a:cubicBezTo>
                        <a:pt x="4063" y="3561"/>
                        <a:pt x="4188" y="3624"/>
                        <a:pt x="4313" y="3624"/>
                      </a:cubicBezTo>
                      <a:cubicBezTo>
                        <a:pt x="4344" y="3624"/>
                        <a:pt x="4407" y="3624"/>
                        <a:pt x="4438" y="3624"/>
                      </a:cubicBezTo>
                      <a:cubicBezTo>
                        <a:pt x="4626" y="3530"/>
                        <a:pt x="4688" y="3343"/>
                        <a:pt x="4626" y="3155"/>
                      </a:cubicBezTo>
                      <a:cubicBezTo>
                        <a:pt x="3594" y="594"/>
                        <a:pt x="3594" y="594"/>
                        <a:pt x="3594" y="594"/>
                      </a:cubicBezTo>
                      <a:cubicBezTo>
                        <a:pt x="3532" y="469"/>
                        <a:pt x="3532" y="469"/>
                        <a:pt x="3532" y="469"/>
                      </a:cubicBezTo>
                      <a:cubicBezTo>
                        <a:pt x="3501" y="437"/>
                        <a:pt x="3469" y="375"/>
                        <a:pt x="3469" y="375"/>
                      </a:cubicBezTo>
                      <a:cubicBezTo>
                        <a:pt x="3469" y="375"/>
                        <a:pt x="3219" y="0"/>
                        <a:pt x="234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Freeform 4">
                  <a:extLst>
                    <a:ext uri="{FF2B5EF4-FFF2-40B4-BE49-F238E27FC236}">
                      <a16:creationId xmlns:a16="http://schemas.microsoft.com/office/drawing/2014/main" id="{C6117297-C38D-4546-BAE6-92BD44839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350" y="2216150"/>
                  <a:ext cx="619125" cy="608013"/>
                </a:xfrm>
                <a:custGeom>
                  <a:avLst/>
                  <a:gdLst>
                    <a:gd name="T0" fmla="*/ 843 w 1719"/>
                    <a:gd name="T1" fmla="*/ 0 h 1689"/>
                    <a:gd name="T2" fmla="*/ 843 w 1719"/>
                    <a:gd name="T3" fmla="*/ 0 h 1689"/>
                    <a:gd name="T4" fmla="*/ 0 w 1719"/>
                    <a:gd name="T5" fmla="*/ 844 h 1689"/>
                    <a:gd name="T6" fmla="*/ 843 w 1719"/>
                    <a:gd name="T7" fmla="*/ 1688 h 1689"/>
                    <a:gd name="T8" fmla="*/ 1718 w 1719"/>
                    <a:gd name="T9" fmla="*/ 844 h 1689"/>
                    <a:gd name="T10" fmla="*/ 843 w 1719"/>
                    <a:gd name="T11" fmla="*/ 0 h 1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19" h="1689">
                      <a:moveTo>
                        <a:pt x="843" y="0"/>
                      </a:moveTo>
                      <a:lnTo>
                        <a:pt x="843" y="0"/>
                      </a:lnTo>
                      <a:cubicBezTo>
                        <a:pt x="375" y="0"/>
                        <a:pt x="0" y="375"/>
                        <a:pt x="0" y="844"/>
                      </a:cubicBezTo>
                      <a:cubicBezTo>
                        <a:pt x="0" y="1313"/>
                        <a:pt x="375" y="1688"/>
                        <a:pt x="843" y="1688"/>
                      </a:cubicBezTo>
                      <a:cubicBezTo>
                        <a:pt x="1343" y="1688"/>
                        <a:pt x="1718" y="1313"/>
                        <a:pt x="1718" y="844"/>
                      </a:cubicBezTo>
                      <a:cubicBezTo>
                        <a:pt x="1718" y="375"/>
                        <a:pt x="1343" y="0"/>
                        <a:pt x="843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0D7DF29-EF58-0D4D-81E1-08656D04A600}"/>
                  </a:ext>
                </a:extLst>
              </p:cNvPr>
              <p:cNvGrpSpPr/>
              <p:nvPr/>
            </p:nvGrpSpPr>
            <p:grpSpPr>
              <a:xfrm>
                <a:off x="2768889" y="10550540"/>
                <a:ext cx="929702" cy="997704"/>
                <a:chOff x="2241454" y="7147518"/>
                <a:chExt cx="1180291" cy="1266624"/>
              </a:xfrm>
              <a:solidFill>
                <a:schemeClr val="accent3"/>
              </a:solidFill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E43AA03A-6359-1F49-808C-DD72C225E0C7}"/>
                    </a:ext>
                  </a:extLst>
                </p:cNvPr>
                <p:cNvGrpSpPr/>
                <p:nvPr/>
              </p:nvGrpSpPr>
              <p:grpSpPr>
                <a:xfrm>
                  <a:off x="2804069" y="7147518"/>
                  <a:ext cx="617676" cy="1266624"/>
                  <a:chOff x="6126163" y="2070100"/>
                  <a:chExt cx="1755775" cy="3600450"/>
                </a:xfrm>
                <a:grpFill/>
              </p:grpSpPr>
              <p:sp>
                <p:nvSpPr>
                  <p:cNvPr id="117" name="Freeform 1">
                    <a:extLst>
                      <a:ext uri="{FF2B5EF4-FFF2-40B4-BE49-F238E27FC236}">
                        <a16:creationId xmlns:a16="http://schemas.microsoft.com/office/drawing/2014/main" id="{67D3AEE5-D823-B140-B98C-96DA0AAB80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6163" y="2846388"/>
                    <a:ext cx="1755775" cy="2824162"/>
                  </a:xfrm>
                  <a:custGeom>
                    <a:avLst/>
                    <a:gdLst>
                      <a:gd name="T0" fmla="*/ 2437 w 4876"/>
                      <a:gd name="T1" fmla="*/ 0 h 7844"/>
                      <a:gd name="T2" fmla="*/ 2437 w 4876"/>
                      <a:gd name="T3" fmla="*/ 0 h 7844"/>
                      <a:gd name="T4" fmla="*/ 1281 w 4876"/>
                      <a:gd name="T5" fmla="*/ 407 h 7844"/>
                      <a:gd name="T6" fmla="*/ 1218 w 4876"/>
                      <a:gd name="T7" fmla="*/ 500 h 7844"/>
                      <a:gd name="T8" fmla="*/ 62 w 4876"/>
                      <a:gd name="T9" fmla="*/ 3312 h 7844"/>
                      <a:gd name="T10" fmla="*/ 250 w 4876"/>
                      <a:gd name="T11" fmla="*/ 3781 h 7844"/>
                      <a:gd name="T12" fmla="*/ 406 w 4876"/>
                      <a:gd name="T13" fmla="*/ 3812 h 7844"/>
                      <a:gd name="T14" fmla="*/ 718 w 4876"/>
                      <a:gd name="T15" fmla="*/ 3562 h 7844"/>
                      <a:gd name="T16" fmla="*/ 1343 w 4876"/>
                      <a:gd name="T17" fmla="*/ 2063 h 7844"/>
                      <a:gd name="T18" fmla="*/ 1406 w 4876"/>
                      <a:gd name="T19" fmla="*/ 3749 h 7844"/>
                      <a:gd name="T20" fmla="*/ 1437 w 4876"/>
                      <a:gd name="T21" fmla="*/ 4062 h 7844"/>
                      <a:gd name="T22" fmla="*/ 1218 w 4876"/>
                      <a:gd name="T23" fmla="*/ 7343 h 7844"/>
                      <a:gd name="T24" fmla="*/ 1625 w 4876"/>
                      <a:gd name="T25" fmla="*/ 7843 h 7844"/>
                      <a:gd name="T26" fmla="*/ 1656 w 4876"/>
                      <a:gd name="T27" fmla="*/ 7843 h 7844"/>
                      <a:gd name="T28" fmla="*/ 2125 w 4876"/>
                      <a:gd name="T29" fmla="*/ 7406 h 7844"/>
                      <a:gd name="T30" fmla="*/ 2312 w 4876"/>
                      <a:gd name="T31" fmla="*/ 4218 h 7844"/>
                      <a:gd name="T32" fmla="*/ 2437 w 4876"/>
                      <a:gd name="T33" fmla="*/ 4062 h 7844"/>
                      <a:gd name="T34" fmla="*/ 2562 w 4876"/>
                      <a:gd name="T35" fmla="*/ 4218 h 7844"/>
                      <a:gd name="T36" fmla="*/ 2718 w 4876"/>
                      <a:gd name="T37" fmla="*/ 7406 h 7844"/>
                      <a:gd name="T38" fmla="*/ 3187 w 4876"/>
                      <a:gd name="T39" fmla="*/ 7843 h 7844"/>
                      <a:gd name="T40" fmla="*/ 3218 w 4876"/>
                      <a:gd name="T41" fmla="*/ 7843 h 7844"/>
                      <a:gd name="T42" fmla="*/ 3656 w 4876"/>
                      <a:gd name="T43" fmla="*/ 7343 h 7844"/>
                      <a:gd name="T44" fmla="*/ 3437 w 4876"/>
                      <a:gd name="T45" fmla="*/ 4062 h 7844"/>
                      <a:gd name="T46" fmla="*/ 3437 w 4876"/>
                      <a:gd name="T47" fmla="*/ 3749 h 7844"/>
                      <a:gd name="T48" fmla="*/ 3500 w 4876"/>
                      <a:gd name="T49" fmla="*/ 2063 h 7844"/>
                      <a:gd name="T50" fmla="*/ 4125 w 4876"/>
                      <a:gd name="T51" fmla="*/ 3562 h 7844"/>
                      <a:gd name="T52" fmla="*/ 4468 w 4876"/>
                      <a:gd name="T53" fmla="*/ 3812 h 7844"/>
                      <a:gd name="T54" fmla="*/ 4593 w 4876"/>
                      <a:gd name="T55" fmla="*/ 3781 h 7844"/>
                      <a:gd name="T56" fmla="*/ 4781 w 4876"/>
                      <a:gd name="T57" fmla="*/ 3312 h 7844"/>
                      <a:gd name="T58" fmla="*/ 3656 w 4876"/>
                      <a:gd name="T59" fmla="*/ 500 h 7844"/>
                      <a:gd name="T60" fmla="*/ 3562 w 4876"/>
                      <a:gd name="T61" fmla="*/ 407 h 7844"/>
                      <a:gd name="T62" fmla="*/ 2437 w 4876"/>
                      <a:gd name="T63" fmla="*/ 0 h 7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876" h="7844">
                        <a:moveTo>
                          <a:pt x="2437" y="0"/>
                        </a:moveTo>
                        <a:lnTo>
                          <a:pt x="2437" y="0"/>
                        </a:lnTo>
                        <a:cubicBezTo>
                          <a:pt x="1531" y="0"/>
                          <a:pt x="1281" y="407"/>
                          <a:pt x="1281" y="407"/>
                        </a:cubicBezTo>
                        <a:cubicBezTo>
                          <a:pt x="1250" y="438"/>
                          <a:pt x="1218" y="469"/>
                          <a:pt x="1218" y="500"/>
                        </a:cubicBezTo>
                        <a:cubicBezTo>
                          <a:pt x="62" y="3312"/>
                          <a:pt x="62" y="3312"/>
                          <a:pt x="62" y="3312"/>
                        </a:cubicBezTo>
                        <a:cubicBezTo>
                          <a:pt x="0" y="3499"/>
                          <a:pt x="62" y="3687"/>
                          <a:pt x="250" y="3781"/>
                        </a:cubicBezTo>
                        <a:cubicBezTo>
                          <a:pt x="312" y="3781"/>
                          <a:pt x="343" y="3812"/>
                          <a:pt x="406" y="3812"/>
                        </a:cubicBezTo>
                        <a:cubicBezTo>
                          <a:pt x="531" y="3812"/>
                          <a:pt x="656" y="3718"/>
                          <a:pt x="718" y="3562"/>
                        </a:cubicBezTo>
                        <a:cubicBezTo>
                          <a:pt x="1343" y="2063"/>
                          <a:pt x="1343" y="2063"/>
                          <a:pt x="1343" y="2063"/>
                        </a:cubicBezTo>
                        <a:cubicBezTo>
                          <a:pt x="1406" y="3749"/>
                          <a:pt x="1406" y="3749"/>
                          <a:pt x="1406" y="3749"/>
                        </a:cubicBezTo>
                        <a:cubicBezTo>
                          <a:pt x="1437" y="4062"/>
                          <a:pt x="1437" y="4062"/>
                          <a:pt x="1437" y="4062"/>
                        </a:cubicBezTo>
                        <a:cubicBezTo>
                          <a:pt x="1218" y="7343"/>
                          <a:pt x="1218" y="7343"/>
                          <a:pt x="1218" y="7343"/>
                        </a:cubicBezTo>
                        <a:cubicBezTo>
                          <a:pt x="1187" y="7593"/>
                          <a:pt x="1375" y="7812"/>
                          <a:pt x="1625" y="7843"/>
                        </a:cubicBezTo>
                        <a:cubicBezTo>
                          <a:pt x="1656" y="7843"/>
                          <a:pt x="1656" y="7843"/>
                          <a:pt x="1656" y="7843"/>
                        </a:cubicBezTo>
                        <a:cubicBezTo>
                          <a:pt x="1906" y="7843"/>
                          <a:pt x="2093" y="7656"/>
                          <a:pt x="2125" y="7406"/>
                        </a:cubicBezTo>
                        <a:cubicBezTo>
                          <a:pt x="2312" y="4218"/>
                          <a:pt x="2312" y="4218"/>
                          <a:pt x="2312" y="4218"/>
                        </a:cubicBezTo>
                        <a:cubicBezTo>
                          <a:pt x="2312" y="4218"/>
                          <a:pt x="2312" y="4062"/>
                          <a:pt x="2437" y="4062"/>
                        </a:cubicBezTo>
                        <a:cubicBezTo>
                          <a:pt x="2562" y="4062"/>
                          <a:pt x="2562" y="4218"/>
                          <a:pt x="2562" y="4218"/>
                        </a:cubicBezTo>
                        <a:cubicBezTo>
                          <a:pt x="2718" y="7406"/>
                          <a:pt x="2718" y="7406"/>
                          <a:pt x="2718" y="7406"/>
                        </a:cubicBezTo>
                        <a:cubicBezTo>
                          <a:pt x="2750" y="7656"/>
                          <a:pt x="2937" y="7843"/>
                          <a:pt x="3187" y="7843"/>
                        </a:cubicBezTo>
                        <a:lnTo>
                          <a:pt x="3218" y="7843"/>
                        </a:lnTo>
                        <a:cubicBezTo>
                          <a:pt x="3468" y="7812"/>
                          <a:pt x="3656" y="7593"/>
                          <a:pt x="3656" y="7343"/>
                        </a:cubicBezTo>
                        <a:cubicBezTo>
                          <a:pt x="3437" y="4062"/>
                          <a:pt x="3437" y="4062"/>
                          <a:pt x="3437" y="4062"/>
                        </a:cubicBezTo>
                        <a:cubicBezTo>
                          <a:pt x="3437" y="3749"/>
                          <a:pt x="3437" y="3749"/>
                          <a:pt x="3437" y="3749"/>
                        </a:cubicBezTo>
                        <a:cubicBezTo>
                          <a:pt x="3500" y="2063"/>
                          <a:pt x="3500" y="2063"/>
                          <a:pt x="3500" y="2063"/>
                        </a:cubicBezTo>
                        <a:cubicBezTo>
                          <a:pt x="4125" y="3562"/>
                          <a:pt x="4125" y="3562"/>
                          <a:pt x="4125" y="3562"/>
                        </a:cubicBezTo>
                        <a:cubicBezTo>
                          <a:pt x="4187" y="3718"/>
                          <a:pt x="4312" y="3812"/>
                          <a:pt x="4468" y="3812"/>
                        </a:cubicBezTo>
                        <a:cubicBezTo>
                          <a:pt x="4500" y="3812"/>
                          <a:pt x="4562" y="3781"/>
                          <a:pt x="4593" y="3781"/>
                        </a:cubicBezTo>
                        <a:cubicBezTo>
                          <a:pt x="4781" y="3687"/>
                          <a:pt x="4875" y="3499"/>
                          <a:pt x="4781" y="3312"/>
                        </a:cubicBezTo>
                        <a:cubicBezTo>
                          <a:pt x="3656" y="500"/>
                          <a:pt x="3656" y="500"/>
                          <a:pt x="3656" y="500"/>
                        </a:cubicBezTo>
                        <a:cubicBezTo>
                          <a:pt x="3625" y="469"/>
                          <a:pt x="3593" y="438"/>
                          <a:pt x="3562" y="407"/>
                        </a:cubicBezTo>
                        <a:cubicBezTo>
                          <a:pt x="3562" y="407"/>
                          <a:pt x="3312" y="0"/>
                          <a:pt x="243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2">
                    <a:extLst>
                      <a:ext uri="{FF2B5EF4-FFF2-40B4-BE49-F238E27FC236}">
                        <a16:creationId xmlns:a16="http://schemas.microsoft.com/office/drawing/2014/main" id="{ECC0B8BD-DA49-E048-BBB2-A6616018F4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7025" y="2070100"/>
                    <a:ext cx="641350" cy="641350"/>
                  </a:xfrm>
                  <a:custGeom>
                    <a:avLst/>
                    <a:gdLst>
                      <a:gd name="T0" fmla="*/ 906 w 1782"/>
                      <a:gd name="T1" fmla="*/ 0 h 1782"/>
                      <a:gd name="T2" fmla="*/ 906 w 1782"/>
                      <a:gd name="T3" fmla="*/ 0 h 1782"/>
                      <a:gd name="T4" fmla="*/ 0 w 1782"/>
                      <a:gd name="T5" fmla="*/ 906 h 1782"/>
                      <a:gd name="T6" fmla="*/ 906 w 1782"/>
                      <a:gd name="T7" fmla="*/ 1781 h 1782"/>
                      <a:gd name="T8" fmla="*/ 1781 w 1782"/>
                      <a:gd name="T9" fmla="*/ 906 h 1782"/>
                      <a:gd name="T10" fmla="*/ 906 w 1782"/>
                      <a:gd name="T11" fmla="*/ 0 h 1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82" h="1782">
                        <a:moveTo>
                          <a:pt x="906" y="0"/>
                        </a:moveTo>
                        <a:lnTo>
                          <a:pt x="906" y="0"/>
                        </a:lnTo>
                        <a:cubicBezTo>
                          <a:pt x="406" y="0"/>
                          <a:pt x="0" y="406"/>
                          <a:pt x="0" y="906"/>
                        </a:cubicBezTo>
                        <a:cubicBezTo>
                          <a:pt x="0" y="1406"/>
                          <a:pt x="406" y="1781"/>
                          <a:pt x="906" y="1781"/>
                        </a:cubicBezTo>
                        <a:cubicBezTo>
                          <a:pt x="1375" y="1781"/>
                          <a:pt x="1781" y="1406"/>
                          <a:pt x="1781" y="906"/>
                        </a:cubicBezTo>
                        <a:cubicBezTo>
                          <a:pt x="1781" y="406"/>
                          <a:pt x="1375" y="0"/>
                          <a:pt x="90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01C5D85-4B53-9442-9910-F4B917C4BAF9}"/>
                    </a:ext>
                  </a:extLst>
                </p:cNvPr>
                <p:cNvGrpSpPr/>
                <p:nvPr/>
              </p:nvGrpSpPr>
              <p:grpSpPr>
                <a:xfrm>
                  <a:off x="2241454" y="7147518"/>
                  <a:ext cx="622770" cy="1266624"/>
                  <a:chOff x="1625600" y="2216150"/>
                  <a:chExt cx="1687513" cy="3432175"/>
                </a:xfrm>
                <a:grpFill/>
              </p:grpSpPr>
              <p:sp>
                <p:nvSpPr>
                  <p:cNvPr id="115" name="Freeform 3">
                    <a:extLst>
                      <a:ext uri="{FF2B5EF4-FFF2-40B4-BE49-F238E27FC236}">
                        <a16:creationId xmlns:a16="http://schemas.microsoft.com/office/drawing/2014/main" id="{05E1E7FC-0EA7-B041-BC9F-CE88E554FE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5600" y="2959100"/>
                    <a:ext cx="1687513" cy="2689225"/>
                  </a:xfrm>
                  <a:custGeom>
                    <a:avLst/>
                    <a:gdLst>
                      <a:gd name="T0" fmla="*/ 2344 w 4689"/>
                      <a:gd name="T1" fmla="*/ 0 h 7469"/>
                      <a:gd name="T2" fmla="*/ 2344 w 4689"/>
                      <a:gd name="T3" fmla="*/ 0 h 7469"/>
                      <a:gd name="T4" fmla="*/ 1251 w 4689"/>
                      <a:gd name="T5" fmla="*/ 375 h 7469"/>
                      <a:gd name="T6" fmla="*/ 1188 w 4689"/>
                      <a:gd name="T7" fmla="*/ 469 h 7469"/>
                      <a:gd name="T8" fmla="*/ 1126 w 4689"/>
                      <a:gd name="T9" fmla="*/ 594 h 7469"/>
                      <a:gd name="T10" fmla="*/ 94 w 4689"/>
                      <a:gd name="T11" fmla="*/ 3155 h 7469"/>
                      <a:gd name="T12" fmla="*/ 282 w 4689"/>
                      <a:gd name="T13" fmla="*/ 3624 h 7469"/>
                      <a:gd name="T14" fmla="*/ 407 w 4689"/>
                      <a:gd name="T15" fmla="*/ 3624 h 7469"/>
                      <a:gd name="T16" fmla="*/ 719 w 4689"/>
                      <a:gd name="T17" fmla="*/ 3436 h 7469"/>
                      <a:gd name="T18" fmla="*/ 1376 w 4689"/>
                      <a:gd name="T19" fmla="*/ 1812 h 7469"/>
                      <a:gd name="T20" fmla="*/ 1376 w 4689"/>
                      <a:gd name="T21" fmla="*/ 1844 h 7469"/>
                      <a:gd name="T22" fmla="*/ 532 w 4689"/>
                      <a:gd name="T23" fmla="*/ 4874 h 7469"/>
                      <a:gd name="T24" fmla="*/ 1376 w 4689"/>
                      <a:gd name="T25" fmla="*/ 4718 h 7469"/>
                      <a:gd name="T26" fmla="*/ 1251 w 4689"/>
                      <a:gd name="T27" fmla="*/ 7061 h 7469"/>
                      <a:gd name="T28" fmla="*/ 1594 w 4689"/>
                      <a:gd name="T29" fmla="*/ 7468 h 7469"/>
                      <a:gd name="T30" fmla="*/ 1626 w 4689"/>
                      <a:gd name="T31" fmla="*/ 7468 h 7469"/>
                      <a:gd name="T32" fmla="*/ 2001 w 4689"/>
                      <a:gd name="T33" fmla="*/ 7093 h 7469"/>
                      <a:gd name="T34" fmla="*/ 2188 w 4689"/>
                      <a:gd name="T35" fmla="*/ 4655 h 7469"/>
                      <a:gd name="T36" fmla="*/ 2344 w 4689"/>
                      <a:gd name="T37" fmla="*/ 4624 h 7469"/>
                      <a:gd name="T38" fmla="*/ 2532 w 4689"/>
                      <a:gd name="T39" fmla="*/ 4655 h 7469"/>
                      <a:gd name="T40" fmla="*/ 2688 w 4689"/>
                      <a:gd name="T41" fmla="*/ 7093 h 7469"/>
                      <a:gd name="T42" fmla="*/ 3094 w 4689"/>
                      <a:gd name="T43" fmla="*/ 7468 h 7469"/>
                      <a:gd name="T44" fmla="*/ 3126 w 4689"/>
                      <a:gd name="T45" fmla="*/ 7468 h 7469"/>
                      <a:gd name="T46" fmla="*/ 3469 w 4689"/>
                      <a:gd name="T47" fmla="*/ 7061 h 7469"/>
                      <a:gd name="T48" fmla="*/ 3313 w 4689"/>
                      <a:gd name="T49" fmla="*/ 4718 h 7469"/>
                      <a:gd name="T50" fmla="*/ 4188 w 4689"/>
                      <a:gd name="T51" fmla="*/ 4874 h 7469"/>
                      <a:gd name="T52" fmla="*/ 3344 w 4689"/>
                      <a:gd name="T53" fmla="*/ 1844 h 7469"/>
                      <a:gd name="T54" fmla="*/ 3344 w 4689"/>
                      <a:gd name="T55" fmla="*/ 1812 h 7469"/>
                      <a:gd name="T56" fmla="*/ 4001 w 4689"/>
                      <a:gd name="T57" fmla="*/ 3436 h 7469"/>
                      <a:gd name="T58" fmla="*/ 4313 w 4689"/>
                      <a:gd name="T59" fmla="*/ 3624 h 7469"/>
                      <a:gd name="T60" fmla="*/ 4438 w 4689"/>
                      <a:gd name="T61" fmla="*/ 3624 h 7469"/>
                      <a:gd name="T62" fmla="*/ 4626 w 4689"/>
                      <a:gd name="T63" fmla="*/ 3155 h 7469"/>
                      <a:gd name="T64" fmla="*/ 3594 w 4689"/>
                      <a:gd name="T65" fmla="*/ 594 h 7469"/>
                      <a:gd name="T66" fmla="*/ 3532 w 4689"/>
                      <a:gd name="T67" fmla="*/ 469 h 7469"/>
                      <a:gd name="T68" fmla="*/ 3469 w 4689"/>
                      <a:gd name="T69" fmla="*/ 375 h 7469"/>
                      <a:gd name="T70" fmla="*/ 2344 w 4689"/>
                      <a:gd name="T71" fmla="*/ 0 h 74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4689" h="7469">
                        <a:moveTo>
                          <a:pt x="2344" y="0"/>
                        </a:moveTo>
                        <a:lnTo>
                          <a:pt x="2344" y="0"/>
                        </a:lnTo>
                        <a:cubicBezTo>
                          <a:pt x="1501" y="0"/>
                          <a:pt x="1251" y="375"/>
                          <a:pt x="1251" y="375"/>
                        </a:cubicBezTo>
                        <a:cubicBezTo>
                          <a:pt x="1251" y="375"/>
                          <a:pt x="1219" y="437"/>
                          <a:pt x="1188" y="469"/>
                        </a:cubicBezTo>
                        <a:cubicBezTo>
                          <a:pt x="1126" y="594"/>
                          <a:pt x="1126" y="594"/>
                          <a:pt x="1126" y="594"/>
                        </a:cubicBezTo>
                        <a:cubicBezTo>
                          <a:pt x="94" y="3155"/>
                          <a:pt x="94" y="3155"/>
                          <a:pt x="94" y="3155"/>
                        </a:cubicBezTo>
                        <a:cubicBezTo>
                          <a:pt x="0" y="3343"/>
                          <a:pt x="94" y="3530"/>
                          <a:pt x="282" y="3624"/>
                        </a:cubicBezTo>
                        <a:cubicBezTo>
                          <a:pt x="313" y="3624"/>
                          <a:pt x="376" y="3624"/>
                          <a:pt x="407" y="3624"/>
                        </a:cubicBezTo>
                        <a:cubicBezTo>
                          <a:pt x="532" y="3624"/>
                          <a:pt x="657" y="3561"/>
                          <a:pt x="719" y="3436"/>
                        </a:cubicBezTo>
                        <a:cubicBezTo>
                          <a:pt x="1376" y="1812"/>
                          <a:pt x="1376" y="1812"/>
                          <a:pt x="1376" y="1812"/>
                        </a:cubicBezTo>
                        <a:cubicBezTo>
                          <a:pt x="1376" y="1844"/>
                          <a:pt x="1376" y="1844"/>
                          <a:pt x="1376" y="1844"/>
                        </a:cubicBezTo>
                        <a:cubicBezTo>
                          <a:pt x="532" y="4874"/>
                          <a:pt x="532" y="4874"/>
                          <a:pt x="532" y="4874"/>
                        </a:cubicBezTo>
                        <a:cubicBezTo>
                          <a:pt x="532" y="4874"/>
                          <a:pt x="876" y="4780"/>
                          <a:pt x="1376" y="4718"/>
                        </a:cubicBezTo>
                        <a:cubicBezTo>
                          <a:pt x="1251" y="7061"/>
                          <a:pt x="1251" y="7061"/>
                          <a:pt x="1251" y="7061"/>
                        </a:cubicBezTo>
                        <a:cubicBezTo>
                          <a:pt x="1219" y="7280"/>
                          <a:pt x="1376" y="7468"/>
                          <a:pt x="1594" y="7468"/>
                        </a:cubicBezTo>
                        <a:lnTo>
                          <a:pt x="1626" y="7468"/>
                        </a:lnTo>
                        <a:cubicBezTo>
                          <a:pt x="1844" y="7468"/>
                          <a:pt x="2001" y="7311"/>
                          <a:pt x="2001" y="7093"/>
                        </a:cubicBezTo>
                        <a:cubicBezTo>
                          <a:pt x="2188" y="4655"/>
                          <a:pt x="2188" y="4655"/>
                          <a:pt x="2188" y="4655"/>
                        </a:cubicBezTo>
                        <a:cubicBezTo>
                          <a:pt x="2251" y="4655"/>
                          <a:pt x="2282" y="4624"/>
                          <a:pt x="2344" y="4624"/>
                        </a:cubicBezTo>
                        <a:cubicBezTo>
                          <a:pt x="2407" y="4624"/>
                          <a:pt x="2469" y="4655"/>
                          <a:pt x="2532" y="4655"/>
                        </a:cubicBezTo>
                        <a:cubicBezTo>
                          <a:pt x="2688" y="7093"/>
                          <a:pt x="2688" y="7093"/>
                          <a:pt x="2688" y="7093"/>
                        </a:cubicBezTo>
                        <a:cubicBezTo>
                          <a:pt x="2719" y="7311"/>
                          <a:pt x="2876" y="7468"/>
                          <a:pt x="3094" y="7468"/>
                        </a:cubicBezTo>
                        <a:cubicBezTo>
                          <a:pt x="3094" y="7468"/>
                          <a:pt x="3094" y="7468"/>
                          <a:pt x="3126" y="7468"/>
                        </a:cubicBezTo>
                        <a:cubicBezTo>
                          <a:pt x="3344" y="7468"/>
                          <a:pt x="3501" y="7280"/>
                          <a:pt x="3469" y="7061"/>
                        </a:cubicBezTo>
                        <a:cubicBezTo>
                          <a:pt x="3313" y="4718"/>
                          <a:pt x="3313" y="4718"/>
                          <a:pt x="3313" y="4718"/>
                        </a:cubicBezTo>
                        <a:cubicBezTo>
                          <a:pt x="3844" y="4780"/>
                          <a:pt x="4188" y="4874"/>
                          <a:pt x="4188" y="4874"/>
                        </a:cubicBezTo>
                        <a:cubicBezTo>
                          <a:pt x="3344" y="1844"/>
                          <a:pt x="3344" y="1844"/>
                          <a:pt x="3344" y="1844"/>
                        </a:cubicBezTo>
                        <a:cubicBezTo>
                          <a:pt x="3344" y="1812"/>
                          <a:pt x="3344" y="1812"/>
                          <a:pt x="3344" y="1812"/>
                        </a:cubicBezTo>
                        <a:cubicBezTo>
                          <a:pt x="4001" y="3436"/>
                          <a:pt x="4001" y="3436"/>
                          <a:pt x="4001" y="3436"/>
                        </a:cubicBezTo>
                        <a:cubicBezTo>
                          <a:pt x="4063" y="3561"/>
                          <a:pt x="4188" y="3624"/>
                          <a:pt x="4313" y="3624"/>
                        </a:cubicBezTo>
                        <a:cubicBezTo>
                          <a:pt x="4344" y="3624"/>
                          <a:pt x="4407" y="3624"/>
                          <a:pt x="4438" y="3624"/>
                        </a:cubicBezTo>
                        <a:cubicBezTo>
                          <a:pt x="4626" y="3530"/>
                          <a:pt x="4688" y="3343"/>
                          <a:pt x="4626" y="3155"/>
                        </a:cubicBezTo>
                        <a:cubicBezTo>
                          <a:pt x="3594" y="594"/>
                          <a:pt x="3594" y="594"/>
                          <a:pt x="3594" y="594"/>
                        </a:cubicBezTo>
                        <a:cubicBezTo>
                          <a:pt x="3532" y="469"/>
                          <a:pt x="3532" y="469"/>
                          <a:pt x="3532" y="469"/>
                        </a:cubicBezTo>
                        <a:cubicBezTo>
                          <a:pt x="3501" y="437"/>
                          <a:pt x="3469" y="375"/>
                          <a:pt x="3469" y="375"/>
                        </a:cubicBezTo>
                        <a:cubicBezTo>
                          <a:pt x="3469" y="375"/>
                          <a:pt x="3219" y="0"/>
                          <a:pt x="234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 4">
                    <a:extLst>
                      <a:ext uri="{FF2B5EF4-FFF2-40B4-BE49-F238E27FC236}">
                        <a16:creationId xmlns:a16="http://schemas.microsoft.com/office/drawing/2014/main" id="{2914FAE5-95B8-F040-9AF5-5D72EB6D8F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5350" y="2216150"/>
                    <a:ext cx="619125" cy="608013"/>
                  </a:xfrm>
                  <a:custGeom>
                    <a:avLst/>
                    <a:gdLst>
                      <a:gd name="T0" fmla="*/ 843 w 1719"/>
                      <a:gd name="T1" fmla="*/ 0 h 1689"/>
                      <a:gd name="T2" fmla="*/ 843 w 1719"/>
                      <a:gd name="T3" fmla="*/ 0 h 1689"/>
                      <a:gd name="T4" fmla="*/ 0 w 1719"/>
                      <a:gd name="T5" fmla="*/ 844 h 1689"/>
                      <a:gd name="T6" fmla="*/ 843 w 1719"/>
                      <a:gd name="T7" fmla="*/ 1688 h 1689"/>
                      <a:gd name="T8" fmla="*/ 1718 w 1719"/>
                      <a:gd name="T9" fmla="*/ 844 h 1689"/>
                      <a:gd name="T10" fmla="*/ 843 w 1719"/>
                      <a:gd name="T11" fmla="*/ 0 h 16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19" h="1689">
                        <a:moveTo>
                          <a:pt x="843" y="0"/>
                        </a:moveTo>
                        <a:lnTo>
                          <a:pt x="843" y="0"/>
                        </a:lnTo>
                        <a:cubicBezTo>
                          <a:pt x="375" y="0"/>
                          <a:pt x="0" y="375"/>
                          <a:pt x="0" y="844"/>
                        </a:cubicBezTo>
                        <a:cubicBezTo>
                          <a:pt x="0" y="1313"/>
                          <a:pt x="375" y="1688"/>
                          <a:pt x="843" y="1688"/>
                        </a:cubicBezTo>
                        <a:cubicBezTo>
                          <a:pt x="1343" y="1688"/>
                          <a:pt x="1718" y="1313"/>
                          <a:pt x="1718" y="844"/>
                        </a:cubicBezTo>
                        <a:cubicBezTo>
                          <a:pt x="1718" y="375"/>
                          <a:pt x="1343" y="0"/>
                          <a:pt x="84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098BBDB1-6847-2642-A3AC-05EA23ACFC73}"/>
                </a:ext>
              </a:extLst>
            </p:cNvPr>
            <p:cNvGrpSpPr/>
            <p:nvPr/>
          </p:nvGrpSpPr>
          <p:grpSpPr>
            <a:xfrm>
              <a:off x="11040273" y="4501493"/>
              <a:ext cx="12070510" cy="7891173"/>
              <a:chOff x="5157992" y="1665629"/>
              <a:chExt cx="2936367" cy="1919171"/>
            </a:xfrm>
            <a:solidFill>
              <a:srgbClr val="F1EEF4"/>
            </a:solidFill>
          </p:grpSpPr>
          <p:sp>
            <p:nvSpPr>
              <p:cNvPr id="516" name="Freeform 5">
                <a:extLst>
                  <a:ext uri="{FF2B5EF4-FFF2-40B4-BE49-F238E27FC236}">
                    <a16:creationId xmlns:a16="http://schemas.microsoft.com/office/drawing/2014/main" id="{0CFBD4A5-8E73-AE4F-A1B1-515B95C81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9188" y="1665629"/>
                <a:ext cx="365958" cy="271518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17" name="Freeform 6">
                <a:extLst>
                  <a:ext uri="{FF2B5EF4-FFF2-40B4-BE49-F238E27FC236}">
                    <a16:creationId xmlns:a16="http://schemas.microsoft.com/office/drawing/2014/main" id="{BE8F39E0-5826-0441-B14F-3A73396D0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595" y="2621841"/>
                <a:ext cx="384509" cy="394627"/>
              </a:xfrm>
              <a:custGeom>
                <a:avLst/>
                <a:gdLst>
                  <a:gd name="T0" fmla="*/ 34 w 228"/>
                  <a:gd name="T1" fmla="*/ 0 h 234"/>
                  <a:gd name="T2" fmla="*/ 228 w 228"/>
                  <a:gd name="T3" fmla="*/ 23 h 234"/>
                  <a:gd name="T4" fmla="*/ 227 w 228"/>
                  <a:gd name="T5" fmla="*/ 44 h 234"/>
                  <a:gd name="T6" fmla="*/ 224 w 228"/>
                  <a:gd name="T7" fmla="*/ 44 h 234"/>
                  <a:gd name="T8" fmla="*/ 210 w 228"/>
                  <a:gd name="T9" fmla="*/ 226 h 234"/>
                  <a:gd name="T10" fmla="*/ 91 w 228"/>
                  <a:gd name="T11" fmla="*/ 215 h 234"/>
                  <a:gd name="T12" fmla="*/ 90 w 228"/>
                  <a:gd name="T13" fmla="*/ 224 h 234"/>
                  <a:gd name="T14" fmla="*/ 32 w 228"/>
                  <a:gd name="T15" fmla="*/ 218 h 234"/>
                  <a:gd name="T16" fmla="*/ 29 w 228"/>
                  <a:gd name="T17" fmla="*/ 234 h 234"/>
                  <a:gd name="T18" fmla="*/ 0 w 228"/>
                  <a:gd name="T19" fmla="*/ 230 h 234"/>
                  <a:gd name="T20" fmla="*/ 34 w 228"/>
                  <a:gd name="T21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34">
                    <a:moveTo>
                      <a:pt x="34" y="0"/>
                    </a:moveTo>
                    <a:lnTo>
                      <a:pt x="228" y="23"/>
                    </a:lnTo>
                    <a:lnTo>
                      <a:pt x="227" y="44"/>
                    </a:lnTo>
                    <a:lnTo>
                      <a:pt x="224" y="44"/>
                    </a:lnTo>
                    <a:lnTo>
                      <a:pt x="210" y="226"/>
                    </a:lnTo>
                    <a:lnTo>
                      <a:pt x="91" y="215"/>
                    </a:lnTo>
                    <a:lnTo>
                      <a:pt x="90" y="224"/>
                    </a:lnTo>
                    <a:lnTo>
                      <a:pt x="32" y="218"/>
                    </a:lnTo>
                    <a:lnTo>
                      <a:pt x="29" y="234"/>
                    </a:lnTo>
                    <a:lnTo>
                      <a:pt x="0" y="23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18" name="Freeform 7">
                <a:extLst>
                  <a:ext uri="{FF2B5EF4-FFF2-40B4-BE49-F238E27FC236}">
                    <a16:creationId xmlns:a16="http://schemas.microsoft.com/office/drawing/2014/main" id="{0B55D184-802E-5F40-B88E-D1A1CD399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8941" y="2696045"/>
                <a:ext cx="762272" cy="752153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19" name="Freeform 8">
                <a:extLst>
                  <a:ext uri="{FF2B5EF4-FFF2-40B4-BE49-F238E27FC236}">
                    <a16:creationId xmlns:a16="http://schemas.microsoft.com/office/drawing/2014/main" id="{FE96DB73-6E45-F349-A91F-D3EF6B24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3602" y="2574620"/>
                <a:ext cx="369330" cy="435102"/>
              </a:xfrm>
              <a:custGeom>
                <a:avLst/>
                <a:gdLst>
                  <a:gd name="T0" fmla="*/ 73 w 259"/>
                  <a:gd name="T1" fmla="*/ 0 h 304"/>
                  <a:gd name="T2" fmla="*/ 68 w 259"/>
                  <a:gd name="T3" fmla="*/ 25 h 304"/>
                  <a:gd name="T4" fmla="*/ 62 w 259"/>
                  <a:gd name="T5" fmla="*/ 43 h 304"/>
                  <a:gd name="T6" fmla="*/ 59 w 259"/>
                  <a:gd name="T7" fmla="*/ 45 h 304"/>
                  <a:gd name="T8" fmla="*/ 56 w 259"/>
                  <a:gd name="T9" fmla="*/ 43 h 304"/>
                  <a:gd name="T10" fmla="*/ 51 w 259"/>
                  <a:gd name="T11" fmla="*/ 39 h 304"/>
                  <a:gd name="T12" fmla="*/ 47 w 259"/>
                  <a:gd name="T13" fmla="*/ 41 h 304"/>
                  <a:gd name="T14" fmla="*/ 45 w 259"/>
                  <a:gd name="T15" fmla="*/ 37 h 304"/>
                  <a:gd name="T16" fmla="*/ 38 w 259"/>
                  <a:gd name="T17" fmla="*/ 39 h 304"/>
                  <a:gd name="T18" fmla="*/ 35 w 259"/>
                  <a:gd name="T19" fmla="*/ 42 h 304"/>
                  <a:gd name="T20" fmla="*/ 35 w 259"/>
                  <a:gd name="T21" fmla="*/ 53 h 304"/>
                  <a:gd name="T22" fmla="*/ 35 w 259"/>
                  <a:gd name="T23" fmla="*/ 67 h 304"/>
                  <a:gd name="T24" fmla="*/ 35 w 259"/>
                  <a:gd name="T25" fmla="*/ 80 h 304"/>
                  <a:gd name="T26" fmla="*/ 34 w 259"/>
                  <a:gd name="T27" fmla="*/ 84 h 304"/>
                  <a:gd name="T28" fmla="*/ 31 w 259"/>
                  <a:gd name="T29" fmla="*/ 89 h 304"/>
                  <a:gd name="T30" fmla="*/ 30 w 259"/>
                  <a:gd name="T31" fmla="*/ 94 h 304"/>
                  <a:gd name="T32" fmla="*/ 30 w 259"/>
                  <a:gd name="T33" fmla="*/ 101 h 304"/>
                  <a:gd name="T34" fmla="*/ 34 w 259"/>
                  <a:gd name="T35" fmla="*/ 110 h 304"/>
                  <a:gd name="T36" fmla="*/ 35 w 259"/>
                  <a:gd name="T37" fmla="*/ 119 h 304"/>
                  <a:gd name="T38" fmla="*/ 37 w 259"/>
                  <a:gd name="T39" fmla="*/ 122 h 304"/>
                  <a:gd name="T40" fmla="*/ 42 w 259"/>
                  <a:gd name="T41" fmla="*/ 128 h 304"/>
                  <a:gd name="T42" fmla="*/ 39 w 259"/>
                  <a:gd name="T43" fmla="*/ 130 h 304"/>
                  <a:gd name="T44" fmla="*/ 34 w 259"/>
                  <a:gd name="T45" fmla="*/ 134 h 304"/>
                  <a:gd name="T46" fmla="*/ 24 w 259"/>
                  <a:gd name="T47" fmla="*/ 141 h 304"/>
                  <a:gd name="T48" fmla="*/ 21 w 259"/>
                  <a:gd name="T49" fmla="*/ 154 h 304"/>
                  <a:gd name="T50" fmla="*/ 17 w 259"/>
                  <a:gd name="T51" fmla="*/ 162 h 304"/>
                  <a:gd name="T52" fmla="*/ 13 w 259"/>
                  <a:gd name="T53" fmla="*/ 166 h 304"/>
                  <a:gd name="T54" fmla="*/ 11 w 259"/>
                  <a:gd name="T55" fmla="*/ 167 h 304"/>
                  <a:gd name="T56" fmla="*/ 9 w 259"/>
                  <a:gd name="T57" fmla="*/ 171 h 304"/>
                  <a:gd name="T58" fmla="*/ 10 w 259"/>
                  <a:gd name="T59" fmla="*/ 178 h 304"/>
                  <a:gd name="T60" fmla="*/ 9 w 259"/>
                  <a:gd name="T61" fmla="*/ 183 h 304"/>
                  <a:gd name="T62" fmla="*/ 15 w 259"/>
                  <a:gd name="T63" fmla="*/ 188 h 304"/>
                  <a:gd name="T64" fmla="*/ 13 w 259"/>
                  <a:gd name="T65" fmla="*/ 192 h 304"/>
                  <a:gd name="T66" fmla="*/ 5 w 259"/>
                  <a:gd name="T67" fmla="*/ 196 h 304"/>
                  <a:gd name="T68" fmla="*/ 3 w 259"/>
                  <a:gd name="T69" fmla="*/ 200 h 304"/>
                  <a:gd name="T70" fmla="*/ 0 w 259"/>
                  <a:gd name="T71" fmla="*/ 206 h 304"/>
                  <a:gd name="T72" fmla="*/ 139 w 259"/>
                  <a:gd name="T73" fmla="*/ 291 h 304"/>
                  <a:gd name="T74" fmla="*/ 182 w 259"/>
                  <a:gd name="T75" fmla="*/ 299 h 304"/>
                  <a:gd name="T76" fmla="*/ 218 w 259"/>
                  <a:gd name="T77" fmla="*/ 304 h 304"/>
                  <a:gd name="T78" fmla="*/ 219 w 259"/>
                  <a:gd name="T79" fmla="*/ 304 h 304"/>
                  <a:gd name="T80" fmla="*/ 259 w 259"/>
                  <a:gd name="T81" fmla="*/ 33 h 304"/>
                  <a:gd name="T82" fmla="*/ 73 w 259"/>
                  <a:gd name="T83" fmla="*/ 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9" h="304">
                    <a:moveTo>
                      <a:pt x="73" y="0"/>
                    </a:moveTo>
                    <a:cubicBezTo>
                      <a:pt x="73" y="0"/>
                      <a:pt x="69" y="19"/>
                      <a:pt x="68" y="25"/>
                    </a:cubicBezTo>
                    <a:cubicBezTo>
                      <a:pt x="66" y="29"/>
                      <a:pt x="62" y="43"/>
                      <a:pt x="62" y="43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37" y="122"/>
                      <a:pt x="37" y="122"/>
                      <a:pt x="37" y="122"/>
                    </a:cubicBezTo>
                    <a:cubicBezTo>
                      <a:pt x="42" y="128"/>
                      <a:pt x="42" y="128"/>
                      <a:pt x="42" y="128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24" y="141"/>
                      <a:pt x="24" y="141"/>
                      <a:pt x="24" y="141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17" y="162"/>
                      <a:pt x="17" y="162"/>
                      <a:pt x="17" y="162"/>
                    </a:cubicBezTo>
                    <a:cubicBezTo>
                      <a:pt x="13" y="166"/>
                      <a:pt x="13" y="166"/>
                      <a:pt x="13" y="166"/>
                    </a:cubicBezTo>
                    <a:cubicBezTo>
                      <a:pt x="11" y="167"/>
                      <a:pt x="11" y="167"/>
                      <a:pt x="11" y="167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10" y="178"/>
                      <a:pt x="10" y="178"/>
                      <a:pt x="10" y="178"/>
                    </a:cubicBezTo>
                    <a:cubicBezTo>
                      <a:pt x="9" y="183"/>
                      <a:pt x="9" y="183"/>
                      <a:pt x="9" y="183"/>
                    </a:cubicBezTo>
                    <a:cubicBezTo>
                      <a:pt x="15" y="188"/>
                      <a:pt x="15" y="188"/>
                      <a:pt x="15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5" y="196"/>
                      <a:pt x="5" y="196"/>
                      <a:pt x="5" y="196"/>
                    </a:cubicBezTo>
                    <a:cubicBezTo>
                      <a:pt x="3" y="200"/>
                      <a:pt x="3" y="200"/>
                      <a:pt x="3" y="20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139" y="291"/>
                      <a:pt x="139" y="291"/>
                      <a:pt x="139" y="291"/>
                    </a:cubicBezTo>
                    <a:cubicBezTo>
                      <a:pt x="182" y="299"/>
                      <a:pt x="182" y="299"/>
                      <a:pt x="182" y="299"/>
                    </a:cubicBezTo>
                    <a:cubicBezTo>
                      <a:pt x="218" y="304"/>
                      <a:pt x="218" y="304"/>
                      <a:pt x="218" y="304"/>
                    </a:cubicBezTo>
                    <a:cubicBezTo>
                      <a:pt x="219" y="304"/>
                      <a:pt x="219" y="304"/>
                      <a:pt x="219" y="304"/>
                    </a:cubicBezTo>
                    <a:cubicBezTo>
                      <a:pt x="259" y="33"/>
                      <a:pt x="259" y="33"/>
                      <a:pt x="259" y="33"/>
                    </a:cubicBezTo>
                    <a:lnTo>
                      <a:pt x="73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0" name="Freeform 9">
                <a:extLst>
                  <a:ext uri="{FF2B5EF4-FFF2-40B4-BE49-F238E27FC236}">
                    <a16:creationId xmlns:a16="http://schemas.microsoft.com/office/drawing/2014/main" id="{89721340-4DDB-5A45-9E94-80AAB0261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212" y="2105790"/>
                <a:ext cx="433415" cy="750467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1" name="Freeform 10">
                <a:extLst>
                  <a:ext uri="{FF2B5EF4-FFF2-40B4-BE49-F238E27FC236}">
                    <a16:creationId xmlns:a16="http://schemas.microsoft.com/office/drawing/2014/main" id="{1C5D40E7-CB73-F049-AB8B-DD26BB618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3358" y="2660630"/>
                <a:ext cx="473890" cy="254654"/>
              </a:xfrm>
              <a:custGeom>
                <a:avLst/>
                <a:gdLst>
                  <a:gd name="T0" fmla="*/ 0 w 332"/>
                  <a:gd name="T1" fmla="*/ 25 h 178"/>
                  <a:gd name="T2" fmla="*/ 0 w 332"/>
                  <a:gd name="T3" fmla="*/ 28 h 178"/>
                  <a:gd name="T4" fmla="*/ 0 w 332"/>
                  <a:gd name="T5" fmla="*/ 25 h 178"/>
                  <a:gd name="T6" fmla="*/ 118 w 332"/>
                  <a:gd name="T7" fmla="*/ 32 h 178"/>
                  <a:gd name="T8" fmla="*/ 113 w 332"/>
                  <a:gd name="T9" fmla="*/ 123 h 178"/>
                  <a:gd name="T10" fmla="*/ 121 w 332"/>
                  <a:gd name="T11" fmla="*/ 131 h 178"/>
                  <a:gd name="T12" fmla="*/ 124 w 332"/>
                  <a:gd name="T13" fmla="*/ 134 h 178"/>
                  <a:gd name="T14" fmla="*/ 127 w 332"/>
                  <a:gd name="T15" fmla="*/ 134 h 178"/>
                  <a:gd name="T16" fmla="*/ 131 w 332"/>
                  <a:gd name="T17" fmla="*/ 133 h 178"/>
                  <a:gd name="T18" fmla="*/ 134 w 332"/>
                  <a:gd name="T19" fmla="*/ 134 h 178"/>
                  <a:gd name="T20" fmla="*/ 137 w 332"/>
                  <a:gd name="T21" fmla="*/ 133 h 178"/>
                  <a:gd name="T22" fmla="*/ 141 w 332"/>
                  <a:gd name="T23" fmla="*/ 135 h 178"/>
                  <a:gd name="T24" fmla="*/ 144 w 332"/>
                  <a:gd name="T25" fmla="*/ 144 h 178"/>
                  <a:gd name="T26" fmla="*/ 153 w 332"/>
                  <a:gd name="T27" fmla="*/ 144 h 178"/>
                  <a:gd name="T28" fmla="*/ 160 w 332"/>
                  <a:gd name="T29" fmla="*/ 148 h 178"/>
                  <a:gd name="T30" fmla="*/ 166 w 332"/>
                  <a:gd name="T31" fmla="*/ 147 h 178"/>
                  <a:gd name="T32" fmla="*/ 167 w 332"/>
                  <a:gd name="T33" fmla="*/ 147 h 178"/>
                  <a:gd name="T34" fmla="*/ 171 w 332"/>
                  <a:gd name="T35" fmla="*/ 151 h 178"/>
                  <a:gd name="T36" fmla="*/ 175 w 332"/>
                  <a:gd name="T37" fmla="*/ 148 h 178"/>
                  <a:gd name="T38" fmla="*/ 184 w 332"/>
                  <a:gd name="T39" fmla="*/ 149 h 178"/>
                  <a:gd name="T40" fmla="*/ 188 w 332"/>
                  <a:gd name="T41" fmla="*/ 156 h 178"/>
                  <a:gd name="T42" fmla="*/ 191 w 332"/>
                  <a:gd name="T43" fmla="*/ 156 h 178"/>
                  <a:gd name="T44" fmla="*/ 192 w 332"/>
                  <a:gd name="T45" fmla="*/ 162 h 178"/>
                  <a:gd name="T46" fmla="*/ 196 w 332"/>
                  <a:gd name="T47" fmla="*/ 163 h 178"/>
                  <a:gd name="T48" fmla="*/ 200 w 332"/>
                  <a:gd name="T49" fmla="*/ 160 h 178"/>
                  <a:gd name="T50" fmla="*/ 202 w 332"/>
                  <a:gd name="T51" fmla="*/ 157 h 178"/>
                  <a:gd name="T52" fmla="*/ 204 w 332"/>
                  <a:gd name="T53" fmla="*/ 157 h 178"/>
                  <a:gd name="T54" fmla="*/ 211 w 332"/>
                  <a:gd name="T55" fmla="*/ 162 h 178"/>
                  <a:gd name="T56" fmla="*/ 213 w 332"/>
                  <a:gd name="T57" fmla="*/ 166 h 178"/>
                  <a:gd name="T58" fmla="*/ 220 w 332"/>
                  <a:gd name="T59" fmla="*/ 162 h 178"/>
                  <a:gd name="T60" fmla="*/ 222 w 332"/>
                  <a:gd name="T61" fmla="*/ 164 h 178"/>
                  <a:gd name="T62" fmla="*/ 223 w 332"/>
                  <a:gd name="T63" fmla="*/ 170 h 178"/>
                  <a:gd name="T64" fmla="*/ 225 w 332"/>
                  <a:gd name="T65" fmla="*/ 169 h 178"/>
                  <a:gd name="T66" fmla="*/ 228 w 332"/>
                  <a:gd name="T67" fmla="*/ 164 h 178"/>
                  <a:gd name="T68" fmla="*/ 233 w 332"/>
                  <a:gd name="T69" fmla="*/ 163 h 178"/>
                  <a:gd name="T70" fmla="*/ 239 w 332"/>
                  <a:gd name="T71" fmla="*/ 166 h 178"/>
                  <a:gd name="T72" fmla="*/ 248 w 332"/>
                  <a:gd name="T73" fmla="*/ 165 h 178"/>
                  <a:gd name="T74" fmla="*/ 252 w 332"/>
                  <a:gd name="T75" fmla="*/ 169 h 178"/>
                  <a:gd name="T76" fmla="*/ 254 w 332"/>
                  <a:gd name="T77" fmla="*/ 172 h 178"/>
                  <a:gd name="T78" fmla="*/ 259 w 332"/>
                  <a:gd name="T79" fmla="*/ 171 h 178"/>
                  <a:gd name="T80" fmla="*/ 264 w 332"/>
                  <a:gd name="T81" fmla="*/ 167 h 178"/>
                  <a:gd name="T82" fmla="*/ 267 w 332"/>
                  <a:gd name="T83" fmla="*/ 164 h 178"/>
                  <a:gd name="T84" fmla="*/ 271 w 332"/>
                  <a:gd name="T85" fmla="*/ 164 h 178"/>
                  <a:gd name="T86" fmla="*/ 275 w 332"/>
                  <a:gd name="T87" fmla="*/ 166 h 178"/>
                  <a:gd name="T88" fmla="*/ 278 w 332"/>
                  <a:gd name="T89" fmla="*/ 165 h 178"/>
                  <a:gd name="T90" fmla="*/ 282 w 332"/>
                  <a:gd name="T91" fmla="*/ 162 h 178"/>
                  <a:gd name="T92" fmla="*/ 288 w 332"/>
                  <a:gd name="T93" fmla="*/ 163 h 178"/>
                  <a:gd name="T94" fmla="*/ 291 w 332"/>
                  <a:gd name="T95" fmla="*/ 164 h 178"/>
                  <a:gd name="T96" fmla="*/ 300 w 332"/>
                  <a:gd name="T97" fmla="*/ 161 h 178"/>
                  <a:gd name="T98" fmla="*/ 306 w 332"/>
                  <a:gd name="T99" fmla="*/ 163 h 178"/>
                  <a:gd name="T100" fmla="*/ 311 w 332"/>
                  <a:gd name="T101" fmla="*/ 168 h 178"/>
                  <a:gd name="T102" fmla="*/ 318 w 332"/>
                  <a:gd name="T103" fmla="*/ 173 h 178"/>
                  <a:gd name="T104" fmla="*/ 324 w 332"/>
                  <a:gd name="T105" fmla="*/ 173 h 178"/>
                  <a:gd name="T106" fmla="*/ 328 w 332"/>
                  <a:gd name="T107" fmla="*/ 176 h 178"/>
                  <a:gd name="T108" fmla="*/ 331 w 332"/>
                  <a:gd name="T109" fmla="*/ 178 h 178"/>
                  <a:gd name="T110" fmla="*/ 332 w 332"/>
                  <a:gd name="T111" fmla="*/ 88 h 178"/>
                  <a:gd name="T112" fmla="*/ 324 w 332"/>
                  <a:gd name="T113" fmla="*/ 37 h 178"/>
                  <a:gd name="T114" fmla="*/ 324 w 332"/>
                  <a:gd name="T115" fmla="*/ 12 h 178"/>
                  <a:gd name="T116" fmla="*/ 175 w 332"/>
                  <a:gd name="T117" fmla="*/ 9 h 178"/>
                  <a:gd name="T118" fmla="*/ 4 w 332"/>
                  <a:gd name="T119" fmla="*/ 0 h 178"/>
                  <a:gd name="T120" fmla="*/ 3 w 332"/>
                  <a:gd name="T121" fmla="*/ 25 h 178"/>
                  <a:gd name="T122" fmla="*/ 0 w 332"/>
                  <a:gd name="T123" fmla="*/ 2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2" h="178">
                    <a:moveTo>
                      <a:pt x="0" y="25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3" y="123"/>
                      <a:pt x="113" y="123"/>
                      <a:pt x="113" y="123"/>
                    </a:cubicBezTo>
                    <a:cubicBezTo>
                      <a:pt x="121" y="131"/>
                      <a:pt x="121" y="131"/>
                      <a:pt x="121" y="131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7" y="134"/>
                      <a:pt x="127" y="134"/>
                      <a:pt x="127" y="134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7" y="133"/>
                      <a:pt x="137" y="133"/>
                      <a:pt x="137" y="133"/>
                    </a:cubicBezTo>
                    <a:cubicBezTo>
                      <a:pt x="141" y="135"/>
                      <a:pt x="141" y="135"/>
                      <a:pt x="141" y="135"/>
                    </a:cubicBezTo>
                    <a:cubicBezTo>
                      <a:pt x="144" y="144"/>
                      <a:pt x="144" y="144"/>
                      <a:pt x="144" y="144"/>
                    </a:cubicBezTo>
                    <a:cubicBezTo>
                      <a:pt x="153" y="144"/>
                      <a:pt x="153" y="144"/>
                      <a:pt x="153" y="144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6" y="147"/>
                      <a:pt x="166" y="147"/>
                      <a:pt x="166" y="147"/>
                    </a:cubicBezTo>
                    <a:cubicBezTo>
                      <a:pt x="167" y="147"/>
                      <a:pt x="167" y="147"/>
                      <a:pt x="167" y="147"/>
                    </a:cubicBezTo>
                    <a:cubicBezTo>
                      <a:pt x="171" y="151"/>
                      <a:pt x="171" y="151"/>
                      <a:pt x="171" y="151"/>
                    </a:cubicBezTo>
                    <a:cubicBezTo>
                      <a:pt x="175" y="148"/>
                      <a:pt x="175" y="148"/>
                      <a:pt x="175" y="148"/>
                    </a:cubicBezTo>
                    <a:cubicBezTo>
                      <a:pt x="184" y="149"/>
                      <a:pt x="184" y="149"/>
                      <a:pt x="184" y="149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91" y="156"/>
                      <a:pt x="191" y="156"/>
                      <a:pt x="191" y="156"/>
                    </a:cubicBezTo>
                    <a:cubicBezTo>
                      <a:pt x="192" y="162"/>
                      <a:pt x="192" y="162"/>
                      <a:pt x="192" y="162"/>
                    </a:cubicBezTo>
                    <a:cubicBezTo>
                      <a:pt x="196" y="163"/>
                      <a:pt x="196" y="163"/>
                      <a:pt x="196" y="163"/>
                    </a:cubicBezTo>
                    <a:cubicBezTo>
                      <a:pt x="200" y="160"/>
                      <a:pt x="200" y="160"/>
                      <a:pt x="200" y="160"/>
                    </a:cubicBezTo>
                    <a:cubicBezTo>
                      <a:pt x="202" y="157"/>
                      <a:pt x="202" y="157"/>
                      <a:pt x="202" y="157"/>
                    </a:cubicBezTo>
                    <a:cubicBezTo>
                      <a:pt x="204" y="157"/>
                      <a:pt x="204" y="157"/>
                      <a:pt x="204" y="157"/>
                    </a:cubicBezTo>
                    <a:cubicBezTo>
                      <a:pt x="211" y="162"/>
                      <a:pt x="211" y="162"/>
                      <a:pt x="211" y="162"/>
                    </a:cubicBezTo>
                    <a:cubicBezTo>
                      <a:pt x="213" y="166"/>
                      <a:pt x="213" y="166"/>
                      <a:pt x="213" y="166"/>
                    </a:cubicBezTo>
                    <a:cubicBezTo>
                      <a:pt x="220" y="162"/>
                      <a:pt x="220" y="162"/>
                      <a:pt x="220" y="162"/>
                    </a:cubicBezTo>
                    <a:cubicBezTo>
                      <a:pt x="222" y="164"/>
                      <a:pt x="222" y="164"/>
                      <a:pt x="222" y="164"/>
                    </a:cubicBezTo>
                    <a:cubicBezTo>
                      <a:pt x="223" y="170"/>
                      <a:pt x="223" y="170"/>
                      <a:pt x="223" y="170"/>
                    </a:cubicBezTo>
                    <a:cubicBezTo>
                      <a:pt x="225" y="169"/>
                      <a:pt x="225" y="169"/>
                      <a:pt x="225" y="169"/>
                    </a:cubicBezTo>
                    <a:cubicBezTo>
                      <a:pt x="228" y="164"/>
                      <a:pt x="228" y="164"/>
                      <a:pt x="228" y="164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48" y="165"/>
                      <a:pt x="248" y="165"/>
                      <a:pt x="248" y="165"/>
                    </a:cubicBezTo>
                    <a:cubicBezTo>
                      <a:pt x="252" y="169"/>
                      <a:pt x="252" y="169"/>
                      <a:pt x="252" y="169"/>
                    </a:cubicBezTo>
                    <a:cubicBezTo>
                      <a:pt x="254" y="172"/>
                      <a:pt x="254" y="172"/>
                      <a:pt x="254" y="172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7" y="164"/>
                      <a:pt x="267" y="164"/>
                      <a:pt x="267" y="164"/>
                    </a:cubicBezTo>
                    <a:cubicBezTo>
                      <a:pt x="271" y="164"/>
                      <a:pt x="271" y="164"/>
                      <a:pt x="271" y="164"/>
                    </a:cubicBezTo>
                    <a:cubicBezTo>
                      <a:pt x="275" y="166"/>
                      <a:pt x="275" y="166"/>
                      <a:pt x="275" y="166"/>
                    </a:cubicBezTo>
                    <a:cubicBezTo>
                      <a:pt x="278" y="165"/>
                      <a:pt x="278" y="165"/>
                      <a:pt x="278" y="165"/>
                    </a:cubicBezTo>
                    <a:cubicBezTo>
                      <a:pt x="282" y="162"/>
                      <a:pt x="282" y="162"/>
                      <a:pt x="282" y="162"/>
                    </a:cubicBezTo>
                    <a:cubicBezTo>
                      <a:pt x="288" y="163"/>
                      <a:pt x="288" y="163"/>
                      <a:pt x="288" y="163"/>
                    </a:cubicBezTo>
                    <a:cubicBezTo>
                      <a:pt x="291" y="164"/>
                      <a:pt x="291" y="164"/>
                      <a:pt x="291" y="164"/>
                    </a:cubicBezTo>
                    <a:cubicBezTo>
                      <a:pt x="300" y="161"/>
                      <a:pt x="300" y="161"/>
                      <a:pt x="300" y="161"/>
                    </a:cubicBezTo>
                    <a:cubicBezTo>
                      <a:pt x="306" y="163"/>
                      <a:pt x="306" y="163"/>
                      <a:pt x="306" y="163"/>
                    </a:cubicBezTo>
                    <a:cubicBezTo>
                      <a:pt x="311" y="168"/>
                      <a:pt x="311" y="168"/>
                      <a:pt x="311" y="168"/>
                    </a:cubicBezTo>
                    <a:cubicBezTo>
                      <a:pt x="318" y="173"/>
                      <a:pt x="318" y="173"/>
                      <a:pt x="318" y="173"/>
                    </a:cubicBezTo>
                    <a:cubicBezTo>
                      <a:pt x="324" y="173"/>
                      <a:pt x="324" y="173"/>
                      <a:pt x="324" y="173"/>
                    </a:cubicBezTo>
                    <a:cubicBezTo>
                      <a:pt x="328" y="176"/>
                      <a:pt x="328" y="176"/>
                      <a:pt x="328" y="176"/>
                    </a:cubicBezTo>
                    <a:cubicBezTo>
                      <a:pt x="331" y="178"/>
                      <a:pt x="331" y="178"/>
                      <a:pt x="331" y="178"/>
                    </a:cubicBezTo>
                    <a:cubicBezTo>
                      <a:pt x="332" y="88"/>
                      <a:pt x="332" y="88"/>
                      <a:pt x="332" y="88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4" y="12"/>
                      <a:pt x="324" y="12"/>
                      <a:pt x="324" y="12"/>
                    </a:cubicBezTo>
                    <a:cubicBezTo>
                      <a:pt x="324" y="12"/>
                      <a:pt x="211" y="10"/>
                      <a:pt x="175" y="9"/>
                    </a:cubicBezTo>
                    <a:cubicBezTo>
                      <a:pt x="131" y="7"/>
                      <a:pt x="4" y="0"/>
                      <a:pt x="4" y="0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2" name="Freeform 11">
                <a:extLst>
                  <a:ext uri="{FF2B5EF4-FFF2-40B4-BE49-F238E27FC236}">
                    <a16:creationId xmlns:a16="http://schemas.microsoft.com/office/drawing/2014/main" id="{B00972B7-3CF4-0A4F-BD6F-2DE650D0C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070" y="2454884"/>
                <a:ext cx="401373" cy="222611"/>
              </a:xfrm>
              <a:custGeom>
                <a:avLst/>
                <a:gdLst>
                  <a:gd name="T0" fmla="*/ 282 w 282"/>
                  <a:gd name="T1" fmla="*/ 156 h 156"/>
                  <a:gd name="T2" fmla="*/ 282 w 282"/>
                  <a:gd name="T3" fmla="*/ 52 h 156"/>
                  <a:gd name="T4" fmla="*/ 276 w 282"/>
                  <a:gd name="T5" fmla="*/ 49 h 156"/>
                  <a:gd name="T6" fmla="*/ 273 w 282"/>
                  <a:gd name="T7" fmla="*/ 47 h 156"/>
                  <a:gd name="T8" fmla="*/ 271 w 282"/>
                  <a:gd name="T9" fmla="*/ 41 h 156"/>
                  <a:gd name="T10" fmla="*/ 265 w 282"/>
                  <a:gd name="T11" fmla="*/ 35 h 156"/>
                  <a:gd name="T12" fmla="*/ 268 w 282"/>
                  <a:gd name="T13" fmla="*/ 30 h 156"/>
                  <a:gd name="T14" fmla="*/ 271 w 282"/>
                  <a:gd name="T15" fmla="*/ 24 h 156"/>
                  <a:gd name="T16" fmla="*/ 271 w 282"/>
                  <a:gd name="T17" fmla="*/ 19 h 156"/>
                  <a:gd name="T18" fmla="*/ 269 w 282"/>
                  <a:gd name="T19" fmla="*/ 19 h 156"/>
                  <a:gd name="T20" fmla="*/ 260 w 282"/>
                  <a:gd name="T21" fmla="*/ 19 h 156"/>
                  <a:gd name="T22" fmla="*/ 258 w 282"/>
                  <a:gd name="T23" fmla="*/ 15 h 156"/>
                  <a:gd name="T24" fmla="*/ 254 w 282"/>
                  <a:gd name="T25" fmla="*/ 9 h 156"/>
                  <a:gd name="T26" fmla="*/ 165 w 282"/>
                  <a:gd name="T27" fmla="*/ 6 h 156"/>
                  <a:gd name="T28" fmla="*/ 10 w 282"/>
                  <a:gd name="T29" fmla="*/ 0 h 156"/>
                  <a:gd name="T30" fmla="*/ 0 w 282"/>
                  <a:gd name="T31" fmla="*/ 146 h 156"/>
                  <a:gd name="T32" fmla="*/ 133 w 282"/>
                  <a:gd name="T33" fmla="*/ 153 h 156"/>
                  <a:gd name="T34" fmla="*/ 282 w 282"/>
                  <a:gd name="T3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2" h="156">
                    <a:moveTo>
                      <a:pt x="282" y="156"/>
                    </a:moveTo>
                    <a:cubicBezTo>
                      <a:pt x="282" y="52"/>
                      <a:pt x="282" y="52"/>
                      <a:pt x="282" y="52"/>
                    </a:cubicBezTo>
                    <a:cubicBezTo>
                      <a:pt x="276" y="49"/>
                      <a:pt x="276" y="49"/>
                      <a:pt x="276" y="49"/>
                    </a:cubicBezTo>
                    <a:cubicBezTo>
                      <a:pt x="273" y="47"/>
                      <a:pt x="273" y="47"/>
                      <a:pt x="273" y="47"/>
                    </a:cubicBezTo>
                    <a:cubicBezTo>
                      <a:pt x="271" y="41"/>
                      <a:pt x="271" y="41"/>
                      <a:pt x="271" y="41"/>
                    </a:cubicBezTo>
                    <a:cubicBezTo>
                      <a:pt x="265" y="35"/>
                      <a:pt x="265" y="35"/>
                      <a:pt x="265" y="35"/>
                    </a:cubicBezTo>
                    <a:cubicBezTo>
                      <a:pt x="268" y="30"/>
                      <a:pt x="268" y="30"/>
                      <a:pt x="268" y="30"/>
                    </a:cubicBezTo>
                    <a:cubicBezTo>
                      <a:pt x="271" y="24"/>
                      <a:pt x="271" y="24"/>
                      <a:pt x="271" y="24"/>
                    </a:cubicBezTo>
                    <a:cubicBezTo>
                      <a:pt x="271" y="19"/>
                      <a:pt x="271" y="19"/>
                      <a:pt x="271" y="19"/>
                    </a:cubicBezTo>
                    <a:cubicBezTo>
                      <a:pt x="269" y="19"/>
                      <a:pt x="269" y="19"/>
                      <a:pt x="269" y="19"/>
                    </a:cubicBezTo>
                    <a:cubicBezTo>
                      <a:pt x="260" y="19"/>
                      <a:pt x="260" y="19"/>
                      <a:pt x="260" y="19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4" y="9"/>
                      <a:pt x="254" y="9"/>
                      <a:pt x="254" y="9"/>
                    </a:cubicBezTo>
                    <a:cubicBezTo>
                      <a:pt x="254" y="9"/>
                      <a:pt x="187" y="7"/>
                      <a:pt x="165" y="6"/>
                    </a:cubicBezTo>
                    <a:cubicBezTo>
                      <a:pt x="126" y="5"/>
                      <a:pt x="10" y="0"/>
                      <a:pt x="10" y="0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41" y="148"/>
                      <a:pt x="104" y="151"/>
                      <a:pt x="133" y="153"/>
                    </a:cubicBezTo>
                    <a:cubicBezTo>
                      <a:pt x="169" y="154"/>
                      <a:pt x="282" y="156"/>
                      <a:pt x="282" y="156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3" name="Freeform 12">
                <a:extLst>
                  <a:ext uri="{FF2B5EF4-FFF2-40B4-BE49-F238E27FC236}">
                    <a16:creationId xmlns:a16="http://schemas.microsoft.com/office/drawing/2014/main" id="{32550250-456C-3A41-8686-CCEF695E0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9748" y="2242392"/>
                <a:ext cx="446907" cy="225984"/>
              </a:xfrm>
              <a:custGeom>
                <a:avLst/>
                <a:gdLst>
                  <a:gd name="T0" fmla="*/ 313 w 313"/>
                  <a:gd name="T1" fmla="*/ 158 h 158"/>
                  <a:gd name="T2" fmla="*/ 313 w 313"/>
                  <a:gd name="T3" fmla="*/ 158 h 158"/>
                  <a:gd name="T4" fmla="*/ 313 w 313"/>
                  <a:gd name="T5" fmla="*/ 158 h 158"/>
                  <a:gd name="T6" fmla="*/ 311 w 313"/>
                  <a:gd name="T7" fmla="*/ 154 h 158"/>
                  <a:gd name="T8" fmla="*/ 310 w 313"/>
                  <a:gd name="T9" fmla="*/ 148 h 158"/>
                  <a:gd name="T10" fmla="*/ 304 w 313"/>
                  <a:gd name="T11" fmla="*/ 146 h 158"/>
                  <a:gd name="T12" fmla="*/ 304 w 313"/>
                  <a:gd name="T13" fmla="*/ 145 h 158"/>
                  <a:gd name="T14" fmla="*/ 302 w 313"/>
                  <a:gd name="T15" fmla="*/ 142 h 158"/>
                  <a:gd name="T16" fmla="*/ 304 w 313"/>
                  <a:gd name="T17" fmla="*/ 140 h 158"/>
                  <a:gd name="T18" fmla="*/ 303 w 313"/>
                  <a:gd name="T19" fmla="*/ 135 h 158"/>
                  <a:gd name="T20" fmla="*/ 300 w 313"/>
                  <a:gd name="T21" fmla="*/ 133 h 158"/>
                  <a:gd name="T22" fmla="*/ 299 w 313"/>
                  <a:gd name="T23" fmla="*/ 130 h 158"/>
                  <a:gd name="T24" fmla="*/ 297 w 313"/>
                  <a:gd name="T25" fmla="*/ 123 h 158"/>
                  <a:gd name="T26" fmla="*/ 297 w 313"/>
                  <a:gd name="T27" fmla="*/ 113 h 158"/>
                  <a:gd name="T28" fmla="*/ 296 w 313"/>
                  <a:gd name="T29" fmla="*/ 111 h 158"/>
                  <a:gd name="T30" fmla="*/ 294 w 313"/>
                  <a:gd name="T31" fmla="*/ 108 h 158"/>
                  <a:gd name="T32" fmla="*/ 295 w 313"/>
                  <a:gd name="T33" fmla="*/ 104 h 158"/>
                  <a:gd name="T34" fmla="*/ 295 w 313"/>
                  <a:gd name="T35" fmla="*/ 94 h 158"/>
                  <a:gd name="T36" fmla="*/ 293 w 313"/>
                  <a:gd name="T37" fmla="*/ 87 h 158"/>
                  <a:gd name="T38" fmla="*/ 291 w 313"/>
                  <a:gd name="T39" fmla="*/ 85 h 158"/>
                  <a:gd name="T40" fmla="*/ 289 w 313"/>
                  <a:gd name="T41" fmla="*/ 85 h 158"/>
                  <a:gd name="T42" fmla="*/ 288 w 313"/>
                  <a:gd name="T43" fmla="*/ 83 h 158"/>
                  <a:gd name="T44" fmla="*/ 287 w 313"/>
                  <a:gd name="T45" fmla="*/ 78 h 158"/>
                  <a:gd name="T46" fmla="*/ 286 w 313"/>
                  <a:gd name="T47" fmla="*/ 74 h 158"/>
                  <a:gd name="T48" fmla="*/ 289 w 313"/>
                  <a:gd name="T49" fmla="*/ 73 h 158"/>
                  <a:gd name="T50" fmla="*/ 289 w 313"/>
                  <a:gd name="T51" fmla="*/ 72 h 158"/>
                  <a:gd name="T52" fmla="*/ 288 w 313"/>
                  <a:gd name="T53" fmla="*/ 71 h 158"/>
                  <a:gd name="T54" fmla="*/ 287 w 313"/>
                  <a:gd name="T55" fmla="*/ 68 h 158"/>
                  <a:gd name="T56" fmla="*/ 285 w 313"/>
                  <a:gd name="T57" fmla="*/ 65 h 158"/>
                  <a:gd name="T58" fmla="*/ 283 w 313"/>
                  <a:gd name="T59" fmla="*/ 60 h 158"/>
                  <a:gd name="T60" fmla="*/ 281 w 313"/>
                  <a:gd name="T61" fmla="*/ 54 h 158"/>
                  <a:gd name="T62" fmla="*/ 278 w 313"/>
                  <a:gd name="T63" fmla="*/ 49 h 158"/>
                  <a:gd name="T64" fmla="*/ 275 w 313"/>
                  <a:gd name="T65" fmla="*/ 40 h 158"/>
                  <a:gd name="T66" fmla="*/ 272 w 313"/>
                  <a:gd name="T67" fmla="*/ 36 h 158"/>
                  <a:gd name="T68" fmla="*/ 271 w 313"/>
                  <a:gd name="T69" fmla="*/ 35 h 158"/>
                  <a:gd name="T70" fmla="*/ 267 w 313"/>
                  <a:gd name="T71" fmla="*/ 32 h 158"/>
                  <a:gd name="T72" fmla="*/ 260 w 313"/>
                  <a:gd name="T73" fmla="*/ 27 h 158"/>
                  <a:gd name="T74" fmla="*/ 255 w 313"/>
                  <a:gd name="T75" fmla="*/ 25 h 158"/>
                  <a:gd name="T76" fmla="*/ 250 w 313"/>
                  <a:gd name="T77" fmla="*/ 23 h 158"/>
                  <a:gd name="T78" fmla="*/ 246 w 313"/>
                  <a:gd name="T79" fmla="*/ 19 h 158"/>
                  <a:gd name="T80" fmla="*/ 239 w 313"/>
                  <a:gd name="T81" fmla="*/ 18 h 158"/>
                  <a:gd name="T82" fmla="*/ 230 w 313"/>
                  <a:gd name="T83" fmla="*/ 19 h 158"/>
                  <a:gd name="T84" fmla="*/ 227 w 313"/>
                  <a:gd name="T85" fmla="*/ 19 h 158"/>
                  <a:gd name="T86" fmla="*/ 224 w 313"/>
                  <a:gd name="T87" fmla="*/ 20 h 158"/>
                  <a:gd name="T88" fmla="*/ 222 w 313"/>
                  <a:gd name="T89" fmla="*/ 22 h 158"/>
                  <a:gd name="T90" fmla="*/ 219 w 313"/>
                  <a:gd name="T91" fmla="*/ 21 h 158"/>
                  <a:gd name="T92" fmla="*/ 216 w 313"/>
                  <a:gd name="T93" fmla="*/ 19 h 158"/>
                  <a:gd name="T94" fmla="*/ 210 w 313"/>
                  <a:gd name="T95" fmla="*/ 16 h 158"/>
                  <a:gd name="T96" fmla="*/ 202 w 313"/>
                  <a:gd name="T97" fmla="*/ 12 h 158"/>
                  <a:gd name="T98" fmla="*/ 10 w 313"/>
                  <a:gd name="T99" fmla="*/ 0 h 158"/>
                  <a:gd name="T100" fmla="*/ 0 w 313"/>
                  <a:gd name="T101" fmla="*/ 95 h 158"/>
                  <a:gd name="T102" fmla="*/ 73 w 313"/>
                  <a:gd name="T103" fmla="*/ 102 h 158"/>
                  <a:gd name="T104" fmla="*/ 69 w 313"/>
                  <a:gd name="T105" fmla="*/ 149 h 158"/>
                  <a:gd name="T106" fmla="*/ 69 w 313"/>
                  <a:gd name="T107" fmla="*/ 149 h 158"/>
                  <a:gd name="T108" fmla="*/ 224 w 313"/>
                  <a:gd name="T109" fmla="*/ 155 h 158"/>
                  <a:gd name="T110" fmla="*/ 313 w 313"/>
                  <a:gd name="T111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158">
                    <a:moveTo>
                      <a:pt x="313" y="158"/>
                    </a:move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3" y="158"/>
                      <a:pt x="313" y="158"/>
                      <a:pt x="313" y="158"/>
                    </a:cubicBezTo>
                    <a:cubicBezTo>
                      <a:pt x="311" y="154"/>
                      <a:pt x="311" y="154"/>
                      <a:pt x="311" y="154"/>
                    </a:cubicBezTo>
                    <a:cubicBezTo>
                      <a:pt x="310" y="148"/>
                      <a:pt x="310" y="148"/>
                      <a:pt x="310" y="148"/>
                    </a:cubicBezTo>
                    <a:cubicBezTo>
                      <a:pt x="310" y="148"/>
                      <a:pt x="305" y="147"/>
                      <a:pt x="304" y="146"/>
                    </a:cubicBezTo>
                    <a:cubicBezTo>
                      <a:pt x="303" y="145"/>
                      <a:pt x="304" y="145"/>
                      <a:pt x="304" y="145"/>
                    </a:cubicBezTo>
                    <a:cubicBezTo>
                      <a:pt x="302" y="142"/>
                      <a:pt x="302" y="142"/>
                      <a:pt x="302" y="142"/>
                    </a:cubicBezTo>
                    <a:cubicBezTo>
                      <a:pt x="304" y="140"/>
                      <a:pt x="304" y="140"/>
                      <a:pt x="304" y="140"/>
                    </a:cubicBezTo>
                    <a:cubicBezTo>
                      <a:pt x="303" y="135"/>
                      <a:pt x="303" y="135"/>
                      <a:pt x="303" y="135"/>
                    </a:cubicBezTo>
                    <a:cubicBezTo>
                      <a:pt x="300" y="133"/>
                      <a:pt x="300" y="133"/>
                      <a:pt x="300" y="133"/>
                    </a:cubicBezTo>
                    <a:cubicBezTo>
                      <a:pt x="299" y="130"/>
                      <a:pt x="299" y="130"/>
                      <a:pt x="299" y="130"/>
                    </a:cubicBezTo>
                    <a:cubicBezTo>
                      <a:pt x="297" y="123"/>
                      <a:pt x="297" y="123"/>
                      <a:pt x="297" y="123"/>
                    </a:cubicBezTo>
                    <a:cubicBezTo>
                      <a:pt x="297" y="113"/>
                      <a:pt x="297" y="113"/>
                      <a:pt x="297" y="113"/>
                    </a:cubicBezTo>
                    <a:cubicBezTo>
                      <a:pt x="296" y="111"/>
                      <a:pt x="296" y="111"/>
                      <a:pt x="296" y="111"/>
                    </a:cubicBezTo>
                    <a:cubicBezTo>
                      <a:pt x="294" y="108"/>
                      <a:pt x="294" y="108"/>
                      <a:pt x="294" y="108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1" y="85"/>
                      <a:pt x="291" y="85"/>
                      <a:pt x="291" y="85"/>
                    </a:cubicBezTo>
                    <a:cubicBezTo>
                      <a:pt x="289" y="85"/>
                      <a:pt x="289" y="85"/>
                      <a:pt x="289" y="85"/>
                    </a:cubicBezTo>
                    <a:cubicBezTo>
                      <a:pt x="288" y="83"/>
                      <a:pt x="288" y="83"/>
                      <a:pt x="288" y="83"/>
                    </a:cubicBezTo>
                    <a:cubicBezTo>
                      <a:pt x="287" y="78"/>
                      <a:pt x="287" y="78"/>
                      <a:pt x="287" y="78"/>
                    </a:cubicBezTo>
                    <a:cubicBezTo>
                      <a:pt x="286" y="74"/>
                      <a:pt x="286" y="74"/>
                      <a:pt x="286" y="74"/>
                    </a:cubicBezTo>
                    <a:cubicBezTo>
                      <a:pt x="289" y="73"/>
                      <a:pt x="289" y="73"/>
                      <a:pt x="289" y="73"/>
                    </a:cubicBezTo>
                    <a:cubicBezTo>
                      <a:pt x="289" y="72"/>
                      <a:pt x="289" y="72"/>
                      <a:pt x="289" y="72"/>
                    </a:cubicBezTo>
                    <a:cubicBezTo>
                      <a:pt x="288" y="71"/>
                      <a:pt x="288" y="71"/>
                      <a:pt x="288" y="71"/>
                    </a:cubicBezTo>
                    <a:cubicBezTo>
                      <a:pt x="287" y="68"/>
                      <a:pt x="287" y="68"/>
                      <a:pt x="287" y="68"/>
                    </a:cubicBezTo>
                    <a:cubicBezTo>
                      <a:pt x="285" y="65"/>
                      <a:pt x="285" y="65"/>
                      <a:pt x="285" y="65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1" y="54"/>
                      <a:pt x="281" y="54"/>
                      <a:pt x="281" y="54"/>
                    </a:cubicBezTo>
                    <a:cubicBezTo>
                      <a:pt x="278" y="49"/>
                      <a:pt x="278" y="49"/>
                      <a:pt x="278" y="49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72" y="36"/>
                      <a:pt x="272" y="36"/>
                      <a:pt x="272" y="36"/>
                    </a:cubicBezTo>
                    <a:cubicBezTo>
                      <a:pt x="271" y="35"/>
                      <a:pt x="271" y="35"/>
                      <a:pt x="271" y="35"/>
                    </a:cubicBezTo>
                    <a:cubicBezTo>
                      <a:pt x="267" y="32"/>
                      <a:pt x="267" y="32"/>
                      <a:pt x="267" y="32"/>
                    </a:cubicBezTo>
                    <a:cubicBezTo>
                      <a:pt x="260" y="27"/>
                      <a:pt x="260" y="27"/>
                      <a:pt x="260" y="27"/>
                    </a:cubicBezTo>
                    <a:cubicBezTo>
                      <a:pt x="255" y="25"/>
                      <a:pt x="255" y="25"/>
                      <a:pt x="255" y="25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46" y="19"/>
                      <a:pt x="246" y="19"/>
                      <a:pt x="246" y="19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230" y="19"/>
                      <a:pt x="230" y="19"/>
                      <a:pt x="230" y="19"/>
                    </a:cubicBezTo>
                    <a:cubicBezTo>
                      <a:pt x="227" y="19"/>
                      <a:pt x="227" y="19"/>
                      <a:pt x="227" y="19"/>
                    </a:cubicBezTo>
                    <a:cubicBezTo>
                      <a:pt x="224" y="20"/>
                      <a:pt x="224" y="20"/>
                      <a:pt x="224" y="20"/>
                    </a:cubicBezTo>
                    <a:cubicBezTo>
                      <a:pt x="222" y="22"/>
                      <a:pt x="222" y="22"/>
                      <a:pt x="222" y="22"/>
                    </a:cubicBezTo>
                    <a:cubicBezTo>
                      <a:pt x="219" y="21"/>
                      <a:pt x="219" y="21"/>
                      <a:pt x="219" y="21"/>
                    </a:cubicBezTo>
                    <a:cubicBezTo>
                      <a:pt x="216" y="19"/>
                      <a:pt x="216" y="19"/>
                      <a:pt x="216" y="19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2" y="12"/>
                      <a:pt x="202" y="12"/>
                      <a:pt x="202" y="1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73" y="102"/>
                      <a:pt x="73" y="102"/>
                      <a:pt x="73" y="102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75" y="149"/>
                      <a:pt x="186" y="154"/>
                      <a:pt x="224" y="155"/>
                    </a:cubicBezTo>
                    <a:cubicBezTo>
                      <a:pt x="246" y="156"/>
                      <a:pt x="313" y="158"/>
                      <a:pt x="313" y="158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4" name="Freeform 13">
                <a:extLst>
                  <a:ext uri="{FF2B5EF4-FFF2-40B4-BE49-F238E27FC236}">
                    <a16:creationId xmlns:a16="http://schemas.microsoft.com/office/drawing/2014/main" id="{4A684588-351B-B846-B5E4-A8F72FF1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239" y="2040019"/>
                <a:ext cx="384509" cy="256340"/>
              </a:xfrm>
              <a:custGeom>
                <a:avLst/>
                <a:gdLst>
                  <a:gd name="T0" fmla="*/ 200 w 269"/>
                  <a:gd name="T1" fmla="*/ 158 h 180"/>
                  <a:gd name="T2" fmla="*/ 206 w 269"/>
                  <a:gd name="T3" fmla="*/ 161 h 180"/>
                  <a:gd name="T4" fmla="*/ 209 w 269"/>
                  <a:gd name="T5" fmla="*/ 163 h 180"/>
                  <a:gd name="T6" fmla="*/ 212 w 269"/>
                  <a:gd name="T7" fmla="*/ 164 h 180"/>
                  <a:gd name="T8" fmla="*/ 214 w 269"/>
                  <a:gd name="T9" fmla="*/ 162 h 180"/>
                  <a:gd name="T10" fmla="*/ 217 w 269"/>
                  <a:gd name="T11" fmla="*/ 161 h 180"/>
                  <a:gd name="T12" fmla="*/ 220 w 269"/>
                  <a:gd name="T13" fmla="*/ 161 h 180"/>
                  <a:gd name="T14" fmla="*/ 229 w 269"/>
                  <a:gd name="T15" fmla="*/ 160 h 180"/>
                  <a:gd name="T16" fmla="*/ 236 w 269"/>
                  <a:gd name="T17" fmla="*/ 161 h 180"/>
                  <a:gd name="T18" fmla="*/ 240 w 269"/>
                  <a:gd name="T19" fmla="*/ 165 h 180"/>
                  <a:gd name="T20" fmla="*/ 245 w 269"/>
                  <a:gd name="T21" fmla="*/ 167 h 180"/>
                  <a:gd name="T22" fmla="*/ 250 w 269"/>
                  <a:gd name="T23" fmla="*/ 169 h 180"/>
                  <a:gd name="T24" fmla="*/ 257 w 269"/>
                  <a:gd name="T25" fmla="*/ 174 h 180"/>
                  <a:gd name="T26" fmla="*/ 261 w 269"/>
                  <a:gd name="T27" fmla="*/ 177 h 180"/>
                  <a:gd name="T28" fmla="*/ 262 w 269"/>
                  <a:gd name="T29" fmla="*/ 178 h 180"/>
                  <a:gd name="T30" fmla="*/ 263 w 269"/>
                  <a:gd name="T31" fmla="*/ 180 h 180"/>
                  <a:gd name="T32" fmla="*/ 263 w 269"/>
                  <a:gd name="T33" fmla="*/ 180 h 180"/>
                  <a:gd name="T34" fmla="*/ 263 w 269"/>
                  <a:gd name="T35" fmla="*/ 177 h 180"/>
                  <a:gd name="T36" fmla="*/ 263 w 269"/>
                  <a:gd name="T37" fmla="*/ 173 h 180"/>
                  <a:gd name="T38" fmla="*/ 259 w 269"/>
                  <a:gd name="T39" fmla="*/ 170 h 180"/>
                  <a:gd name="T40" fmla="*/ 259 w 269"/>
                  <a:gd name="T41" fmla="*/ 167 h 180"/>
                  <a:gd name="T42" fmla="*/ 260 w 269"/>
                  <a:gd name="T43" fmla="*/ 164 h 180"/>
                  <a:gd name="T44" fmla="*/ 263 w 269"/>
                  <a:gd name="T45" fmla="*/ 163 h 180"/>
                  <a:gd name="T46" fmla="*/ 263 w 269"/>
                  <a:gd name="T47" fmla="*/ 156 h 180"/>
                  <a:gd name="T48" fmla="*/ 264 w 269"/>
                  <a:gd name="T49" fmla="*/ 153 h 180"/>
                  <a:gd name="T50" fmla="*/ 266 w 269"/>
                  <a:gd name="T51" fmla="*/ 152 h 180"/>
                  <a:gd name="T52" fmla="*/ 266 w 269"/>
                  <a:gd name="T53" fmla="*/ 148 h 180"/>
                  <a:gd name="T54" fmla="*/ 264 w 269"/>
                  <a:gd name="T55" fmla="*/ 143 h 180"/>
                  <a:gd name="T56" fmla="*/ 262 w 269"/>
                  <a:gd name="T57" fmla="*/ 142 h 180"/>
                  <a:gd name="T58" fmla="*/ 263 w 269"/>
                  <a:gd name="T59" fmla="*/ 137 h 180"/>
                  <a:gd name="T60" fmla="*/ 263 w 269"/>
                  <a:gd name="T61" fmla="*/ 134 h 180"/>
                  <a:gd name="T62" fmla="*/ 266 w 269"/>
                  <a:gd name="T63" fmla="*/ 134 h 180"/>
                  <a:gd name="T64" fmla="*/ 269 w 269"/>
                  <a:gd name="T65" fmla="*/ 47 h 180"/>
                  <a:gd name="T66" fmla="*/ 266 w 269"/>
                  <a:gd name="T67" fmla="*/ 44 h 180"/>
                  <a:gd name="T68" fmla="*/ 264 w 269"/>
                  <a:gd name="T69" fmla="*/ 41 h 180"/>
                  <a:gd name="T70" fmla="*/ 259 w 269"/>
                  <a:gd name="T71" fmla="*/ 39 h 180"/>
                  <a:gd name="T72" fmla="*/ 258 w 269"/>
                  <a:gd name="T73" fmla="*/ 36 h 180"/>
                  <a:gd name="T74" fmla="*/ 255 w 269"/>
                  <a:gd name="T75" fmla="*/ 33 h 180"/>
                  <a:gd name="T76" fmla="*/ 254 w 269"/>
                  <a:gd name="T77" fmla="*/ 31 h 180"/>
                  <a:gd name="T78" fmla="*/ 254 w 269"/>
                  <a:gd name="T79" fmla="*/ 29 h 180"/>
                  <a:gd name="T80" fmla="*/ 254 w 269"/>
                  <a:gd name="T81" fmla="*/ 27 h 180"/>
                  <a:gd name="T82" fmla="*/ 257 w 269"/>
                  <a:gd name="T83" fmla="*/ 24 h 180"/>
                  <a:gd name="T84" fmla="*/ 260 w 269"/>
                  <a:gd name="T85" fmla="*/ 21 h 180"/>
                  <a:gd name="T86" fmla="*/ 264 w 269"/>
                  <a:gd name="T87" fmla="*/ 17 h 180"/>
                  <a:gd name="T88" fmla="*/ 263 w 269"/>
                  <a:gd name="T89" fmla="*/ 15 h 180"/>
                  <a:gd name="T90" fmla="*/ 263 w 269"/>
                  <a:gd name="T91" fmla="*/ 14 h 180"/>
                  <a:gd name="T92" fmla="*/ 136 w 269"/>
                  <a:gd name="T93" fmla="*/ 8 h 180"/>
                  <a:gd name="T94" fmla="*/ 14 w 269"/>
                  <a:gd name="T95" fmla="*/ 0 h 180"/>
                  <a:gd name="T96" fmla="*/ 0 w 269"/>
                  <a:gd name="T97" fmla="*/ 142 h 180"/>
                  <a:gd name="T98" fmla="*/ 192 w 269"/>
                  <a:gd name="T99" fmla="*/ 154 h 180"/>
                  <a:gd name="T100" fmla="*/ 200 w 269"/>
                  <a:gd name="T101" fmla="*/ 15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9" h="180">
                    <a:moveTo>
                      <a:pt x="200" y="158"/>
                    </a:move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9" y="163"/>
                      <a:pt x="209" y="163"/>
                      <a:pt x="209" y="163"/>
                    </a:cubicBezTo>
                    <a:cubicBezTo>
                      <a:pt x="212" y="164"/>
                      <a:pt x="212" y="164"/>
                      <a:pt x="212" y="164"/>
                    </a:cubicBezTo>
                    <a:cubicBezTo>
                      <a:pt x="214" y="162"/>
                      <a:pt x="214" y="162"/>
                      <a:pt x="214" y="162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20" y="161"/>
                      <a:pt x="220" y="161"/>
                      <a:pt x="220" y="161"/>
                    </a:cubicBezTo>
                    <a:cubicBezTo>
                      <a:pt x="229" y="160"/>
                      <a:pt x="229" y="160"/>
                      <a:pt x="229" y="160"/>
                    </a:cubicBezTo>
                    <a:cubicBezTo>
                      <a:pt x="236" y="161"/>
                      <a:pt x="236" y="161"/>
                      <a:pt x="236" y="161"/>
                    </a:cubicBezTo>
                    <a:cubicBezTo>
                      <a:pt x="240" y="165"/>
                      <a:pt x="240" y="165"/>
                      <a:pt x="240" y="165"/>
                    </a:cubicBezTo>
                    <a:cubicBezTo>
                      <a:pt x="245" y="167"/>
                      <a:pt x="245" y="167"/>
                      <a:pt x="245" y="167"/>
                    </a:cubicBezTo>
                    <a:cubicBezTo>
                      <a:pt x="250" y="169"/>
                      <a:pt x="250" y="169"/>
                      <a:pt x="250" y="169"/>
                    </a:cubicBezTo>
                    <a:cubicBezTo>
                      <a:pt x="257" y="174"/>
                      <a:pt x="257" y="174"/>
                      <a:pt x="257" y="174"/>
                    </a:cubicBezTo>
                    <a:cubicBezTo>
                      <a:pt x="261" y="177"/>
                      <a:pt x="261" y="177"/>
                      <a:pt x="261" y="177"/>
                    </a:cubicBezTo>
                    <a:cubicBezTo>
                      <a:pt x="262" y="178"/>
                      <a:pt x="262" y="178"/>
                      <a:pt x="262" y="178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80"/>
                      <a:pt x="263" y="180"/>
                      <a:pt x="263" y="180"/>
                    </a:cubicBezTo>
                    <a:cubicBezTo>
                      <a:pt x="263" y="177"/>
                      <a:pt x="263" y="177"/>
                      <a:pt x="263" y="177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59" y="170"/>
                      <a:pt x="259" y="170"/>
                      <a:pt x="259" y="170"/>
                    </a:cubicBezTo>
                    <a:cubicBezTo>
                      <a:pt x="259" y="167"/>
                      <a:pt x="259" y="167"/>
                      <a:pt x="259" y="167"/>
                    </a:cubicBezTo>
                    <a:cubicBezTo>
                      <a:pt x="260" y="164"/>
                      <a:pt x="260" y="164"/>
                      <a:pt x="260" y="164"/>
                    </a:cubicBezTo>
                    <a:cubicBezTo>
                      <a:pt x="263" y="163"/>
                      <a:pt x="263" y="163"/>
                      <a:pt x="263" y="163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3"/>
                      <a:pt x="264" y="153"/>
                      <a:pt x="264" y="153"/>
                    </a:cubicBezTo>
                    <a:cubicBezTo>
                      <a:pt x="266" y="152"/>
                      <a:pt x="266" y="152"/>
                      <a:pt x="266" y="152"/>
                    </a:cubicBezTo>
                    <a:cubicBezTo>
                      <a:pt x="266" y="148"/>
                      <a:pt x="266" y="148"/>
                      <a:pt x="266" y="148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2" y="142"/>
                      <a:pt x="262" y="142"/>
                      <a:pt x="262" y="142"/>
                    </a:cubicBezTo>
                    <a:cubicBezTo>
                      <a:pt x="263" y="137"/>
                      <a:pt x="263" y="137"/>
                      <a:pt x="263" y="137"/>
                    </a:cubicBezTo>
                    <a:cubicBezTo>
                      <a:pt x="263" y="134"/>
                      <a:pt x="263" y="134"/>
                      <a:pt x="263" y="134"/>
                    </a:cubicBezTo>
                    <a:cubicBezTo>
                      <a:pt x="266" y="134"/>
                      <a:pt x="266" y="134"/>
                      <a:pt x="266" y="134"/>
                    </a:cubicBezTo>
                    <a:cubicBezTo>
                      <a:pt x="269" y="47"/>
                      <a:pt x="269" y="47"/>
                      <a:pt x="269" y="47"/>
                    </a:cubicBezTo>
                    <a:cubicBezTo>
                      <a:pt x="266" y="44"/>
                      <a:pt x="266" y="44"/>
                      <a:pt x="266" y="44"/>
                    </a:cubicBezTo>
                    <a:cubicBezTo>
                      <a:pt x="264" y="41"/>
                      <a:pt x="264" y="41"/>
                      <a:pt x="264" y="41"/>
                    </a:cubicBezTo>
                    <a:cubicBezTo>
                      <a:pt x="259" y="39"/>
                      <a:pt x="259" y="39"/>
                      <a:pt x="259" y="39"/>
                    </a:cubicBezTo>
                    <a:cubicBezTo>
                      <a:pt x="258" y="36"/>
                      <a:pt x="258" y="36"/>
                      <a:pt x="258" y="36"/>
                    </a:cubicBezTo>
                    <a:cubicBezTo>
                      <a:pt x="255" y="33"/>
                      <a:pt x="255" y="33"/>
                      <a:pt x="255" y="33"/>
                    </a:cubicBezTo>
                    <a:cubicBezTo>
                      <a:pt x="254" y="31"/>
                      <a:pt x="254" y="31"/>
                      <a:pt x="254" y="31"/>
                    </a:cubicBezTo>
                    <a:cubicBezTo>
                      <a:pt x="254" y="29"/>
                      <a:pt x="254" y="29"/>
                      <a:pt x="254" y="29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57" y="24"/>
                      <a:pt x="257" y="24"/>
                      <a:pt x="257" y="24"/>
                    </a:cubicBezTo>
                    <a:cubicBezTo>
                      <a:pt x="260" y="21"/>
                      <a:pt x="260" y="21"/>
                      <a:pt x="260" y="21"/>
                    </a:cubicBezTo>
                    <a:cubicBezTo>
                      <a:pt x="264" y="17"/>
                      <a:pt x="264" y="17"/>
                      <a:pt x="264" y="17"/>
                    </a:cubicBezTo>
                    <a:cubicBezTo>
                      <a:pt x="263" y="15"/>
                      <a:pt x="263" y="15"/>
                      <a:pt x="263" y="15"/>
                    </a:cubicBezTo>
                    <a:cubicBezTo>
                      <a:pt x="263" y="14"/>
                      <a:pt x="263" y="14"/>
                      <a:pt x="263" y="14"/>
                    </a:cubicBezTo>
                    <a:cubicBezTo>
                      <a:pt x="263" y="14"/>
                      <a:pt x="167" y="10"/>
                      <a:pt x="136" y="8"/>
                    </a:cubicBezTo>
                    <a:cubicBezTo>
                      <a:pt x="105" y="6"/>
                      <a:pt x="14" y="0"/>
                      <a:pt x="14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192" y="154"/>
                      <a:pt x="192" y="154"/>
                      <a:pt x="192" y="154"/>
                    </a:cubicBezTo>
                    <a:lnTo>
                      <a:pt x="200" y="15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5" name="Freeform 14">
                <a:extLst>
                  <a:ext uri="{FF2B5EF4-FFF2-40B4-BE49-F238E27FC236}">
                    <a16:creationId xmlns:a16="http://schemas.microsoft.com/office/drawing/2014/main" id="{048501DF-75C5-094D-8516-1C4EFB338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222" y="2058569"/>
                <a:ext cx="386195" cy="318738"/>
              </a:xfrm>
              <a:custGeom>
                <a:avLst/>
                <a:gdLst>
                  <a:gd name="T0" fmla="*/ 229 w 229"/>
                  <a:gd name="T1" fmla="*/ 27 h 189"/>
                  <a:gd name="T2" fmla="*/ 228 w 229"/>
                  <a:gd name="T3" fmla="*/ 27 h 189"/>
                  <a:gd name="T4" fmla="*/ 28 w 229"/>
                  <a:gd name="T5" fmla="*/ 0 h 189"/>
                  <a:gd name="T6" fmla="*/ 24 w 229"/>
                  <a:gd name="T7" fmla="*/ 23 h 189"/>
                  <a:gd name="T8" fmla="*/ 7 w 229"/>
                  <a:gd name="T9" fmla="*/ 122 h 189"/>
                  <a:gd name="T10" fmla="*/ 0 w 229"/>
                  <a:gd name="T11" fmla="*/ 162 h 189"/>
                  <a:gd name="T12" fmla="*/ 61 w 229"/>
                  <a:gd name="T13" fmla="*/ 172 h 189"/>
                  <a:gd name="T14" fmla="*/ 212 w 229"/>
                  <a:gd name="T15" fmla="*/ 189 h 189"/>
                  <a:gd name="T16" fmla="*/ 220 w 229"/>
                  <a:gd name="T17" fmla="*/ 109 h 189"/>
                  <a:gd name="T18" fmla="*/ 229 w 229"/>
                  <a:gd name="T19" fmla="*/ 27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9" h="189">
                    <a:moveTo>
                      <a:pt x="229" y="27"/>
                    </a:moveTo>
                    <a:lnTo>
                      <a:pt x="228" y="27"/>
                    </a:lnTo>
                    <a:lnTo>
                      <a:pt x="28" y="0"/>
                    </a:lnTo>
                    <a:lnTo>
                      <a:pt x="24" y="23"/>
                    </a:lnTo>
                    <a:lnTo>
                      <a:pt x="7" y="122"/>
                    </a:lnTo>
                    <a:lnTo>
                      <a:pt x="0" y="162"/>
                    </a:lnTo>
                    <a:lnTo>
                      <a:pt x="61" y="172"/>
                    </a:lnTo>
                    <a:lnTo>
                      <a:pt x="212" y="189"/>
                    </a:lnTo>
                    <a:lnTo>
                      <a:pt x="220" y="109"/>
                    </a:lnTo>
                    <a:lnTo>
                      <a:pt x="229" y="2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6" name="Freeform 15">
                <a:extLst>
                  <a:ext uri="{FF2B5EF4-FFF2-40B4-BE49-F238E27FC236}">
                    <a16:creationId xmlns:a16="http://schemas.microsoft.com/office/drawing/2014/main" id="{CA3BAE9B-F8EC-FA42-81FE-39518C484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3477" y="1829213"/>
                <a:ext cx="359212" cy="231044"/>
              </a:xfrm>
              <a:custGeom>
                <a:avLst/>
                <a:gdLst>
                  <a:gd name="T0" fmla="*/ 249 w 251"/>
                  <a:gd name="T1" fmla="*/ 161 h 162"/>
                  <a:gd name="T2" fmla="*/ 249 w 251"/>
                  <a:gd name="T3" fmla="*/ 162 h 162"/>
                  <a:gd name="T4" fmla="*/ 249 w 251"/>
                  <a:gd name="T5" fmla="*/ 162 h 162"/>
                  <a:gd name="T6" fmla="*/ 251 w 251"/>
                  <a:gd name="T7" fmla="*/ 160 h 162"/>
                  <a:gd name="T8" fmla="*/ 251 w 251"/>
                  <a:gd name="T9" fmla="*/ 155 h 162"/>
                  <a:gd name="T10" fmla="*/ 251 w 251"/>
                  <a:gd name="T11" fmla="*/ 150 h 162"/>
                  <a:gd name="T12" fmla="*/ 250 w 251"/>
                  <a:gd name="T13" fmla="*/ 144 h 162"/>
                  <a:gd name="T14" fmla="*/ 248 w 251"/>
                  <a:gd name="T15" fmla="*/ 141 h 162"/>
                  <a:gd name="T16" fmla="*/ 245 w 251"/>
                  <a:gd name="T17" fmla="*/ 138 h 162"/>
                  <a:gd name="T18" fmla="*/ 245 w 251"/>
                  <a:gd name="T19" fmla="*/ 131 h 162"/>
                  <a:gd name="T20" fmla="*/ 244 w 251"/>
                  <a:gd name="T21" fmla="*/ 129 h 162"/>
                  <a:gd name="T22" fmla="*/ 242 w 251"/>
                  <a:gd name="T23" fmla="*/ 126 h 162"/>
                  <a:gd name="T24" fmla="*/ 242 w 251"/>
                  <a:gd name="T25" fmla="*/ 117 h 162"/>
                  <a:gd name="T26" fmla="*/ 242 w 251"/>
                  <a:gd name="T27" fmla="*/ 103 h 162"/>
                  <a:gd name="T28" fmla="*/ 241 w 251"/>
                  <a:gd name="T29" fmla="*/ 86 h 162"/>
                  <a:gd name="T30" fmla="*/ 241 w 251"/>
                  <a:gd name="T31" fmla="*/ 77 h 162"/>
                  <a:gd name="T32" fmla="*/ 237 w 251"/>
                  <a:gd name="T33" fmla="*/ 70 h 162"/>
                  <a:gd name="T34" fmla="*/ 234 w 251"/>
                  <a:gd name="T35" fmla="*/ 60 h 162"/>
                  <a:gd name="T36" fmla="*/ 232 w 251"/>
                  <a:gd name="T37" fmla="*/ 54 h 162"/>
                  <a:gd name="T38" fmla="*/ 234 w 251"/>
                  <a:gd name="T39" fmla="*/ 47 h 162"/>
                  <a:gd name="T40" fmla="*/ 233 w 251"/>
                  <a:gd name="T41" fmla="*/ 41 h 162"/>
                  <a:gd name="T42" fmla="*/ 232 w 251"/>
                  <a:gd name="T43" fmla="*/ 39 h 162"/>
                  <a:gd name="T44" fmla="*/ 232 w 251"/>
                  <a:gd name="T45" fmla="*/ 34 h 162"/>
                  <a:gd name="T46" fmla="*/ 232 w 251"/>
                  <a:gd name="T47" fmla="*/ 33 h 162"/>
                  <a:gd name="T48" fmla="*/ 234 w 251"/>
                  <a:gd name="T49" fmla="*/ 31 h 162"/>
                  <a:gd name="T50" fmla="*/ 235 w 251"/>
                  <a:gd name="T51" fmla="*/ 29 h 162"/>
                  <a:gd name="T52" fmla="*/ 235 w 251"/>
                  <a:gd name="T53" fmla="*/ 25 h 162"/>
                  <a:gd name="T54" fmla="*/ 232 w 251"/>
                  <a:gd name="T55" fmla="*/ 22 h 162"/>
                  <a:gd name="T56" fmla="*/ 232 w 251"/>
                  <a:gd name="T57" fmla="*/ 21 h 162"/>
                  <a:gd name="T58" fmla="*/ 231 w 251"/>
                  <a:gd name="T59" fmla="*/ 18 h 162"/>
                  <a:gd name="T60" fmla="*/ 230 w 251"/>
                  <a:gd name="T61" fmla="*/ 13 h 162"/>
                  <a:gd name="T62" fmla="*/ 97 w 251"/>
                  <a:gd name="T63" fmla="*/ 7 h 162"/>
                  <a:gd name="T64" fmla="*/ 14 w 251"/>
                  <a:gd name="T65" fmla="*/ 0 h 162"/>
                  <a:gd name="T66" fmla="*/ 0 w 251"/>
                  <a:gd name="T67" fmla="*/ 147 h 162"/>
                  <a:gd name="T68" fmla="*/ 122 w 251"/>
                  <a:gd name="T69" fmla="*/ 155 h 162"/>
                  <a:gd name="T70" fmla="*/ 249 w 251"/>
                  <a:gd name="T71" fmla="*/ 161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1" h="162">
                    <a:moveTo>
                      <a:pt x="249" y="161"/>
                    </a:move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49" y="162"/>
                      <a:pt x="249" y="162"/>
                      <a:pt x="249" y="162"/>
                    </a:cubicBezTo>
                    <a:cubicBezTo>
                      <a:pt x="251" y="160"/>
                      <a:pt x="251" y="160"/>
                      <a:pt x="251" y="160"/>
                    </a:cubicBezTo>
                    <a:cubicBezTo>
                      <a:pt x="251" y="155"/>
                      <a:pt x="251" y="155"/>
                      <a:pt x="251" y="155"/>
                    </a:cubicBezTo>
                    <a:cubicBezTo>
                      <a:pt x="251" y="150"/>
                      <a:pt x="251" y="150"/>
                      <a:pt x="251" y="150"/>
                    </a:cubicBezTo>
                    <a:cubicBezTo>
                      <a:pt x="250" y="144"/>
                      <a:pt x="250" y="144"/>
                      <a:pt x="250" y="144"/>
                    </a:cubicBezTo>
                    <a:cubicBezTo>
                      <a:pt x="248" y="141"/>
                      <a:pt x="248" y="141"/>
                      <a:pt x="248" y="141"/>
                    </a:cubicBezTo>
                    <a:cubicBezTo>
                      <a:pt x="245" y="138"/>
                      <a:pt x="245" y="138"/>
                      <a:pt x="245" y="138"/>
                    </a:cubicBezTo>
                    <a:cubicBezTo>
                      <a:pt x="245" y="131"/>
                      <a:pt x="245" y="131"/>
                      <a:pt x="245" y="131"/>
                    </a:cubicBezTo>
                    <a:cubicBezTo>
                      <a:pt x="244" y="129"/>
                      <a:pt x="244" y="129"/>
                      <a:pt x="244" y="129"/>
                    </a:cubicBezTo>
                    <a:cubicBezTo>
                      <a:pt x="242" y="126"/>
                      <a:pt x="242" y="126"/>
                      <a:pt x="242" y="126"/>
                    </a:cubicBezTo>
                    <a:cubicBezTo>
                      <a:pt x="242" y="117"/>
                      <a:pt x="242" y="117"/>
                      <a:pt x="242" y="117"/>
                    </a:cubicBezTo>
                    <a:cubicBezTo>
                      <a:pt x="242" y="103"/>
                      <a:pt x="242" y="103"/>
                      <a:pt x="242" y="103"/>
                    </a:cubicBezTo>
                    <a:cubicBezTo>
                      <a:pt x="241" y="86"/>
                      <a:pt x="241" y="86"/>
                      <a:pt x="241" y="86"/>
                    </a:cubicBezTo>
                    <a:cubicBezTo>
                      <a:pt x="241" y="77"/>
                      <a:pt x="241" y="77"/>
                      <a:pt x="241" y="77"/>
                    </a:cubicBezTo>
                    <a:cubicBezTo>
                      <a:pt x="237" y="70"/>
                      <a:pt x="237" y="70"/>
                      <a:pt x="237" y="70"/>
                    </a:cubicBezTo>
                    <a:cubicBezTo>
                      <a:pt x="234" y="60"/>
                      <a:pt x="234" y="60"/>
                      <a:pt x="234" y="60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47"/>
                      <a:pt x="234" y="47"/>
                      <a:pt x="234" y="47"/>
                    </a:cubicBezTo>
                    <a:cubicBezTo>
                      <a:pt x="233" y="41"/>
                      <a:pt x="233" y="41"/>
                      <a:pt x="233" y="41"/>
                    </a:cubicBezTo>
                    <a:cubicBezTo>
                      <a:pt x="232" y="39"/>
                      <a:pt x="232" y="39"/>
                      <a:pt x="232" y="39"/>
                    </a:cubicBezTo>
                    <a:cubicBezTo>
                      <a:pt x="232" y="34"/>
                      <a:pt x="232" y="34"/>
                      <a:pt x="232" y="34"/>
                    </a:cubicBezTo>
                    <a:cubicBezTo>
                      <a:pt x="232" y="33"/>
                      <a:pt x="232" y="33"/>
                      <a:pt x="232" y="33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5" y="29"/>
                      <a:pt x="235" y="29"/>
                      <a:pt x="235" y="29"/>
                    </a:cubicBezTo>
                    <a:cubicBezTo>
                      <a:pt x="235" y="25"/>
                      <a:pt x="235" y="25"/>
                      <a:pt x="235" y="25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21"/>
                      <a:pt x="232" y="21"/>
                      <a:pt x="232" y="21"/>
                    </a:cubicBezTo>
                    <a:cubicBezTo>
                      <a:pt x="231" y="18"/>
                      <a:pt x="231" y="18"/>
                      <a:pt x="231" y="18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13"/>
                      <a:pt x="130" y="9"/>
                      <a:pt x="97" y="7"/>
                    </a:cubicBezTo>
                    <a:cubicBezTo>
                      <a:pt x="76" y="6"/>
                      <a:pt x="14" y="0"/>
                      <a:pt x="14" y="0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91" y="153"/>
                      <a:pt x="122" y="155"/>
                    </a:cubicBezTo>
                    <a:cubicBezTo>
                      <a:pt x="153" y="157"/>
                      <a:pt x="249" y="161"/>
                      <a:pt x="249" y="16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7" name="Freeform 16">
                <a:extLst>
                  <a:ext uri="{FF2B5EF4-FFF2-40B4-BE49-F238E27FC236}">
                    <a16:creationId xmlns:a16="http://schemas.microsoft.com/office/drawing/2014/main" id="{73941642-E9B2-9A41-B82A-9268FFE53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2934" y="2348638"/>
                <a:ext cx="401373" cy="315365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8" name="Freeform 17">
                <a:extLst>
                  <a:ext uri="{FF2B5EF4-FFF2-40B4-BE49-F238E27FC236}">
                    <a16:creationId xmlns:a16="http://schemas.microsoft.com/office/drawing/2014/main" id="{0DED3747-8151-FB48-AFEA-FD7D95D57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476" y="2235646"/>
                <a:ext cx="308619" cy="386196"/>
              </a:xfrm>
              <a:custGeom>
                <a:avLst/>
                <a:gdLst>
                  <a:gd name="T0" fmla="*/ 183 w 183"/>
                  <a:gd name="T1" fmla="*/ 67 h 229"/>
                  <a:gd name="T2" fmla="*/ 122 w 183"/>
                  <a:gd name="T3" fmla="*/ 57 h 229"/>
                  <a:gd name="T4" fmla="*/ 129 w 183"/>
                  <a:gd name="T5" fmla="*/ 17 h 229"/>
                  <a:gd name="T6" fmla="*/ 39 w 183"/>
                  <a:gd name="T7" fmla="*/ 0 h 229"/>
                  <a:gd name="T8" fmla="*/ 0 w 183"/>
                  <a:gd name="T9" fmla="*/ 201 h 229"/>
                  <a:gd name="T10" fmla="*/ 158 w 183"/>
                  <a:gd name="T11" fmla="*/ 229 h 229"/>
                  <a:gd name="T12" fmla="*/ 183 w 183"/>
                  <a:gd name="T13" fmla="*/ 6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229">
                    <a:moveTo>
                      <a:pt x="183" y="67"/>
                    </a:moveTo>
                    <a:lnTo>
                      <a:pt x="122" y="57"/>
                    </a:lnTo>
                    <a:lnTo>
                      <a:pt x="129" y="17"/>
                    </a:lnTo>
                    <a:lnTo>
                      <a:pt x="39" y="0"/>
                    </a:lnTo>
                    <a:lnTo>
                      <a:pt x="0" y="201"/>
                    </a:lnTo>
                    <a:lnTo>
                      <a:pt x="158" y="229"/>
                    </a:lnTo>
                    <a:lnTo>
                      <a:pt x="183" y="6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29" name="Freeform 18">
                <a:extLst>
                  <a:ext uri="{FF2B5EF4-FFF2-40B4-BE49-F238E27FC236}">
                    <a16:creationId xmlns:a16="http://schemas.microsoft.com/office/drawing/2014/main" id="{70BD198D-DAF6-3E48-A52B-A24883146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8094" y="2164816"/>
                <a:ext cx="354153" cy="536288"/>
              </a:xfrm>
              <a:custGeom>
                <a:avLst/>
                <a:gdLst>
                  <a:gd name="T0" fmla="*/ 5 w 248"/>
                  <a:gd name="T1" fmla="*/ 131 h 375"/>
                  <a:gd name="T2" fmla="*/ 1 w 248"/>
                  <a:gd name="T3" fmla="*/ 132 h 375"/>
                  <a:gd name="T4" fmla="*/ 0 w 248"/>
                  <a:gd name="T5" fmla="*/ 135 h 375"/>
                  <a:gd name="T6" fmla="*/ 1 w 248"/>
                  <a:gd name="T7" fmla="*/ 139 h 375"/>
                  <a:gd name="T8" fmla="*/ 2 w 248"/>
                  <a:gd name="T9" fmla="*/ 142 h 375"/>
                  <a:gd name="T10" fmla="*/ 3 w 248"/>
                  <a:gd name="T11" fmla="*/ 143 h 375"/>
                  <a:gd name="T12" fmla="*/ 7 w 248"/>
                  <a:gd name="T13" fmla="*/ 145 h 375"/>
                  <a:gd name="T14" fmla="*/ 160 w 248"/>
                  <a:gd name="T15" fmla="*/ 375 h 375"/>
                  <a:gd name="T16" fmla="*/ 163 w 248"/>
                  <a:gd name="T17" fmla="*/ 371 h 375"/>
                  <a:gd name="T18" fmla="*/ 164 w 248"/>
                  <a:gd name="T19" fmla="*/ 367 h 375"/>
                  <a:gd name="T20" fmla="*/ 164 w 248"/>
                  <a:gd name="T21" fmla="*/ 354 h 375"/>
                  <a:gd name="T22" fmla="*/ 164 w 248"/>
                  <a:gd name="T23" fmla="*/ 340 h 375"/>
                  <a:gd name="T24" fmla="*/ 164 w 248"/>
                  <a:gd name="T25" fmla="*/ 329 h 375"/>
                  <a:gd name="T26" fmla="*/ 167 w 248"/>
                  <a:gd name="T27" fmla="*/ 326 h 375"/>
                  <a:gd name="T28" fmla="*/ 174 w 248"/>
                  <a:gd name="T29" fmla="*/ 324 h 375"/>
                  <a:gd name="T30" fmla="*/ 176 w 248"/>
                  <a:gd name="T31" fmla="*/ 328 h 375"/>
                  <a:gd name="T32" fmla="*/ 180 w 248"/>
                  <a:gd name="T33" fmla="*/ 326 h 375"/>
                  <a:gd name="T34" fmla="*/ 185 w 248"/>
                  <a:gd name="T35" fmla="*/ 330 h 375"/>
                  <a:gd name="T36" fmla="*/ 188 w 248"/>
                  <a:gd name="T37" fmla="*/ 332 h 375"/>
                  <a:gd name="T38" fmla="*/ 191 w 248"/>
                  <a:gd name="T39" fmla="*/ 330 h 375"/>
                  <a:gd name="T40" fmla="*/ 197 w 248"/>
                  <a:gd name="T41" fmla="*/ 312 h 375"/>
                  <a:gd name="T42" fmla="*/ 202 w 248"/>
                  <a:gd name="T43" fmla="*/ 287 h 375"/>
                  <a:gd name="T44" fmla="*/ 248 w 248"/>
                  <a:gd name="T45" fmla="*/ 49 h 375"/>
                  <a:gd name="T46" fmla="*/ 134 w 248"/>
                  <a:gd name="T47" fmla="*/ 24 h 375"/>
                  <a:gd name="T48" fmla="*/ 42 w 248"/>
                  <a:gd name="T49" fmla="*/ 0 h 375"/>
                  <a:gd name="T50" fmla="*/ 8 w 248"/>
                  <a:gd name="T51" fmla="*/ 130 h 375"/>
                  <a:gd name="T52" fmla="*/ 5 w 248"/>
                  <a:gd name="T53" fmla="*/ 131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8" h="375">
                    <a:moveTo>
                      <a:pt x="5" y="131"/>
                    </a:moveTo>
                    <a:cubicBezTo>
                      <a:pt x="1" y="132"/>
                      <a:pt x="1" y="132"/>
                      <a:pt x="1" y="13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2" y="142"/>
                      <a:pt x="2" y="142"/>
                      <a:pt x="2" y="142"/>
                    </a:cubicBezTo>
                    <a:cubicBezTo>
                      <a:pt x="3" y="143"/>
                      <a:pt x="3" y="143"/>
                      <a:pt x="3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160" y="375"/>
                      <a:pt x="160" y="375"/>
                      <a:pt x="160" y="375"/>
                    </a:cubicBezTo>
                    <a:cubicBezTo>
                      <a:pt x="163" y="371"/>
                      <a:pt x="163" y="371"/>
                      <a:pt x="163" y="371"/>
                    </a:cubicBezTo>
                    <a:cubicBezTo>
                      <a:pt x="164" y="367"/>
                      <a:pt x="164" y="367"/>
                      <a:pt x="164" y="367"/>
                    </a:cubicBezTo>
                    <a:cubicBezTo>
                      <a:pt x="164" y="354"/>
                      <a:pt x="164" y="354"/>
                      <a:pt x="164" y="354"/>
                    </a:cubicBezTo>
                    <a:cubicBezTo>
                      <a:pt x="164" y="340"/>
                      <a:pt x="164" y="340"/>
                      <a:pt x="164" y="340"/>
                    </a:cubicBezTo>
                    <a:cubicBezTo>
                      <a:pt x="164" y="329"/>
                      <a:pt x="164" y="329"/>
                      <a:pt x="164" y="329"/>
                    </a:cubicBezTo>
                    <a:cubicBezTo>
                      <a:pt x="167" y="326"/>
                      <a:pt x="167" y="326"/>
                      <a:pt x="167" y="326"/>
                    </a:cubicBezTo>
                    <a:cubicBezTo>
                      <a:pt x="174" y="324"/>
                      <a:pt x="174" y="324"/>
                      <a:pt x="174" y="324"/>
                    </a:cubicBezTo>
                    <a:cubicBezTo>
                      <a:pt x="176" y="328"/>
                      <a:pt x="176" y="328"/>
                      <a:pt x="176" y="328"/>
                    </a:cubicBezTo>
                    <a:cubicBezTo>
                      <a:pt x="180" y="326"/>
                      <a:pt x="180" y="326"/>
                      <a:pt x="180" y="326"/>
                    </a:cubicBezTo>
                    <a:cubicBezTo>
                      <a:pt x="185" y="330"/>
                      <a:pt x="185" y="330"/>
                      <a:pt x="185" y="330"/>
                    </a:cubicBezTo>
                    <a:cubicBezTo>
                      <a:pt x="188" y="332"/>
                      <a:pt x="188" y="332"/>
                      <a:pt x="188" y="332"/>
                    </a:cubicBezTo>
                    <a:cubicBezTo>
                      <a:pt x="191" y="330"/>
                      <a:pt x="191" y="330"/>
                      <a:pt x="191" y="330"/>
                    </a:cubicBezTo>
                    <a:cubicBezTo>
                      <a:pt x="191" y="330"/>
                      <a:pt x="195" y="316"/>
                      <a:pt x="197" y="312"/>
                    </a:cubicBezTo>
                    <a:cubicBezTo>
                      <a:pt x="198" y="306"/>
                      <a:pt x="202" y="287"/>
                      <a:pt x="202" y="287"/>
                    </a:cubicBezTo>
                    <a:cubicBezTo>
                      <a:pt x="248" y="49"/>
                      <a:pt x="248" y="49"/>
                      <a:pt x="248" y="49"/>
                    </a:cubicBezTo>
                    <a:cubicBezTo>
                      <a:pt x="248" y="49"/>
                      <a:pt x="163" y="31"/>
                      <a:pt x="134" y="24"/>
                    </a:cubicBezTo>
                    <a:cubicBezTo>
                      <a:pt x="111" y="19"/>
                      <a:pt x="42" y="0"/>
                      <a:pt x="42" y="0"/>
                    </a:cubicBezTo>
                    <a:cubicBezTo>
                      <a:pt x="8" y="130"/>
                      <a:pt x="8" y="130"/>
                      <a:pt x="8" y="130"/>
                    </a:cubicBezTo>
                    <a:lnTo>
                      <a:pt x="5" y="13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0" name="Freeform 19">
                <a:extLst>
                  <a:ext uri="{FF2B5EF4-FFF2-40B4-BE49-F238E27FC236}">
                    <a16:creationId xmlns:a16="http://schemas.microsoft.com/office/drawing/2014/main" id="{09399953-181B-6A47-8D37-6C6246E08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001" y="1830900"/>
                <a:ext cx="440161" cy="372704"/>
              </a:xfrm>
              <a:custGeom>
                <a:avLst/>
                <a:gdLst>
                  <a:gd name="T0" fmla="*/ 269 w 308"/>
                  <a:gd name="T1" fmla="*/ 182 h 261"/>
                  <a:gd name="T2" fmla="*/ 270 w 308"/>
                  <a:gd name="T3" fmla="*/ 175 h 261"/>
                  <a:gd name="T4" fmla="*/ 275 w 308"/>
                  <a:gd name="T5" fmla="*/ 171 h 261"/>
                  <a:gd name="T6" fmla="*/ 276 w 308"/>
                  <a:gd name="T7" fmla="*/ 159 h 261"/>
                  <a:gd name="T8" fmla="*/ 274 w 308"/>
                  <a:gd name="T9" fmla="*/ 154 h 261"/>
                  <a:gd name="T10" fmla="*/ 271 w 308"/>
                  <a:gd name="T11" fmla="*/ 153 h 261"/>
                  <a:gd name="T12" fmla="*/ 270 w 308"/>
                  <a:gd name="T13" fmla="*/ 145 h 261"/>
                  <a:gd name="T14" fmla="*/ 277 w 308"/>
                  <a:gd name="T15" fmla="*/ 137 h 261"/>
                  <a:gd name="T16" fmla="*/ 288 w 308"/>
                  <a:gd name="T17" fmla="*/ 125 h 261"/>
                  <a:gd name="T18" fmla="*/ 291 w 308"/>
                  <a:gd name="T19" fmla="*/ 120 h 261"/>
                  <a:gd name="T20" fmla="*/ 297 w 308"/>
                  <a:gd name="T21" fmla="*/ 111 h 261"/>
                  <a:gd name="T22" fmla="*/ 304 w 308"/>
                  <a:gd name="T23" fmla="*/ 104 h 261"/>
                  <a:gd name="T24" fmla="*/ 308 w 308"/>
                  <a:gd name="T25" fmla="*/ 98 h 261"/>
                  <a:gd name="T26" fmla="*/ 307 w 308"/>
                  <a:gd name="T27" fmla="*/ 90 h 261"/>
                  <a:gd name="T28" fmla="*/ 300 w 308"/>
                  <a:gd name="T29" fmla="*/ 83 h 261"/>
                  <a:gd name="T30" fmla="*/ 297 w 308"/>
                  <a:gd name="T31" fmla="*/ 74 h 261"/>
                  <a:gd name="T32" fmla="*/ 220 w 308"/>
                  <a:gd name="T33" fmla="*/ 56 h 261"/>
                  <a:gd name="T34" fmla="*/ 211 w 308"/>
                  <a:gd name="T35" fmla="*/ 56 h 261"/>
                  <a:gd name="T36" fmla="*/ 178 w 308"/>
                  <a:gd name="T37" fmla="*/ 58 h 261"/>
                  <a:gd name="T38" fmla="*/ 172 w 308"/>
                  <a:gd name="T39" fmla="*/ 57 h 261"/>
                  <a:gd name="T40" fmla="*/ 167 w 308"/>
                  <a:gd name="T41" fmla="*/ 58 h 261"/>
                  <a:gd name="T42" fmla="*/ 164 w 308"/>
                  <a:gd name="T43" fmla="*/ 56 h 261"/>
                  <a:gd name="T44" fmla="*/ 156 w 308"/>
                  <a:gd name="T45" fmla="*/ 55 h 261"/>
                  <a:gd name="T46" fmla="*/ 155 w 308"/>
                  <a:gd name="T47" fmla="*/ 52 h 261"/>
                  <a:gd name="T48" fmla="*/ 143 w 308"/>
                  <a:gd name="T49" fmla="*/ 49 h 261"/>
                  <a:gd name="T50" fmla="*/ 136 w 308"/>
                  <a:gd name="T51" fmla="*/ 46 h 261"/>
                  <a:gd name="T52" fmla="*/ 121 w 308"/>
                  <a:gd name="T53" fmla="*/ 49 h 261"/>
                  <a:gd name="T54" fmla="*/ 103 w 308"/>
                  <a:gd name="T55" fmla="*/ 40 h 261"/>
                  <a:gd name="T56" fmla="*/ 99 w 308"/>
                  <a:gd name="T57" fmla="*/ 12 h 261"/>
                  <a:gd name="T58" fmla="*/ 90 w 308"/>
                  <a:gd name="T59" fmla="*/ 10 h 261"/>
                  <a:gd name="T60" fmla="*/ 80 w 308"/>
                  <a:gd name="T61" fmla="*/ 4 h 261"/>
                  <a:gd name="T62" fmla="*/ 70 w 308"/>
                  <a:gd name="T63" fmla="*/ 0 h 261"/>
                  <a:gd name="T64" fmla="*/ 68 w 308"/>
                  <a:gd name="T65" fmla="*/ 13 h 261"/>
                  <a:gd name="T66" fmla="*/ 64 w 308"/>
                  <a:gd name="T67" fmla="*/ 28 h 261"/>
                  <a:gd name="T68" fmla="*/ 60 w 308"/>
                  <a:gd name="T69" fmla="*/ 38 h 261"/>
                  <a:gd name="T70" fmla="*/ 55 w 308"/>
                  <a:gd name="T71" fmla="*/ 50 h 261"/>
                  <a:gd name="T72" fmla="*/ 47 w 308"/>
                  <a:gd name="T73" fmla="*/ 67 h 261"/>
                  <a:gd name="T74" fmla="*/ 35 w 308"/>
                  <a:gd name="T75" fmla="*/ 98 h 261"/>
                  <a:gd name="T76" fmla="*/ 24 w 308"/>
                  <a:gd name="T77" fmla="*/ 120 h 261"/>
                  <a:gd name="T78" fmla="*/ 18 w 308"/>
                  <a:gd name="T79" fmla="*/ 130 h 261"/>
                  <a:gd name="T80" fmla="*/ 14 w 308"/>
                  <a:gd name="T81" fmla="*/ 136 h 261"/>
                  <a:gd name="T82" fmla="*/ 5 w 308"/>
                  <a:gd name="T83" fmla="*/ 148 h 261"/>
                  <a:gd name="T84" fmla="*/ 5 w 308"/>
                  <a:gd name="T85" fmla="*/ 160 h 261"/>
                  <a:gd name="T86" fmla="*/ 5 w 308"/>
                  <a:gd name="T87" fmla="*/ 164 h 261"/>
                  <a:gd name="T88" fmla="*/ 3 w 308"/>
                  <a:gd name="T89" fmla="*/ 169 h 261"/>
                  <a:gd name="T90" fmla="*/ 1 w 308"/>
                  <a:gd name="T91" fmla="*/ 174 h 261"/>
                  <a:gd name="T92" fmla="*/ 0 w 308"/>
                  <a:gd name="T93" fmla="*/ 187 h 261"/>
                  <a:gd name="T94" fmla="*/ 3 w 308"/>
                  <a:gd name="T95" fmla="*/ 193 h 261"/>
                  <a:gd name="T96" fmla="*/ 239 w 308"/>
                  <a:gd name="T97" fmla="*/ 25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8" h="261">
                    <a:moveTo>
                      <a:pt x="251" y="261"/>
                    </a:moveTo>
                    <a:cubicBezTo>
                      <a:pt x="269" y="182"/>
                      <a:pt x="269" y="182"/>
                      <a:pt x="269" y="182"/>
                    </a:cubicBezTo>
                    <a:cubicBezTo>
                      <a:pt x="269" y="177"/>
                      <a:pt x="269" y="177"/>
                      <a:pt x="269" y="177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5" y="173"/>
                      <a:pt x="275" y="173"/>
                      <a:pt x="275" y="173"/>
                    </a:cubicBezTo>
                    <a:cubicBezTo>
                      <a:pt x="275" y="171"/>
                      <a:pt x="275" y="171"/>
                      <a:pt x="275" y="171"/>
                    </a:cubicBezTo>
                    <a:cubicBezTo>
                      <a:pt x="276" y="167"/>
                      <a:pt x="276" y="167"/>
                      <a:pt x="276" y="167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7" y="157"/>
                      <a:pt x="277" y="157"/>
                      <a:pt x="277" y="157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73" y="154"/>
                      <a:pt x="273" y="154"/>
                      <a:pt x="273" y="154"/>
                    </a:cubicBezTo>
                    <a:cubicBezTo>
                      <a:pt x="271" y="153"/>
                      <a:pt x="271" y="153"/>
                      <a:pt x="271" y="153"/>
                    </a:cubicBezTo>
                    <a:cubicBezTo>
                      <a:pt x="269" y="150"/>
                      <a:pt x="269" y="150"/>
                      <a:pt x="269" y="150"/>
                    </a:cubicBezTo>
                    <a:cubicBezTo>
                      <a:pt x="270" y="145"/>
                      <a:pt x="270" y="145"/>
                      <a:pt x="270" y="145"/>
                    </a:cubicBezTo>
                    <a:cubicBezTo>
                      <a:pt x="271" y="142"/>
                      <a:pt x="271" y="142"/>
                      <a:pt x="271" y="142"/>
                    </a:cubicBezTo>
                    <a:cubicBezTo>
                      <a:pt x="277" y="137"/>
                      <a:pt x="277" y="137"/>
                      <a:pt x="277" y="137"/>
                    </a:cubicBezTo>
                    <a:cubicBezTo>
                      <a:pt x="285" y="129"/>
                      <a:pt x="285" y="129"/>
                      <a:pt x="285" y="129"/>
                    </a:cubicBezTo>
                    <a:cubicBezTo>
                      <a:pt x="288" y="125"/>
                      <a:pt x="288" y="125"/>
                      <a:pt x="288" y="125"/>
                    </a:cubicBezTo>
                    <a:cubicBezTo>
                      <a:pt x="289" y="121"/>
                      <a:pt x="289" y="121"/>
                      <a:pt x="289" y="121"/>
                    </a:cubicBezTo>
                    <a:cubicBezTo>
                      <a:pt x="291" y="120"/>
                      <a:pt x="291" y="120"/>
                      <a:pt x="291" y="120"/>
                    </a:cubicBezTo>
                    <a:cubicBezTo>
                      <a:pt x="293" y="115"/>
                      <a:pt x="293" y="115"/>
                      <a:pt x="293" y="115"/>
                    </a:cubicBezTo>
                    <a:cubicBezTo>
                      <a:pt x="297" y="111"/>
                      <a:pt x="297" y="111"/>
                      <a:pt x="297" y="111"/>
                    </a:cubicBez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4" y="104"/>
                      <a:pt x="304" y="104"/>
                      <a:pt x="304" y="104"/>
                    </a:cubicBezTo>
                    <a:cubicBezTo>
                      <a:pt x="305" y="99"/>
                      <a:pt x="305" y="99"/>
                      <a:pt x="305" y="99"/>
                    </a:cubicBezTo>
                    <a:cubicBezTo>
                      <a:pt x="308" y="98"/>
                      <a:pt x="308" y="98"/>
                      <a:pt x="308" y="98"/>
                    </a:cubicBezTo>
                    <a:cubicBezTo>
                      <a:pt x="308" y="94"/>
                      <a:pt x="308" y="94"/>
                      <a:pt x="308" y="94"/>
                    </a:cubicBezTo>
                    <a:cubicBezTo>
                      <a:pt x="307" y="90"/>
                      <a:pt x="307" y="90"/>
                      <a:pt x="307" y="90"/>
                    </a:cubicBezTo>
                    <a:cubicBezTo>
                      <a:pt x="305" y="87"/>
                      <a:pt x="305" y="87"/>
                      <a:pt x="305" y="87"/>
                    </a:cubicBezTo>
                    <a:cubicBezTo>
                      <a:pt x="300" y="83"/>
                      <a:pt x="300" y="83"/>
                      <a:pt x="300" y="83"/>
                    </a:cubicBezTo>
                    <a:cubicBezTo>
                      <a:pt x="297" y="78"/>
                      <a:pt x="297" y="78"/>
                      <a:pt x="297" y="78"/>
                    </a:cubicBezTo>
                    <a:cubicBezTo>
                      <a:pt x="297" y="74"/>
                      <a:pt x="297" y="74"/>
                      <a:pt x="297" y="74"/>
                    </a:cubicBezTo>
                    <a:cubicBezTo>
                      <a:pt x="231" y="57"/>
                      <a:pt x="231" y="57"/>
                      <a:pt x="231" y="57"/>
                    </a:cubicBezTo>
                    <a:cubicBezTo>
                      <a:pt x="220" y="56"/>
                      <a:pt x="220" y="56"/>
                      <a:pt x="220" y="56"/>
                    </a:cubicBezTo>
                    <a:cubicBezTo>
                      <a:pt x="216" y="57"/>
                      <a:pt x="216" y="57"/>
                      <a:pt x="216" y="57"/>
                    </a:cubicBezTo>
                    <a:cubicBezTo>
                      <a:pt x="211" y="56"/>
                      <a:pt x="211" y="56"/>
                      <a:pt x="211" y="56"/>
                    </a:cubicBezTo>
                    <a:cubicBezTo>
                      <a:pt x="207" y="57"/>
                      <a:pt x="207" y="57"/>
                      <a:pt x="207" y="57"/>
                    </a:cubicBezTo>
                    <a:cubicBezTo>
                      <a:pt x="178" y="58"/>
                      <a:pt x="178" y="58"/>
                      <a:pt x="178" y="58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69" y="58"/>
                      <a:pt x="169" y="58"/>
                      <a:pt x="169" y="58"/>
                    </a:cubicBezTo>
                    <a:cubicBezTo>
                      <a:pt x="167" y="58"/>
                      <a:pt x="167" y="58"/>
                      <a:pt x="167" y="58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56" y="55"/>
                      <a:pt x="156" y="55"/>
                      <a:pt x="156" y="55"/>
                    </a:cubicBezTo>
                    <a:cubicBezTo>
                      <a:pt x="155" y="53"/>
                      <a:pt x="155" y="53"/>
                      <a:pt x="155" y="53"/>
                    </a:cubicBezTo>
                    <a:cubicBezTo>
                      <a:pt x="155" y="52"/>
                      <a:pt x="155" y="52"/>
                      <a:pt x="155" y="52"/>
                    </a:cubicBezTo>
                    <a:cubicBezTo>
                      <a:pt x="151" y="51"/>
                      <a:pt x="151" y="51"/>
                      <a:pt x="151" y="51"/>
                    </a:cubicBezTo>
                    <a:cubicBezTo>
                      <a:pt x="143" y="49"/>
                      <a:pt x="143" y="49"/>
                      <a:pt x="143" y="49"/>
                    </a:cubicBezTo>
                    <a:cubicBezTo>
                      <a:pt x="138" y="47"/>
                      <a:pt x="138" y="47"/>
                      <a:pt x="138" y="47"/>
                    </a:cubicBezTo>
                    <a:cubicBezTo>
                      <a:pt x="136" y="46"/>
                      <a:pt x="136" y="46"/>
                      <a:pt x="136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3" y="40"/>
                      <a:pt x="103" y="40"/>
                      <a:pt x="103" y="40"/>
                    </a:cubicBezTo>
                    <a:cubicBezTo>
                      <a:pt x="103" y="40"/>
                      <a:pt x="106" y="33"/>
                      <a:pt x="105" y="24"/>
                    </a:cubicBezTo>
                    <a:cubicBezTo>
                      <a:pt x="104" y="14"/>
                      <a:pt x="99" y="12"/>
                      <a:pt x="99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4"/>
                      <a:pt x="85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7"/>
                      <a:pt x="70" y="7"/>
                      <a:pt x="70" y="7"/>
                    </a:cubicBezTo>
                    <a:cubicBezTo>
                      <a:pt x="68" y="13"/>
                      <a:pt x="68" y="13"/>
                      <a:pt x="68" y="1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5" y="98"/>
                      <a:pt x="35" y="98"/>
                      <a:pt x="35" y="98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24" y="120"/>
                      <a:pt x="24" y="120"/>
                      <a:pt x="24" y="120"/>
                    </a:cubicBezTo>
                    <a:cubicBezTo>
                      <a:pt x="22" y="124"/>
                      <a:pt x="22" y="124"/>
                      <a:pt x="22" y="124"/>
                    </a:cubicBezTo>
                    <a:cubicBezTo>
                      <a:pt x="18" y="130"/>
                      <a:pt x="18" y="130"/>
                      <a:pt x="18" y="130"/>
                    </a:cubicBezTo>
                    <a:cubicBezTo>
                      <a:pt x="15" y="133"/>
                      <a:pt x="15" y="133"/>
                      <a:pt x="15" y="133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1" y="141"/>
                      <a:pt x="11" y="141"/>
                      <a:pt x="11" y="141"/>
                    </a:cubicBezTo>
                    <a:cubicBezTo>
                      <a:pt x="5" y="148"/>
                      <a:pt x="5" y="148"/>
                      <a:pt x="5" y="148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3" y="169"/>
                      <a:pt x="3" y="169"/>
                      <a:pt x="3" y="169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4"/>
                      <a:pt x="1" y="174"/>
                      <a:pt x="1" y="17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" y="190"/>
                      <a:pt x="2" y="190"/>
                      <a:pt x="2" y="190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147" y="234"/>
                      <a:pt x="147" y="234"/>
                      <a:pt x="147" y="234"/>
                    </a:cubicBezTo>
                    <a:cubicBezTo>
                      <a:pt x="147" y="234"/>
                      <a:pt x="216" y="253"/>
                      <a:pt x="239" y="258"/>
                    </a:cubicBezTo>
                    <a:cubicBezTo>
                      <a:pt x="242" y="259"/>
                      <a:pt x="246" y="260"/>
                      <a:pt x="251" y="26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1" name="Freeform 20">
                <a:extLst>
                  <a:ext uri="{FF2B5EF4-FFF2-40B4-BE49-F238E27FC236}">
                    <a16:creationId xmlns:a16="http://schemas.microsoft.com/office/drawing/2014/main" id="{6409E17C-AD19-DB44-B775-4125B457E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212" y="1731400"/>
                <a:ext cx="325483" cy="532915"/>
              </a:xfrm>
              <a:custGeom>
                <a:avLst/>
                <a:gdLst>
                  <a:gd name="T0" fmla="*/ 46 w 228"/>
                  <a:gd name="T1" fmla="*/ 143 h 373"/>
                  <a:gd name="T2" fmla="*/ 49 w 228"/>
                  <a:gd name="T3" fmla="*/ 152 h 373"/>
                  <a:gd name="T4" fmla="*/ 56 w 228"/>
                  <a:gd name="T5" fmla="*/ 159 h 373"/>
                  <a:gd name="T6" fmla="*/ 57 w 228"/>
                  <a:gd name="T7" fmla="*/ 167 h 373"/>
                  <a:gd name="T8" fmla="*/ 53 w 228"/>
                  <a:gd name="T9" fmla="*/ 173 h 373"/>
                  <a:gd name="T10" fmla="*/ 46 w 228"/>
                  <a:gd name="T11" fmla="*/ 180 h 373"/>
                  <a:gd name="T12" fmla="*/ 40 w 228"/>
                  <a:gd name="T13" fmla="*/ 189 h 373"/>
                  <a:gd name="T14" fmla="*/ 37 w 228"/>
                  <a:gd name="T15" fmla="*/ 194 h 373"/>
                  <a:gd name="T16" fmla="*/ 26 w 228"/>
                  <a:gd name="T17" fmla="*/ 206 h 373"/>
                  <a:gd name="T18" fmla="*/ 19 w 228"/>
                  <a:gd name="T19" fmla="*/ 214 h 373"/>
                  <a:gd name="T20" fmla="*/ 20 w 228"/>
                  <a:gd name="T21" fmla="*/ 222 h 373"/>
                  <a:gd name="T22" fmla="*/ 23 w 228"/>
                  <a:gd name="T23" fmla="*/ 223 h 373"/>
                  <a:gd name="T24" fmla="*/ 25 w 228"/>
                  <a:gd name="T25" fmla="*/ 228 h 373"/>
                  <a:gd name="T26" fmla="*/ 24 w 228"/>
                  <a:gd name="T27" fmla="*/ 240 h 373"/>
                  <a:gd name="T28" fmla="*/ 19 w 228"/>
                  <a:gd name="T29" fmla="*/ 244 h 373"/>
                  <a:gd name="T30" fmla="*/ 18 w 228"/>
                  <a:gd name="T31" fmla="*/ 251 h 373"/>
                  <a:gd name="T32" fmla="*/ 102 w 228"/>
                  <a:gd name="T33" fmla="*/ 352 h 373"/>
                  <a:gd name="T34" fmla="*/ 228 w 228"/>
                  <a:gd name="T35" fmla="*/ 256 h 373"/>
                  <a:gd name="T36" fmla="*/ 224 w 228"/>
                  <a:gd name="T37" fmla="*/ 252 h 373"/>
                  <a:gd name="T38" fmla="*/ 223 w 228"/>
                  <a:gd name="T39" fmla="*/ 247 h 373"/>
                  <a:gd name="T40" fmla="*/ 218 w 228"/>
                  <a:gd name="T41" fmla="*/ 241 h 373"/>
                  <a:gd name="T42" fmla="*/ 213 w 228"/>
                  <a:gd name="T43" fmla="*/ 246 h 373"/>
                  <a:gd name="T44" fmla="*/ 202 w 228"/>
                  <a:gd name="T45" fmla="*/ 248 h 373"/>
                  <a:gd name="T46" fmla="*/ 189 w 228"/>
                  <a:gd name="T47" fmla="*/ 245 h 373"/>
                  <a:gd name="T48" fmla="*/ 184 w 228"/>
                  <a:gd name="T49" fmla="*/ 247 h 373"/>
                  <a:gd name="T50" fmla="*/ 179 w 228"/>
                  <a:gd name="T51" fmla="*/ 247 h 373"/>
                  <a:gd name="T52" fmla="*/ 171 w 228"/>
                  <a:gd name="T53" fmla="*/ 244 h 373"/>
                  <a:gd name="T54" fmla="*/ 168 w 228"/>
                  <a:gd name="T55" fmla="*/ 247 h 373"/>
                  <a:gd name="T56" fmla="*/ 164 w 228"/>
                  <a:gd name="T57" fmla="*/ 249 h 373"/>
                  <a:gd name="T58" fmla="*/ 162 w 228"/>
                  <a:gd name="T59" fmla="*/ 242 h 373"/>
                  <a:gd name="T60" fmla="*/ 160 w 228"/>
                  <a:gd name="T61" fmla="*/ 232 h 373"/>
                  <a:gd name="T62" fmla="*/ 156 w 228"/>
                  <a:gd name="T63" fmla="*/ 226 h 373"/>
                  <a:gd name="T64" fmla="*/ 149 w 228"/>
                  <a:gd name="T65" fmla="*/ 220 h 373"/>
                  <a:gd name="T66" fmla="*/ 149 w 228"/>
                  <a:gd name="T67" fmla="*/ 213 h 373"/>
                  <a:gd name="T68" fmla="*/ 145 w 228"/>
                  <a:gd name="T69" fmla="*/ 204 h 373"/>
                  <a:gd name="T70" fmla="*/ 145 w 228"/>
                  <a:gd name="T71" fmla="*/ 195 h 373"/>
                  <a:gd name="T72" fmla="*/ 142 w 228"/>
                  <a:gd name="T73" fmla="*/ 183 h 373"/>
                  <a:gd name="T74" fmla="*/ 139 w 228"/>
                  <a:gd name="T75" fmla="*/ 179 h 373"/>
                  <a:gd name="T76" fmla="*/ 133 w 228"/>
                  <a:gd name="T77" fmla="*/ 182 h 373"/>
                  <a:gd name="T78" fmla="*/ 127 w 228"/>
                  <a:gd name="T79" fmla="*/ 186 h 373"/>
                  <a:gd name="T80" fmla="*/ 125 w 228"/>
                  <a:gd name="T81" fmla="*/ 183 h 373"/>
                  <a:gd name="T82" fmla="*/ 119 w 228"/>
                  <a:gd name="T83" fmla="*/ 179 h 373"/>
                  <a:gd name="T84" fmla="*/ 125 w 228"/>
                  <a:gd name="T85" fmla="*/ 168 h 373"/>
                  <a:gd name="T86" fmla="*/ 129 w 228"/>
                  <a:gd name="T87" fmla="*/ 166 h 373"/>
                  <a:gd name="T88" fmla="*/ 128 w 228"/>
                  <a:gd name="T89" fmla="*/ 154 h 373"/>
                  <a:gd name="T90" fmla="*/ 134 w 228"/>
                  <a:gd name="T91" fmla="*/ 141 h 373"/>
                  <a:gd name="T92" fmla="*/ 137 w 228"/>
                  <a:gd name="T93" fmla="*/ 131 h 373"/>
                  <a:gd name="T94" fmla="*/ 128 w 228"/>
                  <a:gd name="T95" fmla="*/ 128 h 373"/>
                  <a:gd name="T96" fmla="*/ 123 w 228"/>
                  <a:gd name="T97" fmla="*/ 118 h 373"/>
                  <a:gd name="T98" fmla="*/ 119 w 228"/>
                  <a:gd name="T99" fmla="*/ 106 h 373"/>
                  <a:gd name="T100" fmla="*/ 109 w 228"/>
                  <a:gd name="T101" fmla="*/ 93 h 373"/>
                  <a:gd name="T102" fmla="*/ 104 w 228"/>
                  <a:gd name="T103" fmla="*/ 82 h 373"/>
                  <a:gd name="T104" fmla="*/ 101 w 228"/>
                  <a:gd name="T105" fmla="*/ 76 h 373"/>
                  <a:gd name="T106" fmla="*/ 101 w 228"/>
                  <a:gd name="T107" fmla="*/ 69 h 373"/>
                  <a:gd name="T108" fmla="*/ 97 w 228"/>
                  <a:gd name="T109" fmla="*/ 62 h 373"/>
                  <a:gd name="T110" fmla="*/ 98 w 228"/>
                  <a:gd name="T111" fmla="*/ 48 h 373"/>
                  <a:gd name="T112" fmla="*/ 104 w 228"/>
                  <a:gd name="T113" fmla="*/ 25 h 373"/>
                  <a:gd name="T114" fmla="*/ 108 w 228"/>
                  <a:gd name="T115" fmla="*/ 8 h 373"/>
                  <a:gd name="T116" fmla="*/ 47 w 228"/>
                  <a:gd name="T117" fmla="*/ 12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8" h="373">
                    <a:moveTo>
                      <a:pt x="48" y="132"/>
                    </a:moveTo>
                    <a:cubicBezTo>
                      <a:pt x="48" y="138"/>
                      <a:pt x="46" y="143"/>
                      <a:pt x="46" y="143"/>
                    </a:cubicBezTo>
                    <a:cubicBezTo>
                      <a:pt x="46" y="147"/>
                      <a:pt x="46" y="147"/>
                      <a:pt x="46" y="147"/>
                    </a:cubicBezTo>
                    <a:cubicBezTo>
                      <a:pt x="49" y="152"/>
                      <a:pt x="49" y="152"/>
                      <a:pt x="49" y="152"/>
                    </a:cubicBezTo>
                    <a:cubicBezTo>
                      <a:pt x="54" y="156"/>
                      <a:pt x="54" y="156"/>
                      <a:pt x="54" y="156"/>
                    </a:cubicBezTo>
                    <a:cubicBezTo>
                      <a:pt x="56" y="159"/>
                      <a:pt x="56" y="159"/>
                      <a:pt x="56" y="159"/>
                    </a:cubicBezTo>
                    <a:cubicBezTo>
                      <a:pt x="57" y="163"/>
                      <a:pt x="57" y="163"/>
                      <a:pt x="57" y="163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4" y="168"/>
                      <a:pt x="54" y="168"/>
                      <a:pt x="54" y="168"/>
                    </a:cubicBezTo>
                    <a:cubicBezTo>
                      <a:pt x="53" y="173"/>
                      <a:pt x="53" y="173"/>
                      <a:pt x="53" y="173"/>
                    </a:cubicBezTo>
                    <a:cubicBezTo>
                      <a:pt x="49" y="176"/>
                      <a:pt x="49" y="176"/>
                      <a:pt x="49" y="176"/>
                    </a:cubicBezTo>
                    <a:cubicBezTo>
                      <a:pt x="46" y="180"/>
                      <a:pt x="46" y="180"/>
                      <a:pt x="46" y="180"/>
                    </a:cubicBezTo>
                    <a:cubicBezTo>
                      <a:pt x="42" y="184"/>
                      <a:pt x="42" y="184"/>
                      <a:pt x="42" y="184"/>
                    </a:cubicBezTo>
                    <a:cubicBezTo>
                      <a:pt x="40" y="189"/>
                      <a:pt x="40" y="189"/>
                      <a:pt x="40" y="189"/>
                    </a:cubicBezTo>
                    <a:cubicBezTo>
                      <a:pt x="38" y="190"/>
                      <a:pt x="38" y="190"/>
                      <a:pt x="38" y="190"/>
                    </a:cubicBezTo>
                    <a:cubicBezTo>
                      <a:pt x="37" y="194"/>
                      <a:pt x="37" y="194"/>
                      <a:pt x="37" y="194"/>
                    </a:cubicBezTo>
                    <a:cubicBezTo>
                      <a:pt x="34" y="198"/>
                      <a:pt x="34" y="198"/>
                      <a:pt x="34" y="198"/>
                    </a:cubicBezTo>
                    <a:cubicBezTo>
                      <a:pt x="26" y="206"/>
                      <a:pt x="26" y="206"/>
                      <a:pt x="26" y="206"/>
                    </a:cubicBezTo>
                    <a:cubicBezTo>
                      <a:pt x="20" y="211"/>
                      <a:pt x="20" y="211"/>
                      <a:pt x="20" y="211"/>
                    </a:cubicBezTo>
                    <a:cubicBezTo>
                      <a:pt x="19" y="214"/>
                      <a:pt x="19" y="214"/>
                      <a:pt x="19" y="214"/>
                    </a:cubicBezTo>
                    <a:cubicBezTo>
                      <a:pt x="18" y="219"/>
                      <a:pt x="18" y="219"/>
                      <a:pt x="18" y="219"/>
                    </a:cubicBezTo>
                    <a:cubicBezTo>
                      <a:pt x="20" y="222"/>
                      <a:pt x="20" y="222"/>
                      <a:pt x="20" y="222"/>
                    </a:cubicBezTo>
                    <a:cubicBezTo>
                      <a:pt x="22" y="223"/>
                      <a:pt x="22" y="223"/>
                      <a:pt x="22" y="223"/>
                    </a:cubicBezTo>
                    <a:cubicBezTo>
                      <a:pt x="23" y="223"/>
                      <a:pt x="23" y="223"/>
                      <a:pt x="23" y="223"/>
                    </a:cubicBezTo>
                    <a:cubicBezTo>
                      <a:pt x="26" y="226"/>
                      <a:pt x="26" y="226"/>
                      <a:pt x="26" y="226"/>
                    </a:cubicBezTo>
                    <a:cubicBezTo>
                      <a:pt x="25" y="228"/>
                      <a:pt x="25" y="228"/>
                      <a:pt x="25" y="228"/>
                    </a:cubicBezTo>
                    <a:cubicBezTo>
                      <a:pt x="25" y="236"/>
                      <a:pt x="25" y="236"/>
                      <a:pt x="25" y="236"/>
                    </a:cubicBezTo>
                    <a:cubicBezTo>
                      <a:pt x="24" y="240"/>
                      <a:pt x="24" y="240"/>
                      <a:pt x="24" y="240"/>
                    </a:cubicBezTo>
                    <a:cubicBezTo>
                      <a:pt x="24" y="242"/>
                      <a:pt x="24" y="242"/>
                      <a:pt x="24" y="242"/>
                    </a:cubicBezTo>
                    <a:cubicBezTo>
                      <a:pt x="19" y="244"/>
                      <a:pt x="19" y="244"/>
                      <a:pt x="19" y="244"/>
                    </a:cubicBezTo>
                    <a:cubicBezTo>
                      <a:pt x="18" y="246"/>
                      <a:pt x="18" y="246"/>
                      <a:pt x="18" y="246"/>
                    </a:cubicBezTo>
                    <a:cubicBezTo>
                      <a:pt x="18" y="251"/>
                      <a:pt x="18" y="251"/>
                      <a:pt x="18" y="251"/>
                    </a:cubicBezTo>
                    <a:cubicBezTo>
                      <a:pt x="0" y="330"/>
                      <a:pt x="0" y="330"/>
                      <a:pt x="0" y="330"/>
                    </a:cubicBezTo>
                    <a:cubicBezTo>
                      <a:pt x="35" y="338"/>
                      <a:pt x="102" y="352"/>
                      <a:pt x="102" y="352"/>
                    </a:cubicBezTo>
                    <a:cubicBezTo>
                      <a:pt x="208" y="373"/>
                      <a:pt x="208" y="373"/>
                      <a:pt x="208" y="373"/>
                    </a:cubicBezTo>
                    <a:cubicBezTo>
                      <a:pt x="228" y="256"/>
                      <a:pt x="228" y="256"/>
                      <a:pt x="228" y="256"/>
                    </a:cubicBezTo>
                    <a:cubicBezTo>
                      <a:pt x="226" y="254"/>
                      <a:pt x="226" y="254"/>
                      <a:pt x="226" y="254"/>
                    </a:cubicBezTo>
                    <a:cubicBezTo>
                      <a:pt x="224" y="252"/>
                      <a:pt x="224" y="252"/>
                      <a:pt x="224" y="252"/>
                    </a:cubicBezTo>
                    <a:cubicBezTo>
                      <a:pt x="224" y="251"/>
                      <a:pt x="224" y="251"/>
                      <a:pt x="224" y="251"/>
                    </a:cubicBezTo>
                    <a:cubicBezTo>
                      <a:pt x="223" y="247"/>
                      <a:pt x="223" y="247"/>
                      <a:pt x="223" y="247"/>
                    </a:cubicBezTo>
                    <a:cubicBezTo>
                      <a:pt x="221" y="244"/>
                      <a:pt x="221" y="244"/>
                      <a:pt x="221" y="244"/>
                    </a:cubicBezTo>
                    <a:cubicBezTo>
                      <a:pt x="218" y="241"/>
                      <a:pt x="218" y="241"/>
                      <a:pt x="218" y="241"/>
                    </a:cubicBezTo>
                    <a:cubicBezTo>
                      <a:pt x="214" y="241"/>
                      <a:pt x="214" y="241"/>
                      <a:pt x="214" y="241"/>
                    </a:cubicBezTo>
                    <a:cubicBezTo>
                      <a:pt x="213" y="246"/>
                      <a:pt x="213" y="246"/>
                      <a:pt x="213" y="246"/>
                    </a:cubicBezTo>
                    <a:cubicBezTo>
                      <a:pt x="212" y="249"/>
                      <a:pt x="212" y="249"/>
                      <a:pt x="212" y="249"/>
                    </a:cubicBezTo>
                    <a:cubicBezTo>
                      <a:pt x="202" y="248"/>
                      <a:pt x="202" y="248"/>
                      <a:pt x="202" y="248"/>
                    </a:cubicBezTo>
                    <a:cubicBezTo>
                      <a:pt x="197" y="246"/>
                      <a:pt x="197" y="246"/>
                      <a:pt x="197" y="246"/>
                    </a:cubicBezTo>
                    <a:cubicBezTo>
                      <a:pt x="189" y="245"/>
                      <a:pt x="189" y="245"/>
                      <a:pt x="189" y="245"/>
                    </a:cubicBezTo>
                    <a:cubicBezTo>
                      <a:pt x="185" y="245"/>
                      <a:pt x="185" y="245"/>
                      <a:pt x="185" y="245"/>
                    </a:cubicBezTo>
                    <a:cubicBezTo>
                      <a:pt x="184" y="247"/>
                      <a:pt x="184" y="247"/>
                      <a:pt x="184" y="247"/>
                    </a:cubicBezTo>
                    <a:cubicBezTo>
                      <a:pt x="184" y="249"/>
                      <a:pt x="184" y="249"/>
                      <a:pt x="184" y="249"/>
                    </a:cubicBezTo>
                    <a:cubicBezTo>
                      <a:pt x="179" y="247"/>
                      <a:pt x="179" y="247"/>
                      <a:pt x="179" y="247"/>
                    </a:cubicBezTo>
                    <a:cubicBezTo>
                      <a:pt x="174" y="244"/>
                      <a:pt x="174" y="244"/>
                      <a:pt x="174" y="244"/>
                    </a:cubicBezTo>
                    <a:cubicBezTo>
                      <a:pt x="171" y="244"/>
                      <a:pt x="171" y="244"/>
                      <a:pt x="171" y="244"/>
                    </a:cubicBezTo>
                    <a:cubicBezTo>
                      <a:pt x="169" y="244"/>
                      <a:pt x="169" y="244"/>
                      <a:pt x="169" y="244"/>
                    </a:cubicBezTo>
                    <a:cubicBezTo>
                      <a:pt x="168" y="247"/>
                      <a:pt x="168" y="247"/>
                      <a:pt x="168" y="247"/>
                    </a:cubicBezTo>
                    <a:cubicBezTo>
                      <a:pt x="168" y="249"/>
                      <a:pt x="168" y="249"/>
                      <a:pt x="168" y="249"/>
                    </a:cubicBezTo>
                    <a:cubicBezTo>
                      <a:pt x="164" y="249"/>
                      <a:pt x="164" y="249"/>
                      <a:pt x="164" y="249"/>
                    </a:cubicBezTo>
                    <a:cubicBezTo>
                      <a:pt x="162" y="245"/>
                      <a:pt x="162" y="245"/>
                      <a:pt x="162" y="245"/>
                    </a:cubicBezTo>
                    <a:cubicBezTo>
                      <a:pt x="162" y="242"/>
                      <a:pt x="162" y="242"/>
                      <a:pt x="162" y="242"/>
                    </a:cubicBezTo>
                    <a:cubicBezTo>
                      <a:pt x="162" y="238"/>
                      <a:pt x="162" y="238"/>
                      <a:pt x="162" y="238"/>
                    </a:cubicBezTo>
                    <a:cubicBezTo>
                      <a:pt x="160" y="232"/>
                      <a:pt x="160" y="232"/>
                      <a:pt x="160" y="232"/>
                    </a:cubicBezTo>
                    <a:cubicBezTo>
                      <a:pt x="160" y="226"/>
                      <a:pt x="160" y="226"/>
                      <a:pt x="160" y="226"/>
                    </a:cubicBezTo>
                    <a:cubicBezTo>
                      <a:pt x="156" y="226"/>
                      <a:pt x="156" y="226"/>
                      <a:pt x="156" y="226"/>
                    </a:cubicBezTo>
                    <a:cubicBezTo>
                      <a:pt x="151" y="223"/>
                      <a:pt x="151" y="223"/>
                      <a:pt x="151" y="223"/>
                    </a:cubicBezTo>
                    <a:cubicBezTo>
                      <a:pt x="149" y="220"/>
                      <a:pt x="149" y="220"/>
                      <a:pt x="149" y="220"/>
                    </a:cubicBezTo>
                    <a:cubicBezTo>
                      <a:pt x="149" y="218"/>
                      <a:pt x="149" y="218"/>
                      <a:pt x="149" y="218"/>
                    </a:cubicBezTo>
                    <a:cubicBezTo>
                      <a:pt x="149" y="213"/>
                      <a:pt x="149" y="213"/>
                      <a:pt x="149" y="213"/>
                    </a:cubicBezTo>
                    <a:cubicBezTo>
                      <a:pt x="149" y="208"/>
                      <a:pt x="149" y="208"/>
                      <a:pt x="149" y="208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45" y="201"/>
                      <a:pt x="145" y="201"/>
                      <a:pt x="145" y="201"/>
                    </a:cubicBezTo>
                    <a:cubicBezTo>
                      <a:pt x="145" y="195"/>
                      <a:pt x="145" y="195"/>
                      <a:pt x="145" y="195"/>
                    </a:cubicBezTo>
                    <a:cubicBezTo>
                      <a:pt x="144" y="187"/>
                      <a:pt x="144" y="187"/>
                      <a:pt x="144" y="187"/>
                    </a:cubicBezTo>
                    <a:cubicBezTo>
                      <a:pt x="142" y="183"/>
                      <a:pt x="142" y="183"/>
                      <a:pt x="142" y="183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5" y="182"/>
                      <a:pt x="135" y="182"/>
                      <a:pt x="135" y="182"/>
                    </a:cubicBezTo>
                    <a:cubicBezTo>
                      <a:pt x="133" y="182"/>
                      <a:pt x="133" y="182"/>
                      <a:pt x="133" y="182"/>
                    </a:cubicBezTo>
                    <a:cubicBezTo>
                      <a:pt x="130" y="183"/>
                      <a:pt x="130" y="183"/>
                      <a:pt x="130" y="183"/>
                    </a:cubicBezTo>
                    <a:cubicBezTo>
                      <a:pt x="127" y="186"/>
                      <a:pt x="127" y="186"/>
                      <a:pt x="127" y="186"/>
                    </a:cubicBezTo>
                    <a:cubicBezTo>
                      <a:pt x="125" y="186"/>
                      <a:pt x="125" y="186"/>
                      <a:pt x="125" y="186"/>
                    </a:cubicBezTo>
                    <a:cubicBezTo>
                      <a:pt x="125" y="183"/>
                      <a:pt x="125" y="183"/>
                      <a:pt x="125" y="183"/>
                    </a:cubicBezTo>
                    <a:cubicBezTo>
                      <a:pt x="121" y="181"/>
                      <a:pt x="121" y="181"/>
                      <a:pt x="121" y="181"/>
                    </a:cubicBezTo>
                    <a:cubicBezTo>
                      <a:pt x="119" y="179"/>
                      <a:pt x="119" y="179"/>
                      <a:pt x="119" y="179"/>
                    </a:cubicBezTo>
                    <a:cubicBezTo>
                      <a:pt x="122" y="172"/>
                      <a:pt x="122" y="172"/>
                      <a:pt x="122" y="172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29" y="166"/>
                      <a:pt x="129" y="166"/>
                      <a:pt x="129" y="166"/>
                    </a:cubicBezTo>
                    <a:cubicBezTo>
                      <a:pt x="127" y="160"/>
                      <a:pt x="127" y="160"/>
                      <a:pt x="127" y="160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31" y="147"/>
                      <a:pt x="131" y="147"/>
                      <a:pt x="131" y="147"/>
                    </a:cubicBezTo>
                    <a:cubicBezTo>
                      <a:pt x="134" y="141"/>
                      <a:pt x="134" y="141"/>
                      <a:pt x="134" y="141"/>
                    </a:cubicBezTo>
                    <a:cubicBezTo>
                      <a:pt x="137" y="135"/>
                      <a:pt x="137" y="135"/>
                      <a:pt x="137" y="135"/>
                    </a:cubicBezTo>
                    <a:cubicBezTo>
                      <a:pt x="137" y="131"/>
                      <a:pt x="137" y="131"/>
                      <a:pt x="137" y="131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5" y="124"/>
                      <a:pt x="125" y="124"/>
                      <a:pt x="125" y="124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4" y="101"/>
                      <a:pt x="114" y="101"/>
                      <a:pt x="114" y="101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104" y="79"/>
                      <a:pt x="104" y="79"/>
                      <a:pt x="104" y="79"/>
                    </a:cubicBezTo>
                    <a:cubicBezTo>
                      <a:pt x="101" y="76"/>
                      <a:pt x="101" y="76"/>
                      <a:pt x="101" y="76"/>
                    </a:cubicBezTo>
                    <a:cubicBezTo>
                      <a:pt x="101" y="72"/>
                      <a:pt x="101" y="72"/>
                      <a:pt x="101" y="72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99" y="64"/>
                      <a:pt x="99" y="64"/>
                      <a:pt x="99" y="64"/>
                    </a:cubicBezTo>
                    <a:cubicBezTo>
                      <a:pt x="97" y="62"/>
                      <a:pt x="97" y="62"/>
                      <a:pt x="97" y="62"/>
                    </a:cubicBezTo>
                    <a:cubicBezTo>
                      <a:pt x="97" y="59"/>
                      <a:pt x="97" y="59"/>
                      <a:pt x="97" y="59"/>
                    </a:cubicBezTo>
                    <a:cubicBezTo>
                      <a:pt x="98" y="48"/>
                      <a:pt x="98" y="48"/>
                      <a:pt x="98" y="48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6" y="18"/>
                      <a:pt x="106" y="18"/>
                      <a:pt x="106" y="1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52" y="114"/>
                      <a:pt x="47" y="120"/>
                    </a:cubicBezTo>
                    <a:cubicBezTo>
                      <a:pt x="43" y="127"/>
                      <a:pt x="48" y="125"/>
                      <a:pt x="48" y="132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2" name="Freeform 21">
                <a:extLst>
                  <a:ext uri="{FF2B5EF4-FFF2-40B4-BE49-F238E27FC236}">
                    <a16:creationId xmlns:a16="http://schemas.microsoft.com/office/drawing/2014/main" id="{658F6DAE-072B-254C-9D75-2C7879A79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5501" y="1743205"/>
                <a:ext cx="558212" cy="360899"/>
              </a:xfrm>
              <a:custGeom>
                <a:avLst/>
                <a:gdLst>
                  <a:gd name="T0" fmla="*/ 184 w 391"/>
                  <a:gd name="T1" fmla="*/ 33 h 252"/>
                  <a:gd name="T2" fmla="*/ 9 w 391"/>
                  <a:gd name="T3" fmla="*/ 10 h 252"/>
                  <a:gd name="T4" fmla="*/ 4 w 391"/>
                  <a:gd name="T5" fmla="*/ 28 h 252"/>
                  <a:gd name="T6" fmla="*/ 0 w 391"/>
                  <a:gd name="T7" fmla="*/ 51 h 252"/>
                  <a:gd name="T8" fmla="*/ 2 w 391"/>
                  <a:gd name="T9" fmla="*/ 56 h 252"/>
                  <a:gd name="T10" fmla="*/ 4 w 391"/>
                  <a:gd name="T11" fmla="*/ 64 h 252"/>
                  <a:gd name="T12" fmla="*/ 7 w 391"/>
                  <a:gd name="T13" fmla="*/ 71 h 252"/>
                  <a:gd name="T14" fmla="*/ 11 w 391"/>
                  <a:gd name="T15" fmla="*/ 80 h 252"/>
                  <a:gd name="T16" fmla="*/ 17 w 391"/>
                  <a:gd name="T17" fmla="*/ 93 h 252"/>
                  <a:gd name="T18" fmla="*/ 25 w 391"/>
                  <a:gd name="T19" fmla="*/ 103 h 252"/>
                  <a:gd name="T20" fmla="*/ 28 w 391"/>
                  <a:gd name="T21" fmla="*/ 116 h 252"/>
                  <a:gd name="T22" fmla="*/ 31 w 391"/>
                  <a:gd name="T23" fmla="*/ 121 h 252"/>
                  <a:gd name="T24" fmla="*/ 40 w 391"/>
                  <a:gd name="T25" fmla="*/ 127 h 252"/>
                  <a:gd name="T26" fmla="*/ 34 w 391"/>
                  <a:gd name="T27" fmla="*/ 139 h 252"/>
                  <a:gd name="T28" fmla="*/ 30 w 391"/>
                  <a:gd name="T29" fmla="*/ 152 h 252"/>
                  <a:gd name="T30" fmla="*/ 31 w 391"/>
                  <a:gd name="T31" fmla="*/ 160 h 252"/>
                  <a:gd name="T32" fmla="*/ 25 w 391"/>
                  <a:gd name="T33" fmla="*/ 164 h 252"/>
                  <a:gd name="T34" fmla="*/ 24 w 391"/>
                  <a:gd name="T35" fmla="*/ 173 h 252"/>
                  <a:gd name="T36" fmla="*/ 28 w 391"/>
                  <a:gd name="T37" fmla="*/ 178 h 252"/>
                  <a:gd name="T38" fmla="*/ 33 w 391"/>
                  <a:gd name="T39" fmla="*/ 175 h 252"/>
                  <a:gd name="T40" fmla="*/ 38 w 391"/>
                  <a:gd name="T41" fmla="*/ 174 h 252"/>
                  <a:gd name="T42" fmla="*/ 44 w 391"/>
                  <a:gd name="T43" fmla="*/ 171 h 252"/>
                  <a:gd name="T44" fmla="*/ 47 w 391"/>
                  <a:gd name="T45" fmla="*/ 179 h 252"/>
                  <a:gd name="T46" fmla="*/ 48 w 391"/>
                  <a:gd name="T47" fmla="*/ 193 h 252"/>
                  <a:gd name="T48" fmla="*/ 52 w 391"/>
                  <a:gd name="T49" fmla="*/ 200 h 252"/>
                  <a:gd name="T50" fmla="*/ 52 w 391"/>
                  <a:gd name="T51" fmla="*/ 210 h 252"/>
                  <a:gd name="T52" fmla="*/ 54 w 391"/>
                  <a:gd name="T53" fmla="*/ 215 h 252"/>
                  <a:gd name="T54" fmla="*/ 63 w 391"/>
                  <a:gd name="T55" fmla="*/ 218 h 252"/>
                  <a:gd name="T56" fmla="*/ 65 w 391"/>
                  <a:gd name="T57" fmla="*/ 230 h 252"/>
                  <a:gd name="T58" fmla="*/ 65 w 391"/>
                  <a:gd name="T59" fmla="*/ 237 h 252"/>
                  <a:gd name="T60" fmla="*/ 71 w 391"/>
                  <a:gd name="T61" fmla="*/ 241 h 252"/>
                  <a:gd name="T62" fmla="*/ 72 w 391"/>
                  <a:gd name="T63" fmla="*/ 236 h 252"/>
                  <a:gd name="T64" fmla="*/ 77 w 391"/>
                  <a:gd name="T65" fmla="*/ 236 h 252"/>
                  <a:gd name="T66" fmla="*/ 87 w 391"/>
                  <a:gd name="T67" fmla="*/ 241 h 252"/>
                  <a:gd name="T68" fmla="*/ 88 w 391"/>
                  <a:gd name="T69" fmla="*/ 237 h 252"/>
                  <a:gd name="T70" fmla="*/ 100 w 391"/>
                  <a:gd name="T71" fmla="*/ 238 h 252"/>
                  <a:gd name="T72" fmla="*/ 115 w 391"/>
                  <a:gd name="T73" fmla="*/ 241 h 252"/>
                  <a:gd name="T74" fmla="*/ 117 w 391"/>
                  <a:gd name="T75" fmla="*/ 233 h 252"/>
                  <a:gd name="T76" fmla="*/ 124 w 391"/>
                  <a:gd name="T77" fmla="*/ 236 h 252"/>
                  <a:gd name="T78" fmla="*/ 127 w 391"/>
                  <a:gd name="T79" fmla="*/ 243 h 252"/>
                  <a:gd name="T80" fmla="*/ 129 w 391"/>
                  <a:gd name="T81" fmla="*/ 246 h 252"/>
                  <a:gd name="T82" fmla="*/ 136 w 391"/>
                  <a:gd name="T83" fmla="*/ 221 h 252"/>
                  <a:gd name="T84" fmla="*/ 373 w 391"/>
                  <a:gd name="T85" fmla="*/ 252 h 252"/>
                  <a:gd name="T86" fmla="*/ 391 w 391"/>
                  <a:gd name="T87" fmla="*/ 6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91" h="252">
                    <a:moveTo>
                      <a:pt x="391" y="60"/>
                    </a:moveTo>
                    <a:cubicBezTo>
                      <a:pt x="391" y="60"/>
                      <a:pt x="243" y="42"/>
                      <a:pt x="184" y="33"/>
                    </a:cubicBezTo>
                    <a:cubicBezTo>
                      <a:pt x="112" y="22"/>
                      <a:pt x="11" y="0"/>
                      <a:pt x="11" y="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7" y="93"/>
                      <a:pt x="17" y="93"/>
                      <a:pt x="17" y="93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25" y="103"/>
                      <a:pt x="25" y="103"/>
                      <a:pt x="25" y="103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40" y="123"/>
                      <a:pt x="40" y="123"/>
                      <a:pt x="40" y="123"/>
                    </a:cubicBezTo>
                    <a:cubicBezTo>
                      <a:pt x="40" y="127"/>
                      <a:pt x="40" y="127"/>
                      <a:pt x="40" y="127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4" y="139"/>
                      <a:pt x="34" y="139"/>
                      <a:pt x="34" y="139"/>
                    </a:cubicBezTo>
                    <a:cubicBezTo>
                      <a:pt x="31" y="146"/>
                      <a:pt x="31" y="146"/>
                      <a:pt x="31" y="146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2" y="158"/>
                      <a:pt x="32" y="158"/>
                      <a:pt x="32" y="158"/>
                    </a:cubicBezTo>
                    <a:cubicBezTo>
                      <a:pt x="31" y="160"/>
                      <a:pt x="31" y="160"/>
                      <a:pt x="31" y="160"/>
                    </a:cubicBezTo>
                    <a:cubicBezTo>
                      <a:pt x="28" y="160"/>
                      <a:pt x="28" y="160"/>
                      <a:pt x="28" y="160"/>
                    </a:cubicBezTo>
                    <a:cubicBezTo>
                      <a:pt x="25" y="164"/>
                      <a:pt x="25" y="164"/>
                      <a:pt x="25" y="164"/>
                    </a:cubicBezTo>
                    <a:cubicBezTo>
                      <a:pt x="22" y="171"/>
                      <a:pt x="22" y="171"/>
                      <a:pt x="22" y="171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8" y="175"/>
                      <a:pt x="28" y="175"/>
                      <a:pt x="28" y="175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0" y="178"/>
                      <a:pt x="30" y="178"/>
                      <a:pt x="30" y="178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8" y="174"/>
                      <a:pt x="38" y="174"/>
                      <a:pt x="38" y="174"/>
                    </a:cubicBezTo>
                    <a:cubicBezTo>
                      <a:pt x="42" y="171"/>
                      <a:pt x="42" y="171"/>
                      <a:pt x="42" y="171"/>
                    </a:cubicBezTo>
                    <a:cubicBezTo>
                      <a:pt x="44" y="171"/>
                      <a:pt x="44" y="171"/>
                      <a:pt x="44" y="171"/>
                    </a:cubicBezTo>
                    <a:cubicBezTo>
                      <a:pt x="45" y="175"/>
                      <a:pt x="45" y="175"/>
                      <a:pt x="45" y="175"/>
                    </a:cubicBezTo>
                    <a:cubicBezTo>
                      <a:pt x="47" y="179"/>
                      <a:pt x="47" y="179"/>
                      <a:pt x="47" y="179"/>
                    </a:cubicBezTo>
                    <a:cubicBezTo>
                      <a:pt x="48" y="187"/>
                      <a:pt x="48" y="187"/>
                      <a:pt x="48" y="187"/>
                    </a:cubicBezTo>
                    <a:cubicBezTo>
                      <a:pt x="48" y="193"/>
                      <a:pt x="48" y="193"/>
                      <a:pt x="48" y="193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52" y="200"/>
                      <a:pt x="52" y="200"/>
                      <a:pt x="52" y="200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52" y="210"/>
                      <a:pt x="52" y="210"/>
                      <a:pt x="52" y="210"/>
                    </a:cubicBezTo>
                    <a:cubicBezTo>
                      <a:pt x="52" y="212"/>
                      <a:pt x="52" y="212"/>
                      <a:pt x="52" y="212"/>
                    </a:cubicBezTo>
                    <a:cubicBezTo>
                      <a:pt x="54" y="215"/>
                      <a:pt x="54" y="215"/>
                      <a:pt x="54" y="215"/>
                    </a:cubicBezTo>
                    <a:cubicBezTo>
                      <a:pt x="59" y="218"/>
                      <a:pt x="59" y="218"/>
                      <a:pt x="59" y="218"/>
                    </a:cubicBezTo>
                    <a:cubicBezTo>
                      <a:pt x="63" y="218"/>
                      <a:pt x="63" y="218"/>
                      <a:pt x="63" y="218"/>
                    </a:cubicBezTo>
                    <a:cubicBezTo>
                      <a:pt x="63" y="224"/>
                      <a:pt x="63" y="224"/>
                      <a:pt x="63" y="224"/>
                    </a:cubicBezTo>
                    <a:cubicBezTo>
                      <a:pt x="65" y="230"/>
                      <a:pt x="65" y="230"/>
                      <a:pt x="65" y="230"/>
                    </a:cubicBezTo>
                    <a:cubicBezTo>
                      <a:pt x="65" y="234"/>
                      <a:pt x="65" y="234"/>
                      <a:pt x="65" y="234"/>
                    </a:cubicBezTo>
                    <a:cubicBezTo>
                      <a:pt x="65" y="237"/>
                      <a:pt x="65" y="237"/>
                      <a:pt x="65" y="237"/>
                    </a:cubicBezTo>
                    <a:cubicBezTo>
                      <a:pt x="67" y="241"/>
                      <a:pt x="67" y="241"/>
                      <a:pt x="67" y="241"/>
                    </a:cubicBezTo>
                    <a:cubicBezTo>
                      <a:pt x="71" y="241"/>
                      <a:pt x="71" y="241"/>
                      <a:pt x="71" y="241"/>
                    </a:cubicBezTo>
                    <a:cubicBezTo>
                      <a:pt x="71" y="239"/>
                      <a:pt x="71" y="239"/>
                      <a:pt x="71" y="239"/>
                    </a:cubicBezTo>
                    <a:cubicBezTo>
                      <a:pt x="72" y="236"/>
                      <a:pt x="72" y="236"/>
                      <a:pt x="72" y="236"/>
                    </a:cubicBezTo>
                    <a:cubicBezTo>
                      <a:pt x="74" y="236"/>
                      <a:pt x="74" y="236"/>
                      <a:pt x="74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82" y="239"/>
                      <a:pt x="82" y="239"/>
                      <a:pt x="82" y="239"/>
                    </a:cubicBezTo>
                    <a:cubicBezTo>
                      <a:pt x="87" y="241"/>
                      <a:pt x="87" y="241"/>
                      <a:pt x="87" y="241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88" y="237"/>
                      <a:pt x="88" y="237"/>
                      <a:pt x="88" y="237"/>
                    </a:cubicBezTo>
                    <a:cubicBezTo>
                      <a:pt x="92" y="237"/>
                      <a:pt x="92" y="237"/>
                      <a:pt x="92" y="237"/>
                    </a:cubicBezTo>
                    <a:cubicBezTo>
                      <a:pt x="100" y="238"/>
                      <a:pt x="100" y="238"/>
                      <a:pt x="100" y="238"/>
                    </a:cubicBezTo>
                    <a:cubicBezTo>
                      <a:pt x="105" y="240"/>
                      <a:pt x="105" y="240"/>
                      <a:pt x="105" y="240"/>
                    </a:cubicBezTo>
                    <a:cubicBezTo>
                      <a:pt x="115" y="241"/>
                      <a:pt x="115" y="241"/>
                      <a:pt x="115" y="241"/>
                    </a:cubicBezTo>
                    <a:cubicBezTo>
                      <a:pt x="116" y="238"/>
                      <a:pt x="116" y="238"/>
                      <a:pt x="116" y="238"/>
                    </a:cubicBezTo>
                    <a:cubicBezTo>
                      <a:pt x="117" y="233"/>
                      <a:pt x="117" y="233"/>
                      <a:pt x="117" y="233"/>
                    </a:cubicBezTo>
                    <a:cubicBezTo>
                      <a:pt x="121" y="233"/>
                      <a:pt x="121" y="233"/>
                      <a:pt x="121" y="233"/>
                    </a:cubicBezTo>
                    <a:cubicBezTo>
                      <a:pt x="124" y="236"/>
                      <a:pt x="124" y="236"/>
                      <a:pt x="124" y="236"/>
                    </a:cubicBezTo>
                    <a:cubicBezTo>
                      <a:pt x="126" y="239"/>
                      <a:pt x="126" y="239"/>
                      <a:pt x="126" y="239"/>
                    </a:cubicBezTo>
                    <a:cubicBezTo>
                      <a:pt x="127" y="243"/>
                      <a:pt x="127" y="243"/>
                      <a:pt x="127" y="243"/>
                    </a:cubicBezTo>
                    <a:cubicBezTo>
                      <a:pt x="127" y="244"/>
                      <a:pt x="127" y="244"/>
                      <a:pt x="127" y="244"/>
                    </a:cubicBezTo>
                    <a:cubicBezTo>
                      <a:pt x="129" y="246"/>
                      <a:pt x="129" y="246"/>
                      <a:pt x="129" y="246"/>
                    </a:cubicBezTo>
                    <a:cubicBezTo>
                      <a:pt x="131" y="248"/>
                      <a:pt x="131" y="248"/>
                      <a:pt x="131" y="248"/>
                    </a:cubicBezTo>
                    <a:cubicBezTo>
                      <a:pt x="136" y="221"/>
                      <a:pt x="136" y="221"/>
                      <a:pt x="136" y="221"/>
                    </a:cubicBezTo>
                    <a:cubicBezTo>
                      <a:pt x="372" y="252"/>
                      <a:pt x="372" y="252"/>
                      <a:pt x="372" y="252"/>
                    </a:cubicBezTo>
                    <a:cubicBezTo>
                      <a:pt x="373" y="252"/>
                      <a:pt x="373" y="252"/>
                      <a:pt x="373" y="252"/>
                    </a:cubicBezTo>
                    <a:cubicBezTo>
                      <a:pt x="377" y="207"/>
                      <a:pt x="377" y="207"/>
                      <a:pt x="377" y="207"/>
                    </a:cubicBezTo>
                    <a:lnTo>
                      <a:pt x="391" y="6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3" name="Freeform 22">
                <a:extLst>
                  <a:ext uri="{FF2B5EF4-FFF2-40B4-BE49-F238E27FC236}">
                    <a16:creationId xmlns:a16="http://schemas.microsoft.com/office/drawing/2014/main" id="{E4D354B4-E3B9-E746-A134-B920D3386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7045" y="1787053"/>
                <a:ext cx="197314" cy="315365"/>
              </a:xfrm>
              <a:custGeom>
                <a:avLst/>
                <a:gdLst>
                  <a:gd name="T0" fmla="*/ 34 w 117"/>
                  <a:gd name="T1" fmla="*/ 182 h 187"/>
                  <a:gd name="T2" fmla="*/ 34 w 117"/>
                  <a:gd name="T3" fmla="*/ 176 h 187"/>
                  <a:gd name="T4" fmla="*/ 37 w 117"/>
                  <a:gd name="T5" fmla="*/ 171 h 187"/>
                  <a:gd name="T6" fmla="*/ 40 w 117"/>
                  <a:gd name="T7" fmla="*/ 166 h 187"/>
                  <a:gd name="T8" fmla="*/ 44 w 117"/>
                  <a:gd name="T9" fmla="*/ 161 h 187"/>
                  <a:gd name="T10" fmla="*/ 40 w 117"/>
                  <a:gd name="T11" fmla="*/ 159 h 187"/>
                  <a:gd name="T12" fmla="*/ 42 w 117"/>
                  <a:gd name="T13" fmla="*/ 155 h 187"/>
                  <a:gd name="T14" fmla="*/ 45 w 117"/>
                  <a:gd name="T15" fmla="*/ 155 h 187"/>
                  <a:gd name="T16" fmla="*/ 48 w 117"/>
                  <a:gd name="T17" fmla="*/ 150 h 187"/>
                  <a:gd name="T18" fmla="*/ 52 w 117"/>
                  <a:gd name="T19" fmla="*/ 153 h 187"/>
                  <a:gd name="T20" fmla="*/ 51 w 117"/>
                  <a:gd name="T21" fmla="*/ 149 h 187"/>
                  <a:gd name="T22" fmla="*/ 56 w 117"/>
                  <a:gd name="T23" fmla="*/ 148 h 187"/>
                  <a:gd name="T24" fmla="*/ 59 w 117"/>
                  <a:gd name="T25" fmla="*/ 139 h 187"/>
                  <a:gd name="T26" fmla="*/ 67 w 117"/>
                  <a:gd name="T27" fmla="*/ 141 h 187"/>
                  <a:gd name="T28" fmla="*/ 68 w 117"/>
                  <a:gd name="T29" fmla="*/ 132 h 187"/>
                  <a:gd name="T30" fmla="*/ 68 w 117"/>
                  <a:gd name="T31" fmla="*/ 123 h 187"/>
                  <a:gd name="T32" fmla="*/ 69 w 117"/>
                  <a:gd name="T33" fmla="*/ 116 h 187"/>
                  <a:gd name="T34" fmla="*/ 79 w 117"/>
                  <a:gd name="T35" fmla="*/ 122 h 187"/>
                  <a:gd name="T36" fmla="*/ 81 w 117"/>
                  <a:gd name="T37" fmla="*/ 115 h 187"/>
                  <a:gd name="T38" fmla="*/ 84 w 117"/>
                  <a:gd name="T39" fmla="*/ 122 h 187"/>
                  <a:gd name="T40" fmla="*/ 88 w 117"/>
                  <a:gd name="T41" fmla="*/ 116 h 187"/>
                  <a:gd name="T42" fmla="*/ 87 w 117"/>
                  <a:gd name="T43" fmla="*/ 111 h 187"/>
                  <a:gd name="T44" fmla="*/ 95 w 117"/>
                  <a:gd name="T45" fmla="*/ 115 h 187"/>
                  <a:gd name="T46" fmla="*/ 97 w 117"/>
                  <a:gd name="T47" fmla="*/ 111 h 187"/>
                  <a:gd name="T48" fmla="*/ 103 w 117"/>
                  <a:gd name="T49" fmla="*/ 105 h 187"/>
                  <a:gd name="T50" fmla="*/ 106 w 117"/>
                  <a:gd name="T51" fmla="*/ 101 h 187"/>
                  <a:gd name="T52" fmla="*/ 114 w 117"/>
                  <a:gd name="T53" fmla="*/ 97 h 187"/>
                  <a:gd name="T54" fmla="*/ 116 w 117"/>
                  <a:gd name="T55" fmla="*/ 88 h 187"/>
                  <a:gd name="T56" fmla="*/ 112 w 117"/>
                  <a:gd name="T57" fmla="*/ 86 h 187"/>
                  <a:gd name="T58" fmla="*/ 112 w 117"/>
                  <a:gd name="T59" fmla="*/ 82 h 187"/>
                  <a:gd name="T60" fmla="*/ 104 w 117"/>
                  <a:gd name="T61" fmla="*/ 77 h 187"/>
                  <a:gd name="T62" fmla="*/ 101 w 117"/>
                  <a:gd name="T63" fmla="*/ 64 h 187"/>
                  <a:gd name="T64" fmla="*/ 95 w 117"/>
                  <a:gd name="T65" fmla="*/ 63 h 187"/>
                  <a:gd name="T66" fmla="*/ 84 w 117"/>
                  <a:gd name="T67" fmla="*/ 56 h 187"/>
                  <a:gd name="T68" fmla="*/ 77 w 117"/>
                  <a:gd name="T69" fmla="*/ 31 h 187"/>
                  <a:gd name="T70" fmla="*/ 71 w 117"/>
                  <a:gd name="T71" fmla="*/ 11 h 187"/>
                  <a:gd name="T72" fmla="*/ 53 w 117"/>
                  <a:gd name="T73" fmla="*/ 3 h 187"/>
                  <a:gd name="T74" fmla="*/ 42 w 117"/>
                  <a:gd name="T75" fmla="*/ 11 h 187"/>
                  <a:gd name="T76" fmla="*/ 30 w 117"/>
                  <a:gd name="T77" fmla="*/ 5 h 187"/>
                  <a:gd name="T78" fmla="*/ 22 w 117"/>
                  <a:gd name="T79" fmla="*/ 22 h 187"/>
                  <a:gd name="T80" fmla="*/ 13 w 117"/>
                  <a:gd name="T81" fmla="*/ 54 h 187"/>
                  <a:gd name="T82" fmla="*/ 15 w 117"/>
                  <a:gd name="T83" fmla="*/ 71 h 187"/>
                  <a:gd name="T84" fmla="*/ 12 w 117"/>
                  <a:gd name="T85" fmla="*/ 82 h 187"/>
                  <a:gd name="T86" fmla="*/ 7 w 117"/>
                  <a:gd name="T87" fmla="*/ 95 h 187"/>
                  <a:gd name="T88" fmla="*/ 0 w 117"/>
                  <a:gd name="T89" fmla="*/ 10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7" h="187">
                    <a:moveTo>
                      <a:pt x="33" y="187"/>
                    </a:moveTo>
                    <a:lnTo>
                      <a:pt x="33" y="185"/>
                    </a:lnTo>
                    <a:lnTo>
                      <a:pt x="34" y="182"/>
                    </a:lnTo>
                    <a:lnTo>
                      <a:pt x="34" y="181"/>
                    </a:lnTo>
                    <a:lnTo>
                      <a:pt x="34" y="178"/>
                    </a:lnTo>
                    <a:lnTo>
                      <a:pt x="34" y="176"/>
                    </a:lnTo>
                    <a:lnTo>
                      <a:pt x="35" y="174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8" y="169"/>
                    </a:lnTo>
                    <a:lnTo>
                      <a:pt x="38" y="166"/>
                    </a:lnTo>
                    <a:lnTo>
                      <a:pt x="40" y="166"/>
                    </a:lnTo>
                    <a:lnTo>
                      <a:pt x="41" y="166"/>
                    </a:lnTo>
                    <a:lnTo>
                      <a:pt x="44" y="166"/>
                    </a:lnTo>
                    <a:lnTo>
                      <a:pt x="44" y="161"/>
                    </a:lnTo>
                    <a:lnTo>
                      <a:pt x="41" y="161"/>
                    </a:lnTo>
                    <a:lnTo>
                      <a:pt x="40" y="161"/>
                    </a:lnTo>
                    <a:lnTo>
                      <a:pt x="40" y="159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44" y="153"/>
                    </a:lnTo>
                    <a:lnTo>
                      <a:pt x="45" y="154"/>
                    </a:lnTo>
                    <a:lnTo>
                      <a:pt x="45" y="155"/>
                    </a:lnTo>
                    <a:lnTo>
                      <a:pt x="47" y="154"/>
                    </a:lnTo>
                    <a:lnTo>
                      <a:pt x="48" y="153"/>
                    </a:lnTo>
                    <a:lnTo>
                      <a:pt x="48" y="150"/>
                    </a:lnTo>
                    <a:lnTo>
                      <a:pt x="50" y="152"/>
                    </a:lnTo>
                    <a:lnTo>
                      <a:pt x="51" y="153"/>
                    </a:lnTo>
                    <a:lnTo>
                      <a:pt x="52" y="153"/>
                    </a:lnTo>
                    <a:lnTo>
                      <a:pt x="52" y="150"/>
                    </a:lnTo>
                    <a:lnTo>
                      <a:pt x="52" y="149"/>
                    </a:lnTo>
                    <a:lnTo>
                      <a:pt x="51" y="149"/>
                    </a:lnTo>
                    <a:lnTo>
                      <a:pt x="50" y="147"/>
                    </a:lnTo>
                    <a:lnTo>
                      <a:pt x="54" y="147"/>
                    </a:lnTo>
                    <a:lnTo>
                      <a:pt x="56" y="148"/>
                    </a:lnTo>
                    <a:lnTo>
                      <a:pt x="59" y="147"/>
                    </a:lnTo>
                    <a:lnTo>
                      <a:pt x="60" y="144"/>
                    </a:lnTo>
                    <a:lnTo>
                      <a:pt x="59" y="139"/>
                    </a:lnTo>
                    <a:lnTo>
                      <a:pt x="61" y="139"/>
                    </a:lnTo>
                    <a:lnTo>
                      <a:pt x="64" y="142"/>
                    </a:lnTo>
                    <a:lnTo>
                      <a:pt x="67" y="141"/>
                    </a:lnTo>
                    <a:lnTo>
                      <a:pt x="68" y="139"/>
                    </a:lnTo>
                    <a:lnTo>
                      <a:pt x="69" y="135"/>
                    </a:lnTo>
                    <a:lnTo>
                      <a:pt x="68" y="132"/>
                    </a:lnTo>
                    <a:lnTo>
                      <a:pt x="69" y="128"/>
                    </a:lnTo>
                    <a:lnTo>
                      <a:pt x="69" y="126"/>
                    </a:lnTo>
                    <a:lnTo>
                      <a:pt x="68" y="123"/>
                    </a:lnTo>
                    <a:lnTo>
                      <a:pt x="68" y="121"/>
                    </a:lnTo>
                    <a:lnTo>
                      <a:pt x="69" y="118"/>
                    </a:lnTo>
                    <a:lnTo>
                      <a:pt x="69" y="116"/>
                    </a:lnTo>
                    <a:lnTo>
                      <a:pt x="73" y="120"/>
                    </a:lnTo>
                    <a:lnTo>
                      <a:pt x="74" y="122"/>
                    </a:lnTo>
                    <a:lnTo>
                      <a:pt x="79" y="122"/>
                    </a:lnTo>
                    <a:lnTo>
                      <a:pt x="79" y="120"/>
                    </a:lnTo>
                    <a:lnTo>
                      <a:pt x="79" y="116"/>
                    </a:lnTo>
                    <a:lnTo>
                      <a:pt x="81" y="115"/>
                    </a:lnTo>
                    <a:lnTo>
                      <a:pt x="84" y="116"/>
                    </a:lnTo>
                    <a:lnTo>
                      <a:pt x="84" y="118"/>
                    </a:lnTo>
                    <a:lnTo>
                      <a:pt x="84" y="122"/>
                    </a:lnTo>
                    <a:lnTo>
                      <a:pt x="87" y="121"/>
                    </a:lnTo>
                    <a:lnTo>
                      <a:pt x="90" y="118"/>
                    </a:lnTo>
                    <a:lnTo>
                      <a:pt x="88" y="116"/>
                    </a:lnTo>
                    <a:lnTo>
                      <a:pt x="86" y="114"/>
                    </a:lnTo>
                    <a:lnTo>
                      <a:pt x="86" y="112"/>
                    </a:lnTo>
                    <a:lnTo>
                      <a:pt x="87" y="111"/>
                    </a:lnTo>
                    <a:lnTo>
                      <a:pt x="90" y="114"/>
                    </a:lnTo>
                    <a:lnTo>
                      <a:pt x="93" y="116"/>
                    </a:lnTo>
                    <a:lnTo>
                      <a:pt x="95" y="115"/>
                    </a:lnTo>
                    <a:lnTo>
                      <a:pt x="94" y="111"/>
                    </a:lnTo>
                    <a:lnTo>
                      <a:pt x="95" y="111"/>
                    </a:lnTo>
                    <a:lnTo>
                      <a:pt x="97" y="111"/>
                    </a:lnTo>
                    <a:lnTo>
                      <a:pt x="97" y="105"/>
                    </a:lnTo>
                    <a:lnTo>
                      <a:pt x="101" y="105"/>
                    </a:lnTo>
                    <a:lnTo>
                      <a:pt x="103" y="105"/>
                    </a:lnTo>
                    <a:lnTo>
                      <a:pt x="104" y="104"/>
                    </a:lnTo>
                    <a:lnTo>
                      <a:pt x="104" y="101"/>
                    </a:lnTo>
                    <a:lnTo>
                      <a:pt x="106" y="101"/>
                    </a:lnTo>
                    <a:lnTo>
                      <a:pt x="107" y="100"/>
                    </a:lnTo>
                    <a:lnTo>
                      <a:pt x="110" y="97"/>
                    </a:lnTo>
                    <a:lnTo>
                      <a:pt x="114" y="97"/>
                    </a:lnTo>
                    <a:lnTo>
                      <a:pt x="116" y="95"/>
                    </a:lnTo>
                    <a:lnTo>
                      <a:pt x="117" y="89"/>
                    </a:lnTo>
                    <a:lnTo>
                      <a:pt x="116" y="88"/>
                    </a:lnTo>
                    <a:lnTo>
                      <a:pt x="115" y="88"/>
                    </a:lnTo>
                    <a:lnTo>
                      <a:pt x="113" y="88"/>
                    </a:lnTo>
                    <a:lnTo>
                      <a:pt x="112" y="86"/>
                    </a:lnTo>
                    <a:lnTo>
                      <a:pt x="114" y="84"/>
                    </a:lnTo>
                    <a:lnTo>
                      <a:pt x="114" y="83"/>
                    </a:lnTo>
                    <a:lnTo>
                      <a:pt x="112" y="82"/>
                    </a:lnTo>
                    <a:lnTo>
                      <a:pt x="110" y="77"/>
                    </a:lnTo>
                    <a:lnTo>
                      <a:pt x="106" y="77"/>
                    </a:lnTo>
                    <a:lnTo>
                      <a:pt x="104" y="77"/>
                    </a:lnTo>
                    <a:lnTo>
                      <a:pt x="102" y="73"/>
                    </a:lnTo>
                    <a:lnTo>
                      <a:pt x="101" y="68"/>
                    </a:lnTo>
                    <a:lnTo>
                      <a:pt x="101" y="64"/>
                    </a:lnTo>
                    <a:lnTo>
                      <a:pt x="100" y="61"/>
                    </a:lnTo>
                    <a:lnTo>
                      <a:pt x="97" y="62"/>
                    </a:lnTo>
                    <a:lnTo>
                      <a:pt x="95" y="63"/>
                    </a:lnTo>
                    <a:lnTo>
                      <a:pt x="91" y="63"/>
                    </a:lnTo>
                    <a:lnTo>
                      <a:pt x="87" y="61"/>
                    </a:lnTo>
                    <a:lnTo>
                      <a:pt x="84" y="56"/>
                    </a:lnTo>
                    <a:lnTo>
                      <a:pt x="83" y="49"/>
                    </a:lnTo>
                    <a:lnTo>
                      <a:pt x="79" y="40"/>
                    </a:lnTo>
                    <a:lnTo>
                      <a:pt x="77" y="31"/>
                    </a:lnTo>
                    <a:lnTo>
                      <a:pt x="75" y="26"/>
                    </a:lnTo>
                    <a:lnTo>
                      <a:pt x="73" y="18"/>
                    </a:lnTo>
                    <a:lnTo>
                      <a:pt x="71" y="11"/>
                    </a:lnTo>
                    <a:lnTo>
                      <a:pt x="69" y="8"/>
                    </a:lnTo>
                    <a:lnTo>
                      <a:pt x="56" y="0"/>
                    </a:lnTo>
                    <a:lnTo>
                      <a:pt x="53" y="3"/>
                    </a:lnTo>
                    <a:lnTo>
                      <a:pt x="50" y="7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39" y="9"/>
                    </a:lnTo>
                    <a:lnTo>
                      <a:pt x="34" y="6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7" y="7"/>
                    </a:lnTo>
                    <a:lnTo>
                      <a:pt x="22" y="22"/>
                    </a:lnTo>
                    <a:lnTo>
                      <a:pt x="20" y="33"/>
                    </a:lnTo>
                    <a:lnTo>
                      <a:pt x="15" y="45"/>
                    </a:lnTo>
                    <a:lnTo>
                      <a:pt x="13" y="54"/>
                    </a:lnTo>
                    <a:lnTo>
                      <a:pt x="12" y="64"/>
                    </a:lnTo>
                    <a:lnTo>
                      <a:pt x="13" y="69"/>
                    </a:lnTo>
                    <a:lnTo>
                      <a:pt x="15" y="71"/>
                    </a:lnTo>
                    <a:lnTo>
                      <a:pt x="14" y="73"/>
                    </a:lnTo>
                    <a:lnTo>
                      <a:pt x="12" y="76"/>
                    </a:lnTo>
                    <a:lnTo>
                      <a:pt x="12" y="82"/>
                    </a:lnTo>
                    <a:lnTo>
                      <a:pt x="10" y="87"/>
                    </a:lnTo>
                    <a:lnTo>
                      <a:pt x="10" y="94"/>
                    </a:lnTo>
                    <a:lnTo>
                      <a:pt x="7" y="95"/>
                    </a:lnTo>
                    <a:lnTo>
                      <a:pt x="7" y="100"/>
                    </a:lnTo>
                    <a:lnTo>
                      <a:pt x="1" y="100"/>
                    </a:lnTo>
                    <a:lnTo>
                      <a:pt x="0" y="103"/>
                    </a:lnTo>
                    <a:lnTo>
                      <a:pt x="23" y="178"/>
                    </a:lnTo>
                    <a:lnTo>
                      <a:pt x="33" y="18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4" name="Freeform 23">
                <a:extLst>
                  <a:ext uri="{FF2B5EF4-FFF2-40B4-BE49-F238E27FC236}">
                    <a16:creationId xmlns:a16="http://schemas.microsoft.com/office/drawing/2014/main" id="{19D4EB6E-C559-5049-A784-BAFFB993D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7596" y="2002918"/>
                <a:ext cx="408119" cy="300187"/>
              </a:xfrm>
              <a:custGeom>
                <a:avLst/>
                <a:gdLst>
                  <a:gd name="T0" fmla="*/ 10 w 242"/>
                  <a:gd name="T1" fmla="*/ 136 h 178"/>
                  <a:gd name="T2" fmla="*/ 16 w 242"/>
                  <a:gd name="T3" fmla="*/ 129 h 178"/>
                  <a:gd name="T4" fmla="*/ 22 w 242"/>
                  <a:gd name="T5" fmla="*/ 124 h 178"/>
                  <a:gd name="T6" fmla="*/ 22 w 242"/>
                  <a:gd name="T7" fmla="*/ 119 h 178"/>
                  <a:gd name="T8" fmla="*/ 14 w 242"/>
                  <a:gd name="T9" fmla="*/ 102 h 178"/>
                  <a:gd name="T10" fmla="*/ 31 w 242"/>
                  <a:gd name="T11" fmla="*/ 96 h 178"/>
                  <a:gd name="T12" fmla="*/ 47 w 242"/>
                  <a:gd name="T13" fmla="*/ 96 h 178"/>
                  <a:gd name="T14" fmla="*/ 56 w 242"/>
                  <a:gd name="T15" fmla="*/ 96 h 178"/>
                  <a:gd name="T16" fmla="*/ 67 w 242"/>
                  <a:gd name="T17" fmla="*/ 93 h 178"/>
                  <a:gd name="T18" fmla="*/ 83 w 242"/>
                  <a:gd name="T19" fmla="*/ 83 h 178"/>
                  <a:gd name="T20" fmla="*/ 93 w 242"/>
                  <a:gd name="T21" fmla="*/ 77 h 178"/>
                  <a:gd name="T22" fmla="*/ 93 w 242"/>
                  <a:gd name="T23" fmla="*/ 71 h 178"/>
                  <a:gd name="T24" fmla="*/ 93 w 242"/>
                  <a:gd name="T25" fmla="*/ 63 h 178"/>
                  <a:gd name="T26" fmla="*/ 89 w 242"/>
                  <a:gd name="T27" fmla="*/ 61 h 178"/>
                  <a:gd name="T28" fmla="*/ 85 w 242"/>
                  <a:gd name="T29" fmla="*/ 55 h 178"/>
                  <a:gd name="T30" fmla="*/ 98 w 242"/>
                  <a:gd name="T31" fmla="*/ 44 h 178"/>
                  <a:gd name="T32" fmla="*/ 102 w 242"/>
                  <a:gd name="T33" fmla="*/ 33 h 178"/>
                  <a:gd name="T34" fmla="*/ 116 w 242"/>
                  <a:gd name="T35" fmla="*/ 15 h 178"/>
                  <a:gd name="T36" fmla="*/ 130 w 242"/>
                  <a:gd name="T37" fmla="*/ 8 h 178"/>
                  <a:gd name="T38" fmla="*/ 147 w 242"/>
                  <a:gd name="T39" fmla="*/ 2 h 178"/>
                  <a:gd name="T40" fmla="*/ 163 w 242"/>
                  <a:gd name="T41" fmla="*/ 5 h 178"/>
                  <a:gd name="T42" fmla="*/ 165 w 242"/>
                  <a:gd name="T43" fmla="*/ 16 h 178"/>
                  <a:gd name="T44" fmla="*/ 171 w 242"/>
                  <a:gd name="T45" fmla="*/ 24 h 178"/>
                  <a:gd name="T46" fmla="*/ 171 w 242"/>
                  <a:gd name="T47" fmla="*/ 34 h 178"/>
                  <a:gd name="T48" fmla="*/ 174 w 242"/>
                  <a:gd name="T49" fmla="*/ 48 h 178"/>
                  <a:gd name="T50" fmla="*/ 181 w 242"/>
                  <a:gd name="T51" fmla="*/ 59 h 178"/>
                  <a:gd name="T52" fmla="*/ 184 w 242"/>
                  <a:gd name="T53" fmla="*/ 79 h 178"/>
                  <a:gd name="T54" fmla="*/ 188 w 242"/>
                  <a:gd name="T55" fmla="*/ 89 h 178"/>
                  <a:gd name="T56" fmla="*/ 188 w 242"/>
                  <a:gd name="T57" fmla="*/ 120 h 178"/>
                  <a:gd name="T58" fmla="*/ 192 w 242"/>
                  <a:gd name="T59" fmla="*/ 146 h 178"/>
                  <a:gd name="T60" fmla="*/ 192 w 242"/>
                  <a:gd name="T61" fmla="*/ 158 h 178"/>
                  <a:gd name="T62" fmla="*/ 186 w 242"/>
                  <a:gd name="T63" fmla="*/ 171 h 178"/>
                  <a:gd name="T64" fmla="*/ 198 w 242"/>
                  <a:gd name="T65" fmla="*/ 166 h 178"/>
                  <a:gd name="T66" fmla="*/ 206 w 242"/>
                  <a:gd name="T67" fmla="*/ 160 h 178"/>
                  <a:gd name="T68" fmla="*/ 217 w 242"/>
                  <a:gd name="T69" fmla="*/ 158 h 178"/>
                  <a:gd name="T70" fmla="*/ 225 w 242"/>
                  <a:gd name="T71" fmla="*/ 153 h 178"/>
                  <a:gd name="T72" fmla="*/ 225 w 242"/>
                  <a:gd name="T73" fmla="*/ 157 h 178"/>
                  <a:gd name="T74" fmla="*/ 233 w 242"/>
                  <a:gd name="T75" fmla="*/ 151 h 178"/>
                  <a:gd name="T76" fmla="*/ 240 w 242"/>
                  <a:gd name="T77" fmla="*/ 149 h 178"/>
                  <a:gd name="T78" fmla="*/ 233 w 242"/>
                  <a:gd name="T79" fmla="*/ 157 h 178"/>
                  <a:gd name="T80" fmla="*/ 219 w 242"/>
                  <a:gd name="T81" fmla="*/ 166 h 178"/>
                  <a:gd name="T82" fmla="*/ 206 w 242"/>
                  <a:gd name="T83" fmla="*/ 173 h 178"/>
                  <a:gd name="T84" fmla="*/ 189 w 242"/>
                  <a:gd name="T85" fmla="*/ 178 h 178"/>
                  <a:gd name="T86" fmla="*/ 182 w 242"/>
                  <a:gd name="T87" fmla="*/ 171 h 178"/>
                  <a:gd name="T88" fmla="*/ 180 w 242"/>
                  <a:gd name="T89" fmla="*/ 165 h 178"/>
                  <a:gd name="T90" fmla="*/ 155 w 242"/>
                  <a:gd name="T91" fmla="*/ 158 h 178"/>
                  <a:gd name="T92" fmla="*/ 154 w 242"/>
                  <a:gd name="T93" fmla="*/ 151 h 178"/>
                  <a:gd name="T94" fmla="*/ 148 w 242"/>
                  <a:gd name="T95" fmla="*/ 150 h 178"/>
                  <a:gd name="T96" fmla="*/ 140 w 242"/>
                  <a:gd name="T97" fmla="*/ 138 h 178"/>
                  <a:gd name="T98" fmla="*/ 2 w 242"/>
                  <a:gd name="T99" fmla="*/ 15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2" h="178">
                    <a:moveTo>
                      <a:pt x="0" y="146"/>
                    </a:moveTo>
                    <a:lnTo>
                      <a:pt x="10" y="136"/>
                    </a:lnTo>
                    <a:lnTo>
                      <a:pt x="12" y="133"/>
                    </a:lnTo>
                    <a:lnTo>
                      <a:pt x="16" y="129"/>
                    </a:lnTo>
                    <a:lnTo>
                      <a:pt x="18" y="127"/>
                    </a:lnTo>
                    <a:lnTo>
                      <a:pt x="22" y="124"/>
                    </a:lnTo>
                    <a:lnTo>
                      <a:pt x="22" y="121"/>
                    </a:lnTo>
                    <a:lnTo>
                      <a:pt x="22" y="119"/>
                    </a:lnTo>
                    <a:lnTo>
                      <a:pt x="17" y="109"/>
                    </a:lnTo>
                    <a:lnTo>
                      <a:pt x="14" y="102"/>
                    </a:lnTo>
                    <a:lnTo>
                      <a:pt x="18" y="99"/>
                    </a:lnTo>
                    <a:lnTo>
                      <a:pt x="31" y="96"/>
                    </a:lnTo>
                    <a:lnTo>
                      <a:pt x="38" y="96"/>
                    </a:lnTo>
                    <a:lnTo>
                      <a:pt x="47" y="96"/>
                    </a:lnTo>
                    <a:lnTo>
                      <a:pt x="53" y="96"/>
                    </a:lnTo>
                    <a:lnTo>
                      <a:pt x="56" y="96"/>
                    </a:lnTo>
                    <a:lnTo>
                      <a:pt x="63" y="93"/>
                    </a:lnTo>
                    <a:lnTo>
                      <a:pt x="67" y="93"/>
                    </a:lnTo>
                    <a:lnTo>
                      <a:pt x="77" y="90"/>
                    </a:lnTo>
                    <a:lnTo>
                      <a:pt x="83" y="83"/>
                    </a:lnTo>
                    <a:lnTo>
                      <a:pt x="89" y="80"/>
                    </a:lnTo>
                    <a:lnTo>
                      <a:pt x="93" y="77"/>
                    </a:lnTo>
                    <a:lnTo>
                      <a:pt x="93" y="75"/>
                    </a:lnTo>
                    <a:lnTo>
                      <a:pt x="93" y="71"/>
                    </a:lnTo>
                    <a:lnTo>
                      <a:pt x="89" y="66"/>
                    </a:lnTo>
                    <a:lnTo>
                      <a:pt x="93" y="63"/>
                    </a:lnTo>
                    <a:lnTo>
                      <a:pt x="94" y="59"/>
                    </a:lnTo>
                    <a:lnTo>
                      <a:pt x="89" y="61"/>
                    </a:lnTo>
                    <a:lnTo>
                      <a:pt x="87" y="59"/>
                    </a:lnTo>
                    <a:lnTo>
                      <a:pt x="85" y="55"/>
                    </a:lnTo>
                    <a:lnTo>
                      <a:pt x="90" y="51"/>
                    </a:lnTo>
                    <a:lnTo>
                      <a:pt x="98" y="44"/>
                    </a:lnTo>
                    <a:lnTo>
                      <a:pt x="101" y="38"/>
                    </a:lnTo>
                    <a:lnTo>
                      <a:pt x="102" y="33"/>
                    </a:lnTo>
                    <a:lnTo>
                      <a:pt x="110" y="23"/>
                    </a:lnTo>
                    <a:lnTo>
                      <a:pt x="116" y="15"/>
                    </a:lnTo>
                    <a:lnTo>
                      <a:pt x="123" y="10"/>
                    </a:lnTo>
                    <a:lnTo>
                      <a:pt x="130" y="8"/>
                    </a:lnTo>
                    <a:lnTo>
                      <a:pt x="141" y="5"/>
                    </a:lnTo>
                    <a:lnTo>
                      <a:pt x="147" y="2"/>
                    </a:lnTo>
                    <a:lnTo>
                      <a:pt x="163" y="0"/>
                    </a:lnTo>
                    <a:lnTo>
                      <a:pt x="163" y="5"/>
                    </a:lnTo>
                    <a:lnTo>
                      <a:pt x="163" y="11"/>
                    </a:lnTo>
                    <a:lnTo>
                      <a:pt x="165" y="16"/>
                    </a:lnTo>
                    <a:lnTo>
                      <a:pt x="168" y="23"/>
                    </a:lnTo>
                    <a:lnTo>
                      <a:pt x="171" y="24"/>
                    </a:lnTo>
                    <a:lnTo>
                      <a:pt x="174" y="32"/>
                    </a:lnTo>
                    <a:lnTo>
                      <a:pt x="171" y="34"/>
                    </a:lnTo>
                    <a:lnTo>
                      <a:pt x="170" y="41"/>
                    </a:lnTo>
                    <a:lnTo>
                      <a:pt x="174" y="48"/>
                    </a:lnTo>
                    <a:lnTo>
                      <a:pt x="177" y="56"/>
                    </a:lnTo>
                    <a:lnTo>
                      <a:pt x="181" y="59"/>
                    </a:lnTo>
                    <a:lnTo>
                      <a:pt x="182" y="70"/>
                    </a:lnTo>
                    <a:lnTo>
                      <a:pt x="184" y="79"/>
                    </a:lnTo>
                    <a:lnTo>
                      <a:pt x="188" y="88"/>
                    </a:lnTo>
                    <a:lnTo>
                      <a:pt x="188" y="89"/>
                    </a:lnTo>
                    <a:lnTo>
                      <a:pt x="188" y="102"/>
                    </a:lnTo>
                    <a:lnTo>
                      <a:pt x="188" y="120"/>
                    </a:lnTo>
                    <a:lnTo>
                      <a:pt x="192" y="139"/>
                    </a:lnTo>
                    <a:lnTo>
                      <a:pt x="192" y="146"/>
                    </a:lnTo>
                    <a:lnTo>
                      <a:pt x="196" y="152"/>
                    </a:lnTo>
                    <a:lnTo>
                      <a:pt x="192" y="158"/>
                    </a:lnTo>
                    <a:lnTo>
                      <a:pt x="193" y="161"/>
                    </a:lnTo>
                    <a:lnTo>
                      <a:pt x="186" y="171"/>
                    </a:lnTo>
                    <a:lnTo>
                      <a:pt x="193" y="168"/>
                    </a:lnTo>
                    <a:lnTo>
                      <a:pt x="198" y="166"/>
                    </a:lnTo>
                    <a:lnTo>
                      <a:pt x="204" y="162"/>
                    </a:lnTo>
                    <a:lnTo>
                      <a:pt x="206" y="160"/>
                    </a:lnTo>
                    <a:lnTo>
                      <a:pt x="212" y="159"/>
                    </a:lnTo>
                    <a:lnTo>
                      <a:pt x="217" y="158"/>
                    </a:lnTo>
                    <a:lnTo>
                      <a:pt x="219" y="156"/>
                    </a:lnTo>
                    <a:lnTo>
                      <a:pt x="225" y="153"/>
                    </a:lnTo>
                    <a:lnTo>
                      <a:pt x="230" y="147"/>
                    </a:lnTo>
                    <a:lnTo>
                      <a:pt x="225" y="157"/>
                    </a:lnTo>
                    <a:lnTo>
                      <a:pt x="230" y="155"/>
                    </a:lnTo>
                    <a:lnTo>
                      <a:pt x="233" y="151"/>
                    </a:lnTo>
                    <a:lnTo>
                      <a:pt x="236" y="150"/>
                    </a:lnTo>
                    <a:lnTo>
                      <a:pt x="240" y="149"/>
                    </a:lnTo>
                    <a:lnTo>
                      <a:pt x="242" y="149"/>
                    </a:lnTo>
                    <a:lnTo>
                      <a:pt x="233" y="157"/>
                    </a:lnTo>
                    <a:lnTo>
                      <a:pt x="225" y="163"/>
                    </a:lnTo>
                    <a:lnTo>
                      <a:pt x="219" y="166"/>
                    </a:lnTo>
                    <a:lnTo>
                      <a:pt x="214" y="171"/>
                    </a:lnTo>
                    <a:lnTo>
                      <a:pt x="206" y="173"/>
                    </a:lnTo>
                    <a:lnTo>
                      <a:pt x="197" y="176"/>
                    </a:lnTo>
                    <a:lnTo>
                      <a:pt x="189" y="178"/>
                    </a:lnTo>
                    <a:lnTo>
                      <a:pt x="184" y="175"/>
                    </a:lnTo>
                    <a:lnTo>
                      <a:pt x="182" y="171"/>
                    </a:lnTo>
                    <a:lnTo>
                      <a:pt x="182" y="167"/>
                    </a:lnTo>
                    <a:lnTo>
                      <a:pt x="180" y="165"/>
                    </a:lnTo>
                    <a:lnTo>
                      <a:pt x="167" y="161"/>
                    </a:lnTo>
                    <a:lnTo>
                      <a:pt x="155" y="158"/>
                    </a:lnTo>
                    <a:lnTo>
                      <a:pt x="157" y="153"/>
                    </a:lnTo>
                    <a:lnTo>
                      <a:pt x="154" y="151"/>
                    </a:lnTo>
                    <a:lnTo>
                      <a:pt x="151" y="151"/>
                    </a:lnTo>
                    <a:lnTo>
                      <a:pt x="148" y="150"/>
                    </a:lnTo>
                    <a:lnTo>
                      <a:pt x="144" y="143"/>
                    </a:lnTo>
                    <a:lnTo>
                      <a:pt x="140" y="138"/>
                    </a:lnTo>
                    <a:lnTo>
                      <a:pt x="132" y="133"/>
                    </a:lnTo>
                    <a:lnTo>
                      <a:pt x="2" y="156"/>
                    </a:lnTo>
                    <a:lnTo>
                      <a:pt x="0" y="146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5" name="Freeform 24">
                <a:extLst>
                  <a:ext uri="{FF2B5EF4-FFF2-40B4-BE49-F238E27FC236}">
                    <a16:creationId xmlns:a16="http://schemas.microsoft.com/office/drawing/2014/main" id="{D2CE159D-6ED0-2440-9D0F-AB89915F4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486" y="1982680"/>
                <a:ext cx="94441" cy="170331"/>
              </a:xfrm>
              <a:custGeom>
                <a:avLst/>
                <a:gdLst>
                  <a:gd name="T0" fmla="*/ 0 w 56"/>
                  <a:gd name="T1" fmla="*/ 23 h 101"/>
                  <a:gd name="T2" fmla="*/ 2 w 56"/>
                  <a:gd name="T3" fmla="*/ 28 h 101"/>
                  <a:gd name="T4" fmla="*/ 5 w 56"/>
                  <a:gd name="T5" fmla="*/ 35 h 101"/>
                  <a:gd name="T6" fmla="*/ 8 w 56"/>
                  <a:gd name="T7" fmla="*/ 36 h 101"/>
                  <a:gd name="T8" fmla="*/ 11 w 56"/>
                  <a:gd name="T9" fmla="*/ 44 h 101"/>
                  <a:gd name="T10" fmla="*/ 8 w 56"/>
                  <a:gd name="T11" fmla="*/ 46 h 101"/>
                  <a:gd name="T12" fmla="*/ 7 w 56"/>
                  <a:gd name="T13" fmla="*/ 53 h 101"/>
                  <a:gd name="T14" fmla="*/ 11 w 56"/>
                  <a:gd name="T15" fmla="*/ 60 h 101"/>
                  <a:gd name="T16" fmla="*/ 14 w 56"/>
                  <a:gd name="T17" fmla="*/ 68 h 101"/>
                  <a:gd name="T18" fmla="*/ 18 w 56"/>
                  <a:gd name="T19" fmla="*/ 71 h 101"/>
                  <a:gd name="T20" fmla="*/ 19 w 56"/>
                  <a:gd name="T21" fmla="*/ 82 h 101"/>
                  <a:gd name="T22" fmla="*/ 21 w 56"/>
                  <a:gd name="T23" fmla="*/ 91 h 101"/>
                  <a:gd name="T24" fmla="*/ 25 w 56"/>
                  <a:gd name="T25" fmla="*/ 100 h 101"/>
                  <a:gd name="T26" fmla="*/ 25 w 56"/>
                  <a:gd name="T27" fmla="*/ 101 h 101"/>
                  <a:gd name="T28" fmla="*/ 47 w 56"/>
                  <a:gd name="T29" fmla="*/ 98 h 101"/>
                  <a:gd name="T30" fmla="*/ 45 w 56"/>
                  <a:gd name="T31" fmla="*/ 91 h 101"/>
                  <a:gd name="T32" fmla="*/ 46 w 56"/>
                  <a:gd name="T33" fmla="*/ 82 h 101"/>
                  <a:gd name="T34" fmla="*/ 45 w 56"/>
                  <a:gd name="T35" fmla="*/ 71 h 101"/>
                  <a:gd name="T36" fmla="*/ 44 w 56"/>
                  <a:gd name="T37" fmla="*/ 60 h 101"/>
                  <a:gd name="T38" fmla="*/ 47 w 56"/>
                  <a:gd name="T39" fmla="*/ 45 h 101"/>
                  <a:gd name="T40" fmla="*/ 47 w 56"/>
                  <a:gd name="T41" fmla="*/ 32 h 101"/>
                  <a:gd name="T42" fmla="*/ 56 w 56"/>
                  <a:gd name="T43" fmla="*/ 25 h 101"/>
                  <a:gd name="T44" fmla="*/ 56 w 56"/>
                  <a:gd name="T45" fmla="*/ 21 h 101"/>
                  <a:gd name="T46" fmla="*/ 53 w 56"/>
                  <a:gd name="T47" fmla="*/ 17 h 101"/>
                  <a:gd name="T48" fmla="*/ 53 w 56"/>
                  <a:gd name="T49" fmla="*/ 12 h 101"/>
                  <a:gd name="T50" fmla="*/ 53 w 56"/>
                  <a:gd name="T51" fmla="*/ 4 h 101"/>
                  <a:gd name="T52" fmla="*/ 50 w 56"/>
                  <a:gd name="T53" fmla="*/ 0 h 101"/>
                  <a:gd name="T54" fmla="*/ 43 w 56"/>
                  <a:gd name="T55" fmla="*/ 2 h 101"/>
                  <a:gd name="T56" fmla="*/ 36 w 56"/>
                  <a:gd name="T57" fmla="*/ 4 h 101"/>
                  <a:gd name="T58" fmla="*/ 22 w 56"/>
                  <a:gd name="T59" fmla="*/ 6 h 101"/>
                  <a:gd name="T60" fmla="*/ 15 w 56"/>
                  <a:gd name="T61" fmla="*/ 8 h 101"/>
                  <a:gd name="T62" fmla="*/ 5 w 56"/>
                  <a:gd name="T63" fmla="*/ 12 h 101"/>
                  <a:gd name="T64" fmla="*/ 0 w 56"/>
                  <a:gd name="T65" fmla="*/ 12 h 101"/>
                  <a:gd name="T66" fmla="*/ 0 w 56"/>
                  <a:gd name="T67" fmla="*/ 17 h 101"/>
                  <a:gd name="T68" fmla="*/ 0 w 56"/>
                  <a:gd name="T69" fmla="*/ 2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6" h="101">
                    <a:moveTo>
                      <a:pt x="0" y="23"/>
                    </a:moveTo>
                    <a:lnTo>
                      <a:pt x="2" y="28"/>
                    </a:lnTo>
                    <a:lnTo>
                      <a:pt x="5" y="35"/>
                    </a:lnTo>
                    <a:lnTo>
                      <a:pt x="8" y="36"/>
                    </a:lnTo>
                    <a:lnTo>
                      <a:pt x="11" y="44"/>
                    </a:lnTo>
                    <a:lnTo>
                      <a:pt x="8" y="46"/>
                    </a:lnTo>
                    <a:lnTo>
                      <a:pt x="7" y="53"/>
                    </a:lnTo>
                    <a:lnTo>
                      <a:pt x="11" y="60"/>
                    </a:lnTo>
                    <a:lnTo>
                      <a:pt x="14" y="68"/>
                    </a:lnTo>
                    <a:lnTo>
                      <a:pt x="18" y="71"/>
                    </a:lnTo>
                    <a:lnTo>
                      <a:pt x="19" y="82"/>
                    </a:lnTo>
                    <a:lnTo>
                      <a:pt x="21" y="91"/>
                    </a:lnTo>
                    <a:lnTo>
                      <a:pt x="25" y="100"/>
                    </a:lnTo>
                    <a:lnTo>
                      <a:pt x="25" y="101"/>
                    </a:lnTo>
                    <a:lnTo>
                      <a:pt x="47" y="98"/>
                    </a:lnTo>
                    <a:lnTo>
                      <a:pt x="45" y="91"/>
                    </a:lnTo>
                    <a:lnTo>
                      <a:pt x="46" y="82"/>
                    </a:lnTo>
                    <a:lnTo>
                      <a:pt x="45" y="71"/>
                    </a:lnTo>
                    <a:lnTo>
                      <a:pt x="44" y="60"/>
                    </a:lnTo>
                    <a:lnTo>
                      <a:pt x="47" y="45"/>
                    </a:lnTo>
                    <a:lnTo>
                      <a:pt x="47" y="32"/>
                    </a:lnTo>
                    <a:lnTo>
                      <a:pt x="56" y="25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3" y="12"/>
                    </a:lnTo>
                    <a:lnTo>
                      <a:pt x="53" y="4"/>
                    </a:lnTo>
                    <a:lnTo>
                      <a:pt x="50" y="0"/>
                    </a:lnTo>
                    <a:lnTo>
                      <a:pt x="43" y="2"/>
                    </a:lnTo>
                    <a:lnTo>
                      <a:pt x="36" y="4"/>
                    </a:lnTo>
                    <a:lnTo>
                      <a:pt x="22" y="6"/>
                    </a:lnTo>
                    <a:lnTo>
                      <a:pt x="15" y="8"/>
                    </a:lnTo>
                    <a:lnTo>
                      <a:pt x="5" y="12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6" name="Freeform 25">
                <a:extLst>
                  <a:ext uri="{FF2B5EF4-FFF2-40B4-BE49-F238E27FC236}">
                    <a16:creationId xmlns:a16="http://schemas.microsoft.com/office/drawing/2014/main" id="{776E4C2C-3594-8345-9616-BCECAA228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6689" y="1960756"/>
                <a:ext cx="84322" cy="187195"/>
              </a:xfrm>
              <a:custGeom>
                <a:avLst/>
                <a:gdLst>
                  <a:gd name="T0" fmla="*/ 18 w 50"/>
                  <a:gd name="T1" fmla="*/ 0 h 111"/>
                  <a:gd name="T2" fmla="*/ 14 w 50"/>
                  <a:gd name="T3" fmla="*/ 1 h 111"/>
                  <a:gd name="T4" fmla="*/ 9 w 50"/>
                  <a:gd name="T5" fmla="*/ 1 h 111"/>
                  <a:gd name="T6" fmla="*/ 9 w 50"/>
                  <a:gd name="T7" fmla="*/ 6 h 111"/>
                  <a:gd name="T8" fmla="*/ 8 w 50"/>
                  <a:gd name="T9" fmla="*/ 9 h 111"/>
                  <a:gd name="T10" fmla="*/ 6 w 50"/>
                  <a:gd name="T11" fmla="*/ 13 h 111"/>
                  <a:gd name="T12" fmla="*/ 9 w 50"/>
                  <a:gd name="T13" fmla="*/ 17 h 111"/>
                  <a:gd name="T14" fmla="*/ 9 w 50"/>
                  <a:gd name="T15" fmla="*/ 25 h 111"/>
                  <a:gd name="T16" fmla="*/ 9 w 50"/>
                  <a:gd name="T17" fmla="*/ 30 h 111"/>
                  <a:gd name="T18" fmla="*/ 12 w 50"/>
                  <a:gd name="T19" fmla="*/ 34 h 111"/>
                  <a:gd name="T20" fmla="*/ 12 w 50"/>
                  <a:gd name="T21" fmla="*/ 38 h 111"/>
                  <a:gd name="T22" fmla="*/ 3 w 50"/>
                  <a:gd name="T23" fmla="*/ 45 h 111"/>
                  <a:gd name="T24" fmla="*/ 3 w 50"/>
                  <a:gd name="T25" fmla="*/ 58 h 111"/>
                  <a:gd name="T26" fmla="*/ 0 w 50"/>
                  <a:gd name="T27" fmla="*/ 73 h 111"/>
                  <a:gd name="T28" fmla="*/ 1 w 50"/>
                  <a:gd name="T29" fmla="*/ 84 h 111"/>
                  <a:gd name="T30" fmla="*/ 2 w 50"/>
                  <a:gd name="T31" fmla="*/ 95 h 111"/>
                  <a:gd name="T32" fmla="*/ 1 w 50"/>
                  <a:gd name="T33" fmla="*/ 104 h 111"/>
                  <a:gd name="T34" fmla="*/ 3 w 50"/>
                  <a:gd name="T35" fmla="*/ 111 h 111"/>
                  <a:gd name="T36" fmla="*/ 40 w 50"/>
                  <a:gd name="T37" fmla="*/ 102 h 111"/>
                  <a:gd name="T38" fmla="*/ 41 w 50"/>
                  <a:gd name="T39" fmla="*/ 97 h 111"/>
                  <a:gd name="T40" fmla="*/ 49 w 50"/>
                  <a:gd name="T41" fmla="*/ 94 h 111"/>
                  <a:gd name="T42" fmla="*/ 48 w 50"/>
                  <a:gd name="T43" fmla="*/ 91 h 111"/>
                  <a:gd name="T44" fmla="*/ 50 w 50"/>
                  <a:gd name="T45" fmla="*/ 83 h 111"/>
                  <a:gd name="T46" fmla="*/ 50 w 50"/>
                  <a:gd name="T47" fmla="*/ 83 h 111"/>
                  <a:gd name="T48" fmla="*/ 41 w 50"/>
                  <a:gd name="T49" fmla="*/ 75 h 111"/>
                  <a:gd name="T50" fmla="*/ 18 w 50"/>
                  <a:gd name="T51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111">
                    <a:moveTo>
                      <a:pt x="18" y="0"/>
                    </a:moveTo>
                    <a:lnTo>
                      <a:pt x="14" y="1"/>
                    </a:lnTo>
                    <a:lnTo>
                      <a:pt x="9" y="1"/>
                    </a:lnTo>
                    <a:lnTo>
                      <a:pt x="9" y="6"/>
                    </a:lnTo>
                    <a:lnTo>
                      <a:pt x="8" y="9"/>
                    </a:lnTo>
                    <a:lnTo>
                      <a:pt x="6" y="13"/>
                    </a:lnTo>
                    <a:lnTo>
                      <a:pt x="9" y="17"/>
                    </a:lnTo>
                    <a:lnTo>
                      <a:pt x="9" y="25"/>
                    </a:lnTo>
                    <a:lnTo>
                      <a:pt x="9" y="30"/>
                    </a:lnTo>
                    <a:lnTo>
                      <a:pt x="12" y="34"/>
                    </a:lnTo>
                    <a:lnTo>
                      <a:pt x="12" y="38"/>
                    </a:lnTo>
                    <a:lnTo>
                      <a:pt x="3" y="45"/>
                    </a:lnTo>
                    <a:lnTo>
                      <a:pt x="3" y="58"/>
                    </a:lnTo>
                    <a:lnTo>
                      <a:pt x="0" y="73"/>
                    </a:lnTo>
                    <a:lnTo>
                      <a:pt x="1" y="84"/>
                    </a:lnTo>
                    <a:lnTo>
                      <a:pt x="2" y="95"/>
                    </a:lnTo>
                    <a:lnTo>
                      <a:pt x="1" y="104"/>
                    </a:lnTo>
                    <a:lnTo>
                      <a:pt x="3" y="111"/>
                    </a:lnTo>
                    <a:lnTo>
                      <a:pt x="40" y="102"/>
                    </a:lnTo>
                    <a:lnTo>
                      <a:pt x="41" y="97"/>
                    </a:lnTo>
                    <a:lnTo>
                      <a:pt x="49" y="94"/>
                    </a:lnTo>
                    <a:lnTo>
                      <a:pt x="48" y="91"/>
                    </a:lnTo>
                    <a:lnTo>
                      <a:pt x="50" y="83"/>
                    </a:lnTo>
                    <a:lnTo>
                      <a:pt x="50" y="83"/>
                    </a:lnTo>
                    <a:lnTo>
                      <a:pt x="41" y="7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7" name="Freeform 26">
                <a:extLst>
                  <a:ext uri="{FF2B5EF4-FFF2-40B4-BE49-F238E27FC236}">
                    <a16:creationId xmlns:a16="http://schemas.microsoft.com/office/drawing/2014/main" id="{5B9E039B-FFF1-FD4B-BE18-E7A4F8B6C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648" y="2188426"/>
                <a:ext cx="94441" cy="86009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8" name="Freeform 27">
                <a:extLst>
                  <a:ext uri="{FF2B5EF4-FFF2-40B4-BE49-F238E27FC236}">
                    <a16:creationId xmlns:a16="http://schemas.microsoft.com/office/drawing/2014/main" id="{F1753928-9A7E-3A41-84BB-4507E67C8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970" y="2179993"/>
                <a:ext cx="40475" cy="52280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39" name="Freeform 28">
                <a:extLst>
                  <a:ext uri="{FF2B5EF4-FFF2-40B4-BE49-F238E27FC236}">
                    <a16:creationId xmlns:a16="http://schemas.microsoft.com/office/drawing/2014/main" id="{64100E62-784A-284E-95D3-76C3451DE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4648" y="2119281"/>
                <a:ext cx="183822" cy="92755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0" name="Freeform 29">
                <a:extLst>
                  <a:ext uri="{FF2B5EF4-FFF2-40B4-BE49-F238E27FC236}">
                    <a16:creationId xmlns:a16="http://schemas.microsoft.com/office/drawing/2014/main" id="{008C7088-541F-F34F-AA58-ECED936EC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6309" y="2205290"/>
                <a:ext cx="16864" cy="11806"/>
              </a:xfrm>
              <a:custGeom>
                <a:avLst/>
                <a:gdLst>
                  <a:gd name="T0" fmla="*/ 3 w 12"/>
                  <a:gd name="T1" fmla="*/ 9 h 9"/>
                  <a:gd name="T2" fmla="*/ 7 w 12"/>
                  <a:gd name="T3" fmla="*/ 9 h 9"/>
                  <a:gd name="T4" fmla="*/ 10 w 12"/>
                  <a:gd name="T5" fmla="*/ 6 h 9"/>
                  <a:gd name="T6" fmla="*/ 12 w 12"/>
                  <a:gd name="T7" fmla="*/ 4 h 9"/>
                  <a:gd name="T8" fmla="*/ 8 w 12"/>
                  <a:gd name="T9" fmla="*/ 2 h 9"/>
                  <a:gd name="T10" fmla="*/ 4 w 12"/>
                  <a:gd name="T11" fmla="*/ 1 h 9"/>
                  <a:gd name="T12" fmla="*/ 0 w 12"/>
                  <a:gd name="T13" fmla="*/ 7 h 9"/>
                  <a:gd name="T14" fmla="*/ 3 w 12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9">
                    <a:moveTo>
                      <a:pt x="3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5" y="0"/>
                      <a:pt x="4" y="1"/>
                    </a:cubicBezTo>
                    <a:cubicBezTo>
                      <a:pt x="4" y="2"/>
                      <a:pt x="0" y="7"/>
                      <a:pt x="0" y="7"/>
                    </a:cubicBezTo>
                    <a:lnTo>
                      <a:pt x="3" y="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1" name="Freeform 30">
                <a:extLst>
                  <a:ext uri="{FF2B5EF4-FFF2-40B4-BE49-F238E27FC236}">
                    <a16:creationId xmlns:a16="http://schemas.microsoft.com/office/drawing/2014/main" id="{C3C958AF-93DE-F749-815B-B0C823FAC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817" y="2269376"/>
                <a:ext cx="70830" cy="158525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2" name="Freeform 31">
                <a:extLst>
                  <a:ext uri="{FF2B5EF4-FFF2-40B4-BE49-F238E27FC236}">
                    <a16:creationId xmlns:a16="http://schemas.microsoft.com/office/drawing/2014/main" id="{50D30163-7E52-D84E-872A-C8F1AF428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0326" y="2378994"/>
                <a:ext cx="55652" cy="91068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3" name="Freeform 32">
                <a:extLst>
                  <a:ext uri="{FF2B5EF4-FFF2-40B4-BE49-F238E27FC236}">
                    <a16:creationId xmlns:a16="http://schemas.microsoft.com/office/drawing/2014/main" id="{F5BFAE69-081D-6C45-A5B7-31EC5F4B6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495" y="2227213"/>
                <a:ext cx="317051" cy="205746"/>
              </a:xfrm>
              <a:custGeom>
                <a:avLst/>
                <a:gdLst>
                  <a:gd name="T0" fmla="*/ 165 w 188"/>
                  <a:gd name="T1" fmla="*/ 90 h 122"/>
                  <a:gd name="T2" fmla="*/ 166 w 188"/>
                  <a:gd name="T3" fmla="*/ 90 h 122"/>
                  <a:gd name="T4" fmla="*/ 169 w 188"/>
                  <a:gd name="T5" fmla="*/ 90 h 122"/>
                  <a:gd name="T6" fmla="*/ 171 w 188"/>
                  <a:gd name="T7" fmla="*/ 91 h 122"/>
                  <a:gd name="T8" fmla="*/ 171 w 188"/>
                  <a:gd name="T9" fmla="*/ 89 h 122"/>
                  <a:gd name="T10" fmla="*/ 178 w 188"/>
                  <a:gd name="T11" fmla="*/ 83 h 122"/>
                  <a:gd name="T12" fmla="*/ 186 w 188"/>
                  <a:gd name="T13" fmla="*/ 78 h 122"/>
                  <a:gd name="T14" fmla="*/ 188 w 188"/>
                  <a:gd name="T15" fmla="*/ 72 h 122"/>
                  <a:gd name="T16" fmla="*/ 188 w 188"/>
                  <a:gd name="T17" fmla="*/ 71 h 122"/>
                  <a:gd name="T18" fmla="*/ 183 w 188"/>
                  <a:gd name="T19" fmla="*/ 67 h 122"/>
                  <a:gd name="T20" fmla="*/ 179 w 188"/>
                  <a:gd name="T21" fmla="*/ 63 h 122"/>
                  <a:gd name="T22" fmla="*/ 177 w 188"/>
                  <a:gd name="T23" fmla="*/ 59 h 122"/>
                  <a:gd name="T24" fmla="*/ 173 w 188"/>
                  <a:gd name="T25" fmla="*/ 57 h 122"/>
                  <a:gd name="T26" fmla="*/ 170 w 188"/>
                  <a:gd name="T27" fmla="*/ 55 h 122"/>
                  <a:gd name="T28" fmla="*/ 171 w 188"/>
                  <a:gd name="T29" fmla="*/ 50 h 122"/>
                  <a:gd name="T30" fmla="*/ 171 w 188"/>
                  <a:gd name="T31" fmla="*/ 45 h 122"/>
                  <a:gd name="T32" fmla="*/ 170 w 188"/>
                  <a:gd name="T33" fmla="*/ 39 h 122"/>
                  <a:gd name="T34" fmla="*/ 171 w 188"/>
                  <a:gd name="T35" fmla="*/ 34 h 122"/>
                  <a:gd name="T36" fmla="*/ 174 w 188"/>
                  <a:gd name="T37" fmla="*/ 32 h 122"/>
                  <a:gd name="T38" fmla="*/ 176 w 188"/>
                  <a:gd name="T39" fmla="*/ 28 h 122"/>
                  <a:gd name="T40" fmla="*/ 177 w 188"/>
                  <a:gd name="T41" fmla="*/ 25 h 122"/>
                  <a:gd name="T42" fmla="*/ 179 w 188"/>
                  <a:gd name="T43" fmla="*/ 20 h 122"/>
                  <a:gd name="T44" fmla="*/ 176 w 188"/>
                  <a:gd name="T45" fmla="*/ 18 h 122"/>
                  <a:gd name="T46" fmla="*/ 173 w 188"/>
                  <a:gd name="T47" fmla="*/ 18 h 122"/>
                  <a:gd name="T48" fmla="*/ 170 w 188"/>
                  <a:gd name="T49" fmla="*/ 17 h 122"/>
                  <a:gd name="T50" fmla="*/ 166 w 188"/>
                  <a:gd name="T51" fmla="*/ 10 h 122"/>
                  <a:gd name="T52" fmla="*/ 162 w 188"/>
                  <a:gd name="T53" fmla="*/ 5 h 122"/>
                  <a:gd name="T54" fmla="*/ 154 w 188"/>
                  <a:gd name="T55" fmla="*/ 0 h 122"/>
                  <a:gd name="T56" fmla="*/ 24 w 188"/>
                  <a:gd name="T57" fmla="*/ 23 h 122"/>
                  <a:gd name="T58" fmla="*/ 22 w 188"/>
                  <a:gd name="T59" fmla="*/ 13 h 122"/>
                  <a:gd name="T60" fmla="*/ 16 w 188"/>
                  <a:gd name="T61" fmla="*/ 17 h 122"/>
                  <a:gd name="T62" fmla="*/ 11 w 188"/>
                  <a:gd name="T63" fmla="*/ 21 h 122"/>
                  <a:gd name="T64" fmla="*/ 6 w 188"/>
                  <a:gd name="T65" fmla="*/ 24 h 122"/>
                  <a:gd name="T66" fmla="*/ 0 w 188"/>
                  <a:gd name="T67" fmla="*/ 28 h 122"/>
                  <a:gd name="T68" fmla="*/ 16 w 188"/>
                  <a:gd name="T69" fmla="*/ 122 h 122"/>
                  <a:gd name="T70" fmla="*/ 160 w 188"/>
                  <a:gd name="T71" fmla="*/ 95 h 122"/>
                  <a:gd name="T72" fmla="*/ 162 w 188"/>
                  <a:gd name="T73" fmla="*/ 92 h 122"/>
                  <a:gd name="T74" fmla="*/ 165 w 188"/>
                  <a:gd name="T75" fmla="*/ 9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8" h="122">
                    <a:moveTo>
                      <a:pt x="165" y="90"/>
                    </a:moveTo>
                    <a:lnTo>
                      <a:pt x="166" y="90"/>
                    </a:lnTo>
                    <a:lnTo>
                      <a:pt x="169" y="90"/>
                    </a:lnTo>
                    <a:lnTo>
                      <a:pt x="171" y="91"/>
                    </a:lnTo>
                    <a:lnTo>
                      <a:pt x="171" y="89"/>
                    </a:lnTo>
                    <a:lnTo>
                      <a:pt x="178" y="83"/>
                    </a:lnTo>
                    <a:lnTo>
                      <a:pt x="186" y="78"/>
                    </a:lnTo>
                    <a:lnTo>
                      <a:pt x="188" y="72"/>
                    </a:lnTo>
                    <a:lnTo>
                      <a:pt x="188" y="71"/>
                    </a:lnTo>
                    <a:lnTo>
                      <a:pt x="183" y="67"/>
                    </a:lnTo>
                    <a:lnTo>
                      <a:pt x="179" y="63"/>
                    </a:lnTo>
                    <a:lnTo>
                      <a:pt x="177" y="59"/>
                    </a:lnTo>
                    <a:lnTo>
                      <a:pt x="173" y="57"/>
                    </a:lnTo>
                    <a:lnTo>
                      <a:pt x="170" y="55"/>
                    </a:lnTo>
                    <a:lnTo>
                      <a:pt x="171" y="50"/>
                    </a:lnTo>
                    <a:lnTo>
                      <a:pt x="171" y="45"/>
                    </a:lnTo>
                    <a:lnTo>
                      <a:pt x="170" y="39"/>
                    </a:lnTo>
                    <a:lnTo>
                      <a:pt x="171" y="34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7" y="25"/>
                    </a:lnTo>
                    <a:lnTo>
                      <a:pt x="179" y="20"/>
                    </a:lnTo>
                    <a:lnTo>
                      <a:pt x="176" y="18"/>
                    </a:lnTo>
                    <a:lnTo>
                      <a:pt x="173" y="18"/>
                    </a:lnTo>
                    <a:lnTo>
                      <a:pt x="170" y="17"/>
                    </a:lnTo>
                    <a:lnTo>
                      <a:pt x="166" y="10"/>
                    </a:lnTo>
                    <a:lnTo>
                      <a:pt x="162" y="5"/>
                    </a:lnTo>
                    <a:lnTo>
                      <a:pt x="154" y="0"/>
                    </a:lnTo>
                    <a:lnTo>
                      <a:pt x="24" y="23"/>
                    </a:lnTo>
                    <a:lnTo>
                      <a:pt x="22" y="13"/>
                    </a:lnTo>
                    <a:lnTo>
                      <a:pt x="16" y="17"/>
                    </a:lnTo>
                    <a:lnTo>
                      <a:pt x="11" y="21"/>
                    </a:lnTo>
                    <a:lnTo>
                      <a:pt x="6" y="24"/>
                    </a:lnTo>
                    <a:lnTo>
                      <a:pt x="0" y="28"/>
                    </a:lnTo>
                    <a:lnTo>
                      <a:pt x="16" y="122"/>
                    </a:lnTo>
                    <a:lnTo>
                      <a:pt x="160" y="95"/>
                    </a:lnTo>
                    <a:lnTo>
                      <a:pt x="162" y="92"/>
                    </a:lnTo>
                    <a:lnTo>
                      <a:pt x="165" y="9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4" name="Freeform 33">
                <a:extLst>
                  <a:ext uri="{FF2B5EF4-FFF2-40B4-BE49-F238E27FC236}">
                    <a16:creationId xmlns:a16="http://schemas.microsoft.com/office/drawing/2014/main" id="{5491F38F-CAE5-5A48-8985-B749F1900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3681" y="3051885"/>
                <a:ext cx="490754" cy="38450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5" name="Freeform 34">
                <a:extLst>
                  <a:ext uri="{FF2B5EF4-FFF2-40B4-BE49-F238E27FC236}">
                    <a16:creationId xmlns:a16="http://schemas.microsoft.com/office/drawing/2014/main" id="{50A64500-D518-0848-8645-FB2F7B84C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545" y="2950697"/>
                <a:ext cx="306933" cy="271518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6" name="Freeform 35">
                <a:extLst>
                  <a:ext uri="{FF2B5EF4-FFF2-40B4-BE49-F238E27FC236}">
                    <a16:creationId xmlns:a16="http://schemas.microsoft.com/office/drawing/2014/main" id="{D162087C-1339-2F4D-A09D-58C916441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443" y="2707850"/>
                <a:ext cx="274890" cy="247908"/>
              </a:xfrm>
              <a:custGeom>
                <a:avLst/>
                <a:gdLst>
                  <a:gd name="T0" fmla="*/ 6 w 163"/>
                  <a:gd name="T1" fmla="*/ 123 h 147"/>
                  <a:gd name="T2" fmla="*/ 4 w 163"/>
                  <a:gd name="T3" fmla="*/ 121 h 147"/>
                  <a:gd name="T4" fmla="*/ 7 w 163"/>
                  <a:gd name="T5" fmla="*/ 124 h 147"/>
                  <a:gd name="T6" fmla="*/ 10 w 163"/>
                  <a:gd name="T7" fmla="*/ 125 h 147"/>
                  <a:gd name="T8" fmla="*/ 12 w 163"/>
                  <a:gd name="T9" fmla="*/ 123 h 147"/>
                  <a:gd name="T10" fmla="*/ 22 w 163"/>
                  <a:gd name="T11" fmla="*/ 124 h 147"/>
                  <a:gd name="T12" fmla="*/ 22 w 163"/>
                  <a:gd name="T13" fmla="*/ 147 h 147"/>
                  <a:gd name="T14" fmla="*/ 116 w 163"/>
                  <a:gd name="T15" fmla="*/ 144 h 147"/>
                  <a:gd name="T16" fmla="*/ 117 w 163"/>
                  <a:gd name="T17" fmla="*/ 144 h 147"/>
                  <a:gd name="T18" fmla="*/ 119 w 163"/>
                  <a:gd name="T19" fmla="*/ 139 h 147"/>
                  <a:gd name="T20" fmla="*/ 120 w 163"/>
                  <a:gd name="T21" fmla="*/ 136 h 147"/>
                  <a:gd name="T22" fmla="*/ 119 w 163"/>
                  <a:gd name="T23" fmla="*/ 133 h 147"/>
                  <a:gd name="T24" fmla="*/ 119 w 163"/>
                  <a:gd name="T25" fmla="*/ 127 h 147"/>
                  <a:gd name="T26" fmla="*/ 119 w 163"/>
                  <a:gd name="T27" fmla="*/ 125 h 147"/>
                  <a:gd name="T28" fmla="*/ 117 w 163"/>
                  <a:gd name="T29" fmla="*/ 122 h 147"/>
                  <a:gd name="T30" fmla="*/ 116 w 163"/>
                  <a:gd name="T31" fmla="*/ 121 h 147"/>
                  <a:gd name="T32" fmla="*/ 116 w 163"/>
                  <a:gd name="T33" fmla="*/ 119 h 147"/>
                  <a:gd name="T34" fmla="*/ 117 w 163"/>
                  <a:gd name="T35" fmla="*/ 117 h 147"/>
                  <a:gd name="T36" fmla="*/ 116 w 163"/>
                  <a:gd name="T37" fmla="*/ 116 h 147"/>
                  <a:gd name="T38" fmla="*/ 118 w 163"/>
                  <a:gd name="T39" fmla="*/ 113 h 147"/>
                  <a:gd name="T40" fmla="*/ 121 w 163"/>
                  <a:gd name="T41" fmla="*/ 109 h 147"/>
                  <a:gd name="T42" fmla="*/ 122 w 163"/>
                  <a:gd name="T43" fmla="*/ 109 h 147"/>
                  <a:gd name="T44" fmla="*/ 121 w 163"/>
                  <a:gd name="T45" fmla="*/ 107 h 147"/>
                  <a:gd name="T46" fmla="*/ 123 w 163"/>
                  <a:gd name="T47" fmla="*/ 103 h 147"/>
                  <a:gd name="T48" fmla="*/ 125 w 163"/>
                  <a:gd name="T49" fmla="*/ 100 h 147"/>
                  <a:gd name="T50" fmla="*/ 123 w 163"/>
                  <a:gd name="T51" fmla="*/ 99 h 147"/>
                  <a:gd name="T52" fmla="*/ 124 w 163"/>
                  <a:gd name="T53" fmla="*/ 95 h 147"/>
                  <a:gd name="T54" fmla="*/ 127 w 163"/>
                  <a:gd name="T55" fmla="*/ 92 h 147"/>
                  <a:gd name="T56" fmla="*/ 132 w 163"/>
                  <a:gd name="T57" fmla="*/ 86 h 147"/>
                  <a:gd name="T58" fmla="*/ 135 w 163"/>
                  <a:gd name="T59" fmla="*/ 81 h 147"/>
                  <a:gd name="T60" fmla="*/ 135 w 163"/>
                  <a:gd name="T61" fmla="*/ 77 h 147"/>
                  <a:gd name="T62" fmla="*/ 137 w 163"/>
                  <a:gd name="T63" fmla="*/ 72 h 147"/>
                  <a:gd name="T64" fmla="*/ 138 w 163"/>
                  <a:gd name="T65" fmla="*/ 72 h 147"/>
                  <a:gd name="T66" fmla="*/ 140 w 163"/>
                  <a:gd name="T67" fmla="*/ 70 h 147"/>
                  <a:gd name="T68" fmla="*/ 141 w 163"/>
                  <a:gd name="T69" fmla="*/ 67 h 147"/>
                  <a:gd name="T70" fmla="*/ 143 w 163"/>
                  <a:gd name="T71" fmla="*/ 65 h 147"/>
                  <a:gd name="T72" fmla="*/ 147 w 163"/>
                  <a:gd name="T73" fmla="*/ 63 h 147"/>
                  <a:gd name="T74" fmla="*/ 146 w 163"/>
                  <a:gd name="T75" fmla="*/ 60 h 147"/>
                  <a:gd name="T76" fmla="*/ 148 w 163"/>
                  <a:gd name="T77" fmla="*/ 58 h 147"/>
                  <a:gd name="T78" fmla="*/ 150 w 163"/>
                  <a:gd name="T79" fmla="*/ 54 h 147"/>
                  <a:gd name="T80" fmla="*/ 150 w 163"/>
                  <a:gd name="T81" fmla="*/ 48 h 147"/>
                  <a:gd name="T82" fmla="*/ 150 w 163"/>
                  <a:gd name="T83" fmla="*/ 43 h 147"/>
                  <a:gd name="T84" fmla="*/ 153 w 163"/>
                  <a:gd name="T85" fmla="*/ 39 h 147"/>
                  <a:gd name="T86" fmla="*/ 156 w 163"/>
                  <a:gd name="T87" fmla="*/ 37 h 147"/>
                  <a:gd name="T88" fmla="*/ 156 w 163"/>
                  <a:gd name="T89" fmla="*/ 35 h 147"/>
                  <a:gd name="T90" fmla="*/ 157 w 163"/>
                  <a:gd name="T91" fmla="*/ 33 h 147"/>
                  <a:gd name="T92" fmla="*/ 157 w 163"/>
                  <a:gd name="T93" fmla="*/ 29 h 147"/>
                  <a:gd name="T94" fmla="*/ 160 w 163"/>
                  <a:gd name="T95" fmla="*/ 28 h 147"/>
                  <a:gd name="T96" fmla="*/ 161 w 163"/>
                  <a:gd name="T97" fmla="*/ 26 h 147"/>
                  <a:gd name="T98" fmla="*/ 162 w 163"/>
                  <a:gd name="T99" fmla="*/ 24 h 147"/>
                  <a:gd name="T100" fmla="*/ 163 w 163"/>
                  <a:gd name="T101" fmla="*/ 22 h 147"/>
                  <a:gd name="T102" fmla="*/ 163 w 163"/>
                  <a:gd name="T103" fmla="*/ 19 h 147"/>
                  <a:gd name="T104" fmla="*/ 138 w 163"/>
                  <a:gd name="T105" fmla="*/ 20 h 147"/>
                  <a:gd name="T106" fmla="*/ 148 w 163"/>
                  <a:gd name="T107" fmla="*/ 5 h 147"/>
                  <a:gd name="T108" fmla="*/ 147 w 163"/>
                  <a:gd name="T109" fmla="*/ 0 h 147"/>
                  <a:gd name="T110" fmla="*/ 0 w 163"/>
                  <a:gd name="T111" fmla="*/ 4 h 147"/>
                  <a:gd name="T112" fmla="*/ 7 w 163"/>
                  <a:gd name="T113" fmla="*/ 47 h 147"/>
                  <a:gd name="T114" fmla="*/ 6 w 163"/>
                  <a:gd name="T115" fmla="*/ 12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3" h="147">
                    <a:moveTo>
                      <a:pt x="6" y="123"/>
                    </a:moveTo>
                    <a:lnTo>
                      <a:pt x="4" y="121"/>
                    </a:lnTo>
                    <a:lnTo>
                      <a:pt x="7" y="124"/>
                    </a:lnTo>
                    <a:lnTo>
                      <a:pt x="10" y="125"/>
                    </a:lnTo>
                    <a:lnTo>
                      <a:pt x="12" y="123"/>
                    </a:lnTo>
                    <a:lnTo>
                      <a:pt x="22" y="124"/>
                    </a:lnTo>
                    <a:lnTo>
                      <a:pt x="22" y="147"/>
                    </a:lnTo>
                    <a:lnTo>
                      <a:pt x="116" y="144"/>
                    </a:lnTo>
                    <a:lnTo>
                      <a:pt x="117" y="144"/>
                    </a:lnTo>
                    <a:lnTo>
                      <a:pt x="119" y="139"/>
                    </a:lnTo>
                    <a:lnTo>
                      <a:pt x="120" y="136"/>
                    </a:lnTo>
                    <a:lnTo>
                      <a:pt x="119" y="133"/>
                    </a:lnTo>
                    <a:lnTo>
                      <a:pt x="119" y="127"/>
                    </a:lnTo>
                    <a:lnTo>
                      <a:pt x="119" y="125"/>
                    </a:lnTo>
                    <a:lnTo>
                      <a:pt x="117" y="122"/>
                    </a:lnTo>
                    <a:lnTo>
                      <a:pt x="116" y="121"/>
                    </a:lnTo>
                    <a:lnTo>
                      <a:pt x="116" y="119"/>
                    </a:lnTo>
                    <a:lnTo>
                      <a:pt x="117" y="117"/>
                    </a:lnTo>
                    <a:lnTo>
                      <a:pt x="116" y="116"/>
                    </a:lnTo>
                    <a:lnTo>
                      <a:pt x="118" y="113"/>
                    </a:lnTo>
                    <a:lnTo>
                      <a:pt x="121" y="109"/>
                    </a:lnTo>
                    <a:lnTo>
                      <a:pt x="122" y="109"/>
                    </a:lnTo>
                    <a:lnTo>
                      <a:pt x="121" y="107"/>
                    </a:lnTo>
                    <a:lnTo>
                      <a:pt x="123" y="103"/>
                    </a:lnTo>
                    <a:lnTo>
                      <a:pt x="125" y="100"/>
                    </a:lnTo>
                    <a:lnTo>
                      <a:pt x="123" y="99"/>
                    </a:lnTo>
                    <a:lnTo>
                      <a:pt x="124" y="95"/>
                    </a:lnTo>
                    <a:lnTo>
                      <a:pt x="127" y="92"/>
                    </a:lnTo>
                    <a:lnTo>
                      <a:pt x="132" y="86"/>
                    </a:lnTo>
                    <a:lnTo>
                      <a:pt x="135" y="81"/>
                    </a:lnTo>
                    <a:lnTo>
                      <a:pt x="135" y="77"/>
                    </a:lnTo>
                    <a:lnTo>
                      <a:pt x="137" y="72"/>
                    </a:lnTo>
                    <a:lnTo>
                      <a:pt x="138" y="72"/>
                    </a:lnTo>
                    <a:lnTo>
                      <a:pt x="140" y="70"/>
                    </a:lnTo>
                    <a:lnTo>
                      <a:pt x="141" y="67"/>
                    </a:lnTo>
                    <a:lnTo>
                      <a:pt x="143" y="65"/>
                    </a:lnTo>
                    <a:lnTo>
                      <a:pt x="147" y="63"/>
                    </a:lnTo>
                    <a:lnTo>
                      <a:pt x="146" y="60"/>
                    </a:lnTo>
                    <a:lnTo>
                      <a:pt x="148" y="58"/>
                    </a:lnTo>
                    <a:lnTo>
                      <a:pt x="150" y="54"/>
                    </a:lnTo>
                    <a:lnTo>
                      <a:pt x="150" y="48"/>
                    </a:lnTo>
                    <a:lnTo>
                      <a:pt x="150" y="43"/>
                    </a:lnTo>
                    <a:lnTo>
                      <a:pt x="153" y="39"/>
                    </a:lnTo>
                    <a:lnTo>
                      <a:pt x="156" y="37"/>
                    </a:lnTo>
                    <a:lnTo>
                      <a:pt x="156" y="35"/>
                    </a:lnTo>
                    <a:lnTo>
                      <a:pt x="157" y="33"/>
                    </a:lnTo>
                    <a:lnTo>
                      <a:pt x="157" y="29"/>
                    </a:lnTo>
                    <a:lnTo>
                      <a:pt x="160" y="28"/>
                    </a:lnTo>
                    <a:lnTo>
                      <a:pt x="161" y="26"/>
                    </a:lnTo>
                    <a:lnTo>
                      <a:pt x="162" y="24"/>
                    </a:lnTo>
                    <a:lnTo>
                      <a:pt x="163" y="22"/>
                    </a:lnTo>
                    <a:lnTo>
                      <a:pt x="163" y="19"/>
                    </a:lnTo>
                    <a:lnTo>
                      <a:pt x="138" y="20"/>
                    </a:lnTo>
                    <a:lnTo>
                      <a:pt x="148" y="5"/>
                    </a:lnTo>
                    <a:lnTo>
                      <a:pt x="147" y="0"/>
                    </a:lnTo>
                    <a:lnTo>
                      <a:pt x="0" y="4"/>
                    </a:lnTo>
                    <a:lnTo>
                      <a:pt x="7" y="47"/>
                    </a:lnTo>
                    <a:lnTo>
                      <a:pt x="6" y="123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7" name="Freeform 36">
                <a:extLst>
                  <a:ext uri="{FF2B5EF4-FFF2-40B4-BE49-F238E27FC236}">
                    <a16:creationId xmlns:a16="http://schemas.microsoft.com/office/drawing/2014/main" id="{41E48FEC-DE6D-4D45-ABF8-B89879B26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664" y="2657257"/>
                <a:ext cx="465458" cy="151779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8" name="Freeform 37">
                <a:extLst>
                  <a:ext uri="{FF2B5EF4-FFF2-40B4-BE49-F238E27FC236}">
                    <a16:creationId xmlns:a16="http://schemas.microsoft.com/office/drawing/2014/main" id="{87094033-05B6-B749-9A3E-396813ADA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207" y="2606663"/>
                <a:ext cx="465458" cy="205746"/>
              </a:xfrm>
              <a:custGeom>
                <a:avLst/>
                <a:gdLst>
                  <a:gd name="T0" fmla="*/ 320 w 326"/>
                  <a:gd name="T1" fmla="*/ 28 h 144"/>
                  <a:gd name="T2" fmla="*/ 315 w 326"/>
                  <a:gd name="T3" fmla="*/ 38 h 144"/>
                  <a:gd name="T4" fmla="*/ 311 w 326"/>
                  <a:gd name="T5" fmla="*/ 32 h 144"/>
                  <a:gd name="T6" fmla="*/ 300 w 326"/>
                  <a:gd name="T7" fmla="*/ 30 h 144"/>
                  <a:gd name="T8" fmla="*/ 289 w 326"/>
                  <a:gd name="T9" fmla="*/ 35 h 144"/>
                  <a:gd name="T10" fmla="*/ 285 w 326"/>
                  <a:gd name="T11" fmla="*/ 32 h 144"/>
                  <a:gd name="T12" fmla="*/ 282 w 326"/>
                  <a:gd name="T13" fmla="*/ 25 h 144"/>
                  <a:gd name="T14" fmla="*/ 281 w 326"/>
                  <a:gd name="T15" fmla="*/ 18 h 144"/>
                  <a:gd name="T16" fmla="*/ 284 w 326"/>
                  <a:gd name="T17" fmla="*/ 20 h 144"/>
                  <a:gd name="T18" fmla="*/ 290 w 326"/>
                  <a:gd name="T19" fmla="*/ 29 h 144"/>
                  <a:gd name="T20" fmla="*/ 295 w 326"/>
                  <a:gd name="T21" fmla="*/ 26 h 144"/>
                  <a:gd name="T22" fmla="*/ 305 w 326"/>
                  <a:gd name="T23" fmla="*/ 22 h 144"/>
                  <a:gd name="T24" fmla="*/ 306 w 326"/>
                  <a:gd name="T25" fmla="*/ 16 h 144"/>
                  <a:gd name="T26" fmla="*/ 303 w 326"/>
                  <a:gd name="T27" fmla="*/ 12 h 144"/>
                  <a:gd name="T28" fmla="*/ 312 w 326"/>
                  <a:gd name="T29" fmla="*/ 14 h 144"/>
                  <a:gd name="T30" fmla="*/ 308 w 326"/>
                  <a:gd name="T31" fmla="*/ 4 h 144"/>
                  <a:gd name="T32" fmla="*/ 155 w 326"/>
                  <a:gd name="T33" fmla="*/ 28 h 144"/>
                  <a:gd name="T34" fmla="*/ 93 w 326"/>
                  <a:gd name="T35" fmla="*/ 47 h 144"/>
                  <a:gd name="T36" fmla="*/ 85 w 326"/>
                  <a:gd name="T37" fmla="*/ 58 h 144"/>
                  <a:gd name="T38" fmla="*/ 65 w 326"/>
                  <a:gd name="T39" fmla="*/ 70 h 144"/>
                  <a:gd name="T40" fmla="*/ 55 w 326"/>
                  <a:gd name="T41" fmla="*/ 72 h 144"/>
                  <a:gd name="T42" fmla="*/ 14 w 326"/>
                  <a:gd name="T43" fmla="*/ 99 h 144"/>
                  <a:gd name="T44" fmla="*/ 8 w 326"/>
                  <a:gd name="T45" fmla="*/ 110 h 144"/>
                  <a:gd name="T46" fmla="*/ 1 w 326"/>
                  <a:gd name="T47" fmla="*/ 117 h 144"/>
                  <a:gd name="T48" fmla="*/ 0 w 326"/>
                  <a:gd name="T49" fmla="*/ 124 h 144"/>
                  <a:gd name="T50" fmla="*/ 83 w 326"/>
                  <a:gd name="T51" fmla="*/ 104 h 144"/>
                  <a:gd name="T52" fmla="*/ 108 w 326"/>
                  <a:gd name="T53" fmla="*/ 105 h 144"/>
                  <a:gd name="T54" fmla="*/ 123 w 326"/>
                  <a:gd name="T55" fmla="*/ 100 h 144"/>
                  <a:gd name="T56" fmla="*/ 142 w 326"/>
                  <a:gd name="T57" fmla="*/ 114 h 144"/>
                  <a:gd name="T58" fmla="*/ 243 w 326"/>
                  <a:gd name="T59" fmla="*/ 140 h 144"/>
                  <a:gd name="T60" fmla="*/ 256 w 326"/>
                  <a:gd name="T61" fmla="*/ 136 h 144"/>
                  <a:gd name="T62" fmla="*/ 263 w 326"/>
                  <a:gd name="T63" fmla="*/ 117 h 144"/>
                  <a:gd name="T64" fmla="*/ 271 w 326"/>
                  <a:gd name="T65" fmla="*/ 106 h 144"/>
                  <a:gd name="T66" fmla="*/ 270 w 326"/>
                  <a:gd name="T67" fmla="*/ 100 h 144"/>
                  <a:gd name="T68" fmla="*/ 272 w 326"/>
                  <a:gd name="T69" fmla="*/ 97 h 144"/>
                  <a:gd name="T70" fmla="*/ 278 w 326"/>
                  <a:gd name="T71" fmla="*/ 100 h 144"/>
                  <a:gd name="T72" fmla="*/ 281 w 326"/>
                  <a:gd name="T73" fmla="*/ 95 h 144"/>
                  <a:gd name="T74" fmla="*/ 285 w 326"/>
                  <a:gd name="T75" fmla="*/ 95 h 144"/>
                  <a:gd name="T76" fmla="*/ 296 w 326"/>
                  <a:gd name="T77" fmla="*/ 91 h 144"/>
                  <a:gd name="T78" fmla="*/ 301 w 326"/>
                  <a:gd name="T79" fmla="*/ 87 h 144"/>
                  <a:gd name="T80" fmla="*/ 308 w 326"/>
                  <a:gd name="T81" fmla="*/ 81 h 144"/>
                  <a:gd name="T82" fmla="*/ 308 w 326"/>
                  <a:gd name="T83" fmla="*/ 75 h 144"/>
                  <a:gd name="T84" fmla="*/ 301 w 326"/>
                  <a:gd name="T85" fmla="*/ 78 h 144"/>
                  <a:gd name="T86" fmla="*/ 291 w 326"/>
                  <a:gd name="T87" fmla="*/ 83 h 144"/>
                  <a:gd name="T88" fmla="*/ 283 w 326"/>
                  <a:gd name="T89" fmla="*/ 77 h 144"/>
                  <a:gd name="T90" fmla="*/ 288 w 326"/>
                  <a:gd name="T91" fmla="*/ 77 h 144"/>
                  <a:gd name="T92" fmla="*/ 296 w 326"/>
                  <a:gd name="T93" fmla="*/ 73 h 144"/>
                  <a:gd name="T94" fmla="*/ 297 w 326"/>
                  <a:gd name="T95" fmla="*/ 68 h 144"/>
                  <a:gd name="T96" fmla="*/ 296 w 326"/>
                  <a:gd name="T97" fmla="*/ 64 h 144"/>
                  <a:gd name="T98" fmla="*/ 280 w 326"/>
                  <a:gd name="T99" fmla="*/ 58 h 144"/>
                  <a:gd name="T100" fmla="*/ 290 w 326"/>
                  <a:gd name="T101" fmla="*/ 57 h 144"/>
                  <a:gd name="T102" fmla="*/ 294 w 326"/>
                  <a:gd name="T103" fmla="*/ 55 h 144"/>
                  <a:gd name="T104" fmla="*/ 294 w 326"/>
                  <a:gd name="T105" fmla="*/ 51 h 144"/>
                  <a:gd name="T106" fmla="*/ 300 w 326"/>
                  <a:gd name="T107" fmla="*/ 58 h 144"/>
                  <a:gd name="T108" fmla="*/ 306 w 326"/>
                  <a:gd name="T109" fmla="*/ 58 h 144"/>
                  <a:gd name="T110" fmla="*/ 317 w 326"/>
                  <a:gd name="T111" fmla="*/ 57 h 144"/>
                  <a:gd name="T112" fmla="*/ 319 w 326"/>
                  <a:gd name="T113" fmla="*/ 48 h 144"/>
                  <a:gd name="T114" fmla="*/ 322 w 326"/>
                  <a:gd name="T115" fmla="*/ 42 h 144"/>
                  <a:gd name="T116" fmla="*/ 325 w 326"/>
                  <a:gd name="T117" fmla="*/ 3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6" h="144">
                    <a:moveTo>
                      <a:pt x="324" y="34"/>
                    </a:moveTo>
                    <a:cubicBezTo>
                      <a:pt x="322" y="31"/>
                      <a:pt x="322" y="31"/>
                      <a:pt x="322" y="31"/>
                    </a:cubicBezTo>
                    <a:cubicBezTo>
                      <a:pt x="320" y="28"/>
                      <a:pt x="320" y="28"/>
                      <a:pt x="320" y="28"/>
                    </a:cubicBezTo>
                    <a:cubicBezTo>
                      <a:pt x="317" y="28"/>
                      <a:pt x="317" y="28"/>
                      <a:pt x="317" y="28"/>
                    </a:cubicBezTo>
                    <a:cubicBezTo>
                      <a:pt x="316" y="29"/>
                      <a:pt x="316" y="29"/>
                      <a:pt x="316" y="29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12" y="38"/>
                      <a:pt x="312" y="38"/>
                      <a:pt x="312" y="38"/>
                    </a:cubicBezTo>
                    <a:cubicBezTo>
                      <a:pt x="311" y="32"/>
                      <a:pt x="311" y="32"/>
                      <a:pt x="311" y="32"/>
                    </a:cubicBezTo>
                    <a:cubicBezTo>
                      <a:pt x="309" y="28"/>
                      <a:pt x="309" y="28"/>
                      <a:pt x="309" y="28"/>
                    </a:cubicBezTo>
                    <a:cubicBezTo>
                      <a:pt x="306" y="27"/>
                      <a:pt x="306" y="27"/>
                      <a:pt x="306" y="27"/>
                    </a:cubicBezTo>
                    <a:cubicBezTo>
                      <a:pt x="300" y="30"/>
                      <a:pt x="300" y="30"/>
                      <a:pt x="300" y="30"/>
                    </a:cubicBezTo>
                    <a:cubicBezTo>
                      <a:pt x="298" y="30"/>
                      <a:pt x="298" y="30"/>
                      <a:pt x="298" y="30"/>
                    </a:cubicBezTo>
                    <a:cubicBezTo>
                      <a:pt x="292" y="32"/>
                      <a:pt x="292" y="32"/>
                      <a:pt x="292" y="32"/>
                    </a:cubicBezTo>
                    <a:cubicBezTo>
                      <a:pt x="289" y="35"/>
                      <a:pt x="289" y="35"/>
                      <a:pt x="289" y="35"/>
                    </a:cubicBezTo>
                    <a:cubicBezTo>
                      <a:pt x="286" y="39"/>
                      <a:pt x="286" y="39"/>
                      <a:pt x="286" y="39"/>
                    </a:cubicBezTo>
                    <a:cubicBezTo>
                      <a:pt x="285" y="37"/>
                      <a:pt x="285" y="37"/>
                      <a:pt x="285" y="37"/>
                    </a:cubicBezTo>
                    <a:cubicBezTo>
                      <a:pt x="285" y="32"/>
                      <a:pt x="285" y="32"/>
                      <a:pt x="285" y="32"/>
                    </a:cubicBezTo>
                    <a:cubicBezTo>
                      <a:pt x="285" y="30"/>
                      <a:pt x="285" y="30"/>
                      <a:pt x="285" y="30"/>
                    </a:cubicBezTo>
                    <a:cubicBezTo>
                      <a:pt x="283" y="27"/>
                      <a:pt x="283" y="27"/>
                      <a:pt x="283" y="27"/>
                    </a:cubicBezTo>
                    <a:cubicBezTo>
                      <a:pt x="282" y="25"/>
                      <a:pt x="282" y="25"/>
                      <a:pt x="282" y="25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81" y="20"/>
                      <a:pt x="281" y="20"/>
                      <a:pt x="281" y="20"/>
                    </a:cubicBezTo>
                    <a:cubicBezTo>
                      <a:pt x="281" y="18"/>
                      <a:pt x="281" y="18"/>
                      <a:pt x="281" y="18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3" y="16"/>
                      <a:pt x="283" y="16"/>
                      <a:pt x="283" y="16"/>
                    </a:cubicBezTo>
                    <a:cubicBezTo>
                      <a:pt x="284" y="20"/>
                      <a:pt x="284" y="20"/>
                      <a:pt x="284" y="20"/>
                    </a:cubicBezTo>
                    <a:cubicBezTo>
                      <a:pt x="285" y="26"/>
                      <a:pt x="285" y="26"/>
                      <a:pt x="285" y="26"/>
                    </a:cubicBezTo>
                    <a:cubicBezTo>
                      <a:pt x="287" y="31"/>
                      <a:pt x="287" y="31"/>
                      <a:pt x="287" y="31"/>
                    </a:cubicBezTo>
                    <a:cubicBezTo>
                      <a:pt x="290" y="29"/>
                      <a:pt x="290" y="29"/>
                      <a:pt x="290" y="29"/>
                    </a:cubicBezTo>
                    <a:cubicBezTo>
                      <a:pt x="291" y="28"/>
                      <a:pt x="291" y="28"/>
                      <a:pt x="291" y="28"/>
                    </a:cubicBezTo>
                    <a:cubicBezTo>
                      <a:pt x="294" y="26"/>
                      <a:pt x="294" y="26"/>
                      <a:pt x="294" y="26"/>
                    </a:cubicBezTo>
                    <a:cubicBezTo>
                      <a:pt x="295" y="26"/>
                      <a:pt x="295" y="26"/>
                      <a:pt x="295" y="26"/>
                    </a:cubicBezTo>
                    <a:cubicBezTo>
                      <a:pt x="299" y="24"/>
                      <a:pt x="299" y="24"/>
                      <a:pt x="299" y="24"/>
                    </a:cubicBezTo>
                    <a:cubicBezTo>
                      <a:pt x="300" y="22"/>
                      <a:pt x="300" y="22"/>
                      <a:pt x="300" y="22"/>
                    </a:cubicBezTo>
                    <a:cubicBezTo>
                      <a:pt x="305" y="22"/>
                      <a:pt x="305" y="22"/>
                      <a:pt x="305" y="22"/>
                    </a:cubicBezTo>
                    <a:cubicBezTo>
                      <a:pt x="306" y="19"/>
                      <a:pt x="306" y="19"/>
                      <a:pt x="306" y="19"/>
                    </a:cubicBezTo>
                    <a:cubicBezTo>
                      <a:pt x="307" y="18"/>
                      <a:pt x="307" y="18"/>
                      <a:pt x="307" y="18"/>
                    </a:cubicBezTo>
                    <a:cubicBezTo>
                      <a:pt x="307" y="18"/>
                      <a:pt x="306" y="17"/>
                      <a:pt x="306" y="16"/>
                    </a:cubicBezTo>
                    <a:cubicBezTo>
                      <a:pt x="305" y="16"/>
                      <a:pt x="305" y="16"/>
                      <a:pt x="305" y="16"/>
                    </a:cubicBezTo>
                    <a:cubicBezTo>
                      <a:pt x="303" y="13"/>
                      <a:pt x="303" y="13"/>
                      <a:pt x="303" y="13"/>
                    </a:cubicBezTo>
                    <a:cubicBezTo>
                      <a:pt x="303" y="12"/>
                      <a:pt x="303" y="12"/>
                      <a:pt x="303" y="12"/>
                    </a:cubicBezTo>
                    <a:cubicBezTo>
                      <a:pt x="304" y="12"/>
                      <a:pt x="304" y="12"/>
                      <a:pt x="304" y="12"/>
                    </a:cubicBezTo>
                    <a:cubicBezTo>
                      <a:pt x="309" y="14"/>
                      <a:pt x="309" y="14"/>
                      <a:pt x="309" y="14"/>
                    </a:cubicBezTo>
                    <a:cubicBezTo>
                      <a:pt x="312" y="14"/>
                      <a:pt x="312" y="14"/>
                      <a:pt x="312" y="14"/>
                    </a:cubicBezTo>
                    <a:cubicBezTo>
                      <a:pt x="312" y="11"/>
                      <a:pt x="312" y="11"/>
                      <a:pt x="312" y="11"/>
                    </a:cubicBezTo>
                    <a:cubicBezTo>
                      <a:pt x="309" y="7"/>
                      <a:pt x="309" y="7"/>
                      <a:pt x="309" y="7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218" y="18"/>
                      <a:pt x="218" y="18"/>
                      <a:pt x="218" y="18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2" y="66"/>
                      <a:pt x="62" y="66"/>
                      <a:pt x="62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5" y="110"/>
                      <a:pt x="5" y="110"/>
                      <a:pt x="5" y="110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" y="117"/>
                      <a:pt x="1" y="117"/>
                      <a:pt x="1" y="117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8" y="105"/>
                      <a:pt x="108" y="105"/>
                      <a:pt x="108" y="105"/>
                    </a:cubicBezTo>
                    <a:cubicBezTo>
                      <a:pt x="111" y="104"/>
                      <a:pt x="111" y="104"/>
                      <a:pt x="111" y="104"/>
                    </a:cubicBezTo>
                    <a:cubicBezTo>
                      <a:pt x="116" y="101"/>
                      <a:pt x="116" y="101"/>
                      <a:pt x="116" y="101"/>
                    </a:cubicBezTo>
                    <a:cubicBezTo>
                      <a:pt x="123" y="100"/>
                      <a:pt x="123" y="100"/>
                      <a:pt x="123" y="100"/>
                    </a:cubicBezTo>
                    <a:cubicBezTo>
                      <a:pt x="132" y="101"/>
                      <a:pt x="132" y="101"/>
                      <a:pt x="132" y="101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82" y="106"/>
                      <a:pt x="182" y="106"/>
                      <a:pt x="182" y="106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43" y="140"/>
                      <a:pt x="243" y="140"/>
                      <a:pt x="243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56" y="136"/>
                      <a:pt x="256" y="136"/>
                      <a:pt x="256" y="136"/>
                    </a:cubicBezTo>
                    <a:cubicBezTo>
                      <a:pt x="259" y="133"/>
                      <a:pt x="259" y="133"/>
                      <a:pt x="259" y="133"/>
                    </a:cubicBezTo>
                    <a:cubicBezTo>
                      <a:pt x="260" y="124"/>
                      <a:pt x="260" y="124"/>
                      <a:pt x="260" y="124"/>
                    </a:cubicBezTo>
                    <a:cubicBezTo>
                      <a:pt x="263" y="117"/>
                      <a:pt x="263" y="117"/>
                      <a:pt x="263" y="117"/>
                    </a:cubicBezTo>
                    <a:cubicBezTo>
                      <a:pt x="267" y="111"/>
                      <a:pt x="267" y="111"/>
                      <a:pt x="267" y="111"/>
                    </a:cubicBezTo>
                    <a:cubicBezTo>
                      <a:pt x="271" y="108"/>
                      <a:pt x="271" y="108"/>
                      <a:pt x="271" y="108"/>
                    </a:cubicBezTo>
                    <a:cubicBezTo>
                      <a:pt x="271" y="106"/>
                      <a:pt x="271" y="106"/>
                      <a:pt x="271" y="106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69" y="101"/>
                      <a:pt x="269" y="101"/>
                      <a:pt x="269" y="101"/>
                    </a:cubicBezTo>
                    <a:cubicBezTo>
                      <a:pt x="270" y="100"/>
                      <a:pt x="270" y="100"/>
                      <a:pt x="270" y="100"/>
                    </a:cubicBezTo>
                    <a:cubicBezTo>
                      <a:pt x="270" y="98"/>
                      <a:pt x="270" y="98"/>
                      <a:pt x="270" y="98"/>
                    </a:cubicBezTo>
                    <a:cubicBezTo>
                      <a:pt x="271" y="97"/>
                      <a:pt x="271" y="97"/>
                      <a:pt x="271" y="97"/>
                    </a:cubicBezTo>
                    <a:cubicBezTo>
                      <a:pt x="272" y="97"/>
                      <a:pt x="272" y="97"/>
                      <a:pt x="272" y="97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4" y="102"/>
                      <a:pt x="274" y="102"/>
                      <a:pt x="274" y="102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1" y="99"/>
                      <a:pt x="281" y="99"/>
                      <a:pt x="281" y="99"/>
                    </a:cubicBezTo>
                    <a:cubicBezTo>
                      <a:pt x="281" y="97"/>
                      <a:pt x="281" y="97"/>
                      <a:pt x="281" y="97"/>
                    </a:cubicBezTo>
                    <a:cubicBezTo>
                      <a:pt x="281" y="95"/>
                      <a:pt x="281" y="95"/>
                      <a:pt x="281" y="95"/>
                    </a:cubicBezTo>
                    <a:cubicBezTo>
                      <a:pt x="283" y="94"/>
                      <a:pt x="283" y="94"/>
                      <a:pt x="283" y="94"/>
                    </a:cubicBezTo>
                    <a:cubicBezTo>
                      <a:pt x="283" y="93"/>
                      <a:pt x="283" y="93"/>
                      <a:pt x="283" y="93"/>
                    </a:cubicBezTo>
                    <a:cubicBezTo>
                      <a:pt x="285" y="95"/>
                      <a:pt x="285" y="95"/>
                      <a:pt x="285" y="95"/>
                    </a:cubicBezTo>
                    <a:cubicBezTo>
                      <a:pt x="290" y="93"/>
                      <a:pt x="290" y="93"/>
                      <a:pt x="290" y="93"/>
                    </a:cubicBezTo>
                    <a:cubicBezTo>
                      <a:pt x="294" y="91"/>
                      <a:pt x="294" y="91"/>
                      <a:pt x="294" y="91"/>
                    </a:cubicBezTo>
                    <a:cubicBezTo>
                      <a:pt x="296" y="91"/>
                      <a:pt x="296" y="91"/>
                      <a:pt x="296" y="91"/>
                    </a:cubicBezTo>
                    <a:cubicBezTo>
                      <a:pt x="299" y="89"/>
                      <a:pt x="299" y="89"/>
                      <a:pt x="299" y="89"/>
                    </a:cubicBezTo>
                    <a:cubicBezTo>
                      <a:pt x="301" y="88"/>
                      <a:pt x="301" y="88"/>
                      <a:pt x="301" y="88"/>
                    </a:cubicBezTo>
                    <a:cubicBezTo>
                      <a:pt x="301" y="87"/>
                      <a:pt x="301" y="87"/>
                      <a:pt x="301" y="87"/>
                    </a:cubicBezTo>
                    <a:cubicBezTo>
                      <a:pt x="305" y="90"/>
                      <a:pt x="305" y="90"/>
                      <a:pt x="305" y="90"/>
                    </a:cubicBezTo>
                    <a:cubicBezTo>
                      <a:pt x="307" y="86"/>
                      <a:pt x="307" y="86"/>
                      <a:pt x="307" y="86"/>
                    </a:cubicBezTo>
                    <a:cubicBezTo>
                      <a:pt x="308" y="81"/>
                      <a:pt x="308" y="81"/>
                      <a:pt x="308" y="81"/>
                    </a:cubicBezTo>
                    <a:cubicBezTo>
                      <a:pt x="309" y="79"/>
                      <a:pt x="309" y="79"/>
                      <a:pt x="309" y="79"/>
                    </a:cubicBezTo>
                    <a:cubicBezTo>
                      <a:pt x="310" y="77"/>
                      <a:pt x="310" y="77"/>
                      <a:pt x="310" y="77"/>
                    </a:cubicBezTo>
                    <a:cubicBezTo>
                      <a:pt x="310" y="77"/>
                      <a:pt x="309" y="74"/>
                      <a:pt x="308" y="75"/>
                    </a:cubicBezTo>
                    <a:cubicBezTo>
                      <a:pt x="307" y="75"/>
                      <a:pt x="304" y="76"/>
                      <a:pt x="304" y="76"/>
                    </a:cubicBezTo>
                    <a:cubicBezTo>
                      <a:pt x="303" y="78"/>
                      <a:pt x="303" y="78"/>
                      <a:pt x="303" y="78"/>
                    </a:cubicBezTo>
                    <a:cubicBezTo>
                      <a:pt x="301" y="78"/>
                      <a:pt x="301" y="78"/>
                      <a:pt x="301" y="78"/>
                    </a:cubicBezTo>
                    <a:cubicBezTo>
                      <a:pt x="299" y="80"/>
                      <a:pt x="299" y="80"/>
                      <a:pt x="299" y="80"/>
                    </a:cubicBezTo>
                    <a:cubicBezTo>
                      <a:pt x="294" y="83"/>
                      <a:pt x="294" y="83"/>
                      <a:pt x="294" y="83"/>
                    </a:cubicBezTo>
                    <a:cubicBezTo>
                      <a:pt x="291" y="83"/>
                      <a:pt x="291" y="83"/>
                      <a:pt x="291" y="83"/>
                    </a:cubicBezTo>
                    <a:cubicBezTo>
                      <a:pt x="283" y="81"/>
                      <a:pt x="283" y="81"/>
                      <a:pt x="283" y="81"/>
                    </a:cubicBezTo>
                    <a:cubicBezTo>
                      <a:pt x="283" y="79"/>
                      <a:pt x="283" y="79"/>
                      <a:pt x="283" y="79"/>
                    </a:cubicBezTo>
                    <a:cubicBezTo>
                      <a:pt x="283" y="77"/>
                      <a:pt x="283" y="77"/>
                      <a:pt x="283" y="77"/>
                    </a:cubicBezTo>
                    <a:cubicBezTo>
                      <a:pt x="284" y="76"/>
                      <a:pt x="284" y="76"/>
                      <a:pt x="284" y="76"/>
                    </a:cubicBezTo>
                    <a:cubicBezTo>
                      <a:pt x="286" y="76"/>
                      <a:pt x="286" y="76"/>
                      <a:pt x="286" y="76"/>
                    </a:cubicBezTo>
                    <a:cubicBezTo>
                      <a:pt x="288" y="77"/>
                      <a:pt x="288" y="77"/>
                      <a:pt x="288" y="77"/>
                    </a:cubicBezTo>
                    <a:cubicBezTo>
                      <a:pt x="293" y="77"/>
                      <a:pt x="293" y="77"/>
                      <a:pt x="293" y="77"/>
                    </a:cubicBezTo>
                    <a:cubicBezTo>
                      <a:pt x="296" y="75"/>
                      <a:pt x="296" y="75"/>
                      <a:pt x="296" y="75"/>
                    </a:cubicBezTo>
                    <a:cubicBezTo>
                      <a:pt x="296" y="73"/>
                      <a:pt x="296" y="73"/>
                      <a:pt x="296" y="73"/>
                    </a:cubicBezTo>
                    <a:cubicBezTo>
                      <a:pt x="295" y="71"/>
                      <a:pt x="295" y="71"/>
                      <a:pt x="295" y="71"/>
                    </a:cubicBezTo>
                    <a:cubicBezTo>
                      <a:pt x="296" y="68"/>
                      <a:pt x="296" y="68"/>
                      <a:pt x="296" y="68"/>
                    </a:cubicBezTo>
                    <a:cubicBezTo>
                      <a:pt x="297" y="68"/>
                      <a:pt x="297" y="68"/>
                      <a:pt x="297" y="68"/>
                    </a:cubicBezTo>
                    <a:cubicBezTo>
                      <a:pt x="299" y="66"/>
                      <a:pt x="299" y="66"/>
                      <a:pt x="299" y="66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296" y="64"/>
                      <a:pt x="296" y="64"/>
                      <a:pt x="296" y="64"/>
                    </a:cubicBezTo>
                    <a:cubicBezTo>
                      <a:pt x="290" y="61"/>
                      <a:pt x="290" y="61"/>
                      <a:pt x="290" y="61"/>
                    </a:cubicBezTo>
                    <a:cubicBezTo>
                      <a:pt x="283" y="60"/>
                      <a:pt x="283" y="60"/>
                      <a:pt x="283" y="6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0" y="57"/>
                      <a:pt x="280" y="57"/>
                      <a:pt x="280" y="57"/>
                    </a:cubicBezTo>
                    <a:cubicBezTo>
                      <a:pt x="284" y="57"/>
                      <a:pt x="284" y="57"/>
                      <a:pt x="284" y="57"/>
                    </a:cubicBezTo>
                    <a:cubicBezTo>
                      <a:pt x="290" y="57"/>
                      <a:pt x="290" y="57"/>
                      <a:pt x="290" y="57"/>
                    </a:cubicBezTo>
                    <a:cubicBezTo>
                      <a:pt x="294" y="59"/>
                      <a:pt x="294" y="59"/>
                      <a:pt x="294" y="59"/>
                    </a:cubicBezTo>
                    <a:cubicBezTo>
                      <a:pt x="295" y="57"/>
                      <a:pt x="295" y="57"/>
                      <a:pt x="295" y="57"/>
                    </a:cubicBezTo>
                    <a:cubicBezTo>
                      <a:pt x="294" y="55"/>
                      <a:pt x="294" y="55"/>
                      <a:pt x="294" y="55"/>
                    </a:cubicBezTo>
                    <a:cubicBezTo>
                      <a:pt x="293" y="54"/>
                      <a:pt x="293" y="54"/>
                      <a:pt x="293" y="54"/>
                    </a:cubicBezTo>
                    <a:cubicBezTo>
                      <a:pt x="292" y="52"/>
                      <a:pt x="292" y="52"/>
                      <a:pt x="292" y="52"/>
                    </a:cubicBezTo>
                    <a:cubicBezTo>
                      <a:pt x="294" y="51"/>
                      <a:pt x="294" y="51"/>
                      <a:pt x="294" y="51"/>
                    </a:cubicBezTo>
                    <a:cubicBezTo>
                      <a:pt x="297" y="51"/>
                      <a:pt x="297" y="51"/>
                      <a:pt x="297" y="51"/>
                    </a:cubicBezTo>
                    <a:cubicBezTo>
                      <a:pt x="298" y="56"/>
                      <a:pt x="298" y="56"/>
                      <a:pt x="298" y="56"/>
                    </a:cubicBezTo>
                    <a:cubicBezTo>
                      <a:pt x="300" y="58"/>
                      <a:pt x="300" y="58"/>
                      <a:pt x="300" y="58"/>
                    </a:cubicBezTo>
                    <a:cubicBezTo>
                      <a:pt x="303" y="58"/>
                      <a:pt x="303" y="58"/>
                      <a:pt x="303" y="58"/>
                    </a:cubicBezTo>
                    <a:cubicBezTo>
                      <a:pt x="304" y="57"/>
                      <a:pt x="304" y="57"/>
                      <a:pt x="304" y="57"/>
                    </a:cubicBezTo>
                    <a:cubicBezTo>
                      <a:pt x="306" y="58"/>
                      <a:pt x="306" y="58"/>
                      <a:pt x="306" y="58"/>
                    </a:cubicBezTo>
                    <a:cubicBezTo>
                      <a:pt x="310" y="58"/>
                      <a:pt x="310" y="58"/>
                      <a:pt x="310" y="58"/>
                    </a:cubicBezTo>
                    <a:cubicBezTo>
                      <a:pt x="316" y="58"/>
                      <a:pt x="316" y="58"/>
                      <a:pt x="316" y="58"/>
                    </a:cubicBezTo>
                    <a:cubicBezTo>
                      <a:pt x="317" y="57"/>
                      <a:pt x="317" y="57"/>
                      <a:pt x="317" y="57"/>
                    </a:cubicBezTo>
                    <a:cubicBezTo>
                      <a:pt x="317" y="53"/>
                      <a:pt x="317" y="53"/>
                      <a:pt x="317" y="53"/>
                    </a:cubicBezTo>
                    <a:cubicBezTo>
                      <a:pt x="318" y="51"/>
                      <a:pt x="318" y="51"/>
                      <a:pt x="318" y="51"/>
                    </a:cubicBezTo>
                    <a:cubicBezTo>
                      <a:pt x="319" y="48"/>
                      <a:pt x="319" y="48"/>
                      <a:pt x="319" y="48"/>
                    </a:cubicBezTo>
                    <a:cubicBezTo>
                      <a:pt x="319" y="46"/>
                      <a:pt x="319" y="46"/>
                      <a:pt x="319" y="46"/>
                    </a:cubicBezTo>
                    <a:cubicBezTo>
                      <a:pt x="320" y="42"/>
                      <a:pt x="320" y="42"/>
                      <a:pt x="320" y="42"/>
                    </a:cubicBezTo>
                    <a:cubicBezTo>
                      <a:pt x="322" y="42"/>
                      <a:pt x="322" y="42"/>
                      <a:pt x="322" y="42"/>
                    </a:cubicBezTo>
                    <a:cubicBezTo>
                      <a:pt x="323" y="44"/>
                      <a:pt x="323" y="44"/>
                      <a:pt x="323" y="44"/>
                    </a:cubicBezTo>
                    <a:cubicBezTo>
                      <a:pt x="325" y="42"/>
                      <a:pt x="325" y="42"/>
                      <a:pt x="325" y="42"/>
                    </a:cubicBezTo>
                    <a:cubicBezTo>
                      <a:pt x="325" y="39"/>
                      <a:pt x="325" y="39"/>
                      <a:pt x="325" y="39"/>
                    </a:cubicBezTo>
                    <a:cubicBezTo>
                      <a:pt x="326" y="37"/>
                      <a:pt x="326" y="37"/>
                      <a:pt x="326" y="37"/>
                    </a:cubicBezTo>
                    <a:lnTo>
                      <a:pt x="324" y="3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49" name="Freeform 38">
                <a:extLst>
                  <a:ext uri="{FF2B5EF4-FFF2-40B4-BE49-F238E27FC236}">
                    <a16:creationId xmlns:a16="http://schemas.microsoft.com/office/drawing/2014/main" id="{CC7A821E-856E-B34A-AAD5-7D8D91AF1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4749" y="2775308"/>
                <a:ext cx="286695" cy="308620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accent6"/>
                  </a:solidFill>
                  <a:latin typeface="Montserrat Light" charset="0"/>
                </a:endParaRPr>
              </a:p>
            </p:txBody>
          </p:sp>
          <p:sp>
            <p:nvSpPr>
              <p:cNvPr id="550" name="Freeform 39">
                <a:extLst>
                  <a:ext uri="{FF2B5EF4-FFF2-40B4-BE49-F238E27FC236}">
                    <a16:creationId xmlns:a16="http://schemas.microsoft.com/office/drawing/2014/main" id="{C3875208-5169-A64B-9AAD-C1923D04C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90" y="2432960"/>
                <a:ext cx="418238" cy="234416"/>
              </a:xfrm>
              <a:custGeom>
                <a:avLst/>
                <a:gdLst>
                  <a:gd name="T0" fmla="*/ 169 w 248"/>
                  <a:gd name="T1" fmla="*/ 118 h 139"/>
                  <a:gd name="T2" fmla="*/ 248 w 248"/>
                  <a:gd name="T3" fmla="*/ 101 h 139"/>
                  <a:gd name="T4" fmla="*/ 246 w 248"/>
                  <a:gd name="T5" fmla="*/ 93 h 139"/>
                  <a:gd name="T6" fmla="*/ 239 w 248"/>
                  <a:gd name="T7" fmla="*/ 86 h 139"/>
                  <a:gd name="T8" fmla="*/ 232 w 248"/>
                  <a:gd name="T9" fmla="*/ 83 h 139"/>
                  <a:gd name="T10" fmla="*/ 228 w 248"/>
                  <a:gd name="T11" fmla="*/ 78 h 139"/>
                  <a:gd name="T12" fmla="*/ 224 w 248"/>
                  <a:gd name="T13" fmla="*/ 72 h 139"/>
                  <a:gd name="T14" fmla="*/ 226 w 248"/>
                  <a:gd name="T15" fmla="*/ 68 h 139"/>
                  <a:gd name="T16" fmla="*/ 228 w 248"/>
                  <a:gd name="T17" fmla="*/ 67 h 139"/>
                  <a:gd name="T18" fmla="*/ 224 w 248"/>
                  <a:gd name="T19" fmla="*/ 63 h 139"/>
                  <a:gd name="T20" fmla="*/ 211 w 248"/>
                  <a:gd name="T21" fmla="*/ 54 h 139"/>
                  <a:gd name="T22" fmla="*/ 215 w 248"/>
                  <a:gd name="T23" fmla="*/ 55 h 139"/>
                  <a:gd name="T24" fmla="*/ 221 w 248"/>
                  <a:gd name="T25" fmla="*/ 59 h 139"/>
                  <a:gd name="T26" fmla="*/ 225 w 248"/>
                  <a:gd name="T27" fmla="*/ 56 h 139"/>
                  <a:gd name="T28" fmla="*/ 225 w 248"/>
                  <a:gd name="T29" fmla="*/ 48 h 139"/>
                  <a:gd name="T30" fmla="*/ 215 w 248"/>
                  <a:gd name="T31" fmla="*/ 45 h 139"/>
                  <a:gd name="T32" fmla="*/ 211 w 248"/>
                  <a:gd name="T33" fmla="*/ 41 h 139"/>
                  <a:gd name="T34" fmla="*/ 207 w 248"/>
                  <a:gd name="T35" fmla="*/ 43 h 139"/>
                  <a:gd name="T36" fmla="*/ 199 w 248"/>
                  <a:gd name="T37" fmla="*/ 37 h 139"/>
                  <a:gd name="T38" fmla="*/ 193 w 248"/>
                  <a:gd name="T39" fmla="*/ 37 h 139"/>
                  <a:gd name="T40" fmla="*/ 188 w 248"/>
                  <a:gd name="T41" fmla="*/ 36 h 139"/>
                  <a:gd name="T42" fmla="*/ 191 w 248"/>
                  <a:gd name="T43" fmla="*/ 24 h 139"/>
                  <a:gd name="T44" fmla="*/ 192 w 248"/>
                  <a:gd name="T45" fmla="*/ 17 h 139"/>
                  <a:gd name="T46" fmla="*/ 183 w 248"/>
                  <a:gd name="T47" fmla="*/ 10 h 139"/>
                  <a:gd name="T48" fmla="*/ 171 w 248"/>
                  <a:gd name="T49" fmla="*/ 5 h 139"/>
                  <a:gd name="T50" fmla="*/ 166 w 248"/>
                  <a:gd name="T51" fmla="*/ 8 h 139"/>
                  <a:gd name="T52" fmla="*/ 151 w 248"/>
                  <a:gd name="T53" fmla="*/ 0 h 139"/>
                  <a:gd name="T54" fmla="*/ 149 w 248"/>
                  <a:gd name="T55" fmla="*/ 15 h 139"/>
                  <a:gd name="T56" fmla="*/ 144 w 248"/>
                  <a:gd name="T57" fmla="*/ 21 h 139"/>
                  <a:gd name="T58" fmla="*/ 138 w 248"/>
                  <a:gd name="T59" fmla="*/ 28 h 139"/>
                  <a:gd name="T60" fmla="*/ 134 w 248"/>
                  <a:gd name="T61" fmla="*/ 28 h 139"/>
                  <a:gd name="T62" fmla="*/ 131 w 248"/>
                  <a:gd name="T63" fmla="*/ 36 h 139"/>
                  <a:gd name="T64" fmla="*/ 127 w 248"/>
                  <a:gd name="T65" fmla="*/ 46 h 139"/>
                  <a:gd name="T66" fmla="*/ 120 w 248"/>
                  <a:gd name="T67" fmla="*/ 43 h 139"/>
                  <a:gd name="T68" fmla="*/ 115 w 248"/>
                  <a:gd name="T69" fmla="*/ 48 h 139"/>
                  <a:gd name="T70" fmla="*/ 109 w 248"/>
                  <a:gd name="T71" fmla="*/ 68 h 139"/>
                  <a:gd name="T72" fmla="*/ 103 w 248"/>
                  <a:gd name="T73" fmla="*/ 78 h 139"/>
                  <a:gd name="T74" fmla="*/ 100 w 248"/>
                  <a:gd name="T75" fmla="*/ 89 h 139"/>
                  <a:gd name="T76" fmla="*/ 82 w 248"/>
                  <a:gd name="T77" fmla="*/ 101 h 139"/>
                  <a:gd name="T78" fmla="*/ 69 w 248"/>
                  <a:gd name="T79" fmla="*/ 100 h 139"/>
                  <a:gd name="T80" fmla="*/ 61 w 248"/>
                  <a:gd name="T81" fmla="*/ 107 h 139"/>
                  <a:gd name="T82" fmla="*/ 50 w 248"/>
                  <a:gd name="T83" fmla="*/ 100 h 139"/>
                  <a:gd name="T84" fmla="*/ 46 w 248"/>
                  <a:gd name="T85" fmla="*/ 97 h 139"/>
                  <a:gd name="T86" fmla="*/ 43 w 248"/>
                  <a:gd name="T87" fmla="*/ 103 h 139"/>
                  <a:gd name="T88" fmla="*/ 28 w 248"/>
                  <a:gd name="T89" fmla="*/ 113 h 139"/>
                  <a:gd name="T90" fmla="*/ 22 w 248"/>
                  <a:gd name="T91" fmla="*/ 127 h 139"/>
                  <a:gd name="T92" fmla="*/ 15 w 248"/>
                  <a:gd name="T93" fmla="*/ 130 h 139"/>
                  <a:gd name="T94" fmla="*/ 6 w 248"/>
                  <a:gd name="T95" fmla="*/ 136 h 139"/>
                  <a:gd name="T96" fmla="*/ 64 w 248"/>
                  <a:gd name="T97" fmla="*/ 13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8" h="139">
                    <a:moveTo>
                      <a:pt x="116" y="127"/>
                    </a:moveTo>
                    <a:lnTo>
                      <a:pt x="169" y="118"/>
                    </a:lnTo>
                    <a:lnTo>
                      <a:pt x="243" y="103"/>
                    </a:lnTo>
                    <a:lnTo>
                      <a:pt x="248" y="101"/>
                    </a:lnTo>
                    <a:lnTo>
                      <a:pt x="248" y="98"/>
                    </a:lnTo>
                    <a:lnTo>
                      <a:pt x="246" y="93"/>
                    </a:lnTo>
                    <a:lnTo>
                      <a:pt x="243" y="89"/>
                    </a:lnTo>
                    <a:lnTo>
                      <a:pt x="239" y="86"/>
                    </a:lnTo>
                    <a:lnTo>
                      <a:pt x="237" y="86"/>
                    </a:lnTo>
                    <a:lnTo>
                      <a:pt x="232" y="83"/>
                    </a:lnTo>
                    <a:lnTo>
                      <a:pt x="231" y="80"/>
                    </a:lnTo>
                    <a:lnTo>
                      <a:pt x="228" y="78"/>
                    </a:lnTo>
                    <a:lnTo>
                      <a:pt x="226" y="74"/>
                    </a:lnTo>
                    <a:lnTo>
                      <a:pt x="224" y="72"/>
                    </a:lnTo>
                    <a:lnTo>
                      <a:pt x="224" y="70"/>
                    </a:lnTo>
                    <a:lnTo>
                      <a:pt x="226" y="68"/>
                    </a:lnTo>
                    <a:lnTo>
                      <a:pt x="230" y="70"/>
                    </a:lnTo>
                    <a:lnTo>
                      <a:pt x="228" y="67"/>
                    </a:lnTo>
                    <a:lnTo>
                      <a:pt x="226" y="64"/>
                    </a:lnTo>
                    <a:lnTo>
                      <a:pt x="224" y="63"/>
                    </a:lnTo>
                    <a:lnTo>
                      <a:pt x="215" y="60"/>
                    </a:lnTo>
                    <a:lnTo>
                      <a:pt x="211" y="54"/>
                    </a:lnTo>
                    <a:lnTo>
                      <a:pt x="211" y="53"/>
                    </a:lnTo>
                    <a:lnTo>
                      <a:pt x="215" y="55"/>
                    </a:lnTo>
                    <a:lnTo>
                      <a:pt x="220" y="56"/>
                    </a:lnTo>
                    <a:lnTo>
                      <a:pt x="221" y="59"/>
                    </a:lnTo>
                    <a:lnTo>
                      <a:pt x="227" y="60"/>
                    </a:lnTo>
                    <a:lnTo>
                      <a:pt x="225" y="56"/>
                    </a:lnTo>
                    <a:lnTo>
                      <a:pt x="225" y="51"/>
                    </a:lnTo>
                    <a:lnTo>
                      <a:pt x="225" y="48"/>
                    </a:lnTo>
                    <a:lnTo>
                      <a:pt x="221" y="49"/>
                    </a:lnTo>
                    <a:lnTo>
                      <a:pt x="215" y="45"/>
                    </a:lnTo>
                    <a:lnTo>
                      <a:pt x="212" y="41"/>
                    </a:lnTo>
                    <a:lnTo>
                      <a:pt x="211" y="41"/>
                    </a:lnTo>
                    <a:lnTo>
                      <a:pt x="210" y="43"/>
                    </a:lnTo>
                    <a:lnTo>
                      <a:pt x="207" y="43"/>
                    </a:lnTo>
                    <a:lnTo>
                      <a:pt x="203" y="39"/>
                    </a:lnTo>
                    <a:lnTo>
                      <a:pt x="199" y="37"/>
                    </a:lnTo>
                    <a:lnTo>
                      <a:pt x="195" y="36"/>
                    </a:lnTo>
                    <a:lnTo>
                      <a:pt x="193" y="37"/>
                    </a:lnTo>
                    <a:lnTo>
                      <a:pt x="190" y="38"/>
                    </a:lnTo>
                    <a:lnTo>
                      <a:pt x="188" y="36"/>
                    </a:lnTo>
                    <a:lnTo>
                      <a:pt x="188" y="25"/>
                    </a:lnTo>
                    <a:lnTo>
                      <a:pt x="191" y="24"/>
                    </a:lnTo>
                    <a:lnTo>
                      <a:pt x="193" y="21"/>
                    </a:lnTo>
                    <a:lnTo>
                      <a:pt x="192" y="17"/>
                    </a:lnTo>
                    <a:lnTo>
                      <a:pt x="188" y="14"/>
                    </a:lnTo>
                    <a:lnTo>
                      <a:pt x="183" y="10"/>
                    </a:lnTo>
                    <a:lnTo>
                      <a:pt x="173" y="4"/>
                    </a:lnTo>
                    <a:lnTo>
                      <a:pt x="171" y="5"/>
                    </a:lnTo>
                    <a:lnTo>
                      <a:pt x="168" y="8"/>
                    </a:lnTo>
                    <a:lnTo>
                      <a:pt x="166" y="8"/>
                    </a:lnTo>
                    <a:lnTo>
                      <a:pt x="160" y="5"/>
                    </a:lnTo>
                    <a:lnTo>
                      <a:pt x="151" y="0"/>
                    </a:lnTo>
                    <a:lnTo>
                      <a:pt x="151" y="8"/>
                    </a:lnTo>
                    <a:lnTo>
                      <a:pt x="149" y="15"/>
                    </a:lnTo>
                    <a:lnTo>
                      <a:pt x="147" y="18"/>
                    </a:lnTo>
                    <a:lnTo>
                      <a:pt x="144" y="21"/>
                    </a:lnTo>
                    <a:lnTo>
                      <a:pt x="139" y="30"/>
                    </a:lnTo>
                    <a:lnTo>
                      <a:pt x="138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3" y="32"/>
                    </a:lnTo>
                    <a:lnTo>
                      <a:pt x="131" y="36"/>
                    </a:lnTo>
                    <a:lnTo>
                      <a:pt x="128" y="44"/>
                    </a:lnTo>
                    <a:lnTo>
                      <a:pt x="127" y="46"/>
                    </a:lnTo>
                    <a:lnTo>
                      <a:pt x="125" y="45"/>
                    </a:lnTo>
                    <a:lnTo>
                      <a:pt x="120" y="43"/>
                    </a:lnTo>
                    <a:lnTo>
                      <a:pt x="116" y="41"/>
                    </a:lnTo>
                    <a:lnTo>
                      <a:pt x="115" y="48"/>
                    </a:lnTo>
                    <a:lnTo>
                      <a:pt x="112" y="60"/>
                    </a:lnTo>
                    <a:lnTo>
                      <a:pt x="109" y="68"/>
                    </a:lnTo>
                    <a:lnTo>
                      <a:pt x="104" y="73"/>
                    </a:lnTo>
                    <a:lnTo>
                      <a:pt x="103" y="78"/>
                    </a:lnTo>
                    <a:lnTo>
                      <a:pt x="104" y="86"/>
                    </a:lnTo>
                    <a:lnTo>
                      <a:pt x="100" y="89"/>
                    </a:lnTo>
                    <a:lnTo>
                      <a:pt x="89" y="95"/>
                    </a:lnTo>
                    <a:lnTo>
                      <a:pt x="82" y="101"/>
                    </a:lnTo>
                    <a:lnTo>
                      <a:pt x="73" y="103"/>
                    </a:lnTo>
                    <a:lnTo>
                      <a:pt x="69" y="100"/>
                    </a:lnTo>
                    <a:lnTo>
                      <a:pt x="63" y="107"/>
                    </a:lnTo>
                    <a:lnTo>
                      <a:pt x="61" y="107"/>
                    </a:lnTo>
                    <a:lnTo>
                      <a:pt x="56" y="105"/>
                    </a:lnTo>
                    <a:lnTo>
                      <a:pt x="50" y="100"/>
                    </a:lnTo>
                    <a:lnTo>
                      <a:pt x="49" y="97"/>
                    </a:lnTo>
                    <a:lnTo>
                      <a:pt x="46" y="97"/>
                    </a:lnTo>
                    <a:lnTo>
                      <a:pt x="45" y="99"/>
                    </a:lnTo>
                    <a:lnTo>
                      <a:pt x="43" y="103"/>
                    </a:lnTo>
                    <a:lnTo>
                      <a:pt x="39" y="109"/>
                    </a:lnTo>
                    <a:lnTo>
                      <a:pt x="28" y="113"/>
                    </a:lnTo>
                    <a:lnTo>
                      <a:pt x="25" y="118"/>
                    </a:lnTo>
                    <a:lnTo>
                      <a:pt x="22" y="127"/>
                    </a:lnTo>
                    <a:lnTo>
                      <a:pt x="18" y="128"/>
                    </a:lnTo>
                    <a:lnTo>
                      <a:pt x="15" y="130"/>
                    </a:lnTo>
                    <a:lnTo>
                      <a:pt x="10" y="133"/>
                    </a:lnTo>
                    <a:lnTo>
                      <a:pt x="6" y="136"/>
                    </a:lnTo>
                    <a:lnTo>
                      <a:pt x="0" y="139"/>
                    </a:lnTo>
                    <a:lnTo>
                      <a:pt x="64" y="133"/>
                    </a:lnTo>
                    <a:lnTo>
                      <a:pt x="116" y="12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1" name="Freeform 40">
                <a:extLst>
                  <a:ext uri="{FF2B5EF4-FFF2-40B4-BE49-F238E27FC236}">
                    <a16:creationId xmlns:a16="http://schemas.microsoft.com/office/drawing/2014/main" id="{0417CF07-2481-1F4E-A186-9542836D2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6291" y="2750011"/>
                <a:ext cx="269831" cy="209119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2" name="Freeform 41">
                <a:extLst>
                  <a:ext uri="{FF2B5EF4-FFF2-40B4-BE49-F238E27FC236}">
                    <a16:creationId xmlns:a16="http://schemas.microsoft.com/office/drawing/2014/main" id="{178A24F0-45F4-A548-9577-4DA85130C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028" y="2788799"/>
                <a:ext cx="212492" cy="340661"/>
              </a:xfrm>
              <a:custGeom>
                <a:avLst/>
                <a:gdLst>
                  <a:gd name="T0" fmla="*/ 39 w 126"/>
                  <a:gd name="T1" fmla="*/ 183 h 202"/>
                  <a:gd name="T2" fmla="*/ 33 w 126"/>
                  <a:gd name="T3" fmla="*/ 176 h 202"/>
                  <a:gd name="T4" fmla="*/ 36 w 126"/>
                  <a:gd name="T5" fmla="*/ 172 h 202"/>
                  <a:gd name="T6" fmla="*/ 51 w 126"/>
                  <a:gd name="T7" fmla="*/ 168 h 202"/>
                  <a:gd name="T8" fmla="*/ 125 w 126"/>
                  <a:gd name="T9" fmla="*/ 161 h 202"/>
                  <a:gd name="T10" fmla="*/ 120 w 126"/>
                  <a:gd name="T11" fmla="*/ 153 h 202"/>
                  <a:gd name="T12" fmla="*/ 119 w 126"/>
                  <a:gd name="T13" fmla="*/ 148 h 202"/>
                  <a:gd name="T14" fmla="*/ 120 w 126"/>
                  <a:gd name="T15" fmla="*/ 141 h 202"/>
                  <a:gd name="T16" fmla="*/ 116 w 126"/>
                  <a:gd name="T17" fmla="*/ 130 h 202"/>
                  <a:gd name="T18" fmla="*/ 119 w 126"/>
                  <a:gd name="T19" fmla="*/ 123 h 202"/>
                  <a:gd name="T20" fmla="*/ 116 w 126"/>
                  <a:gd name="T21" fmla="*/ 117 h 202"/>
                  <a:gd name="T22" fmla="*/ 122 w 126"/>
                  <a:gd name="T23" fmla="*/ 110 h 202"/>
                  <a:gd name="T24" fmla="*/ 119 w 126"/>
                  <a:gd name="T25" fmla="*/ 104 h 202"/>
                  <a:gd name="T26" fmla="*/ 115 w 126"/>
                  <a:gd name="T27" fmla="*/ 95 h 202"/>
                  <a:gd name="T28" fmla="*/ 106 w 126"/>
                  <a:gd name="T29" fmla="*/ 75 h 202"/>
                  <a:gd name="T30" fmla="*/ 89 w 126"/>
                  <a:gd name="T31" fmla="*/ 12 h 202"/>
                  <a:gd name="T32" fmla="*/ 94 w 126"/>
                  <a:gd name="T33" fmla="*/ 0 h 202"/>
                  <a:gd name="T34" fmla="*/ 1 w 126"/>
                  <a:gd name="T35" fmla="*/ 7 h 202"/>
                  <a:gd name="T36" fmla="*/ 0 w 126"/>
                  <a:gd name="T37" fmla="*/ 106 h 202"/>
                  <a:gd name="T38" fmla="*/ 6 w 126"/>
                  <a:gd name="T39" fmla="*/ 196 h 202"/>
                  <a:gd name="T40" fmla="*/ 11 w 126"/>
                  <a:gd name="T41" fmla="*/ 197 h 202"/>
                  <a:gd name="T42" fmla="*/ 16 w 126"/>
                  <a:gd name="T43" fmla="*/ 195 h 202"/>
                  <a:gd name="T44" fmla="*/ 16 w 126"/>
                  <a:gd name="T45" fmla="*/ 187 h 202"/>
                  <a:gd name="T46" fmla="*/ 21 w 126"/>
                  <a:gd name="T47" fmla="*/ 184 h 202"/>
                  <a:gd name="T48" fmla="*/ 22 w 126"/>
                  <a:gd name="T49" fmla="*/ 189 h 202"/>
                  <a:gd name="T50" fmla="*/ 22 w 126"/>
                  <a:gd name="T51" fmla="*/ 193 h 202"/>
                  <a:gd name="T52" fmla="*/ 25 w 126"/>
                  <a:gd name="T53" fmla="*/ 195 h 202"/>
                  <a:gd name="T54" fmla="*/ 27 w 126"/>
                  <a:gd name="T55" fmla="*/ 199 h 202"/>
                  <a:gd name="T56" fmla="*/ 25 w 126"/>
                  <a:gd name="T57" fmla="*/ 202 h 202"/>
                  <a:gd name="T58" fmla="*/ 31 w 126"/>
                  <a:gd name="T59" fmla="*/ 200 h 202"/>
                  <a:gd name="T60" fmla="*/ 38 w 126"/>
                  <a:gd name="T61" fmla="*/ 197 h 202"/>
                  <a:gd name="T62" fmla="*/ 43 w 126"/>
                  <a:gd name="T63" fmla="*/ 196 h 202"/>
                  <a:gd name="T64" fmla="*/ 44 w 126"/>
                  <a:gd name="T65" fmla="*/ 195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202">
                    <a:moveTo>
                      <a:pt x="40" y="188"/>
                    </a:moveTo>
                    <a:lnTo>
                      <a:pt x="39" y="183"/>
                    </a:lnTo>
                    <a:lnTo>
                      <a:pt x="35" y="178"/>
                    </a:lnTo>
                    <a:lnTo>
                      <a:pt x="33" y="176"/>
                    </a:lnTo>
                    <a:lnTo>
                      <a:pt x="33" y="173"/>
                    </a:lnTo>
                    <a:lnTo>
                      <a:pt x="36" y="172"/>
                    </a:lnTo>
                    <a:lnTo>
                      <a:pt x="43" y="170"/>
                    </a:lnTo>
                    <a:lnTo>
                      <a:pt x="51" y="168"/>
                    </a:lnTo>
                    <a:lnTo>
                      <a:pt x="126" y="162"/>
                    </a:lnTo>
                    <a:lnTo>
                      <a:pt x="125" y="161"/>
                    </a:lnTo>
                    <a:lnTo>
                      <a:pt x="121" y="156"/>
                    </a:lnTo>
                    <a:lnTo>
                      <a:pt x="120" y="153"/>
                    </a:lnTo>
                    <a:lnTo>
                      <a:pt x="118" y="150"/>
                    </a:lnTo>
                    <a:lnTo>
                      <a:pt x="119" y="148"/>
                    </a:lnTo>
                    <a:lnTo>
                      <a:pt x="121" y="146"/>
                    </a:lnTo>
                    <a:lnTo>
                      <a:pt x="120" y="141"/>
                    </a:lnTo>
                    <a:lnTo>
                      <a:pt x="118" y="138"/>
                    </a:lnTo>
                    <a:lnTo>
                      <a:pt x="116" y="130"/>
                    </a:lnTo>
                    <a:lnTo>
                      <a:pt x="116" y="125"/>
                    </a:lnTo>
                    <a:lnTo>
                      <a:pt x="119" y="123"/>
                    </a:lnTo>
                    <a:lnTo>
                      <a:pt x="120" y="119"/>
                    </a:lnTo>
                    <a:lnTo>
                      <a:pt x="116" y="117"/>
                    </a:lnTo>
                    <a:lnTo>
                      <a:pt x="121" y="114"/>
                    </a:lnTo>
                    <a:lnTo>
                      <a:pt x="122" y="110"/>
                    </a:lnTo>
                    <a:lnTo>
                      <a:pt x="120" y="108"/>
                    </a:lnTo>
                    <a:lnTo>
                      <a:pt x="119" y="104"/>
                    </a:lnTo>
                    <a:lnTo>
                      <a:pt x="119" y="100"/>
                    </a:lnTo>
                    <a:lnTo>
                      <a:pt x="115" y="95"/>
                    </a:lnTo>
                    <a:lnTo>
                      <a:pt x="108" y="83"/>
                    </a:lnTo>
                    <a:lnTo>
                      <a:pt x="106" y="75"/>
                    </a:lnTo>
                    <a:lnTo>
                      <a:pt x="96" y="41"/>
                    </a:lnTo>
                    <a:lnTo>
                      <a:pt x="89" y="12"/>
                    </a:lnTo>
                    <a:lnTo>
                      <a:pt x="87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1" y="7"/>
                    </a:lnTo>
                    <a:lnTo>
                      <a:pt x="1" y="14"/>
                    </a:lnTo>
                    <a:lnTo>
                      <a:pt x="0" y="106"/>
                    </a:lnTo>
                    <a:lnTo>
                      <a:pt x="0" y="155"/>
                    </a:lnTo>
                    <a:lnTo>
                      <a:pt x="6" y="196"/>
                    </a:lnTo>
                    <a:lnTo>
                      <a:pt x="8" y="196"/>
                    </a:lnTo>
                    <a:lnTo>
                      <a:pt x="11" y="197"/>
                    </a:lnTo>
                    <a:lnTo>
                      <a:pt x="15" y="198"/>
                    </a:lnTo>
                    <a:lnTo>
                      <a:pt x="16" y="195"/>
                    </a:lnTo>
                    <a:lnTo>
                      <a:pt x="15" y="191"/>
                    </a:lnTo>
                    <a:lnTo>
                      <a:pt x="16" y="187"/>
                    </a:lnTo>
                    <a:lnTo>
                      <a:pt x="18" y="185"/>
                    </a:lnTo>
                    <a:lnTo>
                      <a:pt x="21" y="184"/>
                    </a:lnTo>
                    <a:lnTo>
                      <a:pt x="22" y="186"/>
                    </a:lnTo>
                    <a:lnTo>
                      <a:pt x="22" y="189"/>
                    </a:lnTo>
                    <a:lnTo>
                      <a:pt x="21" y="191"/>
                    </a:lnTo>
                    <a:lnTo>
                      <a:pt x="22" y="193"/>
                    </a:lnTo>
                    <a:lnTo>
                      <a:pt x="23" y="194"/>
                    </a:lnTo>
                    <a:lnTo>
                      <a:pt x="25" y="195"/>
                    </a:lnTo>
                    <a:lnTo>
                      <a:pt x="27" y="197"/>
                    </a:lnTo>
                    <a:lnTo>
                      <a:pt x="27" y="199"/>
                    </a:lnTo>
                    <a:lnTo>
                      <a:pt x="27" y="200"/>
                    </a:lnTo>
                    <a:lnTo>
                      <a:pt x="25" y="202"/>
                    </a:lnTo>
                    <a:lnTo>
                      <a:pt x="27" y="201"/>
                    </a:lnTo>
                    <a:lnTo>
                      <a:pt x="31" y="200"/>
                    </a:lnTo>
                    <a:lnTo>
                      <a:pt x="36" y="199"/>
                    </a:lnTo>
                    <a:lnTo>
                      <a:pt x="38" y="197"/>
                    </a:lnTo>
                    <a:lnTo>
                      <a:pt x="39" y="197"/>
                    </a:lnTo>
                    <a:lnTo>
                      <a:pt x="43" y="196"/>
                    </a:lnTo>
                    <a:lnTo>
                      <a:pt x="44" y="195"/>
                    </a:lnTo>
                    <a:lnTo>
                      <a:pt x="44" y="195"/>
                    </a:lnTo>
                    <a:lnTo>
                      <a:pt x="40" y="18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3" name="Freeform 42">
                <a:extLst>
                  <a:ext uri="{FF2B5EF4-FFF2-40B4-BE49-F238E27FC236}">
                    <a16:creationId xmlns:a16="http://schemas.microsoft.com/office/drawing/2014/main" id="{4C95833F-4A34-1943-9444-BC1877533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519" y="2800604"/>
                <a:ext cx="195628" cy="342348"/>
              </a:xfrm>
              <a:custGeom>
                <a:avLst/>
                <a:gdLst>
                  <a:gd name="T0" fmla="*/ 110 w 116"/>
                  <a:gd name="T1" fmla="*/ 99 h 203"/>
                  <a:gd name="T2" fmla="*/ 111 w 116"/>
                  <a:gd name="T3" fmla="*/ 0 h 203"/>
                  <a:gd name="T4" fmla="*/ 41 w 116"/>
                  <a:gd name="T5" fmla="*/ 5 h 203"/>
                  <a:gd name="T6" fmla="*/ 38 w 116"/>
                  <a:gd name="T7" fmla="*/ 10 h 203"/>
                  <a:gd name="T8" fmla="*/ 35 w 116"/>
                  <a:gd name="T9" fmla="*/ 15 h 203"/>
                  <a:gd name="T10" fmla="*/ 32 w 116"/>
                  <a:gd name="T11" fmla="*/ 17 h 203"/>
                  <a:gd name="T12" fmla="*/ 30 w 116"/>
                  <a:gd name="T13" fmla="*/ 26 h 203"/>
                  <a:gd name="T14" fmla="*/ 22 w 116"/>
                  <a:gd name="T15" fmla="*/ 37 h 203"/>
                  <a:gd name="T16" fmla="*/ 18 w 116"/>
                  <a:gd name="T17" fmla="*/ 44 h 203"/>
                  <a:gd name="T18" fmla="*/ 18 w 116"/>
                  <a:gd name="T19" fmla="*/ 48 h 203"/>
                  <a:gd name="T20" fmla="*/ 17 w 116"/>
                  <a:gd name="T21" fmla="*/ 54 h 203"/>
                  <a:gd name="T22" fmla="*/ 13 w 116"/>
                  <a:gd name="T23" fmla="*/ 58 h 203"/>
                  <a:gd name="T24" fmla="*/ 12 w 116"/>
                  <a:gd name="T25" fmla="*/ 62 h 203"/>
                  <a:gd name="T26" fmla="*/ 11 w 116"/>
                  <a:gd name="T27" fmla="*/ 66 h 203"/>
                  <a:gd name="T28" fmla="*/ 14 w 116"/>
                  <a:gd name="T29" fmla="*/ 70 h 203"/>
                  <a:gd name="T30" fmla="*/ 14 w 116"/>
                  <a:gd name="T31" fmla="*/ 78 h 203"/>
                  <a:gd name="T32" fmla="*/ 14 w 116"/>
                  <a:gd name="T33" fmla="*/ 84 h 203"/>
                  <a:gd name="T34" fmla="*/ 11 w 116"/>
                  <a:gd name="T35" fmla="*/ 89 h 203"/>
                  <a:gd name="T36" fmla="*/ 15 w 116"/>
                  <a:gd name="T37" fmla="*/ 94 h 203"/>
                  <a:gd name="T38" fmla="*/ 11 w 116"/>
                  <a:gd name="T39" fmla="*/ 98 h 203"/>
                  <a:gd name="T40" fmla="*/ 15 w 116"/>
                  <a:gd name="T41" fmla="*/ 102 h 203"/>
                  <a:gd name="T42" fmla="*/ 16 w 116"/>
                  <a:gd name="T43" fmla="*/ 108 h 203"/>
                  <a:gd name="T44" fmla="*/ 19 w 116"/>
                  <a:gd name="T45" fmla="*/ 112 h 203"/>
                  <a:gd name="T46" fmla="*/ 19 w 116"/>
                  <a:gd name="T47" fmla="*/ 123 h 203"/>
                  <a:gd name="T48" fmla="*/ 15 w 116"/>
                  <a:gd name="T49" fmla="*/ 126 h 203"/>
                  <a:gd name="T50" fmla="*/ 14 w 116"/>
                  <a:gd name="T51" fmla="*/ 132 h 203"/>
                  <a:gd name="T52" fmla="*/ 8 w 116"/>
                  <a:gd name="T53" fmla="*/ 140 h 203"/>
                  <a:gd name="T54" fmla="*/ 6 w 116"/>
                  <a:gd name="T55" fmla="*/ 149 h 203"/>
                  <a:gd name="T56" fmla="*/ 4 w 116"/>
                  <a:gd name="T57" fmla="*/ 153 h 203"/>
                  <a:gd name="T58" fmla="*/ 4 w 116"/>
                  <a:gd name="T59" fmla="*/ 160 h 203"/>
                  <a:gd name="T60" fmla="*/ 0 w 116"/>
                  <a:gd name="T61" fmla="*/ 164 h 203"/>
                  <a:gd name="T62" fmla="*/ 1 w 116"/>
                  <a:gd name="T63" fmla="*/ 171 h 203"/>
                  <a:gd name="T64" fmla="*/ 65 w 116"/>
                  <a:gd name="T65" fmla="*/ 184 h 203"/>
                  <a:gd name="T66" fmla="*/ 70 w 116"/>
                  <a:gd name="T67" fmla="*/ 192 h 203"/>
                  <a:gd name="T68" fmla="*/ 71 w 116"/>
                  <a:gd name="T69" fmla="*/ 203 h 203"/>
                  <a:gd name="T70" fmla="*/ 72 w 116"/>
                  <a:gd name="T71" fmla="*/ 203 h 203"/>
                  <a:gd name="T72" fmla="*/ 79 w 116"/>
                  <a:gd name="T73" fmla="*/ 199 h 203"/>
                  <a:gd name="T74" fmla="*/ 82 w 116"/>
                  <a:gd name="T75" fmla="*/ 193 h 203"/>
                  <a:gd name="T76" fmla="*/ 89 w 116"/>
                  <a:gd name="T77" fmla="*/ 193 h 203"/>
                  <a:gd name="T78" fmla="*/ 98 w 116"/>
                  <a:gd name="T79" fmla="*/ 190 h 203"/>
                  <a:gd name="T80" fmla="*/ 104 w 116"/>
                  <a:gd name="T81" fmla="*/ 190 h 203"/>
                  <a:gd name="T82" fmla="*/ 109 w 116"/>
                  <a:gd name="T83" fmla="*/ 190 h 203"/>
                  <a:gd name="T84" fmla="*/ 115 w 116"/>
                  <a:gd name="T85" fmla="*/ 190 h 203"/>
                  <a:gd name="T86" fmla="*/ 116 w 116"/>
                  <a:gd name="T87" fmla="*/ 189 h 203"/>
                  <a:gd name="T88" fmla="*/ 110 w 116"/>
                  <a:gd name="T89" fmla="*/ 148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6" h="203">
                    <a:moveTo>
                      <a:pt x="110" y="148"/>
                    </a:moveTo>
                    <a:lnTo>
                      <a:pt x="110" y="99"/>
                    </a:lnTo>
                    <a:lnTo>
                      <a:pt x="111" y="7"/>
                    </a:lnTo>
                    <a:lnTo>
                      <a:pt x="111" y="0"/>
                    </a:lnTo>
                    <a:lnTo>
                      <a:pt x="41" y="5"/>
                    </a:lnTo>
                    <a:lnTo>
                      <a:pt x="41" y="5"/>
                    </a:lnTo>
                    <a:lnTo>
                      <a:pt x="42" y="8"/>
                    </a:lnTo>
                    <a:lnTo>
                      <a:pt x="38" y="10"/>
                    </a:lnTo>
                    <a:lnTo>
                      <a:pt x="36" y="12"/>
                    </a:lnTo>
                    <a:lnTo>
                      <a:pt x="35" y="15"/>
                    </a:lnTo>
                    <a:lnTo>
                      <a:pt x="33" y="17"/>
                    </a:lnTo>
                    <a:lnTo>
                      <a:pt x="32" y="17"/>
                    </a:lnTo>
                    <a:lnTo>
                      <a:pt x="30" y="22"/>
                    </a:lnTo>
                    <a:lnTo>
                      <a:pt x="30" y="26"/>
                    </a:lnTo>
                    <a:lnTo>
                      <a:pt x="27" y="31"/>
                    </a:lnTo>
                    <a:lnTo>
                      <a:pt x="22" y="37"/>
                    </a:lnTo>
                    <a:lnTo>
                      <a:pt x="19" y="40"/>
                    </a:lnTo>
                    <a:lnTo>
                      <a:pt x="18" y="44"/>
                    </a:lnTo>
                    <a:lnTo>
                      <a:pt x="20" y="45"/>
                    </a:lnTo>
                    <a:lnTo>
                      <a:pt x="18" y="48"/>
                    </a:lnTo>
                    <a:lnTo>
                      <a:pt x="16" y="52"/>
                    </a:lnTo>
                    <a:lnTo>
                      <a:pt x="17" y="54"/>
                    </a:lnTo>
                    <a:lnTo>
                      <a:pt x="16" y="54"/>
                    </a:lnTo>
                    <a:lnTo>
                      <a:pt x="13" y="58"/>
                    </a:lnTo>
                    <a:lnTo>
                      <a:pt x="11" y="61"/>
                    </a:lnTo>
                    <a:lnTo>
                      <a:pt x="12" y="62"/>
                    </a:lnTo>
                    <a:lnTo>
                      <a:pt x="11" y="64"/>
                    </a:lnTo>
                    <a:lnTo>
                      <a:pt x="11" y="66"/>
                    </a:lnTo>
                    <a:lnTo>
                      <a:pt x="12" y="67"/>
                    </a:lnTo>
                    <a:lnTo>
                      <a:pt x="14" y="70"/>
                    </a:lnTo>
                    <a:lnTo>
                      <a:pt x="14" y="72"/>
                    </a:lnTo>
                    <a:lnTo>
                      <a:pt x="14" y="78"/>
                    </a:lnTo>
                    <a:lnTo>
                      <a:pt x="15" y="81"/>
                    </a:lnTo>
                    <a:lnTo>
                      <a:pt x="14" y="84"/>
                    </a:lnTo>
                    <a:lnTo>
                      <a:pt x="12" y="89"/>
                    </a:lnTo>
                    <a:lnTo>
                      <a:pt x="11" y="89"/>
                    </a:lnTo>
                    <a:lnTo>
                      <a:pt x="14" y="91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1" y="98"/>
                    </a:lnTo>
                    <a:lnTo>
                      <a:pt x="14" y="100"/>
                    </a:lnTo>
                    <a:lnTo>
                      <a:pt x="15" y="102"/>
                    </a:lnTo>
                    <a:lnTo>
                      <a:pt x="15" y="103"/>
                    </a:lnTo>
                    <a:lnTo>
                      <a:pt x="16" y="108"/>
                    </a:lnTo>
                    <a:lnTo>
                      <a:pt x="16" y="110"/>
                    </a:lnTo>
                    <a:lnTo>
                      <a:pt x="19" y="112"/>
                    </a:lnTo>
                    <a:lnTo>
                      <a:pt x="20" y="115"/>
                    </a:lnTo>
                    <a:lnTo>
                      <a:pt x="19" y="123"/>
                    </a:lnTo>
                    <a:lnTo>
                      <a:pt x="16" y="126"/>
                    </a:lnTo>
                    <a:lnTo>
                      <a:pt x="15" y="126"/>
                    </a:lnTo>
                    <a:lnTo>
                      <a:pt x="15" y="130"/>
                    </a:lnTo>
                    <a:lnTo>
                      <a:pt x="14" y="132"/>
                    </a:lnTo>
                    <a:lnTo>
                      <a:pt x="10" y="138"/>
                    </a:lnTo>
                    <a:lnTo>
                      <a:pt x="8" y="140"/>
                    </a:lnTo>
                    <a:lnTo>
                      <a:pt x="7" y="147"/>
                    </a:lnTo>
                    <a:lnTo>
                      <a:pt x="6" y="149"/>
                    </a:lnTo>
                    <a:lnTo>
                      <a:pt x="5" y="150"/>
                    </a:lnTo>
                    <a:lnTo>
                      <a:pt x="4" y="153"/>
                    </a:lnTo>
                    <a:lnTo>
                      <a:pt x="4" y="155"/>
                    </a:lnTo>
                    <a:lnTo>
                      <a:pt x="4" y="160"/>
                    </a:lnTo>
                    <a:lnTo>
                      <a:pt x="1" y="162"/>
                    </a:lnTo>
                    <a:lnTo>
                      <a:pt x="0" y="164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66" y="168"/>
                    </a:lnTo>
                    <a:lnTo>
                      <a:pt x="65" y="184"/>
                    </a:lnTo>
                    <a:lnTo>
                      <a:pt x="67" y="188"/>
                    </a:lnTo>
                    <a:lnTo>
                      <a:pt x="70" y="192"/>
                    </a:lnTo>
                    <a:lnTo>
                      <a:pt x="71" y="199"/>
                    </a:lnTo>
                    <a:lnTo>
                      <a:pt x="71" y="203"/>
                    </a:lnTo>
                    <a:lnTo>
                      <a:pt x="71" y="203"/>
                    </a:lnTo>
                    <a:lnTo>
                      <a:pt x="72" y="203"/>
                    </a:lnTo>
                    <a:lnTo>
                      <a:pt x="77" y="200"/>
                    </a:lnTo>
                    <a:lnTo>
                      <a:pt x="79" y="199"/>
                    </a:lnTo>
                    <a:lnTo>
                      <a:pt x="82" y="197"/>
                    </a:lnTo>
                    <a:lnTo>
                      <a:pt x="82" y="193"/>
                    </a:lnTo>
                    <a:lnTo>
                      <a:pt x="86" y="193"/>
                    </a:lnTo>
                    <a:lnTo>
                      <a:pt x="89" y="193"/>
                    </a:lnTo>
                    <a:lnTo>
                      <a:pt x="93" y="192"/>
                    </a:lnTo>
                    <a:lnTo>
                      <a:pt x="98" y="190"/>
                    </a:lnTo>
                    <a:lnTo>
                      <a:pt x="102" y="190"/>
                    </a:lnTo>
                    <a:lnTo>
                      <a:pt x="104" y="190"/>
                    </a:lnTo>
                    <a:lnTo>
                      <a:pt x="107" y="190"/>
                    </a:lnTo>
                    <a:lnTo>
                      <a:pt x="109" y="190"/>
                    </a:lnTo>
                    <a:lnTo>
                      <a:pt x="113" y="192"/>
                    </a:lnTo>
                    <a:lnTo>
                      <a:pt x="115" y="190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6" y="189"/>
                    </a:lnTo>
                    <a:lnTo>
                      <a:pt x="110" y="148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4" name="Freeform 43">
                <a:extLst>
                  <a:ext uri="{FF2B5EF4-FFF2-40B4-BE49-F238E27FC236}">
                    <a16:creationId xmlns:a16="http://schemas.microsoft.com/office/drawing/2014/main" id="{890D019B-DDD9-5B4C-BB47-AB70BD284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9758" y="2387426"/>
                <a:ext cx="242848" cy="177077"/>
              </a:xfrm>
              <a:custGeom>
                <a:avLst/>
                <a:gdLst>
                  <a:gd name="T0" fmla="*/ 0 w 170"/>
                  <a:gd name="T1" fmla="*/ 24 h 123"/>
                  <a:gd name="T2" fmla="*/ 3 w 170"/>
                  <a:gd name="T3" fmla="*/ 44 h 123"/>
                  <a:gd name="T4" fmla="*/ 16 w 170"/>
                  <a:gd name="T5" fmla="*/ 33 h 123"/>
                  <a:gd name="T6" fmla="*/ 28 w 170"/>
                  <a:gd name="T7" fmla="*/ 25 h 123"/>
                  <a:gd name="T8" fmla="*/ 31 w 170"/>
                  <a:gd name="T9" fmla="*/ 27 h 123"/>
                  <a:gd name="T10" fmla="*/ 41 w 170"/>
                  <a:gd name="T11" fmla="*/ 22 h 123"/>
                  <a:gd name="T12" fmla="*/ 63 w 170"/>
                  <a:gd name="T13" fmla="*/ 22 h 123"/>
                  <a:gd name="T14" fmla="*/ 70 w 170"/>
                  <a:gd name="T15" fmla="*/ 36 h 123"/>
                  <a:gd name="T16" fmla="*/ 83 w 170"/>
                  <a:gd name="T17" fmla="*/ 43 h 123"/>
                  <a:gd name="T18" fmla="*/ 93 w 170"/>
                  <a:gd name="T19" fmla="*/ 51 h 123"/>
                  <a:gd name="T20" fmla="*/ 92 w 170"/>
                  <a:gd name="T21" fmla="*/ 60 h 123"/>
                  <a:gd name="T22" fmla="*/ 89 w 170"/>
                  <a:gd name="T23" fmla="*/ 74 h 123"/>
                  <a:gd name="T24" fmla="*/ 94 w 170"/>
                  <a:gd name="T25" fmla="*/ 75 h 123"/>
                  <a:gd name="T26" fmla="*/ 101 w 170"/>
                  <a:gd name="T27" fmla="*/ 75 h 123"/>
                  <a:gd name="T28" fmla="*/ 106 w 170"/>
                  <a:gd name="T29" fmla="*/ 75 h 123"/>
                  <a:gd name="T30" fmla="*/ 122 w 170"/>
                  <a:gd name="T31" fmla="*/ 78 h 123"/>
                  <a:gd name="T32" fmla="*/ 129 w 170"/>
                  <a:gd name="T33" fmla="*/ 79 h 123"/>
                  <a:gd name="T34" fmla="*/ 124 w 170"/>
                  <a:gd name="T35" fmla="*/ 72 h 123"/>
                  <a:gd name="T36" fmla="*/ 124 w 170"/>
                  <a:gd name="T37" fmla="*/ 68 h 123"/>
                  <a:gd name="T38" fmla="*/ 116 w 170"/>
                  <a:gd name="T39" fmla="*/ 57 h 123"/>
                  <a:gd name="T40" fmla="*/ 115 w 170"/>
                  <a:gd name="T41" fmla="*/ 43 h 123"/>
                  <a:gd name="T42" fmla="*/ 113 w 170"/>
                  <a:gd name="T43" fmla="*/ 31 h 123"/>
                  <a:gd name="T44" fmla="*/ 115 w 170"/>
                  <a:gd name="T45" fmla="*/ 28 h 123"/>
                  <a:gd name="T46" fmla="*/ 124 w 170"/>
                  <a:gd name="T47" fmla="*/ 18 h 123"/>
                  <a:gd name="T48" fmla="*/ 129 w 170"/>
                  <a:gd name="T49" fmla="*/ 13 h 123"/>
                  <a:gd name="T50" fmla="*/ 125 w 170"/>
                  <a:gd name="T51" fmla="*/ 21 h 123"/>
                  <a:gd name="T52" fmla="*/ 123 w 170"/>
                  <a:gd name="T53" fmla="*/ 31 h 123"/>
                  <a:gd name="T54" fmla="*/ 122 w 170"/>
                  <a:gd name="T55" fmla="*/ 36 h 123"/>
                  <a:gd name="T56" fmla="*/ 126 w 170"/>
                  <a:gd name="T57" fmla="*/ 41 h 123"/>
                  <a:gd name="T58" fmla="*/ 131 w 170"/>
                  <a:gd name="T59" fmla="*/ 46 h 123"/>
                  <a:gd name="T60" fmla="*/ 134 w 170"/>
                  <a:gd name="T61" fmla="*/ 51 h 123"/>
                  <a:gd name="T62" fmla="*/ 130 w 170"/>
                  <a:gd name="T63" fmla="*/ 57 h 123"/>
                  <a:gd name="T64" fmla="*/ 128 w 170"/>
                  <a:gd name="T65" fmla="*/ 61 h 123"/>
                  <a:gd name="T66" fmla="*/ 129 w 170"/>
                  <a:gd name="T67" fmla="*/ 65 h 123"/>
                  <a:gd name="T68" fmla="*/ 139 w 170"/>
                  <a:gd name="T69" fmla="*/ 66 h 123"/>
                  <a:gd name="T70" fmla="*/ 146 w 170"/>
                  <a:gd name="T71" fmla="*/ 75 h 123"/>
                  <a:gd name="T72" fmla="*/ 147 w 170"/>
                  <a:gd name="T73" fmla="*/ 81 h 123"/>
                  <a:gd name="T74" fmla="*/ 152 w 170"/>
                  <a:gd name="T75" fmla="*/ 89 h 123"/>
                  <a:gd name="T76" fmla="*/ 148 w 170"/>
                  <a:gd name="T77" fmla="*/ 104 h 123"/>
                  <a:gd name="T78" fmla="*/ 149 w 170"/>
                  <a:gd name="T79" fmla="*/ 120 h 123"/>
                  <a:gd name="T80" fmla="*/ 153 w 170"/>
                  <a:gd name="T81" fmla="*/ 116 h 123"/>
                  <a:gd name="T82" fmla="*/ 157 w 170"/>
                  <a:gd name="T83" fmla="*/ 102 h 123"/>
                  <a:gd name="T84" fmla="*/ 157 w 170"/>
                  <a:gd name="T85" fmla="*/ 97 h 123"/>
                  <a:gd name="T86" fmla="*/ 163 w 170"/>
                  <a:gd name="T87" fmla="*/ 91 h 123"/>
                  <a:gd name="T88" fmla="*/ 163 w 170"/>
                  <a:gd name="T89" fmla="*/ 79 h 123"/>
                  <a:gd name="T90" fmla="*/ 167 w 170"/>
                  <a:gd name="T91" fmla="*/ 71 h 123"/>
                  <a:gd name="T92" fmla="*/ 167 w 170"/>
                  <a:gd name="T93" fmla="*/ 77 h 123"/>
                  <a:gd name="T94" fmla="*/ 168 w 170"/>
                  <a:gd name="T95" fmla="*/ 82 h 123"/>
                  <a:gd name="T96" fmla="*/ 170 w 170"/>
                  <a:gd name="T97" fmla="*/ 68 h 123"/>
                  <a:gd name="T98" fmla="*/ 169 w 170"/>
                  <a:gd name="T99" fmla="*/ 54 h 123"/>
                  <a:gd name="T100" fmla="*/ 134 w 170"/>
                  <a:gd name="T10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123">
                    <a:moveTo>
                      <a:pt x="134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101" y="75"/>
                      <a:pt x="101" y="75"/>
                      <a:pt x="101" y="75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106" y="75"/>
                      <a:pt x="106" y="75"/>
                      <a:pt x="106" y="75"/>
                    </a:cubicBezTo>
                    <a:cubicBezTo>
                      <a:pt x="119" y="76"/>
                      <a:pt x="119" y="76"/>
                      <a:pt x="119" y="76"/>
                    </a:cubicBezTo>
                    <a:cubicBezTo>
                      <a:pt x="122" y="78"/>
                      <a:pt x="122" y="78"/>
                      <a:pt x="122" y="78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27" y="75"/>
                      <a:pt x="127" y="75"/>
                      <a:pt x="127" y="75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6" y="57"/>
                      <a:pt x="116" y="57"/>
                      <a:pt x="116" y="57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6" y="36"/>
                      <a:pt x="116" y="36"/>
                      <a:pt x="116" y="36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5" y="28"/>
                      <a:pt x="115" y="28"/>
                      <a:pt x="115" y="28"/>
                    </a:cubicBezTo>
                    <a:cubicBezTo>
                      <a:pt x="118" y="22"/>
                      <a:pt x="118" y="22"/>
                      <a:pt x="118" y="22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20"/>
                      <a:pt x="128" y="20"/>
                      <a:pt x="128" y="20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23" y="27"/>
                      <a:pt x="123" y="27"/>
                      <a:pt x="123" y="27"/>
                    </a:cubicBezTo>
                    <a:cubicBezTo>
                      <a:pt x="123" y="31"/>
                      <a:pt x="123" y="31"/>
                      <a:pt x="123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2" y="36"/>
                      <a:pt x="122" y="36"/>
                      <a:pt x="122" y="36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0" y="47"/>
                      <a:pt x="130" y="47"/>
                      <a:pt x="130" y="47"/>
                    </a:cubicBezTo>
                    <a:cubicBezTo>
                      <a:pt x="134" y="51"/>
                      <a:pt x="134" y="51"/>
                      <a:pt x="134" y="51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8" y="61"/>
                      <a:pt x="128" y="61"/>
                      <a:pt x="128" y="61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3" y="66"/>
                      <a:pt x="133" y="66"/>
                      <a:pt x="133" y="66"/>
                    </a:cubicBezTo>
                    <a:cubicBezTo>
                      <a:pt x="139" y="66"/>
                      <a:pt x="139" y="66"/>
                      <a:pt x="139" y="66"/>
                    </a:cubicBezTo>
                    <a:cubicBezTo>
                      <a:pt x="143" y="69"/>
                      <a:pt x="143" y="69"/>
                      <a:pt x="143" y="69"/>
                    </a:cubicBezTo>
                    <a:cubicBezTo>
                      <a:pt x="146" y="75"/>
                      <a:pt x="146" y="75"/>
                      <a:pt x="146" y="75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7" y="81"/>
                      <a:pt x="147" y="81"/>
                      <a:pt x="147" y="81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114"/>
                      <a:pt x="148" y="114"/>
                      <a:pt x="148" y="114"/>
                    </a:cubicBezTo>
                    <a:cubicBezTo>
                      <a:pt x="149" y="120"/>
                      <a:pt x="149" y="120"/>
                      <a:pt x="149" y="120"/>
                    </a:cubicBezTo>
                    <a:cubicBezTo>
                      <a:pt x="151" y="123"/>
                      <a:pt x="151" y="123"/>
                      <a:pt x="151" y="123"/>
                    </a:cubicBezTo>
                    <a:cubicBezTo>
                      <a:pt x="153" y="116"/>
                      <a:pt x="153" y="116"/>
                      <a:pt x="153" y="116"/>
                    </a:cubicBezTo>
                    <a:cubicBezTo>
                      <a:pt x="154" y="105"/>
                      <a:pt x="154" y="105"/>
                      <a:pt x="154" y="105"/>
                    </a:cubicBezTo>
                    <a:cubicBezTo>
                      <a:pt x="157" y="102"/>
                      <a:pt x="157" y="102"/>
                      <a:pt x="157" y="102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7" y="97"/>
                      <a:pt x="157" y="97"/>
                    </a:cubicBezTo>
                    <a:cubicBezTo>
                      <a:pt x="160" y="95"/>
                      <a:pt x="160" y="95"/>
                      <a:pt x="160" y="95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2"/>
                      <a:pt x="163" y="82"/>
                      <a:pt x="163" y="82"/>
                    </a:cubicBezTo>
                    <a:cubicBezTo>
                      <a:pt x="163" y="79"/>
                      <a:pt x="163" y="79"/>
                      <a:pt x="163" y="79"/>
                    </a:cubicBezTo>
                    <a:cubicBezTo>
                      <a:pt x="163" y="75"/>
                      <a:pt x="163" y="75"/>
                      <a:pt x="163" y="75"/>
                    </a:cubicBezTo>
                    <a:cubicBezTo>
                      <a:pt x="167" y="71"/>
                      <a:pt x="167" y="71"/>
                      <a:pt x="167" y="71"/>
                    </a:cubicBezTo>
                    <a:cubicBezTo>
                      <a:pt x="168" y="74"/>
                      <a:pt x="168" y="74"/>
                      <a:pt x="168" y="74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5" y="80"/>
                      <a:pt x="165" y="80"/>
                    </a:cubicBezTo>
                    <a:cubicBezTo>
                      <a:pt x="166" y="81"/>
                      <a:pt x="168" y="82"/>
                      <a:pt x="168" y="82"/>
                    </a:cubicBezTo>
                    <a:cubicBezTo>
                      <a:pt x="170" y="77"/>
                      <a:pt x="170" y="77"/>
                      <a:pt x="170" y="77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48" y="57"/>
                      <a:pt x="148" y="57"/>
                      <a:pt x="148" y="5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5" name="Freeform 44">
                <a:extLst>
                  <a:ext uri="{FF2B5EF4-FFF2-40B4-BE49-F238E27FC236}">
                    <a16:creationId xmlns:a16="http://schemas.microsoft.com/office/drawing/2014/main" id="{F08FC740-7FA0-FB4F-B0E4-1A130AFF8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1350" y="2367189"/>
                <a:ext cx="249594" cy="246221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6" name="Freeform 45">
                <a:extLst>
                  <a:ext uri="{FF2B5EF4-FFF2-40B4-BE49-F238E27FC236}">
                    <a16:creationId xmlns:a16="http://schemas.microsoft.com/office/drawing/2014/main" id="{E5BAA8EF-4423-A84F-B6A3-3633E0018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5393" y="2498731"/>
                <a:ext cx="398000" cy="205746"/>
              </a:xfrm>
              <a:custGeom>
                <a:avLst/>
                <a:gdLst>
                  <a:gd name="T0" fmla="*/ 207 w 236"/>
                  <a:gd name="T1" fmla="*/ 91 h 122"/>
                  <a:gd name="T2" fmla="*/ 214 w 236"/>
                  <a:gd name="T3" fmla="*/ 88 h 122"/>
                  <a:gd name="T4" fmla="*/ 220 w 236"/>
                  <a:gd name="T5" fmla="*/ 74 h 122"/>
                  <a:gd name="T6" fmla="*/ 235 w 236"/>
                  <a:gd name="T7" fmla="*/ 64 h 122"/>
                  <a:gd name="T8" fmla="*/ 232 w 236"/>
                  <a:gd name="T9" fmla="*/ 54 h 122"/>
                  <a:gd name="T10" fmla="*/ 222 w 236"/>
                  <a:gd name="T11" fmla="*/ 42 h 122"/>
                  <a:gd name="T12" fmla="*/ 217 w 236"/>
                  <a:gd name="T13" fmla="*/ 23 h 122"/>
                  <a:gd name="T14" fmla="*/ 215 w 236"/>
                  <a:gd name="T15" fmla="*/ 22 h 122"/>
                  <a:gd name="T16" fmla="*/ 207 w 236"/>
                  <a:gd name="T17" fmla="*/ 13 h 122"/>
                  <a:gd name="T18" fmla="*/ 203 w 236"/>
                  <a:gd name="T19" fmla="*/ 11 h 122"/>
                  <a:gd name="T20" fmla="*/ 199 w 236"/>
                  <a:gd name="T21" fmla="*/ 15 h 122"/>
                  <a:gd name="T22" fmla="*/ 192 w 236"/>
                  <a:gd name="T23" fmla="*/ 17 h 122"/>
                  <a:gd name="T24" fmla="*/ 184 w 236"/>
                  <a:gd name="T25" fmla="*/ 13 h 122"/>
                  <a:gd name="T26" fmla="*/ 181 w 236"/>
                  <a:gd name="T27" fmla="*/ 16 h 122"/>
                  <a:gd name="T28" fmla="*/ 178 w 236"/>
                  <a:gd name="T29" fmla="*/ 18 h 122"/>
                  <a:gd name="T30" fmla="*/ 174 w 236"/>
                  <a:gd name="T31" fmla="*/ 15 h 122"/>
                  <a:gd name="T32" fmla="*/ 166 w 236"/>
                  <a:gd name="T33" fmla="*/ 13 h 122"/>
                  <a:gd name="T34" fmla="*/ 163 w 236"/>
                  <a:gd name="T35" fmla="*/ 7 h 122"/>
                  <a:gd name="T36" fmla="*/ 154 w 236"/>
                  <a:gd name="T37" fmla="*/ 0 h 122"/>
                  <a:gd name="T38" fmla="*/ 148 w 236"/>
                  <a:gd name="T39" fmla="*/ 3 h 122"/>
                  <a:gd name="T40" fmla="*/ 141 w 236"/>
                  <a:gd name="T41" fmla="*/ 2 h 122"/>
                  <a:gd name="T42" fmla="*/ 144 w 236"/>
                  <a:gd name="T43" fmla="*/ 7 h 122"/>
                  <a:gd name="T44" fmla="*/ 144 w 236"/>
                  <a:gd name="T45" fmla="*/ 15 h 122"/>
                  <a:gd name="T46" fmla="*/ 138 w 236"/>
                  <a:gd name="T47" fmla="*/ 17 h 122"/>
                  <a:gd name="T48" fmla="*/ 126 w 236"/>
                  <a:gd name="T49" fmla="*/ 20 h 122"/>
                  <a:gd name="T50" fmla="*/ 125 w 236"/>
                  <a:gd name="T51" fmla="*/ 23 h 122"/>
                  <a:gd name="T52" fmla="*/ 124 w 236"/>
                  <a:gd name="T53" fmla="*/ 29 h 122"/>
                  <a:gd name="T54" fmla="*/ 120 w 236"/>
                  <a:gd name="T55" fmla="*/ 37 h 122"/>
                  <a:gd name="T56" fmla="*/ 115 w 236"/>
                  <a:gd name="T57" fmla="*/ 39 h 122"/>
                  <a:gd name="T58" fmla="*/ 112 w 236"/>
                  <a:gd name="T59" fmla="*/ 47 h 122"/>
                  <a:gd name="T60" fmla="*/ 104 w 236"/>
                  <a:gd name="T61" fmla="*/ 52 h 122"/>
                  <a:gd name="T62" fmla="*/ 100 w 236"/>
                  <a:gd name="T63" fmla="*/ 48 h 122"/>
                  <a:gd name="T64" fmla="*/ 97 w 236"/>
                  <a:gd name="T65" fmla="*/ 44 h 122"/>
                  <a:gd name="T66" fmla="*/ 93 w 236"/>
                  <a:gd name="T67" fmla="*/ 51 h 122"/>
                  <a:gd name="T68" fmla="*/ 92 w 236"/>
                  <a:gd name="T69" fmla="*/ 58 h 122"/>
                  <a:gd name="T70" fmla="*/ 86 w 236"/>
                  <a:gd name="T71" fmla="*/ 55 h 122"/>
                  <a:gd name="T72" fmla="*/ 80 w 236"/>
                  <a:gd name="T73" fmla="*/ 56 h 122"/>
                  <a:gd name="T74" fmla="*/ 76 w 236"/>
                  <a:gd name="T75" fmla="*/ 61 h 122"/>
                  <a:gd name="T76" fmla="*/ 71 w 236"/>
                  <a:gd name="T77" fmla="*/ 60 h 122"/>
                  <a:gd name="T78" fmla="*/ 63 w 236"/>
                  <a:gd name="T79" fmla="*/ 57 h 122"/>
                  <a:gd name="T80" fmla="*/ 57 w 236"/>
                  <a:gd name="T81" fmla="*/ 61 h 122"/>
                  <a:gd name="T82" fmla="*/ 49 w 236"/>
                  <a:gd name="T83" fmla="*/ 66 h 122"/>
                  <a:gd name="T84" fmla="*/ 43 w 236"/>
                  <a:gd name="T85" fmla="*/ 67 h 122"/>
                  <a:gd name="T86" fmla="*/ 43 w 236"/>
                  <a:gd name="T87" fmla="*/ 72 h 122"/>
                  <a:gd name="T88" fmla="*/ 44 w 236"/>
                  <a:gd name="T89" fmla="*/ 78 h 122"/>
                  <a:gd name="T90" fmla="*/ 36 w 236"/>
                  <a:gd name="T91" fmla="*/ 81 h 122"/>
                  <a:gd name="T92" fmla="*/ 33 w 236"/>
                  <a:gd name="T93" fmla="*/ 88 h 122"/>
                  <a:gd name="T94" fmla="*/ 33 w 236"/>
                  <a:gd name="T95" fmla="*/ 94 h 122"/>
                  <a:gd name="T96" fmla="*/ 27 w 236"/>
                  <a:gd name="T97" fmla="*/ 94 h 122"/>
                  <a:gd name="T98" fmla="*/ 19 w 236"/>
                  <a:gd name="T99" fmla="*/ 89 h 122"/>
                  <a:gd name="T100" fmla="*/ 14 w 236"/>
                  <a:gd name="T101" fmla="*/ 93 h 122"/>
                  <a:gd name="T102" fmla="*/ 10 w 236"/>
                  <a:gd name="T103" fmla="*/ 97 h 122"/>
                  <a:gd name="T104" fmla="*/ 14 w 236"/>
                  <a:gd name="T105" fmla="*/ 102 h 122"/>
                  <a:gd name="T106" fmla="*/ 14 w 236"/>
                  <a:gd name="T107" fmla="*/ 107 h 122"/>
                  <a:gd name="T108" fmla="*/ 12 w 236"/>
                  <a:gd name="T109" fmla="*/ 115 h 122"/>
                  <a:gd name="T110" fmla="*/ 7 w 236"/>
                  <a:gd name="T111" fmla="*/ 116 h 122"/>
                  <a:gd name="T112" fmla="*/ 5 w 236"/>
                  <a:gd name="T113" fmla="*/ 117 h 122"/>
                  <a:gd name="T114" fmla="*/ 0 w 236"/>
                  <a:gd name="T115" fmla="*/ 117 h 122"/>
                  <a:gd name="T116" fmla="*/ 0 w 236"/>
                  <a:gd name="T117" fmla="*/ 121 h 122"/>
                  <a:gd name="T118" fmla="*/ 2 w 236"/>
                  <a:gd name="T119" fmla="*/ 121 h 122"/>
                  <a:gd name="T120" fmla="*/ 50 w 236"/>
                  <a:gd name="T121" fmla="*/ 111 h 122"/>
                  <a:gd name="T122" fmla="*/ 192 w 236"/>
                  <a:gd name="T123" fmla="*/ 100 h 122"/>
                  <a:gd name="T124" fmla="*/ 202 w 236"/>
                  <a:gd name="T125" fmla="*/ 9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6" h="122">
                    <a:moveTo>
                      <a:pt x="202" y="94"/>
                    </a:moveTo>
                    <a:lnTo>
                      <a:pt x="207" y="91"/>
                    </a:lnTo>
                    <a:lnTo>
                      <a:pt x="210" y="89"/>
                    </a:lnTo>
                    <a:lnTo>
                      <a:pt x="214" y="88"/>
                    </a:lnTo>
                    <a:lnTo>
                      <a:pt x="217" y="79"/>
                    </a:lnTo>
                    <a:lnTo>
                      <a:pt x="220" y="74"/>
                    </a:lnTo>
                    <a:lnTo>
                      <a:pt x="231" y="70"/>
                    </a:lnTo>
                    <a:lnTo>
                      <a:pt x="235" y="64"/>
                    </a:lnTo>
                    <a:lnTo>
                      <a:pt x="236" y="60"/>
                    </a:lnTo>
                    <a:lnTo>
                      <a:pt x="232" y="54"/>
                    </a:lnTo>
                    <a:lnTo>
                      <a:pt x="227" y="49"/>
                    </a:lnTo>
                    <a:lnTo>
                      <a:pt x="222" y="42"/>
                    </a:lnTo>
                    <a:lnTo>
                      <a:pt x="220" y="36"/>
                    </a:lnTo>
                    <a:lnTo>
                      <a:pt x="217" y="23"/>
                    </a:lnTo>
                    <a:lnTo>
                      <a:pt x="218" y="22"/>
                    </a:lnTo>
                    <a:lnTo>
                      <a:pt x="215" y="22"/>
                    </a:lnTo>
                    <a:lnTo>
                      <a:pt x="211" y="18"/>
                    </a:lnTo>
                    <a:lnTo>
                      <a:pt x="207" y="13"/>
                    </a:lnTo>
                    <a:lnTo>
                      <a:pt x="204" y="10"/>
                    </a:lnTo>
                    <a:lnTo>
                      <a:pt x="203" y="11"/>
                    </a:lnTo>
                    <a:lnTo>
                      <a:pt x="201" y="12"/>
                    </a:lnTo>
                    <a:lnTo>
                      <a:pt x="199" y="15"/>
                    </a:lnTo>
                    <a:lnTo>
                      <a:pt x="198" y="16"/>
                    </a:lnTo>
                    <a:lnTo>
                      <a:pt x="192" y="17"/>
                    </a:lnTo>
                    <a:lnTo>
                      <a:pt x="187" y="15"/>
                    </a:lnTo>
                    <a:lnTo>
                      <a:pt x="184" y="13"/>
                    </a:lnTo>
                    <a:lnTo>
                      <a:pt x="183" y="14"/>
                    </a:lnTo>
                    <a:lnTo>
                      <a:pt x="181" y="16"/>
                    </a:lnTo>
                    <a:lnTo>
                      <a:pt x="181" y="17"/>
                    </a:lnTo>
                    <a:lnTo>
                      <a:pt x="178" y="18"/>
                    </a:lnTo>
                    <a:lnTo>
                      <a:pt x="176" y="16"/>
                    </a:lnTo>
                    <a:lnTo>
                      <a:pt x="174" y="15"/>
                    </a:lnTo>
                    <a:lnTo>
                      <a:pt x="171" y="14"/>
                    </a:lnTo>
                    <a:lnTo>
                      <a:pt x="166" y="13"/>
                    </a:lnTo>
                    <a:lnTo>
                      <a:pt x="165" y="11"/>
                    </a:lnTo>
                    <a:lnTo>
                      <a:pt x="163" y="7"/>
                    </a:lnTo>
                    <a:lnTo>
                      <a:pt x="159" y="4"/>
                    </a:lnTo>
                    <a:lnTo>
                      <a:pt x="154" y="0"/>
                    </a:lnTo>
                    <a:lnTo>
                      <a:pt x="153" y="1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1" y="2"/>
                    </a:lnTo>
                    <a:lnTo>
                      <a:pt x="142" y="6"/>
                    </a:lnTo>
                    <a:lnTo>
                      <a:pt x="144" y="7"/>
                    </a:lnTo>
                    <a:lnTo>
                      <a:pt x="143" y="9"/>
                    </a:lnTo>
                    <a:lnTo>
                      <a:pt x="144" y="15"/>
                    </a:lnTo>
                    <a:lnTo>
                      <a:pt x="142" y="17"/>
                    </a:lnTo>
                    <a:lnTo>
                      <a:pt x="138" y="17"/>
                    </a:lnTo>
                    <a:lnTo>
                      <a:pt x="134" y="19"/>
                    </a:lnTo>
                    <a:lnTo>
                      <a:pt x="126" y="20"/>
                    </a:lnTo>
                    <a:lnTo>
                      <a:pt x="125" y="21"/>
                    </a:lnTo>
                    <a:lnTo>
                      <a:pt x="125" y="23"/>
                    </a:lnTo>
                    <a:lnTo>
                      <a:pt x="124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39"/>
                    </a:lnTo>
                    <a:lnTo>
                      <a:pt x="112" y="44"/>
                    </a:lnTo>
                    <a:lnTo>
                      <a:pt x="112" y="47"/>
                    </a:lnTo>
                    <a:lnTo>
                      <a:pt x="110" y="51"/>
                    </a:lnTo>
                    <a:lnTo>
                      <a:pt x="104" y="52"/>
                    </a:lnTo>
                    <a:lnTo>
                      <a:pt x="103" y="51"/>
                    </a:lnTo>
                    <a:lnTo>
                      <a:pt x="100" y="48"/>
                    </a:lnTo>
                    <a:lnTo>
                      <a:pt x="99" y="44"/>
                    </a:lnTo>
                    <a:lnTo>
                      <a:pt x="97" y="44"/>
                    </a:lnTo>
                    <a:lnTo>
                      <a:pt x="96" y="48"/>
                    </a:lnTo>
                    <a:lnTo>
                      <a:pt x="93" y="51"/>
                    </a:lnTo>
                    <a:lnTo>
                      <a:pt x="93" y="55"/>
                    </a:lnTo>
                    <a:lnTo>
                      <a:pt x="92" y="58"/>
                    </a:lnTo>
                    <a:lnTo>
                      <a:pt x="88" y="57"/>
                    </a:lnTo>
                    <a:lnTo>
                      <a:pt x="86" y="55"/>
                    </a:lnTo>
                    <a:lnTo>
                      <a:pt x="82" y="55"/>
                    </a:lnTo>
                    <a:lnTo>
                      <a:pt x="80" y="56"/>
                    </a:lnTo>
                    <a:lnTo>
                      <a:pt x="76" y="57"/>
                    </a:lnTo>
                    <a:lnTo>
                      <a:pt x="76" y="61"/>
                    </a:lnTo>
                    <a:lnTo>
                      <a:pt x="75" y="62"/>
                    </a:lnTo>
                    <a:lnTo>
                      <a:pt x="71" y="60"/>
                    </a:lnTo>
                    <a:lnTo>
                      <a:pt x="68" y="57"/>
                    </a:lnTo>
                    <a:lnTo>
                      <a:pt x="63" y="57"/>
                    </a:lnTo>
                    <a:lnTo>
                      <a:pt x="60" y="57"/>
                    </a:lnTo>
                    <a:lnTo>
                      <a:pt x="57" y="61"/>
                    </a:lnTo>
                    <a:lnTo>
                      <a:pt x="49" y="61"/>
                    </a:lnTo>
                    <a:lnTo>
                      <a:pt x="49" y="66"/>
                    </a:lnTo>
                    <a:lnTo>
                      <a:pt x="46" y="66"/>
                    </a:lnTo>
                    <a:lnTo>
                      <a:pt x="43" y="67"/>
                    </a:lnTo>
                    <a:lnTo>
                      <a:pt x="43" y="71"/>
                    </a:lnTo>
                    <a:lnTo>
                      <a:pt x="43" y="72"/>
                    </a:lnTo>
                    <a:lnTo>
                      <a:pt x="43" y="75"/>
                    </a:lnTo>
                    <a:lnTo>
                      <a:pt x="44" y="78"/>
                    </a:lnTo>
                    <a:lnTo>
                      <a:pt x="42" y="79"/>
                    </a:lnTo>
                    <a:lnTo>
                      <a:pt x="36" y="81"/>
                    </a:lnTo>
                    <a:lnTo>
                      <a:pt x="33" y="83"/>
                    </a:lnTo>
                    <a:lnTo>
                      <a:pt x="33" y="88"/>
                    </a:lnTo>
                    <a:lnTo>
                      <a:pt x="35" y="93"/>
                    </a:lnTo>
                    <a:lnTo>
                      <a:pt x="33" y="94"/>
                    </a:lnTo>
                    <a:lnTo>
                      <a:pt x="30" y="94"/>
                    </a:lnTo>
                    <a:lnTo>
                      <a:pt x="27" y="94"/>
                    </a:lnTo>
                    <a:lnTo>
                      <a:pt x="23" y="91"/>
                    </a:lnTo>
                    <a:lnTo>
                      <a:pt x="19" y="89"/>
                    </a:lnTo>
                    <a:lnTo>
                      <a:pt x="17" y="90"/>
                    </a:lnTo>
                    <a:lnTo>
                      <a:pt x="14" y="93"/>
                    </a:lnTo>
                    <a:lnTo>
                      <a:pt x="11" y="94"/>
                    </a:lnTo>
                    <a:lnTo>
                      <a:pt x="10" y="97"/>
                    </a:lnTo>
                    <a:lnTo>
                      <a:pt x="10" y="100"/>
                    </a:lnTo>
                    <a:lnTo>
                      <a:pt x="14" y="102"/>
                    </a:lnTo>
                    <a:lnTo>
                      <a:pt x="14" y="104"/>
                    </a:lnTo>
                    <a:lnTo>
                      <a:pt x="14" y="107"/>
                    </a:lnTo>
                    <a:lnTo>
                      <a:pt x="14" y="112"/>
                    </a:lnTo>
                    <a:lnTo>
                      <a:pt x="12" y="115"/>
                    </a:lnTo>
                    <a:lnTo>
                      <a:pt x="10" y="116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0" y="118"/>
                    </a:lnTo>
                    <a:lnTo>
                      <a:pt x="0" y="121"/>
                    </a:lnTo>
                    <a:lnTo>
                      <a:pt x="0" y="122"/>
                    </a:lnTo>
                    <a:lnTo>
                      <a:pt x="2" y="121"/>
                    </a:lnTo>
                    <a:lnTo>
                      <a:pt x="52" y="120"/>
                    </a:lnTo>
                    <a:lnTo>
                      <a:pt x="50" y="111"/>
                    </a:lnTo>
                    <a:lnTo>
                      <a:pt x="143" y="105"/>
                    </a:lnTo>
                    <a:lnTo>
                      <a:pt x="192" y="100"/>
                    </a:lnTo>
                    <a:lnTo>
                      <a:pt x="198" y="97"/>
                    </a:lnTo>
                    <a:lnTo>
                      <a:pt x="202" y="9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7" name="Freeform 46">
                <a:extLst>
                  <a:ext uri="{FF2B5EF4-FFF2-40B4-BE49-F238E27FC236}">
                    <a16:creationId xmlns:a16="http://schemas.microsoft.com/office/drawing/2014/main" id="{3384A972-4350-E04B-9234-E0982627B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6417" y="2426214"/>
                <a:ext cx="362585" cy="315365"/>
              </a:xfrm>
              <a:custGeom>
                <a:avLst/>
                <a:gdLst>
                  <a:gd name="T0" fmla="*/ 238 w 254"/>
                  <a:gd name="T1" fmla="*/ 190 h 221"/>
                  <a:gd name="T2" fmla="*/ 242 w 254"/>
                  <a:gd name="T3" fmla="*/ 189 h 221"/>
                  <a:gd name="T4" fmla="*/ 244 w 254"/>
                  <a:gd name="T5" fmla="*/ 188 h 221"/>
                  <a:gd name="T6" fmla="*/ 249 w 254"/>
                  <a:gd name="T7" fmla="*/ 187 h 221"/>
                  <a:gd name="T8" fmla="*/ 254 w 254"/>
                  <a:gd name="T9" fmla="*/ 183 h 221"/>
                  <a:gd name="T10" fmla="*/ 254 w 254"/>
                  <a:gd name="T11" fmla="*/ 173 h 221"/>
                  <a:gd name="T12" fmla="*/ 250 w 254"/>
                  <a:gd name="T13" fmla="*/ 168 h 221"/>
                  <a:gd name="T14" fmla="*/ 251 w 254"/>
                  <a:gd name="T15" fmla="*/ 161 h 221"/>
                  <a:gd name="T16" fmla="*/ 243 w 254"/>
                  <a:gd name="T17" fmla="*/ 166 h 221"/>
                  <a:gd name="T18" fmla="*/ 238 w 254"/>
                  <a:gd name="T19" fmla="*/ 156 h 221"/>
                  <a:gd name="T20" fmla="*/ 240 w 254"/>
                  <a:gd name="T21" fmla="*/ 146 h 221"/>
                  <a:gd name="T22" fmla="*/ 232 w 254"/>
                  <a:gd name="T23" fmla="*/ 131 h 221"/>
                  <a:gd name="T24" fmla="*/ 216 w 254"/>
                  <a:gd name="T25" fmla="*/ 124 h 221"/>
                  <a:gd name="T26" fmla="*/ 202 w 254"/>
                  <a:gd name="T27" fmla="*/ 112 h 221"/>
                  <a:gd name="T28" fmla="*/ 204 w 254"/>
                  <a:gd name="T29" fmla="*/ 100 h 221"/>
                  <a:gd name="T30" fmla="*/ 206 w 254"/>
                  <a:gd name="T31" fmla="*/ 91 h 221"/>
                  <a:gd name="T32" fmla="*/ 206 w 254"/>
                  <a:gd name="T33" fmla="*/ 80 h 221"/>
                  <a:gd name="T34" fmla="*/ 196 w 254"/>
                  <a:gd name="T35" fmla="*/ 76 h 221"/>
                  <a:gd name="T36" fmla="*/ 191 w 254"/>
                  <a:gd name="T37" fmla="*/ 81 h 221"/>
                  <a:gd name="T38" fmla="*/ 186 w 254"/>
                  <a:gd name="T39" fmla="*/ 67 h 221"/>
                  <a:gd name="T40" fmla="*/ 163 w 254"/>
                  <a:gd name="T41" fmla="*/ 45 h 221"/>
                  <a:gd name="T42" fmla="*/ 156 w 254"/>
                  <a:gd name="T43" fmla="*/ 22 h 221"/>
                  <a:gd name="T44" fmla="*/ 158 w 254"/>
                  <a:gd name="T45" fmla="*/ 10 h 221"/>
                  <a:gd name="T46" fmla="*/ 0 w 254"/>
                  <a:gd name="T47" fmla="*/ 2 h 221"/>
                  <a:gd name="T48" fmla="*/ 4 w 254"/>
                  <a:gd name="T49" fmla="*/ 6 h 221"/>
                  <a:gd name="T50" fmla="*/ 3 w 254"/>
                  <a:gd name="T51" fmla="*/ 13 h 221"/>
                  <a:gd name="T52" fmla="*/ 5 w 254"/>
                  <a:gd name="T53" fmla="*/ 17 h 221"/>
                  <a:gd name="T54" fmla="*/ 12 w 254"/>
                  <a:gd name="T55" fmla="*/ 25 h 221"/>
                  <a:gd name="T56" fmla="*/ 14 w 254"/>
                  <a:gd name="T57" fmla="*/ 29 h 221"/>
                  <a:gd name="T58" fmla="*/ 20 w 254"/>
                  <a:gd name="T59" fmla="*/ 39 h 221"/>
                  <a:gd name="T60" fmla="*/ 31 w 254"/>
                  <a:gd name="T61" fmla="*/ 39 h 221"/>
                  <a:gd name="T62" fmla="*/ 28 w 254"/>
                  <a:gd name="T63" fmla="*/ 50 h 221"/>
                  <a:gd name="T64" fmla="*/ 31 w 254"/>
                  <a:gd name="T65" fmla="*/ 61 h 221"/>
                  <a:gd name="T66" fmla="*/ 36 w 254"/>
                  <a:gd name="T67" fmla="*/ 69 h 221"/>
                  <a:gd name="T68" fmla="*/ 42 w 254"/>
                  <a:gd name="T69" fmla="*/ 176 h 221"/>
                  <a:gd name="T70" fmla="*/ 215 w 254"/>
                  <a:gd name="T71" fmla="*/ 197 h 221"/>
                  <a:gd name="T72" fmla="*/ 205 w 254"/>
                  <a:gd name="T73" fmla="*/ 221 h 221"/>
                  <a:gd name="T74" fmla="*/ 234 w 254"/>
                  <a:gd name="T75" fmla="*/ 216 h 221"/>
                  <a:gd name="T76" fmla="*/ 237 w 254"/>
                  <a:gd name="T77" fmla="*/ 211 h 221"/>
                  <a:gd name="T78" fmla="*/ 234 w 254"/>
                  <a:gd name="T79" fmla="*/ 206 h 221"/>
                  <a:gd name="T80" fmla="*/ 237 w 254"/>
                  <a:gd name="T81" fmla="*/ 203 h 221"/>
                  <a:gd name="T82" fmla="*/ 238 w 254"/>
                  <a:gd name="T83" fmla="*/ 197 h 221"/>
                  <a:gd name="T84" fmla="*/ 238 w 254"/>
                  <a:gd name="T85" fmla="*/ 193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" h="221">
                    <a:moveTo>
                      <a:pt x="238" y="193"/>
                    </a:moveTo>
                    <a:cubicBezTo>
                      <a:pt x="238" y="190"/>
                      <a:pt x="238" y="190"/>
                      <a:pt x="238" y="190"/>
                    </a:cubicBezTo>
                    <a:cubicBezTo>
                      <a:pt x="238" y="189"/>
                      <a:pt x="238" y="189"/>
                      <a:pt x="238" y="189"/>
                    </a:cubicBezTo>
                    <a:cubicBezTo>
                      <a:pt x="242" y="189"/>
                      <a:pt x="242" y="189"/>
                      <a:pt x="242" y="189"/>
                    </a:cubicBezTo>
                    <a:cubicBezTo>
                      <a:pt x="243" y="189"/>
                      <a:pt x="243" y="189"/>
                      <a:pt x="243" y="189"/>
                    </a:cubicBezTo>
                    <a:cubicBezTo>
                      <a:pt x="244" y="188"/>
                      <a:pt x="244" y="188"/>
                      <a:pt x="244" y="188"/>
                    </a:cubicBezTo>
                    <a:cubicBezTo>
                      <a:pt x="246" y="187"/>
                      <a:pt x="246" y="187"/>
                      <a:pt x="246" y="187"/>
                    </a:cubicBezTo>
                    <a:cubicBezTo>
                      <a:pt x="249" y="187"/>
                      <a:pt x="249" y="187"/>
                      <a:pt x="249" y="187"/>
                    </a:cubicBezTo>
                    <a:cubicBezTo>
                      <a:pt x="252" y="186"/>
                      <a:pt x="252" y="186"/>
                      <a:pt x="252" y="186"/>
                    </a:cubicBezTo>
                    <a:cubicBezTo>
                      <a:pt x="254" y="183"/>
                      <a:pt x="254" y="183"/>
                      <a:pt x="254" y="183"/>
                    </a:cubicBezTo>
                    <a:cubicBezTo>
                      <a:pt x="254" y="177"/>
                      <a:pt x="254" y="177"/>
                      <a:pt x="254" y="177"/>
                    </a:cubicBezTo>
                    <a:cubicBezTo>
                      <a:pt x="254" y="173"/>
                      <a:pt x="254" y="173"/>
                      <a:pt x="254" y="173"/>
                    </a:cubicBezTo>
                    <a:cubicBezTo>
                      <a:pt x="254" y="171"/>
                      <a:pt x="254" y="171"/>
                      <a:pt x="254" y="171"/>
                    </a:cubicBezTo>
                    <a:cubicBezTo>
                      <a:pt x="250" y="168"/>
                      <a:pt x="250" y="168"/>
                      <a:pt x="250" y="168"/>
                    </a:cubicBezTo>
                    <a:cubicBezTo>
                      <a:pt x="250" y="165"/>
                      <a:pt x="250" y="165"/>
                      <a:pt x="250" y="165"/>
                    </a:cubicBezTo>
                    <a:cubicBezTo>
                      <a:pt x="251" y="161"/>
                      <a:pt x="251" y="161"/>
                      <a:pt x="251" y="161"/>
                    </a:cubicBezTo>
                    <a:cubicBezTo>
                      <a:pt x="246" y="161"/>
                      <a:pt x="246" y="161"/>
                      <a:pt x="246" y="161"/>
                    </a:cubicBezTo>
                    <a:cubicBezTo>
                      <a:pt x="243" y="166"/>
                      <a:pt x="243" y="166"/>
                      <a:pt x="243" y="166"/>
                    </a:cubicBezTo>
                    <a:cubicBezTo>
                      <a:pt x="243" y="161"/>
                      <a:pt x="243" y="161"/>
                      <a:pt x="243" y="161"/>
                    </a:cubicBezTo>
                    <a:cubicBezTo>
                      <a:pt x="238" y="156"/>
                      <a:pt x="238" y="156"/>
                      <a:pt x="238" y="156"/>
                    </a:cubicBezTo>
                    <a:cubicBezTo>
                      <a:pt x="239" y="152"/>
                      <a:pt x="239" y="152"/>
                      <a:pt x="239" y="152"/>
                    </a:cubicBezTo>
                    <a:cubicBezTo>
                      <a:pt x="240" y="146"/>
                      <a:pt x="240" y="146"/>
                      <a:pt x="240" y="146"/>
                    </a:cubicBezTo>
                    <a:cubicBezTo>
                      <a:pt x="236" y="135"/>
                      <a:pt x="236" y="135"/>
                      <a:pt x="236" y="135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19" y="122"/>
                      <a:pt x="219" y="122"/>
                      <a:pt x="219" y="122"/>
                    </a:cubicBezTo>
                    <a:cubicBezTo>
                      <a:pt x="216" y="124"/>
                      <a:pt x="216" y="124"/>
                      <a:pt x="216" y="124"/>
                    </a:cubicBezTo>
                    <a:cubicBezTo>
                      <a:pt x="208" y="118"/>
                      <a:pt x="208" y="118"/>
                      <a:pt x="208" y="118"/>
                    </a:cubicBezTo>
                    <a:cubicBezTo>
                      <a:pt x="202" y="112"/>
                      <a:pt x="202" y="112"/>
                      <a:pt x="202" y="112"/>
                    </a:cubicBezTo>
                    <a:cubicBezTo>
                      <a:pt x="202" y="106"/>
                      <a:pt x="202" y="106"/>
                      <a:pt x="202" y="106"/>
                    </a:cubicBezTo>
                    <a:cubicBezTo>
                      <a:pt x="204" y="100"/>
                      <a:pt x="204" y="100"/>
                      <a:pt x="204" y="100"/>
                    </a:cubicBezTo>
                    <a:cubicBezTo>
                      <a:pt x="205" y="96"/>
                      <a:pt x="205" y="96"/>
                      <a:pt x="205" y="96"/>
                    </a:cubicBezTo>
                    <a:cubicBezTo>
                      <a:pt x="206" y="91"/>
                      <a:pt x="206" y="91"/>
                      <a:pt x="206" y="91"/>
                    </a:cubicBezTo>
                    <a:cubicBezTo>
                      <a:pt x="209" y="84"/>
                      <a:pt x="209" y="84"/>
                      <a:pt x="209" y="84"/>
                    </a:cubicBezTo>
                    <a:cubicBezTo>
                      <a:pt x="206" y="80"/>
                      <a:pt x="206" y="80"/>
                      <a:pt x="206" y="80"/>
                    </a:cubicBezTo>
                    <a:cubicBezTo>
                      <a:pt x="202" y="76"/>
                      <a:pt x="202" y="76"/>
                      <a:pt x="202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3" y="78"/>
                      <a:pt x="193" y="78"/>
                      <a:pt x="193" y="78"/>
                    </a:cubicBezTo>
                    <a:cubicBezTo>
                      <a:pt x="191" y="81"/>
                      <a:pt x="191" y="81"/>
                      <a:pt x="191" y="81"/>
                    </a:cubicBezTo>
                    <a:cubicBezTo>
                      <a:pt x="186" y="76"/>
                      <a:pt x="186" y="76"/>
                      <a:pt x="186" y="76"/>
                    </a:cubicBezTo>
                    <a:cubicBezTo>
                      <a:pt x="186" y="67"/>
                      <a:pt x="186" y="67"/>
                      <a:pt x="186" y="67"/>
                    </a:cubicBezTo>
                    <a:cubicBezTo>
                      <a:pt x="181" y="60"/>
                      <a:pt x="181" y="60"/>
                      <a:pt x="181" y="60"/>
                    </a:cubicBezTo>
                    <a:cubicBezTo>
                      <a:pt x="163" y="45"/>
                      <a:pt x="163" y="45"/>
                      <a:pt x="163" y="45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2"/>
                      <a:pt x="156" y="22"/>
                      <a:pt x="156" y="22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4" y="16"/>
                      <a:pt x="5" y="17"/>
                    </a:cubicBezTo>
                    <a:cubicBezTo>
                      <a:pt x="6" y="18"/>
                      <a:pt x="11" y="19"/>
                      <a:pt x="11" y="19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215" y="197"/>
                      <a:pt x="215" y="197"/>
                      <a:pt x="215" y="197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05" y="221"/>
                      <a:pt x="205" y="221"/>
                      <a:pt x="205" y="221"/>
                    </a:cubicBezTo>
                    <a:cubicBezTo>
                      <a:pt x="233" y="219"/>
                      <a:pt x="233" y="219"/>
                      <a:pt x="233" y="219"/>
                    </a:cubicBezTo>
                    <a:cubicBezTo>
                      <a:pt x="234" y="216"/>
                      <a:pt x="234" y="216"/>
                      <a:pt x="234" y="216"/>
                    </a:cubicBezTo>
                    <a:cubicBezTo>
                      <a:pt x="236" y="213"/>
                      <a:pt x="236" y="213"/>
                      <a:pt x="236" y="213"/>
                    </a:cubicBezTo>
                    <a:cubicBezTo>
                      <a:pt x="236" y="213"/>
                      <a:pt x="238" y="212"/>
                      <a:pt x="237" y="211"/>
                    </a:cubicBezTo>
                    <a:cubicBezTo>
                      <a:pt x="237" y="210"/>
                      <a:pt x="235" y="207"/>
                      <a:pt x="235" y="207"/>
                    </a:cubicBezTo>
                    <a:cubicBezTo>
                      <a:pt x="234" y="206"/>
                      <a:pt x="234" y="206"/>
                      <a:pt x="234" y="206"/>
                    </a:cubicBezTo>
                    <a:cubicBezTo>
                      <a:pt x="235" y="204"/>
                      <a:pt x="235" y="204"/>
                      <a:pt x="235" y="204"/>
                    </a:cubicBezTo>
                    <a:cubicBezTo>
                      <a:pt x="237" y="203"/>
                      <a:pt x="237" y="203"/>
                      <a:pt x="237" y="203"/>
                    </a:cubicBezTo>
                    <a:cubicBezTo>
                      <a:pt x="238" y="200"/>
                      <a:pt x="238" y="200"/>
                      <a:pt x="238" y="200"/>
                    </a:cubicBezTo>
                    <a:cubicBezTo>
                      <a:pt x="238" y="197"/>
                      <a:pt x="238" y="197"/>
                      <a:pt x="238" y="197"/>
                    </a:cubicBezTo>
                    <a:cubicBezTo>
                      <a:pt x="238" y="194"/>
                      <a:pt x="238" y="194"/>
                      <a:pt x="238" y="194"/>
                    </a:cubicBezTo>
                    <a:lnTo>
                      <a:pt x="238" y="19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8" name="Freeform 47">
                <a:extLst>
                  <a:ext uri="{FF2B5EF4-FFF2-40B4-BE49-F238E27FC236}">
                    <a16:creationId xmlns:a16="http://schemas.microsoft.com/office/drawing/2014/main" id="{1C448E7B-6914-4A49-B8C1-03A505E64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2332" y="1820781"/>
                <a:ext cx="350780" cy="408119"/>
              </a:xfrm>
              <a:custGeom>
                <a:avLst/>
                <a:gdLst>
                  <a:gd name="T0" fmla="*/ 139 w 208"/>
                  <a:gd name="T1" fmla="*/ 135 h 242"/>
                  <a:gd name="T2" fmla="*/ 144 w 208"/>
                  <a:gd name="T3" fmla="*/ 107 h 242"/>
                  <a:gd name="T4" fmla="*/ 169 w 208"/>
                  <a:gd name="T5" fmla="*/ 80 h 242"/>
                  <a:gd name="T6" fmla="*/ 208 w 208"/>
                  <a:gd name="T7" fmla="*/ 55 h 242"/>
                  <a:gd name="T8" fmla="*/ 183 w 208"/>
                  <a:gd name="T9" fmla="*/ 52 h 242"/>
                  <a:gd name="T10" fmla="*/ 166 w 208"/>
                  <a:gd name="T11" fmla="*/ 52 h 242"/>
                  <a:gd name="T12" fmla="*/ 154 w 208"/>
                  <a:gd name="T13" fmla="*/ 55 h 242"/>
                  <a:gd name="T14" fmla="*/ 147 w 208"/>
                  <a:gd name="T15" fmla="*/ 48 h 242"/>
                  <a:gd name="T16" fmla="*/ 133 w 208"/>
                  <a:gd name="T17" fmla="*/ 45 h 242"/>
                  <a:gd name="T18" fmla="*/ 128 w 208"/>
                  <a:gd name="T19" fmla="*/ 42 h 242"/>
                  <a:gd name="T20" fmla="*/ 114 w 208"/>
                  <a:gd name="T21" fmla="*/ 36 h 242"/>
                  <a:gd name="T22" fmla="*/ 123 w 208"/>
                  <a:gd name="T23" fmla="*/ 36 h 242"/>
                  <a:gd name="T24" fmla="*/ 114 w 208"/>
                  <a:gd name="T25" fmla="*/ 35 h 242"/>
                  <a:gd name="T26" fmla="*/ 105 w 208"/>
                  <a:gd name="T27" fmla="*/ 35 h 242"/>
                  <a:gd name="T28" fmla="*/ 97 w 208"/>
                  <a:gd name="T29" fmla="*/ 39 h 242"/>
                  <a:gd name="T30" fmla="*/ 87 w 208"/>
                  <a:gd name="T31" fmla="*/ 34 h 242"/>
                  <a:gd name="T32" fmla="*/ 80 w 208"/>
                  <a:gd name="T33" fmla="*/ 34 h 242"/>
                  <a:gd name="T34" fmla="*/ 68 w 208"/>
                  <a:gd name="T35" fmla="*/ 24 h 242"/>
                  <a:gd name="T36" fmla="*/ 66 w 208"/>
                  <a:gd name="T37" fmla="*/ 20 h 242"/>
                  <a:gd name="T38" fmla="*/ 58 w 208"/>
                  <a:gd name="T39" fmla="*/ 20 h 242"/>
                  <a:gd name="T40" fmla="*/ 54 w 208"/>
                  <a:gd name="T41" fmla="*/ 16 h 242"/>
                  <a:gd name="T42" fmla="*/ 58 w 208"/>
                  <a:gd name="T43" fmla="*/ 8 h 242"/>
                  <a:gd name="T44" fmla="*/ 60 w 208"/>
                  <a:gd name="T45" fmla="*/ 2 h 242"/>
                  <a:gd name="T46" fmla="*/ 56 w 208"/>
                  <a:gd name="T47" fmla="*/ 0 h 242"/>
                  <a:gd name="T48" fmla="*/ 54 w 208"/>
                  <a:gd name="T49" fmla="*/ 12 h 242"/>
                  <a:gd name="T50" fmla="*/ 0 w 208"/>
                  <a:gd name="T51" fmla="*/ 16 h 242"/>
                  <a:gd name="T52" fmla="*/ 1 w 208"/>
                  <a:gd name="T53" fmla="*/ 23 h 242"/>
                  <a:gd name="T54" fmla="*/ 4 w 208"/>
                  <a:gd name="T55" fmla="*/ 26 h 242"/>
                  <a:gd name="T56" fmla="*/ 3 w 208"/>
                  <a:gd name="T57" fmla="*/ 31 h 242"/>
                  <a:gd name="T58" fmla="*/ 1 w 208"/>
                  <a:gd name="T59" fmla="*/ 34 h 242"/>
                  <a:gd name="T60" fmla="*/ 2 w 208"/>
                  <a:gd name="T61" fmla="*/ 40 h 242"/>
                  <a:gd name="T62" fmla="*/ 1 w 208"/>
                  <a:gd name="T63" fmla="*/ 51 h 242"/>
                  <a:gd name="T64" fmla="*/ 6 w 208"/>
                  <a:gd name="T65" fmla="*/ 64 h 242"/>
                  <a:gd name="T66" fmla="*/ 9 w 208"/>
                  <a:gd name="T67" fmla="*/ 78 h 242"/>
                  <a:gd name="T68" fmla="*/ 10 w 208"/>
                  <a:gd name="T69" fmla="*/ 104 h 242"/>
                  <a:gd name="T70" fmla="*/ 12 w 208"/>
                  <a:gd name="T71" fmla="*/ 114 h 242"/>
                  <a:gd name="T72" fmla="*/ 12 w 208"/>
                  <a:gd name="T73" fmla="*/ 122 h 242"/>
                  <a:gd name="T74" fmla="*/ 17 w 208"/>
                  <a:gd name="T75" fmla="*/ 127 h 242"/>
                  <a:gd name="T76" fmla="*/ 18 w 208"/>
                  <a:gd name="T77" fmla="*/ 136 h 242"/>
                  <a:gd name="T78" fmla="*/ 16 w 208"/>
                  <a:gd name="T79" fmla="*/ 142 h 242"/>
                  <a:gd name="T80" fmla="*/ 17 w 208"/>
                  <a:gd name="T81" fmla="*/ 144 h 242"/>
                  <a:gd name="T82" fmla="*/ 11 w 208"/>
                  <a:gd name="T83" fmla="*/ 150 h 242"/>
                  <a:gd name="T84" fmla="*/ 8 w 208"/>
                  <a:gd name="T85" fmla="*/ 154 h 242"/>
                  <a:gd name="T86" fmla="*/ 9 w 208"/>
                  <a:gd name="T87" fmla="*/ 158 h 242"/>
                  <a:gd name="T88" fmla="*/ 12 w 208"/>
                  <a:gd name="T89" fmla="*/ 163 h 242"/>
                  <a:gd name="T90" fmla="*/ 18 w 208"/>
                  <a:gd name="T91" fmla="*/ 167 h 242"/>
                  <a:gd name="T92" fmla="*/ 18 w 208"/>
                  <a:gd name="T93" fmla="*/ 242 h 242"/>
                  <a:gd name="T94" fmla="*/ 173 w 208"/>
                  <a:gd name="T95" fmla="*/ 233 h 242"/>
                  <a:gd name="T96" fmla="*/ 166 w 208"/>
                  <a:gd name="T97" fmla="*/ 220 h 242"/>
                  <a:gd name="T98" fmla="*/ 157 w 208"/>
                  <a:gd name="T99" fmla="*/ 213 h 242"/>
                  <a:gd name="T100" fmla="*/ 138 w 208"/>
                  <a:gd name="T101" fmla="*/ 197 h 242"/>
                  <a:gd name="T102" fmla="*/ 125 w 208"/>
                  <a:gd name="T103" fmla="*/ 189 h 242"/>
                  <a:gd name="T104" fmla="*/ 128 w 208"/>
                  <a:gd name="T105" fmla="*/ 159 h 242"/>
                  <a:gd name="T106" fmla="*/ 122 w 208"/>
                  <a:gd name="T107" fmla="*/ 154 h 242"/>
                  <a:gd name="T108" fmla="*/ 128 w 208"/>
                  <a:gd name="T109" fmla="*/ 141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08" h="242">
                    <a:moveTo>
                      <a:pt x="128" y="141"/>
                    </a:moveTo>
                    <a:lnTo>
                      <a:pt x="139" y="135"/>
                    </a:lnTo>
                    <a:lnTo>
                      <a:pt x="139" y="111"/>
                    </a:lnTo>
                    <a:lnTo>
                      <a:pt x="144" y="107"/>
                    </a:lnTo>
                    <a:lnTo>
                      <a:pt x="161" y="91"/>
                    </a:lnTo>
                    <a:lnTo>
                      <a:pt x="169" y="80"/>
                    </a:lnTo>
                    <a:lnTo>
                      <a:pt x="185" y="69"/>
                    </a:lnTo>
                    <a:lnTo>
                      <a:pt x="208" y="55"/>
                    </a:lnTo>
                    <a:lnTo>
                      <a:pt x="200" y="53"/>
                    </a:lnTo>
                    <a:lnTo>
                      <a:pt x="183" y="52"/>
                    </a:lnTo>
                    <a:lnTo>
                      <a:pt x="169" y="49"/>
                    </a:lnTo>
                    <a:lnTo>
                      <a:pt x="166" y="52"/>
                    </a:lnTo>
                    <a:lnTo>
                      <a:pt x="162" y="55"/>
                    </a:lnTo>
                    <a:lnTo>
                      <a:pt x="154" y="55"/>
                    </a:lnTo>
                    <a:lnTo>
                      <a:pt x="151" y="51"/>
                    </a:lnTo>
                    <a:lnTo>
                      <a:pt x="147" y="48"/>
                    </a:lnTo>
                    <a:lnTo>
                      <a:pt x="136" y="45"/>
                    </a:lnTo>
                    <a:lnTo>
                      <a:pt x="133" y="45"/>
                    </a:lnTo>
                    <a:lnTo>
                      <a:pt x="129" y="43"/>
                    </a:lnTo>
                    <a:lnTo>
                      <a:pt x="128" y="42"/>
                    </a:lnTo>
                    <a:lnTo>
                      <a:pt x="119" y="41"/>
                    </a:lnTo>
                    <a:lnTo>
                      <a:pt x="114" y="36"/>
                    </a:lnTo>
                    <a:lnTo>
                      <a:pt x="120" y="39"/>
                    </a:lnTo>
                    <a:lnTo>
                      <a:pt x="123" y="36"/>
                    </a:lnTo>
                    <a:lnTo>
                      <a:pt x="119" y="35"/>
                    </a:lnTo>
                    <a:lnTo>
                      <a:pt x="114" y="35"/>
                    </a:lnTo>
                    <a:lnTo>
                      <a:pt x="109" y="35"/>
                    </a:lnTo>
                    <a:lnTo>
                      <a:pt x="105" y="35"/>
                    </a:lnTo>
                    <a:lnTo>
                      <a:pt x="100" y="35"/>
                    </a:lnTo>
                    <a:lnTo>
                      <a:pt x="97" y="39"/>
                    </a:lnTo>
                    <a:lnTo>
                      <a:pt x="93" y="39"/>
                    </a:lnTo>
                    <a:lnTo>
                      <a:pt x="87" y="34"/>
                    </a:lnTo>
                    <a:lnTo>
                      <a:pt x="84" y="34"/>
                    </a:lnTo>
                    <a:lnTo>
                      <a:pt x="80" y="34"/>
                    </a:lnTo>
                    <a:lnTo>
                      <a:pt x="73" y="32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0"/>
                    </a:lnTo>
                    <a:lnTo>
                      <a:pt x="62" y="20"/>
                    </a:lnTo>
                    <a:lnTo>
                      <a:pt x="58" y="20"/>
                    </a:lnTo>
                    <a:lnTo>
                      <a:pt x="55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8" y="8"/>
                    </a:lnTo>
                    <a:lnTo>
                      <a:pt x="62" y="5"/>
                    </a:lnTo>
                    <a:lnTo>
                      <a:pt x="60" y="2"/>
                    </a:lnTo>
                    <a:lnTo>
                      <a:pt x="60" y="2"/>
                    </a:lnTo>
                    <a:lnTo>
                      <a:pt x="56" y="0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2" y="16"/>
                    </a:lnTo>
                    <a:lnTo>
                      <a:pt x="0" y="16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4" y="26"/>
                    </a:lnTo>
                    <a:lnTo>
                      <a:pt x="4" y="30"/>
                    </a:lnTo>
                    <a:lnTo>
                      <a:pt x="3" y="31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3" y="45"/>
                    </a:lnTo>
                    <a:lnTo>
                      <a:pt x="1" y="51"/>
                    </a:lnTo>
                    <a:lnTo>
                      <a:pt x="3" y="56"/>
                    </a:lnTo>
                    <a:lnTo>
                      <a:pt x="6" y="64"/>
                    </a:lnTo>
                    <a:lnTo>
                      <a:pt x="9" y="70"/>
                    </a:lnTo>
                    <a:lnTo>
                      <a:pt x="9" y="78"/>
                    </a:lnTo>
                    <a:lnTo>
                      <a:pt x="10" y="92"/>
                    </a:lnTo>
                    <a:lnTo>
                      <a:pt x="10" y="104"/>
                    </a:lnTo>
                    <a:lnTo>
                      <a:pt x="10" y="112"/>
                    </a:lnTo>
                    <a:lnTo>
                      <a:pt x="12" y="114"/>
                    </a:lnTo>
                    <a:lnTo>
                      <a:pt x="12" y="116"/>
                    </a:lnTo>
                    <a:lnTo>
                      <a:pt x="12" y="122"/>
                    </a:lnTo>
                    <a:lnTo>
                      <a:pt x="15" y="124"/>
                    </a:lnTo>
                    <a:lnTo>
                      <a:pt x="17" y="127"/>
                    </a:lnTo>
                    <a:lnTo>
                      <a:pt x="18" y="132"/>
                    </a:lnTo>
                    <a:lnTo>
                      <a:pt x="18" y="136"/>
                    </a:lnTo>
                    <a:lnTo>
                      <a:pt x="18" y="141"/>
                    </a:lnTo>
                    <a:lnTo>
                      <a:pt x="16" y="142"/>
                    </a:lnTo>
                    <a:lnTo>
                      <a:pt x="16" y="142"/>
                    </a:lnTo>
                    <a:lnTo>
                      <a:pt x="17" y="144"/>
                    </a:lnTo>
                    <a:lnTo>
                      <a:pt x="13" y="147"/>
                    </a:lnTo>
                    <a:lnTo>
                      <a:pt x="11" y="150"/>
                    </a:lnTo>
                    <a:lnTo>
                      <a:pt x="8" y="152"/>
                    </a:lnTo>
                    <a:lnTo>
                      <a:pt x="8" y="154"/>
                    </a:lnTo>
                    <a:lnTo>
                      <a:pt x="8" y="156"/>
                    </a:lnTo>
                    <a:lnTo>
                      <a:pt x="9" y="158"/>
                    </a:lnTo>
                    <a:lnTo>
                      <a:pt x="12" y="160"/>
                    </a:lnTo>
                    <a:lnTo>
                      <a:pt x="12" y="163"/>
                    </a:lnTo>
                    <a:lnTo>
                      <a:pt x="17" y="164"/>
                    </a:lnTo>
                    <a:lnTo>
                      <a:pt x="18" y="167"/>
                    </a:lnTo>
                    <a:lnTo>
                      <a:pt x="21" y="169"/>
                    </a:lnTo>
                    <a:lnTo>
                      <a:pt x="18" y="242"/>
                    </a:lnTo>
                    <a:lnTo>
                      <a:pt x="172" y="239"/>
                    </a:lnTo>
                    <a:lnTo>
                      <a:pt x="173" y="233"/>
                    </a:lnTo>
                    <a:lnTo>
                      <a:pt x="172" y="227"/>
                    </a:lnTo>
                    <a:lnTo>
                      <a:pt x="166" y="220"/>
                    </a:lnTo>
                    <a:lnTo>
                      <a:pt x="160" y="216"/>
                    </a:lnTo>
                    <a:lnTo>
                      <a:pt x="157" y="213"/>
                    </a:lnTo>
                    <a:lnTo>
                      <a:pt x="150" y="204"/>
                    </a:lnTo>
                    <a:lnTo>
                      <a:pt x="138" y="197"/>
                    </a:lnTo>
                    <a:lnTo>
                      <a:pt x="130" y="193"/>
                    </a:lnTo>
                    <a:lnTo>
                      <a:pt x="125" y="189"/>
                    </a:lnTo>
                    <a:lnTo>
                      <a:pt x="126" y="174"/>
                    </a:lnTo>
                    <a:lnTo>
                      <a:pt x="128" y="159"/>
                    </a:lnTo>
                    <a:lnTo>
                      <a:pt x="126" y="159"/>
                    </a:lnTo>
                    <a:lnTo>
                      <a:pt x="122" y="154"/>
                    </a:lnTo>
                    <a:lnTo>
                      <a:pt x="126" y="145"/>
                    </a:lnTo>
                    <a:lnTo>
                      <a:pt x="128" y="14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59" name="Line 48">
                <a:extLst>
                  <a:ext uri="{FF2B5EF4-FFF2-40B4-BE49-F238E27FC236}">
                    <a16:creationId xmlns:a16="http://schemas.microsoft.com/office/drawing/2014/main" id="{A5F02120-43E2-3245-8904-12E14269F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1808" y="2014722"/>
                <a:ext cx="0" cy="0"/>
              </a:xfrm>
              <a:prstGeom prst="lin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0" name="Line 49">
                <a:extLst>
                  <a:ext uri="{FF2B5EF4-FFF2-40B4-BE49-F238E27FC236}">
                    <a16:creationId xmlns:a16="http://schemas.microsoft.com/office/drawing/2014/main" id="{3A0A1572-69AD-A640-8B7F-910399B52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1808" y="2014722"/>
                <a:ext cx="0" cy="0"/>
              </a:xfrm>
              <a:prstGeom prst="line">
                <a:avLst/>
              </a:pr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1" name="Freeform 50">
                <a:extLst>
                  <a:ext uri="{FF2B5EF4-FFF2-40B4-BE49-F238E27FC236}">
                    <a16:creationId xmlns:a16="http://schemas.microsoft.com/office/drawing/2014/main" id="{3F07C73A-5B3B-C44A-9A63-80F8E870B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444" y="1940519"/>
                <a:ext cx="409805" cy="386196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2" name="Freeform 51">
                <a:extLst>
                  <a:ext uri="{FF2B5EF4-FFF2-40B4-BE49-F238E27FC236}">
                    <a16:creationId xmlns:a16="http://schemas.microsoft.com/office/drawing/2014/main" id="{E8AF0663-1BC8-5E47-977B-C9FE77DBB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079" y="1986053"/>
                <a:ext cx="286695" cy="305247"/>
              </a:xfrm>
              <a:custGeom>
                <a:avLst/>
                <a:gdLst>
                  <a:gd name="T0" fmla="*/ 175 w 201"/>
                  <a:gd name="T1" fmla="*/ 65 h 213"/>
                  <a:gd name="T2" fmla="*/ 172 w 201"/>
                  <a:gd name="T3" fmla="*/ 53 h 213"/>
                  <a:gd name="T4" fmla="*/ 157 w 201"/>
                  <a:gd name="T5" fmla="*/ 44 h 213"/>
                  <a:gd name="T6" fmla="*/ 140 w 201"/>
                  <a:gd name="T7" fmla="*/ 42 h 213"/>
                  <a:gd name="T8" fmla="*/ 125 w 201"/>
                  <a:gd name="T9" fmla="*/ 36 h 213"/>
                  <a:gd name="T10" fmla="*/ 103 w 201"/>
                  <a:gd name="T11" fmla="*/ 30 h 213"/>
                  <a:gd name="T12" fmla="*/ 93 w 201"/>
                  <a:gd name="T13" fmla="*/ 27 h 213"/>
                  <a:gd name="T14" fmla="*/ 82 w 201"/>
                  <a:gd name="T15" fmla="*/ 20 h 213"/>
                  <a:gd name="T16" fmla="*/ 78 w 201"/>
                  <a:gd name="T17" fmla="*/ 18 h 213"/>
                  <a:gd name="T18" fmla="*/ 70 w 201"/>
                  <a:gd name="T19" fmla="*/ 17 h 213"/>
                  <a:gd name="T20" fmla="*/ 67 w 201"/>
                  <a:gd name="T21" fmla="*/ 15 h 213"/>
                  <a:gd name="T22" fmla="*/ 70 w 201"/>
                  <a:gd name="T23" fmla="*/ 2 h 213"/>
                  <a:gd name="T24" fmla="*/ 61 w 201"/>
                  <a:gd name="T25" fmla="*/ 3 h 213"/>
                  <a:gd name="T26" fmla="*/ 47 w 201"/>
                  <a:gd name="T27" fmla="*/ 9 h 213"/>
                  <a:gd name="T28" fmla="*/ 33 w 201"/>
                  <a:gd name="T29" fmla="*/ 16 h 213"/>
                  <a:gd name="T30" fmla="*/ 21 w 201"/>
                  <a:gd name="T31" fmla="*/ 15 h 213"/>
                  <a:gd name="T32" fmla="*/ 5 w 201"/>
                  <a:gd name="T33" fmla="*/ 55 h 213"/>
                  <a:gd name="T34" fmla="*/ 7 w 201"/>
                  <a:gd name="T35" fmla="*/ 72 h 213"/>
                  <a:gd name="T36" fmla="*/ 10 w 201"/>
                  <a:gd name="T37" fmla="*/ 112 h 213"/>
                  <a:gd name="T38" fmla="*/ 42 w 201"/>
                  <a:gd name="T39" fmla="*/ 135 h 213"/>
                  <a:gd name="T40" fmla="*/ 60 w 201"/>
                  <a:gd name="T41" fmla="*/ 152 h 213"/>
                  <a:gd name="T42" fmla="*/ 63 w 201"/>
                  <a:gd name="T43" fmla="*/ 173 h 213"/>
                  <a:gd name="T44" fmla="*/ 65 w 201"/>
                  <a:gd name="T45" fmla="*/ 187 h 213"/>
                  <a:gd name="T46" fmla="*/ 67 w 201"/>
                  <a:gd name="T47" fmla="*/ 203 h 213"/>
                  <a:gd name="T48" fmla="*/ 82 w 201"/>
                  <a:gd name="T49" fmla="*/ 209 h 213"/>
                  <a:gd name="T50" fmla="*/ 184 w 201"/>
                  <a:gd name="T51" fmla="*/ 195 h 213"/>
                  <a:gd name="T52" fmla="*/ 178 w 201"/>
                  <a:gd name="T53" fmla="*/ 172 h 213"/>
                  <a:gd name="T54" fmla="*/ 182 w 201"/>
                  <a:gd name="T55" fmla="*/ 155 h 213"/>
                  <a:gd name="T56" fmla="*/ 182 w 201"/>
                  <a:gd name="T57" fmla="*/ 140 h 213"/>
                  <a:gd name="T58" fmla="*/ 184 w 201"/>
                  <a:gd name="T59" fmla="*/ 131 h 213"/>
                  <a:gd name="T60" fmla="*/ 186 w 201"/>
                  <a:gd name="T61" fmla="*/ 121 h 213"/>
                  <a:gd name="T62" fmla="*/ 188 w 201"/>
                  <a:gd name="T63" fmla="*/ 105 h 213"/>
                  <a:gd name="T64" fmla="*/ 197 w 201"/>
                  <a:gd name="T65" fmla="*/ 85 h 213"/>
                  <a:gd name="T66" fmla="*/ 201 w 201"/>
                  <a:gd name="T67" fmla="*/ 79 h 213"/>
                  <a:gd name="T68" fmla="*/ 201 w 201"/>
                  <a:gd name="T69" fmla="*/ 73 h 213"/>
                  <a:gd name="T70" fmla="*/ 194 w 201"/>
                  <a:gd name="T71" fmla="*/ 79 h 213"/>
                  <a:gd name="T72" fmla="*/ 187 w 201"/>
                  <a:gd name="T73" fmla="*/ 92 h 213"/>
                  <a:gd name="T74" fmla="*/ 177 w 201"/>
                  <a:gd name="T75" fmla="*/ 101 h 213"/>
                  <a:gd name="T76" fmla="*/ 168 w 201"/>
                  <a:gd name="T77" fmla="*/ 107 h 213"/>
                  <a:gd name="T78" fmla="*/ 174 w 201"/>
                  <a:gd name="T79" fmla="*/ 93 h 213"/>
                  <a:gd name="T80" fmla="*/ 179 w 201"/>
                  <a:gd name="T81" fmla="*/ 87 h 213"/>
                  <a:gd name="T82" fmla="*/ 180 w 201"/>
                  <a:gd name="T83" fmla="*/ 7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1" h="213">
                    <a:moveTo>
                      <a:pt x="178" y="69"/>
                    </a:moveTo>
                    <a:cubicBezTo>
                      <a:pt x="177" y="68"/>
                      <a:pt x="177" y="68"/>
                      <a:pt x="177" y="68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2"/>
                      <a:pt x="176" y="62"/>
                      <a:pt x="176" y="62"/>
                    </a:cubicBezTo>
                    <a:cubicBezTo>
                      <a:pt x="175" y="56"/>
                      <a:pt x="175" y="56"/>
                      <a:pt x="175" y="56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4" y="45"/>
                      <a:pt x="164" y="45"/>
                      <a:pt x="164" y="45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0" y="42"/>
                      <a:pt x="140" y="42"/>
                      <a:pt x="140" y="42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1" y="39"/>
                      <a:pt x="131" y="39"/>
                      <a:pt x="131" y="39"/>
                    </a:cubicBezTo>
                    <a:cubicBezTo>
                      <a:pt x="125" y="36"/>
                      <a:pt x="125" y="36"/>
                      <a:pt x="125" y="36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89" y="22"/>
                      <a:pt x="89" y="22"/>
                      <a:pt x="89" y="22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5"/>
                      <a:pt x="67" y="15"/>
                      <a:pt x="67" y="15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5" y="72"/>
                      <a:pt x="5" y="72"/>
                      <a:pt x="5" y="72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5" y="89"/>
                      <a:pt x="5" y="89"/>
                      <a:pt x="5" y="89"/>
                    </a:cubicBezTo>
                    <a:cubicBezTo>
                      <a:pt x="4" y="107"/>
                      <a:pt x="4" y="107"/>
                      <a:pt x="4" y="107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33" y="125"/>
                      <a:pt x="33" y="125"/>
                      <a:pt x="33" y="12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9"/>
                      <a:pt x="61" y="159"/>
                      <a:pt x="61" y="159"/>
                    </a:cubicBezTo>
                    <a:cubicBezTo>
                      <a:pt x="60" y="166"/>
                      <a:pt x="60" y="166"/>
                      <a:pt x="60" y="166"/>
                    </a:cubicBezTo>
                    <a:cubicBezTo>
                      <a:pt x="63" y="173"/>
                      <a:pt x="63" y="173"/>
                      <a:pt x="63" y="173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83"/>
                      <a:pt x="65" y="183"/>
                      <a:pt x="65" y="183"/>
                    </a:cubicBezTo>
                    <a:cubicBezTo>
                      <a:pt x="65" y="187"/>
                      <a:pt x="65" y="187"/>
                      <a:pt x="65" y="187"/>
                    </a:cubicBezTo>
                    <a:cubicBezTo>
                      <a:pt x="65" y="193"/>
                      <a:pt x="65" y="193"/>
                      <a:pt x="65" y="193"/>
                    </a:cubicBezTo>
                    <a:cubicBezTo>
                      <a:pt x="67" y="198"/>
                      <a:pt x="67" y="198"/>
                      <a:pt x="67" y="198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72" y="203"/>
                      <a:pt x="76" y="207"/>
                      <a:pt x="77" y="207"/>
                    </a:cubicBezTo>
                    <a:cubicBezTo>
                      <a:pt x="78" y="207"/>
                      <a:pt x="82" y="209"/>
                      <a:pt x="82" y="209"/>
                    </a:cubicBezTo>
                    <a:cubicBezTo>
                      <a:pt x="85" y="213"/>
                      <a:pt x="85" y="213"/>
                      <a:pt x="85" y="213"/>
                    </a:cubicBezTo>
                    <a:cubicBezTo>
                      <a:pt x="184" y="207"/>
                      <a:pt x="184" y="207"/>
                      <a:pt x="184" y="207"/>
                    </a:cubicBezTo>
                    <a:cubicBezTo>
                      <a:pt x="184" y="195"/>
                      <a:pt x="184" y="195"/>
                      <a:pt x="184" y="195"/>
                    </a:cubicBezTo>
                    <a:cubicBezTo>
                      <a:pt x="184" y="191"/>
                      <a:pt x="184" y="191"/>
                      <a:pt x="184" y="191"/>
                    </a:cubicBezTo>
                    <a:cubicBezTo>
                      <a:pt x="179" y="179"/>
                      <a:pt x="179" y="179"/>
                      <a:pt x="179" y="179"/>
                    </a:cubicBezTo>
                    <a:cubicBezTo>
                      <a:pt x="178" y="172"/>
                      <a:pt x="178" y="172"/>
                      <a:pt x="178" y="172"/>
                    </a:cubicBezTo>
                    <a:cubicBezTo>
                      <a:pt x="179" y="164"/>
                      <a:pt x="179" y="164"/>
                      <a:pt x="179" y="164"/>
                    </a:cubicBezTo>
                    <a:cubicBezTo>
                      <a:pt x="181" y="158"/>
                      <a:pt x="181" y="158"/>
                      <a:pt x="181" y="158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4" y="152"/>
                      <a:pt x="184" y="152"/>
                      <a:pt x="184" y="152"/>
                    </a:cubicBezTo>
                    <a:cubicBezTo>
                      <a:pt x="182" y="147"/>
                      <a:pt x="182" y="147"/>
                      <a:pt x="182" y="147"/>
                    </a:cubicBezTo>
                    <a:cubicBezTo>
                      <a:pt x="182" y="140"/>
                      <a:pt x="182" y="140"/>
                      <a:pt x="182" y="140"/>
                    </a:cubicBezTo>
                    <a:cubicBezTo>
                      <a:pt x="182" y="136"/>
                      <a:pt x="182" y="136"/>
                      <a:pt x="182" y="136"/>
                    </a:cubicBezTo>
                    <a:cubicBezTo>
                      <a:pt x="184" y="133"/>
                      <a:pt x="184" y="133"/>
                      <a:pt x="184" y="133"/>
                    </a:cubicBezTo>
                    <a:cubicBezTo>
                      <a:pt x="184" y="131"/>
                      <a:pt x="184" y="131"/>
                      <a:pt x="184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188" y="125"/>
                      <a:pt x="188" y="125"/>
                      <a:pt x="188" y="125"/>
                    </a:cubicBezTo>
                    <a:cubicBezTo>
                      <a:pt x="186" y="121"/>
                      <a:pt x="186" y="121"/>
                      <a:pt x="186" y="121"/>
                    </a:cubicBezTo>
                    <a:cubicBezTo>
                      <a:pt x="186" y="118"/>
                      <a:pt x="186" y="118"/>
                      <a:pt x="186" y="118"/>
                    </a:cubicBezTo>
                    <a:cubicBezTo>
                      <a:pt x="187" y="110"/>
                      <a:pt x="187" y="110"/>
                      <a:pt x="187" y="110"/>
                    </a:cubicBezTo>
                    <a:cubicBezTo>
                      <a:pt x="188" y="105"/>
                      <a:pt x="188" y="105"/>
                      <a:pt x="188" y="105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7" y="85"/>
                      <a:pt x="197" y="85"/>
                      <a:pt x="197" y="85"/>
                    </a:cubicBezTo>
                    <a:cubicBezTo>
                      <a:pt x="197" y="82"/>
                      <a:pt x="197" y="82"/>
                      <a:pt x="197" y="82"/>
                    </a:cubicBezTo>
                    <a:cubicBezTo>
                      <a:pt x="201" y="81"/>
                      <a:pt x="201" y="81"/>
                      <a:pt x="201" y="81"/>
                    </a:cubicBezTo>
                    <a:cubicBezTo>
                      <a:pt x="201" y="79"/>
                      <a:pt x="201" y="79"/>
                      <a:pt x="201" y="79"/>
                    </a:cubicBezTo>
                    <a:cubicBezTo>
                      <a:pt x="201" y="77"/>
                      <a:pt x="201" y="77"/>
                      <a:pt x="201" y="77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3"/>
                      <a:pt x="201" y="73"/>
                      <a:pt x="201" y="73"/>
                    </a:cubicBezTo>
                    <a:cubicBezTo>
                      <a:pt x="201" y="71"/>
                      <a:pt x="201" y="71"/>
                      <a:pt x="201" y="71"/>
                    </a:cubicBezTo>
                    <a:cubicBezTo>
                      <a:pt x="197" y="75"/>
                      <a:pt x="197" y="75"/>
                      <a:pt x="197" y="75"/>
                    </a:cubicBezTo>
                    <a:cubicBezTo>
                      <a:pt x="194" y="79"/>
                      <a:pt x="194" y="79"/>
                      <a:pt x="194" y="79"/>
                    </a:cubicBezTo>
                    <a:cubicBezTo>
                      <a:pt x="193" y="84"/>
                      <a:pt x="193" y="84"/>
                      <a:pt x="193" y="84"/>
                    </a:cubicBezTo>
                    <a:cubicBezTo>
                      <a:pt x="190" y="90"/>
                      <a:pt x="190" y="90"/>
                      <a:pt x="190" y="90"/>
                    </a:cubicBezTo>
                    <a:cubicBezTo>
                      <a:pt x="187" y="92"/>
                      <a:pt x="187" y="92"/>
                      <a:pt x="187" y="92"/>
                    </a:cubicBezTo>
                    <a:cubicBezTo>
                      <a:pt x="181" y="95"/>
                      <a:pt x="181" y="95"/>
                      <a:pt x="181" y="95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7" y="101"/>
                      <a:pt x="177" y="101"/>
                      <a:pt x="177" y="101"/>
                    </a:cubicBezTo>
                    <a:cubicBezTo>
                      <a:pt x="175" y="105"/>
                      <a:pt x="175" y="105"/>
                      <a:pt x="175" y="105"/>
                    </a:cubicBezTo>
                    <a:cubicBezTo>
                      <a:pt x="171" y="110"/>
                      <a:pt x="171" y="110"/>
                      <a:pt x="171" y="110"/>
                    </a:cubicBezTo>
                    <a:cubicBezTo>
                      <a:pt x="168" y="107"/>
                      <a:pt x="168" y="107"/>
                      <a:pt x="168" y="107"/>
                    </a:cubicBezTo>
                    <a:cubicBezTo>
                      <a:pt x="171" y="103"/>
                      <a:pt x="171" y="103"/>
                      <a:pt x="171" y="103"/>
                    </a:cubicBezTo>
                    <a:cubicBezTo>
                      <a:pt x="173" y="96"/>
                      <a:pt x="173" y="96"/>
                      <a:pt x="173" y="96"/>
                    </a:cubicBezTo>
                    <a:cubicBezTo>
                      <a:pt x="174" y="93"/>
                      <a:pt x="174" y="93"/>
                      <a:pt x="174" y="93"/>
                    </a:cubicBezTo>
                    <a:cubicBezTo>
                      <a:pt x="175" y="91"/>
                      <a:pt x="175" y="91"/>
                      <a:pt x="175" y="91"/>
                    </a:cubicBezTo>
                    <a:cubicBezTo>
                      <a:pt x="177" y="89"/>
                      <a:pt x="177" y="89"/>
                      <a:pt x="177" y="89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80" y="85"/>
                      <a:pt x="180" y="85"/>
                      <a:pt x="180" y="85"/>
                    </a:cubicBezTo>
                    <a:cubicBezTo>
                      <a:pt x="179" y="80"/>
                      <a:pt x="179" y="80"/>
                      <a:pt x="179" y="80"/>
                    </a:cubicBezTo>
                    <a:cubicBezTo>
                      <a:pt x="180" y="78"/>
                      <a:pt x="180" y="78"/>
                      <a:pt x="180" y="78"/>
                    </a:cubicBezTo>
                    <a:cubicBezTo>
                      <a:pt x="179" y="76"/>
                      <a:pt x="179" y="76"/>
                      <a:pt x="179" y="76"/>
                    </a:cubicBezTo>
                    <a:lnTo>
                      <a:pt x="178" y="6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3" name="Freeform 52">
                <a:extLst>
                  <a:ext uri="{FF2B5EF4-FFF2-40B4-BE49-F238E27FC236}">
                    <a16:creationId xmlns:a16="http://schemas.microsoft.com/office/drawing/2014/main" id="{7EA1111D-9536-714D-9D6E-AE977D615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8003" y="2274434"/>
                <a:ext cx="229357" cy="263085"/>
              </a:xfrm>
              <a:custGeom>
                <a:avLst/>
                <a:gdLst>
                  <a:gd name="T0" fmla="*/ 114 w 136"/>
                  <a:gd name="T1" fmla="*/ 8 h 156"/>
                  <a:gd name="T2" fmla="*/ 101 w 136"/>
                  <a:gd name="T3" fmla="*/ 17 h 156"/>
                  <a:gd name="T4" fmla="*/ 93 w 136"/>
                  <a:gd name="T5" fmla="*/ 22 h 156"/>
                  <a:gd name="T6" fmla="*/ 88 w 136"/>
                  <a:gd name="T7" fmla="*/ 27 h 156"/>
                  <a:gd name="T8" fmla="*/ 82 w 136"/>
                  <a:gd name="T9" fmla="*/ 27 h 156"/>
                  <a:gd name="T10" fmla="*/ 74 w 136"/>
                  <a:gd name="T11" fmla="*/ 33 h 156"/>
                  <a:gd name="T12" fmla="*/ 69 w 136"/>
                  <a:gd name="T13" fmla="*/ 33 h 156"/>
                  <a:gd name="T14" fmla="*/ 65 w 136"/>
                  <a:gd name="T15" fmla="*/ 31 h 156"/>
                  <a:gd name="T16" fmla="*/ 60 w 136"/>
                  <a:gd name="T17" fmla="*/ 29 h 156"/>
                  <a:gd name="T18" fmla="*/ 55 w 136"/>
                  <a:gd name="T19" fmla="*/ 27 h 156"/>
                  <a:gd name="T20" fmla="*/ 47 w 136"/>
                  <a:gd name="T21" fmla="*/ 23 h 156"/>
                  <a:gd name="T22" fmla="*/ 0 w 136"/>
                  <a:gd name="T23" fmla="*/ 28 h 156"/>
                  <a:gd name="T24" fmla="*/ 16 w 136"/>
                  <a:gd name="T25" fmla="*/ 136 h 156"/>
                  <a:gd name="T26" fmla="*/ 22 w 136"/>
                  <a:gd name="T27" fmla="*/ 133 h 156"/>
                  <a:gd name="T28" fmla="*/ 31 w 136"/>
                  <a:gd name="T29" fmla="*/ 140 h 156"/>
                  <a:gd name="T30" fmla="*/ 34 w 136"/>
                  <a:gd name="T31" fmla="*/ 146 h 156"/>
                  <a:gd name="T32" fmla="*/ 42 w 136"/>
                  <a:gd name="T33" fmla="*/ 148 h 156"/>
                  <a:gd name="T34" fmla="*/ 46 w 136"/>
                  <a:gd name="T35" fmla="*/ 151 h 156"/>
                  <a:gd name="T36" fmla="*/ 49 w 136"/>
                  <a:gd name="T37" fmla="*/ 149 h 156"/>
                  <a:gd name="T38" fmla="*/ 52 w 136"/>
                  <a:gd name="T39" fmla="*/ 146 h 156"/>
                  <a:gd name="T40" fmla="*/ 60 w 136"/>
                  <a:gd name="T41" fmla="*/ 150 h 156"/>
                  <a:gd name="T42" fmla="*/ 67 w 136"/>
                  <a:gd name="T43" fmla="*/ 148 h 156"/>
                  <a:gd name="T44" fmla="*/ 71 w 136"/>
                  <a:gd name="T45" fmla="*/ 144 h 156"/>
                  <a:gd name="T46" fmla="*/ 75 w 136"/>
                  <a:gd name="T47" fmla="*/ 146 h 156"/>
                  <a:gd name="T48" fmla="*/ 83 w 136"/>
                  <a:gd name="T49" fmla="*/ 155 h 156"/>
                  <a:gd name="T50" fmla="*/ 85 w 136"/>
                  <a:gd name="T51" fmla="*/ 156 h 156"/>
                  <a:gd name="T52" fmla="*/ 92 w 136"/>
                  <a:gd name="T53" fmla="*/ 149 h 156"/>
                  <a:gd name="T54" fmla="*/ 94 w 136"/>
                  <a:gd name="T55" fmla="*/ 142 h 156"/>
                  <a:gd name="T56" fmla="*/ 100 w 136"/>
                  <a:gd name="T57" fmla="*/ 128 h 156"/>
                  <a:gd name="T58" fmla="*/ 105 w 136"/>
                  <a:gd name="T59" fmla="*/ 130 h 156"/>
                  <a:gd name="T60" fmla="*/ 109 w 136"/>
                  <a:gd name="T61" fmla="*/ 116 h 156"/>
                  <a:gd name="T62" fmla="*/ 118 w 136"/>
                  <a:gd name="T63" fmla="*/ 110 h 156"/>
                  <a:gd name="T64" fmla="*/ 129 w 136"/>
                  <a:gd name="T65" fmla="*/ 99 h 156"/>
                  <a:gd name="T66" fmla="*/ 131 w 136"/>
                  <a:gd name="T67" fmla="*/ 91 h 156"/>
                  <a:gd name="T68" fmla="*/ 132 w 136"/>
                  <a:gd name="T69" fmla="*/ 77 h 156"/>
                  <a:gd name="T70" fmla="*/ 133 w 136"/>
                  <a:gd name="T71" fmla="*/ 70 h 156"/>
                  <a:gd name="T72" fmla="*/ 133 w 136"/>
                  <a:gd name="T73" fmla="*/ 61 h 156"/>
                  <a:gd name="T74" fmla="*/ 133 w 136"/>
                  <a:gd name="T75" fmla="*/ 55 h 156"/>
                  <a:gd name="T76" fmla="*/ 126 w 136"/>
                  <a:gd name="T7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6">
                    <a:moveTo>
                      <a:pt x="121" y="5"/>
                    </a:moveTo>
                    <a:lnTo>
                      <a:pt x="114" y="8"/>
                    </a:lnTo>
                    <a:lnTo>
                      <a:pt x="108" y="13"/>
                    </a:lnTo>
                    <a:lnTo>
                      <a:pt x="101" y="17"/>
                    </a:lnTo>
                    <a:lnTo>
                      <a:pt x="96" y="21"/>
                    </a:lnTo>
                    <a:lnTo>
                      <a:pt x="93" y="22"/>
                    </a:lnTo>
                    <a:lnTo>
                      <a:pt x="91" y="24"/>
                    </a:lnTo>
                    <a:lnTo>
                      <a:pt x="88" y="27"/>
                    </a:lnTo>
                    <a:lnTo>
                      <a:pt x="85" y="27"/>
                    </a:lnTo>
                    <a:lnTo>
                      <a:pt x="82" y="27"/>
                    </a:lnTo>
                    <a:lnTo>
                      <a:pt x="78" y="29"/>
                    </a:lnTo>
                    <a:lnTo>
                      <a:pt x="74" y="33"/>
                    </a:lnTo>
                    <a:lnTo>
                      <a:pt x="71" y="33"/>
                    </a:lnTo>
                    <a:lnTo>
                      <a:pt x="69" y="33"/>
                    </a:lnTo>
                    <a:lnTo>
                      <a:pt x="68" y="33"/>
                    </a:lnTo>
                    <a:lnTo>
                      <a:pt x="65" y="31"/>
                    </a:lnTo>
                    <a:lnTo>
                      <a:pt x="62" y="28"/>
                    </a:lnTo>
                    <a:lnTo>
                      <a:pt x="60" y="29"/>
                    </a:lnTo>
                    <a:lnTo>
                      <a:pt x="56" y="28"/>
                    </a:lnTo>
                    <a:lnTo>
                      <a:pt x="55" y="27"/>
                    </a:lnTo>
                    <a:lnTo>
                      <a:pt x="51" y="24"/>
                    </a:lnTo>
                    <a:lnTo>
                      <a:pt x="47" y="23"/>
                    </a:lnTo>
                    <a:lnTo>
                      <a:pt x="39" y="22"/>
                    </a:lnTo>
                    <a:lnTo>
                      <a:pt x="0" y="28"/>
                    </a:lnTo>
                    <a:lnTo>
                      <a:pt x="11" y="134"/>
                    </a:lnTo>
                    <a:lnTo>
                      <a:pt x="16" y="136"/>
                    </a:lnTo>
                    <a:lnTo>
                      <a:pt x="21" y="134"/>
                    </a:lnTo>
                    <a:lnTo>
                      <a:pt x="22" y="133"/>
                    </a:lnTo>
                    <a:lnTo>
                      <a:pt x="27" y="137"/>
                    </a:lnTo>
                    <a:lnTo>
                      <a:pt x="31" y="140"/>
                    </a:lnTo>
                    <a:lnTo>
                      <a:pt x="33" y="144"/>
                    </a:lnTo>
                    <a:lnTo>
                      <a:pt x="34" y="146"/>
                    </a:lnTo>
                    <a:lnTo>
                      <a:pt x="39" y="147"/>
                    </a:lnTo>
                    <a:lnTo>
                      <a:pt x="42" y="148"/>
                    </a:lnTo>
                    <a:lnTo>
                      <a:pt x="44" y="149"/>
                    </a:lnTo>
                    <a:lnTo>
                      <a:pt x="46" y="151"/>
                    </a:lnTo>
                    <a:lnTo>
                      <a:pt x="49" y="150"/>
                    </a:lnTo>
                    <a:lnTo>
                      <a:pt x="49" y="149"/>
                    </a:lnTo>
                    <a:lnTo>
                      <a:pt x="51" y="147"/>
                    </a:lnTo>
                    <a:lnTo>
                      <a:pt x="52" y="146"/>
                    </a:lnTo>
                    <a:lnTo>
                      <a:pt x="55" y="148"/>
                    </a:lnTo>
                    <a:lnTo>
                      <a:pt x="60" y="150"/>
                    </a:lnTo>
                    <a:lnTo>
                      <a:pt x="66" y="149"/>
                    </a:lnTo>
                    <a:lnTo>
                      <a:pt x="67" y="148"/>
                    </a:lnTo>
                    <a:lnTo>
                      <a:pt x="69" y="145"/>
                    </a:lnTo>
                    <a:lnTo>
                      <a:pt x="71" y="144"/>
                    </a:lnTo>
                    <a:lnTo>
                      <a:pt x="72" y="143"/>
                    </a:lnTo>
                    <a:lnTo>
                      <a:pt x="75" y="146"/>
                    </a:lnTo>
                    <a:lnTo>
                      <a:pt x="79" y="151"/>
                    </a:lnTo>
                    <a:lnTo>
                      <a:pt x="83" y="155"/>
                    </a:lnTo>
                    <a:lnTo>
                      <a:pt x="86" y="155"/>
                    </a:lnTo>
                    <a:lnTo>
                      <a:pt x="85" y="156"/>
                    </a:lnTo>
                    <a:lnTo>
                      <a:pt x="88" y="153"/>
                    </a:lnTo>
                    <a:lnTo>
                      <a:pt x="92" y="149"/>
                    </a:lnTo>
                    <a:lnTo>
                      <a:pt x="94" y="146"/>
                    </a:lnTo>
                    <a:lnTo>
                      <a:pt x="94" y="142"/>
                    </a:lnTo>
                    <a:lnTo>
                      <a:pt x="97" y="131"/>
                    </a:lnTo>
                    <a:lnTo>
                      <a:pt x="100" y="128"/>
                    </a:lnTo>
                    <a:lnTo>
                      <a:pt x="104" y="131"/>
                    </a:lnTo>
                    <a:lnTo>
                      <a:pt x="105" y="130"/>
                    </a:lnTo>
                    <a:lnTo>
                      <a:pt x="106" y="120"/>
                    </a:lnTo>
                    <a:lnTo>
                      <a:pt x="109" y="116"/>
                    </a:lnTo>
                    <a:lnTo>
                      <a:pt x="113" y="110"/>
                    </a:lnTo>
                    <a:lnTo>
                      <a:pt x="118" y="110"/>
                    </a:lnTo>
                    <a:lnTo>
                      <a:pt x="121" y="106"/>
                    </a:lnTo>
                    <a:lnTo>
                      <a:pt x="129" y="99"/>
                    </a:lnTo>
                    <a:lnTo>
                      <a:pt x="131" y="94"/>
                    </a:lnTo>
                    <a:lnTo>
                      <a:pt x="131" y="91"/>
                    </a:lnTo>
                    <a:lnTo>
                      <a:pt x="132" y="83"/>
                    </a:lnTo>
                    <a:lnTo>
                      <a:pt x="132" y="77"/>
                    </a:lnTo>
                    <a:lnTo>
                      <a:pt x="133" y="74"/>
                    </a:lnTo>
                    <a:lnTo>
                      <a:pt x="133" y="70"/>
                    </a:lnTo>
                    <a:lnTo>
                      <a:pt x="133" y="62"/>
                    </a:lnTo>
                    <a:lnTo>
                      <a:pt x="133" y="61"/>
                    </a:lnTo>
                    <a:lnTo>
                      <a:pt x="132" y="58"/>
                    </a:lnTo>
                    <a:lnTo>
                      <a:pt x="133" y="55"/>
                    </a:lnTo>
                    <a:lnTo>
                      <a:pt x="136" y="55"/>
                    </a:lnTo>
                    <a:lnTo>
                      <a:pt x="126" y="0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4" name="Freeform 53">
                <a:extLst>
                  <a:ext uri="{FF2B5EF4-FFF2-40B4-BE49-F238E27FC236}">
                    <a16:creationId xmlns:a16="http://schemas.microsoft.com/office/drawing/2014/main" id="{066D4D1A-0D99-B54C-967A-8ED90B160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9596" y="2319969"/>
                <a:ext cx="168644" cy="290068"/>
              </a:xfrm>
              <a:custGeom>
                <a:avLst/>
                <a:gdLst>
                  <a:gd name="T0" fmla="*/ 5 w 100"/>
                  <a:gd name="T1" fmla="*/ 167 h 172"/>
                  <a:gd name="T2" fmla="*/ 16 w 100"/>
                  <a:gd name="T3" fmla="*/ 163 h 172"/>
                  <a:gd name="T4" fmla="*/ 24 w 100"/>
                  <a:gd name="T5" fmla="*/ 163 h 172"/>
                  <a:gd name="T6" fmla="*/ 31 w 100"/>
                  <a:gd name="T7" fmla="*/ 168 h 172"/>
                  <a:gd name="T8" fmla="*/ 32 w 100"/>
                  <a:gd name="T9" fmla="*/ 163 h 172"/>
                  <a:gd name="T10" fmla="*/ 38 w 100"/>
                  <a:gd name="T11" fmla="*/ 161 h 172"/>
                  <a:gd name="T12" fmla="*/ 44 w 100"/>
                  <a:gd name="T13" fmla="*/ 163 h 172"/>
                  <a:gd name="T14" fmla="*/ 49 w 100"/>
                  <a:gd name="T15" fmla="*/ 161 h 172"/>
                  <a:gd name="T16" fmla="*/ 52 w 100"/>
                  <a:gd name="T17" fmla="*/ 154 h 172"/>
                  <a:gd name="T18" fmla="*/ 55 w 100"/>
                  <a:gd name="T19" fmla="*/ 150 h 172"/>
                  <a:gd name="T20" fmla="*/ 59 w 100"/>
                  <a:gd name="T21" fmla="*/ 157 h 172"/>
                  <a:gd name="T22" fmla="*/ 66 w 100"/>
                  <a:gd name="T23" fmla="*/ 157 h 172"/>
                  <a:gd name="T24" fmla="*/ 68 w 100"/>
                  <a:gd name="T25" fmla="*/ 150 h 172"/>
                  <a:gd name="T26" fmla="*/ 74 w 100"/>
                  <a:gd name="T27" fmla="*/ 145 h 172"/>
                  <a:gd name="T28" fmla="*/ 78 w 100"/>
                  <a:gd name="T29" fmla="*/ 139 h 172"/>
                  <a:gd name="T30" fmla="*/ 80 w 100"/>
                  <a:gd name="T31" fmla="*/ 131 h 172"/>
                  <a:gd name="T32" fmla="*/ 81 w 100"/>
                  <a:gd name="T33" fmla="*/ 127 h 172"/>
                  <a:gd name="T34" fmla="*/ 90 w 100"/>
                  <a:gd name="T35" fmla="*/ 125 h 172"/>
                  <a:gd name="T36" fmla="*/ 98 w 100"/>
                  <a:gd name="T37" fmla="*/ 123 h 172"/>
                  <a:gd name="T38" fmla="*/ 99 w 100"/>
                  <a:gd name="T39" fmla="*/ 115 h 172"/>
                  <a:gd name="T40" fmla="*/ 98 w 100"/>
                  <a:gd name="T41" fmla="*/ 112 h 172"/>
                  <a:gd name="T42" fmla="*/ 99 w 100"/>
                  <a:gd name="T43" fmla="*/ 107 h 172"/>
                  <a:gd name="T44" fmla="*/ 88 w 100"/>
                  <a:gd name="T45" fmla="*/ 0 h 172"/>
                  <a:gd name="T46" fmla="*/ 27 w 100"/>
                  <a:gd name="T47" fmla="*/ 5 h 172"/>
                  <a:gd name="T48" fmla="*/ 16 w 100"/>
                  <a:gd name="T49" fmla="*/ 12 h 172"/>
                  <a:gd name="T50" fmla="*/ 8 w 100"/>
                  <a:gd name="T51" fmla="*/ 12 h 172"/>
                  <a:gd name="T52" fmla="*/ 10 w 100"/>
                  <a:gd name="T53" fmla="*/ 106 h 172"/>
                  <a:gd name="T54" fmla="*/ 10 w 100"/>
                  <a:gd name="T55" fmla="*/ 113 h 172"/>
                  <a:gd name="T56" fmla="*/ 15 w 100"/>
                  <a:gd name="T57" fmla="*/ 124 h 172"/>
                  <a:gd name="T58" fmla="*/ 16 w 100"/>
                  <a:gd name="T59" fmla="*/ 134 h 172"/>
                  <a:gd name="T60" fmla="*/ 11 w 100"/>
                  <a:gd name="T61" fmla="*/ 140 h 172"/>
                  <a:gd name="T62" fmla="*/ 8 w 100"/>
                  <a:gd name="T63" fmla="*/ 147 h 172"/>
                  <a:gd name="T64" fmla="*/ 4 w 100"/>
                  <a:gd name="T65" fmla="*/ 156 h 172"/>
                  <a:gd name="T66" fmla="*/ 0 w 100"/>
                  <a:gd name="T67" fmla="*/ 161 h 172"/>
                  <a:gd name="T68" fmla="*/ 1 w 100"/>
                  <a:gd name="T69" fmla="*/ 171 h 172"/>
                  <a:gd name="T70" fmla="*/ 2 w 100"/>
                  <a:gd name="T71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2">
                    <a:moveTo>
                      <a:pt x="5" y="172"/>
                    </a:moveTo>
                    <a:lnTo>
                      <a:pt x="5" y="167"/>
                    </a:lnTo>
                    <a:lnTo>
                      <a:pt x="13" y="167"/>
                    </a:lnTo>
                    <a:lnTo>
                      <a:pt x="16" y="163"/>
                    </a:lnTo>
                    <a:lnTo>
                      <a:pt x="19" y="163"/>
                    </a:lnTo>
                    <a:lnTo>
                      <a:pt x="24" y="163"/>
                    </a:lnTo>
                    <a:lnTo>
                      <a:pt x="27" y="166"/>
                    </a:lnTo>
                    <a:lnTo>
                      <a:pt x="31" y="168"/>
                    </a:lnTo>
                    <a:lnTo>
                      <a:pt x="32" y="167"/>
                    </a:lnTo>
                    <a:lnTo>
                      <a:pt x="32" y="163"/>
                    </a:lnTo>
                    <a:lnTo>
                      <a:pt x="36" y="162"/>
                    </a:lnTo>
                    <a:lnTo>
                      <a:pt x="38" y="161"/>
                    </a:lnTo>
                    <a:lnTo>
                      <a:pt x="42" y="161"/>
                    </a:lnTo>
                    <a:lnTo>
                      <a:pt x="44" y="163"/>
                    </a:lnTo>
                    <a:lnTo>
                      <a:pt x="48" y="164"/>
                    </a:lnTo>
                    <a:lnTo>
                      <a:pt x="49" y="161"/>
                    </a:lnTo>
                    <a:lnTo>
                      <a:pt x="49" y="157"/>
                    </a:lnTo>
                    <a:lnTo>
                      <a:pt x="52" y="154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6" y="154"/>
                    </a:lnTo>
                    <a:lnTo>
                      <a:pt x="59" y="157"/>
                    </a:lnTo>
                    <a:lnTo>
                      <a:pt x="60" y="158"/>
                    </a:lnTo>
                    <a:lnTo>
                      <a:pt x="66" y="157"/>
                    </a:lnTo>
                    <a:lnTo>
                      <a:pt x="68" y="153"/>
                    </a:lnTo>
                    <a:lnTo>
                      <a:pt x="68" y="150"/>
                    </a:lnTo>
                    <a:lnTo>
                      <a:pt x="71" y="145"/>
                    </a:lnTo>
                    <a:lnTo>
                      <a:pt x="74" y="145"/>
                    </a:lnTo>
                    <a:lnTo>
                      <a:pt x="76" y="143"/>
                    </a:lnTo>
                    <a:lnTo>
                      <a:pt x="78" y="139"/>
                    </a:lnTo>
                    <a:lnTo>
                      <a:pt x="80" y="135"/>
                    </a:lnTo>
                    <a:lnTo>
                      <a:pt x="80" y="131"/>
                    </a:lnTo>
                    <a:lnTo>
                      <a:pt x="81" y="129"/>
                    </a:lnTo>
                    <a:lnTo>
                      <a:pt x="81" y="127"/>
                    </a:lnTo>
                    <a:lnTo>
                      <a:pt x="82" y="126"/>
                    </a:lnTo>
                    <a:lnTo>
                      <a:pt x="90" y="125"/>
                    </a:lnTo>
                    <a:lnTo>
                      <a:pt x="94" y="123"/>
                    </a:lnTo>
                    <a:lnTo>
                      <a:pt x="98" y="123"/>
                    </a:lnTo>
                    <a:lnTo>
                      <a:pt x="100" y="121"/>
                    </a:lnTo>
                    <a:lnTo>
                      <a:pt x="99" y="115"/>
                    </a:lnTo>
                    <a:lnTo>
                      <a:pt x="100" y="113"/>
                    </a:lnTo>
                    <a:lnTo>
                      <a:pt x="98" y="112"/>
                    </a:lnTo>
                    <a:lnTo>
                      <a:pt x="97" y="108"/>
                    </a:lnTo>
                    <a:lnTo>
                      <a:pt x="99" y="107"/>
                    </a:lnTo>
                    <a:lnTo>
                      <a:pt x="88" y="1"/>
                    </a:lnTo>
                    <a:lnTo>
                      <a:pt x="88" y="0"/>
                    </a:lnTo>
                    <a:lnTo>
                      <a:pt x="27" y="4"/>
                    </a:lnTo>
                    <a:lnTo>
                      <a:pt x="27" y="5"/>
                    </a:lnTo>
                    <a:lnTo>
                      <a:pt x="20" y="9"/>
                    </a:lnTo>
                    <a:lnTo>
                      <a:pt x="16" y="12"/>
                    </a:lnTo>
                    <a:lnTo>
                      <a:pt x="13" y="13"/>
                    </a:lnTo>
                    <a:lnTo>
                      <a:pt x="8" y="12"/>
                    </a:lnTo>
                    <a:lnTo>
                      <a:pt x="11" y="103"/>
                    </a:lnTo>
                    <a:lnTo>
                      <a:pt x="10" y="106"/>
                    </a:lnTo>
                    <a:lnTo>
                      <a:pt x="10" y="109"/>
                    </a:lnTo>
                    <a:lnTo>
                      <a:pt x="10" y="113"/>
                    </a:lnTo>
                    <a:lnTo>
                      <a:pt x="11" y="117"/>
                    </a:lnTo>
                    <a:lnTo>
                      <a:pt x="15" y="124"/>
                    </a:lnTo>
                    <a:lnTo>
                      <a:pt x="16" y="130"/>
                    </a:lnTo>
                    <a:lnTo>
                      <a:pt x="16" y="134"/>
                    </a:lnTo>
                    <a:lnTo>
                      <a:pt x="13" y="136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7"/>
                    </a:lnTo>
                    <a:lnTo>
                      <a:pt x="5" y="150"/>
                    </a:lnTo>
                    <a:lnTo>
                      <a:pt x="4" y="156"/>
                    </a:lnTo>
                    <a:lnTo>
                      <a:pt x="2" y="157"/>
                    </a:lnTo>
                    <a:lnTo>
                      <a:pt x="0" y="161"/>
                    </a:lnTo>
                    <a:lnTo>
                      <a:pt x="0" y="167"/>
                    </a:lnTo>
                    <a:lnTo>
                      <a:pt x="1" y="171"/>
                    </a:lnTo>
                    <a:lnTo>
                      <a:pt x="2" y="172"/>
                    </a:lnTo>
                    <a:lnTo>
                      <a:pt x="2" y="172"/>
                    </a:lnTo>
                    <a:lnTo>
                      <a:pt x="5" y="172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5" name="Freeform 54">
                <a:extLst>
                  <a:ext uri="{FF2B5EF4-FFF2-40B4-BE49-F238E27FC236}">
                    <a16:creationId xmlns:a16="http://schemas.microsoft.com/office/drawing/2014/main" id="{21B447F0-4430-0E49-BD05-723C7FAB5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9028" y="2282867"/>
                <a:ext cx="217551" cy="381136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6" name="Freeform 55">
                <a:extLst>
                  <a:ext uri="{FF2B5EF4-FFF2-40B4-BE49-F238E27FC236}">
                    <a16:creationId xmlns:a16="http://schemas.microsoft.com/office/drawing/2014/main" id="{CEF2B18E-A2D9-EC40-9874-F1B0D2A89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2570" y="2198544"/>
                <a:ext cx="330543" cy="242848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5B09CAB1-EC59-374B-B25E-A1EF42D44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7992" y="3013096"/>
                <a:ext cx="735560" cy="571704"/>
              </a:xfrm>
              <a:custGeom>
                <a:avLst/>
                <a:gdLst>
                  <a:gd name="connsiteX0" fmla="*/ 302516 w 770887"/>
                  <a:gd name="connsiteY0" fmla="*/ 482511 h 599162"/>
                  <a:gd name="connsiteX1" fmla="*/ 307819 w 770887"/>
                  <a:gd name="connsiteY1" fmla="*/ 487813 h 599162"/>
                  <a:gd name="connsiteX2" fmla="*/ 318423 w 770887"/>
                  <a:gd name="connsiteY2" fmla="*/ 494883 h 599162"/>
                  <a:gd name="connsiteX3" fmla="*/ 311354 w 770887"/>
                  <a:gd name="connsiteY3" fmla="*/ 496651 h 599162"/>
                  <a:gd name="connsiteX4" fmla="*/ 307819 w 770887"/>
                  <a:gd name="connsiteY4" fmla="*/ 496651 h 599162"/>
                  <a:gd name="connsiteX5" fmla="*/ 300749 w 770887"/>
                  <a:gd name="connsiteY5" fmla="*/ 501953 h 599162"/>
                  <a:gd name="connsiteX6" fmla="*/ 300749 w 770887"/>
                  <a:gd name="connsiteY6" fmla="*/ 503720 h 599162"/>
                  <a:gd name="connsiteX7" fmla="*/ 300749 w 770887"/>
                  <a:gd name="connsiteY7" fmla="*/ 509023 h 599162"/>
                  <a:gd name="connsiteX8" fmla="*/ 304284 w 770887"/>
                  <a:gd name="connsiteY8" fmla="*/ 509023 h 599162"/>
                  <a:gd name="connsiteX9" fmla="*/ 311354 w 770887"/>
                  <a:gd name="connsiteY9" fmla="*/ 517860 h 599162"/>
                  <a:gd name="connsiteX10" fmla="*/ 311354 w 770887"/>
                  <a:gd name="connsiteY10" fmla="*/ 521395 h 599162"/>
                  <a:gd name="connsiteX11" fmla="*/ 306051 w 770887"/>
                  <a:gd name="connsiteY11" fmla="*/ 523162 h 599162"/>
                  <a:gd name="connsiteX12" fmla="*/ 302516 w 770887"/>
                  <a:gd name="connsiteY12" fmla="*/ 523162 h 599162"/>
                  <a:gd name="connsiteX13" fmla="*/ 298982 w 770887"/>
                  <a:gd name="connsiteY13" fmla="*/ 524930 h 599162"/>
                  <a:gd name="connsiteX14" fmla="*/ 297214 w 770887"/>
                  <a:gd name="connsiteY14" fmla="*/ 524930 h 599162"/>
                  <a:gd name="connsiteX15" fmla="*/ 291912 w 770887"/>
                  <a:gd name="connsiteY15" fmla="*/ 528465 h 599162"/>
                  <a:gd name="connsiteX16" fmla="*/ 291912 w 770887"/>
                  <a:gd name="connsiteY16" fmla="*/ 533767 h 599162"/>
                  <a:gd name="connsiteX17" fmla="*/ 291912 w 770887"/>
                  <a:gd name="connsiteY17" fmla="*/ 535534 h 599162"/>
                  <a:gd name="connsiteX18" fmla="*/ 288377 w 770887"/>
                  <a:gd name="connsiteY18" fmla="*/ 540837 h 599162"/>
                  <a:gd name="connsiteX19" fmla="*/ 283075 w 770887"/>
                  <a:gd name="connsiteY19" fmla="*/ 531999 h 599162"/>
                  <a:gd name="connsiteX20" fmla="*/ 283075 w 770887"/>
                  <a:gd name="connsiteY20" fmla="*/ 533767 h 599162"/>
                  <a:gd name="connsiteX21" fmla="*/ 281307 w 770887"/>
                  <a:gd name="connsiteY21" fmla="*/ 537302 h 599162"/>
                  <a:gd name="connsiteX22" fmla="*/ 276005 w 770887"/>
                  <a:gd name="connsiteY22" fmla="*/ 542604 h 599162"/>
                  <a:gd name="connsiteX23" fmla="*/ 272470 w 770887"/>
                  <a:gd name="connsiteY23" fmla="*/ 549674 h 599162"/>
                  <a:gd name="connsiteX24" fmla="*/ 272470 w 770887"/>
                  <a:gd name="connsiteY24" fmla="*/ 551441 h 599162"/>
                  <a:gd name="connsiteX25" fmla="*/ 272470 w 770887"/>
                  <a:gd name="connsiteY25" fmla="*/ 558511 h 599162"/>
                  <a:gd name="connsiteX26" fmla="*/ 256563 w 770887"/>
                  <a:gd name="connsiteY26" fmla="*/ 558511 h 599162"/>
                  <a:gd name="connsiteX27" fmla="*/ 268935 w 770887"/>
                  <a:gd name="connsiteY27" fmla="*/ 554976 h 599162"/>
                  <a:gd name="connsiteX28" fmla="*/ 270703 w 770887"/>
                  <a:gd name="connsiteY28" fmla="*/ 551441 h 599162"/>
                  <a:gd name="connsiteX29" fmla="*/ 272470 w 770887"/>
                  <a:gd name="connsiteY29" fmla="*/ 547906 h 599162"/>
                  <a:gd name="connsiteX30" fmla="*/ 270703 w 770887"/>
                  <a:gd name="connsiteY30" fmla="*/ 542604 h 599162"/>
                  <a:gd name="connsiteX31" fmla="*/ 267168 w 770887"/>
                  <a:gd name="connsiteY31" fmla="*/ 540837 h 599162"/>
                  <a:gd name="connsiteX32" fmla="*/ 265400 w 770887"/>
                  <a:gd name="connsiteY32" fmla="*/ 540837 h 599162"/>
                  <a:gd name="connsiteX33" fmla="*/ 261866 w 770887"/>
                  <a:gd name="connsiteY33" fmla="*/ 537302 h 599162"/>
                  <a:gd name="connsiteX34" fmla="*/ 261866 w 770887"/>
                  <a:gd name="connsiteY34" fmla="*/ 535534 h 599162"/>
                  <a:gd name="connsiteX35" fmla="*/ 260098 w 770887"/>
                  <a:gd name="connsiteY35" fmla="*/ 524930 h 599162"/>
                  <a:gd name="connsiteX36" fmla="*/ 263633 w 770887"/>
                  <a:gd name="connsiteY36" fmla="*/ 521395 h 599162"/>
                  <a:gd name="connsiteX37" fmla="*/ 265400 w 770887"/>
                  <a:gd name="connsiteY37" fmla="*/ 517860 h 599162"/>
                  <a:gd name="connsiteX38" fmla="*/ 270703 w 770887"/>
                  <a:gd name="connsiteY38" fmla="*/ 514325 h 599162"/>
                  <a:gd name="connsiteX39" fmla="*/ 272470 w 770887"/>
                  <a:gd name="connsiteY39" fmla="*/ 516093 h 599162"/>
                  <a:gd name="connsiteX40" fmla="*/ 277772 w 770887"/>
                  <a:gd name="connsiteY40" fmla="*/ 521395 h 599162"/>
                  <a:gd name="connsiteX41" fmla="*/ 281307 w 770887"/>
                  <a:gd name="connsiteY41" fmla="*/ 528465 h 599162"/>
                  <a:gd name="connsiteX42" fmla="*/ 281307 w 770887"/>
                  <a:gd name="connsiteY42" fmla="*/ 521395 h 599162"/>
                  <a:gd name="connsiteX43" fmla="*/ 279540 w 770887"/>
                  <a:gd name="connsiteY43" fmla="*/ 514325 h 599162"/>
                  <a:gd name="connsiteX44" fmla="*/ 276005 w 770887"/>
                  <a:gd name="connsiteY44" fmla="*/ 509023 h 599162"/>
                  <a:gd name="connsiteX45" fmla="*/ 281307 w 770887"/>
                  <a:gd name="connsiteY45" fmla="*/ 507255 h 599162"/>
                  <a:gd name="connsiteX46" fmla="*/ 288377 w 770887"/>
                  <a:gd name="connsiteY46" fmla="*/ 510790 h 599162"/>
                  <a:gd name="connsiteX47" fmla="*/ 291912 w 770887"/>
                  <a:gd name="connsiteY47" fmla="*/ 510790 h 599162"/>
                  <a:gd name="connsiteX48" fmla="*/ 291912 w 770887"/>
                  <a:gd name="connsiteY48" fmla="*/ 507255 h 599162"/>
                  <a:gd name="connsiteX49" fmla="*/ 291912 w 770887"/>
                  <a:gd name="connsiteY49" fmla="*/ 505488 h 599162"/>
                  <a:gd name="connsiteX50" fmla="*/ 291912 w 770887"/>
                  <a:gd name="connsiteY50" fmla="*/ 501953 h 599162"/>
                  <a:gd name="connsiteX51" fmla="*/ 291912 w 770887"/>
                  <a:gd name="connsiteY51" fmla="*/ 496651 h 599162"/>
                  <a:gd name="connsiteX52" fmla="*/ 290144 w 770887"/>
                  <a:gd name="connsiteY52" fmla="*/ 493116 h 599162"/>
                  <a:gd name="connsiteX53" fmla="*/ 297214 w 770887"/>
                  <a:gd name="connsiteY53" fmla="*/ 487813 h 599162"/>
                  <a:gd name="connsiteX54" fmla="*/ 55075 w 770887"/>
                  <a:gd name="connsiteY54" fmla="*/ 374697 h 599162"/>
                  <a:gd name="connsiteX55" fmla="*/ 58610 w 770887"/>
                  <a:gd name="connsiteY55" fmla="*/ 374697 h 599162"/>
                  <a:gd name="connsiteX56" fmla="*/ 63912 w 770887"/>
                  <a:gd name="connsiteY56" fmla="*/ 385302 h 599162"/>
                  <a:gd name="connsiteX57" fmla="*/ 63912 w 770887"/>
                  <a:gd name="connsiteY57" fmla="*/ 390604 h 599162"/>
                  <a:gd name="connsiteX58" fmla="*/ 60377 w 770887"/>
                  <a:gd name="connsiteY58" fmla="*/ 395906 h 599162"/>
                  <a:gd name="connsiteX59" fmla="*/ 56842 w 770887"/>
                  <a:gd name="connsiteY59" fmla="*/ 395906 h 599162"/>
                  <a:gd name="connsiteX60" fmla="*/ 51540 w 770887"/>
                  <a:gd name="connsiteY60" fmla="*/ 395906 h 599162"/>
                  <a:gd name="connsiteX61" fmla="*/ 44470 w 770887"/>
                  <a:gd name="connsiteY61" fmla="*/ 390604 h 599162"/>
                  <a:gd name="connsiteX62" fmla="*/ 35633 w 770887"/>
                  <a:gd name="connsiteY62" fmla="*/ 383534 h 599162"/>
                  <a:gd name="connsiteX63" fmla="*/ 44470 w 770887"/>
                  <a:gd name="connsiteY63" fmla="*/ 378232 h 599162"/>
                  <a:gd name="connsiteX64" fmla="*/ 49773 w 770887"/>
                  <a:gd name="connsiteY64" fmla="*/ 378232 h 599162"/>
                  <a:gd name="connsiteX65" fmla="*/ 4447 w 770887"/>
                  <a:gd name="connsiteY65" fmla="*/ 224465 h 599162"/>
                  <a:gd name="connsiteX66" fmla="*/ 5929 w 770887"/>
                  <a:gd name="connsiteY66" fmla="*/ 230488 h 599162"/>
                  <a:gd name="connsiteX67" fmla="*/ 8894 w 770887"/>
                  <a:gd name="connsiteY67" fmla="*/ 233499 h 599162"/>
                  <a:gd name="connsiteX68" fmla="*/ 16306 w 770887"/>
                  <a:gd name="connsiteY68" fmla="*/ 235005 h 599162"/>
                  <a:gd name="connsiteX69" fmla="*/ 23717 w 770887"/>
                  <a:gd name="connsiteY69" fmla="*/ 235005 h 599162"/>
                  <a:gd name="connsiteX70" fmla="*/ 28164 w 770887"/>
                  <a:gd name="connsiteY70" fmla="*/ 238016 h 599162"/>
                  <a:gd name="connsiteX71" fmla="*/ 28164 w 770887"/>
                  <a:gd name="connsiteY71" fmla="*/ 242533 h 599162"/>
                  <a:gd name="connsiteX72" fmla="*/ 31129 w 770887"/>
                  <a:gd name="connsiteY72" fmla="*/ 245544 h 599162"/>
                  <a:gd name="connsiteX73" fmla="*/ 37058 w 770887"/>
                  <a:gd name="connsiteY73" fmla="*/ 251566 h 599162"/>
                  <a:gd name="connsiteX74" fmla="*/ 44470 w 770887"/>
                  <a:gd name="connsiteY74" fmla="*/ 262106 h 599162"/>
                  <a:gd name="connsiteX75" fmla="*/ 40023 w 770887"/>
                  <a:gd name="connsiteY75" fmla="*/ 262106 h 599162"/>
                  <a:gd name="connsiteX76" fmla="*/ 31129 w 770887"/>
                  <a:gd name="connsiteY76" fmla="*/ 262106 h 599162"/>
                  <a:gd name="connsiteX77" fmla="*/ 29647 w 770887"/>
                  <a:gd name="connsiteY77" fmla="*/ 265117 h 599162"/>
                  <a:gd name="connsiteX78" fmla="*/ 23717 w 770887"/>
                  <a:gd name="connsiteY78" fmla="*/ 259095 h 599162"/>
                  <a:gd name="connsiteX79" fmla="*/ 20753 w 770887"/>
                  <a:gd name="connsiteY79" fmla="*/ 250061 h 599162"/>
                  <a:gd name="connsiteX80" fmla="*/ 19270 w 770887"/>
                  <a:gd name="connsiteY80" fmla="*/ 247050 h 599162"/>
                  <a:gd name="connsiteX81" fmla="*/ 16306 w 770887"/>
                  <a:gd name="connsiteY81" fmla="*/ 244038 h 599162"/>
                  <a:gd name="connsiteX82" fmla="*/ 14823 w 770887"/>
                  <a:gd name="connsiteY82" fmla="*/ 244038 h 599162"/>
                  <a:gd name="connsiteX83" fmla="*/ 13341 w 770887"/>
                  <a:gd name="connsiteY83" fmla="*/ 244038 h 599162"/>
                  <a:gd name="connsiteX84" fmla="*/ 10376 w 770887"/>
                  <a:gd name="connsiteY84" fmla="*/ 244038 h 599162"/>
                  <a:gd name="connsiteX85" fmla="*/ 8894 w 770887"/>
                  <a:gd name="connsiteY85" fmla="*/ 244038 h 599162"/>
                  <a:gd name="connsiteX86" fmla="*/ 4447 w 770887"/>
                  <a:gd name="connsiteY86" fmla="*/ 244038 h 599162"/>
                  <a:gd name="connsiteX87" fmla="*/ 2964 w 770887"/>
                  <a:gd name="connsiteY87" fmla="*/ 242533 h 599162"/>
                  <a:gd name="connsiteX88" fmla="*/ 1482 w 770887"/>
                  <a:gd name="connsiteY88" fmla="*/ 239521 h 599162"/>
                  <a:gd name="connsiteX89" fmla="*/ 0 w 770887"/>
                  <a:gd name="connsiteY89" fmla="*/ 235005 h 599162"/>
                  <a:gd name="connsiteX90" fmla="*/ 0 w 770887"/>
                  <a:gd name="connsiteY90" fmla="*/ 230488 h 599162"/>
                  <a:gd name="connsiteX91" fmla="*/ 4447 w 770887"/>
                  <a:gd name="connsiteY91" fmla="*/ 224465 h 599162"/>
                  <a:gd name="connsiteX92" fmla="*/ 277183 w 770887"/>
                  <a:gd name="connsiteY92" fmla="*/ 0 h 599162"/>
                  <a:gd name="connsiteX93" fmla="*/ 283168 w 770887"/>
                  <a:gd name="connsiteY93" fmla="*/ 5977 h 599162"/>
                  <a:gd name="connsiteX94" fmla="*/ 286160 w 770887"/>
                  <a:gd name="connsiteY94" fmla="*/ 10459 h 599162"/>
                  <a:gd name="connsiteX95" fmla="*/ 283168 w 770887"/>
                  <a:gd name="connsiteY95" fmla="*/ 10459 h 599162"/>
                  <a:gd name="connsiteX96" fmla="*/ 283168 w 770887"/>
                  <a:gd name="connsiteY96" fmla="*/ 14942 h 599162"/>
                  <a:gd name="connsiteX97" fmla="*/ 287656 w 770887"/>
                  <a:gd name="connsiteY97" fmla="*/ 17930 h 599162"/>
                  <a:gd name="connsiteX98" fmla="*/ 293640 w 770887"/>
                  <a:gd name="connsiteY98" fmla="*/ 17930 h 599162"/>
                  <a:gd name="connsiteX99" fmla="*/ 293640 w 770887"/>
                  <a:gd name="connsiteY99" fmla="*/ 13447 h 599162"/>
                  <a:gd name="connsiteX100" fmla="*/ 296632 w 770887"/>
                  <a:gd name="connsiteY100" fmla="*/ 10459 h 599162"/>
                  <a:gd name="connsiteX101" fmla="*/ 299624 w 770887"/>
                  <a:gd name="connsiteY101" fmla="*/ 13447 h 599162"/>
                  <a:gd name="connsiteX102" fmla="*/ 304113 w 770887"/>
                  <a:gd name="connsiteY102" fmla="*/ 19424 h 599162"/>
                  <a:gd name="connsiteX103" fmla="*/ 313089 w 770887"/>
                  <a:gd name="connsiteY103" fmla="*/ 17930 h 599162"/>
                  <a:gd name="connsiteX104" fmla="*/ 325058 w 770887"/>
                  <a:gd name="connsiteY104" fmla="*/ 20918 h 599162"/>
                  <a:gd name="connsiteX105" fmla="*/ 325058 w 770887"/>
                  <a:gd name="connsiteY105" fmla="*/ 25401 h 599162"/>
                  <a:gd name="connsiteX106" fmla="*/ 328050 w 770887"/>
                  <a:gd name="connsiteY106" fmla="*/ 31377 h 599162"/>
                  <a:gd name="connsiteX107" fmla="*/ 335530 w 770887"/>
                  <a:gd name="connsiteY107" fmla="*/ 37354 h 599162"/>
                  <a:gd name="connsiteX108" fmla="*/ 351987 w 770887"/>
                  <a:gd name="connsiteY108" fmla="*/ 37354 h 599162"/>
                  <a:gd name="connsiteX109" fmla="*/ 356475 w 770887"/>
                  <a:gd name="connsiteY109" fmla="*/ 37354 h 599162"/>
                  <a:gd name="connsiteX110" fmla="*/ 360963 w 770887"/>
                  <a:gd name="connsiteY110" fmla="*/ 34366 h 599162"/>
                  <a:gd name="connsiteX111" fmla="*/ 366948 w 770887"/>
                  <a:gd name="connsiteY111" fmla="*/ 34366 h 599162"/>
                  <a:gd name="connsiteX112" fmla="*/ 374428 w 770887"/>
                  <a:gd name="connsiteY112" fmla="*/ 38848 h 599162"/>
                  <a:gd name="connsiteX113" fmla="*/ 375924 w 770887"/>
                  <a:gd name="connsiteY113" fmla="*/ 43331 h 599162"/>
                  <a:gd name="connsiteX114" fmla="*/ 375924 w 770887"/>
                  <a:gd name="connsiteY114" fmla="*/ 47813 h 599162"/>
                  <a:gd name="connsiteX115" fmla="*/ 375924 w 770887"/>
                  <a:gd name="connsiteY115" fmla="*/ 48560 h 599162"/>
                  <a:gd name="connsiteX116" fmla="*/ 375924 w 770887"/>
                  <a:gd name="connsiteY116" fmla="*/ 50802 h 599162"/>
                  <a:gd name="connsiteX117" fmla="*/ 383404 w 770887"/>
                  <a:gd name="connsiteY117" fmla="*/ 46319 h 599162"/>
                  <a:gd name="connsiteX118" fmla="*/ 392381 w 770887"/>
                  <a:gd name="connsiteY118" fmla="*/ 43331 h 599162"/>
                  <a:gd name="connsiteX119" fmla="*/ 398365 w 770887"/>
                  <a:gd name="connsiteY119" fmla="*/ 43331 h 599162"/>
                  <a:gd name="connsiteX120" fmla="*/ 410334 w 770887"/>
                  <a:gd name="connsiteY120" fmla="*/ 47813 h 599162"/>
                  <a:gd name="connsiteX121" fmla="*/ 420806 w 770887"/>
                  <a:gd name="connsiteY121" fmla="*/ 50802 h 599162"/>
                  <a:gd name="connsiteX122" fmla="*/ 432775 w 770887"/>
                  <a:gd name="connsiteY122" fmla="*/ 47813 h 599162"/>
                  <a:gd name="connsiteX123" fmla="*/ 438759 w 770887"/>
                  <a:gd name="connsiteY123" fmla="*/ 43331 h 599162"/>
                  <a:gd name="connsiteX124" fmla="*/ 444743 w 770887"/>
                  <a:gd name="connsiteY124" fmla="*/ 43331 h 599162"/>
                  <a:gd name="connsiteX125" fmla="*/ 447736 w 770887"/>
                  <a:gd name="connsiteY125" fmla="*/ 43331 h 599162"/>
                  <a:gd name="connsiteX126" fmla="*/ 455216 w 770887"/>
                  <a:gd name="connsiteY126" fmla="*/ 50802 h 599162"/>
                  <a:gd name="connsiteX127" fmla="*/ 462696 w 770887"/>
                  <a:gd name="connsiteY127" fmla="*/ 56778 h 599162"/>
                  <a:gd name="connsiteX128" fmla="*/ 476161 w 770887"/>
                  <a:gd name="connsiteY128" fmla="*/ 58272 h 599162"/>
                  <a:gd name="connsiteX129" fmla="*/ 482145 w 770887"/>
                  <a:gd name="connsiteY129" fmla="*/ 110568 h 599162"/>
                  <a:gd name="connsiteX130" fmla="*/ 500098 w 770887"/>
                  <a:gd name="connsiteY130" fmla="*/ 242056 h 599162"/>
                  <a:gd name="connsiteX131" fmla="*/ 521043 w 770887"/>
                  <a:gd name="connsiteY131" fmla="*/ 400438 h 599162"/>
                  <a:gd name="connsiteX132" fmla="*/ 525531 w 770887"/>
                  <a:gd name="connsiteY132" fmla="*/ 409403 h 599162"/>
                  <a:gd name="connsiteX133" fmla="*/ 540492 w 770887"/>
                  <a:gd name="connsiteY133" fmla="*/ 409403 h 599162"/>
                  <a:gd name="connsiteX134" fmla="*/ 543484 w 770887"/>
                  <a:gd name="connsiteY134" fmla="*/ 400438 h 599162"/>
                  <a:gd name="connsiteX135" fmla="*/ 555453 w 770887"/>
                  <a:gd name="connsiteY135" fmla="*/ 400438 h 599162"/>
                  <a:gd name="connsiteX136" fmla="*/ 555453 w 770887"/>
                  <a:gd name="connsiteY136" fmla="*/ 404920 h 599162"/>
                  <a:gd name="connsiteX137" fmla="*/ 559941 w 770887"/>
                  <a:gd name="connsiteY137" fmla="*/ 410897 h 599162"/>
                  <a:gd name="connsiteX138" fmla="*/ 579390 w 770887"/>
                  <a:gd name="connsiteY138" fmla="*/ 424344 h 599162"/>
                  <a:gd name="connsiteX139" fmla="*/ 595847 w 770887"/>
                  <a:gd name="connsiteY139" fmla="*/ 442274 h 599162"/>
                  <a:gd name="connsiteX140" fmla="*/ 604823 w 770887"/>
                  <a:gd name="connsiteY140" fmla="*/ 434803 h 599162"/>
                  <a:gd name="connsiteX141" fmla="*/ 610807 w 770887"/>
                  <a:gd name="connsiteY141" fmla="*/ 419862 h 599162"/>
                  <a:gd name="connsiteX142" fmla="*/ 618288 w 770887"/>
                  <a:gd name="connsiteY142" fmla="*/ 412391 h 599162"/>
                  <a:gd name="connsiteX143" fmla="*/ 625768 w 770887"/>
                  <a:gd name="connsiteY143" fmla="*/ 407908 h 599162"/>
                  <a:gd name="connsiteX144" fmla="*/ 639233 w 770887"/>
                  <a:gd name="connsiteY144" fmla="*/ 413885 h 599162"/>
                  <a:gd name="connsiteX145" fmla="*/ 655690 w 770887"/>
                  <a:gd name="connsiteY145" fmla="*/ 425838 h 599162"/>
                  <a:gd name="connsiteX146" fmla="*/ 672146 w 770887"/>
                  <a:gd name="connsiteY146" fmla="*/ 442274 h 599162"/>
                  <a:gd name="connsiteX147" fmla="*/ 684115 w 770887"/>
                  <a:gd name="connsiteY147" fmla="*/ 455722 h 599162"/>
                  <a:gd name="connsiteX148" fmla="*/ 708052 w 770887"/>
                  <a:gd name="connsiteY148" fmla="*/ 479629 h 599162"/>
                  <a:gd name="connsiteX149" fmla="*/ 723013 w 770887"/>
                  <a:gd name="connsiteY149" fmla="*/ 500547 h 599162"/>
                  <a:gd name="connsiteX150" fmla="*/ 731989 w 770887"/>
                  <a:gd name="connsiteY150" fmla="*/ 502041 h 599162"/>
                  <a:gd name="connsiteX151" fmla="*/ 742462 w 770887"/>
                  <a:gd name="connsiteY151" fmla="*/ 503535 h 599162"/>
                  <a:gd name="connsiteX152" fmla="*/ 760415 w 770887"/>
                  <a:gd name="connsiteY152" fmla="*/ 509512 h 599162"/>
                  <a:gd name="connsiteX153" fmla="*/ 767895 w 770887"/>
                  <a:gd name="connsiteY153" fmla="*/ 513994 h 599162"/>
                  <a:gd name="connsiteX154" fmla="*/ 767895 w 770887"/>
                  <a:gd name="connsiteY154" fmla="*/ 519971 h 599162"/>
                  <a:gd name="connsiteX155" fmla="*/ 770887 w 770887"/>
                  <a:gd name="connsiteY155" fmla="*/ 533419 h 599162"/>
                  <a:gd name="connsiteX156" fmla="*/ 770887 w 770887"/>
                  <a:gd name="connsiteY156" fmla="*/ 539395 h 599162"/>
                  <a:gd name="connsiteX157" fmla="*/ 770887 w 770887"/>
                  <a:gd name="connsiteY157" fmla="*/ 545372 h 599162"/>
                  <a:gd name="connsiteX158" fmla="*/ 770887 w 770887"/>
                  <a:gd name="connsiteY158" fmla="*/ 558820 h 599162"/>
                  <a:gd name="connsiteX159" fmla="*/ 764903 w 770887"/>
                  <a:gd name="connsiteY159" fmla="*/ 563302 h 599162"/>
                  <a:gd name="connsiteX160" fmla="*/ 760415 w 770887"/>
                  <a:gd name="connsiteY160" fmla="*/ 557325 h 599162"/>
                  <a:gd name="connsiteX161" fmla="*/ 755926 w 770887"/>
                  <a:gd name="connsiteY161" fmla="*/ 549855 h 599162"/>
                  <a:gd name="connsiteX162" fmla="*/ 751438 w 770887"/>
                  <a:gd name="connsiteY162" fmla="*/ 552843 h 599162"/>
                  <a:gd name="connsiteX163" fmla="*/ 755926 w 770887"/>
                  <a:gd name="connsiteY163" fmla="*/ 560314 h 599162"/>
                  <a:gd name="connsiteX164" fmla="*/ 752934 w 770887"/>
                  <a:gd name="connsiteY164" fmla="*/ 561808 h 599162"/>
                  <a:gd name="connsiteX165" fmla="*/ 748446 w 770887"/>
                  <a:gd name="connsiteY165" fmla="*/ 558820 h 599162"/>
                  <a:gd name="connsiteX166" fmla="*/ 739470 w 770887"/>
                  <a:gd name="connsiteY166" fmla="*/ 555831 h 599162"/>
                  <a:gd name="connsiteX167" fmla="*/ 739470 w 770887"/>
                  <a:gd name="connsiteY167" fmla="*/ 549855 h 599162"/>
                  <a:gd name="connsiteX168" fmla="*/ 736478 w 770887"/>
                  <a:gd name="connsiteY168" fmla="*/ 542384 h 599162"/>
                  <a:gd name="connsiteX169" fmla="*/ 731989 w 770887"/>
                  <a:gd name="connsiteY169" fmla="*/ 539395 h 599162"/>
                  <a:gd name="connsiteX170" fmla="*/ 728997 w 770887"/>
                  <a:gd name="connsiteY170" fmla="*/ 533419 h 599162"/>
                  <a:gd name="connsiteX171" fmla="*/ 717029 w 770887"/>
                  <a:gd name="connsiteY171" fmla="*/ 524454 h 599162"/>
                  <a:gd name="connsiteX172" fmla="*/ 706556 w 770887"/>
                  <a:gd name="connsiteY172" fmla="*/ 525948 h 599162"/>
                  <a:gd name="connsiteX173" fmla="*/ 709548 w 770887"/>
                  <a:gd name="connsiteY173" fmla="*/ 530430 h 599162"/>
                  <a:gd name="connsiteX174" fmla="*/ 712540 w 770887"/>
                  <a:gd name="connsiteY174" fmla="*/ 533419 h 599162"/>
                  <a:gd name="connsiteX175" fmla="*/ 723013 w 770887"/>
                  <a:gd name="connsiteY175" fmla="*/ 539395 h 599162"/>
                  <a:gd name="connsiteX176" fmla="*/ 728997 w 770887"/>
                  <a:gd name="connsiteY176" fmla="*/ 545372 h 599162"/>
                  <a:gd name="connsiteX177" fmla="*/ 728997 w 770887"/>
                  <a:gd name="connsiteY177" fmla="*/ 549855 h 599162"/>
                  <a:gd name="connsiteX178" fmla="*/ 733485 w 770887"/>
                  <a:gd name="connsiteY178" fmla="*/ 554337 h 599162"/>
                  <a:gd name="connsiteX179" fmla="*/ 736478 w 770887"/>
                  <a:gd name="connsiteY179" fmla="*/ 558820 h 599162"/>
                  <a:gd name="connsiteX180" fmla="*/ 739470 w 770887"/>
                  <a:gd name="connsiteY180" fmla="*/ 569279 h 599162"/>
                  <a:gd name="connsiteX181" fmla="*/ 739470 w 770887"/>
                  <a:gd name="connsiteY181" fmla="*/ 572267 h 599162"/>
                  <a:gd name="connsiteX182" fmla="*/ 734981 w 770887"/>
                  <a:gd name="connsiteY182" fmla="*/ 573761 h 599162"/>
                  <a:gd name="connsiteX183" fmla="*/ 731989 w 770887"/>
                  <a:gd name="connsiteY183" fmla="*/ 566290 h 599162"/>
                  <a:gd name="connsiteX184" fmla="*/ 731989 w 770887"/>
                  <a:gd name="connsiteY184" fmla="*/ 573761 h 599162"/>
                  <a:gd name="connsiteX185" fmla="*/ 728997 w 770887"/>
                  <a:gd name="connsiteY185" fmla="*/ 579738 h 599162"/>
                  <a:gd name="connsiteX186" fmla="*/ 724509 w 770887"/>
                  <a:gd name="connsiteY186" fmla="*/ 578244 h 599162"/>
                  <a:gd name="connsiteX187" fmla="*/ 717029 w 770887"/>
                  <a:gd name="connsiteY187" fmla="*/ 570773 h 599162"/>
                  <a:gd name="connsiteX188" fmla="*/ 709548 w 770887"/>
                  <a:gd name="connsiteY188" fmla="*/ 561808 h 599162"/>
                  <a:gd name="connsiteX189" fmla="*/ 703564 w 770887"/>
                  <a:gd name="connsiteY189" fmla="*/ 564796 h 599162"/>
                  <a:gd name="connsiteX190" fmla="*/ 699076 w 770887"/>
                  <a:gd name="connsiteY190" fmla="*/ 564796 h 599162"/>
                  <a:gd name="connsiteX191" fmla="*/ 702068 w 770887"/>
                  <a:gd name="connsiteY191" fmla="*/ 555831 h 599162"/>
                  <a:gd name="connsiteX192" fmla="*/ 709548 w 770887"/>
                  <a:gd name="connsiteY192" fmla="*/ 554337 h 599162"/>
                  <a:gd name="connsiteX193" fmla="*/ 706556 w 770887"/>
                  <a:gd name="connsiteY193" fmla="*/ 545372 h 599162"/>
                  <a:gd name="connsiteX194" fmla="*/ 697580 w 770887"/>
                  <a:gd name="connsiteY194" fmla="*/ 549855 h 599162"/>
                  <a:gd name="connsiteX195" fmla="*/ 700572 w 770887"/>
                  <a:gd name="connsiteY195" fmla="*/ 540890 h 599162"/>
                  <a:gd name="connsiteX196" fmla="*/ 696084 w 770887"/>
                  <a:gd name="connsiteY196" fmla="*/ 534913 h 599162"/>
                  <a:gd name="connsiteX197" fmla="*/ 694588 w 770887"/>
                  <a:gd name="connsiteY197" fmla="*/ 530430 h 599162"/>
                  <a:gd name="connsiteX198" fmla="*/ 694588 w 770887"/>
                  <a:gd name="connsiteY198" fmla="*/ 525948 h 599162"/>
                  <a:gd name="connsiteX199" fmla="*/ 700572 w 770887"/>
                  <a:gd name="connsiteY199" fmla="*/ 516983 h 599162"/>
                  <a:gd name="connsiteX200" fmla="*/ 693091 w 770887"/>
                  <a:gd name="connsiteY200" fmla="*/ 516983 h 599162"/>
                  <a:gd name="connsiteX201" fmla="*/ 690099 w 770887"/>
                  <a:gd name="connsiteY201" fmla="*/ 519971 h 599162"/>
                  <a:gd name="connsiteX202" fmla="*/ 690099 w 770887"/>
                  <a:gd name="connsiteY202" fmla="*/ 522959 h 599162"/>
                  <a:gd name="connsiteX203" fmla="*/ 690099 w 770887"/>
                  <a:gd name="connsiteY203" fmla="*/ 531925 h 599162"/>
                  <a:gd name="connsiteX204" fmla="*/ 685611 w 770887"/>
                  <a:gd name="connsiteY204" fmla="*/ 534913 h 599162"/>
                  <a:gd name="connsiteX205" fmla="*/ 682619 w 770887"/>
                  <a:gd name="connsiteY205" fmla="*/ 537901 h 599162"/>
                  <a:gd name="connsiteX206" fmla="*/ 682619 w 770887"/>
                  <a:gd name="connsiteY206" fmla="*/ 533419 h 599162"/>
                  <a:gd name="connsiteX207" fmla="*/ 681123 w 770887"/>
                  <a:gd name="connsiteY207" fmla="*/ 527442 h 599162"/>
                  <a:gd name="connsiteX208" fmla="*/ 679627 w 770887"/>
                  <a:gd name="connsiteY208" fmla="*/ 519971 h 599162"/>
                  <a:gd name="connsiteX209" fmla="*/ 678131 w 770887"/>
                  <a:gd name="connsiteY209" fmla="*/ 515489 h 599162"/>
                  <a:gd name="connsiteX210" fmla="*/ 676635 w 770887"/>
                  <a:gd name="connsiteY210" fmla="*/ 511006 h 599162"/>
                  <a:gd name="connsiteX211" fmla="*/ 676635 w 770887"/>
                  <a:gd name="connsiteY211" fmla="*/ 506524 h 599162"/>
                  <a:gd name="connsiteX212" fmla="*/ 681123 w 770887"/>
                  <a:gd name="connsiteY212" fmla="*/ 503535 h 599162"/>
                  <a:gd name="connsiteX213" fmla="*/ 684115 w 770887"/>
                  <a:gd name="connsiteY213" fmla="*/ 499053 h 599162"/>
                  <a:gd name="connsiteX214" fmla="*/ 690099 w 770887"/>
                  <a:gd name="connsiteY214" fmla="*/ 493076 h 599162"/>
                  <a:gd name="connsiteX215" fmla="*/ 684115 w 770887"/>
                  <a:gd name="connsiteY215" fmla="*/ 482617 h 599162"/>
                  <a:gd name="connsiteX216" fmla="*/ 681123 w 770887"/>
                  <a:gd name="connsiteY216" fmla="*/ 484111 h 599162"/>
                  <a:gd name="connsiteX217" fmla="*/ 678131 w 770887"/>
                  <a:gd name="connsiteY217" fmla="*/ 491582 h 599162"/>
                  <a:gd name="connsiteX218" fmla="*/ 672146 w 770887"/>
                  <a:gd name="connsiteY218" fmla="*/ 499053 h 599162"/>
                  <a:gd name="connsiteX219" fmla="*/ 667658 w 770887"/>
                  <a:gd name="connsiteY219" fmla="*/ 502041 h 599162"/>
                  <a:gd name="connsiteX220" fmla="*/ 666162 w 770887"/>
                  <a:gd name="connsiteY220" fmla="*/ 505029 h 599162"/>
                  <a:gd name="connsiteX221" fmla="*/ 669154 w 770887"/>
                  <a:gd name="connsiteY221" fmla="*/ 516983 h 599162"/>
                  <a:gd name="connsiteX222" fmla="*/ 675139 w 770887"/>
                  <a:gd name="connsiteY222" fmla="*/ 533419 h 599162"/>
                  <a:gd name="connsiteX223" fmla="*/ 669154 w 770887"/>
                  <a:gd name="connsiteY223" fmla="*/ 531925 h 599162"/>
                  <a:gd name="connsiteX224" fmla="*/ 660178 w 770887"/>
                  <a:gd name="connsiteY224" fmla="*/ 513994 h 599162"/>
                  <a:gd name="connsiteX225" fmla="*/ 649705 w 770887"/>
                  <a:gd name="connsiteY225" fmla="*/ 499053 h 599162"/>
                  <a:gd name="connsiteX226" fmla="*/ 646713 w 770887"/>
                  <a:gd name="connsiteY226" fmla="*/ 508018 h 599162"/>
                  <a:gd name="connsiteX227" fmla="*/ 643721 w 770887"/>
                  <a:gd name="connsiteY227" fmla="*/ 506524 h 599162"/>
                  <a:gd name="connsiteX228" fmla="*/ 639233 w 770887"/>
                  <a:gd name="connsiteY228" fmla="*/ 496064 h 599162"/>
                  <a:gd name="connsiteX229" fmla="*/ 633249 w 770887"/>
                  <a:gd name="connsiteY229" fmla="*/ 491582 h 599162"/>
                  <a:gd name="connsiteX230" fmla="*/ 618288 w 770887"/>
                  <a:gd name="connsiteY230" fmla="*/ 475146 h 599162"/>
                  <a:gd name="connsiteX231" fmla="*/ 618288 w 770887"/>
                  <a:gd name="connsiteY231" fmla="*/ 464687 h 599162"/>
                  <a:gd name="connsiteX232" fmla="*/ 615296 w 770887"/>
                  <a:gd name="connsiteY232" fmla="*/ 470664 h 599162"/>
                  <a:gd name="connsiteX233" fmla="*/ 607815 w 770887"/>
                  <a:gd name="connsiteY233" fmla="*/ 467675 h 599162"/>
                  <a:gd name="connsiteX234" fmla="*/ 591358 w 770887"/>
                  <a:gd name="connsiteY234" fmla="*/ 452734 h 599162"/>
                  <a:gd name="connsiteX235" fmla="*/ 580886 w 770887"/>
                  <a:gd name="connsiteY235" fmla="*/ 440780 h 599162"/>
                  <a:gd name="connsiteX236" fmla="*/ 574902 w 770887"/>
                  <a:gd name="connsiteY236" fmla="*/ 442274 h 599162"/>
                  <a:gd name="connsiteX237" fmla="*/ 561437 w 770887"/>
                  <a:gd name="connsiteY237" fmla="*/ 439286 h 599162"/>
                  <a:gd name="connsiteX238" fmla="*/ 552461 w 770887"/>
                  <a:gd name="connsiteY238" fmla="*/ 430321 h 599162"/>
                  <a:gd name="connsiteX239" fmla="*/ 552461 w 770887"/>
                  <a:gd name="connsiteY239" fmla="*/ 419862 h 599162"/>
                  <a:gd name="connsiteX240" fmla="*/ 547972 w 770887"/>
                  <a:gd name="connsiteY240" fmla="*/ 422850 h 599162"/>
                  <a:gd name="connsiteX241" fmla="*/ 530020 w 770887"/>
                  <a:gd name="connsiteY241" fmla="*/ 422850 h 599162"/>
                  <a:gd name="connsiteX242" fmla="*/ 521043 w 770887"/>
                  <a:gd name="connsiteY242" fmla="*/ 421356 h 599162"/>
                  <a:gd name="connsiteX243" fmla="*/ 510571 w 770887"/>
                  <a:gd name="connsiteY243" fmla="*/ 418368 h 599162"/>
                  <a:gd name="connsiteX244" fmla="*/ 491122 w 770887"/>
                  <a:gd name="connsiteY244" fmla="*/ 416873 h 599162"/>
                  <a:gd name="connsiteX245" fmla="*/ 471673 w 770887"/>
                  <a:gd name="connsiteY245" fmla="*/ 421356 h 599162"/>
                  <a:gd name="connsiteX246" fmla="*/ 458208 w 770887"/>
                  <a:gd name="connsiteY246" fmla="*/ 424344 h 599162"/>
                  <a:gd name="connsiteX247" fmla="*/ 461200 w 770887"/>
                  <a:gd name="connsiteY247" fmla="*/ 412391 h 599162"/>
                  <a:gd name="connsiteX248" fmla="*/ 456712 w 770887"/>
                  <a:gd name="connsiteY248" fmla="*/ 415379 h 599162"/>
                  <a:gd name="connsiteX249" fmla="*/ 449232 w 770887"/>
                  <a:gd name="connsiteY249" fmla="*/ 410897 h 599162"/>
                  <a:gd name="connsiteX250" fmla="*/ 443247 w 770887"/>
                  <a:gd name="connsiteY250" fmla="*/ 407908 h 599162"/>
                  <a:gd name="connsiteX251" fmla="*/ 437263 w 770887"/>
                  <a:gd name="connsiteY251" fmla="*/ 407908 h 599162"/>
                  <a:gd name="connsiteX252" fmla="*/ 432775 w 770887"/>
                  <a:gd name="connsiteY252" fmla="*/ 407908 h 599162"/>
                  <a:gd name="connsiteX253" fmla="*/ 425294 w 770887"/>
                  <a:gd name="connsiteY253" fmla="*/ 412391 h 599162"/>
                  <a:gd name="connsiteX254" fmla="*/ 419310 w 770887"/>
                  <a:gd name="connsiteY254" fmla="*/ 415379 h 599162"/>
                  <a:gd name="connsiteX255" fmla="*/ 413326 w 770887"/>
                  <a:gd name="connsiteY255" fmla="*/ 422850 h 599162"/>
                  <a:gd name="connsiteX256" fmla="*/ 410334 w 770887"/>
                  <a:gd name="connsiteY256" fmla="*/ 425838 h 599162"/>
                  <a:gd name="connsiteX257" fmla="*/ 402853 w 770887"/>
                  <a:gd name="connsiteY257" fmla="*/ 424344 h 599162"/>
                  <a:gd name="connsiteX258" fmla="*/ 410334 w 770887"/>
                  <a:gd name="connsiteY258" fmla="*/ 418368 h 599162"/>
                  <a:gd name="connsiteX259" fmla="*/ 419310 w 770887"/>
                  <a:gd name="connsiteY259" fmla="*/ 409403 h 599162"/>
                  <a:gd name="connsiteX260" fmla="*/ 425294 w 770887"/>
                  <a:gd name="connsiteY260" fmla="*/ 403426 h 599162"/>
                  <a:gd name="connsiteX261" fmla="*/ 429783 w 770887"/>
                  <a:gd name="connsiteY261" fmla="*/ 397449 h 599162"/>
                  <a:gd name="connsiteX262" fmla="*/ 426791 w 770887"/>
                  <a:gd name="connsiteY262" fmla="*/ 397449 h 599162"/>
                  <a:gd name="connsiteX263" fmla="*/ 420806 w 770887"/>
                  <a:gd name="connsiteY263" fmla="*/ 394461 h 599162"/>
                  <a:gd name="connsiteX264" fmla="*/ 420806 w 770887"/>
                  <a:gd name="connsiteY264" fmla="*/ 384002 h 599162"/>
                  <a:gd name="connsiteX265" fmla="*/ 414822 w 770887"/>
                  <a:gd name="connsiteY265" fmla="*/ 388484 h 599162"/>
                  <a:gd name="connsiteX266" fmla="*/ 413326 w 770887"/>
                  <a:gd name="connsiteY266" fmla="*/ 389978 h 599162"/>
                  <a:gd name="connsiteX267" fmla="*/ 402853 w 770887"/>
                  <a:gd name="connsiteY267" fmla="*/ 389978 h 599162"/>
                  <a:gd name="connsiteX268" fmla="*/ 393877 w 770887"/>
                  <a:gd name="connsiteY268" fmla="*/ 388484 h 599162"/>
                  <a:gd name="connsiteX269" fmla="*/ 389389 w 770887"/>
                  <a:gd name="connsiteY269" fmla="*/ 392967 h 599162"/>
                  <a:gd name="connsiteX270" fmla="*/ 386397 w 770887"/>
                  <a:gd name="connsiteY270" fmla="*/ 401932 h 599162"/>
                  <a:gd name="connsiteX271" fmla="*/ 392381 w 770887"/>
                  <a:gd name="connsiteY271" fmla="*/ 409403 h 599162"/>
                  <a:gd name="connsiteX272" fmla="*/ 389389 w 770887"/>
                  <a:gd name="connsiteY272" fmla="*/ 421356 h 599162"/>
                  <a:gd name="connsiteX273" fmla="*/ 381908 w 770887"/>
                  <a:gd name="connsiteY273" fmla="*/ 428827 h 599162"/>
                  <a:gd name="connsiteX274" fmla="*/ 374428 w 770887"/>
                  <a:gd name="connsiteY274" fmla="*/ 428827 h 599162"/>
                  <a:gd name="connsiteX275" fmla="*/ 365452 w 770887"/>
                  <a:gd name="connsiteY275" fmla="*/ 428827 h 599162"/>
                  <a:gd name="connsiteX276" fmla="*/ 362459 w 770887"/>
                  <a:gd name="connsiteY276" fmla="*/ 439286 h 599162"/>
                  <a:gd name="connsiteX277" fmla="*/ 350491 w 770887"/>
                  <a:gd name="connsiteY277" fmla="*/ 443769 h 599162"/>
                  <a:gd name="connsiteX278" fmla="*/ 348995 w 770887"/>
                  <a:gd name="connsiteY278" fmla="*/ 446757 h 599162"/>
                  <a:gd name="connsiteX279" fmla="*/ 338522 w 770887"/>
                  <a:gd name="connsiteY279" fmla="*/ 454228 h 599162"/>
                  <a:gd name="connsiteX280" fmla="*/ 328050 w 770887"/>
                  <a:gd name="connsiteY280" fmla="*/ 457216 h 599162"/>
                  <a:gd name="connsiteX281" fmla="*/ 322065 w 770887"/>
                  <a:gd name="connsiteY281" fmla="*/ 458710 h 599162"/>
                  <a:gd name="connsiteX282" fmla="*/ 319073 w 770887"/>
                  <a:gd name="connsiteY282" fmla="*/ 454228 h 599162"/>
                  <a:gd name="connsiteX283" fmla="*/ 317577 w 770887"/>
                  <a:gd name="connsiteY283" fmla="*/ 451239 h 599162"/>
                  <a:gd name="connsiteX284" fmla="*/ 325058 w 770887"/>
                  <a:gd name="connsiteY284" fmla="*/ 448251 h 599162"/>
                  <a:gd name="connsiteX285" fmla="*/ 331042 w 770887"/>
                  <a:gd name="connsiteY285" fmla="*/ 440780 h 599162"/>
                  <a:gd name="connsiteX286" fmla="*/ 323561 w 770887"/>
                  <a:gd name="connsiteY286" fmla="*/ 440780 h 599162"/>
                  <a:gd name="connsiteX287" fmla="*/ 320569 w 770887"/>
                  <a:gd name="connsiteY287" fmla="*/ 436298 h 599162"/>
                  <a:gd name="connsiteX288" fmla="*/ 328050 w 770887"/>
                  <a:gd name="connsiteY288" fmla="*/ 425838 h 599162"/>
                  <a:gd name="connsiteX289" fmla="*/ 331042 w 770887"/>
                  <a:gd name="connsiteY289" fmla="*/ 415379 h 599162"/>
                  <a:gd name="connsiteX290" fmla="*/ 335530 w 770887"/>
                  <a:gd name="connsiteY290" fmla="*/ 400438 h 599162"/>
                  <a:gd name="connsiteX291" fmla="*/ 343010 w 770887"/>
                  <a:gd name="connsiteY291" fmla="*/ 391473 h 599162"/>
                  <a:gd name="connsiteX292" fmla="*/ 369940 w 770887"/>
                  <a:gd name="connsiteY292" fmla="*/ 394461 h 599162"/>
                  <a:gd name="connsiteX293" fmla="*/ 365452 w 770887"/>
                  <a:gd name="connsiteY293" fmla="*/ 388484 h 599162"/>
                  <a:gd name="connsiteX294" fmla="*/ 357971 w 770887"/>
                  <a:gd name="connsiteY294" fmla="*/ 386990 h 599162"/>
                  <a:gd name="connsiteX295" fmla="*/ 344507 w 770887"/>
                  <a:gd name="connsiteY295" fmla="*/ 381013 h 599162"/>
                  <a:gd name="connsiteX296" fmla="*/ 334034 w 770887"/>
                  <a:gd name="connsiteY296" fmla="*/ 385496 h 599162"/>
                  <a:gd name="connsiteX297" fmla="*/ 325058 w 770887"/>
                  <a:gd name="connsiteY297" fmla="*/ 392967 h 599162"/>
                  <a:gd name="connsiteX298" fmla="*/ 316081 w 770887"/>
                  <a:gd name="connsiteY298" fmla="*/ 400438 h 599162"/>
                  <a:gd name="connsiteX299" fmla="*/ 311593 w 770887"/>
                  <a:gd name="connsiteY299" fmla="*/ 409403 h 599162"/>
                  <a:gd name="connsiteX300" fmla="*/ 310097 w 770887"/>
                  <a:gd name="connsiteY300" fmla="*/ 416873 h 599162"/>
                  <a:gd name="connsiteX301" fmla="*/ 304113 w 770887"/>
                  <a:gd name="connsiteY301" fmla="*/ 416873 h 599162"/>
                  <a:gd name="connsiteX302" fmla="*/ 304113 w 770887"/>
                  <a:gd name="connsiteY302" fmla="*/ 419862 h 599162"/>
                  <a:gd name="connsiteX303" fmla="*/ 307105 w 770887"/>
                  <a:gd name="connsiteY303" fmla="*/ 425838 h 599162"/>
                  <a:gd name="connsiteX304" fmla="*/ 305609 w 770887"/>
                  <a:gd name="connsiteY304" fmla="*/ 430321 h 599162"/>
                  <a:gd name="connsiteX305" fmla="*/ 301120 w 770887"/>
                  <a:gd name="connsiteY305" fmla="*/ 434803 h 599162"/>
                  <a:gd name="connsiteX306" fmla="*/ 290648 w 770887"/>
                  <a:gd name="connsiteY306" fmla="*/ 440780 h 599162"/>
                  <a:gd name="connsiteX307" fmla="*/ 284664 w 770887"/>
                  <a:gd name="connsiteY307" fmla="*/ 445263 h 599162"/>
                  <a:gd name="connsiteX308" fmla="*/ 277183 w 770887"/>
                  <a:gd name="connsiteY308" fmla="*/ 452734 h 599162"/>
                  <a:gd name="connsiteX309" fmla="*/ 275687 w 770887"/>
                  <a:gd name="connsiteY309" fmla="*/ 460204 h 599162"/>
                  <a:gd name="connsiteX310" fmla="*/ 286160 w 770887"/>
                  <a:gd name="connsiteY310" fmla="*/ 463193 h 599162"/>
                  <a:gd name="connsiteX311" fmla="*/ 287656 w 770887"/>
                  <a:gd name="connsiteY311" fmla="*/ 473652 h 599162"/>
                  <a:gd name="connsiteX312" fmla="*/ 283168 w 770887"/>
                  <a:gd name="connsiteY312" fmla="*/ 479629 h 599162"/>
                  <a:gd name="connsiteX313" fmla="*/ 275687 w 770887"/>
                  <a:gd name="connsiteY313" fmla="*/ 484111 h 599162"/>
                  <a:gd name="connsiteX314" fmla="*/ 266711 w 770887"/>
                  <a:gd name="connsiteY314" fmla="*/ 496064 h 599162"/>
                  <a:gd name="connsiteX315" fmla="*/ 253246 w 770887"/>
                  <a:gd name="connsiteY315" fmla="*/ 505029 h 599162"/>
                  <a:gd name="connsiteX316" fmla="*/ 226317 w 770887"/>
                  <a:gd name="connsiteY316" fmla="*/ 518477 h 599162"/>
                  <a:gd name="connsiteX317" fmla="*/ 224821 w 770887"/>
                  <a:gd name="connsiteY317" fmla="*/ 530430 h 599162"/>
                  <a:gd name="connsiteX318" fmla="*/ 214348 w 770887"/>
                  <a:gd name="connsiteY318" fmla="*/ 534913 h 599162"/>
                  <a:gd name="connsiteX319" fmla="*/ 203876 w 770887"/>
                  <a:gd name="connsiteY319" fmla="*/ 540890 h 599162"/>
                  <a:gd name="connsiteX320" fmla="*/ 190411 w 770887"/>
                  <a:gd name="connsiteY320" fmla="*/ 545372 h 599162"/>
                  <a:gd name="connsiteX321" fmla="*/ 185923 w 770887"/>
                  <a:gd name="connsiteY321" fmla="*/ 548360 h 599162"/>
                  <a:gd name="connsiteX322" fmla="*/ 179939 w 770887"/>
                  <a:gd name="connsiteY322" fmla="*/ 552843 h 599162"/>
                  <a:gd name="connsiteX323" fmla="*/ 175450 w 770887"/>
                  <a:gd name="connsiteY323" fmla="*/ 557325 h 599162"/>
                  <a:gd name="connsiteX324" fmla="*/ 172458 w 770887"/>
                  <a:gd name="connsiteY324" fmla="*/ 566290 h 599162"/>
                  <a:gd name="connsiteX325" fmla="*/ 164978 w 770887"/>
                  <a:gd name="connsiteY325" fmla="*/ 567785 h 599162"/>
                  <a:gd name="connsiteX326" fmla="*/ 154505 w 770887"/>
                  <a:gd name="connsiteY326" fmla="*/ 570773 h 599162"/>
                  <a:gd name="connsiteX327" fmla="*/ 147025 w 770887"/>
                  <a:gd name="connsiteY327" fmla="*/ 570773 h 599162"/>
                  <a:gd name="connsiteX328" fmla="*/ 139545 w 770887"/>
                  <a:gd name="connsiteY328" fmla="*/ 573761 h 599162"/>
                  <a:gd name="connsiteX329" fmla="*/ 129072 w 770887"/>
                  <a:gd name="connsiteY329" fmla="*/ 579738 h 599162"/>
                  <a:gd name="connsiteX330" fmla="*/ 132064 w 770887"/>
                  <a:gd name="connsiteY330" fmla="*/ 587209 h 599162"/>
                  <a:gd name="connsiteX331" fmla="*/ 129072 w 770887"/>
                  <a:gd name="connsiteY331" fmla="*/ 588703 h 599162"/>
                  <a:gd name="connsiteX332" fmla="*/ 121592 w 770887"/>
                  <a:gd name="connsiteY332" fmla="*/ 584220 h 599162"/>
                  <a:gd name="connsiteX333" fmla="*/ 114111 w 770887"/>
                  <a:gd name="connsiteY333" fmla="*/ 581232 h 599162"/>
                  <a:gd name="connsiteX334" fmla="*/ 108127 w 770887"/>
                  <a:gd name="connsiteY334" fmla="*/ 572267 h 599162"/>
                  <a:gd name="connsiteX335" fmla="*/ 106631 w 770887"/>
                  <a:gd name="connsiteY335" fmla="*/ 575255 h 599162"/>
                  <a:gd name="connsiteX336" fmla="*/ 106631 w 770887"/>
                  <a:gd name="connsiteY336" fmla="*/ 587209 h 599162"/>
                  <a:gd name="connsiteX337" fmla="*/ 97655 w 770887"/>
                  <a:gd name="connsiteY337" fmla="*/ 587209 h 599162"/>
                  <a:gd name="connsiteX338" fmla="*/ 97655 w 770887"/>
                  <a:gd name="connsiteY338" fmla="*/ 591691 h 599162"/>
                  <a:gd name="connsiteX339" fmla="*/ 88678 w 770887"/>
                  <a:gd name="connsiteY339" fmla="*/ 591691 h 599162"/>
                  <a:gd name="connsiteX340" fmla="*/ 88678 w 770887"/>
                  <a:gd name="connsiteY340" fmla="*/ 590197 h 599162"/>
                  <a:gd name="connsiteX341" fmla="*/ 84190 w 770887"/>
                  <a:gd name="connsiteY341" fmla="*/ 588703 h 599162"/>
                  <a:gd name="connsiteX342" fmla="*/ 78206 w 770887"/>
                  <a:gd name="connsiteY342" fmla="*/ 588703 h 599162"/>
                  <a:gd name="connsiteX343" fmla="*/ 70725 w 770887"/>
                  <a:gd name="connsiteY343" fmla="*/ 590197 h 599162"/>
                  <a:gd name="connsiteX344" fmla="*/ 61749 w 770887"/>
                  <a:gd name="connsiteY344" fmla="*/ 599162 h 599162"/>
                  <a:gd name="connsiteX345" fmla="*/ 45292 w 770887"/>
                  <a:gd name="connsiteY345" fmla="*/ 599162 h 599162"/>
                  <a:gd name="connsiteX346" fmla="*/ 30331 w 770887"/>
                  <a:gd name="connsiteY346" fmla="*/ 599162 h 599162"/>
                  <a:gd name="connsiteX347" fmla="*/ 30331 w 770887"/>
                  <a:gd name="connsiteY347" fmla="*/ 593185 h 599162"/>
                  <a:gd name="connsiteX348" fmla="*/ 40804 w 770887"/>
                  <a:gd name="connsiteY348" fmla="*/ 581232 h 599162"/>
                  <a:gd name="connsiteX349" fmla="*/ 58757 w 770887"/>
                  <a:gd name="connsiteY349" fmla="*/ 581232 h 599162"/>
                  <a:gd name="connsiteX350" fmla="*/ 66237 w 770887"/>
                  <a:gd name="connsiteY350" fmla="*/ 581232 h 599162"/>
                  <a:gd name="connsiteX351" fmla="*/ 73717 w 770887"/>
                  <a:gd name="connsiteY351" fmla="*/ 576750 h 599162"/>
                  <a:gd name="connsiteX352" fmla="*/ 84190 w 770887"/>
                  <a:gd name="connsiteY352" fmla="*/ 573761 h 599162"/>
                  <a:gd name="connsiteX353" fmla="*/ 88678 w 770887"/>
                  <a:gd name="connsiteY353" fmla="*/ 570773 h 599162"/>
                  <a:gd name="connsiteX354" fmla="*/ 93166 w 770887"/>
                  <a:gd name="connsiteY354" fmla="*/ 563302 h 599162"/>
                  <a:gd name="connsiteX355" fmla="*/ 102143 w 770887"/>
                  <a:gd name="connsiteY355" fmla="*/ 558820 h 599162"/>
                  <a:gd name="connsiteX356" fmla="*/ 115607 w 770887"/>
                  <a:gd name="connsiteY356" fmla="*/ 557325 h 599162"/>
                  <a:gd name="connsiteX357" fmla="*/ 123088 w 770887"/>
                  <a:gd name="connsiteY357" fmla="*/ 557325 h 599162"/>
                  <a:gd name="connsiteX358" fmla="*/ 129072 w 770887"/>
                  <a:gd name="connsiteY358" fmla="*/ 563302 h 599162"/>
                  <a:gd name="connsiteX359" fmla="*/ 135056 w 770887"/>
                  <a:gd name="connsiteY359" fmla="*/ 558820 h 599162"/>
                  <a:gd name="connsiteX360" fmla="*/ 141041 w 770887"/>
                  <a:gd name="connsiteY360" fmla="*/ 549855 h 599162"/>
                  <a:gd name="connsiteX361" fmla="*/ 148521 w 770887"/>
                  <a:gd name="connsiteY361" fmla="*/ 542384 h 599162"/>
                  <a:gd name="connsiteX362" fmla="*/ 156001 w 770887"/>
                  <a:gd name="connsiteY362" fmla="*/ 537901 h 599162"/>
                  <a:gd name="connsiteX363" fmla="*/ 170962 w 770887"/>
                  <a:gd name="connsiteY363" fmla="*/ 534913 h 599162"/>
                  <a:gd name="connsiteX364" fmla="*/ 176946 w 770887"/>
                  <a:gd name="connsiteY364" fmla="*/ 528936 h 599162"/>
                  <a:gd name="connsiteX365" fmla="*/ 184427 w 770887"/>
                  <a:gd name="connsiteY365" fmla="*/ 521465 h 599162"/>
                  <a:gd name="connsiteX366" fmla="*/ 193403 w 770887"/>
                  <a:gd name="connsiteY366" fmla="*/ 513994 h 599162"/>
                  <a:gd name="connsiteX367" fmla="*/ 200884 w 770887"/>
                  <a:gd name="connsiteY367" fmla="*/ 509512 h 599162"/>
                  <a:gd name="connsiteX368" fmla="*/ 203876 w 770887"/>
                  <a:gd name="connsiteY368" fmla="*/ 500547 h 599162"/>
                  <a:gd name="connsiteX369" fmla="*/ 205372 w 770887"/>
                  <a:gd name="connsiteY369" fmla="*/ 487099 h 599162"/>
                  <a:gd name="connsiteX370" fmla="*/ 208364 w 770887"/>
                  <a:gd name="connsiteY370" fmla="*/ 478134 h 599162"/>
                  <a:gd name="connsiteX371" fmla="*/ 209860 w 770887"/>
                  <a:gd name="connsiteY371" fmla="*/ 475146 h 599162"/>
                  <a:gd name="connsiteX372" fmla="*/ 217340 w 770887"/>
                  <a:gd name="connsiteY372" fmla="*/ 464687 h 599162"/>
                  <a:gd name="connsiteX373" fmla="*/ 212852 w 770887"/>
                  <a:gd name="connsiteY373" fmla="*/ 464687 h 599162"/>
                  <a:gd name="connsiteX374" fmla="*/ 205372 w 770887"/>
                  <a:gd name="connsiteY374" fmla="*/ 466181 h 599162"/>
                  <a:gd name="connsiteX375" fmla="*/ 200884 w 770887"/>
                  <a:gd name="connsiteY375" fmla="*/ 466181 h 599162"/>
                  <a:gd name="connsiteX376" fmla="*/ 193403 w 770887"/>
                  <a:gd name="connsiteY376" fmla="*/ 464687 h 599162"/>
                  <a:gd name="connsiteX377" fmla="*/ 190411 w 770887"/>
                  <a:gd name="connsiteY377" fmla="*/ 461699 h 599162"/>
                  <a:gd name="connsiteX378" fmla="*/ 197891 w 770887"/>
                  <a:gd name="connsiteY378" fmla="*/ 454228 h 599162"/>
                  <a:gd name="connsiteX379" fmla="*/ 190411 w 770887"/>
                  <a:gd name="connsiteY379" fmla="*/ 455722 h 599162"/>
                  <a:gd name="connsiteX380" fmla="*/ 185923 w 770887"/>
                  <a:gd name="connsiteY380" fmla="*/ 460204 h 599162"/>
                  <a:gd name="connsiteX381" fmla="*/ 182931 w 770887"/>
                  <a:gd name="connsiteY381" fmla="*/ 470664 h 599162"/>
                  <a:gd name="connsiteX382" fmla="*/ 178442 w 770887"/>
                  <a:gd name="connsiteY382" fmla="*/ 475146 h 599162"/>
                  <a:gd name="connsiteX383" fmla="*/ 176946 w 770887"/>
                  <a:gd name="connsiteY383" fmla="*/ 470664 h 599162"/>
                  <a:gd name="connsiteX384" fmla="*/ 172458 w 770887"/>
                  <a:gd name="connsiteY384" fmla="*/ 464687 h 599162"/>
                  <a:gd name="connsiteX385" fmla="*/ 164978 w 770887"/>
                  <a:gd name="connsiteY385" fmla="*/ 457216 h 599162"/>
                  <a:gd name="connsiteX386" fmla="*/ 153009 w 770887"/>
                  <a:gd name="connsiteY386" fmla="*/ 449745 h 599162"/>
                  <a:gd name="connsiteX387" fmla="*/ 150017 w 770887"/>
                  <a:gd name="connsiteY387" fmla="*/ 449745 h 599162"/>
                  <a:gd name="connsiteX388" fmla="*/ 139545 w 770887"/>
                  <a:gd name="connsiteY388" fmla="*/ 457216 h 599162"/>
                  <a:gd name="connsiteX389" fmla="*/ 133560 w 770887"/>
                  <a:gd name="connsiteY389" fmla="*/ 457216 h 599162"/>
                  <a:gd name="connsiteX390" fmla="*/ 124584 w 770887"/>
                  <a:gd name="connsiteY390" fmla="*/ 457216 h 599162"/>
                  <a:gd name="connsiteX391" fmla="*/ 126080 w 770887"/>
                  <a:gd name="connsiteY391" fmla="*/ 437792 h 599162"/>
                  <a:gd name="connsiteX392" fmla="*/ 127576 w 770887"/>
                  <a:gd name="connsiteY392" fmla="*/ 431815 h 599162"/>
                  <a:gd name="connsiteX393" fmla="*/ 132064 w 770887"/>
                  <a:gd name="connsiteY393" fmla="*/ 425838 h 599162"/>
                  <a:gd name="connsiteX394" fmla="*/ 132064 w 770887"/>
                  <a:gd name="connsiteY394" fmla="*/ 418368 h 599162"/>
                  <a:gd name="connsiteX395" fmla="*/ 130568 w 770887"/>
                  <a:gd name="connsiteY395" fmla="*/ 406414 h 599162"/>
                  <a:gd name="connsiteX396" fmla="*/ 127576 w 770887"/>
                  <a:gd name="connsiteY396" fmla="*/ 394461 h 599162"/>
                  <a:gd name="connsiteX397" fmla="*/ 124584 w 770887"/>
                  <a:gd name="connsiteY397" fmla="*/ 397449 h 599162"/>
                  <a:gd name="connsiteX398" fmla="*/ 118600 w 770887"/>
                  <a:gd name="connsiteY398" fmla="*/ 403426 h 599162"/>
                  <a:gd name="connsiteX399" fmla="*/ 114111 w 770887"/>
                  <a:gd name="connsiteY399" fmla="*/ 406414 h 599162"/>
                  <a:gd name="connsiteX400" fmla="*/ 109623 w 770887"/>
                  <a:gd name="connsiteY400" fmla="*/ 406414 h 599162"/>
                  <a:gd name="connsiteX401" fmla="*/ 105135 w 770887"/>
                  <a:gd name="connsiteY401" fmla="*/ 401932 h 599162"/>
                  <a:gd name="connsiteX402" fmla="*/ 102143 w 770887"/>
                  <a:gd name="connsiteY402" fmla="*/ 401932 h 599162"/>
                  <a:gd name="connsiteX403" fmla="*/ 96158 w 770887"/>
                  <a:gd name="connsiteY403" fmla="*/ 398943 h 599162"/>
                  <a:gd name="connsiteX404" fmla="*/ 91670 w 770887"/>
                  <a:gd name="connsiteY404" fmla="*/ 394461 h 599162"/>
                  <a:gd name="connsiteX405" fmla="*/ 87182 w 770887"/>
                  <a:gd name="connsiteY405" fmla="*/ 391473 h 599162"/>
                  <a:gd name="connsiteX406" fmla="*/ 82694 w 770887"/>
                  <a:gd name="connsiteY406" fmla="*/ 386990 h 599162"/>
                  <a:gd name="connsiteX407" fmla="*/ 81198 w 770887"/>
                  <a:gd name="connsiteY407" fmla="*/ 382508 h 599162"/>
                  <a:gd name="connsiteX408" fmla="*/ 79702 w 770887"/>
                  <a:gd name="connsiteY408" fmla="*/ 372048 h 599162"/>
                  <a:gd name="connsiteX409" fmla="*/ 85686 w 770887"/>
                  <a:gd name="connsiteY409" fmla="*/ 367566 h 599162"/>
                  <a:gd name="connsiteX410" fmla="*/ 91670 w 770887"/>
                  <a:gd name="connsiteY410" fmla="*/ 367566 h 599162"/>
                  <a:gd name="connsiteX411" fmla="*/ 99151 w 770887"/>
                  <a:gd name="connsiteY411" fmla="*/ 367566 h 599162"/>
                  <a:gd name="connsiteX412" fmla="*/ 106631 w 770887"/>
                  <a:gd name="connsiteY412" fmla="*/ 372048 h 599162"/>
                  <a:gd name="connsiteX413" fmla="*/ 109623 w 770887"/>
                  <a:gd name="connsiteY413" fmla="*/ 364578 h 599162"/>
                  <a:gd name="connsiteX414" fmla="*/ 105135 w 770887"/>
                  <a:gd name="connsiteY414" fmla="*/ 360095 h 599162"/>
                  <a:gd name="connsiteX415" fmla="*/ 103639 w 770887"/>
                  <a:gd name="connsiteY415" fmla="*/ 360095 h 599162"/>
                  <a:gd name="connsiteX416" fmla="*/ 96158 w 770887"/>
                  <a:gd name="connsiteY416" fmla="*/ 360095 h 599162"/>
                  <a:gd name="connsiteX417" fmla="*/ 91670 w 770887"/>
                  <a:gd name="connsiteY417" fmla="*/ 360095 h 599162"/>
                  <a:gd name="connsiteX418" fmla="*/ 82694 w 770887"/>
                  <a:gd name="connsiteY418" fmla="*/ 354118 h 599162"/>
                  <a:gd name="connsiteX419" fmla="*/ 79702 w 770887"/>
                  <a:gd name="connsiteY419" fmla="*/ 348142 h 599162"/>
                  <a:gd name="connsiteX420" fmla="*/ 76710 w 770887"/>
                  <a:gd name="connsiteY420" fmla="*/ 340671 h 599162"/>
                  <a:gd name="connsiteX421" fmla="*/ 73717 w 770887"/>
                  <a:gd name="connsiteY421" fmla="*/ 333200 h 599162"/>
                  <a:gd name="connsiteX422" fmla="*/ 73717 w 770887"/>
                  <a:gd name="connsiteY422" fmla="*/ 330212 h 599162"/>
                  <a:gd name="connsiteX423" fmla="*/ 76710 w 770887"/>
                  <a:gd name="connsiteY423" fmla="*/ 327223 h 599162"/>
                  <a:gd name="connsiteX424" fmla="*/ 81198 w 770887"/>
                  <a:gd name="connsiteY424" fmla="*/ 319752 h 599162"/>
                  <a:gd name="connsiteX425" fmla="*/ 88678 w 770887"/>
                  <a:gd name="connsiteY425" fmla="*/ 310787 h 599162"/>
                  <a:gd name="connsiteX426" fmla="*/ 97655 w 770887"/>
                  <a:gd name="connsiteY426" fmla="*/ 304811 h 599162"/>
                  <a:gd name="connsiteX427" fmla="*/ 103639 w 770887"/>
                  <a:gd name="connsiteY427" fmla="*/ 297340 h 599162"/>
                  <a:gd name="connsiteX428" fmla="*/ 105135 w 770887"/>
                  <a:gd name="connsiteY428" fmla="*/ 289869 h 599162"/>
                  <a:gd name="connsiteX429" fmla="*/ 112615 w 770887"/>
                  <a:gd name="connsiteY429" fmla="*/ 282398 h 599162"/>
                  <a:gd name="connsiteX430" fmla="*/ 118600 w 770887"/>
                  <a:gd name="connsiteY430" fmla="*/ 280904 h 599162"/>
                  <a:gd name="connsiteX431" fmla="*/ 123088 w 770887"/>
                  <a:gd name="connsiteY431" fmla="*/ 283892 h 599162"/>
                  <a:gd name="connsiteX432" fmla="*/ 127576 w 770887"/>
                  <a:gd name="connsiteY432" fmla="*/ 289869 h 599162"/>
                  <a:gd name="connsiteX433" fmla="*/ 130568 w 770887"/>
                  <a:gd name="connsiteY433" fmla="*/ 289869 h 599162"/>
                  <a:gd name="connsiteX434" fmla="*/ 136552 w 770887"/>
                  <a:gd name="connsiteY434" fmla="*/ 289869 h 599162"/>
                  <a:gd name="connsiteX435" fmla="*/ 139545 w 770887"/>
                  <a:gd name="connsiteY435" fmla="*/ 289869 h 599162"/>
                  <a:gd name="connsiteX436" fmla="*/ 144033 w 770887"/>
                  <a:gd name="connsiteY436" fmla="*/ 283892 h 599162"/>
                  <a:gd name="connsiteX437" fmla="*/ 148521 w 770887"/>
                  <a:gd name="connsiteY437" fmla="*/ 283892 h 599162"/>
                  <a:gd name="connsiteX438" fmla="*/ 150017 w 770887"/>
                  <a:gd name="connsiteY438" fmla="*/ 280904 h 599162"/>
                  <a:gd name="connsiteX439" fmla="*/ 153009 w 770887"/>
                  <a:gd name="connsiteY439" fmla="*/ 276422 h 599162"/>
                  <a:gd name="connsiteX440" fmla="*/ 154505 w 770887"/>
                  <a:gd name="connsiteY440" fmla="*/ 280904 h 599162"/>
                  <a:gd name="connsiteX441" fmla="*/ 158994 w 770887"/>
                  <a:gd name="connsiteY441" fmla="*/ 280904 h 599162"/>
                  <a:gd name="connsiteX442" fmla="*/ 161986 w 770887"/>
                  <a:gd name="connsiteY442" fmla="*/ 280904 h 599162"/>
                  <a:gd name="connsiteX443" fmla="*/ 167970 w 770887"/>
                  <a:gd name="connsiteY443" fmla="*/ 280904 h 599162"/>
                  <a:gd name="connsiteX444" fmla="*/ 172458 w 770887"/>
                  <a:gd name="connsiteY444" fmla="*/ 276422 h 599162"/>
                  <a:gd name="connsiteX445" fmla="*/ 176946 w 770887"/>
                  <a:gd name="connsiteY445" fmla="*/ 276422 h 599162"/>
                  <a:gd name="connsiteX446" fmla="*/ 178442 w 770887"/>
                  <a:gd name="connsiteY446" fmla="*/ 265962 h 599162"/>
                  <a:gd name="connsiteX447" fmla="*/ 175450 w 770887"/>
                  <a:gd name="connsiteY447" fmla="*/ 258491 h 599162"/>
                  <a:gd name="connsiteX448" fmla="*/ 172458 w 770887"/>
                  <a:gd name="connsiteY448" fmla="*/ 246538 h 599162"/>
                  <a:gd name="connsiteX449" fmla="*/ 178442 w 770887"/>
                  <a:gd name="connsiteY449" fmla="*/ 246538 h 599162"/>
                  <a:gd name="connsiteX450" fmla="*/ 184427 w 770887"/>
                  <a:gd name="connsiteY450" fmla="*/ 240561 h 599162"/>
                  <a:gd name="connsiteX451" fmla="*/ 182931 w 770887"/>
                  <a:gd name="connsiteY451" fmla="*/ 231596 h 599162"/>
                  <a:gd name="connsiteX452" fmla="*/ 173954 w 770887"/>
                  <a:gd name="connsiteY452" fmla="*/ 230102 h 599162"/>
                  <a:gd name="connsiteX453" fmla="*/ 169466 w 770887"/>
                  <a:gd name="connsiteY453" fmla="*/ 230102 h 599162"/>
                  <a:gd name="connsiteX454" fmla="*/ 164978 w 770887"/>
                  <a:gd name="connsiteY454" fmla="*/ 231596 h 599162"/>
                  <a:gd name="connsiteX455" fmla="*/ 160490 w 770887"/>
                  <a:gd name="connsiteY455" fmla="*/ 234585 h 599162"/>
                  <a:gd name="connsiteX456" fmla="*/ 157497 w 770887"/>
                  <a:gd name="connsiteY456" fmla="*/ 240561 h 599162"/>
                  <a:gd name="connsiteX457" fmla="*/ 153009 w 770887"/>
                  <a:gd name="connsiteY457" fmla="*/ 240561 h 599162"/>
                  <a:gd name="connsiteX458" fmla="*/ 148521 w 770887"/>
                  <a:gd name="connsiteY458" fmla="*/ 231596 h 599162"/>
                  <a:gd name="connsiteX459" fmla="*/ 136552 w 770887"/>
                  <a:gd name="connsiteY459" fmla="*/ 231596 h 599162"/>
                  <a:gd name="connsiteX460" fmla="*/ 123088 w 770887"/>
                  <a:gd name="connsiteY460" fmla="*/ 231596 h 599162"/>
                  <a:gd name="connsiteX461" fmla="*/ 112615 w 770887"/>
                  <a:gd name="connsiteY461" fmla="*/ 228608 h 599162"/>
                  <a:gd name="connsiteX462" fmla="*/ 102143 w 770887"/>
                  <a:gd name="connsiteY462" fmla="*/ 224125 h 599162"/>
                  <a:gd name="connsiteX463" fmla="*/ 96158 w 770887"/>
                  <a:gd name="connsiteY463" fmla="*/ 216654 h 599162"/>
                  <a:gd name="connsiteX464" fmla="*/ 94662 w 770887"/>
                  <a:gd name="connsiteY464" fmla="*/ 201713 h 599162"/>
                  <a:gd name="connsiteX465" fmla="*/ 102143 w 770887"/>
                  <a:gd name="connsiteY465" fmla="*/ 198724 h 599162"/>
                  <a:gd name="connsiteX466" fmla="*/ 106631 w 770887"/>
                  <a:gd name="connsiteY466" fmla="*/ 195736 h 599162"/>
                  <a:gd name="connsiteX467" fmla="*/ 96158 w 770887"/>
                  <a:gd name="connsiteY467" fmla="*/ 191254 h 599162"/>
                  <a:gd name="connsiteX468" fmla="*/ 90174 w 770887"/>
                  <a:gd name="connsiteY468" fmla="*/ 186771 h 599162"/>
                  <a:gd name="connsiteX469" fmla="*/ 82694 w 770887"/>
                  <a:gd name="connsiteY469" fmla="*/ 180794 h 599162"/>
                  <a:gd name="connsiteX470" fmla="*/ 81198 w 770887"/>
                  <a:gd name="connsiteY470" fmla="*/ 177806 h 599162"/>
                  <a:gd name="connsiteX471" fmla="*/ 87182 w 770887"/>
                  <a:gd name="connsiteY471" fmla="*/ 173324 h 599162"/>
                  <a:gd name="connsiteX472" fmla="*/ 91670 w 770887"/>
                  <a:gd name="connsiteY472" fmla="*/ 173324 h 599162"/>
                  <a:gd name="connsiteX473" fmla="*/ 100647 w 770887"/>
                  <a:gd name="connsiteY473" fmla="*/ 171829 h 599162"/>
                  <a:gd name="connsiteX474" fmla="*/ 112615 w 770887"/>
                  <a:gd name="connsiteY474" fmla="*/ 164359 h 599162"/>
                  <a:gd name="connsiteX475" fmla="*/ 114111 w 770887"/>
                  <a:gd name="connsiteY475" fmla="*/ 167347 h 599162"/>
                  <a:gd name="connsiteX476" fmla="*/ 121592 w 770887"/>
                  <a:gd name="connsiteY476" fmla="*/ 164359 h 599162"/>
                  <a:gd name="connsiteX477" fmla="*/ 121592 w 770887"/>
                  <a:gd name="connsiteY477" fmla="*/ 162864 h 599162"/>
                  <a:gd name="connsiteX478" fmla="*/ 126080 w 770887"/>
                  <a:gd name="connsiteY478" fmla="*/ 161370 h 599162"/>
                  <a:gd name="connsiteX479" fmla="*/ 135056 w 770887"/>
                  <a:gd name="connsiteY479" fmla="*/ 159876 h 599162"/>
                  <a:gd name="connsiteX480" fmla="*/ 145529 w 770887"/>
                  <a:gd name="connsiteY480" fmla="*/ 159876 h 599162"/>
                  <a:gd name="connsiteX481" fmla="*/ 150017 w 770887"/>
                  <a:gd name="connsiteY481" fmla="*/ 162864 h 599162"/>
                  <a:gd name="connsiteX482" fmla="*/ 147025 w 770887"/>
                  <a:gd name="connsiteY482" fmla="*/ 170335 h 599162"/>
                  <a:gd name="connsiteX483" fmla="*/ 147025 w 770887"/>
                  <a:gd name="connsiteY483" fmla="*/ 173324 h 599162"/>
                  <a:gd name="connsiteX484" fmla="*/ 151513 w 770887"/>
                  <a:gd name="connsiteY484" fmla="*/ 176312 h 599162"/>
                  <a:gd name="connsiteX485" fmla="*/ 156001 w 770887"/>
                  <a:gd name="connsiteY485" fmla="*/ 180794 h 599162"/>
                  <a:gd name="connsiteX486" fmla="*/ 164978 w 770887"/>
                  <a:gd name="connsiteY486" fmla="*/ 180794 h 599162"/>
                  <a:gd name="connsiteX487" fmla="*/ 176946 w 770887"/>
                  <a:gd name="connsiteY487" fmla="*/ 183783 h 599162"/>
                  <a:gd name="connsiteX488" fmla="*/ 185923 w 770887"/>
                  <a:gd name="connsiteY488" fmla="*/ 179300 h 599162"/>
                  <a:gd name="connsiteX489" fmla="*/ 191907 w 770887"/>
                  <a:gd name="connsiteY489" fmla="*/ 173324 h 599162"/>
                  <a:gd name="connsiteX490" fmla="*/ 199387 w 770887"/>
                  <a:gd name="connsiteY490" fmla="*/ 168841 h 599162"/>
                  <a:gd name="connsiteX491" fmla="*/ 191907 w 770887"/>
                  <a:gd name="connsiteY491" fmla="*/ 165853 h 599162"/>
                  <a:gd name="connsiteX492" fmla="*/ 185923 w 770887"/>
                  <a:gd name="connsiteY492" fmla="*/ 162864 h 599162"/>
                  <a:gd name="connsiteX493" fmla="*/ 181435 w 770887"/>
                  <a:gd name="connsiteY493" fmla="*/ 159876 h 599162"/>
                  <a:gd name="connsiteX494" fmla="*/ 181435 w 770887"/>
                  <a:gd name="connsiteY494" fmla="*/ 153899 h 599162"/>
                  <a:gd name="connsiteX495" fmla="*/ 179939 w 770887"/>
                  <a:gd name="connsiteY495" fmla="*/ 146428 h 599162"/>
                  <a:gd name="connsiteX496" fmla="*/ 157497 w 770887"/>
                  <a:gd name="connsiteY496" fmla="*/ 140452 h 599162"/>
                  <a:gd name="connsiteX497" fmla="*/ 157497 w 770887"/>
                  <a:gd name="connsiteY497" fmla="*/ 118039 h 599162"/>
                  <a:gd name="connsiteX498" fmla="*/ 147025 w 770887"/>
                  <a:gd name="connsiteY498" fmla="*/ 107580 h 599162"/>
                  <a:gd name="connsiteX499" fmla="*/ 126080 w 770887"/>
                  <a:gd name="connsiteY499" fmla="*/ 85168 h 599162"/>
                  <a:gd name="connsiteX500" fmla="*/ 129072 w 770887"/>
                  <a:gd name="connsiteY500" fmla="*/ 85168 h 599162"/>
                  <a:gd name="connsiteX501" fmla="*/ 129072 w 770887"/>
                  <a:gd name="connsiteY501" fmla="*/ 80685 h 599162"/>
                  <a:gd name="connsiteX502" fmla="*/ 136552 w 770887"/>
                  <a:gd name="connsiteY502" fmla="*/ 80685 h 599162"/>
                  <a:gd name="connsiteX503" fmla="*/ 136552 w 770887"/>
                  <a:gd name="connsiteY503" fmla="*/ 74708 h 599162"/>
                  <a:gd name="connsiteX504" fmla="*/ 138048 w 770887"/>
                  <a:gd name="connsiteY504" fmla="*/ 67238 h 599162"/>
                  <a:gd name="connsiteX505" fmla="*/ 142537 w 770887"/>
                  <a:gd name="connsiteY505" fmla="*/ 67238 h 599162"/>
                  <a:gd name="connsiteX506" fmla="*/ 147025 w 770887"/>
                  <a:gd name="connsiteY506" fmla="*/ 70226 h 599162"/>
                  <a:gd name="connsiteX507" fmla="*/ 154505 w 770887"/>
                  <a:gd name="connsiteY507" fmla="*/ 70226 h 599162"/>
                  <a:gd name="connsiteX508" fmla="*/ 157497 w 770887"/>
                  <a:gd name="connsiteY508" fmla="*/ 70226 h 599162"/>
                  <a:gd name="connsiteX509" fmla="*/ 164978 w 770887"/>
                  <a:gd name="connsiteY509" fmla="*/ 70226 h 599162"/>
                  <a:gd name="connsiteX510" fmla="*/ 178442 w 770887"/>
                  <a:gd name="connsiteY510" fmla="*/ 65743 h 599162"/>
                  <a:gd name="connsiteX511" fmla="*/ 182931 w 770887"/>
                  <a:gd name="connsiteY511" fmla="*/ 61261 h 599162"/>
                  <a:gd name="connsiteX512" fmla="*/ 187419 w 770887"/>
                  <a:gd name="connsiteY512" fmla="*/ 53790 h 599162"/>
                  <a:gd name="connsiteX513" fmla="*/ 187419 w 770887"/>
                  <a:gd name="connsiteY513" fmla="*/ 41837 h 599162"/>
                  <a:gd name="connsiteX514" fmla="*/ 191907 w 770887"/>
                  <a:gd name="connsiteY514" fmla="*/ 41837 h 599162"/>
                  <a:gd name="connsiteX515" fmla="*/ 196395 w 770887"/>
                  <a:gd name="connsiteY515" fmla="*/ 37354 h 599162"/>
                  <a:gd name="connsiteX516" fmla="*/ 205372 w 770887"/>
                  <a:gd name="connsiteY516" fmla="*/ 29883 h 599162"/>
                  <a:gd name="connsiteX517" fmla="*/ 221829 w 770887"/>
                  <a:gd name="connsiteY517" fmla="*/ 26895 h 599162"/>
                  <a:gd name="connsiteX518" fmla="*/ 227813 w 770887"/>
                  <a:gd name="connsiteY518" fmla="*/ 19424 h 599162"/>
                  <a:gd name="connsiteX519" fmla="*/ 233797 w 770887"/>
                  <a:gd name="connsiteY519" fmla="*/ 16436 h 599162"/>
                  <a:gd name="connsiteX520" fmla="*/ 238285 w 770887"/>
                  <a:gd name="connsiteY520" fmla="*/ 11953 h 599162"/>
                  <a:gd name="connsiteX521" fmla="*/ 262223 w 770887"/>
                  <a:gd name="connsiteY521" fmla="*/ 13447 h 599162"/>
                  <a:gd name="connsiteX522" fmla="*/ 265215 w 770887"/>
                  <a:gd name="connsiteY522" fmla="*/ 5977 h 599162"/>
                  <a:gd name="connsiteX523" fmla="*/ 277183 w 770887"/>
                  <a:gd name="connsiteY523" fmla="*/ 0 h 59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</a:cxnLst>
                <a:rect l="l" t="t" r="r" b="b"/>
                <a:pathLst>
                  <a:path w="770887" h="599162">
                    <a:moveTo>
                      <a:pt x="302516" y="482511"/>
                    </a:moveTo>
                    <a:lnTo>
                      <a:pt x="307819" y="487813"/>
                    </a:lnTo>
                    <a:lnTo>
                      <a:pt x="318423" y="494883"/>
                    </a:lnTo>
                    <a:lnTo>
                      <a:pt x="311354" y="496651"/>
                    </a:lnTo>
                    <a:lnTo>
                      <a:pt x="307819" y="496651"/>
                    </a:lnTo>
                    <a:lnTo>
                      <a:pt x="300749" y="501953"/>
                    </a:lnTo>
                    <a:lnTo>
                      <a:pt x="300749" y="503720"/>
                    </a:lnTo>
                    <a:lnTo>
                      <a:pt x="300749" y="509023"/>
                    </a:lnTo>
                    <a:lnTo>
                      <a:pt x="304284" y="509023"/>
                    </a:lnTo>
                    <a:lnTo>
                      <a:pt x="311354" y="517860"/>
                    </a:lnTo>
                    <a:lnTo>
                      <a:pt x="311354" y="521395"/>
                    </a:lnTo>
                    <a:lnTo>
                      <a:pt x="306051" y="523162"/>
                    </a:lnTo>
                    <a:lnTo>
                      <a:pt x="302516" y="523162"/>
                    </a:lnTo>
                    <a:lnTo>
                      <a:pt x="298982" y="524930"/>
                    </a:lnTo>
                    <a:lnTo>
                      <a:pt x="297214" y="524930"/>
                    </a:lnTo>
                    <a:lnTo>
                      <a:pt x="291912" y="528465"/>
                    </a:lnTo>
                    <a:lnTo>
                      <a:pt x="291912" y="533767"/>
                    </a:lnTo>
                    <a:lnTo>
                      <a:pt x="291912" y="535534"/>
                    </a:lnTo>
                    <a:lnTo>
                      <a:pt x="288377" y="540837"/>
                    </a:lnTo>
                    <a:lnTo>
                      <a:pt x="283075" y="531999"/>
                    </a:lnTo>
                    <a:lnTo>
                      <a:pt x="283075" y="533767"/>
                    </a:lnTo>
                    <a:lnTo>
                      <a:pt x="281307" y="537302"/>
                    </a:lnTo>
                    <a:lnTo>
                      <a:pt x="276005" y="542604"/>
                    </a:lnTo>
                    <a:lnTo>
                      <a:pt x="272470" y="549674"/>
                    </a:lnTo>
                    <a:lnTo>
                      <a:pt x="272470" y="551441"/>
                    </a:lnTo>
                    <a:lnTo>
                      <a:pt x="272470" y="558511"/>
                    </a:lnTo>
                    <a:lnTo>
                      <a:pt x="256563" y="558511"/>
                    </a:lnTo>
                    <a:lnTo>
                      <a:pt x="268935" y="554976"/>
                    </a:lnTo>
                    <a:lnTo>
                      <a:pt x="270703" y="551441"/>
                    </a:lnTo>
                    <a:lnTo>
                      <a:pt x="272470" y="547906"/>
                    </a:lnTo>
                    <a:lnTo>
                      <a:pt x="270703" y="542604"/>
                    </a:lnTo>
                    <a:lnTo>
                      <a:pt x="267168" y="540837"/>
                    </a:lnTo>
                    <a:lnTo>
                      <a:pt x="265400" y="540837"/>
                    </a:lnTo>
                    <a:lnTo>
                      <a:pt x="261866" y="537302"/>
                    </a:lnTo>
                    <a:lnTo>
                      <a:pt x="261866" y="535534"/>
                    </a:lnTo>
                    <a:lnTo>
                      <a:pt x="260098" y="524930"/>
                    </a:lnTo>
                    <a:lnTo>
                      <a:pt x="263633" y="521395"/>
                    </a:lnTo>
                    <a:lnTo>
                      <a:pt x="265400" y="517860"/>
                    </a:lnTo>
                    <a:lnTo>
                      <a:pt x="270703" y="514325"/>
                    </a:lnTo>
                    <a:lnTo>
                      <a:pt x="272470" y="516093"/>
                    </a:lnTo>
                    <a:lnTo>
                      <a:pt x="277772" y="521395"/>
                    </a:lnTo>
                    <a:lnTo>
                      <a:pt x="281307" y="528465"/>
                    </a:lnTo>
                    <a:lnTo>
                      <a:pt x="281307" y="521395"/>
                    </a:lnTo>
                    <a:lnTo>
                      <a:pt x="279540" y="514325"/>
                    </a:lnTo>
                    <a:lnTo>
                      <a:pt x="276005" y="509023"/>
                    </a:lnTo>
                    <a:lnTo>
                      <a:pt x="281307" y="507255"/>
                    </a:lnTo>
                    <a:lnTo>
                      <a:pt x="288377" y="510790"/>
                    </a:lnTo>
                    <a:lnTo>
                      <a:pt x="291912" y="510790"/>
                    </a:lnTo>
                    <a:lnTo>
                      <a:pt x="291912" y="507255"/>
                    </a:lnTo>
                    <a:lnTo>
                      <a:pt x="291912" y="505488"/>
                    </a:lnTo>
                    <a:lnTo>
                      <a:pt x="291912" y="501953"/>
                    </a:lnTo>
                    <a:lnTo>
                      <a:pt x="291912" y="496651"/>
                    </a:lnTo>
                    <a:lnTo>
                      <a:pt x="290144" y="493116"/>
                    </a:lnTo>
                    <a:lnTo>
                      <a:pt x="297214" y="487813"/>
                    </a:lnTo>
                    <a:close/>
                    <a:moveTo>
                      <a:pt x="55075" y="374697"/>
                    </a:moveTo>
                    <a:lnTo>
                      <a:pt x="58610" y="374697"/>
                    </a:lnTo>
                    <a:lnTo>
                      <a:pt x="63912" y="385302"/>
                    </a:lnTo>
                    <a:lnTo>
                      <a:pt x="63912" y="390604"/>
                    </a:lnTo>
                    <a:lnTo>
                      <a:pt x="60377" y="395906"/>
                    </a:lnTo>
                    <a:lnTo>
                      <a:pt x="56842" y="395906"/>
                    </a:lnTo>
                    <a:lnTo>
                      <a:pt x="51540" y="395906"/>
                    </a:lnTo>
                    <a:lnTo>
                      <a:pt x="44470" y="390604"/>
                    </a:lnTo>
                    <a:lnTo>
                      <a:pt x="35633" y="383534"/>
                    </a:lnTo>
                    <a:lnTo>
                      <a:pt x="44470" y="378232"/>
                    </a:lnTo>
                    <a:lnTo>
                      <a:pt x="49773" y="378232"/>
                    </a:lnTo>
                    <a:close/>
                    <a:moveTo>
                      <a:pt x="4447" y="224465"/>
                    </a:moveTo>
                    <a:cubicBezTo>
                      <a:pt x="4447" y="224465"/>
                      <a:pt x="4447" y="224465"/>
                      <a:pt x="5929" y="230488"/>
                    </a:cubicBezTo>
                    <a:cubicBezTo>
                      <a:pt x="5929" y="230488"/>
                      <a:pt x="5929" y="230488"/>
                      <a:pt x="8894" y="233499"/>
                    </a:cubicBezTo>
                    <a:cubicBezTo>
                      <a:pt x="8894" y="233499"/>
                      <a:pt x="8894" y="233499"/>
                      <a:pt x="16306" y="235005"/>
                    </a:cubicBezTo>
                    <a:cubicBezTo>
                      <a:pt x="16306" y="235005"/>
                      <a:pt x="16306" y="235005"/>
                      <a:pt x="23717" y="235005"/>
                    </a:cubicBezTo>
                    <a:cubicBezTo>
                      <a:pt x="23717" y="235005"/>
                      <a:pt x="23717" y="235005"/>
                      <a:pt x="28164" y="238016"/>
                    </a:cubicBezTo>
                    <a:cubicBezTo>
                      <a:pt x="28164" y="238016"/>
                      <a:pt x="28164" y="238016"/>
                      <a:pt x="28164" y="242533"/>
                    </a:cubicBezTo>
                    <a:cubicBezTo>
                      <a:pt x="28164" y="242533"/>
                      <a:pt x="28164" y="242533"/>
                      <a:pt x="31129" y="245544"/>
                    </a:cubicBezTo>
                    <a:cubicBezTo>
                      <a:pt x="31129" y="245544"/>
                      <a:pt x="31129" y="245544"/>
                      <a:pt x="37058" y="251566"/>
                    </a:cubicBezTo>
                    <a:cubicBezTo>
                      <a:pt x="37058" y="251566"/>
                      <a:pt x="37058" y="251566"/>
                      <a:pt x="44470" y="262106"/>
                    </a:cubicBezTo>
                    <a:cubicBezTo>
                      <a:pt x="44470" y="262106"/>
                      <a:pt x="44470" y="262106"/>
                      <a:pt x="40023" y="262106"/>
                    </a:cubicBezTo>
                    <a:cubicBezTo>
                      <a:pt x="40023" y="262106"/>
                      <a:pt x="40023" y="262106"/>
                      <a:pt x="31129" y="262106"/>
                    </a:cubicBezTo>
                    <a:lnTo>
                      <a:pt x="29647" y="265117"/>
                    </a:lnTo>
                    <a:cubicBezTo>
                      <a:pt x="29647" y="265117"/>
                      <a:pt x="29647" y="265117"/>
                      <a:pt x="23717" y="259095"/>
                    </a:cubicBezTo>
                    <a:cubicBezTo>
                      <a:pt x="23717" y="259095"/>
                      <a:pt x="23717" y="259095"/>
                      <a:pt x="20753" y="250061"/>
                    </a:cubicBezTo>
                    <a:cubicBezTo>
                      <a:pt x="20753" y="250061"/>
                      <a:pt x="20753" y="250061"/>
                      <a:pt x="19270" y="247050"/>
                    </a:cubicBezTo>
                    <a:cubicBezTo>
                      <a:pt x="19270" y="247050"/>
                      <a:pt x="19270" y="247050"/>
                      <a:pt x="16306" y="244038"/>
                    </a:cubicBezTo>
                    <a:cubicBezTo>
                      <a:pt x="16306" y="244038"/>
                      <a:pt x="16306" y="244038"/>
                      <a:pt x="14823" y="244038"/>
                    </a:cubicBezTo>
                    <a:cubicBezTo>
                      <a:pt x="14823" y="244038"/>
                      <a:pt x="14823" y="244038"/>
                      <a:pt x="13341" y="244038"/>
                    </a:cubicBezTo>
                    <a:cubicBezTo>
                      <a:pt x="13341" y="244038"/>
                      <a:pt x="10376" y="244038"/>
                      <a:pt x="10376" y="244038"/>
                    </a:cubicBezTo>
                    <a:cubicBezTo>
                      <a:pt x="8894" y="242533"/>
                      <a:pt x="8894" y="244038"/>
                      <a:pt x="8894" y="244038"/>
                    </a:cubicBezTo>
                    <a:cubicBezTo>
                      <a:pt x="8894" y="244038"/>
                      <a:pt x="8894" y="244038"/>
                      <a:pt x="4447" y="244038"/>
                    </a:cubicBezTo>
                    <a:cubicBezTo>
                      <a:pt x="-1483" y="242533"/>
                      <a:pt x="2964" y="242533"/>
                      <a:pt x="2964" y="242533"/>
                    </a:cubicBezTo>
                    <a:cubicBezTo>
                      <a:pt x="1482" y="241027"/>
                      <a:pt x="1482" y="241027"/>
                      <a:pt x="1482" y="239521"/>
                    </a:cubicBezTo>
                    <a:cubicBezTo>
                      <a:pt x="1482" y="239521"/>
                      <a:pt x="0" y="236510"/>
                      <a:pt x="0" y="235005"/>
                    </a:cubicBezTo>
                    <a:cubicBezTo>
                      <a:pt x="0" y="235005"/>
                      <a:pt x="0" y="230488"/>
                      <a:pt x="0" y="230488"/>
                    </a:cubicBezTo>
                    <a:cubicBezTo>
                      <a:pt x="0" y="230488"/>
                      <a:pt x="0" y="230488"/>
                      <a:pt x="4447" y="224465"/>
                    </a:cubicBezTo>
                    <a:close/>
                    <a:moveTo>
                      <a:pt x="277183" y="0"/>
                    </a:moveTo>
                    <a:cubicBezTo>
                      <a:pt x="277183" y="0"/>
                      <a:pt x="277183" y="0"/>
                      <a:pt x="283168" y="5977"/>
                    </a:cubicBezTo>
                    <a:cubicBezTo>
                      <a:pt x="283168" y="5977"/>
                      <a:pt x="283168" y="5977"/>
                      <a:pt x="286160" y="10459"/>
                    </a:cubicBezTo>
                    <a:cubicBezTo>
                      <a:pt x="286160" y="10459"/>
                      <a:pt x="286160" y="10459"/>
                      <a:pt x="283168" y="10459"/>
                    </a:cubicBezTo>
                    <a:cubicBezTo>
                      <a:pt x="283168" y="10459"/>
                      <a:pt x="283168" y="10459"/>
                      <a:pt x="283168" y="14942"/>
                    </a:cubicBezTo>
                    <a:cubicBezTo>
                      <a:pt x="283168" y="14942"/>
                      <a:pt x="283168" y="14942"/>
                      <a:pt x="287656" y="17930"/>
                    </a:cubicBezTo>
                    <a:cubicBezTo>
                      <a:pt x="287656" y="17930"/>
                      <a:pt x="287656" y="17930"/>
                      <a:pt x="293640" y="17930"/>
                    </a:cubicBezTo>
                    <a:cubicBezTo>
                      <a:pt x="293640" y="17930"/>
                      <a:pt x="293640" y="17930"/>
                      <a:pt x="293640" y="13447"/>
                    </a:cubicBezTo>
                    <a:cubicBezTo>
                      <a:pt x="293640" y="13447"/>
                      <a:pt x="293640" y="13447"/>
                      <a:pt x="296632" y="10459"/>
                    </a:cubicBezTo>
                    <a:cubicBezTo>
                      <a:pt x="296632" y="10459"/>
                      <a:pt x="296632" y="10459"/>
                      <a:pt x="299624" y="13447"/>
                    </a:cubicBezTo>
                    <a:cubicBezTo>
                      <a:pt x="299624" y="13447"/>
                      <a:pt x="299624" y="13447"/>
                      <a:pt x="304113" y="19424"/>
                    </a:cubicBezTo>
                    <a:cubicBezTo>
                      <a:pt x="304113" y="19424"/>
                      <a:pt x="304113" y="19424"/>
                      <a:pt x="313089" y="17930"/>
                    </a:cubicBezTo>
                    <a:cubicBezTo>
                      <a:pt x="313089" y="17930"/>
                      <a:pt x="313089" y="17930"/>
                      <a:pt x="325058" y="20918"/>
                    </a:cubicBezTo>
                    <a:cubicBezTo>
                      <a:pt x="325058" y="20918"/>
                      <a:pt x="325058" y="20918"/>
                      <a:pt x="325058" y="25401"/>
                    </a:cubicBezTo>
                    <a:cubicBezTo>
                      <a:pt x="325058" y="25401"/>
                      <a:pt x="325058" y="25401"/>
                      <a:pt x="328050" y="31377"/>
                    </a:cubicBezTo>
                    <a:cubicBezTo>
                      <a:pt x="328050" y="31377"/>
                      <a:pt x="328050" y="31377"/>
                      <a:pt x="335530" y="37354"/>
                    </a:cubicBezTo>
                    <a:cubicBezTo>
                      <a:pt x="335530" y="37354"/>
                      <a:pt x="335530" y="37354"/>
                      <a:pt x="351987" y="37354"/>
                    </a:cubicBezTo>
                    <a:cubicBezTo>
                      <a:pt x="351987" y="37354"/>
                      <a:pt x="351987" y="37354"/>
                      <a:pt x="356475" y="37354"/>
                    </a:cubicBezTo>
                    <a:cubicBezTo>
                      <a:pt x="356475" y="37354"/>
                      <a:pt x="356475" y="37354"/>
                      <a:pt x="360963" y="34366"/>
                    </a:cubicBezTo>
                    <a:cubicBezTo>
                      <a:pt x="360963" y="34366"/>
                      <a:pt x="360963" y="34366"/>
                      <a:pt x="366948" y="34366"/>
                    </a:cubicBezTo>
                    <a:cubicBezTo>
                      <a:pt x="366948" y="34366"/>
                      <a:pt x="366948" y="34366"/>
                      <a:pt x="374428" y="38848"/>
                    </a:cubicBezTo>
                    <a:cubicBezTo>
                      <a:pt x="374428" y="38848"/>
                      <a:pt x="374428" y="38848"/>
                      <a:pt x="375924" y="43331"/>
                    </a:cubicBezTo>
                    <a:cubicBezTo>
                      <a:pt x="375924" y="43331"/>
                      <a:pt x="375924" y="43331"/>
                      <a:pt x="375924" y="47813"/>
                    </a:cubicBezTo>
                    <a:cubicBezTo>
                      <a:pt x="375924" y="47813"/>
                      <a:pt x="375924" y="47813"/>
                      <a:pt x="375924" y="48560"/>
                    </a:cubicBezTo>
                    <a:lnTo>
                      <a:pt x="375924" y="50802"/>
                    </a:lnTo>
                    <a:cubicBezTo>
                      <a:pt x="375924" y="50802"/>
                      <a:pt x="375924" y="50802"/>
                      <a:pt x="383404" y="46319"/>
                    </a:cubicBezTo>
                    <a:cubicBezTo>
                      <a:pt x="383404" y="46319"/>
                      <a:pt x="383404" y="46319"/>
                      <a:pt x="392381" y="43331"/>
                    </a:cubicBezTo>
                    <a:cubicBezTo>
                      <a:pt x="392381" y="43331"/>
                      <a:pt x="392381" y="43331"/>
                      <a:pt x="398365" y="43331"/>
                    </a:cubicBezTo>
                    <a:cubicBezTo>
                      <a:pt x="398365" y="43331"/>
                      <a:pt x="398365" y="43331"/>
                      <a:pt x="410334" y="47813"/>
                    </a:cubicBezTo>
                    <a:cubicBezTo>
                      <a:pt x="410334" y="47813"/>
                      <a:pt x="410334" y="47813"/>
                      <a:pt x="420806" y="50802"/>
                    </a:cubicBezTo>
                    <a:cubicBezTo>
                      <a:pt x="420806" y="50802"/>
                      <a:pt x="420806" y="50802"/>
                      <a:pt x="432775" y="47813"/>
                    </a:cubicBezTo>
                    <a:cubicBezTo>
                      <a:pt x="432775" y="47813"/>
                      <a:pt x="432775" y="47813"/>
                      <a:pt x="438759" y="43331"/>
                    </a:cubicBezTo>
                    <a:cubicBezTo>
                      <a:pt x="438759" y="43331"/>
                      <a:pt x="438759" y="43331"/>
                      <a:pt x="444743" y="43331"/>
                    </a:cubicBezTo>
                    <a:cubicBezTo>
                      <a:pt x="444743" y="43331"/>
                      <a:pt x="444743" y="43331"/>
                      <a:pt x="447736" y="43331"/>
                    </a:cubicBezTo>
                    <a:cubicBezTo>
                      <a:pt x="447736" y="43331"/>
                      <a:pt x="447736" y="43331"/>
                      <a:pt x="455216" y="50802"/>
                    </a:cubicBezTo>
                    <a:cubicBezTo>
                      <a:pt x="455216" y="50802"/>
                      <a:pt x="455216" y="50802"/>
                      <a:pt x="462696" y="56778"/>
                    </a:cubicBezTo>
                    <a:cubicBezTo>
                      <a:pt x="462696" y="56778"/>
                      <a:pt x="462696" y="56778"/>
                      <a:pt x="476161" y="58272"/>
                    </a:cubicBezTo>
                    <a:lnTo>
                      <a:pt x="482145" y="110568"/>
                    </a:lnTo>
                    <a:cubicBezTo>
                      <a:pt x="482145" y="110568"/>
                      <a:pt x="482145" y="110568"/>
                      <a:pt x="500098" y="242056"/>
                    </a:cubicBezTo>
                    <a:cubicBezTo>
                      <a:pt x="500098" y="242056"/>
                      <a:pt x="500098" y="242056"/>
                      <a:pt x="521043" y="400438"/>
                    </a:cubicBezTo>
                    <a:cubicBezTo>
                      <a:pt x="521043" y="400438"/>
                      <a:pt x="521043" y="400438"/>
                      <a:pt x="525531" y="409403"/>
                    </a:cubicBezTo>
                    <a:cubicBezTo>
                      <a:pt x="525531" y="409403"/>
                      <a:pt x="525531" y="409403"/>
                      <a:pt x="540492" y="409403"/>
                    </a:cubicBezTo>
                    <a:cubicBezTo>
                      <a:pt x="540492" y="409403"/>
                      <a:pt x="540492" y="409403"/>
                      <a:pt x="543484" y="400438"/>
                    </a:cubicBezTo>
                    <a:cubicBezTo>
                      <a:pt x="543484" y="400438"/>
                      <a:pt x="543484" y="400438"/>
                      <a:pt x="555453" y="400438"/>
                    </a:cubicBezTo>
                    <a:cubicBezTo>
                      <a:pt x="555453" y="400438"/>
                      <a:pt x="555453" y="400438"/>
                      <a:pt x="555453" y="404920"/>
                    </a:cubicBezTo>
                    <a:cubicBezTo>
                      <a:pt x="555453" y="404920"/>
                      <a:pt x="555453" y="404920"/>
                      <a:pt x="559941" y="410897"/>
                    </a:cubicBezTo>
                    <a:cubicBezTo>
                      <a:pt x="559941" y="410897"/>
                      <a:pt x="559941" y="410897"/>
                      <a:pt x="579390" y="424344"/>
                    </a:cubicBezTo>
                    <a:cubicBezTo>
                      <a:pt x="579390" y="424344"/>
                      <a:pt x="579390" y="424344"/>
                      <a:pt x="595847" y="442274"/>
                    </a:cubicBezTo>
                    <a:cubicBezTo>
                      <a:pt x="595847" y="442274"/>
                      <a:pt x="595847" y="442274"/>
                      <a:pt x="604823" y="434803"/>
                    </a:cubicBezTo>
                    <a:cubicBezTo>
                      <a:pt x="604823" y="434803"/>
                      <a:pt x="604823" y="434803"/>
                      <a:pt x="610807" y="419862"/>
                    </a:cubicBezTo>
                    <a:cubicBezTo>
                      <a:pt x="610807" y="419862"/>
                      <a:pt x="610807" y="419862"/>
                      <a:pt x="618288" y="412391"/>
                    </a:cubicBezTo>
                    <a:cubicBezTo>
                      <a:pt x="618288" y="412391"/>
                      <a:pt x="618288" y="412391"/>
                      <a:pt x="625768" y="407908"/>
                    </a:cubicBezTo>
                    <a:cubicBezTo>
                      <a:pt x="625768" y="407908"/>
                      <a:pt x="625768" y="407908"/>
                      <a:pt x="639233" y="413885"/>
                    </a:cubicBezTo>
                    <a:cubicBezTo>
                      <a:pt x="639233" y="413885"/>
                      <a:pt x="639233" y="413885"/>
                      <a:pt x="655690" y="425838"/>
                    </a:cubicBezTo>
                    <a:cubicBezTo>
                      <a:pt x="655690" y="425838"/>
                      <a:pt x="655690" y="425838"/>
                      <a:pt x="672146" y="442274"/>
                    </a:cubicBezTo>
                    <a:cubicBezTo>
                      <a:pt x="672146" y="442274"/>
                      <a:pt x="672146" y="442274"/>
                      <a:pt x="684115" y="455722"/>
                    </a:cubicBezTo>
                    <a:cubicBezTo>
                      <a:pt x="684115" y="455722"/>
                      <a:pt x="684115" y="455722"/>
                      <a:pt x="708052" y="479629"/>
                    </a:cubicBezTo>
                    <a:cubicBezTo>
                      <a:pt x="708052" y="479629"/>
                      <a:pt x="708052" y="479629"/>
                      <a:pt x="723013" y="500547"/>
                    </a:cubicBezTo>
                    <a:cubicBezTo>
                      <a:pt x="723013" y="500547"/>
                      <a:pt x="723013" y="500547"/>
                      <a:pt x="731989" y="502041"/>
                    </a:cubicBezTo>
                    <a:cubicBezTo>
                      <a:pt x="731989" y="502041"/>
                      <a:pt x="731989" y="502041"/>
                      <a:pt x="742462" y="503535"/>
                    </a:cubicBezTo>
                    <a:cubicBezTo>
                      <a:pt x="742462" y="503535"/>
                      <a:pt x="742462" y="503535"/>
                      <a:pt x="760415" y="509512"/>
                    </a:cubicBezTo>
                    <a:cubicBezTo>
                      <a:pt x="760415" y="509512"/>
                      <a:pt x="760415" y="509512"/>
                      <a:pt x="767895" y="513994"/>
                    </a:cubicBezTo>
                    <a:cubicBezTo>
                      <a:pt x="767895" y="513994"/>
                      <a:pt x="767895" y="513994"/>
                      <a:pt x="767895" y="519971"/>
                    </a:cubicBezTo>
                    <a:cubicBezTo>
                      <a:pt x="767895" y="519971"/>
                      <a:pt x="767895" y="519971"/>
                      <a:pt x="770887" y="533419"/>
                    </a:cubicBezTo>
                    <a:cubicBezTo>
                      <a:pt x="770887" y="533419"/>
                      <a:pt x="770887" y="533419"/>
                      <a:pt x="770887" y="539395"/>
                    </a:cubicBezTo>
                    <a:cubicBezTo>
                      <a:pt x="770887" y="539395"/>
                      <a:pt x="770887" y="539395"/>
                      <a:pt x="770887" y="545372"/>
                    </a:cubicBezTo>
                    <a:cubicBezTo>
                      <a:pt x="770887" y="545372"/>
                      <a:pt x="770887" y="545372"/>
                      <a:pt x="770887" y="558820"/>
                    </a:cubicBezTo>
                    <a:cubicBezTo>
                      <a:pt x="770887" y="558820"/>
                      <a:pt x="770887" y="558820"/>
                      <a:pt x="764903" y="563302"/>
                    </a:cubicBezTo>
                    <a:cubicBezTo>
                      <a:pt x="764903" y="563302"/>
                      <a:pt x="764903" y="563302"/>
                      <a:pt x="760415" y="557325"/>
                    </a:cubicBezTo>
                    <a:cubicBezTo>
                      <a:pt x="760415" y="557325"/>
                      <a:pt x="760415" y="557325"/>
                      <a:pt x="755926" y="549855"/>
                    </a:cubicBezTo>
                    <a:cubicBezTo>
                      <a:pt x="755926" y="549855"/>
                      <a:pt x="755926" y="549855"/>
                      <a:pt x="751438" y="552843"/>
                    </a:cubicBezTo>
                    <a:cubicBezTo>
                      <a:pt x="751438" y="552843"/>
                      <a:pt x="751438" y="552843"/>
                      <a:pt x="755926" y="560314"/>
                    </a:cubicBezTo>
                    <a:cubicBezTo>
                      <a:pt x="755926" y="560314"/>
                      <a:pt x="755926" y="560314"/>
                      <a:pt x="752934" y="561808"/>
                    </a:cubicBezTo>
                    <a:cubicBezTo>
                      <a:pt x="752934" y="561808"/>
                      <a:pt x="752934" y="561808"/>
                      <a:pt x="748446" y="558820"/>
                    </a:cubicBezTo>
                    <a:cubicBezTo>
                      <a:pt x="748446" y="558820"/>
                      <a:pt x="748446" y="558820"/>
                      <a:pt x="739470" y="555831"/>
                    </a:cubicBezTo>
                    <a:cubicBezTo>
                      <a:pt x="739470" y="555831"/>
                      <a:pt x="739470" y="555831"/>
                      <a:pt x="739470" y="549855"/>
                    </a:cubicBezTo>
                    <a:cubicBezTo>
                      <a:pt x="739470" y="549855"/>
                      <a:pt x="739470" y="549855"/>
                      <a:pt x="736478" y="542384"/>
                    </a:cubicBezTo>
                    <a:cubicBezTo>
                      <a:pt x="736478" y="542384"/>
                      <a:pt x="736478" y="542384"/>
                      <a:pt x="731989" y="539395"/>
                    </a:cubicBezTo>
                    <a:cubicBezTo>
                      <a:pt x="731989" y="539395"/>
                      <a:pt x="731989" y="539395"/>
                      <a:pt x="728997" y="533419"/>
                    </a:cubicBezTo>
                    <a:cubicBezTo>
                      <a:pt x="728997" y="533419"/>
                      <a:pt x="728997" y="533419"/>
                      <a:pt x="717029" y="524454"/>
                    </a:cubicBezTo>
                    <a:cubicBezTo>
                      <a:pt x="717029" y="524454"/>
                      <a:pt x="717029" y="524454"/>
                      <a:pt x="706556" y="525948"/>
                    </a:cubicBezTo>
                    <a:cubicBezTo>
                      <a:pt x="706556" y="525948"/>
                      <a:pt x="706556" y="525948"/>
                      <a:pt x="709548" y="530430"/>
                    </a:cubicBezTo>
                    <a:cubicBezTo>
                      <a:pt x="709548" y="530430"/>
                      <a:pt x="709548" y="530430"/>
                      <a:pt x="712540" y="533419"/>
                    </a:cubicBezTo>
                    <a:cubicBezTo>
                      <a:pt x="712540" y="533419"/>
                      <a:pt x="712540" y="533419"/>
                      <a:pt x="723013" y="539395"/>
                    </a:cubicBezTo>
                    <a:cubicBezTo>
                      <a:pt x="723013" y="539395"/>
                      <a:pt x="723013" y="539395"/>
                      <a:pt x="728997" y="545372"/>
                    </a:cubicBezTo>
                    <a:cubicBezTo>
                      <a:pt x="728997" y="545372"/>
                      <a:pt x="728997" y="545372"/>
                      <a:pt x="728997" y="549855"/>
                    </a:cubicBezTo>
                    <a:cubicBezTo>
                      <a:pt x="728997" y="549855"/>
                      <a:pt x="728997" y="549855"/>
                      <a:pt x="733485" y="554337"/>
                    </a:cubicBezTo>
                    <a:cubicBezTo>
                      <a:pt x="733485" y="554337"/>
                      <a:pt x="733485" y="554337"/>
                      <a:pt x="736478" y="558820"/>
                    </a:cubicBezTo>
                    <a:cubicBezTo>
                      <a:pt x="736478" y="558820"/>
                      <a:pt x="736478" y="558820"/>
                      <a:pt x="739470" y="569279"/>
                    </a:cubicBezTo>
                    <a:cubicBezTo>
                      <a:pt x="739470" y="569279"/>
                      <a:pt x="739470" y="569279"/>
                      <a:pt x="739470" y="572267"/>
                    </a:cubicBezTo>
                    <a:cubicBezTo>
                      <a:pt x="739470" y="572267"/>
                      <a:pt x="739470" y="572267"/>
                      <a:pt x="734981" y="573761"/>
                    </a:cubicBezTo>
                    <a:cubicBezTo>
                      <a:pt x="734981" y="573761"/>
                      <a:pt x="734981" y="573761"/>
                      <a:pt x="731989" y="566290"/>
                    </a:cubicBezTo>
                    <a:cubicBezTo>
                      <a:pt x="731989" y="566290"/>
                      <a:pt x="731989" y="566290"/>
                      <a:pt x="731989" y="573761"/>
                    </a:cubicBezTo>
                    <a:cubicBezTo>
                      <a:pt x="731989" y="573761"/>
                      <a:pt x="731989" y="573761"/>
                      <a:pt x="728997" y="579738"/>
                    </a:cubicBezTo>
                    <a:cubicBezTo>
                      <a:pt x="728997" y="579738"/>
                      <a:pt x="728997" y="579738"/>
                      <a:pt x="724509" y="578244"/>
                    </a:cubicBezTo>
                    <a:cubicBezTo>
                      <a:pt x="724509" y="578244"/>
                      <a:pt x="724509" y="578244"/>
                      <a:pt x="717029" y="570773"/>
                    </a:cubicBezTo>
                    <a:cubicBezTo>
                      <a:pt x="717029" y="570773"/>
                      <a:pt x="717029" y="570773"/>
                      <a:pt x="709548" y="561808"/>
                    </a:cubicBezTo>
                    <a:cubicBezTo>
                      <a:pt x="709548" y="561808"/>
                      <a:pt x="709548" y="561808"/>
                      <a:pt x="703564" y="564796"/>
                    </a:cubicBezTo>
                    <a:cubicBezTo>
                      <a:pt x="703564" y="564796"/>
                      <a:pt x="703564" y="564796"/>
                      <a:pt x="699076" y="564796"/>
                    </a:cubicBezTo>
                    <a:cubicBezTo>
                      <a:pt x="699076" y="564796"/>
                      <a:pt x="699076" y="564796"/>
                      <a:pt x="702068" y="555831"/>
                    </a:cubicBezTo>
                    <a:cubicBezTo>
                      <a:pt x="702068" y="555831"/>
                      <a:pt x="702068" y="555831"/>
                      <a:pt x="709548" y="554337"/>
                    </a:cubicBezTo>
                    <a:cubicBezTo>
                      <a:pt x="709548" y="554337"/>
                      <a:pt x="709548" y="554337"/>
                      <a:pt x="706556" y="545372"/>
                    </a:cubicBezTo>
                    <a:cubicBezTo>
                      <a:pt x="706556" y="545372"/>
                      <a:pt x="706556" y="545372"/>
                      <a:pt x="697580" y="549855"/>
                    </a:cubicBezTo>
                    <a:cubicBezTo>
                      <a:pt x="697580" y="549855"/>
                      <a:pt x="697580" y="549855"/>
                      <a:pt x="700572" y="540890"/>
                    </a:cubicBezTo>
                    <a:cubicBezTo>
                      <a:pt x="700572" y="540890"/>
                      <a:pt x="700572" y="540890"/>
                      <a:pt x="696084" y="534913"/>
                    </a:cubicBezTo>
                    <a:cubicBezTo>
                      <a:pt x="696084" y="534913"/>
                      <a:pt x="696084" y="534913"/>
                      <a:pt x="694588" y="530430"/>
                    </a:cubicBezTo>
                    <a:cubicBezTo>
                      <a:pt x="694588" y="530430"/>
                      <a:pt x="694588" y="530430"/>
                      <a:pt x="694588" y="525948"/>
                    </a:cubicBezTo>
                    <a:cubicBezTo>
                      <a:pt x="694588" y="525948"/>
                      <a:pt x="694588" y="525948"/>
                      <a:pt x="700572" y="516983"/>
                    </a:cubicBezTo>
                    <a:cubicBezTo>
                      <a:pt x="700572" y="516983"/>
                      <a:pt x="700572" y="516983"/>
                      <a:pt x="693091" y="516983"/>
                    </a:cubicBezTo>
                    <a:cubicBezTo>
                      <a:pt x="693091" y="516983"/>
                      <a:pt x="693091" y="516983"/>
                      <a:pt x="690099" y="519971"/>
                    </a:cubicBezTo>
                    <a:cubicBezTo>
                      <a:pt x="690099" y="519971"/>
                      <a:pt x="690099" y="519971"/>
                      <a:pt x="690099" y="522959"/>
                    </a:cubicBezTo>
                    <a:cubicBezTo>
                      <a:pt x="690099" y="522959"/>
                      <a:pt x="690099" y="522959"/>
                      <a:pt x="690099" y="531925"/>
                    </a:cubicBezTo>
                    <a:cubicBezTo>
                      <a:pt x="690099" y="531925"/>
                      <a:pt x="690099" y="531925"/>
                      <a:pt x="685611" y="534913"/>
                    </a:cubicBezTo>
                    <a:cubicBezTo>
                      <a:pt x="685611" y="534913"/>
                      <a:pt x="685611" y="534913"/>
                      <a:pt x="682619" y="537901"/>
                    </a:cubicBezTo>
                    <a:cubicBezTo>
                      <a:pt x="682619" y="537901"/>
                      <a:pt x="682619" y="534913"/>
                      <a:pt x="682619" y="533419"/>
                    </a:cubicBezTo>
                    <a:cubicBezTo>
                      <a:pt x="682619" y="531925"/>
                      <a:pt x="681123" y="527442"/>
                      <a:pt x="681123" y="527442"/>
                    </a:cubicBezTo>
                    <a:cubicBezTo>
                      <a:pt x="681123" y="527442"/>
                      <a:pt x="679627" y="522959"/>
                      <a:pt x="679627" y="519971"/>
                    </a:cubicBezTo>
                    <a:cubicBezTo>
                      <a:pt x="679627" y="518477"/>
                      <a:pt x="678131" y="515489"/>
                      <a:pt x="678131" y="515489"/>
                    </a:cubicBezTo>
                    <a:cubicBezTo>
                      <a:pt x="678131" y="515489"/>
                      <a:pt x="676635" y="512500"/>
                      <a:pt x="676635" y="511006"/>
                    </a:cubicBezTo>
                    <a:cubicBezTo>
                      <a:pt x="676635" y="508018"/>
                      <a:pt x="676635" y="506524"/>
                      <a:pt x="676635" y="506524"/>
                    </a:cubicBezTo>
                    <a:cubicBezTo>
                      <a:pt x="676635" y="506524"/>
                      <a:pt x="678131" y="503535"/>
                      <a:pt x="681123" y="503535"/>
                    </a:cubicBezTo>
                    <a:cubicBezTo>
                      <a:pt x="682619" y="502041"/>
                      <a:pt x="684115" y="499053"/>
                      <a:pt x="684115" y="499053"/>
                    </a:cubicBezTo>
                    <a:cubicBezTo>
                      <a:pt x="684115" y="499053"/>
                      <a:pt x="684115" y="499053"/>
                      <a:pt x="690099" y="493076"/>
                    </a:cubicBezTo>
                    <a:cubicBezTo>
                      <a:pt x="690099" y="493076"/>
                      <a:pt x="690099" y="493076"/>
                      <a:pt x="684115" y="482617"/>
                    </a:cubicBezTo>
                    <a:cubicBezTo>
                      <a:pt x="684115" y="482617"/>
                      <a:pt x="684115" y="482617"/>
                      <a:pt x="681123" y="484111"/>
                    </a:cubicBezTo>
                    <a:cubicBezTo>
                      <a:pt x="681123" y="484111"/>
                      <a:pt x="681123" y="484111"/>
                      <a:pt x="678131" y="491582"/>
                    </a:cubicBezTo>
                    <a:cubicBezTo>
                      <a:pt x="678131" y="491582"/>
                      <a:pt x="678131" y="491582"/>
                      <a:pt x="672146" y="499053"/>
                    </a:cubicBezTo>
                    <a:cubicBezTo>
                      <a:pt x="672146" y="499053"/>
                      <a:pt x="672146" y="499053"/>
                      <a:pt x="667658" y="502041"/>
                    </a:cubicBezTo>
                    <a:cubicBezTo>
                      <a:pt x="667658" y="502041"/>
                      <a:pt x="667658" y="502041"/>
                      <a:pt x="666162" y="505029"/>
                    </a:cubicBezTo>
                    <a:cubicBezTo>
                      <a:pt x="666162" y="505029"/>
                      <a:pt x="666162" y="505029"/>
                      <a:pt x="669154" y="516983"/>
                    </a:cubicBezTo>
                    <a:cubicBezTo>
                      <a:pt x="669154" y="516983"/>
                      <a:pt x="669154" y="516983"/>
                      <a:pt x="675139" y="533419"/>
                    </a:cubicBezTo>
                    <a:cubicBezTo>
                      <a:pt x="675139" y="533419"/>
                      <a:pt x="675139" y="533419"/>
                      <a:pt x="669154" y="531925"/>
                    </a:cubicBezTo>
                    <a:cubicBezTo>
                      <a:pt x="669154" y="531925"/>
                      <a:pt x="669154" y="531925"/>
                      <a:pt x="660178" y="513994"/>
                    </a:cubicBezTo>
                    <a:cubicBezTo>
                      <a:pt x="660178" y="513994"/>
                      <a:pt x="660178" y="513994"/>
                      <a:pt x="649705" y="499053"/>
                    </a:cubicBezTo>
                    <a:cubicBezTo>
                      <a:pt x="649705" y="499053"/>
                      <a:pt x="649705" y="499053"/>
                      <a:pt x="646713" y="508018"/>
                    </a:cubicBezTo>
                    <a:cubicBezTo>
                      <a:pt x="646713" y="508018"/>
                      <a:pt x="646713" y="508018"/>
                      <a:pt x="643721" y="506524"/>
                    </a:cubicBezTo>
                    <a:cubicBezTo>
                      <a:pt x="643721" y="506524"/>
                      <a:pt x="643721" y="506524"/>
                      <a:pt x="639233" y="496064"/>
                    </a:cubicBezTo>
                    <a:cubicBezTo>
                      <a:pt x="639233" y="496064"/>
                      <a:pt x="639233" y="496064"/>
                      <a:pt x="633249" y="491582"/>
                    </a:cubicBezTo>
                    <a:cubicBezTo>
                      <a:pt x="633249" y="491582"/>
                      <a:pt x="633249" y="491582"/>
                      <a:pt x="618288" y="475146"/>
                    </a:cubicBezTo>
                    <a:cubicBezTo>
                      <a:pt x="618288" y="475146"/>
                      <a:pt x="618288" y="475146"/>
                      <a:pt x="618288" y="464687"/>
                    </a:cubicBezTo>
                    <a:cubicBezTo>
                      <a:pt x="618288" y="464687"/>
                      <a:pt x="618288" y="464687"/>
                      <a:pt x="615296" y="470664"/>
                    </a:cubicBezTo>
                    <a:cubicBezTo>
                      <a:pt x="615296" y="470664"/>
                      <a:pt x="615296" y="470664"/>
                      <a:pt x="607815" y="467675"/>
                    </a:cubicBezTo>
                    <a:cubicBezTo>
                      <a:pt x="607815" y="467675"/>
                      <a:pt x="607815" y="467675"/>
                      <a:pt x="591358" y="452734"/>
                    </a:cubicBezTo>
                    <a:cubicBezTo>
                      <a:pt x="591358" y="452734"/>
                      <a:pt x="591358" y="452734"/>
                      <a:pt x="580886" y="440780"/>
                    </a:cubicBezTo>
                    <a:cubicBezTo>
                      <a:pt x="580886" y="440780"/>
                      <a:pt x="580886" y="440780"/>
                      <a:pt x="574902" y="442274"/>
                    </a:cubicBezTo>
                    <a:cubicBezTo>
                      <a:pt x="574902" y="442274"/>
                      <a:pt x="574902" y="442274"/>
                      <a:pt x="561437" y="439286"/>
                    </a:cubicBezTo>
                    <a:cubicBezTo>
                      <a:pt x="561437" y="439286"/>
                      <a:pt x="561437" y="439286"/>
                      <a:pt x="552461" y="430321"/>
                    </a:cubicBezTo>
                    <a:cubicBezTo>
                      <a:pt x="552461" y="430321"/>
                      <a:pt x="552461" y="430321"/>
                      <a:pt x="552461" y="419862"/>
                    </a:cubicBezTo>
                    <a:cubicBezTo>
                      <a:pt x="552461" y="419862"/>
                      <a:pt x="552461" y="419862"/>
                      <a:pt x="547972" y="422850"/>
                    </a:cubicBezTo>
                    <a:cubicBezTo>
                      <a:pt x="547972" y="422850"/>
                      <a:pt x="547972" y="422850"/>
                      <a:pt x="530020" y="422850"/>
                    </a:cubicBezTo>
                    <a:cubicBezTo>
                      <a:pt x="530020" y="422850"/>
                      <a:pt x="530020" y="422850"/>
                      <a:pt x="521043" y="421356"/>
                    </a:cubicBezTo>
                    <a:cubicBezTo>
                      <a:pt x="521043" y="421356"/>
                      <a:pt x="521043" y="421356"/>
                      <a:pt x="510571" y="418368"/>
                    </a:cubicBezTo>
                    <a:cubicBezTo>
                      <a:pt x="510571" y="418368"/>
                      <a:pt x="510571" y="418368"/>
                      <a:pt x="491122" y="416873"/>
                    </a:cubicBezTo>
                    <a:cubicBezTo>
                      <a:pt x="491122" y="416873"/>
                      <a:pt x="491122" y="416873"/>
                      <a:pt x="471673" y="421356"/>
                    </a:cubicBezTo>
                    <a:cubicBezTo>
                      <a:pt x="471673" y="421356"/>
                      <a:pt x="471673" y="421356"/>
                      <a:pt x="458208" y="424344"/>
                    </a:cubicBezTo>
                    <a:cubicBezTo>
                      <a:pt x="458208" y="424344"/>
                      <a:pt x="458208" y="424344"/>
                      <a:pt x="461200" y="412391"/>
                    </a:cubicBezTo>
                    <a:cubicBezTo>
                      <a:pt x="461200" y="412391"/>
                      <a:pt x="461200" y="412391"/>
                      <a:pt x="456712" y="415379"/>
                    </a:cubicBezTo>
                    <a:cubicBezTo>
                      <a:pt x="456712" y="415379"/>
                      <a:pt x="456712" y="415379"/>
                      <a:pt x="449232" y="410897"/>
                    </a:cubicBezTo>
                    <a:cubicBezTo>
                      <a:pt x="449232" y="410897"/>
                      <a:pt x="449232" y="410897"/>
                      <a:pt x="443247" y="407908"/>
                    </a:cubicBezTo>
                    <a:cubicBezTo>
                      <a:pt x="443247" y="407908"/>
                      <a:pt x="443247" y="407908"/>
                      <a:pt x="437263" y="407908"/>
                    </a:cubicBezTo>
                    <a:cubicBezTo>
                      <a:pt x="437263" y="407908"/>
                      <a:pt x="437263" y="407908"/>
                      <a:pt x="432775" y="407908"/>
                    </a:cubicBezTo>
                    <a:cubicBezTo>
                      <a:pt x="432775" y="407908"/>
                      <a:pt x="432775" y="407908"/>
                      <a:pt x="425294" y="412391"/>
                    </a:cubicBezTo>
                    <a:cubicBezTo>
                      <a:pt x="425294" y="412391"/>
                      <a:pt x="425294" y="412391"/>
                      <a:pt x="419310" y="415379"/>
                    </a:cubicBezTo>
                    <a:cubicBezTo>
                      <a:pt x="419310" y="415379"/>
                      <a:pt x="419310" y="415379"/>
                      <a:pt x="413326" y="422850"/>
                    </a:cubicBezTo>
                    <a:cubicBezTo>
                      <a:pt x="413326" y="422850"/>
                      <a:pt x="413326" y="422850"/>
                      <a:pt x="410334" y="425838"/>
                    </a:cubicBezTo>
                    <a:cubicBezTo>
                      <a:pt x="410334" y="425838"/>
                      <a:pt x="410334" y="425838"/>
                      <a:pt x="402853" y="424344"/>
                    </a:cubicBezTo>
                    <a:cubicBezTo>
                      <a:pt x="402853" y="424344"/>
                      <a:pt x="402853" y="424344"/>
                      <a:pt x="410334" y="418368"/>
                    </a:cubicBezTo>
                    <a:cubicBezTo>
                      <a:pt x="410334" y="418368"/>
                      <a:pt x="410334" y="418368"/>
                      <a:pt x="419310" y="409403"/>
                    </a:cubicBezTo>
                    <a:cubicBezTo>
                      <a:pt x="419310" y="409403"/>
                      <a:pt x="419310" y="409403"/>
                      <a:pt x="425294" y="403426"/>
                    </a:cubicBezTo>
                    <a:cubicBezTo>
                      <a:pt x="425294" y="403426"/>
                      <a:pt x="425294" y="403426"/>
                      <a:pt x="429783" y="397449"/>
                    </a:cubicBezTo>
                    <a:cubicBezTo>
                      <a:pt x="429783" y="397449"/>
                      <a:pt x="429783" y="397449"/>
                      <a:pt x="426791" y="397449"/>
                    </a:cubicBezTo>
                    <a:cubicBezTo>
                      <a:pt x="426791" y="397449"/>
                      <a:pt x="426791" y="397449"/>
                      <a:pt x="420806" y="394461"/>
                    </a:cubicBezTo>
                    <a:cubicBezTo>
                      <a:pt x="420806" y="394461"/>
                      <a:pt x="420806" y="394461"/>
                      <a:pt x="420806" y="384002"/>
                    </a:cubicBezTo>
                    <a:cubicBezTo>
                      <a:pt x="420806" y="384002"/>
                      <a:pt x="420806" y="384002"/>
                      <a:pt x="414822" y="388484"/>
                    </a:cubicBezTo>
                    <a:cubicBezTo>
                      <a:pt x="414822" y="388484"/>
                      <a:pt x="414822" y="388484"/>
                      <a:pt x="413326" y="389978"/>
                    </a:cubicBezTo>
                    <a:cubicBezTo>
                      <a:pt x="413326" y="389978"/>
                      <a:pt x="413326" y="389978"/>
                      <a:pt x="402853" y="389978"/>
                    </a:cubicBezTo>
                    <a:cubicBezTo>
                      <a:pt x="402853" y="389978"/>
                      <a:pt x="402853" y="389978"/>
                      <a:pt x="393877" y="388484"/>
                    </a:cubicBezTo>
                    <a:cubicBezTo>
                      <a:pt x="393877" y="388484"/>
                      <a:pt x="393877" y="388484"/>
                      <a:pt x="389389" y="392967"/>
                    </a:cubicBezTo>
                    <a:cubicBezTo>
                      <a:pt x="389389" y="392967"/>
                      <a:pt x="389389" y="392967"/>
                      <a:pt x="386397" y="401932"/>
                    </a:cubicBezTo>
                    <a:cubicBezTo>
                      <a:pt x="386397" y="401932"/>
                      <a:pt x="386397" y="401932"/>
                      <a:pt x="392381" y="409403"/>
                    </a:cubicBezTo>
                    <a:cubicBezTo>
                      <a:pt x="392381" y="409403"/>
                      <a:pt x="392381" y="409403"/>
                      <a:pt x="389389" y="421356"/>
                    </a:cubicBezTo>
                    <a:cubicBezTo>
                      <a:pt x="389389" y="421356"/>
                      <a:pt x="389389" y="421356"/>
                      <a:pt x="381908" y="428827"/>
                    </a:cubicBezTo>
                    <a:cubicBezTo>
                      <a:pt x="381908" y="428827"/>
                      <a:pt x="381908" y="428827"/>
                      <a:pt x="374428" y="428827"/>
                    </a:cubicBezTo>
                    <a:cubicBezTo>
                      <a:pt x="374428" y="428827"/>
                      <a:pt x="374428" y="428827"/>
                      <a:pt x="365452" y="428827"/>
                    </a:cubicBezTo>
                    <a:cubicBezTo>
                      <a:pt x="365452" y="428827"/>
                      <a:pt x="365452" y="428827"/>
                      <a:pt x="362459" y="439286"/>
                    </a:cubicBezTo>
                    <a:cubicBezTo>
                      <a:pt x="362459" y="439286"/>
                      <a:pt x="362459" y="439286"/>
                      <a:pt x="350491" y="443769"/>
                    </a:cubicBezTo>
                    <a:cubicBezTo>
                      <a:pt x="350491" y="443769"/>
                      <a:pt x="350491" y="443769"/>
                      <a:pt x="348995" y="446757"/>
                    </a:cubicBezTo>
                    <a:cubicBezTo>
                      <a:pt x="348995" y="446757"/>
                      <a:pt x="348995" y="446757"/>
                      <a:pt x="338522" y="454228"/>
                    </a:cubicBezTo>
                    <a:cubicBezTo>
                      <a:pt x="338522" y="454228"/>
                      <a:pt x="338522" y="454228"/>
                      <a:pt x="328050" y="457216"/>
                    </a:cubicBezTo>
                    <a:cubicBezTo>
                      <a:pt x="328050" y="457216"/>
                      <a:pt x="328050" y="457216"/>
                      <a:pt x="322065" y="458710"/>
                    </a:cubicBezTo>
                    <a:cubicBezTo>
                      <a:pt x="322065" y="458710"/>
                      <a:pt x="322065" y="458710"/>
                      <a:pt x="319073" y="454228"/>
                    </a:cubicBezTo>
                    <a:cubicBezTo>
                      <a:pt x="319073" y="454228"/>
                      <a:pt x="319073" y="454228"/>
                      <a:pt x="317577" y="451239"/>
                    </a:cubicBezTo>
                    <a:cubicBezTo>
                      <a:pt x="317577" y="451239"/>
                      <a:pt x="317577" y="451239"/>
                      <a:pt x="325058" y="448251"/>
                    </a:cubicBezTo>
                    <a:cubicBezTo>
                      <a:pt x="325058" y="448251"/>
                      <a:pt x="325058" y="448251"/>
                      <a:pt x="331042" y="440780"/>
                    </a:cubicBezTo>
                    <a:cubicBezTo>
                      <a:pt x="331042" y="440780"/>
                      <a:pt x="331042" y="440780"/>
                      <a:pt x="323561" y="440780"/>
                    </a:cubicBezTo>
                    <a:cubicBezTo>
                      <a:pt x="323561" y="440780"/>
                      <a:pt x="323561" y="440780"/>
                      <a:pt x="320569" y="436298"/>
                    </a:cubicBezTo>
                    <a:cubicBezTo>
                      <a:pt x="320569" y="436298"/>
                      <a:pt x="320569" y="436298"/>
                      <a:pt x="328050" y="425838"/>
                    </a:cubicBezTo>
                    <a:cubicBezTo>
                      <a:pt x="328050" y="425838"/>
                      <a:pt x="328050" y="425838"/>
                      <a:pt x="331042" y="415379"/>
                    </a:cubicBezTo>
                    <a:cubicBezTo>
                      <a:pt x="331042" y="415379"/>
                      <a:pt x="331042" y="415379"/>
                      <a:pt x="335530" y="400438"/>
                    </a:cubicBezTo>
                    <a:cubicBezTo>
                      <a:pt x="335530" y="400438"/>
                      <a:pt x="335530" y="400438"/>
                      <a:pt x="343010" y="391473"/>
                    </a:cubicBezTo>
                    <a:cubicBezTo>
                      <a:pt x="343010" y="391473"/>
                      <a:pt x="343010" y="391473"/>
                      <a:pt x="369940" y="394461"/>
                    </a:cubicBezTo>
                    <a:cubicBezTo>
                      <a:pt x="369940" y="394461"/>
                      <a:pt x="369940" y="394461"/>
                      <a:pt x="365452" y="388484"/>
                    </a:cubicBezTo>
                    <a:cubicBezTo>
                      <a:pt x="365452" y="388484"/>
                      <a:pt x="365452" y="388484"/>
                      <a:pt x="357971" y="386990"/>
                    </a:cubicBezTo>
                    <a:cubicBezTo>
                      <a:pt x="357971" y="386990"/>
                      <a:pt x="357971" y="386990"/>
                      <a:pt x="344507" y="381013"/>
                    </a:cubicBezTo>
                    <a:cubicBezTo>
                      <a:pt x="344507" y="381013"/>
                      <a:pt x="344507" y="381013"/>
                      <a:pt x="334034" y="385496"/>
                    </a:cubicBezTo>
                    <a:cubicBezTo>
                      <a:pt x="334034" y="385496"/>
                      <a:pt x="334034" y="385496"/>
                      <a:pt x="325058" y="392967"/>
                    </a:cubicBezTo>
                    <a:cubicBezTo>
                      <a:pt x="325058" y="392967"/>
                      <a:pt x="325058" y="392967"/>
                      <a:pt x="316081" y="400438"/>
                    </a:cubicBezTo>
                    <a:cubicBezTo>
                      <a:pt x="316081" y="400438"/>
                      <a:pt x="316081" y="400438"/>
                      <a:pt x="311593" y="409403"/>
                    </a:cubicBezTo>
                    <a:cubicBezTo>
                      <a:pt x="311593" y="409403"/>
                      <a:pt x="311593" y="409403"/>
                      <a:pt x="310097" y="416873"/>
                    </a:cubicBezTo>
                    <a:cubicBezTo>
                      <a:pt x="310097" y="416873"/>
                      <a:pt x="310097" y="416873"/>
                      <a:pt x="304113" y="416873"/>
                    </a:cubicBezTo>
                    <a:cubicBezTo>
                      <a:pt x="304113" y="416873"/>
                      <a:pt x="304113" y="416873"/>
                      <a:pt x="304113" y="419862"/>
                    </a:cubicBezTo>
                    <a:cubicBezTo>
                      <a:pt x="304113" y="419862"/>
                      <a:pt x="304113" y="419862"/>
                      <a:pt x="307105" y="425838"/>
                    </a:cubicBezTo>
                    <a:cubicBezTo>
                      <a:pt x="307105" y="425838"/>
                      <a:pt x="307105" y="425838"/>
                      <a:pt x="305609" y="430321"/>
                    </a:cubicBezTo>
                    <a:cubicBezTo>
                      <a:pt x="305609" y="430321"/>
                      <a:pt x="305609" y="430321"/>
                      <a:pt x="301120" y="434803"/>
                    </a:cubicBezTo>
                    <a:cubicBezTo>
                      <a:pt x="301120" y="434803"/>
                      <a:pt x="301120" y="434803"/>
                      <a:pt x="290648" y="440780"/>
                    </a:cubicBezTo>
                    <a:cubicBezTo>
                      <a:pt x="290648" y="440780"/>
                      <a:pt x="290648" y="440780"/>
                      <a:pt x="284664" y="445263"/>
                    </a:cubicBezTo>
                    <a:cubicBezTo>
                      <a:pt x="284664" y="445263"/>
                      <a:pt x="284664" y="445263"/>
                      <a:pt x="277183" y="452734"/>
                    </a:cubicBezTo>
                    <a:cubicBezTo>
                      <a:pt x="277183" y="452734"/>
                      <a:pt x="277183" y="452734"/>
                      <a:pt x="275687" y="460204"/>
                    </a:cubicBezTo>
                    <a:cubicBezTo>
                      <a:pt x="275687" y="460204"/>
                      <a:pt x="275687" y="460204"/>
                      <a:pt x="286160" y="463193"/>
                    </a:cubicBezTo>
                    <a:cubicBezTo>
                      <a:pt x="286160" y="463193"/>
                      <a:pt x="286160" y="463193"/>
                      <a:pt x="287656" y="473652"/>
                    </a:cubicBezTo>
                    <a:cubicBezTo>
                      <a:pt x="287656" y="473652"/>
                      <a:pt x="287656" y="473652"/>
                      <a:pt x="283168" y="479629"/>
                    </a:cubicBezTo>
                    <a:cubicBezTo>
                      <a:pt x="283168" y="479629"/>
                      <a:pt x="283168" y="479629"/>
                      <a:pt x="275687" y="484111"/>
                    </a:cubicBezTo>
                    <a:cubicBezTo>
                      <a:pt x="275687" y="484111"/>
                      <a:pt x="275687" y="484111"/>
                      <a:pt x="266711" y="496064"/>
                    </a:cubicBezTo>
                    <a:cubicBezTo>
                      <a:pt x="266711" y="496064"/>
                      <a:pt x="266711" y="496064"/>
                      <a:pt x="253246" y="505029"/>
                    </a:cubicBezTo>
                    <a:cubicBezTo>
                      <a:pt x="253246" y="505029"/>
                      <a:pt x="253246" y="505029"/>
                      <a:pt x="226317" y="518477"/>
                    </a:cubicBezTo>
                    <a:cubicBezTo>
                      <a:pt x="226317" y="518477"/>
                      <a:pt x="226317" y="518477"/>
                      <a:pt x="224821" y="530430"/>
                    </a:cubicBezTo>
                    <a:cubicBezTo>
                      <a:pt x="224821" y="530430"/>
                      <a:pt x="224821" y="530430"/>
                      <a:pt x="214348" y="534913"/>
                    </a:cubicBezTo>
                    <a:cubicBezTo>
                      <a:pt x="214348" y="534913"/>
                      <a:pt x="214348" y="534913"/>
                      <a:pt x="203876" y="540890"/>
                    </a:cubicBezTo>
                    <a:cubicBezTo>
                      <a:pt x="203876" y="540890"/>
                      <a:pt x="203876" y="540890"/>
                      <a:pt x="190411" y="545372"/>
                    </a:cubicBezTo>
                    <a:cubicBezTo>
                      <a:pt x="190411" y="545372"/>
                      <a:pt x="190411" y="545372"/>
                      <a:pt x="185923" y="548360"/>
                    </a:cubicBezTo>
                    <a:cubicBezTo>
                      <a:pt x="185923" y="548360"/>
                      <a:pt x="185923" y="548360"/>
                      <a:pt x="179939" y="552843"/>
                    </a:cubicBezTo>
                    <a:cubicBezTo>
                      <a:pt x="179939" y="552843"/>
                      <a:pt x="179939" y="552843"/>
                      <a:pt x="175450" y="557325"/>
                    </a:cubicBezTo>
                    <a:cubicBezTo>
                      <a:pt x="175450" y="557325"/>
                      <a:pt x="175450" y="557325"/>
                      <a:pt x="172458" y="566290"/>
                    </a:cubicBezTo>
                    <a:cubicBezTo>
                      <a:pt x="172458" y="566290"/>
                      <a:pt x="172458" y="566290"/>
                      <a:pt x="164978" y="567785"/>
                    </a:cubicBezTo>
                    <a:cubicBezTo>
                      <a:pt x="164978" y="567785"/>
                      <a:pt x="164978" y="567785"/>
                      <a:pt x="154505" y="570773"/>
                    </a:cubicBezTo>
                    <a:cubicBezTo>
                      <a:pt x="154505" y="570773"/>
                      <a:pt x="154505" y="570773"/>
                      <a:pt x="147025" y="570773"/>
                    </a:cubicBezTo>
                    <a:cubicBezTo>
                      <a:pt x="147025" y="570773"/>
                      <a:pt x="147025" y="570773"/>
                      <a:pt x="139545" y="573761"/>
                    </a:cubicBezTo>
                    <a:cubicBezTo>
                      <a:pt x="139545" y="573761"/>
                      <a:pt x="139545" y="573761"/>
                      <a:pt x="129072" y="579738"/>
                    </a:cubicBezTo>
                    <a:cubicBezTo>
                      <a:pt x="129072" y="579738"/>
                      <a:pt x="129072" y="579738"/>
                      <a:pt x="132064" y="587209"/>
                    </a:cubicBezTo>
                    <a:cubicBezTo>
                      <a:pt x="132064" y="587209"/>
                      <a:pt x="132064" y="587209"/>
                      <a:pt x="129072" y="588703"/>
                    </a:cubicBezTo>
                    <a:cubicBezTo>
                      <a:pt x="129072" y="588703"/>
                      <a:pt x="129072" y="588703"/>
                      <a:pt x="121592" y="584220"/>
                    </a:cubicBezTo>
                    <a:cubicBezTo>
                      <a:pt x="121592" y="584220"/>
                      <a:pt x="121592" y="584220"/>
                      <a:pt x="114111" y="581232"/>
                    </a:cubicBezTo>
                    <a:cubicBezTo>
                      <a:pt x="114111" y="581232"/>
                      <a:pt x="114111" y="581232"/>
                      <a:pt x="108127" y="572267"/>
                    </a:cubicBezTo>
                    <a:cubicBezTo>
                      <a:pt x="108127" y="572267"/>
                      <a:pt x="108127" y="572267"/>
                      <a:pt x="106631" y="575255"/>
                    </a:cubicBezTo>
                    <a:cubicBezTo>
                      <a:pt x="106631" y="575255"/>
                      <a:pt x="106631" y="575255"/>
                      <a:pt x="106631" y="587209"/>
                    </a:cubicBezTo>
                    <a:cubicBezTo>
                      <a:pt x="106631" y="587209"/>
                      <a:pt x="106631" y="587209"/>
                      <a:pt x="97655" y="587209"/>
                    </a:cubicBezTo>
                    <a:cubicBezTo>
                      <a:pt x="97655" y="587209"/>
                      <a:pt x="97655" y="587209"/>
                      <a:pt x="97655" y="591691"/>
                    </a:cubicBezTo>
                    <a:cubicBezTo>
                      <a:pt x="97655" y="591691"/>
                      <a:pt x="97655" y="591691"/>
                      <a:pt x="88678" y="591691"/>
                    </a:cubicBezTo>
                    <a:cubicBezTo>
                      <a:pt x="88678" y="591691"/>
                      <a:pt x="88678" y="591691"/>
                      <a:pt x="88678" y="590197"/>
                    </a:cubicBezTo>
                    <a:cubicBezTo>
                      <a:pt x="88678" y="588703"/>
                      <a:pt x="84190" y="588703"/>
                      <a:pt x="84190" y="588703"/>
                    </a:cubicBezTo>
                    <a:cubicBezTo>
                      <a:pt x="84190" y="588703"/>
                      <a:pt x="84190" y="588703"/>
                      <a:pt x="78206" y="588703"/>
                    </a:cubicBezTo>
                    <a:cubicBezTo>
                      <a:pt x="78206" y="588703"/>
                      <a:pt x="78206" y="588703"/>
                      <a:pt x="70725" y="590197"/>
                    </a:cubicBezTo>
                    <a:cubicBezTo>
                      <a:pt x="70725" y="590197"/>
                      <a:pt x="70725" y="590197"/>
                      <a:pt x="61749" y="599162"/>
                    </a:cubicBezTo>
                    <a:cubicBezTo>
                      <a:pt x="61749" y="599162"/>
                      <a:pt x="61749" y="599162"/>
                      <a:pt x="45292" y="599162"/>
                    </a:cubicBezTo>
                    <a:cubicBezTo>
                      <a:pt x="45292" y="599162"/>
                      <a:pt x="45292" y="599162"/>
                      <a:pt x="30331" y="599162"/>
                    </a:cubicBezTo>
                    <a:cubicBezTo>
                      <a:pt x="30331" y="599162"/>
                      <a:pt x="30331" y="599162"/>
                      <a:pt x="30331" y="593185"/>
                    </a:cubicBezTo>
                    <a:cubicBezTo>
                      <a:pt x="30331" y="593185"/>
                      <a:pt x="30331" y="593185"/>
                      <a:pt x="40804" y="581232"/>
                    </a:cubicBezTo>
                    <a:cubicBezTo>
                      <a:pt x="40804" y="581232"/>
                      <a:pt x="40804" y="581232"/>
                      <a:pt x="58757" y="581232"/>
                    </a:cubicBezTo>
                    <a:cubicBezTo>
                      <a:pt x="58757" y="581232"/>
                      <a:pt x="58757" y="581232"/>
                      <a:pt x="66237" y="581232"/>
                    </a:cubicBezTo>
                    <a:cubicBezTo>
                      <a:pt x="66237" y="581232"/>
                      <a:pt x="66237" y="581232"/>
                      <a:pt x="73717" y="576750"/>
                    </a:cubicBezTo>
                    <a:cubicBezTo>
                      <a:pt x="73717" y="576750"/>
                      <a:pt x="73717" y="576750"/>
                      <a:pt x="84190" y="573761"/>
                    </a:cubicBezTo>
                    <a:cubicBezTo>
                      <a:pt x="84190" y="573761"/>
                      <a:pt x="84190" y="573761"/>
                      <a:pt x="88678" y="570773"/>
                    </a:cubicBezTo>
                    <a:cubicBezTo>
                      <a:pt x="88678" y="570773"/>
                      <a:pt x="88678" y="570773"/>
                      <a:pt x="93166" y="563302"/>
                    </a:cubicBezTo>
                    <a:cubicBezTo>
                      <a:pt x="93166" y="563302"/>
                      <a:pt x="93166" y="563302"/>
                      <a:pt x="102143" y="558820"/>
                    </a:cubicBezTo>
                    <a:cubicBezTo>
                      <a:pt x="102143" y="558820"/>
                      <a:pt x="102143" y="558820"/>
                      <a:pt x="115607" y="557325"/>
                    </a:cubicBezTo>
                    <a:cubicBezTo>
                      <a:pt x="115607" y="557325"/>
                      <a:pt x="115607" y="557325"/>
                      <a:pt x="123088" y="557325"/>
                    </a:cubicBezTo>
                    <a:cubicBezTo>
                      <a:pt x="123088" y="557325"/>
                      <a:pt x="123088" y="557325"/>
                      <a:pt x="129072" y="563302"/>
                    </a:cubicBezTo>
                    <a:cubicBezTo>
                      <a:pt x="129072" y="563302"/>
                      <a:pt x="129072" y="563302"/>
                      <a:pt x="135056" y="558820"/>
                    </a:cubicBezTo>
                    <a:cubicBezTo>
                      <a:pt x="135056" y="558820"/>
                      <a:pt x="135056" y="558820"/>
                      <a:pt x="141041" y="549855"/>
                    </a:cubicBezTo>
                    <a:cubicBezTo>
                      <a:pt x="141041" y="549855"/>
                      <a:pt x="141041" y="549855"/>
                      <a:pt x="148521" y="542384"/>
                    </a:cubicBezTo>
                    <a:cubicBezTo>
                      <a:pt x="148521" y="542384"/>
                      <a:pt x="148521" y="542384"/>
                      <a:pt x="156001" y="537901"/>
                    </a:cubicBezTo>
                    <a:cubicBezTo>
                      <a:pt x="156001" y="537901"/>
                      <a:pt x="156001" y="537901"/>
                      <a:pt x="170962" y="534913"/>
                    </a:cubicBezTo>
                    <a:cubicBezTo>
                      <a:pt x="170962" y="534913"/>
                      <a:pt x="170962" y="534913"/>
                      <a:pt x="176946" y="528936"/>
                    </a:cubicBezTo>
                    <a:cubicBezTo>
                      <a:pt x="176946" y="528936"/>
                      <a:pt x="176946" y="528936"/>
                      <a:pt x="184427" y="521465"/>
                    </a:cubicBezTo>
                    <a:cubicBezTo>
                      <a:pt x="184427" y="521465"/>
                      <a:pt x="184427" y="521465"/>
                      <a:pt x="193403" y="513994"/>
                    </a:cubicBezTo>
                    <a:cubicBezTo>
                      <a:pt x="193403" y="513994"/>
                      <a:pt x="193403" y="513994"/>
                      <a:pt x="200884" y="509512"/>
                    </a:cubicBezTo>
                    <a:cubicBezTo>
                      <a:pt x="200884" y="509512"/>
                      <a:pt x="200884" y="509512"/>
                      <a:pt x="203876" y="500547"/>
                    </a:cubicBezTo>
                    <a:cubicBezTo>
                      <a:pt x="203876" y="500547"/>
                      <a:pt x="203876" y="500547"/>
                      <a:pt x="205372" y="487099"/>
                    </a:cubicBezTo>
                    <a:cubicBezTo>
                      <a:pt x="205372" y="487099"/>
                      <a:pt x="205372" y="487099"/>
                      <a:pt x="208364" y="478134"/>
                    </a:cubicBezTo>
                    <a:cubicBezTo>
                      <a:pt x="208364" y="478134"/>
                      <a:pt x="208364" y="478134"/>
                      <a:pt x="209860" y="475146"/>
                    </a:cubicBezTo>
                    <a:cubicBezTo>
                      <a:pt x="209860" y="475146"/>
                      <a:pt x="209860" y="475146"/>
                      <a:pt x="217340" y="464687"/>
                    </a:cubicBezTo>
                    <a:cubicBezTo>
                      <a:pt x="217340" y="464687"/>
                      <a:pt x="217340" y="464687"/>
                      <a:pt x="212852" y="464687"/>
                    </a:cubicBezTo>
                    <a:cubicBezTo>
                      <a:pt x="212852" y="464687"/>
                      <a:pt x="212852" y="464687"/>
                      <a:pt x="205372" y="466181"/>
                    </a:cubicBezTo>
                    <a:cubicBezTo>
                      <a:pt x="205372" y="466181"/>
                      <a:pt x="205372" y="466181"/>
                      <a:pt x="200884" y="466181"/>
                    </a:cubicBezTo>
                    <a:cubicBezTo>
                      <a:pt x="200884" y="466181"/>
                      <a:pt x="200884" y="466181"/>
                      <a:pt x="193403" y="464687"/>
                    </a:cubicBezTo>
                    <a:cubicBezTo>
                      <a:pt x="193403" y="464687"/>
                      <a:pt x="193403" y="464687"/>
                      <a:pt x="190411" y="461699"/>
                    </a:cubicBezTo>
                    <a:cubicBezTo>
                      <a:pt x="190411" y="461699"/>
                      <a:pt x="190411" y="461699"/>
                      <a:pt x="197891" y="454228"/>
                    </a:cubicBezTo>
                    <a:cubicBezTo>
                      <a:pt x="197891" y="454228"/>
                      <a:pt x="197891" y="454228"/>
                      <a:pt x="190411" y="455722"/>
                    </a:cubicBezTo>
                    <a:cubicBezTo>
                      <a:pt x="190411" y="455722"/>
                      <a:pt x="190411" y="455722"/>
                      <a:pt x="185923" y="460204"/>
                    </a:cubicBezTo>
                    <a:cubicBezTo>
                      <a:pt x="185923" y="460204"/>
                      <a:pt x="185923" y="460204"/>
                      <a:pt x="182931" y="470664"/>
                    </a:cubicBezTo>
                    <a:cubicBezTo>
                      <a:pt x="182931" y="470664"/>
                      <a:pt x="182931" y="470664"/>
                      <a:pt x="178442" y="475146"/>
                    </a:cubicBezTo>
                    <a:cubicBezTo>
                      <a:pt x="178442" y="475146"/>
                      <a:pt x="178442" y="475146"/>
                      <a:pt x="176946" y="470664"/>
                    </a:cubicBezTo>
                    <a:cubicBezTo>
                      <a:pt x="176946" y="470664"/>
                      <a:pt x="176946" y="470664"/>
                      <a:pt x="172458" y="464687"/>
                    </a:cubicBezTo>
                    <a:cubicBezTo>
                      <a:pt x="172458" y="464687"/>
                      <a:pt x="172458" y="464687"/>
                      <a:pt x="164978" y="457216"/>
                    </a:cubicBezTo>
                    <a:cubicBezTo>
                      <a:pt x="164978" y="457216"/>
                      <a:pt x="164978" y="457216"/>
                      <a:pt x="153009" y="449745"/>
                    </a:cubicBezTo>
                    <a:cubicBezTo>
                      <a:pt x="153009" y="449745"/>
                      <a:pt x="153009" y="449745"/>
                      <a:pt x="150017" y="449745"/>
                    </a:cubicBezTo>
                    <a:cubicBezTo>
                      <a:pt x="150017" y="449745"/>
                      <a:pt x="150017" y="449745"/>
                      <a:pt x="139545" y="457216"/>
                    </a:cubicBezTo>
                    <a:cubicBezTo>
                      <a:pt x="139545" y="457216"/>
                      <a:pt x="139545" y="457216"/>
                      <a:pt x="133560" y="457216"/>
                    </a:cubicBezTo>
                    <a:cubicBezTo>
                      <a:pt x="133560" y="457216"/>
                      <a:pt x="133560" y="457216"/>
                      <a:pt x="124584" y="457216"/>
                    </a:cubicBezTo>
                    <a:cubicBezTo>
                      <a:pt x="124584" y="457216"/>
                      <a:pt x="124584" y="457216"/>
                      <a:pt x="126080" y="437792"/>
                    </a:cubicBezTo>
                    <a:cubicBezTo>
                      <a:pt x="126080" y="437792"/>
                      <a:pt x="126080" y="437792"/>
                      <a:pt x="127576" y="431815"/>
                    </a:cubicBezTo>
                    <a:cubicBezTo>
                      <a:pt x="127576" y="431815"/>
                      <a:pt x="127576" y="431815"/>
                      <a:pt x="132064" y="425838"/>
                    </a:cubicBezTo>
                    <a:cubicBezTo>
                      <a:pt x="132064" y="425838"/>
                      <a:pt x="132064" y="425838"/>
                      <a:pt x="132064" y="418368"/>
                    </a:cubicBezTo>
                    <a:cubicBezTo>
                      <a:pt x="132064" y="418368"/>
                      <a:pt x="132064" y="418368"/>
                      <a:pt x="130568" y="406414"/>
                    </a:cubicBezTo>
                    <a:cubicBezTo>
                      <a:pt x="130568" y="406414"/>
                      <a:pt x="130568" y="406414"/>
                      <a:pt x="127576" y="394461"/>
                    </a:cubicBezTo>
                    <a:cubicBezTo>
                      <a:pt x="127576" y="394461"/>
                      <a:pt x="127576" y="394461"/>
                      <a:pt x="124584" y="397449"/>
                    </a:cubicBezTo>
                    <a:cubicBezTo>
                      <a:pt x="124584" y="397449"/>
                      <a:pt x="124584" y="397449"/>
                      <a:pt x="118600" y="403426"/>
                    </a:cubicBezTo>
                    <a:cubicBezTo>
                      <a:pt x="118600" y="403426"/>
                      <a:pt x="118600" y="403426"/>
                      <a:pt x="114111" y="406414"/>
                    </a:cubicBezTo>
                    <a:cubicBezTo>
                      <a:pt x="114111" y="406414"/>
                      <a:pt x="114111" y="406414"/>
                      <a:pt x="109623" y="406414"/>
                    </a:cubicBezTo>
                    <a:cubicBezTo>
                      <a:pt x="109623" y="406414"/>
                      <a:pt x="109623" y="406414"/>
                      <a:pt x="105135" y="401932"/>
                    </a:cubicBezTo>
                    <a:cubicBezTo>
                      <a:pt x="105135" y="401932"/>
                      <a:pt x="105135" y="401932"/>
                      <a:pt x="102143" y="401932"/>
                    </a:cubicBezTo>
                    <a:cubicBezTo>
                      <a:pt x="102143" y="401932"/>
                      <a:pt x="102143" y="401932"/>
                      <a:pt x="96158" y="398943"/>
                    </a:cubicBezTo>
                    <a:cubicBezTo>
                      <a:pt x="96158" y="398943"/>
                      <a:pt x="96158" y="398943"/>
                      <a:pt x="91670" y="394461"/>
                    </a:cubicBezTo>
                    <a:cubicBezTo>
                      <a:pt x="91670" y="394461"/>
                      <a:pt x="91670" y="394461"/>
                      <a:pt x="87182" y="391473"/>
                    </a:cubicBezTo>
                    <a:cubicBezTo>
                      <a:pt x="87182" y="391473"/>
                      <a:pt x="87182" y="391473"/>
                      <a:pt x="82694" y="386990"/>
                    </a:cubicBezTo>
                    <a:cubicBezTo>
                      <a:pt x="82694" y="386990"/>
                      <a:pt x="82694" y="386990"/>
                      <a:pt x="81198" y="382508"/>
                    </a:cubicBezTo>
                    <a:cubicBezTo>
                      <a:pt x="81198" y="382508"/>
                      <a:pt x="81198" y="382508"/>
                      <a:pt x="79702" y="372048"/>
                    </a:cubicBezTo>
                    <a:cubicBezTo>
                      <a:pt x="79702" y="372048"/>
                      <a:pt x="79702" y="372048"/>
                      <a:pt x="85686" y="367566"/>
                    </a:cubicBezTo>
                    <a:cubicBezTo>
                      <a:pt x="85686" y="367566"/>
                      <a:pt x="85686" y="367566"/>
                      <a:pt x="91670" y="367566"/>
                    </a:cubicBezTo>
                    <a:cubicBezTo>
                      <a:pt x="91670" y="367566"/>
                      <a:pt x="91670" y="367566"/>
                      <a:pt x="99151" y="367566"/>
                    </a:cubicBezTo>
                    <a:cubicBezTo>
                      <a:pt x="99151" y="367566"/>
                      <a:pt x="99151" y="367566"/>
                      <a:pt x="106631" y="372048"/>
                    </a:cubicBezTo>
                    <a:cubicBezTo>
                      <a:pt x="106631" y="372048"/>
                      <a:pt x="106631" y="372048"/>
                      <a:pt x="109623" y="364578"/>
                    </a:cubicBezTo>
                    <a:cubicBezTo>
                      <a:pt x="109623" y="364578"/>
                      <a:pt x="109623" y="364578"/>
                      <a:pt x="105135" y="360095"/>
                    </a:cubicBezTo>
                    <a:cubicBezTo>
                      <a:pt x="105135" y="360095"/>
                      <a:pt x="105135" y="360095"/>
                      <a:pt x="103639" y="360095"/>
                    </a:cubicBezTo>
                    <a:cubicBezTo>
                      <a:pt x="103639" y="360095"/>
                      <a:pt x="103639" y="360095"/>
                      <a:pt x="96158" y="360095"/>
                    </a:cubicBezTo>
                    <a:cubicBezTo>
                      <a:pt x="96158" y="360095"/>
                      <a:pt x="96158" y="360095"/>
                      <a:pt x="91670" y="360095"/>
                    </a:cubicBezTo>
                    <a:cubicBezTo>
                      <a:pt x="91670" y="360095"/>
                      <a:pt x="91670" y="360095"/>
                      <a:pt x="82694" y="354118"/>
                    </a:cubicBezTo>
                    <a:cubicBezTo>
                      <a:pt x="82694" y="354118"/>
                      <a:pt x="82694" y="354118"/>
                      <a:pt x="79702" y="348142"/>
                    </a:cubicBezTo>
                    <a:cubicBezTo>
                      <a:pt x="79702" y="348142"/>
                      <a:pt x="79702" y="348142"/>
                      <a:pt x="76710" y="340671"/>
                    </a:cubicBezTo>
                    <a:cubicBezTo>
                      <a:pt x="76710" y="340671"/>
                      <a:pt x="76710" y="340671"/>
                      <a:pt x="73717" y="333200"/>
                    </a:cubicBezTo>
                    <a:cubicBezTo>
                      <a:pt x="73717" y="333200"/>
                      <a:pt x="73717" y="333200"/>
                      <a:pt x="73717" y="330212"/>
                    </a:cubicBezTo>
                    <a:cubicBezTo>
                      <a:pt x="73717" y="330212"/>
                      <a:pt x="73717" y="330212"/>
                      <a:pt x="76710" y="327223"/>
                    </a:cubicBezTo>
                    <a:cubicBezTo>
                      <a:pt x="76710" y="327223"/>
                      <a:pt x="76710" y="327223"/>
                      <a:pt x="81198" y="319752"/>
                    </a:cubicBezTo>
                    <a:cubicBezTo>
                      <a:pt x="81198" y="319752"/>
                      <a:pt x="81198" y="319752"/>
                      <a:pt x="88678" y="310787"/>
                    </a:cubicBezTo>
                    <a:cubicBezTo>
                      <a:pt x="88678" y="310787"/>
                      <a:pt x="88678" y="310787"/>
                      <a:pt x="97655" y="304811"/>
                    </a:cubicBezTo>
                    <a:cubicBezTo>
                      <a:pt x="97655" y="304811"/>
                      <a:pt x="97655" y="304811"/>
                      <a:pt x="103639" y="297340"/>
                    </a:cubicBezTo>
                    <a:cubicBezTo>
                      <a:pt x="103639" y="297340"/>
                      <a:pt x="103639" y="297340"/>
                      <a:pt x="105135" y="289869"/>
                    </a:cubicBezTo>
                    <a:cubicBezTo>
                      <a:pt x="105135" y="289869"/>
                      <a:pt x="105135" y="289869"/>
                      <a:pt x="112615" y="282398"/>
                    </a:cubicBezTo>
                    <a:cubicBezTo>
                      <a:pt x="112615" y="282398"/>
                      <a:pt x="112615" y="282398"/>
                      <a:pt x="118600" y="280904"/>
                    </a:cubicBezTo>
                    <a:cubicBezTo>
                      <a:pt x="118600" y="280904"/>
                      <a:pt x="118600" y="280904"/>
                      <a:pt x="123088" y="283892"/>
                    </a:cubicBezTo>
                    <a:cubicBezTo>
                      <a:pt x="123088" y="283892"/>
                      <a:pt x="123088" y="283892"/>
                      <a:pt x="127576" y="289869"/>
                    </a:cubicBezTo>
                    <a:cubicBezTo>
                      <a:pt x="127576" y="289869"/>
                      <a:pt x="127576" y="289869"/>
                      <a:pt x="130568" y="289869"/>
                    </a:cubicBezTo>
                    <a:cubicBezTo>
                      <a:pt x="130568" y="289869"/>
                      <a:pt x="130568" y="289869"/>
                      <a:pt x="136552" y="289869"/>
                    </a:cubicBezTo>
                    <a:cubicBezTo>
                      <a:pt x="136552" y="289869"/>
                      <a:pt x="136552" y="289869"/>
                      <a:pt x="139545" y="289869"/>
                    </a:cubicBezTo>
                    <a:cubicBezTo>
                      <a:pt x="139545" y="289869"/>
                      <a:pt x="139545" y="289869"/>
                      <a:pt x="144033" y="283892"/>
                    </a:cubicBezTo>
                    <a:cubicBezTo>
                      <a:pt x="144033" y="283892"/>
                      <a:pt x="144033" y="283892"/>
                      <a:pt x="148521" y="283892"/>
                    </a:cubicBezTo>
                    <a:cubicBezTo>
                      <a:pt x="148521" y="283892"/>
                      <a:pt x="148521" y="283892"/>
                      <a:pt x="150017" y="280904"/>
                    </a:cubicBezTo>
                    <a:cubicBezTo>
                      <a:pt x="150017" y="280904"/>
                      <a:pt x="150017" y="280904"/>
                      <a:pt x="153009" y="276422"/>
                    </a:cubicBezTo>
                    <a:cubicBezTo>
                      <a:pt x="153009" y="276422"/>
                      <a:pt x="153009" y="276422"/>
                      <a:pt x="154505" y="280904"/>
                    </a:cubicBezTo>
                    <a:cubicBezTo>
                      <a:pt x="154505" y="280904"/>
                      <a:pt x="154505" y="280904"/>
                      <a:pt x="158994" y="280904"/>
                    </a:cubicBezTo>
                    <a:cubicBezTo>
                      <a:pt x="158994" y="280904"/>
                      <a:pt x="158994" y="280904"/>
                      <a:pt x="161986" y="280904"/>
                    </a:cubicBezTo>
                    <a:cubicBezTo>
                      <a:pt x="161986" y="280904"/>
                      <a:pt x="161986" y="280904"/>
                      <a:pt x="167970" y="280904"/>
                    </a:cubicBezTo>
                    <a:cubicBezTo>
                      <a:pt x="167970" y="280904"/>
                      <a:pt x="167970" y="280904"/>
                      <a:pt x="172458" y="276422"/>
                    </a:cubicBezTo>
                    <a:cubicBezTo>
                      <a:pt x="172458" y="276422"/>
                      <a:pt x="172458" y="276422"/>
                      <a:pt x="176946" y="276422"/>
                    </a:cubicBezTo>
                    <a:cubicBezTo>
                      <a:pt x="176946" y="276422"/>
                      <a:pt x="176946" y="276422"/>
                      <a:pt x="178442" y="265962"/>
                    </a:cubicBezTo>
                    <a:cubicBezTo>
                      <a:pt x="178442" y="265962"/>
                      <a:pt x="178442" y="265962"/>
                      <a:pt x="175450" y="258491"/>
                    </a:cubicBezTo>
                    <a:cubicBezTo>
                      <a:pt x="175450" y="258491"/>
                      <a:pt x="175450" y="258491"/>
                      <a:pt x="172458" y="246538"/>
                    </a:cubicBezTo>
                    <a:cubicBezTo>
                      <a:pt x="172458" y="246538"/>
                      <a:pt x="172458" y="246538"/>
                      <a:pt x="178442" y="246538"/>
                    </a:cubicBezTo>
                    <a:cubicBezTo>
                      <a:pt x="178442" y="246538"/>
                      <a:pt x="178442" y="246538"/>
                      <a:pt x="184427" y="240561"/>
                    </a:cubicBezTo>
                    <a:cubicBezTo>
                      <a:pt x="184427" y="240561"/>
                      <a:pt x="184427" y="240561"/>
                      <a:pt x="182931" y="231596"/>
                    </a:cubicBezTo>
                    <a:cubicBezTo>
                      <a:pt x="182931" y="231596"/>
                      <a:pt x="182931" y="231596"/>
                      <a:pt x="173954" y="230102"/>
                    </a:cubicBezTo>
                    <a:cubicBezTo>
                      <a:pt x="173954" y="230102"/>
                      <a:pt x="173954" y="230102"/>
                      <a:pt x="169466" y="230102"/>
                    </a:cubicBezTo>
                    <a:cubicBezTo>
                      <a:pt x="169466" y="230102"/>
                      <a:pt x="169466" y="230102"/>
                      <a:pt x="164978" y="231596"/>
                    </a:cubicBezTo>
                    <a:cubicBezTo>
                      <a:pt x="164978" y="231596"/>
                      <a:pt x="164978" y="231596"/>
                      <a:pt x="160490" y="234585"/>
                    </a:cubicBezTo>
                    <a:cubicBezTo>
                      <a:pt x="160490" y="234585"/>
                      <a:pt x="160490" y="234585"/>
                      <a:pt x="157497" y="240561"/>
                    </a:cubicBezTo>
                    <a:cubicBezTo>
                      <a:pt x="157497" y="240561"/>
                      <a:pt x="157497" y="240561"/>
                      <a:pt x="153009" y="240561"/>
                    </a:cubicBezTo>
                    <a:cubicBezTo>
                      <a:pt x="153009" y="240561"/>
                      <a:pt x="153009" y="240561"/>
                      <a:pt x="148521" y="231596"/>
                    </a:cubicBezTo>
                    <a:cubicBezTo>
                      <a:pt x="148521" y="231596"/>
                      <a:pt x="148521" y="231596"/>
                      <a:pt x="136552" y="231596"/>
                    </a:cubicBezTo>
                    <a:cubicBezTo>
                      <a:pt x="136552" y="231596"/>
                      <a:pt x="136552" y="231596"/>
                      <a:pt x="123088" y="231596"/>
                    </a:cubicBezTo>
                    <a:cubicBezTo>
                      <a:pt x="123088" y="231596"/>
                      <a:pt x="123088" y="231596"/>
                      <a:pt x="112615" y="228608"/>
                    </a:cubicBezTo>
                    <a:cubicBezTo>
                      <a:pt x="112615" y="228608"/>
                      <a:pt x="112615" y="228608"/>
                      <a:pt x="102143" y="224125"/>
                    </a:cubicBezTo>
                    <a:cubicBezTo>
                      <a:pt x="102143" y="224125"/>
                      <a:pt x="102143" y="224125"/>
                      <a:pt x="96158" y="216654"/>
                    </a:cubicBezTo>
                    <a:cubicBezTo>
                      <a:pt x="96158" y="216654"/>
                      <a:pt x="96158" y="216654"/>
                      <a:pt x="94662" y="201713"/>
                    </a:cubicBezTo>
                    <a:cubicBezTo>
                      <a:pt x="94662" y="201713"/>
                      <a:pt x="94662" y="201713"/>
                      <a:pt x="102143" y="198724"/>
                    </a:cubicBezTo>
                    <a:cubicBezTo>
                      <a:pt x="102143" y="198724"/>
                      <a:pt x="102143" y="198724"/>
                      <a:pt x="106631" y="195736"/>
                    </a:cubicBezTo>
                    <a:cubicBezTo>
                      <a:pt x="106631" y="195736"/>
                      <a:pt x="106631" y="195736"/>
                      <a:pt x="96158" y="191254"/>
                    </a:cubicBezTo>
                    <a:cubicBezTo>
                      <a:pt x="96158" y="191254"/>
                      <a:pt x="96158" y="191254"/>
                      <a:pt x="90174" y="186771"/>
                    </a:cubicBezTo>
                    <a:cubicBezTo>
                      <a:pt x="90174" y="186771"/>
                      <a:pt x="90174" y="186771"/>
                      <a:pt x="82694" y="180794"/>
                    </a:cubicBezTo>
                    <a:cubicBezTo>
                      <a:pt x="82694" y="180794"/>
                      <a:pt x="82694" y="180794"/>
                      <a:pt x="81198" y="177806"/>
                    </a:cubicBezTo>
                    <a:cubicBezTo>
                      <a:pt x="81198" y="177806"/>
                      <a:pt x="81198" y="177806"/>
                      <a:pt x="87182" y="173324"/>
                    </a:cubicBezTo>
                    <a:cubicBezTo>
                      <a:pt x="87182" y="173324"/>
                      <a:pt x="87182" y="173324"/>
                      <a:pt x="91670" y="173324"/>
                    </a:cubicBezTo>
                    <a:cubicBezTo>
                      <a:pt x="91670" y="173324"/>
                      <a:pt x="91670" y="173324"/>
                      <a:pt x="100647" y="171829"/>
                    </a:cubicBezTo>
                    <a:cubicBezTo>
                      <a:pt x="100647" y="171829"/>
                      <a:pt x="100647" y="171829"/>
                      <a:pt x="112615" y="164359"/>
                    </a:cubicBezTo>
                    <a:cubicBezTo>
                      <a:pt x="112615" y="164359"/>
                      <a:pt x="112615" y="164359"/>
                      <a:pt x="114111" y="167347"/>
                    </a:cubicBezTo>
                    <a:cubicBezTo>
                      <a:pt x="114111" y="167347"/>
                      <a:pt x="114111" y="167347"/>
                      <a:pt x="121592" y="164359"/>
                    </a:cubicBezTo>
                    <a:cubicBezTo>
                      <a:pt x="121592" y="164359"/>
                      <a:pt x="121592" y="164359"/>
                      <a:pt x="121592" y="162864"/>
                    </a:cubicBezTo>
                    <a:cubicBezTo>
                      <a:pt x="121592" y="162864"/>
                      <a:pt x="121592" y="162864"/>
                      <a:pt x="126080" y="161370"/>
                    </a:cubicBezTo>
                    <a:cubicBezTo>
                      <a:pt x="126080" y="161370"/>
                      <a:pt x="126080" y="161370"/>
                      <a:pt x="135056" y="159876"/>
                    </a:cubicBezTo>
                    <a:cubicBezTo>
                      <a:pt x="135056" y="159876"/>
                      <a:pt x="135056" y="159876"/>
                      <a:pt x="145529" y="159876"/>
                    </a:cubicBezTo>
                    <a:cubicBezTo>
                      <a:pt x="145529" y="159876"/>
                      <a:pt x="145529" y="159876"/>
                      <a:pt x="150017" y="162864"/>
                    </a:cubicBezTo>
                    <a:cubicBezTo>
                      <a:pt x="150017" y="162864"/>
                      <a:pt x="150017" y="162864"/>
                      <a:pt x="147025" y="170335"/>
                    </a:cubicBezTo>
                    <a:cubicBezTo>
                      <a:pt x="147025" y="170335"/>
                      <a:pt x="147025" y="170335"/>
                      <a:pt x="147025" y="173324"/>
                    </a:cubicBezTo>
                    <a:cubicBezTo>
                      <a:pt x="147025" y="173324"/>
                      <a:pt x="147025" y="173324"/>
                      <a:pt x="151513" y="176312"/>
                    </a:cubicBezTo>
                    <a:cubicBezTo>
                      <a:pt x="151513" y="176312"/>
                      <a:pt x="151513" y="176312"/>
                      <a:pt x="156001" y="180794"/>
                    </a:cubicBezTo>
                    <a:cubicBezTo>
                      <a:pt x="156001" y="180794"/>
                      <a:pt x="156001" y="180794"/>
                      <a:pt x="164978" y="180794"/>
                    </a:cubicBezTo>
                    <a:cubicBezTo>
                      <a:pt x="164978" y="180794"/>
                      <a:pt x="164978" y="180794"/>
                      <a:pt x="176946" y="183783"/>
                    </a:cubicBezTo>
                    <a:cubicBezTo>
                      <a:pt x="176946" y="183783"/>
                      <a:pt x="176946" y="183783"/>
                      <a:pt x="185923" y="179300"/>
                    </a:cubicBezTo>
                    <a:cubicBezTo>
                      <a:pt x="185923" y="179300"/>
                      <a:pt x="185923" y="179300"/>
                      <a:pt x="191907" y="173324"/>
                    </a:cubicBezTo>
                    <a:cubicBezTo>
                      <a:pt x="191907" y="173324"/>
                      <a:pt x="191907" y="173324"/>
                      <a:pt x="199387" y="168841"/>
                    </a:cubicBezTo>
                    <a:cubicBezTo>
                      <a:pt x="199387" y="168841"/>
                      <a:pt x="193403" y="165853"/>
                      <a:pt x="191907" y="165853"/>
                    </a:cubicBezTo>
                    <a:cubicBezTo>
                      <a:pt x="188915" y="165853"/>
                      <a:pt x="185923" y="162864"/>
                      <a:pt x="185923" y="162864"/>
                    </a:cubicBezTo>
                    <a:cubicBezTo>
                      <a:pt x="185923" y="162864"/>
                      <a:pt x="185923" y="162864"/>
                      <a:pt x="181435" y="159876"/>
                    </a:cubicBezTo>
                    <a:cubicBezTo>
                      <a:pt x="181435" y="159876"/>
                      <a:pt x="181435" y="159876"/>
                      <a:pt x="181435" y="153899"/>
                    </a:cubicBezTo>
                    <a:cubicBezTo>
                      <a:pt x="181435" y="153899"/>
                      <a:pt x="181435" y="153899"/>
                      <a:pt x="179939" y="146428"/>
                    </a:cubicBezTo>
                    <a:cubicBezTo>
                      <a:pt x="179939" y="146428"/>
                      <a:pt x="179939" y="146428"/>
                      <a:pt x="157497" y="140452"/>
                    </a:cubicBezTo>
                    <a:cubicBezTo>
                      <a:pt x="157497" y="140452"/>
                      <a:pt x="157497" y="140452"/>
                      <a:pt x="157497" y="118039"/>
                    </a:cubicBezTo>
                    <a:cubicBezTo>
                      <a:pt x="157497" y="118039"/>
                      <a:pt x="157497" y="118039"/>
                      <a:pt x="147025" y="107580"/>
                    </a:cubicBezTo>
                    <a:cubicBezTo>
                      <a:pt x="147025" y="107580"/>
                      <a:pt x="147025" y="107580"/>
                      <a:pt x="126080" y="85168"/>
                    </a:cubicBezTo>
                    <a:cubicBezTo>
                      <a:pt x="126080" y="85168"/>
                      <a:pt x="126080" y="85168"/>
                      <a:pt x="129072" y="85168"/>
                    </a:cubicBezTo>
                    <a:cubicBezTo>
                      <a:pt x="129072" y="85168"/>
                      <a:pt x="129072" y="85168"/>
                      <a:pt x="129072" y="80685"/>
                    </a:cubicBezTo>
                    <a:cubicBezTo>
                      <a:pt x="129072" y="80685"/>
                      <a:pt x="129072" y="80685"/>
                      <a:pt x="136552" y="80685"/>
                    </a:cubicBezTo>
                    <a:cubicBezTo>
                      <a:pt x="136552" y="80685"/>
                      <a:pt x="136552" y="80685"/>
                      <a:pt x="136552" y="74708"/>
                    </a:cubicBezTo>
                    <a:cubicBezTo>
                      <a:pt x="136552" y="74708"/>
                      <a:pt x="136552" y="74708"/>
                      <a:pt x="138048" y="67238"/>
                    </a:cubicBezTo>
                    <a:cubicBezTo>
                      <a:pt x="138048" y="67238"/>
                      <a:pt x="138048" y="67238"/>
                      <a:pt x="142537" y="67238"/>
                    </a:cubicBezTo>
                    <a:cubicBezTo>
                      <a:pt x="142537" y="67238"/>
                      <a:pt x="142537" y="67238"/>
                      <a:pt x="147025" y="70226"/>
                    </a:cubicBezTo>
                    <a:cubicBezTo>
                      <a:pt x="147025" y="70226"/>
                      <a:pt x="147025" y="70226"/>
                      <a:pt x="154505" y="70226"/>
                    </a:cubicBezTo>
                    <a:cubicBezTo>
                      <a:pt x="154505" y="70226"/>
                      <a:pt x="154505" y="70226"/>
                      <a:pt x="157497" y="70226"/>
                    </a:cubicBezTo>
                    <a:cubicBezTo>
                      <a:pt x="157497" y="70226"/>
                      <a:pt x="157497" y="70226"/>
                      <a:pt x="164978" y="70226"/>
                    </a:cubicBezTo>
                    <a:cubicBezTo>
                      <a:pt x="164978" y="70226"/>
                      <a:pt x="164978" y="70226"/>
                      <a:pt x="178442" y="65743"/>
                    </a:cubicBezTo>
                    <a:cubicBezTo>
                      <a:pt x="178442" y="65743"/>
                      <a:pt x="178442" y="65743"/>
                      <a:pt x="182931" y="61261"/>
                    </a:cubicBezTo>
                    <a:cubicBezTo>
                      <a:pt x="182931" y="61261"/>
                      <a:pt x="182931" y="61261"/>
                      <a:pt x="187419" y="53790"/>
                    </a:cubicBezTo>
                    <a:cubicBezTo>
                      <a:pt x="187419" y="53790"/>
                      <a:pt x="187419" y="53790"/>
                      <a:pt x="187419" y="41837"/>
                    </a:cubicBezTo>
                    <a:cubicBezTo>
                      <a:pt x="187419" y="41837"/>
                      <a:pt x="187419" y="41837"/>
                      <a:pt x="191907" y="41837"/>
                    </a:cubicBezTo>
                    <a:cubicBezTo>
                      <a:pt x="191907" y="41837"/>
                      <a:pt x="191907" y="41837"/>
                      <a:pt x="196395" y="37354"/>
                    </a:cubicBezTo>
                    <a:cubicBezTo>
                      <a:pt x="196395" y="37354"/>
                      <a:pt x="196395" y="37354"/>
                      <a:pt x="205372" y="29883"/>
                    </a:cubicBezTo>
                    <a:cubicBezTo>
                      <a:pt x="205372" y="29883"/>
                      <a:pt x="205372" y="29883"/>
                      <a:pt x="221829" y="26895"/>
                    </a:cubicBezTo>
                    <a:cubicBezTo>
                      <a:pt x="221829" y="26895"/>
                      <a:pt x="221829" y="26895"/>
                      <a:pt x="227813" y="19424"/>
                    </a:cubicBezTo>
                    <a:cubicBezTo>
                      <a:pt x="227813" y="19424"/>
                      <a:pt x="227813" y="19424"/>
                      <a:pt x="233797" y="16436"/>
                    </a:cubicBezTo>
                    <a:cubicBezTo>
                      <a:pt x="233797" y="16436"/>
                      <a:pt x="233797" y="16436"/>
                      <a:pt x="238285" y="11953"/>
                    </a:cubicBezTo>
                    <a:cubicBezTo>
                      <a:pt x="238285" y="11953"/>
                      <a:pt x="238285" y="11953"/>
                      <a:pt x="262223" y="13447"/>
                    </a:cubicBezTo>
                    <a:cubicBezTo>
                      <a:pt x="262223" y="13447"/>
                      <a:pt x="262223" y="13447"/>
                      <a:pt x="265215" y="5977"/>
                    </a:cubicBezTo>
                    <a:cubicBezTo>
                      <a:pt x="265215" y="5977"/>
                      <a:pt x="265215" y="5977"/>
                      <a:pt x="277183" y="0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695C300F-80AC-9844-80A0-68E9BFB94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7637" y="3282926"/>
                <a:ext cx="448593" cy="285010"/>
              </a:xfrm>
              <a:custGeom>
                <a:avLst/>
                <a:gdLst>
                  <a:gd name="connsiteX0" fmla="*/ 373837 w 470138"/>
                  <a:gd name="connsiteY0" fmla="*/ 178512 h 298698"/>
                  <a:gd name="connsiteX1" fmla="*/ 376847 w 470138"/>
                  <a:gd name="connsiteY1" fmla="*/ 178512 h 298698"/>
                  <a:gd name="connsiteX2" fmla="*/ 382865 w 470138"/>
                  <a:gd name="connsiteY2" fmla="*/ 178512 h 298698"/>
                  <a:gd name="connsiteX3" fmla="*/ 391894 w 470138"/>
                  <a:gd name="connsiteY3" fmla="*/ 184447 h 298698"/>
                  <a:gd name="connsiteX4" fmla="*/ 399417 w 470138"/>
                  <a:gd name="connsiteY4" fmla="*/ 191866 h 298698"/>
                  <a:gd name="connsiteX5" fmla="*/ 405436 w 470138"/>
                  <a:gd name="connsiteY5" fmla="*/ 193350 h 298698"/>
                  <a:gd name="connsiteX6" fmla="*/ 409950 w 470138"/>
                  <a:gd name="connsiteY6" fmla="*/ 193350 h 298698"/>
                  <a:gd name="connsiteX7" fmla="*/ 417474 w 470138"/>
                  <a:gd name="connsiteY7" fmla="*/ 193350 h 298698"/>
                  <a:gd name="connsiteX8" fmla="*/ 432521 w 470138"/>
                  <a:gd name="connsiteY8" fmla="*/ 199285 h 298698"/>
                  <a:gd name="connsiteX9" fmla="*/ 441549 w 470138"/>
                  <a:gd name="connsiteY9" fmla="*/ 206704 h 298698"/>
                  <a:gd name="connsiteX10" fmla="*/ 441549 w 470138"/>
                  <a:gd name="connsiteY10" fmla="*/ 212639 h 298698"/>
                  <a:gd name="connsiteX11" fmla="*/ 444558 w 470138"/>
                  <a:gd name="connsiteY11" fmla="*/ 225993 h 298698"/>
                  <a:gd name="connsiteX12" fmla="*/ 449072 w 470138"/>
                  <a:gd name="connsiteY12" fmla="*/ 225993 h 298698"/>
                  <a:gd name="connsiteX13" fmla="*/ 452082 w 470138"/>
                  <a:gd name="connsiteY13" fmla="*/ 225993 h 298698"/>
                  <a:gd name="connsiteX14" fmla="*/ 452082 w 470138"/>
                  <a:gd name="connsiteY14" fmla="*/ 234896 h 298698"/>
                  <a:gd name="connsiteX15" fmla="*/ 456596 w 470138"/>
                  <a:gd name="connsiteY15" fmla="*/ 234896 h 298698"/>
                  <a:gd name="connsiteX16" fmla="*/ 462615 w 470138"/>
                  <a:gd name="connsiteY16" fmla="*/ 240831 h 298698"/>
                  <a:gd name="connsiteX17" fmla="*/ 470138 w 470138"/>
                  <a:gd name="connsiteY17" fmla="*/ 240831 h 298698"/>
                  <a:gd name="connsiteX18" fmla="*/ 462615 w 470138"/>
                  <a:gd name="connsiteY18" fmla="*/ 251217 h 298698"/>
                  <a:gd name="connsiteX19" fmla="*/ 456596 w 470138"/>
                  <a:gd name="connsiteY19" fmla="*/ 254185 h 298698"/>
                  <a:gd name="connsiteX20" fmla="*/ 449072 w 470138"/>
                  <a:gd name="connsiteY20" fmla="*/ 267539 h 298698"/>
                  <a:gd name="connsiteX21" fmla="*/ 440044 w 470138"/>
                  <a:gd name="connsiteY21" fmla="*/ 270506 h 298698"/>
                  <a:gd name="connsiteX22" fmla="*/ 421988 w 470138"/>
                  <a:gd name="connsiteY22" fmla="*/ 270506 h 298698"/>
                  <a:gd name="connsiteX23" fmla="*/ 418978 w 470138"/>
                  <a:gd name="connsiteY23" fmla="*/ 274958 h 298698"/>
                  <a:gd name="connsiteX24" fmla="*/ 406941 w 470138"/>
                  <a:gd name="connsiteY24" fmla="*/ 274958 h 298698"/>
                  <a:gd name="connsiteX25" fmla="*/ 403931 w 470138"/>
                  <a:gd name="connsiteY25" fmla="*/ 285344 h 298698"/>
                  <a:gd name="connsiteX26" fmla="*/ 402427 w 470138"/>
                  <a:gd name="connsiteY26" fmla="*/ 292763 h 298698"/>
                  <a:gd name="connsiteX27" fmla="*/ 399417 w 470138"/>
                  <a:gd name="connsiteY27" fmla="*/ 295731 h 298698"/>
                  <a:gd name="connsiteX28" fmla="*/ 396408 w 470138"/>
                  <a:gd name="connsiteY28" fmla="*/ 298698 h 298698"/>
                  <a:gd name="connsiteX29" fmla="*/ 391894 w 470138"/>
                  <a:gd name="connsiteY29" fmla="*/ 298698 h 298698"/>
                  <a:gd name="connsiteX30" fmla="*/ 387380 w 470138"/>
                  <a:gd name="connsiteY30" fmla="*/ 291279 h 298698"/>
                  <a:gd name="connsiteX31" fmla="*/ 376847 w 470138"/>
                  <a:gd name="connsiteY31" fmla="*/ 286828 h 298698"/>
                  <a:gd name="connsiteX32" fmla="*/ 370828 w 470138"/>
                  <a:gd name="connsiteY32" fmla="*/ 280893 h 298698"/>
                  <a:gd name="connsiteX33" fmla="*/ 370828 w 470138"/>
                  <a:gd name="connsiteY33" fmla="*/ 277925 h 298698"/>
                  <a:gd name="connsiteX34" fmla="*/ 370828 w 470138"/>
                  <a:gd name="connsiteY34" fmla="*/ 273474 h 298698"/>
                  <a:gd name="connsiteX35" fmla="*/ 370828 w 470138"/>
                  <a:gd name="connsiteY35" fmla="*/ 267539 h 298698"/>
                  <a:gd name="connsiteX36" fmla="*/ 370828 w 470138"/>
                  <a:gd name="connsiteY36" fmla="*/ 264571 h 298698"/>
                  <a:gd name="connsiteX37" fmla="*/ 370828 w 470138"/>
                  <a:gd name="connsiteY37" fmla="*/ 252701 h 298698"/>
                  <a:gd name="connsiteX38" fmla="*/ 370828 w 470138"/>
                  <a:gd name="connsiteY38" fmla="*/ 249733 h 298698"/>
                  <a:gd name="connsiteX39" fmla="*/ 370828 w 470138"/>
                  <a:gd name="connsiteY39" fmla="*/ 242315 h 298698"/>
                  <a:gd name="connsiteX40" fmla="*/ 363304 w 470138"/>
                  <a:gd name="connsiteY40" fmla="*/ 231928 h 298698"/>
                  <a:gd name="connsiteX41" fmla="*/ 358790 w 470138"/>
                  <a:gd name="connsiteY41" fmla="*/ 227477 h 298698"/>
                  <a:gd name="connsiteX42" fmla="*/ 358790 w 470138"/>
                  <a:gd name="connsiteY42" fmla="*/ 223025 h 298698"/>
                  <a:gd name="connsiteX43" fmla="*/ 358790 w 470138"/>
                  <a:gd name="connsiteY43" fmla="*/ 220058 h 298698"/>
                  <a:gd name="connsiteX44" fmla="*/ 363304 w 470138"/>
                  <a:gd name="connsiteY44" fmla="*/ 214123 h 298698"/>
                  <a:gd name="connsiteX45" fmla="*/ 370828 w 470138"/>
                  <a:gd name="connsiteY45" fmla="*/ 212639 h 298698"/>
                  <a:gd name="connsiteX46" fmla="*/ 376847 w 470138"/>
                  <a:gd name="connsiteY46" fmla="*/ 206704 h 298698"/>
                  <a:gd name="connsiteX47" fmla="*/ 376847 w 470138"/>
                  <a:gd name="connsiteY47" fmla="*/ 199285 h 298698"/>
                  <a:gd name="connsiteX48" fmla="*/ 373837 w 470138"/>
                  <a:gd name="connsiteY48" fmla="*/ 185931 h 298698"/>
                  <a:gd name="connsiteX49" fmla="*/ 373837 w 470138"/>
                  <a:gd name="connsiteY49" fmla="*/ 182963 h 298698"/>
                  <a:gd name="connsiteX50" fmla="*/ 373837 w 470138"/>
                  <a:gd name="connsiteY50" fmla="*/ 178512 h 298698"/>
                  <a:gd name="connsiteX51" fmla="*/ 275720 w 470138"/>
                  <a:gd name="connsiteY51" fmla="*/ 116651 h 298698"/>
                  <a:gd name="connsiteX52" fmla="*/ 281022 w 470138"/>
                  <a:gd name="connsiteY52" fmla="*/ 116651 h 298698"/>
                  <a:gd name="connsiteX53" fmla="*/ 284556 w 470138"/>
                  <a:gd name="connsiteY53" fmla="*/ 116651 h 298698"/>
                  <a:gd name="connsiteX54" fmla="*/ 288091 w 470138"/>
                  <a:gd name="connsiteY54" fmla="*/ 120186 h 298698"/>
                  <a:gd name="connsiteX55" fmla="*/ 291626 w 470138"/>
                  <a:gd name="connsiteY55" fmla="*/ 125488 h 298698"/>
                  <a:gd name="connsiteX56" fmla="*/ 291626 w 470138"/>
                  <a:gd name="connsiteY56" fmla="*/ 130790 h 298698"/>
                  <a:gd name="connsiteX57" fmla="*/ 284556 w 470138"/>
                  <a:gd name="connsiteY57" fmla="*/ 134325 h 298698"/>
                  <a:gd name="connsiteX58" fmla="*/ 281022 w 470138"/>
                  <a:gd name="connsiteY58" fmla="*/ 130790 h 298698"/>
                  <a:gd name="connsiteX59" fmla="*/ 281022 w 470138"/>
                  <a:gd name="connsiteY59" fmla="*/ 125488 h 298698"/>
                  <a:gd name="connsiteX60" fmla="*/ 275720 w 470138"/>
                  <a:gd name="connsiteY60" fmla="*/ 121953 h 298698"/>
                  <a:gd name="connsiteX61" fmla="*/ 275720 w 470138"/>
                  <a:gd name="connsiteY61" fmla="*/ 120186 h 298698"/>
                  <a:gd name="connsiteX62" fmla="*/ 309302 w 470138"/>
                  <a:gd name="connsiteY62" fmla="*/ 107814 h 298698"/>
                  <a:gd name="connsiteX63" fmla="*/ 314604 w 470138"/>
                  <a:gd name="connsiteY63" fmla="*/ 107814 h 298698"/>
                  <a:gd name="connsiteX64" fmla="*/ 319906 w 470138"/>
                  <a:gd name="connsiteY64" fmla="*/ 113116 h 298698"/>
                  <a:gd name="connsiteX65" fmla="*/ 323441 w 470138"/>
                  <a:gd name="connsiteY65" fmla="*/ 116651 h 298698"/>
                  <a:gd name="connsiteX66" fmla="*/ 330511 w 470138"/>
                  <a:gd name="connsiteY66" fmla="*/ 120186 h 298698"/>
                  <a:gd name="connsiteX67" fmla="*/ 330511 w 470138"/>
                  <a:gd name="connsiteY67" fmla="*/ 116651 h 298698"/>
                  <a:gd name="connsiteX68" fmla="*/ 339348 w 470138"/>
                  <a:gd name="connsiteY68" fmla="*/ 116651 h 298698"/>
                  <a:gd name="connsiteX69" fmla="*/ 344650 w 470138"/>
                  <a:gd name="connsiteY69" fmla="*/ 116651 h 298698"/>
                  <a:gd name="connsiteX70" fmla="*/ 351720 w 470138"/>
                  <a:gd name="connsiteY70" fmla="*/ 121954 h 298698"/>
                  <a:gd name="connsiteX71" fmla="*/ 364092 w 470138"/>
                  <a:gd name="connsiteY71" fmla="*/ 130791 h 298698"/>
                  <a:gd name="connsiteX72" fmla="*/ 364092 w 470138"/>
                  <a:gd name="connsiteY72" fmla="*/ 139628 h 298698"/>
                  <a:gd name="connsiteX73" fmla="*/ 358789 w 470138"/>
                  <a:gd name="connsiteY73" fmla="*/ 144930 h 298698"/>
                  <a:gd name="connsiteX74" fmla="*/ 353487 w 470138"/>
                  <a:gd name="connsiteY74" fmla="*/ 144930 h 298698"/>
                  <a:gd name="connsiteX75" fmla="*/ 348185 w 470138"/>
                  <a:gd name="connsiteY75" fmla="*/ 144930 h 298698"/>
                  <a:gd name="connsiteX76" fmla="*/ 348185 w 470138"/>
                  <a:gd name="connsiteY76" fmla="*/ 146698 h 298698"/>
                  <a:gd name="connsiteX77" fmla="*/ 335813 w 470138"/>
                  <a:gd name="connsiteY77" fmla="*/ 146698 h 298698"/>
                  <a:gd name="connsiteX78" fmla="*/ 330511 w 470138"/>
                  <a:gd name="connsiteY78" fmla="*/ 146698 h 298698"/>
                  <a:gd name="connsiteX79" fmla="*/ 328743 w 470138"/>
                  <a:gd name="connsiteY79" fmla="*/ 146698 h 298698"/>
                  <a:gd name="connsiteX80" fmla="*/ 325209 w 470138"/>
                  <a:gd name="connsiteY80" fmla="*/ 141396 h 298698"/>
                  <a:gd name="connsiteX81" fmla="*/ 323441 w 470138"/>
                  <a:gd name="connsiteY81" fmla="*/ 134326 h 298698"/>
                  <a:gd name="connsiteX82" fmla="*/ 325209 w 470138"/>
                  <a:gd name="connsiteY82" fmla="*/ 127256 h 298698"/>
                  <a:gd name="connsiteX83" fmla="*/ 316371 w 470138"/>
                  <a:gd name="connsiteY83" fmla="*/ 127256 h 298698"/>
                  <a:gd name="connsiteX84" fmla="*/ 309302 w 470138"/>
                  <a:gd name="connsiteY84" fmla="*/ 125488 h 298698"/>
                  <a:gd name="connsiteX85" fmla="*/ 309302 w 470138"/>
                  <a:gd name="connsiteY85" fmla="*/ 120186 h 298698"/>
                  <a:gd name="connsiteX86" fmla="*/ 309302 w 470138"/>
                  <a:gd name="connsiteY86" fmla="*/ 116651 h 298698"/>
                  <a:gd name="connsiteX87" fmla="*/ 309302 w 470138"/>
                  <a:gd name="connsiteY87" fmla="*/ 111349 h 298698"/>
                  <a:gd name="connsiteX88" fmla="*/ 258045 w 470138"/>
                  <a:gd name="connsiteY88" fmla="*/ 93675 h 298698"/>
                  <a:gd name="connsiteX89" fmla="*/ 261580 w 470138"/>
                  <a:gd name="connsiteY89" fmla="*/ 93675 h 298698"/>
                  <a:gd name="connsiteX90" fmla="*/ 272184 w 470138"/>
                  <a:gd name="connsiteY90" fmla="*/ 93675 h 298698"/>
                  <a:gd name="connsiteX91" fmla="*/ 281021 w 470138"/>
                  <a:gd name="connsiteY91" fmla="*/ 93675 h 298698"/>
                  <a:gd name="connsiteX92" fmla="*/ 282788 w 470138"/>
                  <a:gd name="connsiteY92" fmla="*/ 100745 h 298698"/>
                  <a:gd name="connsiteX93" fmla="*/ 302230 w 470138"/>
                  <a:gd name="connsiteY93" fmla="*/ 100745 h 298698"/>
                  <a:gd name="connsiteX94" fmla="*/ 293393 w 470138"/>
                  <a:gd name="connsiteY94" fmla="*/ 106047 h 298698"/>
                  <a:gd name="connsiteX95" fmla="*/ 291625 w 470138"/>
                  <a:gd name="connsiteY95" fmla="*/ 107815 h 298698"/>
                  <a:gd name="connsiteX96" fmla="*/ 291625 w 470138"/>
                  <a:gd name="connsiteY96" fmla="*/ 104280 h 298698"/>
                  <a:gd name="connsiteX97" fmla="*/ 286323 w 470138"/>
                  <a:gd name="connsiteY97" fmla="*/ 104280 h 298698"/>
                  <a:gd name="connsiteX98" fmla="*/ 282788 w 470138"/>
                  <a:gd name="connsiteY98" fmla="*/ 104280 h 298698"/>
                  <a:gd name="connsiteX99" fmla="*/ 277486 w 470138"/>
                  <a:gd name="connsiteY99" fmla="*/ 104280 h 298698"/>
                  <a:gd name="connsiteX100" fmla="*/ 273951 w 470138"/>
                  <a:gd name="connsiteY100" fmla="*/ 104280 h 298698"/>
                  <a:gd name="connsiteX101" fmla="*/ 270417 w 470138"/>
                  <a:gd name="connsiteY101" fmla="*/ 104280 h 298698"/>
                  <a:gd name="connsiteX102" fmla="*/ 265114 w 470138"/>
                  <a:gd name="connsiteY102" fmla="*/ 104280 h 298698"/>
                  <a:gd name="connsiteX103" fmla="*/ 258045 w 470138"/>
                  <a:gd name="connsiteY103" fmla="*/ 102512 h 298698"/>
                  <a:gd name="connsiteX104" fmla="*/ 258045 w 470138"/>
                  <a:gd name="connsiteY104" fmla="*/ 100745 h 298698"/>
                  <a:gd name="connsiteX105" fmla="*/ 258045 w 470138"/>
                  <a:gd name="connsiteY105" fmla="*/ 97210 h 298698"/>
                  <a:gd name="connsiteX106" fmla="*/ 187348 w 470138"/>
                  <a:gd name="connsiteY106" fmla="*/ 51256 h 298698"/>
                  <a:gd name="connsiteX107" fmla="*/ 194417 w 470138"/>
                  <a:gd name="connsiteY107" fmla="*/ 51256 h 298698"/>
                  <a:gd name="connsiteX108" fmla="*/ 197952 w 470138"/>
                  <a:gd name="connsiteY108" fmla="*/ 51256 h 298698"/>
                  <a:gd name="connsiteX109" fmla="*/ 201487 w 470138"/>
                  <a:gd name="connsiteY109" fmla="*/ 53023 h 298698"/>
                  <a:gd name="connsiteX110" fmla="*/ 203254 w 470138"/>
                  <a:gd name="connsiteY110" fmla="*/ 56558 h 298698"/>
                  <a:gd name="connsiteX111" fmla="*/ 208557 w 470138"/>
                  <a:gd name="connsiteY111" fmla="*/ 65395 h 298698"/>
                  <a:gd name="connsiteX112" fmla="*/ 213859 w 470138"/>
                  <a:gd name="connsiteY112" fmla="*/ 65395 h 298698"/>
                  <a:gd name="connsiteX113" fmla="*/ 217394 w 470138"/>
                  <a:gd name="connsiteY113" fmla="*/ 74233 h 298698"/>
                  <a:gd name="connsiteX114" fmla="*/ 217394 w 470138"/>
                  <a:gd name="connsiteY114" fmla="*/ 81303 h 298698"/>
                  <a:gd name="connsiteX115" fmla="*/ 217394 w 470138"/>
                  <a:gd name="connsiteY115" fmla="*/ 86605 h 298698"/>
                  <a:gd name="connsiteX116" fmla="*/ 212092 w 470138"/>
                  <a:gd name="connsiteY116" fmla="*/ 86605 h 298698"/>
                  <a:gd name="connsiteX117" fmla="*/ 206789 w 470138"/>
                  <a:gd name="connsiteY117" fmla="*/ 81303 h 298698"/>
                  <a:gd name="connsiteX118" fmla="*/ 203254 w 470138"/>
                  <a:gd name="connsiteY118" fmla="*/ 77768 h 298698"/>
                  <a:gd name="connsiteX119" fmla="*/ 194417 w 470138"/>
                  <a:gd name="connsiteY119" fmla="*/ 81303 h 298698"/>
                  <a:gd name="connsiteX120" fmla="*/ 187348 w 470138"/>
                  <a:gd name="connsiteY120" fmla="*/ 83070 h 298698"/>
                  <a:gd name="connsiteX121" fmla="*/ 182046 w 470138"/>
                  <a:gd name="connsiteY121" fmla="*/ 79535 h 298698"/>
                  <a:gd name="connsiteX122" fmla="*/ 178511 w 470138"/>
                  <a:gd name="connsiteY122" fmla="*/ 74233 h 298698"/>
                  <a:gd name="connsiteX123" fmla="*/ 169674 w 470138"/>
                  <a:gd name="connsiteY123" fmla="*/ 68930 h 298698"/>
                  <a:gd name="connsiteX124" fmla="*/ 169674 w 470138"/>
                  <a:gd name="connsiteY124" fmla="*/ 63628 h 298698"/>
                  <a:gd name="connsiteX125" fmla="*/ 169674 w 470138"/>
                  <a:gd name="connsiteY125" fmla="*/ 56558 h 298698"/>
                  <a:gd name="connsiteX126" fmla="*/ 174976 w 470138"/>
                  <a:gd name="connsiteY126" fmla="*/ 56558 h 298698"/>
                  <a:gd name="connsiteX127" fmla="*/ 180278 w 470138"/>
                  <a:gd name="connsiteY127" fmla="*/ 56558 h 298698"/>
                  <a:gd name="connsiteX128" fmla="*/ 180278 w 470138"/>
                  <a:gd name="connsiteY128" fmla="*/ 53023 h 298698"/>
                  <a:gd name="connsiteX129" fmla="*/ 12372 w 470138"/>
                  <a:gd name="connsiteY129" fmla="*/ 15908 h 298698"/>
                  <a:gd name="connsiteX130" fmla="*/ 12372 w 470138"/>
                  <a:gd name="connsiteY130" fmla="*/ 21210 h 298698"/>
                  <a:gd name="connsiteX131" fmla="*/ 12372 w 470138"/>
                  <a:gd name="connsiteY131" fmla="*/ 24745 h 298698"/>
                  <a:gd name="connsiteX132" fmla="*/ 8837 w 470138"/>
                  <a:gd name="connsiteY132" fmla="*/ 28280 h 298698"/>
                  <a:gd name="connsiteX133" fmla="*/ 7069 w 470138"/>
                  <a:gd name="connsiteY133" fmla="*/ 31815 h 298698"/>
                  <a:gd name="connsiteX134" fmla="*/ 7069 w 470138"/>
                  <a:gd name="connsiteY134" fmla="*/ 38885 h 298698"/>
                  <a:gd name="connsiteX135" fmla="*/ 0 w 470138"/>
                  <a:gd name="connsiteY135" fmla="*/ 35350 h 298698"/>
                  <a:gd name="connsiteX136" fmla="*/ 0 w 470138"/>
                  <a:gd name="connsiteY136" fmla="*/ 31815 h 298698"/>
                  <a:gd name="connsiteX137" fmla="*/ 0 w 470138"/>
                  <a:gd name="connsiteY137" fmla="*/ 28280 h 298698"/>
                  <a:gd name="connsiteX138" fmla="*/ 7069 w 470138"/>
                  <a:gd name="connsiteY138" fmla="*/ 21210 h 298698"/>
                  <a:gd name="connsiteX139" fmla="*/ 58325 w 470138"/>
                  <a:gd name="connsiteY139" fmla="*/ 0 h 298698"/>
                  <a:gd name="connsiteX140" fmla="*/ 63627 w 470138"/>
                  <a:gd name="connsiteY140" fmla="*/ 0 h 298698"/>
                  <a:gd name="connsiteX141" fmla="*/ 77767 w 470138"/>
                  <a:gd name="connsiteY141" fmla="*/ 0 h 298698"/>
                  <a:gd name="connsiteX142" fmla="*/ 83069 w 470138"/>
                  <a:gd name="connsiteY142" fmla="*/ 0 h 298698"/>
                  <a:gd name="connsiteX143" fmla="*/ 88372 w 470138"/>
                  <a:gd name="connsiteY143" fmla="*/ 8837 h 298698"/>
                  <a:gd name="connsiteX144" fmla="*/ 88372 w 470138"/>
                  <a:gd name="connsiteY144" fmla="*/ 10604 h 298698"/>
                  <a:gd name="connsiteX145" fmla="*/ 88372 w 470138"/>
                  <a:gd name="connsiteY145" fmla="*/ 15907 h 298698"/>
                  <a:gd name="connsiteX146" fmla="*/ 86604 w 470138"/>
                  <a:gd name="connsiteY146" fmla="*/ 21209 h 298698"/>
                  <a:gd name="connsiteX147" fmla="*/ 86604 w 470138"/>
                  <a:gd name="connsiteY147" fmla="*/ 22977 h 298698"/>
                  <a:gd name="connsiteX148" fmla="*/ 81302 w 470138"/>
                  <a:gd name="connsiteY148" fmla="*/ 28279 h 298698"/>
                  <a:gd name="connsiteX149" fmla="*/ 77767 w 470138"/>
                  <a:gd name="connsiteY149" fmla="*/ 28279 h 298698"/>
                  <a:gd name="connsiteX150" fmla="*/ 72465 w 470138"/>
                  <a:gd name="connsiteY150" fmla="*/ 28279 h 298698"/>
                  <a:gd name="connsiteX151" fmla="*/ 68930 w 470138"/>
                  <a:gd name="connsiteY151" fmla="*/ 28279 h 298698"/>
                  <a:gd name="connsiteX152" fmla="*/ 60092 w 470138"/>
                  <a:gd name="connsiteY152" fmla="*/ 22977 h 298698"/>
                  <a:gd name="connsiteX153" fmla="*/ 58325 w 470138"/>
                  <a:gd name="connsiteY153" fmla="*/ 22977 h 298698"/>
                  <a:gd name="connsiteX154" fmla="*/ 49488 w 470138"/>
                  <a:gd name="connsiteY154" fmla="*/ 15907 h 298698"/>
                  <a:gd name="connsiteX155" fmla="*/ 49488 w 470138"/>
                  <a:gd name="connsiteY155" fmla="*/ 7070 h 298698"/>
                  <a:gd name="connsiteX156" fmla="*/ 49488 w 470138"/>
                  <a:gd name="connsiteY156" fmla="*/ 3535 h 29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470138" h="298698">
                    <a:moveTo>
                      <a:pt x="373837" y="178512"/>
                    </a:moveTo>
                    <a:cubicBezTo>
                      <a:pt x="376847" y="178512"/>
                      <a:pt x="376847" y="178512"/>
                      <a:pt x="376847" y="178512"/>
                    </a:cubicBezTo>
                    <a:cubicBezTo>
                      <a:pt x="382865" y="178512"/>
                      <a:pt x="382865" y="178512"/>
                      <a:pt x="382865" y="178512"/>
                    </a:cubicBezTo>
                    <a:cubicBezTo>
                      <a:pt x="391894" y="184447"/>
                      <a:pt x="391894" y="184447"/>
                      <a:pt x="391894" y="184447"/>
                    </a:cubicBezTo>
                    <a:cubicBezTo>
                      <a:pt x="399417" y="191866"/>
                      <a:pt x="399417" y="191866"/>
                      <a:pt x="399417" y="191866"/>
                    </a:cubicBezTo>
                    <a:cubicBezTo>
                      <a:pt x="399417" y="191866"/>
                      <a:pt x="403931" y="193350"/>
                      <a:pt x="405436" y="193350"/>
                    </a:cubicBezTo>
                    <a:cubicBezTo>
                      <a:pt x="406941" y="193350"/>
                      <a:pt x="408445" y="193350"/>
                      <a:pt x="409950" y="193350"/>
                    </a:cubicBezTo>
                    <a:cubicBezTo>
                      <a:pt x="411455" y="193350"/>
                      <a:pt x="417474" y="193350"/>
                      <a:pt x="417474" y="193350"/>
                    </a:cubicBezTo>
                    <a:cubicBezTo>
                      <a:pt x="432521" y="199285"/>
                      <a:pt x="432521" y="199285"/>
                      <a:pt x="432521" y="199285"/>
                    </a:cubicBezTo>
                    <a:cubicBezTo>
                      <a:pt x="441549" y="206704"/>
                      <a:pt x="441549" y="206704"/>
                      <a:pt x="441549" y="206704"/>
                    </a:cubicBezTo>
                    <a:cubicBezTo>
                      <a:pt x="441549" y="212639"/>
                      <a:pt x="441549" y="212639"/>
                      <a:pt x="441549" y="212639"/>
                    </a:cubicBezTo>
                    <a:cubicBezTo>
                      <a:pt x="444558" y="225993"/>
                      <a:pt x="444558" y="225993"/>
                      <a:pt x="444558" y="225993"/>
                    </a:cubicBezTo>
                    <a:cubicBezTo>
                      <a:pt x="449072" y="225993"/>
                      <a:pt x="449072" y="225993"/>
                      <a:pt x="449072" y="225993"/>
                    </a:cubicBezTo>
                    <a:cubicBezTo>
                      <a:pt x="452082" y="225993"/>
                      <a:pt x="452082" y="225993"/>
                      <a:pt x="452082" y="225993"/>
                    </a:cubicBezTo>
                    <a:cubicBezTo>
                      <a:pt x="452082" y="234896"/>
                      <a:pt x="452082" y="234896"/>
                      <a:pt x="452082" y="234896"/>
                    </a:cubicBezTo>
                    <a:cubicBezTo>
                      <a:pt x="456596" y="234896"/>
                      <a:pt x="456596" y="234896"/>
                      <a:pt x="456596" y="234896"/>
                    </a:cubicBezTo>
                    <a:cubicBezTo>
                      <a:pt x="462615" y="240831"/>
                      <a:pt x="462615" y="240831"/>
                      <a:pt x="462615" y="240831"/>
                    </a:cubicBezTo>
                    <a:cubicBezTo>
                      <a:pt x="470138" y="240831"/>
                      <a:pt x="470138" y="240831"/>
                      <a:pt x="470138" y="240831"/>
                    </a:cubicBezTo>
                    <a:cubicBezTo>
                      <a:pt x="462615" y="251217"/>
                      <a:pt x="462615" y="251217"/>
                      <a:pt x="462615" y="251217"/>
                    </a:cubicBezTo>
                    <a:cubicBezTo>
                      <a:pt x="456596" y="254185"/>
                      <a:pt x="456596" y="254185"/>
                      <a:pt x="456596" y="254185"/>
                    </a:cubicBezTo>
                    <a:cubicBezTo>
                      <a:pt x="449072" y="267539"/>
                      <a:pt x="449072" y="267539"/>
                      <a:pt x="449072" y="267539"/>
                    </a:cubicBezTo>
                    <a:cubicBezTo>
                      <a:pt x="440044" y="270506"/>
                      <a:pt x="440044" y="270506"/>
                      <a:pt x="440044" y="270506"/>
                    </a:cubicBezTo>
                    <a:cubicBezTo>
                      <a:pt x="421988" y="270506"/>
                      <a:pt x="421988" y="270506"/>
                      <a:pt x="421988" y="270506"/>
                    </a:cubicBezTo>
                    <a:cubicBezTo>
                      <a:pt x="418978" y="274958"/>
                      <a:pt x="418978" y="274958"/>
                      <a:pt x="418978" y="274958"/>
                    </a:cubicBezTo>
                    <a:cubicBezTo>
                      <a:pt x="406941" y="274958"/>
                      <a:pt x="406941" y="274958"/>
                      <a:pt x="406941" y="274958"/>
                    </a:cubicBezTo>
                    <a:cubicBezTo>
                      <a:pt x="403931" y="285344"/>
                      <a:pt x="403931" y="285344"/>
                      <a:pt x="403931" y="285344"/>
                    </a:cubicBezTo>
                    <a:cubicBezTo>
                      <a:pt x="402427" y="292763"/>
                      <a:pt x="402427" y="292763"/>
                      <a:pt x="402427" y="292763"/>
                    </a:cubicBezTo>
                    <a:cubicBezTo>
                      <a:pt x="399417" y="295731"/>
                      <a:pt x="399417" y="295731"/>
                      <a:pt x="399417" y="295731"/>
                    </a:cubicBezTo>
                    <a:cubicBezTo>
                      <a:pt x="396408" y="298698"/>
                      <a:pt x="396408" y="298698"/>
                      <a:pt x="396408" y="298698"/>
                    </a:cubicBezTo>
                    <a:cubicBezTo>
                      <a:pt x="391894" y="298698"/>
                      <a:pt x="391894" y="298698"/>
                      <a:pt x="391894" y="298698"/>
                    </a:cubicBezTo>
                    <a:cubicBezTo>
                      <a:pt x="387380" y="291279"/>
                      <a:pt x="387380" y="291279"/>
                      <a:pt x="387380" y="291279"/>
                    </a:cubicBezTo>
                    <a:cubicBezTo>
                      <a:pt x="376847" y="286828"/>
                      <a:pt x="376847" y="286828"/>
                      <a:pt x="376847" y="286828"/>
                    </a:cubicBezTo>
                    <a:cubicBezTo>
                      <a:pt x="370828" y="280893"/>
                      <a:pt x="370828" y="280893"/>
                      <a:pt x="370828" y="280893"/>
                    </a:cubicBezTo>
                    <a:cubicBezTo>
                      <a:pt x="370828" y="277925"/>
                      <a:pt x="370828" y="277925"/>
                      <a:pt x="370828" y="277925"/>
                    </a:cubicBezTo>
                    <a:cubicBezTo>
                      <a:pt x="370828" y="273474"/>
                      <a:pt x="370828" y="273474"/>
                      <a:pt x="370828" y="273474"/>
                    </a:cubicBezTo>
                    <a:cubicBezTo>
                      <a:pt x="370828" y="267539"/>
                      <a:pt x="370828" y="267539"/>
                      <a:pt x="370828" y="267539"/>
                    </a:cubicBezTo>
                    <a:cubicBezTo>
                      <a:pt x="370828" y="264571"/>
                      <a:pt x="370828" y="264571"/>
                      <a:pt x="370828" y="264571"/>
                    </a:cubicBezTo>
                    <a:cubicBezTo>
                      <a:pt x="370828" y="252701"/>
                      <a:pt x="370828" y="252701"/>
                      <a:pt x="370828" y="252701"/>
                    </a:cubicBezTo>
                    <a:cubicBezTo>
                      <a:pt x="370828" y="249733"/>
                      <a:pt x="370828" y="249733"/>
                      <a:pt x="370828" y="249733"/>
                    </a:cubicBezTo>
                    <a:cubicBezTo>
                      <a:pt x="370828" y="242315"/>
                      <a:pt x="370828" y="242315"/>
                      <a:pt x="370828" y="242315"/>
                    </a:cubicBezTo>
                    <a:cubicBezTo>
                      <a:pt x="363304" y="231928"/>
                      <a:pt x="363304" y="231928"/>
                      <a:pt x="363304" y="231928"/>
                    </a:cubicBezTo>
                    <a:cubicBezTo>
                      <a:pt x="358790" y="227477"/>
                      <a:pt x="358790" y="227477"/>
                      <a:pt x="358790" y="227477"/>
                    </a:cubicBezTo>
                    <a:cubicBezTo>
                      <a:pt x="358790" y="223025"/>
                      <a:pt x="358790" y="223025"/>
                      <a:pt x="358790" y="223025"/>
                    </a:cubicBezTo>
                    <a:cubicBezTo>
                      <a:pt x="358790" y="220058"/>
                      <a:pt x="358790" y="220058"/>
                      <a:pt x="358790" y="220058"/>
                    </a:cubicBezTo>
                    <a:cubicBezTo>
                      <a:pt x="363304" y="214123"/>
                      <a:pt x="363304" y="214123"/>
                      <a:pt x="363304" y="214123"/>
                    </a:cubicBezTo>
                    <a:cubicBezTo>
                      <a:pt x="370828" y="212639"/>
                      <a:pt x="370828" y="212639"/>
                      <a:pt x="370828" y="212639"/>
                    </a:cubicBezTo>
                    <a:cubicBezTo>
                      <a:pt x="376847" y="206704"/>
                      <a:pt x="376847" y="206704"/>
                      <a:pt x="376847" y="206704"/>
                    </a:cubicBezTo>
                    <a:lnTo>
                      <a:pt x="376847" y="199285"/>
                    </a:lnTo>
                    <a:cubicBezTo>
                      <a:pt x="373837" y="185931"/>
                      <a:pt x="373837" y="185931"/>
                      <a:pt x="373837" y="185931"/>
                    </a:cubicBezTo>
                    <a:cubicBezTo>
                      <a:pt x="373837" y="182963"/>
                      <a:pt x="373837" y="182963"/>
                      <a:pt x="373837" y="182963"/>
                    </a:cubicBezTo>
                    <a:cubicBezTo>
                      <a:pt x="373837" y="178512"/>
                      <a:pt x="373837" y="178512"/>
                      <a:pt x="373837" y="178512"/>
                    </a:cubicBezTo>
                    <a:close/>
                    <a:moveTo>
                      <a:pt x="275720" y="116651"/>
                    </a:moveTo>
                    <a:lnTo>
                      <a:pt x="281022" y="116651"/>
                    </a:lnTo>
                    <a:lnTo>
                      <a:pt x="284556" y="116651"/>
                    </a:lnTo>
                    <a:lnTo>
                      <a:pt x="288091" y="120186"/>
                    </a:lnTo>
                    <a:lnTo>
                      <a:pt x="291626" y="125488"/>
                    </a:lnTo>
                    <a:lnTo>
                      <a:pt x="291626" y="130790"/>
                    </a:lnTo>
                    <a:lnTo>
                      <a:pt x="284556" y="134325"/>
                    </a:lnTo>
                    <a:lnTo>
                      <a:pt x="281022" y="130790"/>
                    </a:lnTo>
                    <a:lnTo>
                      <a:pt x="281022" y="125488"/>
                    </a:lnTo>
                    <a:lnTo>
                      <a:pt x="275720" y="121953"/>
                    </a:lnTo>
                    <a:lnTo>
                      <a:pt x="275720" y="120186"/>
                    </a:lnTo>
                    <a:close/>
                    <a:moveTo>
                      <a:pt x="309302" y="107814"/>
                    </a:moveTo>
                    <a:lnTo>
                      <a:pt x="314604" y="107814"/>
                    </a:lnTo>
                    <a:lnTo>
                      <a:pt x="319906" y="113116"/>
                    </a:lnTo>
                    <a:lnTo>
                      <a:pt x="323441" y="116651"/>
                    </a:lnTo>
                    <a:lnTo>
                      <a:pt x="330511" y="120186"/>
                    </a:lnTo>
                    <a:lnTo>
                      <a:pt x="330511" y="116651"/>
                    </a:lnTo>
                    <a:lnTo>
                      <a:pt x="339348" y="116651"/>
                    </a:lnTo>
                    <a:lnTo>
                      <a:pt x="344650" y="116651"/>
                    </a:lnTo>
                    <a:lnTo>
                      <a:pt x="351720" y="121954"/>
                    </a:lnTo>
                    <a:lnTo>
                      <a:pt x="364092" y="130791"/>
                    </a:lnTo>
                    <a:lnTo>
                      <a:pt x="364092" y="139628"/>
                    </a:lnTo>
                    <a:lnTo>
                      <a:pt x="358789" y="144930"/>
                    </a:lnTo>
                    <a:lnTo>
                      <a:pt x="353487" y="144930"/>
                    </a:lnTo>
                    <a:lnTo>
                      <a:pt x="348185" y="144930"/>
                    </a:lnTo>
                    <a:lnTo>
                      <a:pt x="348185" y="146698"/>
                    </a:lnTo>
                    <a:lnTo>
                      <a:pt x="335813" y="146698"/>
                    </a:lnTo>
                    <a:lnTo>
                      <a:pt x="330511" y="146698"/>
                    </a:lnTo>
                    <a:lnTo>
                      <a:pt x="328743" y="146698"/>
                    </a:lnTo>
                    <a:lnTo>
                      <a:pt x="325209" y="141396"/>
                    </a:lnTo>
                    <a:lnTo>
                      <a:pt x="323441" y="134326"/>
                    </a:lnTo>
                    <a:lnTo>
                      <a:pt x="325209" y="127256"/>
                    </a:lnTo>
                    <a:lnTo>
                      <a:pt x="316371" y="127256"/>
                    </a:lnTo>
                    <a:lnTo>
                      <a:pt x="309302" y="125488"/>
                    </a:lnTo>
                    <a:lnTo>
                      <a:pt x="309302" y="120186"/>
                    </a:lnTo>
                    <a:lnTo>
                      <a:pt x="309302" y="116651"/>
                    </a:lnTo>
                    <a:lnTo>
                      <a:pt x="309302" y="111349"/>
                    </a:lnTo>
                    <a:close/>
                    <a:moveTo>
                      <a:pt x="258045" y="93675"/>
                    </a:moveTo>
                    <a:lnTo>
                      <a:pt x="261580" y="93675"/>
                    </a:lnTo>
                    <a:lnTo>
                      <a:pt x="272184" y="93675"/>
                    </a:lnTo>
                    <a:lnTo>
                      <a:pt x="281021" y="93675"/>
                    </a:lnTo>
                    <a:lnTo>
                      <a:pt x="282788" y="100745"/>
                    </a:lnTo>
                    <a:lnTo>
                      <a:pt x="302230" y="100745"/>
                    </a:lnTo>
                    <a:lnTo>
                      <a:pt x="293393" y="106047"/>
                    </a:lnTo>
                    <a:lnTo>
                      <a:pt x="291625" y="107815"/>
                    </a:lnTo>
                    <a:lnTo>
                      <a:pt x="291625" y="104280"/>
                    </a:lnTo>
                    <a:lnTo>
                      <a:pt x="286323" y="104280"/>
                    </a:lnTo>
                    <a:lnTo>
                      <a:pt x="282788" y="104280"/>
                    </a:lnTo>
                    <a:lnTo>
                      <a:pt x="277486" y="104280"/>
                    </a:lnTo>
                    <a:lnTo>
                      <a:pt x="273951" y="104280"/>
                    </a:lnTo>
                    <a:lnTo>
                      <a:pt x="270417" y="104280"/>
                    </a:lnTo>
                    <a:lnTo>
                      <a:pt x="265114" y="104280"/>
                    </a:lnTo>
                    <a:lnTo>
                      <a:pt x="258045" y="102512"/>
                    </a:lnTo>
                    <a:lnTo>
                      <a:pt x="258045" y="100745"/>
                    </a:lnTo>
                    <a:lnTo>
                      <a:pt x="258045" y="97210"/>
                    </a:lnTo>
                    <a:close/>
                    <a:moveTo>
                      <a:pt x="187348" y="51256"/>
                    </a:moveTo>
                    <a:lnTo>
                      <a:pt x="194417" y="51256"/>
                    </a:lnTo>
                    <a:lnTo>
                      <a:pt x="197952" y="51256"/>
                    </a:lnTo>
                    <a:lnTo>
                      <a:pt x="201487" y="53023"/>
                    </a:lnTo>
                    <a:lnTo>
                      <a:pt x="203254" y="56558"/>
                    </a:lnTo>
                    <a:lnTo>
                      <a:pt x="208557" y="65395"/>
                    </a:lnTo>
                    <a:lnTo>
                      <a:pt x="213859" y="65395"/>
                    </a:lnTo>
                    <a:lnTo>
                      <a:pt x="217394" y="74233"/>
                    </a:lnTo>
                    <a:lnTo>
                      <a:pt x="217394" y="81303"/>
                    </a:lnTo>
                    <a:lnTo>
                      <a:pt x="217394" y="86605"/>
                    </a:lnTo>
                    <a:lnTo>
                      <a:pt x="212092" y="86605"/>
                    </a:lnTo>
                    <a:lnTo>
                      <a:pt x="206789" y="81303"/>
                    </a:lnTo>
                    <a:lnTo>
                      <a:pt x="203254" y="77768"/>
                    </a:lnTo>
                    <a:lnTo>
                      <a:pt x="194417" y="81303"/>
                    </a:lnTo>
                    <a:lnTo>
                      <a:pt x="187348" y="83070"/>
                    </a:lnTo>
                    <a:lnTo>
                      <a:pt x="182046" y="79535"/>
                    </a:lnTo>
                    <a:lnTo>
                      <a:pt x="178511" y="74233"/>
                    </a:lnTo>
                    <a:lnTo>
                      <a:pt x="169674" y="68930"/>
                    </a:lnTo>
                    <a:lnTo>
                      <a:pt x="169674" y="63628"/>
                    </a:lnTo>
                    <a:lnTo>
                      <a:pt x="169674" y="56558"/>
                    </a:lnTo>
                    <a:lnTo>
                      <a:pt x="174976" y="56558"/>
                    </a:lnTo>
                    <a:lnTo>
                      <a:pt x="180278" y="56558"/>
                    </a:lnTo>
                    <a:lnTo>
                      <a:pt x="180278" y="53023"/>
                    </a:lnTo>
                    <a:close/>
                    <a:moveTo>
                      <a:pt x="12372" y="15908"/>
                    </a:moveTo>
                    <a:lnTo>
                      <a:pt x="12372" y="21210"/>
                    </a:lnTo>
                    <a:lnTo>
                      <a:pt x="12372" y="24745"/>
                    </a:lnTo>
                    <a:lnTo>
                      <a:pt x="8837" y="28280"/>
                    </a:lnTo>
                    <a:lnTo>
                      <a:pt x="7069" y="31815"/>
                    </a:lnTo>
                    <a:lnTo>
                      <a:pt x="7069" y="38885"/>
                    </a:lnTo>
                    <a:lnTo>
                      <a:pt x="0" y="35350"/>
                    </a:lnTo>
                    <a:lnTo>
                      <a:pt x="0" y="31815"/>
                    </a:lnTo>
                    <a:lnTo>
                      <a:pt x="0" y="28280"/>
                    </a:lnTo>
                    <a:lnTo>
                      <a:pt x="7069" y="21210"/>
                    </a:lnTo>
                    <a:close/>
                    <a:moveTo>
                      <a:pt x="58325" y="0"/>
                    </a:moveTo>
                    <a:lnTo>
                      <a:pt x="63627" y="0"/>
                    </a:lnTo>
                    <a:lnTo>
                      <a:pt x="77767" y="0"/>
                    </a:lnTo>
                    <a:lnTo>
                      <a:pt x="83069" y="0"/>
                    </a:lnTo>
                    <a:lnTo>
                      <a:pt x="88372" y="8837"/>
                    </a:lnTo>
                    <a:lnTo>
                      <a:pt x="88372" y="10604"/>
                    </a:lnTo>
                    <a:lnTo>
                      <a:pt x="88372" y="15907"/>
                    </a:lnTo>
                    <a:lnTo>
                      <a:pt x="86604" y="21209"/>
                    </a:lnTo>
                    <a:lnTo>
                      <a:pt x="86604" y="22977"/>
                    </a:lnTo>
                    <a:lnTo>
                      <a:pt x="81302" y="28279"/>
                    </a:lnTo>
                    <a:lnTo>
                      <a:pt x="77767" y="28279"/>
                    </a:lnTo>
                    <a:lnTo>
                      <a:pt x="72465" y="28279"/>
                    </a:lnTo>
                    <a:lnTo>
                      <a:pt x="68930" y="28279"/>
                    </a:lnTo>
                    <a:lnTo>
                      <a:pt x="60092" y="22977"/>
                    </a:lnTo>
                    <a:lnTo>
                      <a:pt x="58325" y="22977"/>
                    </a:lnTo>
                    <a:lnTo>
                      <a:pt x="49488" y="15907"/>
                    </a:lnTo>
                    <a:lnTo>
                      <a:pt x="49488" y="7070"/>
                    </a:lnTo>
                    <a:lnTo>
                      <a:pt x="49488" y="353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Montserrat Light" charset="0"/>
                </a:endParaRPr>
              </a:p>
            </p:txBody>
          </p:sp>
        </p:grpSp>
      </p:grpSp>
      <p:grpSp>
        <p:nvGrpSpPr>
          <p:cNvPr id="84" name="Grupo 349">
            <a:extLst>
              <a:ext uri="{FF2B5EF4-FFF2-40B4-BE49-F238E27FC236}">
                <a16:creationId xmlns:a16="http://schemas.microsoft.com/office/drawing/2014/main" id="{2DCF1F13-CB71-3D41-A701-87A54F9911B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8" name="CuadroTexto 350">
              <a:extLst>
                <a:ext uri="{FF2B5EF4-FFF2-40B4-BE49-F238E27FC236}">
                  <a16:creationId xmlns:a16="http://schemas.microsoft.com/office/drawing/2014/main" id="{0051C8A2-212D-5941-A6C4-54F2BE6119EB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89" name="CuadroTexto 351">
              <a:extLst>
                <a:ext uri="{FF2B5EF4-FFF2-40B4-BE49-F238E27FC236}">
                  <a16:creationId xmlns:a16="http://schemas.microsoft.com/office/drawing/2014/main" id="{30AEA843-2D74-3E48-B80E-B7B5D5D4F72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713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75E0FA4D-51B5-D749-9536-6571FA44D53C}"/>
              </a:ext>
            </a:extLst>
          </p:cNvPr>
          <p:cNvSpPr/>
          <p:nvPr/>
        </p:nvSpPr>
        <p:spPr>
          <a:xfrm>
            <a:off x="1990723" y="7310244"/>
            <a:ext cx="4598308" cy="979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13905C-21AF-254D-A6CA-5A699D8160BF}"/>
              </a:ext>
            </a:extLst>
          </p:cNvPr>
          <p:cNvSpPr/>
          <p:nvPr/>
        </p:nvSpPr>
        <p:spPr>
          <a:xfrm>
            <a:off x="7255319" y="7310244"/>
            <a:ext cx="4598308" cy="979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A51A3B6-D866-7C40-9178-A98558AF520A}"/>
              </a:ext>
            </a:extLst>
          </p:cNvPr>
          <p:cNvSpPr/>
          <p:nvPr/>
        </p:nvSpPr>
        <p:spPr>
          <a:xfrm>
            <a:off x="12519915" y="7310244"/>
            <a:ext cx="4598308" cy="979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0620505-0221-DA45-AA66-BD203EA03217}"/>
              </a:ext>
            </a:extLst>
          </p:cNvPr>
          <p:cNvSpPr/>
          <p:nvPr/>
        </p:nvSpPr>
        <p:spPr>
          <a:xfrm>
            <a:off x="17785892" y="7310244"/>
            <a:ext cx="4598308" cy="979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7F9ECC-7BCF-7D42-AA09-EB6AAFB95613}"/>
              </a:ext>
            </a:extLst>
          </p:cNvPr>
          <p:cNvSpPr/>
          <p:nvPr/>
        </p:nvSpPr>
        <p:spPr>
          <a:xfrm>
            <a:off x="2488102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Content 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3A909B-5880-8141-9EBD-5C35D7ECE58D}"/>
              </a:ext>
            </a:extLst>
          </p:cNvPr>
          <p:cNvSpPr/>
          <p:nvPr/>
        </p:nvSpPr>
        <p:spPr>
          <a:xfrm>
            <a:off x="7659102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Content 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522372-289B-AD41-99E2-57439223D2DA}"/>
              </a:ext>
            </a:extLst>
          </p:cNvPr>
          <p:cNvSpPr/>
          <p:nvPr/>
        </p:nvSpPr>
        <p:spPr>
          <a:xfrm>
            <a:off x="13112270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Content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A6E41D9-3B2E-5F4E-88D8-562390852DBF}"/>
              </a:ext>
            </a:extLst>
          </p:cNvPr>
          <p:cNvSpPr/>
          <p:nvPr/>
        </p:nvSpPr>
        <p:spPr>
          <a:xfrm>
            <a:off x="18283270" y="7476935"/>
            <a:ext cx="3603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Content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856DA6-E65F-9E48-B0F9-644CDE1F7B3B}"/>
              </a:ext>
            </a:extLst>
          </p:cNvPr>
          <p:cNvGrpSpPr/>
          <p:nvPr/>
        </p:nvGrpSpPr>
        <p:grpSpPr>
          <a:xfrm>
            <a:off x="1981534" y="9418634"/>
            <a:ext cx="20414582" cy="2810721"/>
            <a:chOff x="1982897" y="10491119"/>
            <a:chExt cx="20414582" cy="281072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0C02F-5B68-BF45-A97C-09C165E3FDC9}"/>
                </a:ext>
              </a:extLst>
            </p:cNvPr>
            <p:cNvGrpSpPr/>
            <p:nvPr/>
          </p:nvGrpSpPr>
          <p:grpSpPr>
            <a:xfrm>
              <a:off x="1982897" y="10491119"/>
              <a:ext cx="9872093" cy="2810721"/>
              <a:chOff x="1982897" y="10491119"/>
              <a:chExt cx="9872093" cy="2810721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90447EA-7D24-C44C-BFA9-B4589DB0D02A}"/>
                  </a:ext>
                </a:extLst>
              </p:cNvPr>
              <p:cNvSpPr/>
              <p:nvPr/>
            </p:nvSpPr>
            <p:spPr>
              <a:xfrm>
                <a:off x="1982897" y="10491119"/>
                <a:ext cx="9872093" cy="2810721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F1532FA-E0F3-F549-872B-8E5256240D98}"/>
                  </a:ext>
                </a:extLst>
              </p:cNvPr>
              <p:cNvGrpSpPr/>
              <p:nvPr/>
            </p:nvGrpSpPr>
            <p:grpSpPr>
              <a:xfrm>
                <a:off x="2957286" y="11042521"/>
                <a:ext cx="7923313" cy="1743342"/>
                <a:chOff x="2401166" y="10084333"/>
                <a:chExt cx="7923313" cy="1743342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AB725D6-FCF5-3440-B265-C25E8038F7BF}"/>
                    </a:ext>
                  </a:extLst>
                </p:cNvPr>
                <p:cNvSpPr txBox="1"/>
                <p:nvPr/>
              </p:nvSpPr>
              <p:spPr>
                <a:xfrm>
                  <a:off x="2401166" y="10738787"/>
                  <a:ext cx="792331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that’s why we provide point.</a:t>
                  </a: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DA430EC-E03A-6648-97C1-92B70E22341E}"/>
                    </a:ext>
                  </a:extLst>
                </p:cNvPr>
                <p:cNvSpPr/>
                <p:nvPr/>
              </p:nvSpPr>
              <p:spPr>
                <a:xfrm>
                  <a:off x="3746207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83DAE47-BB68-3E49-ADEE-C45FAE36803B}"/>
                </a:ext>
              </a:extLst>
            </p:cNvPr>
            <p:cNvGrpSpPr/>
            <p:nvPr/>
          </p:nvGrpSpPr>
          <p:grpSpPr>
            <a:xfrm>
              <a:off x="12525386" y="10491119"/>
              <a:ext cx="9872093" cy="2810721"/>
              <a:chOff x="1982897" y="10491119"/>
              <a:chExt cx="9872093" cy="2810721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1B33089-05CD-8148-9750-138D74404047}"/>
                  </a:ext>
                </a:extLst>
              </p:cNvPr>
              <p:cNvSpPr/>
              <p:nvPr/>
            </p:nvSpPr>
            <p:spPr>
              <a:xfrm>
                <a:off x="1982897" y="10491119"/>
                <a:ext cx="9872093" cy="2810721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91A01C5-4A06-934F-AC2C-77CA709B0F1F}"/>
                  </a:ext>
                </a:extLst>
              </p:cNvPr>
              <p:cNvGrpSpPr/>
              <p:nvPr/>
            </p:nvGrpSpPr>
            <p:grpSpPr>
              <a:xfrm>
                <a:off x="2957286" y="11042521"/>
                <a:ext cx="7923313" cy="1743342"/>
                <a:chOff x="2401166" y="10084333"/>
                <a:chExt cx="7923313" cy="1743342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00893639-264E-D241-8C0C-5EFACA16BF1A}"/>
                    </a:ext>
                  </a:extLst>
                </p:cNvPr>
                <p:cNvSpPr txBox="1"/>
                <p:nvPr/>
              </p:nvSpPr>
              <p:spPr>
                <a:xfrm>
                  <a:off x="2401166" y="10738787"/>
                  <a:ext cx="7923313" cy="1088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that’s why we provide point.</a:t>
                  </a: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6CBF3594-C586-6647-A084-5CF3E426A065}"/>
                    </a:ext>
                  </a:extLst>
                </p:cNvPr>
                <p:cNvSpPr/>
                <p:nvPr/>
              </p:nvSpPr>
              <p:spPr>
                <a:xfrm>
                  <a:off x="3746207" y="10084333"/>
                  <a:ext cx="523323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 Here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F54953-312C-274B-9E83-7CE9F6482C0B}"/>
              </a:ext>
            </a:extLst>
          </p:cNvPr>
          <p:cNvGrpSpPr/>
          <p:nvPr/>
        </p:nvGrpSpPr>
        <p:grpSpPr>
          <a:xfrm>
            <a:off x="2186811" y="4307215"/>
            <a:ext cx="9458202" cy="1874354"/>
            <a:chOff x="1992086" y="4738421"/>
            <a:chExt cx="9458202" cy="18743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47F682-E334-4C45-847F-1C4AC4CA2D2B}"/>
                </a:ext>
              </a:extLst>
            </p:cNvPr>
            <p:cNvGrpSpPr/>
            <p:nvPr/>
          </p:nvGrpSpPr>
          <p:grpSpPr>
            <a:xfrm>
              <a:off x="1992086" y="4738421"/>
              <a:ext cx="921574" cy="1874354"/>
              <a:chOff x="19432391" y="3368473"/>
              <a:chExt cx="1069876" cy="2175981"/>
            </a:xfrm>
          </p:grpSpPr>
          <p:sp>
            <p:nvSpPr>
              <p:cNvPr id="144" name="Freeform 3">
                <a:extLst>
                  <a:ext uri="{FF2B5EF4-FFF2-40B4-BE49-F238E27FC236}">
                    <a16:creationId xmlns:a16="http://schemas.microsoft.com/office/drawing/2014/main" id="{AED9E0A1-B08B-BE45-974C-B6688A2D8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Freeform 4">
                <a:extLst>
                  <a:ext uri="{FF2B5EF4-FFF2-40B4-BE49-F238E27FC236}">
                    <a16:creationId xmlns:a16="http://schemas.microsoft.com/office/drawing/2014/main" id="{93E094FC-48A1-C745-B2F0-F85424642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BE0CE3-0356-FD40-BE1D-7B370F562CC3}"/>
                </a:ext>
              </a:extLst>
            </p:cNvPr>
            <p:cNvGrpSpPr/>
            <p:nvPr/>
          </p:nvGrpSpPr>
          <p:grpSpPr>
            <a:xfrm>
              <a:off x="3049810" y="4738421"/>
              <a:ext cx="921574" cy="1874354"/>
              <a:chOff x="19432391" y="3368473"/>
              <a:chExt cx="1069876" cy="2175981"/>
            </a:xfrm>
          </p:grpSpPr>
          <p:sp>
            <p:nvSpPr>
              <p:cNvPr id="150" name="Freeform 3">
                <a:extLst>
                  <a:ext uri="{FF2B5EF4-FFF2-40B4-BE49-F238E27FC236}">
                    <a16:creationId xmlns:a16="http://schemas.microsoft.com/office/drawing/2014/main" id="{5582BF2B-6573-C642-BE9C-AFBBE7F8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4">
                <a:extLst>
                  <a:ext uri="{FF2B5EF4-FFF2-40B4-BE49-F238E27FC236}">
                    <a16:creationId xmlns:a16="http://schemas.microsoft.com/office/drawing/2014/main" id="{25CB30AC-2DBA-AF4B-98A0-D26D08BA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A7A469A-0631-5341-8094-15D2D6086A13}"/>
                </a:ext>
              </a:extLst>
            </p:cNvPr>
            <p:cNvGrpSpPr/>
            <p:nvPr/>
          </p:nvGrpSpPr>
          <p:grpSpPr>
            <a:xfrm>
              <a:off x="4119419" y="4738421"/>
              <a:ext cx="921574" cy="1874354"/>
              <a:chOff x="19432391" y="3368473"/>
              <a:chExt cx="1069876" cy="2175981"/>
            </a:xfrm>
          </p:grpSpPr>
          <p:sp>
            <p:nvSpPr>
              <p:cNvPr id="156" name="Freeform 3">
                <a:extLst>
                  <a:ext uri="{FF2B5EF4-FFF2-40B4-BE49-F238E27FC236}">
                    <a16:creationId xmlns:a16="http://schemas.microsoft.com/office/drawing/2014/main" id="{DA4604D1-23E0-A140-B2CA-645E6B5A5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Freeform 4">
                <a:extLst>
                  <a:ext uri="{FF2B5EF4-FFF2-40B4-BE49-F238E27FC236}">
                    <a16:creationId xmlns:a16="http://schemas.microsoft.com/office/drawing/2014/main" id="{5C816616-E85A-9243-96DF-860BC77CB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9705A517-38D1-F34C-83C0-2E8968A47F8B}"/>
                </a:ext>
              </a:extLst>
            </p:cNvPr>
            <p:cNvGrpSpPr/>
            <p:nvPr/>
          </p:nvGrpSpPr>
          <p:grpSpPr>
            <a:xfrm>
              <a:off x="5205681" y="4738421"/>
              <a:ext cx="921574" cy="1874354"/>
              <a:chOff x="19432391" y="3368473"/>
              <a:chExt cx="1069876" cy="2175981"/>
            </a:xfrm>
          </p:grpSpPr>
          <p:sp>
            <p:nvSpPr>
              <p:cNvPr id="162" name="Freeform 3">
                <a:extLst>
                  <a:ext uri="{FF2B5EF4-FFF2-40B4-BE49-F238E27FC236}">
                    <a16:creationId xmlns:a16="http://schemas.microsoft.com/office/drawing/2014/main" id="{0EE714A2-731B-CC40-8D4E-D48A8E6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Freeform 4">
                <a:extLst>
                  <a:ext uri="{FF2B5EF4-FFF2-40B4-BE49-F238E27FC236}">
                    <a16:creationId xmlns:a16="http://schemas.microsoft.com/office/drawing/2014/main" id="{EA9D8957-32F7-EE41-A408-543A19441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20CF0BA-6597-3649-B9FB-4FAA073776EC}"/>
                </a:ext>
              </a:extLst>
            </p:cNvPr>
            <p:cNvGrpSpPr/>
            <p:nvPr/>
          </p:nvGrpSpPr>
          <p:grpSpPr>
            <a:xfrm>
              <a:off x="6261518" y="4738421"/>
              <a:ext cx="921574" cy="1874354"/>
              <a:chOff x="19432391" y="3368473"/>
              <a:chExt cx="1069876" cy="2175981"/>
            </a:xfrm>
          </p:grpSpPr>
          <p:sp>
            <p:nvSpPr>
              <p:cNvPr id="168" name="Freeform 3">
                <a:extLst>
                  <a:ext uri="{FF2B5EF4-FFF2-40B4-BE49-F238E27FC236}">
                    <a16:creationId xmlns:a16="http://schemas.microsoft.com/office/drawing/2014/main" id="{356BE989-D224-054F-8047-B1E828E98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Freeform 4">
                <a:extLst>
                  <a:ext uri="{FF2B5EF4-FFF2-40B4-BE49-F238E27FC236}">
                    <a16:creationId xmlns:a16="http://schemas.microsoft.com/office/drawing/2014/main" id="{1A0AC23E-18DE-AB4D-A851-BA123C36D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B62CA19-BFA6-B145-B148-ACD862C749EF}"/>
                </a:ext>
              </a:extLst>
            </p:cNvPr>
            <p:cNvGrpSpPr/>
            <p:nvPr/>
          </p:nvGrpSpPr>
          <p:grpSpPr>
            <a:xfrm>
              <a:off x="7319243" y="4738421"/>
              <a:ext cx="921574" cy="1874354"/>
              <a:chOff x="19432391" y="3368473"/>
              <a:chExt cx="1069876" cy="2175981"/>
            </a:xfrm>
            <a:solidFill>
              <a:srgbClr val="F1EEF4"/>
            </a:solidFill>
          </p:grpSpPr>
          <p:sp>
            <p:nvSpPr>
              <p:cNvPr id="174" name="Freeform 3">
                <a:extLst>
                  <a:ext uri="{FF2B5EF4-FFF2-40B4-BE49-F238E27FC236}">
                    <a16:creationId xmlns:a16="http://schemas.microsoft.com/office/drawing/2014/main" id="{9DE960FB-C8DB-8842-9CAA-9CFAAD99D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Freeform 4">
                <a:extLst>
                  <a:ext uri="{FF2B5EF4-FFF2-40B4-BE49-F238E27FC236}">
                    <a16:creationId xmlns:a16="http://schemas.microsoft.com/office/drawing/2014/main" id="{27CA015C-7338-FD40-936F-D9DD3183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EDE8541-EA7E-D142-8A63-A5CB36C8B90F}"/>
                </a:ext>
              </a:extLst>
            </p:cNvPr>
            <p:cNvGrpSpPr/>
            <p:nvPr/>
          </p:nvGrpSpPr>
          <p:grpSpPr>
            <a:xfrm>
              <a:off x="8385682" y="4738421"/>
              <a:ext cx="921574" cy="1874354"/>
              <a:chOff x="19432391" y="3368473"/>
              <a:chExt cx="1069876" cy="2175981"/>
            </a:xfrm>
            <a:solidFill>
              <a:srgbClr val="F1EEF4"/>
            </a:solidFill>
          </p:grpSpPr>
          <p:sp>
            <p:nvSpPr>
              <p:cNvPr id="180" name="Freeform 3">
                <a:extLst>
                  <a:ext uri="{FF2B5EF4-FFF2-40B4-BE49-F238E27FC236}">
                    <a16:creationId xmlns:a16="http://schemas.microsoft.com/office/drawing/2014/main" id="{CE8DBD2E-12A1-EF44-86F3-3718003DF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4">
                <a:extLst>
                  <a:ext uri="{FF2B5EF4-FFF2-40B4-BE49-F238E27FC236}">
                    <a16:creationId xmlns:a16="http://schemas.microsoft.com/office/drawing/2014/main" id="{E181D1CD-62AE-904B-B2FA-0B6D1F21D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8146842-7E44-9947-89BF-15C14417CB23}"/>
                </a:ext>
              </a:extLst>
            </p:cNvPr>
            <p:cNvGrpSpPr/>
            <p:nvPr/>
          </p:nvGrpSpPr>
          <p:grpSpPr>
            <a:xfrm>
              <a:off x="9462275" y="4738421"/>
              <a:ext cx="921574" cy="1874354"/>
              <a:chOff x="19432391" y="3368473"/>
              <a:chExt cx="1069876" cy="2175981"/>
            </a:xfrm>
            <a:solidFill>
              <a:srgbClr val="F1EEF4"/>
            </a:solidFill>
          </p:grpSpPr>
          <p:sp>
            <p:nvSpPr>
              <p:cNvPr id="183" name="Freeform 3">
                <a:extLst>
                  <a:ext uri="{FF2B5EF4-FFF2-40B4-BE49-F238E27FC236}">
                    <a16:creationId xmlns:a16="http://schemas.microsoft.com/office/drawing/2014/main" id="{76FD3851-10CC-4540-9014-388275A0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4">
                <a:extLst>
                  <a:ext uri="{FF2B5EF4-FFF2-40B4-BE49-F238E27FC236}">
                    <a16:creationId xmlns:a16="http://schemas.microsoft.com/office/drawing/2014/main" id="{DC6BE86C-18C7-654D-9107-868A1ACB4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20AF24B-11FB-EA4B-BFA9-EA123D5A9805}"/>
                </a:ext>
              </a:extLst>
            </p:cNvPr>
            <p:cNvGrpSpPr/>
            <p:nvPr/>
          </p:nvGrpSpPr>
          <p:grpSpPr>
            <a:xfrm>
              <a:off x="10528714" y="4738421"/>
              <a:ext cx="921574" cy="1874354"/>
              <a:chOff x="19432391" y="3368473"/>
              <a:chExt cx="1069876" cy="2175981"/>
            </a:xfrm>
            <a:solidFill>
              <a:srgbClr val="F1EEF4"/>
            </a:solidFill>
          </p:grpSpPr>
          <p:sp>
            <p:nvSpPr>
              <p:cNvPr id="186" name="Freeform 3">
                <a:extLst>
                  <a:ext uri="{FF2B5EF4-FFF2-40B4-BE49-F238E27FC236}">
                    <a16:creationId xmlns:a16="http://schemas.microsoft.com/office/drawing/2014/main" id="{44321E01-FE08-704D-BB2D-29FA060C3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91" y="3839499"/>
                <a:ext cx="1069876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Freeform 4">
                <a:extLst>
                  <a:ext uri="{FF2B5EF4-FFF2-40B4-BE49-F238E27FC236}">
                    <a16:creationId xmlns:a16="http://schemas.microsoft.com/office/drawing/2014/main" id="{2DA0D55B-2B38-3D43-B46A-00E8BEE9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DAA7B-AE25-F940-AC3D-072E24DE7C60}"/>
              </a:ext>
            </a:extLst>
          </p:cNvPr>
          <p:cNvGrpSpPr/>
          <p:nvPr/>
        </p:nvGrpSpPr>
        <p:grpSpPr>
          <a:xfrm>
            <a:off x="12729913" y="4307215"/>
            <a:ext cx="9453465" cy="1874353"/>
            <a:chOff x="12525386" y="4738421"/>
            <a:chExt cx="9453465" cy="187435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07E736-C5DB-4541-8256-D50B7B10457B}"/>
                </a:ext>
              </a:extLst>
            </p:cNvPr>
            <p:cNvGrpSpPr/>
            <p:nvPr/>
          </p:nvGrpSpPr>
          <p:grpSpPr>
            <a:xfrm>
              <a:off x="12525386" y="4738421"/>
              <a:ext cx="914039" cy="1874353"/>
              <a:chOff x="16956638" y="3368474"/>
              <a:chExt cx="1061128" cy="2175979"/>
            </a:xfrm>
          </p:grpSpPr>
          <p:sp>
            <p:nvSpPr>
              <p:cNvPr id="141" name="Freeform 1">
                <a:extLst>
                  <a:ext uri="{FF2B5EF4-FFF2-40B4-BE49-F238E27FC236}">
                    <a16:creationId xmlns:a16="http://schemas.microsoft.com/office/drawing/2014/main" id="{A5143C1C-B70E-1943-870B-429165881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1CE48CAA-F213-C648-962D-C2F9F8DCF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AF48C6D-30D0-9D4B-872C-E914C4554C17}"/>
                </a:ext>
              </a:extLst>
            </p:cNvPr>
            <p:cNvGrpSpPr/>
            <p:nvPr/>
          </p:nvGrpSpPr>
          <p:grpSpPr>
            <a:xfrm>
              <a:off x="13583110" y="4738421"/>
              <a:ext cx="914039" cy="1874353"/>
              <a:chOff x="16956638" y="3368474"/>
              <a:chExt cx="1061128" cy="2175979"/>
            </a:xfrm>
          </p:grpSpPr>
          <p:sp>
            <p:nvSpPr>
              <p:cNvPr id="147" name="Freeform 1">
                <a:extLst>
                  <a:ext uri="{FF2B5EF4-FFF2-40B4-BE49-F238E27FC236}">
                    <a16:creationId xmlns:a16="http://schemas.microsoft.com/office/drawing/2014/main" id="{37809A76-34C0-5C41-9AA6-8EB80B496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2">
                <a:extLst>
                  <a:ext uri="{FF2B5EF4-FFF2-40B4-BE49-F238E27FC236}">
                    <a16:creationId xmlns:a16="http://schemas.microsoft.com/office/drawing/2014/main" id="{438C3F5B-65BA-AD4B-8D3D-E64D1D54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188023D-FC9F-0942-AC69-515368B5032D}"/>
                </a:ext>
              </a:extLst>
            </p:cNvPr>
            <p:cNvGrpSpPr/>
            <p:nvPr/>
          </p:nvGrpSpPr>
          <p:grpSpPr>
            <a:xfrm>
              <a:off x="14652720" y="4738421"/>
              <a:ext cx="914039" cy="1874353"/>
              <a:chOff x="16956638" y="3368474"/>
              <a:chExt cx="1061128" cy="2175979"/>
            </a:xfrm>
          </p:grpSpPr>
          <p:sp>
            <p:nvSpPr>
              <p:cNvPr id="153" name="Freeform 1">
                <a:extLst>
                  <a:ext uri="{FF2B5EF4-FFF2-40B4-BE49-F238E27FC236}">
                    <a16:creationId xmlns:a16="http://schemas.microsoft.com/office/drawing/2014/main" id="{5E766E09-70A1-AA40-9BEC-F33466C31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Freeform 2">
                <a:extLst>
                  <a:ext uri="{FF2B5EF4-FFF2-40B4-BE49-F238E27FC236}">
                    <a16:creationId xmlns:a16="http://schemas.microsoft.com/office/drawing/2014/main" id="{AB8AC145-3AFA-F44A-8E66-705913539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92D9067-47BE-2247-B2CF-4A76A9638569}"/>
                </a:ext>
              </a:extLst>
            </p:cNvPr>
            <p:cNvGrpSpPr/>
            <p:nvPr/>
          </p:nvGrpSpPr>
          <p:grpSpPr>
            <a:xfrm>
              <a:off x="15738981" y="4738421"/>
              <a:ext cx="914039" cy="1874353"/>
              <a:chOff x="16956638" y="3368474"/>
              <a:chExt cx="1061128" cy="2175979"/>
            </a:xfrm>
            <a:solidFill>
              <a:srgbClr val="F1EEF4"/>
            </a:solidFill>
          </p:grpSpPr>
          <p:sp>
            <p:nvSpPr>
              <p:cNvPr id="159" name="Freeform 1">
                <a:extLst>
                  <a:ext uri="{FF2B5EF4-FFF2-40B4-BE49-F238E27FC236}">
                    <a16:creationId xmlns:a16="http://schemas.microsoft.com/office/drawing/2014/main" id="{E43DDA30-B010-4546-A01A-AA34A4D0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Freeform 2">
                <a:extLst>
                  <a:ext uri="{FF2B5EF4-FFF2-40B4-BE49-F238E27FC236}">
                    <a16:creationId xmlns:a16="http://schemas.microsoft.com/office/drawing/2014/main" id="{FAEA25DD-9040-0F4C-97F3-09192818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4E5F50E-5CC0-4140-BF73-AA0D4D277B5D}"/>
                </a:ext>
              </a:extLst>
            </p:cNvPr>
            <p:cNvGrpSpPr/>
            <p:nvPr/>
          </p:nvGrpSpPr>
          <p:grpSpPr>
            <a:xfrm>
              <a:off x="16794818" y="4738421"/>
              <a:ext cx="914039" cy="1874353"/>
              <a:chOff x="16956638" y="3368474"/>
              <a:chExt cx="1061128" cy="2175979"/>
            </a:xfrm>
            <a:solidFill>
              <a:srgbClr val="F1EEF4"/>
            </a:solidFill>
          </p:grpSpPr>
          <p:sp>
            <p:nvSpPr>
              <p:cNvPr id="165" name="Freeform 1">
                <a:extLst>
                  <a:ext uri="{FF2B5EF4-FFF2-40B4-BE49-F238E27FC236}">
                    <a16:creationId xmlns:a16="http://schemas.microsoft.com/office/drawing/2014/main" id="{573AAC98-E8D2-6445-80C3-57B9FCA89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Freeform 2">
                <a:extLst>
                  <a:ext uri="{FF2B5EF4-FFF2-40B4-BE49-F238E27FC236}">
                    <a16:creationId xmlns:a16="http://schemas.microsoft.com/office/drawing/2014/main" id="{2B062FB8-FD51-3A42-96F6-6C20AE583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1CF5C53-C38D-1044-B284-EA3445D4235A}"/>
                </a:ext>
              </a:extLst>
            </p:cNvPr>
            <p:cNvGrpSpPr/>
            <p:nvPr/>
          </p:nvGrpSpPr>
          <p:grpSpPr>
            <a:xfrm>
              <a:off x="17852543" y="4738421"/>
              <a:ext cx="914039" cy="1874353"/>
              <a:chOff x="16956638" y="3368474"/>
              <a:chExt cx="1061128" cy="2175979"/>
            </a:xfrm>
            <a:solidFill>
              <a:srgbClr val="F1EEF4"/>
            </a:solidFill>
          </p:grpSpPr>
          <p:sp>
            <p:nvSpPr>
              <p:cNvPr id="171" name="Freeform 1">
                <a:extLst>
                  <a:ext uri="{FF2B5EF4-FFF2-40B4-BE49-F238E27FC236}">
                    <a16:creationId xmlns:a16="http://schemas.microsoft.com/office/drawing/2014/main" id="{45A4BE70-4363-B34E-BCAC-6186302EC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Freeform 2">
                <a:extLst>
                  <a:ext uri="{FF2B5EF4-FFF2-40B4-BE49-F238E27FC236}">
                    <a16:creationId xmlns:a16="http://schemas.microsoft.com/office/drawing/2014/main" id="{FDF1CBB5-2195-5E4B-B16E-F7D8F6B23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770841A-45CD-494D-ADB6-A9AA0C2BB25D}"/>
                </a:ext>
              </a:extLst>
            </p:cNvPr>
            <p:cNvGrpSpPr/>
            <p:nvPr/>
          </p:nvGrpSpPr>
          <p:grpSpPr>
            <a:xfrm>
              <a:off x="18918982" y="4738421"/>
              <a:ext cx="914039" cy="1874353"/>
              <a:chOff x="16956638" y="3368474"/>
              <a:chExt cx="1061128" cy="2175979"/>
            </a:xfrm>
            <a:solidFill>
              <a:srgbClr val="F1EEF4"/>
            </a:solidFill>
          </p:grpSpPr>
          <p:sp>
            <p:nvSpPr>
              <p:cNvPr id="177" name="Freeform 1">
                <a:extLst>
                  <a:ext uri="{FF2B5EF4-FFF2-40B4-BE49-F238E27FC236}">
                    <a16:creationId xmlns:a16="http://schemas.microsoft.com/office/drawing/2014/main" id="{51C2066E-1478-2349-8421-65A7A362C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2">
                <a:extLst>
                  <a:ext uri="{FF2B5EF4-FFF2-40B4-BE49-F238E27FC236}">
                    <a16:creationId xmlns:a16="http://schemas.microsoft.com/office/drawing/2014/main" id="{7DF19661-A580-5F46-A4D4-C14E26EA4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56AF6B3-9988-374B-9A87-E2D4DCA973A8}"/>
                </a:ext>
              </a:extLst>
            </p:cNvPr>
            <p:cNvGrpSpPr/>
            <p:nvPr/>
          </p:nvGrpSpPr>
          <p:grpSpPr>
            <a:xfrm>
              <a:off x="19998373" y="4738421"/>
              <a:ext cx="914039" cy="1874353"/>
              <a:chOff x="16956638" y="3368474"/>
              <a:chExt cx="1061128" cy="2175979"/>
            </a:xfrm>
            <a:solidFill>
              <a:srgbClr val="F1EEF4"/>
            </a:solidFill>
          </p:grpSpPr>
          <p:sp>
            <p:nvSpPr>
              <p:cNvPr id="189" name="Freeform 1">
                <a:extLst>
                  <a:ext uri="{FF2B5EF4-FFF2-40B4-BE49-F238E27FC236}">
                    <a16:creationId xmlns:a16="http://schemas.microsoft.com/office/drawing/2014/main" id="{60918A77-F057-6940-8C78-97AACB776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Freeform 2">
                <a:extLst>
                  <a:ext uri="{FF2B5EF4-FFF2-40B4-BE49-F238E27FC236}">
                    <a16:creationId xmlns:a16="http://schemas.microsoft.com/office/drawing/2014/main" id="{75246C8E-322E-3B47-9056-2E54C3658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BE3B3BC-F136-C94E-BE67-BA704877F2C3}"/>
                </a:ext>
              </a:extLst>
            </p:cNvPr>
            <p:cNvGrpSpPr/>
            <p:nvPr/>
          </p:nvGrpSpPr>
          <p:grpSpPr>
            <a:xfrm>
              <a:off x="21064812" y="4738421"/>
              <a:ext cx="914039" cy="1874353"/>
              <a:chOff x="16956638" y="3368474"/>
              <a:chExt cx="1061128" cy="2175979"/>
            </a:xfrm>
            <a:solidFill>
              <a:srgbClr val="F1EEF4"/>
            </a:solidFill>
          </p:grpSpPr>
          <p:sp>
            <p:nvSpPr>
              <p:cNvPr id="192" name="Freeform 1">
                <a:extLst>
                  <a:ext uri="{FF2B5EF4-FFF2-40B4-BE49-F238E27FC236}">
                    <a16:creationId xmlns:a16="http://schemas.microsoft.com/office/drawing/2014/main" id="{4C759729-E877-B64B-9E34-9FD0A8BCB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38" y="3837634"/>
                <a:ext cx="1061128" cy="1706819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Freeform 2">
                <a:extLst>
                  <a:ext uri="{FF2B5EF4-FFF2-40B4-BE49-F238E27FC236}">
                    <a16:creationId xmlns:a16="http://schemas.microsoft.com/office/drawing/2014/main" id="{4968FDB6-A62C-224A-A38F-91DC3441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" name="Grupo 349">
            <a:extLst>
              <a:ext uri="{FF2B5EF4-FFF2-40B4-BE49-F238E27FC236}">
                <a16:creationId xmlns:a16="http://schemas.microsoft.com/office/drawing/2014/main" id="{4D20C287-5177-6241-A272-9C3B5C01BF9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2" name="CuadroTexto 350">
              <a:extLst>
                <a:ext uri="{FF2B5EF4-FFF2-40B4-BE49-F238E27FC236}">
                  <a16:creationId xmlns:a16="http://schemas.microsoft.com/office/drawing/2014/main" id="{8A100143-9A9B-4B4C-9B05-8191DCE09310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83" name="CuadroTexto 351">
              <a:extLst>
                <a:ext uri="{FF2B5EF4-FFF2-40B4-BE49-F238E27FC236}">
                  <a16:creationId xmlns:a16="http://schemas.microsoft.com/office/drawing/2014/main" id="{8480147F-DC80-A244-8631-0F35A1B0328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9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mographic 01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0538F"/>
      </a:accent1>
      <a:accent2>
        <a:srgbClr val="1098A7"/>
      </a:accent2>
      <a:accent3>
        <a:srgbClr val="FFD103"/>
      </a:accent3>
      <a:accent4>
        <a:srgbClr val="EE7320"/>
      </a:accent4>
      <a:accent5>
        <a:srgbClr val="00538F"/>
      </a:accent5>
      <a:accent6>
        <a:srgbClr val="1098A7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107065</TotalTime>
  <Words>613</Words>
  <Application>Microsoft Macintosh PowerPoint</Application>
  <PresentationFormat>Custom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Lato Heavy</vt:lpstr>
      <vt:lpstr>Lato Light</vt:lpstr>
      <vt:lpstr>Lato Medium</vt:lpstr>
      <vt:lpstr>Montserrat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18154</cp:revision>
  <dcterms:created xsi:type="dcterms:W3CDTF">2014-11-12T21:47:38Z</dcterms:created>
  <dcterms:modified xsi:type="dcterms:W3CDTF">2020-01-24T17:05:03Z</dcterms:modified>
  <cp:category/>
</cp:coreProperties>
</file>